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5" r:id="rId1"/>
  </p:sldMasterIdLst>
  <p:notesMasterIdLst>
    <p:notesMasterId r:id="rId22"/>
  </p:notesMasterIdLst>
  <p:sldIdLst>
    <p:sldId id="294" r:id="rId2"/>
    <p:sldId id="306" r:id="rId3"/>
    <p:sldId id="337" r:id="rId4"/>
    <p:sldId id="308" r:id="rId5"/>
    <p:sldId id="326" r:id="rId6"/>
    <p:sldId id="332" r:id="rId7"/>
    <p:sldId id="331" r:id="rId8"/>
    <p:sldId id="269" r:id="rId9"/>
    <p:sldId id="340" r:id="rId10"/>
    <p:sldId id="263" r:id="rId11"/>
    <p:sldId id="328" r:id="rId12"/>
    <p:sldId id="341" r:id="rId13"/>
    <p:sldId id="293" r:id="rId14"/>
    <p:sldId id="342" r:id="rId15"/>
    <p:sldId id="339" r:id="rId16"/>
    <p:sldId id="275" r:id="rId17"/>
    <p:sldId id="282" r:id="rId18"/>
    <p:sldId id="277" r:id="rId19"/>
    <p:sldId id="343" r:id="rId20"/>
    <p:sldId id="338" r:id="rId21"/>
  </p:sldIdLst>
  <p:sldSz cx="13004800" cy="9753600"/>
  <p:notesSz cx="6858000" cy="161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337"/>
          </p14:sldIdLst>
        </p14:section>
        <p14:section name="Lesson Introduction" id="{39648E5E-5876-439D-86F6-6E7CCA4309F4}">
          <p14:sldIdLst>
            <p14:sldId id="308"/>
            <p14:sldId id="326"/>
            <p14:sldId id="332"/>
            <p14:sldId id="331"/>
          </p14:sldIdLst>
        </p14:section>
        <p14:section name="Lesson Context" id="{F26C3BC0-FC5F-48E7-926A-7FD6FCBB90CE}">
          <p14:sldIdLst>
            <p14:sldId id="269"/>
            <p14:sldId id="340"/>
            <p14:sldId id="263"/>
          </p14:sldIdLst>
        </p14:section>
        <p14:section name="LESSON OVERVIEW" id="{C6BF38BB-5A55-4CA1-8553-0BD39F693BEF}">
          <p14:sldIdLst>
            <p14:sldId id="328"/>
            <p14:sldId id="341"/>
          </p14:sldIdLst>
        </p14:section>
        <p14:section name="Lesson Conclusion" id="{BB2B7FAC-DD78-4606-A052-99203845483C}">
          <p14:sldIdLst>
            <p14:sldId id="293"/>
            <p14:sldId id="342"/>
            <p14:sldId id="339"/>
            <p14:sldId id="275"/>
          </p14:sldIdLst>
        </p14:section>
        <p14:section name="Section 14" id="{310FAADB-717F-4DF2-A854-AEA637C1AA4C}">
          <p14:sldIdLst>
            <p14:sldId id="282"/>
          </p14:sldIdLst>
        </p14:section>
        <p14:section name="Section 1" id="{172E1B23-C3AF-416C-ADFB-404D59CF9F38}">
          <p14:sldIdLst>
            <p14:sldId id="277"/>
            <p14:sldId id="343"/>
            <p14:sldId id="338"/>
          </p14:sldIdLst>
        </p14:section>
      </p14:sectionLst>
    </p:ex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A32A6B-35FC-4814-BC95-1855A82A91FC}" v="171" dt="2024-08-23T15:30:38.098"/>
    <p1510:client id="{F8FA9B5B-C878-4425-8727-9BF7E652DE53}" v="2" dt="2024-08-23T15:35:17.60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1" autoAdjust="0"/>
    <p:restoredTop sz="83117" autoAdjust="0"/>
  </p:normalViewPr>
  <p:slideViewPr>
    <p:cSldViewPr snapToGrid="0">
      <p:cViewPr varScale="1">
        <p:scale>
          <a:sx n="42" d="100"/>
          <a:sy n="42" d="100"/>
        </p:scale>
        <p:origin x="1494" y="66"/>
      </p:cViewPr>
      <p:guideLst>
        <p:guide orient="horz" pos="3072"/>
        <p:guide pos="4096"/>
      </p:guideLst>
    </p:cSldViewPr>
  </p:slideViewPr>
  <p:outlineViewPr>
    <p:cViewPr>
      <p:scale>
        <a:sx n="33" d="100"/>
        <a:sy n="33" d="100"/>
      </p:scale>
      <p:origin x="0" y="-5520"/>
    </p:cViewPr>
  </p:outlineViewPr>
  <p:notesTextViewPr>
    <p:cViewPr>
      <p:scale>
        <a:sx n="3" d="2"/>
        <a:sy n="3" d="2"/>
      </p:scale>
      <p:origin x="0" y="0"/>
    </p:cViewPr>
  </p:notesTextViewPr>
  <p:sorterViewPr>
    <p:cViewPr>
      <p:scale>
        <a:sx n="100" d="100"/>
        <a:sy n="100" d="100"/>
      </p:scale>
      <p:origin x="0" y="-88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0D7906E0-BFD0-4915-AD30-6408C8815B9E}"/>
    <pc:docChg chg="undo custSel addSld modSld sldOrd">
      <pc:chgData name="Stanford Bowman" userId="6ede3e4e1afbea80" providerId="LiveId" clId="{0D7906E0-BFD0-4915-AD30-6408C8815B9E}" dt="2020-08-30T23:08:01.361" v="1476" actId="478"/>
      <pc:docMkLst>
        <pc:docMk/>
      </pc:docMkLst>
      <pc:sldChg chg="delSp modSp modNotes">
        <pc:chgData name="Stanford Bowman" userId="6ede3e4e1afbea80" providerId="LiveId" clId="{0D7906E0-BFD0-4915-AD30-6408C8815B9E}" dt="2020-08-30T23:02:10.672" v="1474" actId="478"/>
        <pc:sldMkLst>
          <pc:docMk/>
          <pc:sldMk cId="0" sldId="258"/>
        </pc:sldMkLst>
        <pc:spChg chg="mod">
          <ac:chgData name="Stanford Bowman" userId="6ede3e4e1afbea80" providerId="LiveId" clId="{0D7906E0-BFD0-4915-AD30-6408C8815B9E}" dt="2020-08-30T20:52:01.601" v="6" actId="27636"/>
          <ac:spMkLst>
            <pc:docMk/>
            <pc:sldMk cId="0" sldId="258"/>
            <ac:spMk id="13" creationId="{427D348E-EC8A-48F8-95A8-0ADCE68570AE}"/>
          </ac:spMkLst>
        </pc:spChg>
        <pc:spChg chg="mod">
          <ac:chgData name="Stanford Bowman" userId="6ede3e4e1afbea80" providerId="LiveId" clId="{0D7906E0-BFD0-4915-AD30-6408C8815B9E}" dt="2020-08-30T22:34:34.632" v="721"/>
          <ac:spMkLst>
            <pc:docMk/>
            <pc:sldMk cId="0" sldId="258"/>
            <ac:spMk id="21" creationId="{9A9181F2-A8CB-4DFB-8066-301DDB2C3189}"/>
          </ac:spMkLst>
        </pc:spChg>
        <pc:spChg chg="mod">
          <ac:chgData name="Stanford Bowman" userId="6ede3e4e1afbea80" providerId="LiveId" clId="{0D7906E0-BFD0-4915-AD30-6408C8815B9E}" dt="2020-08-30T22:26:59.486" v="683" actId="1076"/>
          <ac:spMkLst>
            <pc:docMk/>
            <pc:sldMk cId="0" sldId="258"/>
            <ac:spMk id="135" creationId="{00000000-0000-0000-0000-000000000000}"/>
          </ac:spMkLst>
        </pc:spChg>
        <pc:picChg chg="del mod">
          <ac:chgData name="Stanford Bowman" userId="6ede3e4e1afbea80" providerId="LiveId" clId="{0D7906E0-BFD0-4915-AD30-6408C8815B9E}" dt="2020-08-30T23:02:10.672" v="1474" actId="478"/>
          <ac:picMkLst>
            <pc:docMk/>
            <pc:sldMk cId="0" sldId="258"/>
            <ac:picMk id="10" creationId="{6362700B-2310-48D9-B008-E559E826D4FB}"/>
          </ac:picMkLst>
        </pc:picChg>
      </pc:sldChg>
      <pc:sldChg chg="delSp modSp modNotes">
        <pc:chgData name="Stanford Bowman" userId="6ede3e4e1afbea80" providerId="LiveId" clId="{0D7906E0-BFD0-4915-AD30-6408C8815B9E}" dt="2020-08-30T23:01:55.830" v="1471" actId="478"/>
        <pc:sldMkLst>
          <pc:docMk/>
          <pc:sldMk cId="732117688" sldId="263"/>
        </pc:sldMkLst>
        <pc:spChg chg="mod">
          <ac:chgData name="Stanford Bowman" userId="6ede3e4e1afbea80" providerId="LiveId" clId="{0D7906E0-BFD0-4915-AD30-6408C8815B9E}" dt="2020-08-30T22:19:29.749" v="632" actId="1076"/>
          <ac:spMkLst>
            <pc:docMk/>
            <pc:sldMk cId="732117688" sldId="263"/>
            <ac:spMk id="2" creationId="{B03DA6DC-4B08-4281-812A-92857B72BCC6}"/>
          </ac:spMkLst>
        </pc:spChg>
        <pc:spChg chg="del">
          <ac:chgData name="Stanford Bowman" userId="6ede3e4e1afbea80" providerId="LiveId" clId="{0D7906E0-BFD0-4915-AD30-6408C8815B9E}" dt="2020-08-30T22:13:13.377" v="583" actId="478"/>
          <ac:spMkLst>
            <pc:docMk/>
            <pc:sldMk cId="732117688" sldId="263"/>
            <ac:spMk id="3" creationId="{D1703860-82AE-4BE0-B18D-7C9118CCCA61}"/>
          </ac:spMkLst>
        </pc:spChg>
        <pc:spChg chg="del mod">
          <ac:chgData name="Stanford Bowman" userId="6ede3e4e1afbea80" providerId="LiveId" clId="{0D7906E0-BFD0-4915-AD30-6408C8815B9E}" dt="2020-08-30T23:01:48.353" v="1470" actId="478"/>
          <ac:spMkLst>
            <pc:docMk/>
            <pc:sldMk cId="732117688" sldId="263"/>
            <ac:spMk id="10" creationId="{EDCC1082-85D3-47D1-A4F6-C1918A208189}"/>
          </ac:spMkLst>
        </pc:spChg>
        <pc:spChg chg="mod">
          <ac:chgData name="Stanford Bowman" userId="6ede3e4e1afbea80" providerId="LiveId" clId="{0D7906E0-BFD0-4915-AD30-6408C8815B9E}" dt="2020-08-30T20:52:01.581" v="4" actId="27636"/>
          <ac:spMkLst>
            <pc:docMk/>
            <pc:sldMk cId="732117688" sldId="263"/>
            <ac:spMk id="11" creationId="{D87C4625-3844-484B-A7B9-3832ACB2028A}"/>
          </ac:spMkLst>
        </pc:spChg>
        <pc:spChg chg="mod">
          <ac:chgData name="Stanford Bowman" userId="6ede3e4e1afbea80" providerId="LiveId" clId="{0D7906E0-BFD0-4915-AD30-6408C8815B9E}" dt="2020-08-30T22:14:50.378" v="596" actId="255"/>
          <ac:spMkLst>
            <pc:docMk/>
            <pc:sldMk cId="732117688" sldId="263"/>
            <ac:spMk id="37" creationId="{DC078E8A-FEBA-4C1C-B7BD-6F215C3AFD50}"/>
          </ac:spMkLst>
        </pc:spChg>
        <pc:grpChg chg="del mod">
          <ac:chgData name="Stanford Bowman" userId="6ede3e4e1afbea80" providerId="LiveId" clId="{0D7906E0-BFD0-4915-AD30-6408C8815B9E}" dt="2020-08-30T23:01:55.830" v="1471" actId="478"/>
          <ac:grpSpMkLst>
            <pc:docMk/>
            <pc:sldMk cId="732117688" sldId="263"/>
            <ac:grpSpMk id="8" creationId="{3F94C57C-DEB7-48CE-A033-4056718ABDF2}"/>
          </ac:grpSpMkLst>
        </pc:grpChg>
        <pc:picChg chg="del mod">
          <ac:chgData name="Stanford Bowman" userId="6ede3e4e1afbea80" providerId="LiveId" clId="{0D7906E0-BFD0-4915-AD30-6408C8815B9E}" dt="2020-08-30T23:01:41.122" v="1468" actId="478"/>
          <ac:picMkLst>
            <pc:docMk/>
            <pc:sldMk cId="732117688" sldId="263"/>
            <ac:picMk id="9" creationId="{04FB3437-FF30-4879-AD5D-19A5FD6236BE}"/>
          </ac:picMkLst>
        </pc:picChg>
      </pc:sldChg>
      <pc:sldChg chg="modSp modNotes modNotesTx">
        <pc:chgData name="Stanford Bowman" userId="6ede3e4e1afbea80" providerId="LiveId" clId="{0D7906E0-BFD0-4915-AD30-6408C8815B9E}" dt="2020-08-30T22:50:06.145" v="963" actId="6549"/>
        <pc:sldMkLst>
          <pc:docMk/>
          <pc:sldMk cId="0" sldId="264"/>
        </pc:sldMkLst>
        <pc:spChg chg="mod">
          <ac:chgData name="Stanford Bowman" userId="6ede3e4e1afbea80" providerId="LiveId" clId="{0D7906E0-BFD0-4915-AD30-6408C8815B9E}" dt="2020-08-30T20:52:01.631" v="8" actId="27636"/>
          <ac:spMkLst>
            <pc:docMk/>
            <pc:sldMk cId="0" sldId="264"/>
            <ac:spMk id="15" creationId="{10095DD6-603C-4C82-8947-C8C771F8E607}"/>
          </ac:spMkLst>
        </pc:spChg>
      </pc:sldChg>
      <pc:sldChg chg="addSp modSp modAnim modNotes">
        <pc:chgData name="Stanford Bowman" userId="6ede3e4e1afbea80" providerId="LiveId" clId="{0D7906E0-BFD0-4915-AD30-6408C8815B9E}" dt="2020-08-30T22:08:18.388" v="573"/>
        <pc:sldMkLst>
          <pc:docMk/>
          <pc:sldMk cId="592590924" sldId="269"/>
        </pc:sldMkLst>
        <pc:spChg chg="add mod">
          <ac:chgData name="Stanford Bowman" userId="6ede3e4e1afbea80" providerId="LiveId" clId="{0D7906E0-BFD0-4915-AD30-6408C8815B9E}" dt="2020-08-30T22:06:48.674" v="571" actId="113"/>
          <ac:spMkLst>
            <pc:docMk/>
            <pc:sldMk cId="592590924" sldId="269"/>
            <ac:spMk id="3" creationId="{1AB33A0C-7BE6-422F-AF9E-F3AEBA425B68}"/>
          </ac:spMkLst>
        </pc:spChg>
        <pc:spChg chg="mod">
          <ac:chgData name="Stanford Bowman" userId="6ede3e4e1afbea80" providerId="LiveId" clId="{0D7906E0-BFD0-4915-AD30-6408C8815B9E}" dt="2020-08-30T21:52:37.962" v="530" actId="115"/>
          <ac:spMkLst>
            <pc:docMk/>
            <pc:sldMk cId="592590924" sldId="269"/>
            <ac:spMk id="6" creationId="{FAD2A7A1-6102-4114-8FC8-A4C989AD7BFE}"/>
          </ac:spMkLst>
        </pc:spChg>
        <pc:spChg chg="mod">
          <ac:chgData name="Stanford Bowman" userId="6ede3e4e1afbea80" providerId="LiveId" clId="{0D7906E0-BFD0-4915-AD30-6408C8815B9E}" dt="2020-08-30T21:51:21.272" v="515" actId="1035"/>
          <ac:spMkLst>
            <pc:docMk/>
            <pc:sldMk cId="592590924" sldId="269"/>
            <ac:spMk id="12" creationId="{3EC23EEF-28A9-4113-A20E-F4FF5EE825FD}"/>
          </ac:spMkLst>
        </pc:spChg>
        <pc:spChg chg="mod">
          <ac:chgData name="Stanford Bowman" userId="6ede3e4e1afbea80" providerId="LiveId" clId="{0D7906E0-BFD0-4915-AD30-6408C8815B9E}" dt="2020-08-30T21:51:21.272" v="515" actId="1035"/>
          <ac:spMkLst>
            <pc:docMk/>
            <pc:sldMk cId="592590924" sldId="269"/>
            <ac:spMk id="13" creationId="{F8EA0646-B1C8-4D8A-AEF1-D238740D007E}"/>
          </ac:spMkLst>
        </pc:spChg>
        <pc:spChg chg="mod">
          <ac:chgData name="Stanford Bowman" userId="6ede3e4e1afbea80" providerId="LiveId" clId="{0D7906E0-BFD0-4915-AD30-6408C8815B9E}" dt="2020-08-30T21:51:58.943" v="522"/>
          <ac:spMkLst>
            <pc:docMk/>
            <pc:sldMk cId="592590924" sldId="269"/>
            <ac:spMk id="16" creationId="{2C30BF9C-02EC-4243-BD01-A71706844F7E}"/>
          </ac:spMkLst>
        </pc:spChg>
        <pc:spChg chg="mod">
          <ac:chgData name="Stanford Bowman" userId="6ede3e4e1afbea80" providerId="LiveId" clId="{0D7906E0-BFD0-4915-AD30-6408C8815B9E}" dt="2020-08-30T20:52:01.561" v="2" actId="27636"/>
          <ac:spMkLst>
            <pc:docMk/>
            <pc:sldMk cId="592590924" sldId="269"/>
            <ac:spMk id="17" creationId="{DBE49723-DD9B-4FDF-903D-2C2290F6A0BE}"/>
          </ac:spMkLst>
        </pc:spChg>
        <pc:spChg chg="mod">
          <ac:chgData name="Stanford Bowman" userId="6ede3e4e1afbea80" providerId="LiveId" clId="{0D7906E0-BFD0-4915-AD30-6408C8815B9E}" dt="2020-08-30T20:52:01.571" v="3" actId="27636"/>
          <ac:spMkLst>
            <pc:docMk/>
            <pc:sldMk cId="592590924" sldId="269"/>
            <ac:spMk id="21" creationId="{AC429830-50D7-4D2E-A8A9-9D3985C41744}"/>
          </ac:spMkLst>
        </pc:spChg>
        <pc:spChg chg="mod">
          <ac:chgData name="Stanford Bowman" userId="6ede3e4e1afbea80" providerId="LiveId" clId="{0D7906E0-BFD0-4915-AD30-6408C8815B9E}" dt="2020-08-30T21:54:55.416" v="558" actId="1036"/>
          <ac:spMkLst>
            <pc:docMk/>
            <pc:sldMk cId="592590924" sldId="269"/>
            <ac:spMk id="24" creationId="{9A480574-58D0-45FC-8B7C-BD254AE17042}"/>
          </ac:spMkLst>
        </pc:spChg>
        <pc:cxnChg chg="mod">
          <ac:chgData name="Stanford Bowman" userId="6ede3e4e1afbea80" providerId="LiveId" clId="{0D7906E0-BFD0-4915-AD30-6408C8815B9E}" dt="2020-08-30T21:51:21.272" v="515" actId="1035"/>
          <ac:cxnSpMkLst>
            <pc:docMk/>
            <pc:sldMk cId="592590924" sldId="269"/>
            <ac:cxnSpMk id="11" creationId="{42121AC4-B46B-4120-BC08-55AFE9660D5F}"/>
          </ac:cxnSpMkLst>
        </pc:cxnChg>
      </pc:sldChg>
      <pc:sldChg chg="modSp modNotes">
        <pc:chgData name="Stanford Bowman" userId="6ede3e4e1afbea80" providerId="LiveId" clId="{0D7906E0-BFD0-4915-AD30-6408C8815B9E}" dt="2020-08-30T21:15:43.591" v="298"/>
        <pc:sldMkLst>
          <pc:docMk/>
          <pc:sldMk cId="0" sldId="275"/>
        </pc:sldMkLst>
        <pc:spChg chg="mod">
          <ac:chgData name="Stanford Bowman" userId="6ede3e4e1afbea80" providerId="LiveId" clId="{0D7906E0-BFD0-4915-AD30-6408C8815B9E}" dt="2020-08-30T20:52:01.711" v="14" actId="27636"/>
          <ac:spMkLst>
            <pc:docMk/>
            <pc:sldMk cId="0" sldId="275"/>
            <ac:spMk id="19" creationId="{EED5F3D7-144D-4541-93C8-20F6DE2410F2}"/>
          </ac:spMkLst>
        </pc:spChg>
        <pc:graphicFrameChg chg="mod">
          <ac:chgData name="Stanford Bowman" userId="6ede3e4e1afbea80" providerId="LiveId" clId="{0D7906E0-BFD0-4915-AD30-6408C8815B9E}" dt="2020-08-30T21:15:43.591" v="298"/>
          <ac:graphicFrameMkLst>
            <pc:docMk/>
            <pc:sldMk cId="0" sldId="275"/>
            <ac:graphicFrameMk id="20" creationId="{73A28EBB-26EA-457D-AB74-9DA4A851E49A}"/>
          </ac:graphicFrameMkLst>
        </pc:graphicFrameChg>
      </pc:sldChg>
      <pc:sldChg chg="modSp">
        <pc:chgData name="Stanford Bowman" userId="6ede3e4e1afbea80" providerId="LiveId" clId="{0D7906E0-BFD0-4915-AD30-6408C8815B9E}" dt="2020-08-30T21:15:43.591" v="298"/>
        <pc:sldMkLst>
          <pc:docMk/>
          <pc:sldMk cId="2995943321" sldId="277"/>
        </pc:sldMkLst>
        <pc:spChg chg="mod">
          <ac:chgData name="Stanford Bowman" userId="6ede3e4e1afbea80" providerId="LiveId" clId="{0D7906E0-BFD0-4915-AD30-6408C8815B9E}" dt="2020-08-30T20:52:01.731" v="15" actId="27636"/>
          <ac:spMkLst>
            <pc:docMk/>
            <pc:sldMk cId="2995943321" sldId="277"/>
            <ac:spMk id="29" creationId="{E3207138-A730-45A4-A225-40BD8AB3B98E}"/>
          </ac:spMkLst>
        </pc:spChg>
        <pc:graphicFrameChg chg="mod">
          <ac:chgData name="Stanford Bowman" userId="6ede3e4e1afbea80" providerId="LiveId" clId="{0D7906E0-BFD0-4915-AD30-6408C8815B9E}" dt="2020-08-30T21:15:43.591" v="298"/>
          <ac:graphicFrameMkLst>
            <pc:docMk/>
            <pc:sldMk cId="2995943321" sldId="277"/>
            <ac:graphicFrameMk id="30" creationId="{179B981F-AE9B-40A1-8208-46E245840E4C}"/>
          </ac:graphicFrameMkLst>
        </pc:graphicFrameChg>
      </pc:sldChg>
      <pc:sldChg chg="modSp">
        <pc:chgData name="Stanford Bowman" userId="6ede3e4e1afbea80" providerId="LiveId" clId="{0D7906E0-BFD0-4915-AD30-6408C8815B9E}" dt="2020-08-30T20:52:01.661" v="10" actId="27636"/>
        <pc:sldMkLst>
          <pc:docMk/>
          <pc:sldMk cId="402321399" sldId="288"/>
        </pc:sldMkLst>
        <pc:spChg chg="mod">
          <ac:chgData name="Stanford Bowman" userId="6ede3e4e1afbea80" providerId="LiveId" clId="{0D7906E0-BFD0-4915-AD30-6408C8815B9E}" dt="2020-08-30T20:52:01.661" v="10" actId="27636"/>
          <ac:spMkLst>
            <pc:docMk/>
            <pc:sldMk cId="402321399" sldId="288"/>
            <ac:spMk id="19" creationId="{011F862F-83F0-4C67-A064-DB2F8B2BC937}"/>
          </ac:spMkLst>
        </pc:spChg>
      </pc:sldChg>
      <pc:sldChg chg="modSp">
        <pc:chgData name="Stanford Bowman" userId="6ede3e4e1afbea80" providerId="LiveId" clId="{0D7906E0-BFD0-4915-AD30-6408C8815B9E}" dt="2020-08-30T20:52:01.681" v="12" actId="27636"/>
        <pc:sldMkLst>
          <pc:docMk/>
          <pc:sldMk cId="2028828048" sldId="293"/>
        </pc:sldMkLst>
        <pc:spChg chg="mod">
          <ac:chgData name="Stanford Bowman" userId="6ede3e4e1afbea80" providerId="LiveId" clId="{0D7906E0-BFD0-4915-AD30-6408C8815B9E}" dt="2020-08-30T20:52:01.681" v="12" actId="27636"/>
          <ac:spMkLst>
            <pc:docMk/>
            <pc:sldMk cId="2028828048" sldId="293"/>
            <ac:spMk id="16" creationId="{5802E205-388C-4E8B-A185-186D32F4F9E5}"/>
          </ac:spMkLst>
        </pc:spChg>
      </pc:sldChg>
      <pc:sldChg chg="modSp">
        <pc:chgData name="Stanford Bowman" userId="6ede3e4e1afbea80" providerId="LiveId" clId="{0D7906E0-BFD0-4915-AD30-6408C8815B9E}" dt="2020-08-30T20:53:28.130" v="32" actId="12788"/>
        <pc:sldMkLst>
          <pc:docMk/>
          <pc:sldMk cId="2232715721" sldId="294"/>
        </pc:sldMkLst>
        <pc:spChg chg="mod">
          <ac:chgData name="Stanford Bowman" userId="6ede3e4e1afbea80" providerId="LiveId" clId="{0D7906E0-BFD0-4915-AD30-6408C8815B9E}" dt="2020-08-30T20:53:28.130" v="32" actId="12788"/>
          <ac:spMkLst>
            <pc:docMk/>
            <pc:sldMk cId="2232715721" sldId="294"/>
            <ac:spMk id="4" creationId="{453F3CE4-B5F6-844F-8D0E-9B9E79F4FF13}"/>
          </ac:spMkLst>
        </pc:spChg>
        <pc:spChg chg="mod">
          <ac:chgData name="Stanford Bowman" userId="6ede3e4e1afbea80" providerId="LiveId" clId="{0D7906E0-BFD0-4915-AD30-6408C8815B9E}" dt="2020-08-30T20:53:28.130" v="32" actId="12788"/>
          <ac:spMkLst>
            <pc:docMk/>
            <pc:sldMk cId="2232715721" sldId="294"/>
            <ac:spMk id="5" creationId="{1BD4BB2E-5C28-8546-AFA6-8FF40D303DC4}"/>
          </ac:spMkLst>
        </pc:spChg>
      </pc:sldChg>
      <pc:sldChg chg="modSp">
        <pc:chgData name="Stanford Bowman" userId="6ede3e4e1afbea80" providerId="LiveId" clId="{0D7906E0-BFD0-4915-AD30-6408C8815B9E}" dt="2020-08-30T20:52:01.701" v="13" actId="27636"/>
        <pc:sldMkLst>
          <pc:docMk/>
          <pc:sldMk cId="1080429806" sldId="295"/>
        </pc:sldMkLst>
        <pc:spChg chg="mod">
          <ac:chgData name="Stanford Bowman" userId="6ede3e4e1afbea80" providerId="LiveId" clId="{0D7906E0-BFD0-4915-AD30-6408C8815B9E}" dt="2020-08-30T20:52:01.701" v="13" actId="27636"/>
          <ac:spMkLst>
            <pc:docMk/>
            <pc:sldMk cId="1080429806" sldId="295"/>
            <ac:spMk id="32" creationId="{20EFD013-BF32-40F2-A1C2-8DEF3EC0AF94}"/>
          </ac:spMkLst>
        </pc:spChg>
      </pc:sldChg>
      <pc:sldChg chg="addSp delSp modSp modAnim modNotes modNotesTx">
        <pc:chgData name="Stanford Bowman" userId="6ede3e4e1afbea80" providerId="LiveId" clId="{0D7906E0-BFD0-4915-AD30-6408C8815B9E}" dt="2020-08-30T21:48:59.805" v="463"/>
        <pc:sldMkLst>
          <pc:docMk/>
          <pc:sldMk cId="1683915044" sldId="296"/>
        </pc:sldMkLst>
        <pc:spChg chg="mod">
          <ac:chgData name="Stanford Bowman" userId="6ede3e4e1afbea80" providerId="LiveId" clId="{0D7906E0-BFD0-4915-AD30-6408C8815B9E}" dt="2020-08-30T21:26:39.968" v="364" actId="403"/>
          <ac:spMkLst>
            <pc:docMk/>
            <pc:sldMk cId="1683915044" sldId="296"/>
            <ac:spMk id="5" creationId="{E169749C-C7D2-48DE-8354-E6FC3E871434}"/>
          </ac:spMkLst>
        </pc:spChg>
        <pc:spChg chg="mod">
          <ac:chgData name="Stanford Bowman" userId="6ede3e4e1afbea80" providerId="LiveId" clId="{0D7906E0-BFD0-4915-AD30-6408C8815B9E}" dt="2020-08-30T21:26:39.968" v="364" actId="403"/>
          <ac:spMkLst>
            <pc:docMk/>
            <pc:sldMk cId="1683915044" sldId="296"/>
            <ac:spMk id="7" creationId="{B4DDA447-E186-4C70-8441-60AD936B947C}"/>
          </ac:spMkLst>
        </pc:spChg>
        <pc:spChg chg="mod">
          <ac:chgData name="Stanford Bowman" userId="6ede3e4e1afbea80" providerId="LiveId" clId="{0D7906E0-BFD0-4915-AD30-6408C8815B9E}" dt="2020-08-30T21:17:03.542" v="304"/>
          <ac:spMkLst>
            <pc:docMk/>
            <pc:sldMk cId="1683915044" sldId="296"/>
            <ac:spMk id="8" creationId="{46EB6426-2FB5-433D-9244-7ECF2452335A}"/>
          </ac:spMkLst>
        </pc:spChg>
        <pc:spChg chg="mod">
          <ac:chgData name="Stanford Bowman" userId="6ede3e4e1afbea80" providerId="LiveId" clId="{0D7906E0-BFD0-4915-AD30-6408C8815B9E}" dt="2020-08-30T21:46:57.196" v="451" actId="6549"/>
          <ac:spMkLst>
            <pc:docMk/>
            <pc:sldMk cId="1683915044" sldId="296"/>
            <ac:spMk id="10" creationId="{53D6DCE9-58CB-4365-9A24-2D8FE58CCFCD}"/>
          </ac:spMkLst>
        </pc:spChg>
        <pc:spChg chg="mod">
          <ac:chgData name="Stanford Bowman" userId="6ede3e4e1afbea80" providerId="LiveId" clId="{0D7906E0-BFD0-4915-AD30-6408C8815B9E}" dt="2020-08-30T20:52:01.551" v="1" actId="27636"/>
          <ac:spMkLst>
            <pc:docMk/>
            <pc:sldMk cId="1683915044" sldId="296"/>
            <ac:spMk id="12" creationId="{73CA73ED-E258-491C-A8C5-3B7FA0697A1D}"/>
          </ac:spMkLst>
        </pc:spChg>
        <pc:spChg chg="mod">
          <ac:chgData name="Stanford Bowman" userId="6ede3e4e1afbea80" providerId="LiveId" clId="{0D7906E0-BFD0-4915-AD30-6408C8815B9E}" dt="2020-08-30T21:26:39.968" v="364" actId="403"/>
          <ac:spMkLst>
            <pc:docMk/>
            <pc:sldMk cId="1683915044" sldId="296"/>
            <ac:spMk id="14" creationId="{90F698FD-1652-4FEE-B3E0-E676007EB7AC}"/>
          </ac:spMkLst>
        </pc:spChg>
        <pc:spChg chg="mod">
          <ac:chgData name="Stanford Bowman" userId="6ede3e4e1afbea80" providerId="LiveId" clId="{0D7906E0-BFD0-4915-AD30-6408C8815B9E}" dt="2020-08-30T21:33:38.332" v="398" actId="255"/>
          <ac:spMkLst>
            <pc:docMk/>
            <pc:sldMk cId="1683915044" sldId="296"/>
            <ac:spMk id="16" creationId="{46BF686B-1A17-4A6F-A9DA-90B89793EC0A}"/>
          </ac:spMkLst>
        </pc:spChg>
        <pc:spChg chg="mod">
          <ac:chgData name="Stanford Bowman" userId="6ede3e4e1afbea80" providerId="LiveId" clId="{0D7906E0-BFD0-4915-AD30-6408C8815B9E}" dt="2020-08-30T21:26:39.968" v="364" actId="403"/>
          <ac:spMkLst>
            <pc:docMk/>
            <pc:sldMk cId="1683915044" sldId="296"/>
            <ac:spMk id="18" creationId="{4DF30276-2FAC-4E4D-BE00-366B6CF5284F}"/>
          </ac:spMkLst>
        </pc:spChg>
        <pc:grpChg chg="del mod">
          <ac:chgData name="Stanford Bowman" userId="6ede3e4e1afbea80" providerId="LiveId" clId="{0D7906E0-BFD0-4915-AD30-6408C8815B9E}" dt="2020-08-30T21:34:00.654" v="399" actId="478"/>
          <ac:grpSpMkLst>
            <pc:docMk/>
            <pc:sldMk cId="1683915044" sldId="296"/>
            <ac:grpSpMk id="2" creationId="{D9388648-7C61-4218-BADB-A6E9791E6DBD}"/>
          </ac:grpSpMkLst>
        </pc:grpChg>
        <pc:graphicFrameChg chg="add del mod">
          <ac:chgData name="Stanford Bowman" userId="6ede3e4e1afbea80" providerId="LiveId" clId="{0D7906E0-BFD0-4915-AD30-6408C8815B9E}" dt="2020-08-30T21:25:50.980" v="355" actId="18245"/>
          <ac:graphicFrameMkLst>
            <pc:docMk/>
            <pc:sldMk cId="1683915044" sldId="296"/>
            <ac:graphicFrameMk id="11" creationId="{369030C4-4699-4EB1-9F2C-82B317EAE115}"/>
          </ac:graphicFrameMkLst>
        </pc:graphicFrameChg>
        <pc:graphicFrameChg chg="add del mod">
          <ac:chgData name="Stanford Bowman" userId="6ede3e4e1afbea80" providerId="LiveId" clId="{0D7906E0-BFD0-4915-AD30-6408C8815B9E}" dt="2020-08-30T21:36:38.425" v="415" actId="478"/>
          <ac:graphicFrameMkLst>
            <pc:docMk/>
            <pc:sldMk cId="1683915044" sldId="296"/>
            <ac:graphicFrameMk id="20" creationId="{DF984122-4226-4C56-8BE0-AFF3E4927D9E}"/>
          </ac:graphicFrameMkLst>
        </pc:graphicFrameChg>
        <pc:graphicFrameChg chg="add del mod">
          <ac:chgData name="Stanford Bowman" userId="6ede3e4e1afbea80" providerId="LiveId" clId="{0D7906E0-BFD0-4915-AD30-6408C8815B9E}" dt="2020-08-30T21:40:37.931" v="435" actId="478"/>
          <ac:graphicFrameMkLst>
            <pc:docMk/>
            <pc:sldMk cId="1683915044" sldId="296"/>
            <ac:graphicFrameMk id="24" creationId="{CE0D7515-2CC5-41A6-920F-21593AA5220C}"/>
          </ac:graphicFrameMkLst>
        </pc:graphicFrameChg>
      </pc:sldChg>
      <pc:sldChg chg="addSp delSp modSp">
        <pc:chgData name="Stanford Bowman" userId="6ede3e4e1afbea80" providerId="LiveId" clId="{0D7906E0-BFD0-4915-AD30-6408C8815B9E}" dt="2020-08-30T21:09:48.444" v="232"/>
        <pc:sldMkLst>
          <pc:docMk/>
          <pc:sldMk cId="1528768361" sldId="306"/>
        </pc:sldMkLst>
        <pc:spChg chg="mod">
          <ac:chgData name="Stanford Bowman" userId="6ede3e4e1afbea80" providerId="LiveId" clId="{0D7906E0-BFD0-4915-AD30-6408C8815B9E}" dt="2020-08-30T21:08:58.017" v="222" actId="1076"/>
          <ac:spMkLst>
            <pc:docMk/>
            <pc:sldMk cId="1528768361" sldId="306"/>
            <ac:spMk id="2" creationId="{E3BC4876-BA6E-4BBB-BCA1-F6E8C35A6FEB}"/>
          </ac:spMkLst>
        </pc:spChg>
        <pc:spChg chg="add mod">
          <ac:chgData name="Stanford Bowman" userId="6ede3e4e1afbea80" providerId="LiveId" clId="{0D7906E0-BFD0-4915-AD30-6408C8815B9E}" dt="2020-08-30T21:07:00.004" v="204" actId="14100"/>
          <ac:spMkLst>
            <pc:docMk/>
            <pc:sldMk cId="1528768361" sldId="306"/>
            <ac:spMk id="5" creationId="{42D81312-EC24-4AE0-B13D-2FAB2FD9637B}"/>
          </ac:spMkLst>
        </pc:spChg>
        <pc:spChg chg="mod">
          <ac:chgData name="Stanford Bowman" userId="6ede3e4e1afbea80" providerId="LiveId" clId="{0D7906E0-BFD0-4915-AD30-6408C8815B9E}" dt="2020-08-30T21:03:22.814" v="134" actId="1038"/>
          <ac:spMkLst>
            <pc:docMk/>
            <pc:sldMk cId="1528768361" sldId="306"/>
            <ac:spMk id="10" creationId="{3D61ED23-726E-43E0-822B-DEBEDE42544B}"/>
          </ac:spMkLst>
        </pc:spChg>
        <pc:picChg chg="add del mod modCrop">
          <ac:chgData name="Stanford Bowman" userId="6ede3e4e1afbea80" providerId="LiveId" clId="{0D7906E0-BFD0-4915-AD30-6408C8815B9E}" dt="2020-08-30T21:09:03.539" v="223"/>
          <ac:picMkLst>
            <pc:docMk/>
            <pc:sldMk cId="1528768361" sldId="306"/>
            <ac:picMk id="4" creationId="{1E6BFA71-E420-4B61-9948-3389EA417EC3}"/>
          </ac:picMkLst>
        </pc:picChg>
        <pc:picChg chg="add mod">
          <ac:chgData name="Stanford Bowman" userId="6ede3e4e1afbea80" providerId="LiveId" clId="{0D7906E0-BFD0-4915-AD30-6408C8815B9E}" dt="2020-08-30T21:09:48.444" v="232"/>
          <ac:picMkLst>
            <pc:docMk/>
            <pc:sldMk cId="1528768361" sldId="306"/>
            <ac:picMk id="7" creationId="{F15C7428-2340-435B-AA0D-84D251827F55}"/>
          </ac:picMkLst>
        </pc:picChg>
        <pc:picChg chg="del mod">
          <ac:chgData name="Stanford Bowman" userId="6ede3e4e1afbea80" providerId="LiveId" clId="{0D7906E0-BFD0-4915-AD30-6408C8815B9E}" dt="2020-08-30T20:59:48.965" v="72" actId="478"/>
          <ac:picMkLst>
            <pc:docMk/>
            <pc:sldMk cId="1528768361" sldId="306"/>
            <ac:picMk id="2050" creationId="{00000000-0000-0000-0000-000000000000}"/>
          </ac:picMkLst>
        </pc:picChg>
      </pc:sldChg>
      <pc:sldChg chg="addSp delSp modSp modAnim modNotes modNotesTx">
        <pc:chgData name="Stanford Bowman" userId="6ede3e4e1afbea80" providerId="LiveId" clId="{0D7906E0-BFD0-4915-AD30-6408C8815B9E}" dt="2020-08-30T23:08:01.361" v="1476" actId="478"/>
        <pc:sldMkLst>
          <pc:docMk/>
          <pc:sldMk cId="1607339399" sldId="307"/>
        </pc:sldMkLst>
        <pc:spChg chg="add mod">
          <ac:chgData name="Stanford Bowman" userId="6ede3e4e1afbea80" providerId="LiveId" clId="{0D7906E0-BFD0-4915-AD30-6408C8815B9E}" dt="2020-08-30T22:39:53.264" v="755"/>
          <ac:spMkLst>
            <pc:docMk/>
            <pc:sldMk cId="1607339399" sldId="307"/>
            <ac:spMk id="2" creationId="{E15A4589-7E0C-4D73-A60B-569486A8D574}"/>
          </ac:spMkLst>
        </pc:spChg>
        <pc:spChg chg="mod">
          <ac:chgData name="Stanford Bowman" userId="6ede3e4e1afbea80" providerId="LiveId" clId="{0D7906E0-BFD0-4915-AD30-6408C8815B9E}" dt="2020-08-30T20:52:01.621" v="7" actId="27636"/>
          <ac:spMkLst>
            <pc:docMk/>
            <pc:sldMk cId="1607339399" sldId="307"/>
            <ac:spMk id="9" creationId="{A92D76A0-BDEE-4B22-AA59-88DC19553DC5}"/>
          </ac:spMkLst>
        </pc:spChg>
        <pc:spChg chg="add mod">
          <ac:chgData name="Stanford Bowman" userId="6ede3e4e1afbea80" providerId="LiveId" clId="{0D7906E0-BFD0-4915-AD30-6408C8815B9E}" dt="2020-08-30T22:47:05.942" v="962" actId="1036"/>
          <ac:spMkLst>
            <pc:docMk/>
            <pc:sldMk cId="1607339399" sldId="307"/>
            <ac:spMk id="10" creationId="{01C7E096-666C-4140-9493-1882A66854D8}"/>
          </ac:spMkLst>
        </pc:spChg>
        <pc:spChg chg="del mod">
          <ac:chgData name="Stanford Bowman" userId="6ede3e4e1afbea80" providerId="LiveId" clId="{0D7906E0-BFD0-4915-AD30-6408C8815B9E}" dt="2020-08-30T22:39:41.908" v="753" actId="478"/>
          <ac:spMkLst>
            <pc:docMk/>
            <pc:sldMk cId="1607339399" sldId="307"/>
            <ac:spMk id="11" creationId="{DA3AD68A-36C5-44DB-AF96-6E7A6EF3060B}"/>
          </ac:spMkLst>
        </pc:spChg>
        <pc:spChg chg="add mod">
          <ac:chgData name="Stanford Bowman" userId="6ede3e4e1afbea80" providerId="LiveId" clId="{0D7906E0-BFD0-4915-AD30-6408C8815B9E}" dt="2020-08-30T22:47:05.942" v="962" actId="1036"/>
          <ac:spMkLst>
            <pc:docMk/>
            <pc:sldMk cId="1607339399" sldId="307"/>
            <ac:spMk id="12" creationId="{62DE6E15-1D9C-4A7D-A8DB-71A3FBE3B36F}"/>
          </ac:spMkLst>
        </pc:spChg>
        <pc:spChg chg="mod">
          <ac:chgData name="Stanford Bowman" userId="6ede3e4e1afbea80" providerId="LiveId" clId="{0D7906E0-BFD0-4915-AD30-6408C8815B9E}" dt="2020-08-30T22:46:36.797" v="882" actId="14100"/>
          <ac:spMkLst>
            <pc:docMk/>
            <pc:sldMk cId="1607339399" sldId="307"/>
            <ac:spMk id="135" creationId="{00000000-0000-0000-0000-000000000000}"/>
          </ac:spMkLst>
        </pc:spChg>
        <pc:picChg chg="del mod">
          <ac:chgData name="Stanford Bowman" userId="6ede3e4e1afbea80" providerId="LiveId" clId="{0D7906E0-BFD0-4915-AD30-6408C8815B9E}" dt="2020-08-30T23:08:01.361" v="1476" actId="478"/>
          <ac:picMkLst>
            <pc:docMk/>
            <pc:sldMk cId="1607339399" sldId="307"/>
            <ac:picMk id="8" creationId="{70905AEF-5E27-460A-97A6-FA6F278CB993}"/>
          </ac:picMkLst>
        </pc:picChg>
      </pc:sldChg>
      <pc:sldChg chg="delSp modSp">
        <pc:chgData name="Stanford Bowman" userId="6ede3e4e1afbea80" providerId="LiveId" clId="{0D7906E0-BFD0-4915-AD30-6408C8815B9E}" dt="2020-08-30T23:02:04.890" v="1473" actId="478"/>
        <pc:sldMkLst>
          <pc:docMk/>
          <pc:sldMk cId="1489487438" sldId="308"/>
        </pc:sldMkLst>
        <pc:spChg chg="del">
          <ac:chgData name="Stanford Bowman" userId="6ede3e4e1afbea80" providerId="LiveId" clId="{0D7906E0-BFD0-4915-AD30-6408C8815B9E}" dt="2020-08-30T22:19:39.139" v="633" actId="478"/>
          <ac:spMkLst>
            <pc:docMk/>
            <pc:sldMk cId="1489487438" sldId="308"/>
            <ac:spMk id="7" creationId="{A128CDAF-FC1B-4CA0-9918-3045B617879F}"/>
          </ac:spMkLst>
        </pc:spChg>
        <pc:spChg chg="mod">
          <ac:chgData name="Stanford Bowman" userId="6ede3e4e1afbea80" providerId="LiveId" clId="{0D7906E0-BFD0-4915-AD30-6408C8815B9E}" dt="2020-08-30T22:20:02.770" v="636" actId="1076"/>
          <ac:spMkLst>
            <pc:docMk/>
            <pc:sldMk cId="1489487438" sldId="308"/>
            <ac:spMk id="8" creationId="{F389ABBA-9C92-4FAF-B9E7-E7E80730B43C}"/>
          </ac:spMkLst>
        </pc:spChg>
        <pc:spChg chg="mod">
          <ac:chgData name="Stanford Bowman" userId="6ede3e4e1afbea80" providerId="LiveId" clId="{0D7906E0-BFD0-4915-AD30-6408C8815B9E}" dt="2020-08-30T20:52:01.581" v="5" actId="27636"/>
          <ac:spMkLst>
            <pc:docMk/>
            <pc:sldMk cId="1489487438" sldId="308"/>
            <ac:spMk id="9" creationId="{AE1A78BC-7C15-49AB-AF2E-265AB968BCA3}"/>
          </ac:spMkLst>
        </pc:spChg>
        <pc:spChg chg="mod">
          <ac:chgData name="Stanford Bowman" userId="6ede3e4e1afbea80" providerId="LiveId" clId="{0D7906E0-BFD0-4915-AD30-6408C8815B9E}" dt="2020-08-30T22:18:17.017" v="624" actId="948"/>
          <ac:spMkLst>
            <pc:docMk/>
            <pc:sldMk cId="1489487438" sldId="308"/>
            <ac:spMk id="37" creationId="{DC078E8A-FEBA-4C1C-B7BD-6F215C3AFD50}"/>
          </ac:spMkLst>
        </pc:spChg>
        <pc:picChg chg="del mod">
          <ac:chgData name="Stanford Bowman" userId="6ede3e4e1afbea80" providerId="LiveId" clId="{0D7906E0-BFD0-4915-AD30-6408C8815B9E}" dt="2020-08-30T23:02:01.527" v="1472" actId="478"/>
          <ac:picMkLst>
            <pc:docMk/>
            <pc:sldMk cId="1489487438" sldId="308"/>
            <ac:picMk id="3" creationId="{26F1BF60-313F-406B-89D9-71E0A6A0D88E}"/>
          </ac:picMkLst>
        </pc:picChg>
        <pc:picChg chg="del mod">
          <ac:chgData name="Stanford Bowman" userId="6ede3e4e1afbea80" providerId="LiveId" clId="{0D7906E0-BFD0-4915-AD30-6408C8815B9E}" dt="2020-08-30T23:02:04.890" v="1473" actId="478"/>
          <ac:picMkLst>
            <pc:docMk/>
            <pc:sldMk cId="1489487438" sldId="308"/>
            <ac:picMk id="5" creationId="{4EB0E0B9-A9EB-4DED-B1AF-7C5BCFE97ABE}"/>
          </ac:picMkLst>
        </pc:picChg>
      </pc:sldChg>
      <pc:sldChg chg="modSp modNotes">
        <pc:chgData name="Stanford Bowman" userId="6ede3e4e1afbea80" providerId="LiveId" clId="{0D7906E0-BFD0-4915-AD30-6408C8815B9E}" dt="2020-08-30T22:34:34.632" v="721"/>
        <pc:sldMkLst>
          <pc:docMk/>
          <pc:sldMk cId="3669858812" sldId="311"/>
        </pc:sldMkLst>
        <pc:spChg chg="mod">
          <ac:chgData name="Stanford Bowman" userId="6ede3e4e1afbea80" providerId="LiveId" clId="{0D7906E0-BFD0-4915-AD30-6408C8815B9E}" dt="2020-08-30T20:52:01.641" v="9" actId="27636"/>
          <ac:spMkLst>
            <pc:docMk/>
            <pc:sldMk cId="3669858812" sldId="311"/>
            <ac:spMk id="20" creationId="{E7CCCBAC-8987-4811-B311-83C925E6F89D}"/>
          </ac:spMkLst>
        </pc:spChg>
      </pc:sldChg>
      <pc:sldChg chg="modSp">
        <pc:chgData name="Stanford Bowman" userId="6ede3e4e1afbea80" providerId="LiveId" clId="{0D7906E0-BFD0-4915-AD30-6408C8815B9E}" dt="2020-08-30T20:52:01.671" v="11" actId="27636"/>
        <pc:sldMkLst>
          <pc:docMk/>
          <pc:sldMk cId="1394538566" sldId="315"/>
        </pc:sldMkLst>
        <pc:spChg chg="mod">
          <ac:chgData name="Stanford Bowman" userId="6ede3e4e1afbea80" providerId="LiveId" clId="{0D7906E0-BFD0-4915-AD30-6408C8815B9E}" dt="2020-08-30T20:52:01.671" v="11" actId="27636"/>
          <ac:spMkLst>
            <pc:docMk/>
            <pc:sldMk cId="1394538566" sldId="315"/>
            <ac:spMk id="19" creationId="{011F862F-83F0-4C67-A064-DB2F8B2BC937}"/>
          </ac:spMkLst>
        </pc:spChg>
      </pc:sldChg>
      <pc:sldChg chg="modSp">
        <pc:chgData name="Stanford Bowman" userId="6ede3e4e1afbea80" providerId="LiveId" clId="{0D7906E0-BFD0-4915-AD30-6408C8815B9E}" dt="2020-08-30T21:15:43.591" v="298"/>
        <pc:sldMkLst>
          <pc:docMk/>
          <pc:sldMk cId="828254455" sldId="316"/>
        </pc:sldMkLst>
        <pc:spChg chg="mod">
          <ac:chgData name="Stanford Bowman" userId="6ede3e4e1afbea80" providerId="LiveId" clId="{0D7906E0-BFD0-4915-AD30-6408C8815B9E}" dt="2020-08-30T20:52:01.751" v="16" actId="27636"/>
          <ac:spMkLst>
            <pc:docMk/>
            <pc:sldMk cId="828254455" sldId="316"/>
            <ac:spMk id="29" creationId="{E3207138-A730-45A4-A225-40BD8AB3B98E}"/>
          </ac:spMkLst>
        </pc:spChg>
        <pc:graphicFrameChg chg="mod">
          <ac:chgData name="Stanford Bowman" userId="6ede3e4e1afbea80" providerId="LiveId" clId="{0D7906E0-BFD0-4915-AD30-6408C8815B9E}" dt="2020-08-30T21:15:43.591" v="298"/>
          <ac:graphicFrameMkLst>
            <pc:docMk/>
            <pc:sldMk cId="828254455" sldId="316"/>
            <ac:graphicFrameMk id="30" creationId="{179B981F-AE9B-40A1-8208-46E245840E4C}"/>
          </ac:graphicFrameMkLst>
        </pc:graphicFrameChg>
      </pc:sldChg>
      <pc:sldChg chg="modSp">
        <pc:chgData name="Stanford Bowman" userId="6ede3e4e1afbea80" providerId="LiveId" clId="{0D7906E0-BFD0-4915-AD30-6408C8815B9E}" dt="2020-08-30T21:15:43.591" v="298"/>
        <pc:sldMkLst>
          <pc:docMk/>
          <pc:sldMk cId="393097443" sldId="317"/>
        </pc:sldMkLst>
        <pc:spChg chg="mod">
          <ac:chgData name="Stanford Bowman" userId="6ede3e4e1afbea80" providerId="LiveId" clId="{0D7906E0-BFD0-4915-AD30-6408C8815B9E}" dt="2020-08-30T20:52:01.761" v="17" actId="27636"/>
          <ac:spMkLst>
            <pc:docMk/>
            <pc:sldMk cId="393097443" sldId="317"/>
            <ac:spMk id="29" creationId="{E3207138-A730-45A4-A225-40BD8AB3B98E}"/>
          </ac:spMkLst>
        </pc:spChg>
        <pc:graphicFrameChg chg="mod">
          <ac:chgData name="Stanford Bowman" userId="6ede3e4e1afbea80" providerId="LiveId" clId="{0D7906E0-BFD0-4915-AD30-6408C8815B9E}" dt="2020-08-30T21:15:43.591" v="298"/>
          <ac:graphicFrameMkLst>
            <pc:docMk/>
            <pc:sldMk cId="393097443" sldId="317"/>
            <ac:graphicFrameMk id="30" creationId="{179B981F-AE9B-40A1-8208-46E245840E4C}"/>
          </ac:graphicFrameMkLst>
        </pc:graphicFrameChg>
      </pc:sldChg>
      <pc:sldChg chg="addSp delSp modSp add modAnim">
        <pc:chgData name="Stanford Bowman" userId="6ede3e4e1afbea80" providerId="LiveId" clId="{0D7906E0-BFD0-4915-AD30-6408C8815B9E}" dt="2020-08-30T23:07:57.202" v="1475" actId="478"/>
        <pc:sldMkLst>
          <pc:docMk/>
          <pc:sldMk cId="1786850802" sldId="318"/>
        </pc:sldMkLst>
        <pc:spChg chg="del">
          <ac:chgData name="Stanford Bowman" userId="6ede3e4e1afbea80" providerId="LiveId" clId="{0D7906E0-BFD0-4915-AD30-6408C8815B9E}" dt="2020-08-30T22:40:41.511" v="759" actId="478"/>
          <ac:spMkLst>
            <pc:docMk/>
            <pc:sldMk cId="1786850802" sldId="318"/>
            <ac:spMk id="2" creationId="{E15A4589-7E0C-4D73-A60B-569486A8D574}"/>
          </ac:spMkLst>
        </pc:spChg>
        <pc:spChg chg="add del mod">
          <ac:chgData name="Stanford Bowman" userId="6ede3e4e1afbea80" providerId="LiveId" clId="{0D7906E0-BFD0-4915-AD30-6408C8815B9E}" dt="2020-08-30T22:40:45.686" v="760" actId="478"/>
          <ac:spMkLst>
            <pc:docMk/>
            <pc:sldMk cId="1786850802" sldId="318"/>
            <ac:spMk id="4" creationId="{8E249F3C-38F6-45E7-9A62-1002B27C9C6A}"/>
          </ac:spMkLst>
        </pc:spChg>
        <pc:spChg chg="add mod">
          <ac:chgData name="Stanford Bowman" userId="6ede3e4e1afbea80" providerId="LiveId" clId="{0D7906E0-BFD0-4915-AD30-6408C8815B9E}" dt="2020-08-30T22:45:30.135" v="838" actId="14100"/>
          <ac:spMkLst>
            <pc:docMk/>
            <pc:sldMk cId="1786850802" sldId="318"/>
            <ac:spMk id="5" creationId="{E7FB6BFB-58D1-4127-B47A-71F9A1BDB86B}"/>
          </ac:spMkLst>
        </pc:spChg>
        <pc:spChg chg="add mod">
          <ac:chgData name="Stanford Bowman" userId="6ede3e4e1afbea80" providerId="LiveId" clId="{0D7906E0-BFD0-4915-AD30-6408C8815B9E}" dt="2020-08-30T22:45:44.575" v="853" actId="1036"/>
          <ac:spMkLst>
            <pc:docMk/>
            <pc:sldMk cId="1786850802" sldId="318"/>
            <ac:spMk id="6" creationId="{93070912-A346-40DD-B6A9-5E7559A564B3}"/>
          </ac:spMkLst>
        </pc:spChg>
        <pc:spChg chg="del mod">
          <ac:chgData name="Stanford Bowman" userId="6ede3e4e1afbea80" providerId="LiveId" clId="{0D7906E0-BFD0-4915-AD30-6408C8815B9E}" dt="2020-08-30T22:50:57.351" v="966"/>
          <ac:spMkLst>
            <pc:docMk/>
            <pc:sldMk cId="1786850802" sldId="318"/>
            <ac:spMk id="11" creationId="{DA3AD68A-36C5-44DB-AF96-6E7A6EF3060B}"/>
          </ac:spMkLst>
        </pc:spChg>
        <pc:spChg chg="add mod">
          <ac:chgData name="Stanford Bowman" userId="6ede3e4e1afbea80" providerId="LiveId" clId="{0D7906E0-BFD0-4915-AD30-6408C8815B9E}" dt="2020-08-30T22:46:24.698" v="881" actId="1035"/>
          <ac:spMkLst>
            <pc:docMk/>
            <pc:sldMk cId="1786850802" sldId="318"/>
            <ac:spMk id="15" creationId="{3601CE74-C5F7-4F58-872C-9F0DE91E42C9}"/>
          </ac:spMkLst>
        </pc:spChg>
        <pc:spChg chg="add mod">
          <ac:chgData name="Stanford Bowman" userId="6ede3e4e1afbea80" providerId="LiveId" clId="{0D7906E0-BFD0-4915-AD30-6408C8815B9E}" dt="2020-08-30T22:46:24.698" v="881" actId="1035"/>
          <ac:spMkLst>
            <pc:docMk/>
            <pc:sldMk cId="1786850802" sldId="318"/>
            <ac:spMk id="16" creationId="{85CACCDC-D66B-47F2-B74D-DDF3896C7CEE}"/>
          </ac:spMkLst>
        </pc:spChg>
        <pc:spChg chg="mod">
          <ac:chgData name="Stanford Bowman" userId="6ede3e4e1afbea80" providerId="LiveId" clId="{0D7906E0-BFD0-4915-AD30-6408C8815B9E}" dt="2020-08-30T22:44:06.548" v="808" actId="1076"/>
          <ac:spMkLst>
            <pc:docMk/>
            <pc:sldMk cId="1786850802" sldId="318"/>
            <ac:spMk id="32" creationId="{D620BA14-AB80-4AC8-9361-1501C0504AA3}"/>
          </ac:spMkLst>
        </pc:spChg>
        <pc:spChg chg="del">
          <ac:chgData name="Stanford Bowman" userId="6ede3e4e1afbea80" providerId="LiveId" clId="{0D7906E0-BFD0-4915-AD30-6408C8815B9E}" dt="2020-08-30T22:40:41.511" v="759" actId="478"/>
          <ac:spMkLst>
            <pc:docMk/>
            <pc:sldMk cId="1786850802" sldId="318"/>
            <ac:spMk id="135" creationId="{00000000-0000-0000-0000-000000000000}"/>
          </ac:spMkLst>
        </pc:spChg>
        <pc:picChg chg="del">
          <ac:chgData name="Stanford Bowman" userId="6ede3e4e1afbea80" providerId="LiveId" clId="{0D7906E0-BFD0-4915-AD30-6408C8815B9E}" dt="2020-08-30T23:07:57.202" v="1475" actId="478"/>
          <ac:picMkLst>
            <pc:docMk/>
            <pc:sldMk cId="1786850802" sldId="318"/>
            <ac:picMk id="8" creationId="{70905AEF-5E27-460A-97A6-FA6F278CB993}"/>
          </ac:picMkLst>
        </pc:picChg>
      </pc:sldChg>
      <pc:sldChg chg="addSp delSp modSp add ord">
        <pc:chgData name="Stanford Bowman" userId="6ede3e4e1afbea80" providerId="LiveId" clId="{0D7906E0-BFD0-4915-AD30-6408C8815B9E}" dt="2020-08-30T23:01:19.491" v="1467" actId="478"/>
        <pc:sldMkLst>
          <pc:docMk/>
          <pc:sldMk cId="1613866465" sldId="319"/>
        </pc:sldMkLst>
        <pc:spChg chg="del">
          <ac:chgData name="Stanford Bowman" userId="6ede3e4e1afbea80" providerId="LiveId" clId="{0D7906E0-BFD0-4915-AD30-6408C8815B9E}" dt="2020-08-30T22:51:15.198" v="968" actId="478"/>
          <ac:spMkLst>
            <pc:docMk/>
            <pc:sldMk cId="1613866465" sldId="319"/>
            <ac:spMk id="2" creationId="{E15A4589-7E0C-4D73-A60B-569486A8D574}"/>
          </ac:spMkLst>
        </pc:spChg>
        <pc:spChg chg="add del mod">
          <ac:chgData name="Stanford Bowman" userId="6ede3e4e1afbea80" providerId="LiveId" clId="{0D7906E0-BFD0-4915-AD30-6408C8815B9E}" dt="2020-08-30T22:51:24.391" v="969" actId="478"/>
          <ac:spMkLst>
            <pc:docMk/>
            <pc:sldMk cId="1613866465" sldId="319"/>
            <ac:spMk id="4" creationId="{59D35799-C330-40B0-B838-BFB5A3D13ADB}"/>
          </ac:spMkLst>
        </pc:spChg>
        <pc:spChg chg="add del mod">
          <ac:chgData name="Stanford Bowman" userId="6ede3e4e1afbea80" providerId="LiveId" clId="{0D7906E0-BFD0-4915-AD30-6408C8815B9E}" dt="2020-08-30T23:00:39.675" v="1307" actId="478"/>
          <ac:spMkLst>
            <pc:docMk/>
            <pc:sldMk cId="1613866465" sldId="319"/>
            <ac:spMk id="5" creationId="{68478496-400A-4B5D-9D91-A9DA1ED11BF2}"/>
          </ac:spMkLst>
        </pc:spChg>
        <pc:spChg chg="mod">
          <ac:chgData name="Stanford Bowman" userId="6ede3e4e1afbea80" providerId="LiveId" clId="{0D7906E0-BFD0-4915-AD30-6408C8815B9E}" dt="2020-08-30T23:01:14.200" v="1466" actId="1037"/>
          <ac:spMkLst>
            <pc:docMk/>
            <pc:sldMk cId="1613866465" sldId="319"/>
            <ac:spMk id="10" creationId="{01C7E096-666C-4140-9493-1882A66854D8}"/>
          </ac:spMkLst>
        </pc:spChg>
        <pc:spChg chg="add mod">
          <ac:chgData name="Stanford Bowman" userId="6ede3e4e1afbea80" providerId="LiveId" clId="{0D7906E0-BFD0-4915-AD30-6408C8815B9E}" dt="2020-08-30T23:00:48.528" v="1308" actId="14100"/>
          <ac:spMkLst>
            <pc:docMk/>
            <pc:sldMk cId="1613866465" sldId="319"/>
            <ac:spMk id="11" creationId="{DCA982F9-9822-44CD-8CD7-316759453A96}"/>
          </ac:spMkLst>
        </pc:spChg>
        <pc:spChg chg="mod">
          <ac:chgData name="Stanford Bowman" userId="6ede3e4e1afbea80" providerId="LiveId" clId="{0D7906E0-BFD0-4915-AD30-6408C8815B9E}" dt="2020-08-30T23:00:57.350" v="1384" actId="1036"/>
          <ac:spMkLst>
            <pc:docMk/>
            <pc:sldMk cId="1613866465" sldId="319"/>
            <ac:spMk id="12" creationId="{62DE6E15-1D9C-4A7D-A8DB-71A3FBE3B36F}"/>
          </ac:spMkLst>
        </pc:spChg>
        <pc:spChg chg="del">
          <ac:chgData name="Stanford Bowman" userId="6ede3e4e1afbea80" providerId="LiveId" clId="{0D7906E0-BFD0-4915-AD30-6408C8815B9E}" dt="2020-08-30T22:51:15.198" v="968" actId="478"/>
          <ac:spMkLst>
            <pc:docMk/>
            <pc:sldMk cId="1613866465" sldId="319"/>
            <ac:spMk id="135" creationId="{00000000-0000-0000-0000-000000000000}"/>
          </ac:spMkLst>
        </pc:spChg>
        <pc:picChg chg="del">
          <ac:chgData name="Stanford Bowman" userId="6ede3e4e1afbea80" providerId="LiveId" clId="{0D7906E0-BFD0-4915-AD30-6408C8815B9E}" dt="2020-08-30T23:01:19.491" v="1467" actId="478"/>
          <ac:picMkLst>
            <pc:docMk/>
            <pc:sldMk cId="1613866465" sldId="319"/>
            <ac:picMk id="8" creationId="{70905AEF-5E27-460A-97A6-FA6F278CB993}"/>
          </ac:picMkLst>
        </pc:picChg>
      </pc:sldChg>
      <pc:sldChg chg="addSp delSp modSp add modNotes">
        <pc:chgData name="Stanford Bowman" userId="6ede3e4e1afbea80" providerId="LiveId" clId="{0D7906E0-BFD0-4915-AD30-6408C8815B9E}" dt="2020-08-30T23:00:30.015" v="1306" actId="478"/>
        <pc:sldMkLst>
          <pc:docMk/>
          <pc:sldMk cId="2900844853" sldId="320"/>
        </pc:sldMkLst>
        <pc:spChg chg="add mod">
          <ac:chgData name="Stanford Bowman" userId="6ede3e4e1afbea80" providerId="LiveId" clId="{0D7906E0-BFD0-4915-AD30-6408C8815B9E}" dt="2020-08-30T23:00:23.249" v="1305" actId="14100"/>
          <ac:spMkLst>
            <pc:docMk/>
            <pc:sldMk cId="2900844853" sldId="320"/>
            <ac:spMk id="2" creationId="{F534E812-D268-4A80-8143-827C78D30E49}"/>
          </ac:spMkLst>
        </pc:spChg>
        <pc:spChg chg="del mod">
          <ac:chgData name="Stanford Bowman" userId="6ede3e4e1afbea80" providerId="LiveId" clId="{0D7906E0-BFD0-4915-AD30-6408C8815B9E}" dt="2020-08-30T22:57:19.824" v="1175" actId="478"/>
          <ac:spMkLst>
            <pc:docMk/>
            <pc:sldMk cId="2900844853" sldId="320"/>
            <ac:spMk id="5" creationId="{68478496-400A-4B5D-9D91-A9DA1ED11BF2}"/>
          </ac:spMkLst>
        </pc:spChg>
        <pc:spChg chg="mod">
          <ac:chgData name="Stanford Bowman" userId="6ede3e4e1afbea80" providerId="LiveId" clId="{0D7906E0-BFD0-4915-AD30-6408C8815B9E}" dt="2020-08-30T22:58:51.767" v="1276" actId="1036"/>
          <ac:spMkLst>
            <pc:docMk/>
            <pc:sldMk cId="2900844853" sldId="320"/>
            <ac:spMk id="10" creationId="{01C7E096-666C-4140-9493-1882A66854D8}"/>
          </ac:spMkLst>
        </pc:spChg>
        <pc:spChg chg="del">
          <ac:chgData name="Stanford Bowman" userId="6ede3e4e1afbea80" providerId="LiveId" clId="{0D7906E0-BFD0-4915-AD30-6408C8815B9E}" dt="2020-08-30T22:56:06.385" v="1172" actId="478"/>
          <ac:spMkLst>
            <pc:docMk/>
            <pc:sldMk cId="2900844853" sldId="320"/>
            <ac:spMk id="11" creationId="{DCA982F9-9822-44CD-8CD7-316759453A96}"/>
          </ac:spMkLst>
        </pc:spChg>
        <pc:spChg chg="mod">
          <ac:chgData name="Stanford Bowman" userId="6ede3e4e1afbea80" providerId="LiveId" clId="{0D7906E0-BFD0-4915-AD30-6408C8815B9E}" dt="2020-08-30T22:58:51.767" v="1276" actId="1036"/>
          <ac:spMkLst>
            <pc:docMk/>
            <pc:sldMk cId="2900844853" sldId="320"/>
            <ac:spMk id="12" creationId="{62DE6E15-1D9C-4A7D-A8DB-71A3FBE3B36F}"/>
          </ac:spMkLst>
        </pc:spChg>
        <pc:picChg chg="del">
          <ac:chgData name="Stanford Bowman" userId="6ede3e4e1afbea80" providerId="LiveId" clId="{0D7906E0-BFD0-4915-AD30-6408C8815B9E}" dt="2020-08-30T23:00:30.015" v="1306" actId="478"/>
          <ac:picMkLst>
            <pc:docMk/>
            <pc:sldMk cId="2900844853" sldId="320"/>
            <ac:picMk id="8" creationId="{70905AEF-5E27-460A-97A6-FA6F278CB993}"/>
          </ac:picMkLst>
        </pc:picChg>
      </pc:sldChg>
    </pc:docChg>
  </pc:docChgLst>
  <pc:docChgLst>
    <pc:chgData name="Stanford Bowman" userId="6ede3e4e1afbea80" providerId="LiveId" clId="{B79FCCFB-78F0-4641-B2DB-802FCD336843}"/>
    <pc:docChg chg="undo custSel addSld delSld modSld modMainMaster modSection">
      <pc:chgData name="Stanford Bowman" userId="6ede3e4e1afbea80" providerId="LiveId" clId="{B79FCCFB-78F0-4641-B2DB-802FCD336843}" dt="2020-10-04T22:05:44.869" v="2696" actId="1076"/>
      <pc:docMkLst>
        <pc:docMk/>
      </pc:docMkLst>
      <pc:sldChg chg="addSp delSp modSp modTransition setBg addAnim delAnim modAnim modNotes modNotesTx">
        <pc:chgData name="Stanford Bowman" userId="6ede3e4e1afbea80" providerId="LiveId" clId="{B79FCCFB-78F0-4641-B2DB-802FCD336843}" dt="2020-10-04T22:00:32.435" v="2611"/>
        <pc:sldMkLst>
          <pc:docMk/>
          <pc:sldMk cId="0" sldId="258"/>
        </pc:sldMkLst>
        <pc:spChg chg="add del mod">
          <ac:chgData name="Stanford Bowman" userId="6ede3e4e1afbea80" providerId="LiveId" clId="{B79FCCFB-78F0-4641-B2DB-802FCD336843}" dt="2020-10-04T21:58:21.881" v="2606"/>
          <ac:spMkLst>
            <pc:docMk/>
            <pc:sldMk cId="0" sldId="258"/>
            <ac:spMk id="9" creationId="{89F8F119-5607-4571-A01F-79C5AB64D955}"/>
          </ac:spMkLst>
        </pc:spChg>
        <pc:spChg chg="del">
          <ac:chgData name="Stanford Bowman" userId="6ede3e4e1afbea80" providerId="LiveId" clId="{B79FCCFB-78F0-4641-B2DB-802FCD336843}" dt="2020-09-27T22:03:42.235" v="392" actId="478"/>
          <ac:spMkLst>
            <pc:docMk/>
            <pc:sldMk cId="0" sldId="258"/>
            <ac:spMk id="9" creationId="{E1054976-9D04-43D4-8860-C1A9254222E2}"/>
          </ac:spMkLst>
        </pc:spChg>
        <pc:spChg chg="del">
          <ac:chgData name="Stanford Bowman" userId="6ede3e4e1afbea80" providerId="LiveId" clId="{B79FCCFB-78F0-4641-B2DB-802FCD336843}" dt="2020-09-27T22:03:42.235" v="392" actId="478"/>
          <ac:spMkLst>
            <pc:docMk/>
            <pc:sldMk cId="0" sldId="258"/>
            <ac:spMk id="10" creationId="{8EC7326C-18F6-48F5-AA8E-42B9D35A57A9}"/>
          </ac:spMkLst>
        </pc:spChg>
        <pc:spChg chg="add del mod">
          <ac:chgData name="Stanford Bowman" userId="6ede3e4e1afbea80" providerId="LiveId" clId="{B79FCCFB-78F0-4641-B2DB-802FCD336843}" dt="2020-10-04T21:58:21.881" v="2606"/>
          <ac:spMkLst>
            <pc:docMk/>
            <pc:sldMk cId="0" sldId="258"/>
            <ac:spMk id="10" creationId="{ED1115EF-B916-43C4-A71B-9733EA88263F}"/>
          </ac:spMkLst>
        </pc:spChg>
        <pc:spChg chg="del">
          <ac:chgData name="Stanford Bowman" userId="6ede3e4e1afbea80" providerId="LiveId" clId="{B79FCCFB-78F0-4641-B2DB-802FCD336843}" dt="2020-09-27T22:03:42.235" v="392" actId="478"/>
          <ac:spMkLst>
            <pc:docMk/>
            <pc:sldMk cId="0" sldId="258"/>
            <ac:spMk id="12" creationId="{31701809-F53D-423F-B35B-EE0766449220}"/>
          </ac:spMkLst>
        </pc:spChg>
        <pc:spChg chg="add del mod">
          <ac:chgData name="Stanford Bowman" userId="6ede3e4e1afbea80" providerId="LiveId" clId="{B79FCCFB-78F0-4641-B2DB-802FCD336843}" dt="2020-10-04T21:58:21.881" v="2606"/>
          <ac:spMkLst>
            <pc:docMk/>
            <pc:sldMk cId="0" sldId="258"/>
            <ac:spMk id="12" creationId="{86CFC05D-E71D-4D00-A76B-7AA1D50E9B7A}"/>
          </ac:spMkLst>
        </pc:spChg>
        <pc:spChg chg="add del mod">
          <ac:chgData name="Stanford Bowman" userId="6ede3e4e1afbea80" providerId="LiveId" clId="{B79FCCFB-78F0-4641-B2DB-802FCD336843}" dt="2020-10-04T21:58:10.841" v="2603" actId="478"/>
          <ac:spMkLst>
            <pc:docMk/>
            <pc:sldMk cId="0" sldId="258"/>
            <ac:spMk id="13" creationId="{CA588F65-8E42-4F2B-A52D-9C62F99F452A}"/>
          </ac:spMkLst>
        </pc:spChg>
        <pc:spChg chg="add del mod">
          <ac:chgData name="Stanford Bowman" userId="6ede3e4e1afbea80" providerId="LiveId" clId="{B79FCCFB-78F0-4641-B2DB-802FCD336843}" dt="2020-10-04T21:58:21.881" v="2606"/>
          <ac:spMkLst>
            <pc:docMk/>
            <pc:sldMk cId="0" sldId="258"/>
            <ac:spMk id="14" creationId="{74D8353C-A5C4-4FAA-A47A-CC0471205B44}"/>
          </ac:spMkLst>
        </pc:spChg>
        <pc:spChg chg="del">
          <ac:chgData name="Stanford Bowman" userId="6ede3e4e1afbea80" providerId="LiveId" clId="{B79FCCFB-78F0-4641-B2DB-802FCD336843}" dt="2020-09-27T22:03:42.235" v="392" actId="478"/>
          <ac:spMkLst>
            <pc:docMk/>
            <pc:sldMk cId="0" sldId="258"/>
            <ac:spMk id="14" creationId="{A5D33769-ED1A-4EA0-9BB8-D92992B291D7}"/>
          </ac:spMkLst>
        </pc:spChg>
        <pc:spChg chg="del">
          <ac:chgData name="Stanford Bowman" userId="6ede3e4e1afbea80" providerId="LiveId" clId="{B79FCCFB-78F0-4641-B2DB-802FCD336843}" dt="2020-09-27T22:03:42.235" v="392" actId="478"/>
          <ac:spMkLst>
            <pc:docMk/>
            <pc:sldMk cId="0" sldId="258"/>
            <ac:spMk id="15" creationId="{8273A548-DBB2-4B41-A3A4-F0E1EBF5EA1B}"/>
          </ac:spMkLst>
        </pc:spChg>
        <pc:spChg chg="add del mod">
          <ac:chgData name="Stanford Bowman" userId="6ede3e4e1afbea80" providerId="LiveId" clId="{B79FCCFB-78F0-4641-B2DB-802FCD336843}" dt="2020-10-04T21:58:26.723" v="2607" actId="478"/>
          <ac:spMkLst>
            <pc:docMk/>
            <pc:sldMk cId="0" sldId="258"/>
            <ac:spMk id="15" creationId="{ECA7AD03-233A-45DA-84B5-9DDD5D7AE73C}"/>
          </ac:spMkLst>
        </pc:spChg>
        <pc:spChg chg="del">
          <ac:chgData name="Stanford Bowman" userId="6ede3e4e1afbea80" providerId="LiveId" clId="{B79FCCFB-78F0-4641-B2DB-802FCD336843}" dt="2020-09-27T22:03:42.235" v="392" actId="478"/>
          <ac:spMkLst>
            <pc:docMk/>
            <pc:sldMk cId="0" sldId="258"/>
            <ac:spMk id="16" creationId="{89ED5280-E6D0-4B52-979A-FC22FF419553}"/>
          </ac:spMkLst>
        </pc:spChg>
        <pc:spChg chg="del">
          <ac:chgData name="Stanford Bowman" userId="6ede3e4e1afbea80" providerId="LiveId" clId="{B79FCCFB-78F0-4641-B2DB-802FCD336843}" dt="2020-09-27T22:03:42.235" v="392" actId="478"/>
          <ac:spMkLst>
            <pc:docMk/>
            <pc:sldMk cId="0" sldId="258"/>
            <ac:spMk id="17" creationId="{70FCC729-7800-4076-916E-F455AEDD5992}"/>
          </ac:spMkLst>
        </pc:spChg>
        <pc:spChg chg="del">
          <ac:chgData name="Stanford Bowman" userId="6ede3e4e1afbea80" providerId="LiveId" clId="{B79FCCFB-78F0-4641-B2DB-802FCD336843}" dt="2020-09-27T22:03:42.235" v="392" actId="478"/>
          <ac:spMkLst>
            <pc:docMk/>
            <pc:sldMk cId="0" sldId="258"/>
            <ac:spMk id="18" creationId="{4F66ABAB-59B2-4F56-B715-CCDEC62D3DD2}"/>
          </ac:spMkLst>
        </pc:spChg>
        <pc:spChg chg="del">
          <ac:chgData name="Stanford Bowman" userId="6ede3e4e1afbea80" providerId="LiveId" clId="{B79FCCFB-78F0-4641-B2DB-802FCD336843}" dt="2020-09-27T22:03:42.235" v="392" actId="478"/>
          <ac:spMkLst>
            <pc:docMk/>
            <pc:sldMk cId="0" sldId="258"/>
            <ac:spMk id="19" creationId="{4307EE6F-B922-4B7A-B112-729B2DC88BDE}"/>
          </ac:spMkLst>
        </pc:spChg>
        <pc:spChg chg="del">
          <ac:chgData name="Stanford Bowman" userId="6ede3e4e1afbea80" providerId="LiveId" clId="{B79FCCFB-78F0-4641-B2DB-802FCD336843}" dt="2020-09-27T22:03:42.235" v="392" actId="478"/>
          <ac:spMkLst>
            <pc:docMk/>
            <pc:sldMk cId="0" sldId="258"/>
            <ac:spMk id="20" creationId="{3181CD37-78A1-45AF-97E7-425710B3EB9D}"/>
          </ac:spMkLst>
        </pc:spChg>
        <pc:spChg chg="mod">
          <ac:chgData name="Stanford Bowman" userId="6ede3e4e1afbea80" providerId="LiveId" clId="{B79FCCFB-78F0-4641-B2DB-802FCD336843}" dt="2020-09-27T22:33:44.743" v="647" actId="552"/>
          <ac:spMkLst>
            <pc:docMk/>
            <pc:sldMk cId="0" sldId="258"/>
            <ac:spMk id="21" creationId="{9A9181F2-A8CB-4DFB-8066-301DDB2C3189}"/>
          </ac:spMkLst>
        </pc:spChg>
        <pc:spChg chg="mod">
          <ac:chgData name="Stanford Bowman" userId="6ede3e4e1afbea80" providerId="LiveId" clId="{B79FCCFB-78F0-4641-B2DB-802FCD336843}" dt="2020-09-27T20:15:10.995" v="5" actId="27636"/>
          <ac:spMkLst>
            <pc:docMk/>
            <pc:sldMk cId="0" sldId="258"/>
            <ac:spMk id="26" creationId="{4DECAC66-0BA2-424D-90FF-DE994C749BB9}"/>
          </ac:spMkLst>
        </pc:spChg>
        <pc:spChg chg="mod">
          <ac:chgData name="Stanford Bowman" userId="6ede3e4e1afbea80" providerId="LiveId" clId="{B79FCCFB-78F0-4641-B2DB-802FCD336843}" dt="2020-10-04T21:58:35.974" v="2608" actId="13926"/>
          <ac:spMkLst>
            <pc:docMk/>
            <pc:sldMk cId="0" sldId="258"/>
            <ac:spMk id="135" creationId="{00000000-0000-0000-0000-000000000000}"/>
          </ac:spMkLst>
        </pc:spChg>
        <pc:grpChg chg="del">
          <ac:chgData name="Stanford Bowman" userId="6ede3e4e1afbea80" providerId="LiveId" clId="{B79FCCFB-78F0-4641-B2DB-802FCD336843}" dt="2020-09-27T22:03:42.235" v="392" actId="478"/>
          <ac:grpSpMkLst>
            <pc:docMk/>
            <pc:sldMk cId="0" sldId="258"/>
            <ac:grpSpMk id="5" creationId="{6D8D4C45-EB03-487D-A620-72E787463E27}"/>
          </ac:grpSpMkLst>
        </pc:grpChg>
        <pc:picChg chg="add mod modCrop">
          <ac:chgData name="Stanford Bowman" userId="6ede3e4e1afbea80" providerId="LiveId" clId="{B79FCCFB-78F0-4641-B2DB-802FCD336843}" dt="2020-09-27T22:32:55.347" v="613" actId="1076"/>
          <ac:picMkLst>
            <pc:docMk/>
            <pc:sldMk cId="0" sldId="258"/>
            <ac:picMk id="6" creationId="{8C087265-CE4C-49ED-B547-48F9731AF50D}"/>
          </ac:picMkLst>
        </pc:picChg>
        <pc:picChg chg="add del ord">
          <ac:chgData name="Stanford Bowman" userId="6ede3e4e1afbea80" providerId="LiveId" clId="{B79FCCFB-78F0-4641-B2DB-802FCD336843}" dt="2020-09-27T23:13:35.916" v="691" actId="478"/>
          <ac:picMkLst>
            <pc:docMk/>
            <pc:sldMk cId="0" sldId="258"/>
            <ac:picMk id="23" creationId="{8EB8D06A-86E4-4F92-8180-B019425251C1}"/>
          </ac:picMkLst>
        </pc:picChg>
      </pc:sldChg>
      <pc:sldChg chg="addSp delSp modSp modTransition delAnim modAnim modNotes">
        <pc:chgData name="Stanford Bowman" userId="6ede3e4e1afbea80" providerId="LiveId" clId="{B79FCCFB-78F0-4641-B2DB-802FCD336843}" dt="2020-10-04T22:03:21.511" v="2693" actId="478"/>
        <pc:sldMkLst>
          <pc:docMk/>
          <pc:sldMk cId="732117688" sldId="263"/>
        </pc:sldMkLst>
        <pc:spChg chg="mod">
          <ac:chgData name="Stanford Bowman" userId="6ede3e4e1afbea80" providerId="LiveId" clId="{B79FCCFB-78F0-4641-B2DB-802FCD336843}" dt="2020-09-27T23:52:49.771" v="865" actId="552"/>
          <ac:spMkLst>
            <pc:docMk/>
            <pc:sldMk cId="732117688" sldId="263"/>
            <ac:spMk id="2" creationId="{B03DA6DC-4B08-4281-812A-92857B72BCC6}"/>
          </ac:spMkLst>
        </pc:spChg>
        <pc:spChg chg="add mod">
          <ac:chgData name="Stanford Bowman" userId="6ede3e4e1afbea80" providerId="LiveId" clId="{B79FCCFB-78F0-4641-B2DB-802FCD336843}" dt="2020-09-27T23:42:36.946" v="820" actId="465"/>
          <ac:spMkLst>
            <pc:docMk/>
            <pc:sldMk cId="732117688" sldId="263"/>
            <ac:spMk id="3" creationId="{061AE80B-DFC5-4E05-93E2-0833B83BAA17}"/>
          </ac:spMkLst>
        </pc:spChg>
        <pc:spChg chg="add del mod">
          <ac:chgData name="Stanford Bowman" userId="6ede3e4e1afbea80" providerId="LiveId" clId="{B79FCCFB-78F0-4641-B2DB-802FCD336843}" dt="2020-09-27T23:38:45.626" v="783"/>
          <ac:spMkLst>
            <pc:docMk/>
            <pc:sldMk cId="732117688" sldId="263"/>
            <ac:spMk id="5" creationId="{89C82B1F-A05B-4872-968F-B07275B3218D}"/>
          </ac:spMkLst>
        </pc:spChg>
        <pc:spChg chg="add del mod">
          <ac:chgData name="Stanford Bowman" userId="6ede3e4e1afbea80" providerId="LiveId" clId="{B79FCCFB-78F0-4641-B2DB-802FCD336843}" dt="2020-10-04T22:03:21.511" v="2693" actId="478"/>
          <ac:spMkLst>
            <pc:docMk/>
            <pc:sldMk cId="732117688" sldId="263"/>
            <ac:spMk id="11" creationId="{CD7DB4CF-03DB-4293-B6D9-4E6F4989DF87}"/>
          </ac:spMkLst>
        </pc:spChg>
        <pc:spChg chg="add del mod">
          <ac:chgData name="Stanford Bowman" userId="6ede3e4e1afbea80" providerId="LiveId" clId="{B79FCCFB-78F0-4641-B2DB-802FCD336843}" dt="2020-10-04T22:03:21.511" v="2693" actId="478"/>
          <ac:spMkLst>
            <pc:docMk/>
            <pc:sldMk cId="732117688" sldId="263"/>
            <ac:spMk id="12" creationId="{F50BD0B2-01B7-4088-A628-1003FFD70401}"/>
          </ac:spMkLst>
        </pc:spChg>
        <pc:spChg chg="add mod">
          <ac:chgData name="Stanford Bowman" userId="6ede3e4e1afbea80" providerId="LiveId" clId="{B79FCCFB-78F0-4641-B2DB-802FCD336843}" dt="2020-09-27T23:52:49.771" v="865" actId="552"/>
          <ac:spMkLst>
            <pc:docMk/>
            <pc:sldMk cId="732117688" sldId="263"/>
            <ac:spMk id="13" creationId="{346A19DD-80EB-40B7-A2BF-0EBE31F6B071}"/>
          </ac:spMkLst>
        </pc:spChg>
        <pc:spChg chg="add mod">
          <ac:chgData name="Stanford Bowman" userId="6ede3e4e1afbea80" providerId="LiveId" clId="{B79FCCFB-78F0-4641-B2DB-802FCD336843}" dt="2020-09-27T23:53:27.497" v="868" actId="14100"/>
          <ac:spMkLst>
            <pc:docMk/>
            <pc:sldMk cId="732117688" sldId="263"/>
            <ac:spMk id="14" creationId="{BD44D565-EAE8-451E-9152-A6122E246898}"/>
          </ac:spMkLst>
        </pc:spChg>
        <pc:spChg chg="mod">
          <ac:chgData name="Stanford Bowman" userId="6ede3e4e1afbea80" providerId="LiveId" clId="{B79FCCFB-78F0-4641-B2DB-802FCD336843}" dt="2020-09-27T20:15:11.014" v="6" actId="27636"/>
          <ac:spMkLst>
            <pc:docMk/>
            <pc:sldMk cId="732117688" sldId="263"/>
            <ac:spMk id="17" creationId="{D4E2ADE6-C720-4C40-A5D7-F62699B7E072}"/>
          </ac:spMkLst>
        </pc:spChg>
        <pc:spChg chg="mod">
          <ac:chgData name="Stanford Bowman" userId="6ede3e4e1afbea80" providerId="LiveId" clId="{B79FCCFB-78F0-4641-B2DB-802FCD336843}" dt="2020-09-27T23:42:36.946" v="820" actId="465"/>
          <ac:spMkLst>
            <pc:docMk/>
            <pc:sldMk cId="732117688" sldId="263"/>
            <ac:spMk id="37" creationId="{DC078E8A-FEBA-4C1C-B7BD-6F215C3AFD50}"/>
          </ac:spMkLst>
        </pc:spChg>
        <pc:picChg chg="del">
          <ac:chgData name="Stanford Bowman" userId="6ede3e4e1afbea80" providerId="LiveId" clId="{B79FCCFB-78F0-4641-B2DB-802FCD336843}" dt="2020-09-27T23:30:17.068" v="713" actId="478"/>
          <ac:picMkLst>
            <pc:docMk/>
            <pc:sldMk cId="732117688" sldId="263"/>
            <ac:picMk id="4" creationId="{FB996B5E-EFA7-41F3-B7D8-4160974F4DB8}"/>
          </ac:picMkLst>
        </pc:picChg>
        <pc:picChg chg="add mod modCrop">
          <ac:chgData name="Stanford Bowman" userId="6ede3e4e1afbea80" providerId="LiveId" clId="{B79FCCFB-78F0-4641-B2DB-802FCD336843}" dt="2020-09-27T23:48:58.299" v="848" actId="14100"/>
          <ac:picMkLst>
            <pc:docMk/>
            <pc:sldMk cId="732117688" sldId="263"/>
            <ac:picMk id="7" creationId="{29A46E34-1ADF-47B1-85EF-10DD0A9ED78A}"/>
          </ac:picMkLst>
        </pc:picChg>
        <pc:picChg chg="add del mod ord">
          <ac:chgData name="Stanford Bowman" userId="6ede3e4e1afbea80" providerId="LiveId" clId="{B79FCCFB-78F0-4641-B2DB-802FCD336843}" dt="2020-09-27T23:16:06.158" v="709" actId="478"/>
          <ac:picMkLst>
            <pc:docMk/>
            <pc:sldMk cId="732117688" sldId="263"/>
            <ac:picMk id="8" creationId="{D54EEA3B-FB5E-4424-8AE1-739ECAA3AB77}"/>
          </ac:picMkLst>
        </pc:picChg>
      </pc:sldChg>
      <pc:sldChg chg="modSp modTransition modNotesTx">
        <pc:chgData name="Stanford Bowman" userId="6ede3e4e1afbea80" providerId="LiveId" clId="{B79FCCFB-78F0-4641-B2DB-802FCD336843}" dt="2020-10-04T19:56:41.781" v="1825" actId="6549"/>
        <pc:sldMkLst>
          <pc:docMk/>
          <pc:sldMk cId="0" sldId="264"/>
        </pc:sldMkLst>
        <pc:spChg chg="mod">
          <ac:chgData name="Stanford Bowman" userId="6ede3e4e1afbea80" providerId="LiveId" clId="{B79FCCFB-78F0-4641-B2DB-802FCD336843}" dt="2020-10-04T19:06:47.476" v="1271" actId="12"/>
          <ac:spMkLst>
            <pc:docMk/>
            <pc:sldMk cId="0" sldId="264"/>
            <ac:spMk id="2" creationId="{B073B5BA-3F73-4788-A44E-6FEC2EA0391D}"/>
          </ac:spMkLst>
        </pc:spChg>
        <pc:spChg chg="mod">
          <ac:chgData name="Stanford Bowman" userId="6ede3e4e1afbea80" providerId="LiveId" clId="{B79FCCFB-78F0-4641-B2DB-802FCD336843}" dt="2020-09-27T20:15:11.282" v="13" actId="27636"/>
          <ac:spMkLst>
            <pc:docMk/>
            <pc:sldMk cId="0" sldId="264"/>
            <ac:spMk id="15" creationId="{10095DD6-603C-4C82-8947-C8C771F8E607}"/>
          </ac:spMkLst>
        </pc:spChg>
        <pc:spChg chg="mod">
          <ac:chgData name="Stanford Bowman" userId="6ede3e4e1afbea80" providerId="LiveId" clId="{B79FCCFB-78F0-4641-B2DB-802FCD336843}" dt="2020-10-04T19:04:52.344" v="1246" actId="403"/>
          <ac:spMkLst>
            <pc:docMk/>
            <pc:sldMk cId="0" sldId="264"/>
            <ac:spMk id="16" creationId="{4F123F2E-C565-4555-981E-61A6D6EC2C25}"/>
          </ac:spMkLst>
        </pc:spChg>
        <pc:spChg chg="mod">
          <ac:chgData name="Stanford Bowman" userId="6ede3e4e1afbea80" providerId="LiveId" clId="{B79FCCFB-78F0-4641-B2DB-802FCD336843}" dt="2020-10-04T19:13:31.303" v="1344" actId="33524"/>
          <ac:spMkLst>
            <pc:docMk/>
            <pc:sldMk cId="0" sldId="264"/>
            <ac:spMk id="23" creationId="{00000000-0000-0000-0000-000000000000}"/>
          </ac:spMkLst>
        </pc:spChg>
      </pc:sldChg>
      <pc:sldChg chg="addSp delSp modSp modTransition delAnim">
        <pc:chgData name="Stanford Bowman" userId="6ede3e4e1afbea80" providerId="LiveId" clId="{B79FCCFB-78F0-4641-B2DB-802FCD336843}" dt="2020-09-27T23:49:26.924" v="850"/>
        <pc:sldMkLst>
          <pc:docMk/>
          <pc:sldMk cId="592590924" sldId="269"/>
        </pc:sldMkLst>
        <pc:spChg chg="del">
          <ac:chgData name="Stanford Bowman" userId="6ede3e4e1afbea80" providerId="LiveId" clId="{B79FCCFB-78F0-4641-B2DB-802FCD336843}" dt="2020-09-27T21:56:15.636" v="296" actId="478"/>
          <ac:spMkLst>
            <pc:docMk/>
            <pc:sldMk cId="592590924" sldId="269"/>
            <ac:spMk id="3" creationId="{1AB33A0C-7BE6-422F-AF9E-F3AEBA425B68}"/>
          </ac:spMkLst>
        </pc:spChg>
        <pc:spChg chg="mod">
          <ac:chgData name="Stanford Bowman" userId="6ede3e4e1afbea80" providerId="LiveId" clId="{B79FCCFB-78F0-4641-B2DB-802FCD336843}" dt="2020-09-27T21:46:12.588" v="269" actId="115"/>
          <ac:spMkLst>
            <pc:docMk/>
            <pc:sldMk cId="592590924" sldId="269"/>
            <ac:spMk id="6" creationId="{FAD2A7A1-6102-4114-8FC8-A4C989AD7BFE}"/>
          </ac:spMkLst>
        </pc:spChg>
        <pc:spChg chg="mod">
          <ac:chgData name="Stanford Bowman" userId="6ede3e4e1afbea80" providerId="LiveId" clId="{B79FCCFB-78F0-4641-B2DB-802FCD336843}" dt="2020-09-27T22:00:07.946" v="390" actId="1038"/>
          <ac:spMkLst>
            <pc:docMk/>
            <pc:sldMk cId="592590924" sldId="269"/>
            <ac:spMk id="12" creationId="{3EC23EEF-28A9-4113-A20E-F4FF5EE825FD}"/>
          </ac:spMkLst>
        </pc:spChg>
        <pc:spChg chg="mod">
          <ac:chgData name="Stanford Bowman" userId="6ede3e4e1afbea80" providerId="LiveId" clId="{B79FCCFB-78F0-4641-B2DB-802FCD336843}" dt="2020-09-27T22:00:07.946" v="390" actId="1038"/>
          <ac:spMkLst>
            <pc:docMk/>
            <pc:sldMk cId="592590924" sldId="269"/>
            <ac:spMk id="13" creationId="{F8EA0646-B1C8-4D8A-AEF1-D238740D007E}"/>
          </ac:spMkLst>
        </pc:spChg>
        <pc:spChg chg="del mod">
          <ac:chgData name="Stanford Bowman" userId="6ede3e4e1afbea80" providerId="LiveId" clId="{B79FCCFB-78F0-4641-B2DB-802FCD336843}" dt="2020-09-27T20:39:56.592" v="131" actId="478"/>
          <ac:spMkLst>
            <pc:docMk/>
            <pc:sldMk cId="592590924" sldId="269"/>
            <ac:spMk id="14" creationId="{47EF3E8C-FE9D-47F3-9E6B-2D1F2C3DD64C}"/>
          </ac:spMkLst>
        </pc:spChg>
        <pc:spChg chg="mod">
          <ac:chgData name="Stanford Bowman" userId="6ede3e4e1afbea80" providerId="LiveId" clId="{B79FCCFB-78F0-4641-B2DB-802FCD336843}" dt="2020-09-27T22:00:07.946" v="390" actId="1038"/>
          <ac:spMkLst>
            <pc:docMk/>
            <pc:sldMk cId="592590924" sldId="269"/>
            <ac:spMk id="16" creationId="{2C30BF9C-02EC-4243-BD01-A71706844F7E}"/>
          </ac:spMkLst>
        </pc:spChg>
        <pc:spChg chg="mod">
          <ac:chgData name="Stanford Bowman" userId="6ede3e4e1afbea80" providerId="LiveId" clId="{B79FCCFB-78F0-4641-B2DB-802FCD336843}" dt="2020-09-27T20:15:10.963" v="4" actId="27636"/>
          <ac:spMkLst>
            <pc:docMk/>
            <pc:sldMk cId="592590924" sldId="269"/>
            <ac:spMk id="18" creationId="{FF3E6808-A08E-4ED6-9610-DA47A63E30CA}"/>
          </ac:spMkLst>
        </pc:spChg>
        <pc:spChg chg="mod">
          <ac:chgData name="Stanford Bowman" userId="6ede3e4e1afbea80" providerId="LiveId" clId="{B79FCCFB-78F0-4641-B2DB-802FCD336843}" dt="2020-09-27T21:59:20.683" v="330" actId="14100"/>
          <ac:spMkLst>
            <pc:docMk/>
            <pc:sldMk cId="592590924" sldId="269"/>
            <ac:spMk id="24" creationId="{9A480574-58D0-45FC-8B7C-BD254AE17042}"/>
          </ac:spMkLst>
        </pc:spChg>
        <pc:picChg chg="add del ord">
          <ac:chgData name="Stanford Bowman" userId="6ede3e4e1afbea80" providerId="LiveId" clId="{B79FCCFB-78F0-4641-B2DB-802FCD336843}" dt="2020-09-27T23:15:24.275" v="704" actId="478"/>
          <ac:picMkLst>
            <pc:docMk/>
            <pc:sldMk cId="592590924" sldId="269"/>
            <ac:picMk id="17" creationId="{364DC0A3-E90E-448E-97EE-5018E2A49499}"/>
          </ac:picMkLst>
        </pc:picChg>
        <pc:picChg chg="add del ord">
          <ac:chgData name="Stanford Bowman" userId="6ede3e4e1afbea80" providerId="LiveId" clId="{B79FCCFB-78F0-4641-B2DB-802FCD336843}" dt="2020-09-27T23:15:52.437" v="707" actId="478"/>
          <ac:picMkLst>
            <pc:docMk/>
            <pc:sldMk cId="592590924" sldId="269"/>
            <ac:picMk id="20" creationId="{0B982929-33BD-4688-9B3C-21E310EC1AF6}"/>
          </ac:picMkLst>
        </pc:picChg>
        <pc:cxnChg chg="mod">
          <ac:chgData name="Stanford Bowman" userId="6ede3e4e1afbea80" providerId="LiveId" clId="{B79FCCFB-78F0-4641-B2DB-802FCD336843}" dt="2020-09-27T22:00:07.946" v="390" actId="1038"/>
          <ac:cxnSpMkLst>
            <pc:docMk/>
            <pc:sldMk cId="592590924" sldId="269"/>
            <ac:cxnSpMk id="11" creationId="{42121AC4-B46B-4120-BC08-55AFE9660D5F}"/>
          </ac:cxnSpMkLst>
        </pc:cxnChg>
      </pc:sldChg>
      <pc:sldChg chg="addSp delSp modSp modTransition modAnim modNotes modNotesTx">
        <pc:chgData name="Stanford Bowman" userId="6ede3e4e1afbea80" providerId="LiveId" clId="{B79FCCFB-78F0-4641-B2DB-802FCD336843}" dt="2020-10-04T20:29:49.354" v="2346"/>
        <pc:sldMkLst>
          <pc:docMk/>
          <pc:sldMk cId="0" sldId="275"/>
        </pc:sldMkLst>
        <pc:spChg chg="mod">
          <ac:chgData name="Stanford Bowman" userId="6ede3e4e1afbea80" providerId="LiveId" clId="{B79FCCFB-78F0-4641-B2DB-802FCD336843}" dt="2020-10-04T19:54:13.074" v="1807" actId="113"/>
          <ac:spMkLst>
            <pc:docMk/>
            <pc:sldMk cId="0" sldId="275"/>
            <ac:spMk id="3" creationId="{A0F222F0-870D-4869-B108-7B1FF293CD32}"/>
          </ac:spMkLst>
        </pc:spChg>
        <pc:spChg chg="mod">
          <ac:chgData name="Stanford Bowman" userId="6ede3e4e1afbea80" providerId="LiveId" clId="{B79FCCFB-78F0-4641-B2DB-802FCD336843}" dt="2020-10-04T19:55:54.356" v="1822" actId="115"/>
          <ac:spMkLst>
            <pc:docMk/>
            <pc:sldMk cId="0" sldId="275"/>
            <ac:spMk id="4" creationId="{C12F49AF-FB2E-4792-B2A6-5D739A6C85C3}"/>
          </ac:spMkLst>
        </pc:spChg>
        <pc:spChg chg="add del">
          <ac:chgData name="Stanford Bowman" userId="6ede3e4e1afbea80" providerId="LiveId" clId="{B79FCCFB-78F0-4641-B2DB-802FCD336843}" dt="2020-10-04T19:53:47.599" v="1798"/>
          <ac:spMkLst>
            <pc:docMk/>
            <pc:sldMk cId="0" sldId="275"/>
            <ac:spMk id="5" creationId="{BB94B0E3-9EFD-440C-A9F2-D6859AE5B348}"/>
          </ac:spMkLst>
        </pc:spChg>
        <pc:spChg chg="mod">
          <ac:chgData name="Stanford Bowman" userId="6ede3e4e1afbea80" providerId="LiveId" clId="{B79FCCFB-78F0-4641-B2DB-802FCD336843}" dt="2020-10-04T19:55:34.237" v="1820" actId="6549"/>
          <ac:spMkLst>
            <pc:docMk/>
            <pc:sldMk cId="0" sldId="275"/>
            <ac:spMk id="6" creationId="{82C01810-1B81-4DB7-803B-568937633E50}"/>
          </ac:spMkLst>
        </pc:spChg>
        <pc:spChg chg="mod">
          <ac:chgData name="Stanford Bowman" userId="6ede3e4e1afbea80" providerId="LiveId" clId="{B79FCCFB-78F0-4641-B2DB-802FCD336843}" dt="2020-09-27T20:15:11.423" v="18" actId="27636"/>
          <ac:spMkLst>
            <pc:docMk/>
            <pc:sldMk cId="0" sldId="275"/>
            <ac:spMk id="14" creationId="{030AD845-6276-4AE9-B18C-E02E41187153}"/>
          </ac:spMkLst>
        </pc:spChg>
        <pc:spChg chg="del">
          <ac:chgData name="Stanford Bowman" userId="6ede3e4e1afbea80" providerId="LiveId" clId="{B79FCCFB-78F0-4641-B2DB-802FCD336843}" dt="2020-10-04T19:56:25.458" v="1824" actId="478"/>
          <ac:spMkLst>
            <pc:docMk/>
            <pc:sldMk cId="0" sldId="275"/>
            <ac:spMk id="15" creationId="{BE4EB85C-B4CE-4700-B655-66F32806BB95}"/>
          </ac:spMkLst>
        </pc:spChg>
        <pc:spChg chg="add mod">
          <ac:chgData name="Stanford Bowman" userId="6ede3e4e1afbea80" providerId="LiveId" clId="{B79FCCFB-78F0-4641-B2DB-802FCD336843}" dt="2020-10-04T19:53:49.591" v="1799" actId="571"/>
          <ac:spMkLst>
            <pc:docMk/>
            <pc:sldMk cId="0" sldId="275"/>
            <ac:spMk id="17" creationId="{CC924B88-C2F2-4F47-A30F-C1A91BCFA3C8}"/>
          </ac:spMkLst>
        </pc:spChg>
        <pc:graphicFrameChg chg="mod">
          <ac:chgData name="Stanford Bowman" userId="6ede3e4e1afbea80" providerId="LiveId" clId="{B79FCCFB-78F0-4641-B2DB-802FCD336843}" dt="2020-09-27T20:27:23.554" v="63"/>
          <ac:graphicFrameMkLst>
            <pc:docMk/>
            <pc:sldMk cId="0" sldId="275"/>
            <ac:graphicFrameMk id="20" creationId="{73A28EBB-26EA-457D-AB74-9DA4A851E49A}"/>
          </ac:graphicFrameMkLst>
        </pc:graphicFrameChg>
        <pc:picChg chg="del">
          <ac:chgData name="Stanford Bowman" userId="6ede3e4e1afbea80" providerId="LiveId" clId="{B79FCCFB-78F0-4641-B2DB-802FCD336843}" dt="2020-10-04T19:56:25.458" v="1824" actId="478"/>
          <ac:picMkLst>
            <pc:docMk/>
            <pc:sldMk cId="0" sldId="275"/>
            <ac:picMk id="2" creationId="{128748EE-44A3-48BD-85F3-284D780555FD}"/>
          </ac:picMkLst>
        </pc:picChg>
        <pc:picChg chg="add">
          <ac:chgData name="Stanford Bowman" userId="6ede3e4e1afbea80" providerId="LiveId" clId="{B79FCCFB-78F0-4641-B2DB-802FCD336843}" dt="2020-10-04T19:56:13.557" v="1823"/>
          <ac:picMkLst>
            <pc:docMk/>
            <pc:sldMk cId="0" sldId="275"/>
            <ac:picMk id="19" creationId="{5D91ED01-97C8-4D17-8CB2-6A57B491F7EF}"/>
          </ac:picMkLst>
        </pc:picChg>
        <pc:cxnChg chg="add mod">
          <ac:chgData name="Stanford Bowman" userId="6ede3e4e1afbea80" providerId="LiveId" clId="{B79FCCFB-78F0-4641-B2DB-802FCD336843}" dt="2020-10-04T19:53:49.591" v="1799" actId="571"/>
          <ac:cxnSpMkLst>
            <pc:docMk/>
            <pc:sldMk cId="0" sldId="275"/>
            <ac:cxnSpMk id="18" creationId="{147AF83E-251C-4778-A3EF-506BFC7E7ACA}"/>
          </ac:cxnSpMkLst>
        </pc:cxnChg>
      </pc:sldChg>
      <pc:sldChg chg="modSp modTransition modAnim modNotesTx">
        <pc:chgData name="Stanford Bowman" userId="6ede3e4e1afbea80" providerId="LiveId" clId="{B79FCCFB-78F0-4641-B2DB-802FCD336843}" dt="2020-10-04T20:10:40.718" v="2041" actId="404"/>
        <pc:sldMkLst>
          <pc:docMk/>
          <pc:sldMk cId="2995943321" sldId="277"/>
        </pc:sldMkLst>
        <pc:spChg chg="mod">
          <ac:chgData name="Stanford Bowman" userId="6ede3e4e1afbea80" providerId="LiveId" clId="{B79FCCFB-78F0-4641-B2DB-802FCD336843}" dt="2020-10-04T20:07:55.985" v="1972" actId="20577"/>
          <ac:spMkLst>
            <pc:docMk/>
            <pc:sldMk cId="2995943321" sldId="277"/>
            <ac:spMk id="3" creationId="{C173528E-EDC8-4FBE-9BE9-878B206B957E}"/>
          </ac:spMkLst>
        </pc:spChg>
        <pc:spChg chg="mod">
          <ac:chgData name="Stanford Bowman" userId="6ede3e4e1afbea80" providerId="LiveId" clId="{B79FCCFB-78F0-4641-B2DB-802FCD336843}" dt="2020-10-04T20:10:40.718" v="2041" actId="404"/>
          <ac:spMkLst>
            <pc:docMk/>
            <pc:sldMk cId="2995943321" sldId="277"/>
            <ac:spMk id="12" creationId="{00000000-0000-0000-0000-000000000000}"/>
          </ac:spMkLst>
        </pc:spChg>
        <pc:spChg chg="mod">
          <ac:chgData name="Stanford Bowman" userId="6ede3e4e1afbea80" providerId="LiveId" clId="{B79FCCFB-78F0-4641-B2DB-802FCD336843}" dt="2020-10-04T20:07:23.055" v="1971" actId="14100"/>
          <ac:spMkLst>
            <pc:docMk/>
            <pc:sldMk cId="2995943321" sldId="277"/>
            <ac:spMk id="21" creationId="{D5CA7739-1376-4613-8ADE-73CDD8360891}"/>
          </ac:spMkLst>
        </pc:spChg>
        <pc:spChg chg="mod">
          <ac:chgData name="Stanford Bowman" userId="6ede3e4e1afbea80" providerId="LiveId" clId="{B79FCCFB-78F0-4641-B2DB-802FCD336843}" dt="2020-10-04T20:08:19.497" v="1997" actId="1036"/>
          <ac:spMkLst>
            <pc:docMk/>
            <pc:sldMk cId="2995943321" sldId="277"/>
            <ac:spMk id="24" creationId="{C5AC856C-F84B-4F5B-B75E-528405671DD9}"/>
          </ac:spMkLst>
        </pc:spChg>
        <pc:spChg chg="mod">
          <ac:chgData name="Stanford Bowman" userId="6ede3e4e1afbea80" providerId="LiveId" clId="{B79FCCFB-78F0-4641-B2DB-802FCD336843}" dt="2020-10-04T20:04:12.470" v="1888" actId="14100"/>
          <ac:spMkLst>
            <pc:docMk/>
            <pc:sldMk cId="2995943321" sldId="277"/>
            <ac:spMk id="25" creationId="{6411F363-9479-4C3C-A0C6-74EC90C11505}"/>
          </ac:spMkLst>
        </pc:spChg>
        <pc:spChg chg="mod">
          <ac:chgData name="Stanford Bowman" userId="6ede3e4e1afbea80" providerId="LiveId" clId="{B79FCCFB-78F0-4641-B2DB-802FCD336843}" dt="2020-10-04T20:09:13.449" v="2033" actId="1036"/>
          <ac:spMkLst>
            <pc:docMk/>
            <pc:sldMk cId="2995943321" sldId="277"/>
            <ac:spMk id="26" creationId="{EE87FC64-D645-44F0-AE5F-9456B65C5578}"/>
          </ac:spMkLst>
        </pc:spChg>
        <pc:spChg chg="mod">
          <ac:chgData name="Stanford Bowman" userId="6ede3e4e1afbea80" providerId="LiveId" clId="{B79FCCFB-78F0-4641-B2DB-802FCD336843}" dt="2020-09-27T20:15:11.433" v="19" actId="27636"/>
          <ac:spMkLst>
            <pc:docMk/>
            <pc:sldMk cId="2995943321" sldId="277"/>
            <ac:spMk id="32" creationId="{C82EFB90-C4A0-4CD0-9AD7-5E6781B0ADFB}"/>
          </ac:spMkLst>
        </pc:spChg>
        <pc:spChg chg="mod">
          <ac:chgData name="Stanford Bowman" userId="6ede3e4e1afbea80" providerId="LiveId" clId="{B79FCCFB-78F0-4641-B2DB-802FCD336843}" dt="2020-10-04T20:09:08.488" v="2023" actId="1036"/>
          <ac:spMkLst>
            <pc:docMk/>
            <pc:sldMk cId="2995943321" sldId="277"/>
            <ac:spMk id="34" creationId="{C8715477-3110-4651-B832-9BC9417D9F4B}"/>
          </ac:spMkLst>
        </pc:spChg>
        <pc:graphicFrameChg chg="mod">
          <ac:chgData name="Stanford Bowman" userId="6ede3e4e1afbea80" providerId="LiveId" clId="{B79FCCFB-78F0-4641-B2DB-802FCD336843}" dt="2020-09-27T20:27:23.554" v="63"/>
          <ac:graphicFrameMkLst>
            <pc:docMk/>
            <pc:sldMk cId="2995943321" sldId="277"/>
            <ac:graphicFrameMk id="30" creationId="{179B981F-AE9B-40A1-8208-46E245840E4C}"/>
          </ac:graphicFrameMkLst>
        </pc:graphicFrameChg>
      </pc:sldChg>
      <pc:sldChg chg="modTransition">
        <pc:chgData name="Stanford Bowman" userId="6ede3e4e1afbea80" providerId="LiveId" clId="{B79FCCFB-78F0-4641-B2DB-802FCD336843}" dt="2020-09-27T23:49:26.924" v="850"/>
        <pc:sldMkLst>
          <pc:docMk/>
          <pc:sldMk cId="951400606" sldId="282"/>
        </pc:sldMkLst>
      </pc:sldChg>
      <pc:sldChg chg="modTransition">
        <pc:chgData name="Stanford Bowman" userId="6ede3e4e1afbea80" providerId="LiveId" clId="{B79FCCFB-78F0-4641-B2DB-802FCD336843}" dt="2020-09-27T23:49:26.924" v="850"/>
        <pc:sldMkLst>
          <pc:docMk/>
          <pc:sldMk cId="3096020321" sldId="283"/>
        </pc:sldMkLst>
      </pc:sldChg>
      <pc:sldChg chg="modSp modTransition modNotesTx">
        <pc:chgData name="Stanford Bowman" userId="6ede3e4e1afbea80" providerId="LiveId" clId="{B79FCCFB-78F0-4641-B2DB-802FCD336843}" dt="2020-10-04T19:57:17.898" v="1826" actId="6549"/>
        <pc:sldMkLst>
          <pc:docMk/>
          <pc:sldMk cId="402321399" sldId="288"/>
        </pc:sldMkLst>
        <pc:spChg chg="mod">
          <ac:chgData name="Stanford Bowman" userId="6ede3e4e1afbea80" providerId="LiveId" clId="{B79FCCFB-78F0-4641-B2DB-802FCD336843}" dt="2020-10-04T19:12:57.005" v="1342" actId="465"/>
          <ac:spMkLst>
            <pc:docMk/>
            <pc:sldMk cId="402321399" sldId="288"/>
            <ac:spMk id="2" creationId="{AD1F81EA-315E-4815-86CD-47E4F98649A4}"/>
          </ac:spMkLst>
        </pc:spChg>
        <pc:spChg chg="mod">
          <ac:chgData name="Stanford Bowman" userId="6ede3e4e1afbea80" providerId="LiveId" clId="{B79FCCFB-78F0-4641-B2DB-802FCD336843}" dt="2020-10-04T19:12:57.005" v="1342" actId="465"/>
          <ac:spMkLst>
            <pc:docMk/>
            <pc:sldMk cId="402321399" sldId="288"/>
            <ac:spMk id="3" creationId="{6D03869A-AAA1-463E-9E4D-957024AD74F1}"/>
          </ac:spMkLst>
        </pc:spChg>
        <pc:spChg chg="mod">
          <ac:chgData name="Stanford Bowman" userId="6ede3e4e1afbea80" providerId="LiveId" clId="{B79FCCFB-78F0-4641-B2DB-802FCD336843}" dt="2020-10-04T19:13:15.794" v="1343" actId="12789"/>
          <ac:spMkLst>
            <pc:docMk/>
            <pc:sldMk cId="402321399" sldId="288"/>
            <ac:spMk id="13" creationId="{84DD83C2-FE63-4FC9-9D93-573A73914227}"/>
          </ac:spMkLst>
        </pc:spChg>
        <pc:spChg chg="mod">
          <ac:chgData name="Stanford Bowman" userId="6ede3e4e1afbea80" providerId="LiveId" clId="{B79FCCFB-78F0-4641-B2DB-802FCD336843}" dt="2020-10-04T19:12:20.003" v="1339" actId="2711"/>
          <ac:spMkLst>
            <pc:docMk/>
            <pc:sldMk cId="402321399" sldId="288"/>
            <ac:spMk id="16" creationId="{E87A8222-E3D0-4378-88E1-A352EB289FAF}"/>
          </ac:spMkLst>
        </pc:spChg>
        <pc:spChg chg="mod">
          <ac:chgData name="Stanford Bowman" userId="6ede3e4e1afbea80" providerId="LiveId" clId="{B79FCCFB-78F0-4641-B2DB-802FCD336843}" dt="2020-09-27T20:15:11.309" v="14" actId="27636"/>
          <ac:spMkLst>
            <pc:docMk/>
            <pc:sldMk cId="402321399" sldId="288"/>
            <ac:spMk id="22" creationId="{15ACD28F-8D7D-4733-9ED1-CF51F0DB8421}"/>
          </ac:spMkLst>
        </pc:spChg>
        <pc:spChg chg="mod">
          <ac:chgData name="Stanford Bowman" userId="6ede3e4e1afbea80" providerId="LiveId" clId="{B79FCCFB-78F0-4641-B2DB-802FCD336843}" dt="2020-10-04T19:13:15.794" v="1343" actId="12789"/>
          <ac:spMkLst>
            <pc:docMk/>
            <pc:sldMk cId="402321399" sldId="288"/>
            <ac:spMk id="23" creationId="{0A027986-47CB-4EC3-A673-ABF84764C316}"/>
          </ac:spMkLst>
        </pc:spChg>
      </pc:sldChg>
      <pc:sldChg chg="addSp delSp modSp modTransition modNotes">
        <pc:chgData name="Stanford Bowman" userId="6ede3e4e1afbea80" providerId="LiveId" clId="{B79FCCFB-78F0-4641-B2DB-802FCD336843}" dt="2020-10-04T20:29:20.855" v="2345"/>
        <pc:sldMkLst>
          <pc:docMk/>
          <pc:sldMk cId="2028828048" sldId="293"/>
        </pc:sldMkLst>
        <pc:spChg chg="mod">
          <ac:chgData name="Stanford Bowman" userId="6ede3e4e1afbea80" providerId="LiveId" clId="{B79FCCFB-78F0-4641-B2DB-802FCD336843}" dt="2020-10-04T19:28:57.708" v="1482" actId="14100"/>
          <ac:spMkLst>
            <pc:docMk/>
            <pc:sldMk cId="2028828048" sldId="293"/>
            <ac:spMk id="2" creationId="{7F5D1A2B-EEA7-459D-80F2-970AC84A03A9}"/>
          </ac:spMkLst>
        </pc:spChg>
        <pc:spChg chg="del mod">
          <ac:chgData name="Stanford Bowman" userId="6ede3e4e1afbea80" providerId="LiveId" clId="{B79FCCFB-78F0-4641-B2DB-802FCD336843}" dt="2020-10-04T19:32:55.436" v="1528" actId="478"/>
          <ac:spMkLst>
            <pc:docMk/>
            <pc:sldMk cId="2028828048" sldId="293"/>
            <ac:spMk id="3" creationId="{551D1F5E-DEF6-423D-BC64-A0FDAA345AAB}"/>
          </ac:spMkLst>
        </pc:spChg>
        <pc:spChg chg="add mod">
          <ac:chgData name="Stanford Bowman" userId="6ede3e4e1afbea80" providerId="LiveId" clId="{B79FCCFB-78F0-4641-B2DB-802FCD336843}" dt="2020-10-04T19:30:48.767" v="1523" actId="1076"/>
          <ac:spMkLst>
            <pc:docMk/>
            <pc:sldMk cId="2028828048" sldId="293"/>
            <ac:spMk id="4" creationId="{0F2CCD03-69C0-49F1-A7DF-E667F8FABEDE}"/>
          </ac:spMkLst>
        </pc:spChg>
        <pc:spChg chg="mod">
          <ac:chgData name="Stanford Bowman" userId="6ede3e4e1afbea80" providerId="LiveId" clId="{B79FCCFB-78F0-4641-B2DB-802FCD336843}" dt="2020-10-04T19:31:05.071" v="1524" actId="13926"/>
          <ac:spMkLst>
            <pc:docMk/>
            <pc:sldMk cId="2028828048" sldId="293"/>
            <ac:spMk id="5" creationId="{C3B18F23-DF8D-4322-86C8-15A4125D9556}"/>
          </ac:spMkLst>
        </pc:spChg>
        <pc:spChg chg="del">
          <ac:chgData name="Stanford Bowman" userId="6ede3e4e1afbea80" providerId="LiveId" clId="{B79FCCFB-78F0-4641-B2DB-802FCD336843}" dt="2020-10-04T19:31:14.498" v="1525" actId="478"/>
          <ac:spMkLst>
            <pc:docMk/>
            <pc:sldMk cId="2028828048" sldId="293"/>
            <ac:spMk id="14" creationId="{47EF3E8C-FE9D-47F3-9E6B-2D1F2C3DD64C}"/>
          </ac:spMkLst>
        </pc:spChg>
        <pc:spChg chg="mod">
          <ac:chgData name="Stanford Bowman" userId="6ede3e4e1afbea80" providerId="LiveId" clId="{B79FCCFB-78F0-4641-B2DB-802FCD336843}" dt="2020-09-27T20:15:11.368" v="16" actId="27636"/>
          <ac:spMkLst>
            <pc:docMk/>
            <pc:sldMk cId="2028828048" sldId="293"/>
            <ac:spMk id="15" creationId="{9D384234-689E-4B38-998B-B881B7D3EA21}"/>
          </ac:spMkLst>
        </pc:spChg>
        <pc:spChg chg="mod">
          <ac:chgData name="Stanford Bowman" userId="6ede3e4e1afbea80" providerId="LiveId" clId="{B79FCCFB-78F0-4641-B2DB-802FCD336843}" dt="2020-10-04T19:37:40.130" v="1653" actId="14100"/>
          <ac:spMkLst>
            <pc:docMk/>
            <pc:sldMk cId="2028828048" sldId="293"/>
            <ac:spMk id="18" creationId="{5AC8A4D0-C4A4-4A1A-937F-717265683366}"/>
          </ac:spMkLst>
        </pc:spChg>
        <pc:spChg chg="del">
          <ac:chgData name="Stanford Bowman" userId="6ede3e4e1afbea80" providerId="LiveId" clId="{B79FCCFB-78F0-4641-B2DB-802FCD336843}" dt="2020-10-04T19:28:31.383" v="1477" actId="478"/>
          <ac:spMkLst>
            <pc:docMk/>
            <pc:sldMk cId="2028828048" sldId="293"/>
            <ac:spMk id="19" creationId="{485798FD-F7DA-4ED5-B683-77BDA39E0FE8}"/>
          </ac:spMkLst>
        </pc:spChg>
      </pc:sldChg>
      <pc:sldChg chg="addSp delSp modSp modTransition setBg">
        <pc:chgData name="Stanford Bowman" userId="6ede3e4e1afbea80" providerId="LiveId" clId="{B79FCCFB-78F0-4641-B2DB-802FCD336843}" dt="2020-09-27T23:49:26.924" v="850"/>
        <pc:sldMkLst>
          <pc:docMk/>
          <pc:sldMk cId="2232715721" sldId="294"/>
        </pc:sldMkLst>
        <pc:spChg chg="mod">
          <ac:chgData name="Stanford Bowman" userId="6ede3e4e1afbea80" providerId="LiveId" clId="{B79FCCFB-78F0-4641-B2DB-802FCD336843}" dt="2020-09-27T20:15:10.848" v="2"/>
          <ac:spMkLst>
            <pc:docMk/>
            <pc:sldMk cId="2232715721" sldId="294"/>
            <ac:spMk id="4" creationId="{453F3CE4-B5F6-844F-8D0E-9B9E79F4FF13}"/>
          </ac:spMkLst>
        </pc:spChg>
        <pc:spChg chg="mod">
          <ac:chgData name="Stanford Bowman" userId="6ede3e4e1afbea80" providerId="LiveId" clId="{B79FCCFB-78F0-4641-B2DB-802FCD336843}" dt="2020-09-27T23:11:36.320" v="684" actId="1076"/>
          <ac:spMkLst>
            <pc:docMk/>
            <pc:sldMk cId="2232715721" sldId="294"/>
            <ac:spMk id="5" creationId="{1BD4BB2E-5C28-8546-AFA6-8FF40D303DC4}"/>
          </ac:spMkLst>
        </pc:spChg>
        <pc:picChg chg="add del mod modCrop">
          <ac:chgData name="Stanford Bowman" userId="6ede3e4e1afbea80" providerId="LiveId" clId="{B79FCCFB-78F0-4641-B2DB-802FCD336843}" dt="2020-09-27T22:48:03.523" v="655"/>
          <ac:picMkLst>
            <pc:docMk/>
            <pc:sldMk cId="2232715721" sldId="294"/>
            <ac:picMk id="3" creationId="{B7A35862-C9E0-4D6E-951D-3E79FA7D4DEF}"/>
          </ac:picMkLst>
        </pc:picChg>
        <pc:picChg chg="add del mod ord">
          <ac:chgData name="Stanford Bowman" userId="6ede3e4e1afbea80" providerId="LiveId" clId="{B79FCCFB-78F0-4641-B2DB-802FCD336843}" dt="2020-09-27T23:16:24.792" v="711" actId="478"/>
          <ac:picMkLst>
            <pc:docMk/>
            <pc:sldMk cId="2232715721" sldId="294"/>
            <ac:picMk id="7" creationId="{FFEED076-3C13-4133-9660-62CC09E4D6FF}"/>
          </ac:picMkLst>
        </pc:picChg>
      </pc:sldChg>
      <pc:sldChg chg="addSp delSp modSp modTransition modNotes modNotesTx">
        <pc:chgData name="Stanford Bowman" userId="6ede3e4e1afbea80" providerId="LiveId" clId="{B79FCCFB-78F0-4641-B2DB-802FCD336843}" dt="2020-10-04T21:47:49.104" v="2350" actId="27636"/>
        <pc:sldMkLst>
          <pc:docMk/>
          <pc:sldMk cId="1080429806" sldId="295"/>
        </pc:sldMkLst>
        <pc:spChg chg="add mod ord">
          <ac:chgData name="Stanford Bowman" userId="6ede3e4e1afbea80" providerId="LiveId" clId="{B79FCCFB-78F0-4641-B2DB-802FCD336843}" dt="2020-10-04T19:51:23.891" v="1770" actId="166"/>
          <ac:spMkLst>
            <pc:docMk/>
            <pc:sldMk cId="1080429806" sldId="295"/>
            <ac:spMk id="2" creationId="{736D53E2-AD0E-46F7-8044-AD6BF650591A}"/>
          </ac:spMkLst>
        </pc:spChg>
        <pc:spChg chg="add del">
          <ac:chgData name="Stanford Bowman" userId="6ede3e4e1afbea80" providerId="LiveId" clId="{B79FCCFB-78F0-4641-B2DB-802FCD336843}" dt="2020-10-04T19:49:52.835" v="1761"/>
          <ac:spMkLst>
            <pc:docMk/>
            <pc:sldMk cId="1080429806" sldId="295"/>
            <ac:spMk id="5" creationId="{55919D26-0DBE-4B52-ADC8-B99D41AFE8D8}"/>
          </ac:spMkLst>
        </pc:spChg>
        <pc:spChg chg="mod">
          <ac:chgData name="Stanford Bowman" userId="6ede3e4e1afbea80" providerId="LiveId" clId="{B79FCCFB-78F0-4641-B2DB-802FCD336843}" dt="2020-10-04T19:50:35.044" v="1767" actId="207"/>
          <ac:spMkLst>
            <pc:docMk/>
            <pc:sldMk cId="1080429806" sldId="295"/>
            <ac:spMk id="6" creationId="{FAD2A7A1-6102-4114-8FC8-A4C989AD7BFE}"/>
          </ac:spMkLst>
        </pc:spChg>
        <pc:spChg chg="mod">
          <ac:chgData name="Stanford Bowman" userId="6ede3e4e1afbea80" providerId="LiveId" clId="{B79FCCFB-78F0-4641-B2DB-802FCD336843}" dt="2020-09-27T20:15:11.399" v="17" actId="27636"/>
          <ac:spMkLst>
            <pc:docMk/>
            <pc:sldMk cId="1080429806" sldId="295"/>
            <ac:spMk id="11" creationId="{16B6443F-24BF-43EB-9BC5-097E705E3697}"/>
          </ac:spMkLst>
        </pc:spChg>
        <pc:spChg chg="mod ord">
          <ac:chgData name="Stanford Bowman" userId="6ede3e4e1afbea80" providerId="LiveId" clId="{B79FCCFB-78F0-4641-B2DB-802FCD336843}" dt="2020-10-04T19:51:23.891" v="1770" actId="166"/>
          <ac:spMkLst>
            <pc:docMk/>
            <pc:sldMk cId="1080429806" sldId="295"/>
            <ac:spMk id="15" creationId="{00000000-0000-0000-0000-000000000000}"/>
          </ac:spMkLst>
        </pc:spChg>
        <pc:picChg chg="mod modCrop">
          <ac:chgData name="Stanford Bowman" userId="6ede3e4e1afbea80" providerId="LiveId" clId="{B79FCCFB-78F0-4641-B2DB-802FCD336843}" dt="2020-10-04T19:52:57.538" v="1795" actId="1036"/>
          <ac:picMkLst>
            <pc:docMk/>
            <pc:sldMk cId="1080429806" sldId="295"/>
            <ac:picMk id="3" creationId="{12D44A34-05DB-4F0A-AF14-2D8DB0DB3A2E}"/>
          </ac:picMkLst>
        </pc:picChg>
      </pc:sldChg>
      <pc:sldChg chg="addSp delSp modSp modTransition modAnim modNotes">
        <pc:chgData name="Stanford Bowman" userId="6ede3e4e1afbea80" providerId="LiveId" clId="{B79FCCFB-78F0-4641-B2DB-802FCD336843}" dt="2020-09-27T23:49:26.924" v="850"/>
        <pc:sldMkLst>
          <pc:docMk/>
          <pc:sldMk cId="1683915044" sldId="296"/>
        </pc:sldMkLst>
        <pc:spChg chg="mod">
          <ac:chgData name="Stanford Bowman" userId="6ede3e4e1afbea80" providerId="LiveId" clId="{B79FCCFB-78F0-4641-B2DB-802FCD336843}" dt="2020-09-27T20:38:40.127" v="129" actId="14100"/>
          <ac:spMkLst>
            <pc:docMk/>
            <pc:sldMk cId="1683915044" sldId="296"/>
            <ac:spMk id="8" creationId="{46EB6426-2FB5-433D-9244-7ECF2452335A}"/>
          </ac:spMkLst>
        </pc:spChg>
        <pc:spChg chg="del mod">
          <ac:chgData name="Stanford Bowman" userId="6ede3e4e1afbea80" providerId="LiveId" clId="{B79FCCFB-78F0-4641-B2DB-802FCD336843}" dt="2020-09-27T20:35:55.395" v="114"/>
          <ac:spMkLst>
            <pc:docMk/>
            <pc:sldMk cId="1683915044" sldId="296"/>
            <ac:spMk id="10" creationId="{53D6DCE9-58CB-4365-9A24-2D8FE58CCFCD}"/>
          </ac:spMkLst>
        </pc:spChg>
        <pc:spChg chg="mod">
          <ac:chgData name="Stanford Bowman" userId="6ede3e4e1afbea80" providerId="LiveId" clId="{B79FCCFB-78F0-4641-B2DB-802FCD336843}" dt="2020-09-27T20:15:10.946" v="3" actId="27636"/>
          <ac:spMkLst>
            <pc:docMk/>
            <pc:sldMk cId="1683915044" sldId="296"/>
            <ac:spMk id="12" creationId="{73CA73ED-E258-491C-A8C5-3B7FA0697A1D}"/>
          </ac:spMkLst>
        </pc:spChg>
        <pc:spChg chg="add mod">
          <ac:chgData name="Stanford Bowman" userId="6ede3e4e1afbea80" providerId="LiveId" clId="{B79FCCFB-78F0-4641-B2DB-802FCD336843}" dt="2020-09-27T20:37:57.001" v="127" actId="20577"/>
          <ac:spMkLst>
            <pc:docMk/>
            <pc:sldMk cId="1683915044" sldId="296"/>
            <ac:spMk id="13" creationId="{53D6DCE9-58CB-4365-9A24-2D8FE58CCFCD}"/>
          </ac:spMkLst>
        </pc:spChg>
        <pc:picChg chg="add del ord">
          <ac:chgData name="Stanford Bowman" userId="6ede3e4e1afbea80" providerId="LiveId" clId="{B79FCCFB-78F0-4641-B2DB-802FCD336843}" dt="2020-09-27T23:16:15.795" v="710" actId="478"/>
          <ac:picMkLst>
            <pc:docMk/>
            <pc:sldMk cId="1683915044" sldId="296"/>
            <ac:picMk id="14" creationId="{89692BEF-2D9F-4A31-AE2C-C7FAE2D959F6}"/>
          </ac:picMkLst>
        </pc:picChg>
      </pc:sldChg>
      <pc:sldChg chg="addSp delSp modSp modTransition">
        <pc:chgData name="Stanford Bowman" userId="6ede3e4e1afbea80" providerId="LiveId" clId="{B79FCCFB-78F0-4641-B2DB-802FCD336843}" dt="2020-09-27T23:49:26.924" v="850"/>
        <pc:sldMkLst>
          <pc:docMk/>
          <pc:sldMk cId="1528768361" sldId="306"/>
        </pc:sldMkLst>
        <pc:spChg chg="del mod">
          <ac:chgData name="Stanford Bowman" userId="6ede3e4e1afbea80" providerId="LiveId" clId="{B79FCCFB-78F0-4641-B2DB-802FCD336843}" dt="2020-09-27T21:09:51.643" v="225" actId="478"/>
          <ac:spMkLst>
            <pc:docMk/>
            <pc:sldMk cId="1528768361" sldId="306"/>
            <ac:spMk id="2" creationId="{E3BC4876-BA6E-4BBB-BCA1-F6E8C35A6FEB}"/>
          </ac:spMkLst>
        </pc:spChg>
        <pc:spChg chg="mod ord">
          <ac:chgData name="Stanford Bowman" userId="6ede3e4e1afbea80" providerId="LiveId" clId="{B79FCCFB-78F0-4641-B2DB-802FCD336843}" dt="2020-09-27T21:12:56.702" v="236" actId="404"/>
          <ac:spMkLst>
            <pc:docMk/>
            <pc:sldMk cId="1528768361" sldId="306"/>
            <ac:spMk id="5" creationId="{42D81312-EC24-4AE0-B13D-2FAB2FD9637B}"/>
          </ac:spMkLst>
        </pc:spChg>
        <pc:spChg chg="mod ord">
          <ac:chgData name="Stanford Bowman" userId="6ede3e4e1afbea80" providerId="LiveId" clId="{B79FCCFB-78F0-4641-B2DB-802FCD336843}" dt="2020-09-27T21:33:08.106" v="251" actId="14100"/>
          <ac:spMkLst>
            <pc:docMk/>
            <pc:sldMk cId="1528768361" sldId="306"/>
            <ac:spMk id="10" creationId="{3D61ED23-726E-43E0-822B-DEBEDE42544B}"/>
          </ac:spMkLst>
        </pc:spChg>
        <pc:spChg chg="mod">
          <ac:chgData name="Stanford Bowman" userId="6ede3e4e1afbea80" providerId="LiveId" clId="{B79FCCFB-78F0-4641-B2DB-802FCD336843}" dt="2020-09-27T21:33:08.106" v="251" actId="14100"/>
          <ac:spMkLst>
            <pc:docMk/>
            <pc:sldMk cId="1528768361" sldId="306"/>
            <ac:spMk id="17" creationId="{7AB31E4F-668A-4559-AE27-F712EC547FD1}"/>
          </ac:spMkLst>
        </pc:spChg>
        <pc:picChg chg="add del mod">
          <ac:chgData name="Stanford Bowman" userId="6ede3e4e1afbea80" providerId="LiveId" clId="{B79FCCFB-78F0-4641-B2DB-802FCD336843}" dt="2020-09-27T21:34:04.980" v="264" actId="478"/>
          <ac:picMkLst>
            <pc:docMk/>
            <pc:sldMk cId="1528768361" sldId="306"/>
            <ac:picMk id="4" creationId="{BBF52A3E-B182-4E1D-99C2-018DB8888784}"/>
          </ac:picMkLst>
        </pc:picChg>
        <pc:picChg chg="del mod">
          <ac:chgData name="Stanford Bowman" userId="6ede3e4e1afbea80" providerId="LiveId" clId="{B79FCCFB-78F0-4641-B2DB-802FCD336843}" dt="2020-09-27T21:04:43.870" v="139" actId="478"/>
          <ac:picMkLst>
            <pc:docMk/>
            <pc:sldMk cId="1528768361" sldId="306"/>
            <ac:picMk id="7" creationId="{F15C7428-2340-435B-AA0D-84D251827F55}"/>
          </ac:picMkLst>
        </pc:picChg>
        <pc:picChg chg="add mod">
          <ac:chgData name="Stanford Bowman" userId="6ede3e4e1afbea80" providerId="LiveId" clId="{B79FCCFB-78F0-4641-B2DB-802FCD336843}" dt="2020-09-27T21:33:58.839" v="263" actId="1076"/>
          <ac:picMkLst>
            <pc:docMk/>
            <pc:sldMk cId="1528768361" sldId="306"/>
            <ac:picMk id="8" creationId="{92384BB5-0DD5-44D2-A863-723BED209A2D}"/>
          </ac:picMkLst>
        </pc:picChg>
      </pc:sldChg>
      <pc:sldChg chg="addSp modSp modTransition modNotes modNotesTx">
        <pc:chgData name="Stanford Bowman" userId="6ede3e4e1afbea80" providerId="LiveId" clId="{B79FCCFB-78F0-4641-B2DB-802FCD336843}" dt="2020-10-04T20:25:23.231" v="2324" actId="1076"/>
        <pc:sldMkLst>
          <pc:docMk/>
          <pc:sldMk cId="1607339399" sldId="307"/>
        </pc:sldMkLst>
        <pc:spChg chg="mod">
          <ac:chgData name="Stanford Bowman" userId="6ede3e4e1afbea80" providerId="LiveId" clId="{B79FCCFB-78F0-4641-B2DB-802FCD336843}" dt="2020-10-04T18:54:07.847" v="1019" actId="113"/>
          <ac:spMkLst>
            <pc:docMk/>
            <pc:sldMk cId="1607339399" sldId="307"/>
            <ac:spMk id="2" creationId="{E15A4589-7E0C-4D73-A60B-569486A8D574}"/>
          </ac:spMkLst>
        </pc:spChg>
        <pc:spChg chg="mod">
          <ac:chgData name="Stanford Bowman" userId="6ede3e4e1afbea80" providerId="LiveId" clId="{B79FCCFB-78F0-4641-B2DB-802FCD336843}" dt="2020-10-04T18:54:07.847" v="1019" actId="113"/>
          <ac:spMkLst>
            <pc:docMk/>
            <pc:sldMk cId="1607339399" sldId="307"/>
            <ac:spMk id="3" creationId="{B7999CEE-9C54-4409-8693-FB200228E7EE}"/>
          </ac:spMkLst>
        </pc:spChg>
        <pc:spChg chg="mod">
          <ac:chgData name="Stanford Bowman" userId="6ede3e4e1afbea80" providerId="LiveId" clId="{B79FCCFB-78F0-4641-B2DB-802FCD336843}" dt="2020-09-27T20:15:11.071" v="8" actId="27636"/>
          <ac:spMkLst>
            <pc:docMk/>
            <pc:sldMk cId="1607339399" sldId="307"/>
            <ac:spMk id="17" creationId="{E61BE8FB-AED8-44B5-8F1F-4B848E878FC9}"/>
          </ac:spMkLst>
        </pc:spChg>
        <pc:spChg chg="mod">
          <ac:chgData name="Stanford Bowman" userId="6ede3e4e1afbea80" providerId="LiveId" clId="{B79FCCFB-78F0-4641-B2DB-802FCD336843}" dt="2020-10-04T18:54:07.847" v="1019" actId="113"/>
          <ac:spMkLst>
            <pc:docMk/>
            <pc:sldMk cId="1607339399" sldId="307"/>
            <ac:spMk id="135" creationId="{00000000-0000-0000-0000-000000000000}"/>
          </ac:spMkLst>
        </pc:spChg>
        <pc:picChg chg="add mod">
          <ac:chgData name="Stanford Bowman" userId="6ede3e4e1afbea80" providerId="LiveId" clId="{B79FCCFB-78F0-4641-B2DB-802FCD336843}" dt="2020-10-04T20:25:23.231" v="2324" actId="1076"/>
          <ac:picMkLst>
            <pc:docMk/>
            <pc:sldMk cId="1607339399" sldId="307"/>
            <ac:picMk id="9" creationId="{2AEE37EB-197D-41CF-A2BD-2FC3D09F7158}"/>
          </ac:picMkLst>
        </pc:picChg>
      </pc:sldChg>
      <pc:sldChg chg="addSp delSp modSp modTransition modAnim modNotes modNotesTx">
        <pc:chgData name="Stanford Bowman" userId="6ede3e4e1afbea80" providerId="LiveId" clId="{B79FCCFB-78F0-4641-B2DB-802FCD336843}" dt="2020-10-04T22:05:44.869" v="2696" actId="1076"/>
        <pc:sldMkLst>
          <pc:docMk/>
          <pc:sldMk cId="1489487438" sldId="308"/>
        </pc:sldMkLst>
        <pc:spChg chg="add mod">
          <ac:chgData name="Stanford Bowman" userId="6ede3e4e1afbea80" providerId="LiveId" clId="{B79FCCFB-78F0-4641-B2DB-802FCD336843}" dt="2020-09-27T23:42:15.288" v="818" actId="1076"/>
          <ac:spMkLst>
            <pc:docMk/>
            <pc:sldMk cId="1489487438" sldId="308"/>
            <ac:spMk id="2" creationId="{7F2DB5D9-71C5-4A58-9DDD-75EBC6870EA9}"/>
          </ac:spMkLst>
        </pc:spChg>
        <pc:spChg chg="add mod">
          <ac:chgData name="Stanford Bowman" userId="6ede3e4e1afbea80" providerId="LiveId" clId="{B79FCCFB-78F0-4641-B2DB-802FCD336843}" dt="2020-10-04T22:05:38.567" v="2695" actId="1076"/>
          <ac:spMkLst>
            <pc:docMk/>
            <pc:sldMk cId="1489487438" sldId="308"/>
            <ac:spMk id="8" creationId="{31A16FEB-443E-4763-A54F-08668CDCC13B}"/>
          </ac:spMkLst>
        </pc:spChg>
        <pc:spChg chg="del">
          <ac:chgData name="Stanford Bowman" userId="6ede3e4e1afbea80" providerId="LiveId" clId="{B79FCCFB-78F0-4641-B2DB-802FCD336843}" dt="2020-09-27T23:38:53.397" v="785" actId="478"/>
          <ac:spMkLst>
            <pc:docMk/>
            <pc:sldMk cId="1489487438" sldId="308"/>
            <ac:spMk id="8" creationId="{F389ABBA-9C92-4FAF-B9E7-E7E80730B43C}"/>
          </ac:spMkLst>
        </pc:spChg>
        <pc:spChg chg="add mod">
          <ac:chgData name="Stanford Bowman" userId="6ede3e4e1afbea80" providerId="LiveId" clId="{B79FCCFB-78F0-4641-B2DB-802FCD336843}" dt="2020-09-27T23:42:03.612" v="815" actId="1076"/>
          <ac:spMkLst>
            <pc:docMk/>
            <pc:sldMk cId="1489487438" sldId="308"/>
            <ac:spMk id="9" creationId="{85B3CA4D-3673-4B83-A2E0-F3C2593AC5C9}"/>
          </ac:spMkLst>
        </pc:spChg>
        <pc:spChg chg="add mod">
          <ac:chgData name="Stanford Bowman" userId="6ede3e4e1afbea80" providerId="LiveId" clId="{B79FCCFB-78F0-4641-B2DB-802FCD336843}" dt="2020-10-04T22:05:44.869" v="2696" actId="1076"/>
          <ac:spMkLst>
            <pc:docMk/>
            <pc:sldMk cId="1489487438" sldId="308"/>
            <ac:spMk id="11" creationId="{379A229C-C67B-48C4-B089-50C5FB50395E}"/>
          </ac:spMkLst>
        </pc:spChg>
        <pc:spChg chg="mod">
          <ac:chgData name="Stanford Bowman" userId="6ede3e4e1afbea80" providerId="LiveId" clId="{B79FCCFB-78F0-4641-B2DB-802FCD336843}" dt="2020-09-27T23:40:00.831" v="796" actId="1076"/>
          <ac:spMkLst>
            <pc:docMk/>
            <pc:sldMk cId="1489487438" sldId="308"/>
            <ac:spMk id="13" creationId="{2EF63E21-0A62-4E0C-B58D-55FE45E3F202}"/>
          </ac:spMkLst>
        </pc:spChg>
        <pc:spChg chg="mod">
          <ac:chgData name="Stanford Bowman" userId="6ede3e4e1afbea80" providerId="LiveId" clId="{B79FCCFB-78F0-4641-B2DB-802FCD336843}" dt="2020-09-27T20:15:11.041" v="7" actId="27636"/>
          <ac:spMkLst>
            <pc:docMk/>
            <pc:sldMk cId="1489487438" sldId="308"/>
            <ac:spMk id="14" creationId="{B97F7074-D175-4B85-A5D6-CD2BAC7801D4}"/>
          </ac:spMkLst>
        </pc:spChg>
        <pc:spChg chg="del">
          <ac:chgData name="Stanford Bowman" userId="6ede3e4e1afbea80" providerId="LiveId" clId="{B79FCCFB-78F0-4641-B2DB-802FCD336843}" dt="2020-09-27T23:38:53.397" v="785" actId="478"/>
          <ac:spMkLst>
            <pc:docMk/>
            <pc:sldMk cId="1489487438" sldId="308"/>
            <ac:spMk id="37" creationId="{DC078E8A-FEBA-4C1C-B7BD-6F215C3AFD50}"/>
          </ac:spMkLst>
        </pc:spChg>
        <pc:picChg chg="del">
          <ac:chgData name="Stanford Bowman" userId="6ede3e4e1afbea80" providerId="LiveId" clId="{B79FCCFB-78F0-4641-B2DB-802FCD336843}" dt="2020-09-27T23:38:31.610" v="781" actId="478"/>
          <ac:picMkLst>
            <pc:docMk/>
            <pc:sldMk cId="1489487438" sldId="308"/>
            <ac:picMk id="3" creationId="{1F5AA3E5-95DC-4914-AF8B-F1602E8FD5FC}"/>
          </ac:picMkLst>
        </pc:picChg>
        <pc:picChg chg="add mod">
          <ac:chgData name="Stanford Bowman" userId="6ede3e4e1afbea80" providerId="LiveId" clId="{B79FCCFB-78F0-4641-B2DB-802FCD336843}" dt="2020-10-04T20:25:06.913" v="2321" actId="1076"/>
          <ac:picMkLst>
            <pc:docMk/>
            <pc:sldMk cId="1489487438" sldId="308"/>
            <ac:picMk id="10" creationId="{6DCCC848-0BE6-46CC-9F32-3E014BB86B71}"/>
          </ac:picMkLst>
        </pc:picChg>
      </pc:sldChg>
      <pc:sldChg chg="addSp delSp modSp modTransition delAnim modNotes modNotesTx">
        <pc:chgData name="Stanford Bowman" userId="6ede3e4e1afbea80" providerId="LiveId" clId="{B79FCCFB-78F0-4641-B2DB-802FCD336843}" dt="2020-10-04T21:47:48.823" v="2349" actId="27636"/>
        <pc:sldMkLst>
          <pc:docMk/>
          <pc:sldMk cId="1786850802" sldId="318"/>
        </pc:sldMkLst>
        <pc:spChg chg="mod">
          <ac:chgData name="Stanford Bowman" userId="6ede3e4e1afbea80" providerId="LiveId" clId="{B79FCCFB-78F0-4641-B2DB-802FCD336843}" dt="2020-10-04T19:02:42.880" v="1175" actId="14100"/>
          <ac:spMkLst>
            <pc:docMk/>
            <pc:sldMk cId="1786850802" sldId="318"/>
            <ac:spMk id="5" creationId="{E7FB6BFB-58D1-4127-B47A-71F9A1BDB86B}"/>
          </ac:spMkLst>
        </pc:spChg>
        <pc:spChg chg="mod">
          <ac:chgData name="Stanford Bowman" userId="6ede3e4e1afbea80" providerId="LiveId" clId="{B79FCCFB-78F0-4641-B2DB-802FCD336843}" dt="2020-10-04T19:02:57.911" v="1196" actId="1076"/>
          <ac:spMkLst>
            <pc:docMk/>
            <pc:sldMk cId="1786850802" sldId="318"/>
            <ac:spMk id="6" creationId="{93070912-A346-40DD-B6A9-5E7559A564B3}"/>
          </ac:spMkLst>
        </pc:spChg>
        <pc:spChg chg="del">
          <ac:chgData name="Stanford Bowman" userId="6ede3e4e1afbea80" providerId="LiveId" clId="{B79FCCFB-78F0-4641-B2DB-802FCD336843}" dt="2020-10-04T18:57:58.217" v="1024" actId="478"/>
          <ac:spMkLst>
            <pc:docMk/>
            <pc:sldMk cId="1786850802" sldId="318"/>
            <ac:spMk id="10" creationId="{F134634C-F18F-407A-92A5-79698DA2E293}"/>
          </ac:spMkLst>
        </pc:spChg>
        <pc:spChg chg="del">
          <ac:chgData name="Stanford Bowman" userId="6ede3e4e1afbea80" providerId="LiveId" clId="{B79FCCFB-78F0-4641-B2DB-802FCD336843}" dt="2020-10-04T18:57:58.217" v="1024" actId="478"/>
          <ac:spMkLst>
            <pc:docMk/>
            <pc:sldMk cId="1786850802" sldId="318"/>
            <ac:spMk id="11" creationId="{A391774B-D343-4DDB-BCE5-4B4B68059CCB}"/>
          </ac:spMkLst>
        </pc:spChg>
        <pc:spChg chg="del">
          <ac:chgData name="Stanford Bowman" userId="6ede3e4e1afbea80" providerId="LiveId" clId="{B79FCCFB-78F0-4641-B2DB-802FCD336843}" dt="2020-10-04T18:57:53.230" v="1023" actId="478"/>
          <ac:spMkLst>
            <pc:docMk/>
            <pc:sldMk cId="1786850802" sldId="318"/>
            <ac:spMk id="12" creationId="{0F903A2E-7762-4FC7-9CB3-E22A9FF77AF3}"/>
          </ac:spMkLst>
        </pc:spChg>
        <pc:spChg chg="del">
          <ac:chgData name="Stanford Bowman" userId="6ede3e4e1afbea80" providerId="LiveId" clId="{B79FCCFB-78F0-4641-B2DB-802FCD336843}" dt="2020-10-04T18:57:53.230" v="1023" actId="478"/>
          <ac:spMkLst>
            <pc:docMk/>
            <pc:sldMk cId="1786850802" sldId="318"/>
            <ac:spMk id="13" creationId="{2512734F-C935-4572-AAF9-B18018B72DBA}"/>
          </ac:spMkLst>
        </pc:spChg>
        <pc:spChg chg="mod">
          <ac:chgData name="Stanford Bowman" userId="6ede3e4e1afbea80" providerId="LiveId" clId="{B79FCCFB-78F0-4641-B2DB-802FCD336843}" dt="2020-10-04T19:03:09.889" v="1229" actId="1035"/>
          <ac:spMkLst>
            <pc:docMk/>
            <pc:sldMk cId="1786850802" sldId="318"/>
            <ac:spMk id="15" creationId="{3601CE74-C5F7-4F58-872C-9F0DE91E42C9}"/>
          </ac:spMkLst>
        </pc:spChg>
        <pc:spChg chg="mod">
          <ac:chgData name="Stanford Bowman" userId="6ede3e4e1afbea80" providerId="LiveId" clId="{B79FCCFB-78F0-4641-B2DB-802FCD336843}" dt="2020-10-04T19:03:09.889" v="1229" actId="1035"/>
          <ac:spMkLst>
            <pc:docMk/>
            <pc:sldMk cId="1786850802" sldId="318"/>
            <ac:spMk id="16" creationId="{85CACCDC-D66B-47F2-B74D-DDF3896C7CEE}"/>
          </ac:spMkLst>
        </pc:spChg>
        <pc:spChg chg="mod">
          <ac:chgData name="Stanford Bowman" userId="6ede3e4e1afbea80" providerId="LiveId" clId="{B79FCCFB-78F0-4641-B2DB-802FCD336843}" dt="2020-09-27T20:15:11.121" v="10" actId="27636"/>
          <ac:spMkLst>
            <pc:docMk/>
            <pc:sldMk cId="1786850802" sldId="318"/>
            <ac:spMk id="23" creationId="{647B4621-5E08-4AA3-83BB-3305E1F1671C}"/>
          </ac:spMkLst>
        </pc:spChg>
        <pc:grpChg chg="del">
          <ac:chgData name="Stanford Bowman" userId="6ede3e4e1afbea80" providerId="LiveId" clId="{B79FCCFB-78F0-4641-B2DB-802FCD336843}" dt="2020-10-04T18:57:53.230" v="1023" actId="478"/>
          <ac:grpSpMkLst>
            <pc:docMk/>
            <pc:sldMk cId="1786850802" sldId="318"/>
            <ac:grpSpMk id="3" creationId="{C9E53085-A711-43EB-B3F6-34088886B48F}"/>
          </ac:grpSpMkLst>
        </pc:grpChg>
        <pc:picChg chg="add mod">
          <ac:chgData name="Stanford Bowman" userId="6ede3e4e1afbea80" providerId="LiveId" clId="{B79FCCFB-78F0-4641-B2DB-802FCD336843}" dt="2020-10-04T20:28:02.540" v="2342" actId="1076"/>
          <ac:picMkLst>
            <pc:docMk/>
            <pc:sldMk cId="1786850802" sldId="318"/>
            <ac:picMk id="19" creationId="{57795AB7-CA89-41C3-A06E-A98A3681B454}"/>
          </ac:picMkLst>
        </pc:picChg>
      </pc:sldChg>
      <pc:sldChg chg="modSp del modTransition">
        <pc:chgData name="Stanford Bowman" userId="6ede3e4e1afbea80" providerId="LiveId" clId="{B79FCCFB-78F0-4641-B2DB-802FCD336843}" dt="2020-10-04T19:03:38.936" v="1230" actId="2696"/>
        <pc:sldMkLst>
          <pc:docMk/>
          <pc:sldMk cId="1613866465" sldId="319"/>
        </pc:sldMkLst>
        <pc:spChg chg="mod">
          <ac:chgData name="Stanford Bowman" userId="6ede3e4e1afbea80" providerId="LiveId" clId="{B79FCCFB-78F0-4641-B2DB-802FCD336843}" dt="2020-09-27T20:15:11.217" v="11" actId="27636"/>
          <ac:spMkLst>
            <pc:docMk/>
            <pc:sldMk cId="1613866465" sldId="319"/>
            <ac:spMk id="21" creationId="{799D18E2-A2B0-4B5E-8E65-F236331E1607}"/>
          </ac:spMkLst>
        </pc:spChg>
      </pc:sldChg>
      <pc:sldChg chg="modSp del modTransition">
        <pc:chgData name="Stanford Bowman" userId="6ede3e4e1afbea80" providerId="LiveId" clId="{B79FCCFB-78F0-4641-B2DB-802FCD336843}" dt="2020-10-04T19:03:39.072" v="1231" actId="2696"/>
        <pc:sldMkLst>
          <pc:docMk/>
          <pc:sldMk cId="2900844853" sldId="320"/>
        </pc:sldMkLst>
        <pc:spChg chg="mod">
          <ac:chgData name="Stanford Bowman" userId="6ede3e4e1afbea80" providerId="LiveId" clId="{B79FCCFB-78F0-4641-B2DB-802FCD336843}" dt="2020-09-27T22:24:02.740" v="504"/>
          <ac:spMkLst>
            <pc:docMk/>
            <pc:sldMk cId="2900844853" sldId="320"/>
            <ac:spMk id="2" creationId="{F534E812-D268-4A80-8143-827C78D30E49}"/>
          </ac:spMkLst>
        </pc:spChg>
        <pc:spChg chg="mod">
          <ac:chgData name="Stanford Bowman" userId="6ede3e4e1afbea80" providerId="LiveId" clId="{B79FCCFB-78F0-4641-B2DB-802FCD336843}" dt="2020-09-27T20:15:11.262" v="12" actId="27636"/>
          <ac:spMkLst>
            <pc:docMk/>
            <pc:sldMk cId="2900844853" sldId="320"/>
            <ac:spMk id="17" creationId="{FF0051D9-9F0F-4707-9D15-F7131B0F78E8}"/>
          </ac:spMkLst>
        </pc:spChg>
      </pc:sldChg>
      <pc:sldChg chg="modSp modTransition modNotesTx">
        <pc:chgData name="Stanford Bowman" userId="6ede3e4e1afbea80" providerId="LiveId" clId="{B79FCCFB-78F0-4641-B2DB-802FCD336843}" dt="2020-10-04T19:24:53.684" v="1428" actId="20577"/>
        <pc:sldMkLst>
          <pc:docMk/>
          <pc:sldMk cId="2131328801" sldId="321"/>
        </pc:sldMkLst>
        <pc:spChg chg="mod">
          <ac:chgData name="Stanford Bowman" userId="6ede3e4e1afbea80" providerId="LiveId" clId="{B79FCCFB-78F0-4641-B2DB-802FCD336843}" dt="2020-10-04T19:23:15.968" v="1394" actId="1076"/>
          <ac:spMkLst>
            <pc:docMk/>
            <pc:sldMk cId="2131328801" sldId="321"/>
            <ac:spMk id="2" creationId="{AD1F81EA-315E-4815-86CD-47E4F98649A4}"/>
          </ac:spMkLst>
        </pc:spChg>
        <pc:spChg chg="mod">
          <ac:chgData name="Stanford Bowman" userId="6ede3e4e1afbea80" providerId="LiveId" clId="{B79FCCFB-78F0-4641-B2DB-802FCD336843}" dt="2020-10-04T19:23:03.096" v="1393" actId="465"/>
          <ac:spMkLst>
            <pc:docMk/>
            <pc:sldMk cId="2131328801" sldId="321"/>
            <ac:spMk id="3" creationId="{6D03869A-AAA1-463E-9E4D-957024AD74F1}"/>
          </ac:spMkLst>
        </pc:spChg>
        <pc:spChg chg="mod">
          <ac:chgData name="Stanford Bowman" userId="6ede3e4e1afbea80" providerId="LiveId" clId="{B79FCCFB-78F0-4641-B2DB-802FCD336843}" dt="2020-10-04T19:23:40.816" v="1419" actId="12789"/>
          <ac:spMkLst>
            <pc:docMk/>
            <pc:sldMk cId="2131328801" sldId="321"/>
            <ac:spMk id="13" creationId="{84DD83C2-FE63-4FC9-9D93-573A73914227}"/>
          </ac:spMkLst>
        </pc:spChg>
        <pc:spChg chg="mod">
          <ac:chgData name="Stanford Bowman" userId="6ede3e4e1afbea80" providerId="LiveId" clId="{B79FCCFB-78F0-4641-B2DB-802FCD336843}" dt="2020-10-04T19:23:58.481" v="1420" actId="403"/>
          <ac:spMkLst>
            <pc:docMk/>
            <pc:sldMk cId="2131328801" sldId="321"/>
            <ac:spMk id="16" creationId="{E87A8222-E3D0-4378-88E1-A352EB289FAF}"/>
          </ac:spMkLst>
        </pc:spChg>
        <pc:spChg chg="mod">
          <ac:chgData name="Stanford Bowman" userId="6ede3e4e1afbea80" providerId="LiveId" clId="{B79FCCFB-78F0-4641-B2DB-802FCD336843}" dt="2020-09-27T20:15:11.338" v="15" actId="27636"/>
          <ac:spMkLst>
            <pc:docMk/>
            <pc:sldMk cId="2131328801" sldId="321"/>
            <ac:spMk id="18" creationId="{D50EFE32-4551-4685-A6C3-225D258F9A8B}"/>
          </ac:spMkLst>
        </pc:spChg>
        <pc:spChg chg="mod">
          <ac:chgData name="Stanford Bowman" userId="6ede3e4e1afbea80" providerId="LiveId" clId="{B79FCCFB-78F0-4641-B2DB-802FCD336843}" dt="2020-10-04T19:23:40.816" v="1419" actId="12789"/>
          <ac:spMkLst>
            <pc:docMk/>
            <pc:sldMk cId="2131328801" sldId="321"/>
            <ac:spMk id="23" creationId="{0A027986-47CB-4EC3-A673-ABF84764C316}"/>
          </ac:spMkLst>
        </pc:spChg>
        <pc:grpChg chg="mod">
          <ac:chgData name="Stanford Bowman" userId="6ede3e4e1afbea80" providerId="LiveId" clId="{B79FCCFB-78F0-4641-B2DB-802FCD336843}" dt="2020-10-04T19:24:08.402" v="1421" actId="14100"/>
          <ac:grpSpMkLst>
            <pc:docMk/>
            <pc:sldMk cId="2131328801" sldId="321"/>
            <ac:grpSpMk id="14" creationId="{76C44386-5C0D-4860-9394-E905BB93592D}"/>
          </ac:grpSpMkLst>
        </pc:grpChg>
        <pc:cxnChg chg="mod">
          <ac:chgData name="Stanford Bowman" userId="6ede3e4e1afbea80" providerId="LiveId" clId="{B79FCCFB-78F0-4641-B2DB-802FCD336843}" dt="2020-10-04T19:23:03.096" v="1393" actId="465"/>
          <ac:cxnSpMkLst>
            <pc:docMk/>
            <pc:sldMk cId="2131328801" sldId="321"/>
            <ac:cxnSpMk id="7177" creationId="{00000000-0000-0000-0000-000000000000}"/>
          </ac:cxnSpMkLst>
        </pc:cxnChg>
      </pc:sldChg>
      <pc:sldChg chg="delSp modSp modTransition">
        <pc:chgData name="Stanford Bowman" userId="6ede3e4e1afbea80" providerId="LiveId" clId="{B79FCCFB-78F0-4641-B2DB-802FCD336843}" dt="2020-10-04T20:23:03.049" v="2320" actId="478"/>
        <pc:sldMkLst>
          <pc:docMk/>
          <pc:sldMk cId="3610554354" sldId="322"/>
        </pc:sldMkLst>
        <pc:spChg chg="mod">
          <ac:chgData name="Stanford Bowman" userId="6ede3e4e1afbea80" providerId="LiveId" clId="{B79FCCFB-78F0-4641-B2DB-802FCD336843}" dt="2020-10-04T20:22:44.023" v="2318" actId="14100"/>
          <ac:spMkLst>
            <pc:docMk/>
            <pc:sldMk cId="3610554354" sldId="322"/>
            <ac:spMk id="3" creationId="{C173528E-EDC8-4FBE-9BE9-878B206B957E}"/>
          </ac:spMkLst>
        </pc:spChg>
        <pc:spChg chg="mod">
          <ac:chgData name="Stanford Bowman" userId="6ede3e4e1afbea80" providerId="LiveId" clId="{B79FCCFB-78F0-4641-B2DB-802FCD336843}" dt="2020-10-04T20:22:44.023" v="2318" actId="14100"/>
          <ac:spMkLst>
            <pc:docMk/>
            <pc:sldMk cId="3610554354" sldId="322"/>
            <ac:spMk id="12" creationId="{00000000-0000-0000-0000-000000000000}"/>
          </ac:spMkLst>
        </pc:spChg>
        <pc:spChg chg="mod">
          <ac:chgData name="Stanford Bowman" userId="6ede3e4e1afbea80" providerId="LiveId" clId="{B79FCCFB-78F0-4641-B2DB-802FCD336843}" dt="2020-09-27T20:15:11.465" v="21" actId="27636"/>
          <ac:spMkLst>
            <pc:docMk/>
            <pc:sldMk cId="3610554354" sldId="322"/>
            <ac:spMk id="20" creationId="{497C4DE1-9948-4970-BE32-6DCDD521E95F}"/>
          </ac:spMkLst>
        </pc:spChg>
        <pc:spChg chg="mod">
          <ac:chgData name="Stanford Bowman" userId="6ede3e4e1afbea80" providerId="LiveId" clId="{B79FCCFB-78F0-4641-B2DB-802FCD336843}" dt="2020-10-04T20:22:44.023" v="2318" actId="14100"/>
          <ac:spMkLst>
            <pc:docMk/>
            <pc:sldMk cId="3610554354" sldId="322"/>
            <ac:spMk id="21" creationId="{D5CA7739-1376-4613-8ADE-73CDD8360891}"/>
          </ac:spMkLst>
        </pc:spChg>
        <pc:spChg chg="mod">
          <ac:chgData name="Stanford Bowman" userId="6ede3e4e1afbea80" providerId="LiveId" clId="{B79FCCFB-78F0-4641-B2DB-802FCD336843}" dt="2020-10-04T20:22:44.023" v="2318" actId="14100"/>
          <ac:spMkLst>
            <pc:docMk/>
            <pc:sldMk cId="3610554354" sldId="322"/>
            <ac:spMk id="22" creationId="{0C7FFC4C-261E-4796-B920-0B95A901E3D2}"/>
          </ac:spMkLst>
        </pc:spChg>
        <pc:spChg chg="mod">
          <ac:chgData name="Stanford Bowman" userId="6ede3e4e1afbea80" providerId="LiveId" clId="{B79FCCFB-78F0-4641-B2DB-802FCD336843}" dt="2020-10-04T20:22:48.280" v="2319" actId="14100"/>
          <ac:spMkLst>
            <pc:docMk/>
            <pc:sldMk cId="3610554354" sldId="322"/>
            <ac:spMk id="24" creationId="{C5AC856C-F84B-4F5B-B75E-528405671DD9}"/>
          </ac:spMkLst>
        </pc:spChg>
        <pc:spChg chg="mod">
          <ac:chgData name="Stanford Bowman" userId="6ede3e4e1afbea80" providerId="LiveId" clId="{B79FCCFB-78F0-4641-B2DB-802FCD336843}" dt="2020-10-04T20:22:44.023" v="2318" actId="14100"/>
          <ac:spMkLst>
            <pc:docMk/>
            <pc:sldMk cId="3610554354" sldId="322"/>
            <ac:spMk id="25" creationId="{6411F363-9479-4C3C-A0C6-74EC90C11505}"/>
          </ac:spMkLst>
        </pc:spChg>
        <pc:spChg chg="mod">
          <ac:chgData name="Stanford Bowman" userId="6ede3e4e1afbea80" providerId="LiveId" clId="{B79FCCFB-78F0-4641-B2DB-802FCD336843}" dt="2020-10-04T20:22:44.023" v="2318" actId="14100"/>
          <ac:spMkLst>
            <pc:docMk/>
            <pc:sldMk cId="3610554354" sldId="322"/>
            <ac:spMk id="26" creationId="{EE87FC64-D645-44F0-AE5F-9456B65C5578}"/>
          </ac:spMkLst>
        </pc:spChg>
        <pc:spChg chg="del">
          <ac:chgData name="Stanford Bowman" userId="6ede3e4e1afbea80" providerId="LiveId" clId="{B79FCCFB-78F0-4641-B2DB-802FCD336843}" dt="2020-10-04T20:23:03.049" v="2320" actId="478"/>
          <ac:spMkLst>
            <pc:docMk/>
            <pc:sldMk cId="3610554354" sldId="322"/>
            <ac:spMk id="31" creationId="{C35C2C2B-7DBF-45AB-952B-DF17959F1588}"/>
          </ac:spMkLst>
        </pc:spChg>
        <pc:spChg chg="mod">
          <ac:chgData name="Stanford Bowman" userId="6ede3e4e1afbea80" providerId="LiveId" clId="{B79FCCFB-78F0-4641-B2DB-802FCD336843}" dt="2020-10-04T20:22:44.023" v="2318" actId="14100"/>
          <ac:spMkLst>
            <pc:docMk/>
            <pc:sldMk cId="3610554354" sldId="322"/>
            <ac:spMk id="34" creationId="{C8715477-3110-4651-B832-9BC9417D9F4B}"/>
          </ac:spMkLst>
        </pc:spChg>
        <pc:spChg chg="mod">
          <ac:chgData name="Stanford Bowman" userId="6ede3e4e1afbea80" providerId="LiveId" clId="{B79FCCFB-78F0-4641-B2DB-802FCD336843}" dt="2020-10-04T20:22:44.023" v="2318" actId="14100"/>
          <ac:spMkLst>
            <pc:docMk/>
            <pc:sldMk cId="3610554354" sldId="322"/>
            <ac:spMk id="36869" creationId="{00000000-0000-0000-0000-000000000000}"/>
          </ac:spMkLst>
        </pc:spChg>
        <pc:graphicFrameChg chg="mod">
          <ac:chgData name="Stanford Bowman" userId="6ede3e4e1afbea80" providerId="LiveId" clId="{B79FCCFB-78F0-4641-B2DB-802FCD336843}" dt="2020-09-27T20:27:23.554" v="63"/>
          <ac:graphicFrameMkLst>
            <pc:docMk/>
            <pc:sldMk cId="3610554354" sldId="322"/>
            <ac:graphicFrameMk id="30" creationId="{179B981F-AE9B-40A1-8208-46E245840E4C}"/>
          </ac:graphicFrameMkLst>
        </pc:graphicFrameChg>
        <pc:picChg chg="del">
          <ac:chgData name="Stanford Bowman" userId="6ede3e4e1afbea80" providerId="LiveId" clId="{B79FCCFB-78F0-4641-B2DB-802FCD336843}" dt="2020-10-04T20:23:03.049" v="2320" actId="478"/>
          <ac:picMkLst>
            <pc:docMk/>
            <pc:sldMk cId="3610554354" sldId="322"/>
            <ac:picMk id="5" creationId="{84AB845F-1232-4D9E-9840-6D383870ECBB}"/>
          </ac:picMkLst>
        </pc:picChg>
      </pc:sldChg>
      <pc:sldChg chg="modSp modTransition modNotes">
        <pc:chgData name="Stanford Bowman" userId="6ede3e4e1afbea80" providerId="LiveId" clId="{B79FCCFB-78F0-4641-B2DB-802FCD336843}" dt="2020-10-04T20:17:04.274" v="2192" actId="1036"/>
        <pc:sldMkLst>
          <pc:docMk/>
          <pc:sldMk cId="672980968" sldId="323"/>
        </pc:sldMkLst>
        <pc:spChg chg="mod">
          <ac:chgData name="Stanford Bowman" userId="6ede3e4e1afbea80" providerId="LiveId" clId="{B79FCCFB-78F0-4641-B2DB-802FCD336843}" dt="2020-10-04T20:15:06.672" v="2109" actId="20577"/>
          <ac:spMkLst>
            <pc:docMk/>
            <pc:sldMk cId="672980968" sldId="323"/>
            <ac:spMk id="3" creationId="{C173528E-EDC8-4FBE-9BE9-878B206B957E}"/>
          </ac:spMkLst>
        </pc:spChg>
        <pc:spChg chg="mod">
          <ac:chgData name="Stanford Bowman" userId="6ede3e4e1afbea80" providerId="LiveId" clId="{B79FCCFB-78F0-4641-B2DB-802FCD336843}" dt="2020-10-04T20:15:50.640" v="2115" actId="113"/>
          <ac:spMkLst>
            <pc:docMk/>
            <pc:sldMk cId="672980968" sldId="323"/>
            <ac:spMk id="12" creationId="{00000000-0000-0000-0000-000000000000}"/>
          </ac:spMkLst>
        </pc:spChg>
        <pc:spChg chg="mod">
          <ac:chgData name="Stanford Bowman" userId="6ede3e4e1afbea80" providerId="LiveId" clId="{B79FCCFB-78F0-4641-B2DB-802FCD336843}" dt="2020-10-04T20:15:50.640" v="2115" actId="113"/>
          <ac:spMkLst>
            <pc:docMk/>
            <pc:sldMk cId="672980968" sldId="323"/>
            <ac:spMk id="20" creationId="{37BDF6D9-39E0-4371-B0F1-7587A9303842}"/>
          </ac:spMkLst>
        </pc:spChg>
        <pc:spChg chg="mod">
          <ac:chgData name="Stanford Bowman" userId="6ede3e4e1afbea80" providerId="LiveId" clId="{B79FCCFB-78F0-4641-B2DB-802FCD336843}" dt="2020-10-04T20:16:48.800" v="2184" actId="14100"/>
          <ac:spMkLst>
            <pc:docMk/>
            <pc:sldMk cId="672980968" sldId="323"/>
            <ac:spMk id="21" creationId="{D5CA7739-1376-4613-8ADE-73CDD8360891}"/>
          </ac:spMkLst>
        </pc:spChg>
        <pc:spChg chg="mod">
          <ac:chgData name="Stanford Bowman" userId="6ede3e4e1afbea80" providerId="LiveId" clId="{B79FCCFB-78F0-4641-B2DB-802FCD336843}" dt="2020-10-04T20:15:50.640" v="2115" actId="113"/>
          <ac:spMkLst>
            <pc:docMk/>
            <pc:sldMk cId="672980968" sldId="323"/>
            <ac:spMk id="23" creationId="{4C914046-21AC-4471-BC10-5AF74194BD30}"/>
          </ac:spMkLst>
        </pc:spChg>
        <pc:spChg chg="mod">
          <ac:chgData name="Stanford Bowman" userId="6ede3e4e1afbea80" providerId="LiveId" clId="{B79FCCFB-78F0-4641-B2DB-802FCD336843}" dt="2020-10-04T20:17:04.274" v="2192" actId="1036"/>
          <ac:spMkLst>
            <pc:docMk/>
            <pc:sldMk cId="672980968" sldId="323"/>
            <ac:spMk id="24" creationId="{C5AC856C-F84B-4F5B-B75E-528405671DD9}"/>
          </ac:spMkLst>
        </pc:spChg>
        <pc:spChg chg="mod">
          <ac:chgData name="Stanford Bowman" userId="6ede3e4e1afbea80" providerId="LiveId" clId="{B79FCCFB-78F0-4641-B2DB-802FCD336843}" dt="2020-10-04T20:16:18.264" v="2168" actId="1035"/>
          <ac:spMkLst>
            <pc:docMk/>
            <pc:sldMk cId="672980968" sldId="323"/>
            <ac:spMk id="25" creationId="{6411F363-9479-4C3C-A0C6-74EC90C11505}"/>
          </ac:spMkLst>
        </pc:spChg>
        <pc:spChg chg="mod">
          <ac:chgData name="Stanford Bowman" userId="6ede3e4e1afbea80" providerId="LiveId" clId="{B79FCCFB-78F0-4641-B2DB-802FCD336843}" dt="2020-10-04T20:16:26.298" v="2183" actId="14100"/>
          <ac:spMkLst>
            <pc:docMk/>
            <pc:sldMk cId="672980968" sldId="323"/>
            <ac:spMk id="26" creationId="{EE87FC64-D645-44F0-AE5F-9456B65C5578}"/>
          </ac:spMkLst>
        </pc:spChg>
        <pc:spChg chg="mod">
          <ac:chgData name="Stanford Bowman" userId="6ede3e4e1afbea80" providerId="LiveId" clId="{B79FCCFB-78F0-4641-B2DB-802FCD336843}" dt="2020-10-04T20:15:50.640" v="2115" actId="113"/>
          <ac:spMkLst>
            <pc:docMk/>
            <pc:sldMk cId="672980968" sldId="323"/>
            <ac:spMk id="33" creationId="{8C34E16B-7D6A-4756-9299-7DB88EB2D55B}"/>
          </ac:spMkLst>
        </pc:spChg>
        <pc:spChg chg="mod">
          <ac:chgData name="Stanford Bowman" userId="6ede3e4e1afbea80" providerId="LiveId" clId="{B79FCCFB-78F0-4641-B2DB-802FCD336843}" dt="2020-10-04T20:15:50.640" v="2115" actId="113"/>
          <ac:spMkLst>
            <pc:docMk/>
            <pc:sldMk cId="672980968" sldId="323"/>
            <ac:spMk id="34" creationId="{C8715477-3110-4651-B832-9BC9417D9F4B}"/>
          </ac:spMkLst>
        </pc:spChg>
        <pc:spChg chg="mod">
          <ac:chgData name="Stanford Bowman" userId="6ede3e4e1afbea80" providerId="LiveId" clId="{B79FCCFB-78F0-4641-B2DB-802FCD336843}" dt="2020-09-27T20:15:11.454" v="20" actId="27636"/>
          <ac:spMkLst>
            <pc:docMk/>
            <pc:sldMk cId="672980968" sldId="323"/>
            <ac:spMk id="35" creationId="{11599DCA-7ACB-4299-AF79-26500E2AF9D2}"/>
          </ac:spMkLst>
        </pc:spChg>
        <pc:graphicFrameChg chg="mod">
          <ac:chgData name="Stanford Bowman" userId="6ede3e4e1afbea80" providerId="LiveId" clId="{B79FCCFB-78F0-4641-B2DB-802FCD336843}" dt="2020-09-27T20:27:23.554" v="63"/>
          <ac:graphicFrameMkLst>
            <pc:docMk/>
            <pc:sldMk cId="672980968" sldId="323"/>
            <ac:graphicFrameMk id="30" creationId="{179B981F-AE9B-40A1-8208-46E245840E4C}"/>
          </ac:graphicFrameMkLst>
        </pc:graphicFrameChg>
      </pc:sldChg>
      <pc:sldChg chg="addSp delSp modSp modTransition modNotes modNotesTx">
        <pc:chgData name="Stanford Bowman" userId="6ede3e4e1afbea80" providerId="LiveId" clId="{B79FCCFB-78F0-4641-B2DB-802FCD336843}" dt="2020-10-04T21:47:48.351" v="2348" actId="27636"/>
        <pc:sldMkLst>
          <pc:docMk/>
          <pc:sldMk cId="3921487480" sldId="324"/>
        </pc:sldMkLst>
        <pc:spChg chg="mod">
          <ac:chgData name="Stanford Bowman" userId="6ede3e4e1afbea80" providerId="LiveId" clId="{B79FCCFB-78F0-4641-B2DB-802FCD336843}" dt="2020-10-04T18:54:20.862" v="1021" actId="2711"/>
          <ac:spMkLst>
            <pc:docMk/>
            <pc:sldMk cId="3921487480" sldId="324"/>
            <ac:spMk id="2" creationId="{E15A4589-7E0C-4D73-A60B-569486A8D574}"/>
          </ac:spMkLst>
        </pc:spChg>
        <pc:spChg chg="mod">
          <ac:chgData name="Stanford Bowman" userId="6ede3e4e1afbea80" providerId="LiveId" clId="{B79FCCFB-78F0-4641-B2DB-802FCD336843}" dt="2020-10-04T18:52:54.494" v="1008" actId="1038"/>
          <ac:spMkLst>
            <pc:docMk/>
            <pc:sldMk cId="3921487480" sldId="324"/>
            <ac:spMk id="10" creationId="{01C7E096-666C-4140-9493-1882A66854D8}"/>
          </ac:spMkLst>
        </pc:spChg>
        <pc:spChg chg="mod">
          <ac:chgData name="Stanford Bowman" userId="6ede3e4e1afbea80" providerId="LiveId" clId="{B79FCCFB-78F0-4641-B2DB-802FCD336843}" dt="2020-10-04T18:52:42.945" v="975" actId="1038"/>
          <ac:spMkLst>
            <pc:docMk/>
            <pc:sldMk cId="3921487480" sldId="324"/>
            <ac:spMk id="12" creationId="{62DE6E15-1D9C-4A7D-A8DB-71A3FBE3B36F}"/>
          </ac:spMkLst>
        </pc:spChg>
        <pc:spChg chg="mod">
          <ac:chgData name="Stanford Bowman" userId="6ede3e4e1afbea80" providerId="LiveId" clId="{B79FCCFB-78F0-4641-B2DB-802FCD336843}" dt="2020-09-27T20:15:11.086" v="9" actId="27636"/>
          <ac:spMkLst>
            <pc:docMk/>
            <pc:sldMk cId="3921487480" sldId="324"/>
            <ac:spMk id="17" creationId="{C119EEC6-A907-4528-82BA-37A98CFEC92C}"/>
          </ac:spMkLst>
        </pc:spChg>
        <pc:spChg chg="mod">
          <ac:chgData name="Stanford Bowman" userId="6ede3e4e1afbea80" providerId="LiveId" clId="{B79FCCFB-78F0-4641-B2DB-802FCD336843}" dt="2020-10-04T18:54:46.859" v="1022" actId="14100"/>
          <ac:spMkLst>
            <pc:docMk/>
            <pc:sldMk cId="3921487480" sldId="324"/>
            <ac:spMk id="135" creationId="{00000000-0000-0000-0000-000000000000}"/>
          </ac:spMkLst>
        </pc:spChg>
        <pc:picChg chg="add mod">
          <ac:chgData name="Stanford Bowman" userId="6ede3e4e1afbea80" providerId="LiveId" clId="{B79FCCFB-78F0-4641-B2DB-802FCD336843}" dt="2020-10-04T20:28:08.691" v="2343" actId="1076"/>
          <ac:picMkLst>
            <pc:docMk/>
            <pc:sldMk cId="3921487480" sldId="324"/>
            <ac:picMk id="9" creationId="{24097EF3-8F2E-4737-9FAA-59705B30505E}"/>
          </ac:picMkLst>
        </pc:picChg>
        <pc:picChg chg="add del mod">
          <ac:chgData name="Stanford Bowman" userId="6ede3e4e1afbea80" providerId="LiveId" clId="{B79FCCFB-78F0-4641-B2DB-802FCD336843}" dt="2020-10-04T20:28:10.868" v="2344" actId="478"/>
          <ac:picMkLst>
            <pc:docMk/>
            <pc:sldMk cId="3921487480" sldId="324"/>
            <ac:picMk id="11" creationId="{ECFD47C4-C2AA-49E7-9905-AFF431DBC278}"/>
          </ac:picMkLst>
        </pc:picChg>
        <pc:picChg chg="add">
          <ac:chgData name="Stanford Bowman" userId="6ede3e4e1afbea80" providerId="LiveId" clId="{B79FCCFB-78F0-4641-B2DB-802FCD336843}" dt="2020-10-04T20:27:26.924" v="2339"/>
          <ac:picMkLst>
            <pc:docMk/>
            <pc:sldMk cId="3921487480" sldId="324"/>
            <ac:picMk id="13" creationId="{29E4D322-C2C2-4010-B569-60EE50E48560}"/>
          </ac:picMkLst>
        </pc:picChg>
      </pc:sldChg>
      <pc:sldChg chg="addSp delSp modSp add">
        <pc:chgData name="Stanford Bowman" userId="6ede3e4e1afbea80" providerId="LiveId" clId="{B79FCCFB-78F0-4641-B2DB-802FCD336843}" dt="2020-10-04T19:44:51.299" v="1726" actId="1076"/>
        <pc:sldMkLst>
          <pc:docMk/>
          <pc:sldMk cId="180577358" sldId="325"/>
        </pc:sldMkLst>
        <pc:spChg chg="mod">
          <ac:chgData name="Stanford Bowman" userId="6ede3e4e1afbea80" providerId="LiveId" clId="{B79FCCFB-78F0-4641-B2DB-802FCD336843}" dt="2020-10-04T19:44:51.299" v="1726" actId="1076"/>
          <ac:spMkLst>
            <pc:docMk/>
            <pc:sldMk cId="180577358" sldId="325"/>
            <ac:spMk id="3" creationId="{551D1F5E-DEF6-423D-BC64-A0FDAA345AAB}"/>
          </ac:spMkLst>
        </pc:spChg>
        <pc:spChg chg="del mod">
          <ac:chgData name="Stanford Bowman" userId="6ede3e4e1afbea80" providerId="LiveId" clId="{B79FCCFB-78F0-4641-B2DB-802FCD336843}" dt="2020-10-04T19:36:57.292" v="1611" actId="478"/>
          <ac:spMkLst>
            <pc:docMk/>
            <pc:sldMk cId="180577358" sldId="325"/>
            <ac:spMk id="4" creationId="{0F2CCD03-69C0-49F1-A7DF-E667F8FABEDE}"/>
          </ac:spMkLst>
        </pc:spChg>
        <pc:spChg chg="mod">
          <ac:chgData name="Stanford Bowman" userId="6ede3e4e1afbea80" providerId="LiveId" clId="{B79FCCFB-78F0-4641-B2DB-802FCD336843}" dt="2020-10-04T19:38:30.047" v="1656"/>
          <ac:spMkLst>
            <pc:docMk/>
            <pc:sldMk cId="180577358" sldId="325"/>
            <ac:spMk id="5" creationId="{C3B18F23-DF8D-4322-86C8-15A4125D9556}"/>
          </ac:spMkLst>
        </pc:spChg>
        <pc:spChg chg="add mod">
          <ac:chgData name="Stanford Bowman" userId="6ede3e4e1afbea80" providerId="LiveId" clId="{B79FCCFB-78F0-4641-B2DB-802FCD336843}" dt="2020-10-04T19:44:41.431" v="1725" actId="1076"/>
          <ac:spMkLst>
            <pc:docMk/>
            <pc:sldMk cId="180577358" sldId="325"/>
            <ac:spMk id="6" creationId="{D4165FE8-1185-4B9A-AF4D-E2706C2CC576}"/>
          </ac:spMkLst>
        </pc:spChg>
        <pc:spChg chg="add mod">
          <ac:chgData name="Stanford Bowman" userId="6ede3e4e1afbea80" providerId="LiveId" clId="{B79FCCFB-78F0-4641-B2DB-802FCD336843}" dt="2020-10-04T19:37:26.671" v="1652" actId="14100"/>
          <ac:spMkLst>
            <pc:docMk/>
            <pc:sldMk cId="180577358" sldId="325"/>
            <ac:spMk id="10" creationId="{C158A928-3F34-4B38-9507-E93C25E40BC7}"/>
          </ac:spMkLst>
        </pc:spChg>
      </pc:sldChg>
      <pc:sldChg chg="add del modNotes">
        <pc:chgData name="Stanford Bowman" userId="6ede3e4e1afbea80" providerId="LiveId" clId="{B79FCCFB-78F0-4641-B2DB-802FCD336843}" dt="2020-10-04T20:25:38.742" v="2328"/>
        <pc:sldMkLst>
          <pc:docMk/>
          <pc:sldMk cId="2798005359" sldId="326"/>
        </pc:sldMkLst>
      </pc:sldChg>
      <pc:sldChg chg="add del modNotes">
        <pc:chgData name="Stanford Bowman" userId="6ede3e4e1afbea80" providerId="LiveId" clId="{B79FCCFB-78F0-4641-B2DB-802FCD336843}" dt="2020-10-04T20:25:44.703" v="2332"/>
        <pc:sldMkLst>
          <pc:docMk/>
          <pc:sldMk cId="2953269063" sldId="326"/>
        </pc:sldMkLst>
      </pc:sldChg>
      <pc:sldMasterChg chg="setBg modSldLayout">
        <pc:chgData name="Stanford Bowman" userId="6ede3e4e1afbea80" providerId="LiveId" clId="{B79FCCFB-78F0-4641-B2DB-802FCD336843}" dt="2020-09-27T23:15:59.874" v="708"/>
        <pc:sldMasterMkLst>
          <pc:docMk/>
          <pc:sldMasterMk cId="0" sldId="2147483648"/>
        </pc:sldMasterMkLst>
        <pc:sldLayoutChg chg="setBg">
          <pc:chgData name="Stanford Bowman" userId="6ede3e4e1afbea80" providerId="LiveId" clId="{B79FCCFB-78F0-4641-B2DB-802FCD336843}" dt="2020-09-27T23:15:59.874" v="708"/>
          <pc:sldLayoutMkLst>
            <pc:docMk/>
            <pc:sldMasterMk cId="0" sldId="2147483648"/>
            <pc:sldLayoutMk cId="0" sldId="2147483649"/>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0"/>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1"/>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2"/>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3"/>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7"/>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8"/>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9"/>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60"/>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61"/>
          </pc:sldLayoutMkLst>
        </pc:sldLayoutChg>
      </pc:sldMasterChg>
    </pc:docChg>
  </pc:docChgLst>
  <pc:docChgLst>
    <pc:chgData name="Stanford Bowman" userId="6ede3e4e1afbea80" providerId="LiveId" clId="{F8A32A6B-35FC-4814-BC95-1855A82A91FC}"/>
    <pc:docChg chg="undo redo custSel addSld delSld modSld sldOrd addSection delSection modSection">
      <pc:chgData name="Stanford Bowman" userId="6ede3e4e1afbea80" providerId="LiveId" clId="{F8A32A6B-35FC-4814-BC95-1855A82A91FC}" dt="2024-08-23T15:30:41.665" v="1633" actId="1076"/>
      <pc:docMkLst>
        <pc:docMk/>
      </pc:docMkLst>
      <pc:sldChg chg="addSp delSp modSp add del mod delAnim modNotes modNotesTx">
        <pc:chgData name="Stanford Bowman" userId="6ede3e4e1afbea80" providerId="LiveId" clId="{F8A32A6B-35FC-4814-BC95-1855A82A91FC}" dt="2024-08-23T15:00:17.273" v="1296" actId="47"/>
        <pc:sldMkLst>
          <pc:docMk/>
          <pc:sldMk cId="732117688" sldId="263"/>
        </pc:sldMkLst>
        <pc:spChg chg="mod">
          <ac:chgData name="Stanford Bowman" userId="6ede3e4e1afbea80" providerId="LiveId" clId="{F8A32A6B-35FC-4814-BC95-1855A82A91FC}" dt="2024-08-23T14:30:09.437" v="1153" actId="20577"/>
          <ac:spMkLst>
            <pc:docMk/>
            <pc:sldMk cId="732117688" sldId="263"/>
            <ac:spMk id="2" creationId="{DBA3FA98-EE36-4C3B-9FA0-CA6DB5E0310D}"/>
          </ac:spMkLst>
        </pc:spChg>
        <pc:spChg chg="del mod">
          <ac:chgData name="Stanford Bowman" userId="6ede3e4e1afbea80" providerId="LiveId" clId="{F8A32A6B-35FC-4814-BC95-1855A82A91FC}" dt="2024-08-23T14:27:47.976" v="1130" actId="478"/>
          <ac:spMkLst>
            <pc:docMk/>
            <pc:sldMk cId="732117688" sldId="263"/>
            <ac:spMk id="3" creationId="{6A8C3088-1E59-473D-A748-177796378380}"/>
          </ac:spMkLst>
        </pc:spChg>
        <pc:spChg chg="del">
          <ac:chgData name="Stanford Bowman" userId="6ede3e4e1afbea80" providerId="LiveId" clId="{F8A32A6B-35FC-4814-BC95-1855A82A91FC}" dt="2024-08-23T14:25:13.946" v="1110" actId="478"/>
          <ac:spMkLst>
            <pc:docMk/>
            <pc:sldMk cId="732117688" sldId="263"/>
            <ac:spMk id="5" creationId="{6138354F-03A4-4DF2-8D64-6E03115E372E}"/>
          </ac:spMkLst>
        </pc:spChg>
        <pc:spChg chg="del mod">
          <ac:chgData name="Stanford Bowman" userId="6ede3e4e1afbea80" providerId="LiveId" clId="{F8A32A6B-35FC-4814-BC95-1855A82A91FC}" dt="2024-08-23T14:27:47.976" v="1130" actId="478"/>
          <ac:spMkLst>
            <pc:docMk/>
            <pc:sldMk cId="732117688" sldId="263"/>
            <ac:spMk id="6" creationId="{BEC15DBA-8D4E-46D7-ABBA-D2952FD44C08}"/>
          </ac:spMkLst>
        </pc:spChg>
        <pc:spChg chg="add mod">
          <ac:chgData name="Stanford Bowman" userId="6ede3e4e1afbea80" providerId="LiveId" clId="{F8A32A6B-35FC-4814-BC95-1855A82A91FC}" dt="2024-08-22T15:44:54.497" v="366" actId="207"/>
          <ac:spMkLst>
            <pc:docMk/>
            <pc:sldMk cId="732117688" sldId="263"/>
            <ac:spMk id="7" creationId="{D72C2BBB-E5F9-EC76-2D01-8A2842D818FB}"/>
          </ac:spMkLst>
        </pc:spChg>
        <pc:spChg chg="add mod">
          <ac:chgData name="Stanford Bowman" userId="6ede3e4e1afbea80" providerId="LiveId" clId="{F8A32A6B-35FC-4814-BC95-1855A82A91FC}" dt="2024-08-22T16:02:50.255" v="398" actId="207"/>
          <ac:spMkLst>
            <pc:docMk/>
            <pc:sldMk cId="732117688" sldId="263"/>
            <ac:spMk id="9" creationId="{539C4EEA-A418-A47F-B011-96A836A174FF}"/>
          </ac:spMkLst>
        </pc:spChg>
        <pc:spChg chg="del mod">
          <ac:chgData name="Stanford Bowman" userId="6ede3e4e1afbea80" providerId="LiveId" clId="{F8A32A6B-35FC-4814-BC95-1855A82A91FC}" dt="2024-08-23T14:27:40.530" v="1129" actId="478"/>
          <ac:spMkLst>
            <pc:docMk/>
            <pc:sldMk cId="732117688" sldId="263"/>
            <ac:spMk id="13" creationId="{346A19DD-80EB-40B7-A2BF-0EBE31F6B071}"/>
          </ac:spMkLst>
        </pc:spChg>
        <pc:spChg chg="del mod">
          <ac:chgData name="Stanford Bowman" userId="6ede3e4e1afbea80" providerId="LiveId" clId="{F8A32A6B-35FC-4814-BC95-1855A82A91FC}" dt="2024-08-23T14:27:47.976" v="1130" actId="478"/>
          <ac:spMkLst>
            <pc:docMk/>
            <pc:sldMk cId="732117688" sldId="263"/>
            <ac:spMk id="14" creationId="{BD44D565-EAE8-451E-9152-A6122E246898}"/>
          </ac:spMkLst>
        </pc:spChg>
        <pc:spChg chg="del mod">
          <ac:chgData name="Stanford Bowman" userId="6ede3e4e1afbea80" providerId="LiveId" clId="{F8A32A6B-35FC-4814-BC95-1855A82A91FC}" dt="2024-08-22T15:44:37.560" v="362" actId="478"/>
          <ac:spMkLst>
            <pc:docMk/>
            <pc:sldMk cId="732117688" sldId="263"/>
            <ac:spMk id="17" creationId="{D4E2ADE6-C720-4C40-A5D7-F62699B7E072}"/>
          </ac:spMkLst>
        </pc:spChg>
        <pc:spChg chg="del">
          <ac:chgData name="Stanford Bowman" userId="6ede3e4e1afbea80" providerId="LiveId" clId="{F8A32A6B-35FC-4814-BC95-1855A82A91FC}" dt="2024-08-22T15:44:37.560" v="362" actId="478"/>
          <ac:spMkLst>
            <pc:docMk/>
            <pc:sldMk cId="732117688" sldId="263"/>
            <ac:spMk id="19" creationId="{7DD963A9-7386-4A87-A2B7-DA8891FEAEFC}"/>
          </ac:spMkLst>
        </pc:spChg>
        <pc:spChg chg="del">
          <ac:chgData name="Stanford Bowman" userId="6ede3e4e1afbea80" providerId="LiveId" clId="{F8A32A6B-35FC-4814-BC95-1855A82A91FC}" dt="2024-08-23T14:24:57.519" v="1108" actId="478"/>
          <ac:spMkLst>
            <pc:docMk/>
            <pc:sldMk cId="732117688" sldId="263"/>
            <ac:spMk id="20" creationId="{1A63F0AC-C48F-44B5-AD1E-63E6FA75F4A7}"/>
          </ac:spMkLst>
        </pc:spChg>
        <pc:spChg chg="mod">
          <ac:chgData name="Stanford Bowman" userId="6ede3e4e1afbea80" providerId="LiveId" clId="{F8A32A6B-35FC-4814-BC95-1855A82A91FC}" dt="2024-08-23T14:29:44.481" v="1148" actId="1036"/>
          <ac:spMkLst>
            <pc:docMk/>
            <pc:sldMk cId="732117688" sldId="263"/>
            <ac:spMk id="21" creationId="{986C7C43-3A83-4241-B703-DC51FF478DC7}"/>
          </ac:spMkLst>
        </pc:spChg>
        <pc:spChg chg="mod">
          <ac:chgData name="Stanford Bowman" userId="6ede3e4e1afbea80" providerId="LiveId" clId="{F8A32A6B-35FC-4814-BC95-1855A82A91FC}" dt="2024-08-23T14:29:44.481" v="1148" actId="1036"/>
          <ac:spMkLst>
            <pc:docMk/>
            <pc:sldMk cId="732117688" sldId="263"/>
            <ac:spMk id="22" creationId="{1F480B0B-B556-4426-9E49-EE5FF18484B7}"/>
          </ac:spMkLst>
        </pc:spChg>
        <pc:spChg chg="mod">
          <ac:chgData name="Stanford Bowman" userId="6ede3e4e1afbea80" providerId="LiveId" clId="{F8A32A6B-35FC-4814-BC95-1855A82A91FC}" dt="2024-08-23T14:29:44.481" v="1148" actId="1036"/>
          <ac:spMkLst>
            <pc:docMk/>
            <pc:sldMk cId="732117688" sldId="263"/>
            <ac:spMk id="23" creationId="{98E332BE-3B60-4182-9492-E3080411B342}"/>
          </ac:spMkLst>
        </pc:spChg>
        <pc:spChg chg="del mod">
          <ac:chgData name="Stanford Bowman" userId="6ede3e4e1afbea80" providerId="LiveId" clId="{F8A32A6B-35FC-4814-BC95-1855A82A91FC}" dt="2024-08-23T14:24:57.519" v="1108" actId="478"/>
          <ac:spMkLst>
            <pc:docMk/>
            <pc:sldMk cId="732117688" sldId="263"/>
            <ac:spMk id="24" creationId="{5AF421B9-A05E-46D5-AD59-393912E2A131}"/>
          </ac:spMkLst>
        </pc:spChg>
        <pc:spChg chg="del">
          <ac:chgData name="Stanford Bowman" userId="6ede3e4e1afbea80" providerId="LiveId" clId="{F8A32A6B-35FC-4814-BC95-1855A82A91FC}" dt="2024-08-23T14:25:13.946" v="1110" actId="478"/>
          <ac:spMkLst>
            <pc:docMk/>
            <pc:sldMk cId="732117688" sldId="263"/>
            <ac:spMk id="25" creationId="{A16B4F0A-E0F8-41B3-96E6-08DAEA2DFA39}"/>
          </ac:spMkLst>
        </pc:spChg>
        <pc:spChg chg="del">
          <ac:chgData name="Stanford Bowman" userId="6ede3e4e1afbea80" providerId="LiveId" clId="{F8A32A6B-35FC-4814-BC95-1855A82A91FC}" dt="2024-08-23T14:24:57.519" v="1108" actId="478"/>
          <ac:spMkLst>
            <pc:docMk/>
            <pc:sldMk cId="732117688" sldId="263"/>
            <ac:spMk id="26" creationId="{D2310188-E53F-4A5D-B2DF-57E4BA57E715}"/>
          </ac:spMkLst>
        </pc:spChg>
        <pc:spChg chg="del">
          <ac:chgData name="Stanford Bowman" userId="6ede3e4e1afbea80" providerId="LiveId" clId="{F8A32A6B-35FC-4814-BC95-1855A82A91FC}" dt="2024-08-23T14:24:57.519" v="1108" actId="478"/>
          <ac:spMkLst>
            <pc:docMk/>
            <pc:sldMk cId="732117688" sldId="263"/>
            <ac:spMk id="27" creationId="{F7F0D7A8-B9F3-4DB2-80FE-DCF8A7A0F678}"/>
          </ac:spMkLst>
        </pc:spChg>
        <pc:grpChg chg="mod">
          <ac:chgData name="Stanford Bowman" userId="6ede3e4e1afbea80" providerId="LiveId" clId="{F8A32A6B-35FC-4814-BC95-1855A82A91FC}" dt="2024-08-23T14:29:07.136" v="1138" actId="14100"/>
          <ac:grpSpMkLst>
            <pc:docMk/>
            <pc:sldMk cId="732117688" sldId="263"/>
            <ac:grpSpMk id="8" creationId="{0376AC74-983C-48B9-BF8A-3647807A963A}"/>
          </ac:grpSpMkLst>
        </pc:grpChg>
        <pc:picChg chg="del">
          <ac:chgData name="Stanford Bowman" userId="6ede3e4e1afbea80" providerId="LiveId" clId="{F8A32A6B-35FC-4814-BC95-1855A82A91FC}" dt="2024-08-22T15:44:37.560" v="362" actId="478"/>
          <ac:picMkLst>
            <pc:docMk/>
            <pc:sldMk cId="732117688" sldId="263"/>
            <ac:picMk id="28" creationId="{5C2328C8-D8FF-4924-BF0A-C70DA8FF1FB7}"/>
          </ac:picMkLst>
        </pc:picChg>
      </pc:sldChg>
      <pc:sldChg chg="modSp del mod">
        <pc:chgData name="Stanford Bowman" userId="6ede3e4e1afbea80" providerId="LiveId" clId="{F8A32A6B-35FC-4814-BC95-1855A82A91FC}" dt="2024-08-22T15:57:11.979" v="390" actId="47"/>
        <pc:sldMkLst>
          <pc:docMk/>
          <pc:sldMk cId="0" sldId="264"/>
        </pc:sldMkLst>
        <pc:spChg chg="mod">
          <ac:chgData name="Stanford Bowman" userId="6ede3e4e1afbea80" providerId="LiveId" clId="{F8A32A6B-35FC-4814-BC95-1855A82A91FC}" dt="2024-08-22T15:32:34.581" v="208" actId="27636"/>
          <ac:spMkLst>
            <pc:docMk/>
            <pc:sldMk cId="0" sldId="264"/>
            <ac:spMk id="15" creationId="{10095DD6-603C-4C82-8947-C8C771F8E607}"/>
          </ac:spMkLst>
        </pc:spChg>
        <pc:spChg chg="mod">
          <ac:chgData name="Stanford Bowman" userId="6ede3e4e1afbea80" providerId="LiveId" clId="{F8A32A6B-35FC-4814-BC95-1855A82A91FC}" dt="2024-08-22T15:32:34.464" v="197"/>
          <ac:spMkLst>
            <pc:docMk/>
            <pc:sldMk cId="0" sldId="264"/>
            <ac:spMk id="16" creationId="{4F123F2E-C565-4555-981E-61A6D6EC2C25}"/>
          </ac:spMkLst>
        </pc:spChg>
      </pc:sldChg>
      <pc:sldChg chg="addSp delSp modSp add del mod setBg delAnim modNotes modNotesTx">
        <pc:chgData name="Stanford Bowman" userId="6ede3e4e1afbea80" providerId="LiveId" clId="{F8A32A6B-35FC-4814-BC95-1855A82A91FC}" dt="2024-08-23T15:00:17.273" v="1296" actId="47"/>
        <pc:sldMkLst>
          <pc:docMk/>
          <pc:sldMk cId="592590924" sldId="269"/>
        </pc:sldMkLst>
        <pc:spChg chg="del">
          <ac:chgData name="Stanford Bowman" userId="6ede3e4e1afbea80" providerId="LiveId" clId="{F8A32A6B-35FC-4814-BC95-1855A82A91FC}" dt="2024-08-23T14:15:53.496" v="1053" actId="478"/>
          <ac:spMkLst>
            <pc:docMk/>
            <pc:sldMk cId="592590924" sldId="269"/>
            <ac:spMk id="2" creationId="{A10BCDC8-DBE3-48BF-AA68-1BE98A006F7E}"/>
          </ac:spMkLst>
        </pc:spChg>
        <pc:spChg chg="del mod">
          <ac:chgData name="Stanford Bowman" userId="6ede3e4e1afbea80" providerId="LiveId" clId="{F8A32A6B-35FC-4814-BC95-1855A82A91FC}" dt="2024-08-23T14:18:03.722" v="1068" actId="478"/>
          <ac:spMkLst>
            <pc:docMk/>
            <pc:sldMk cId="592590924" sldId="269"/>
            <ac:spMk id="4" creationId="{25592312-6D1D-409A-B10B-BA9D46A4691A}"/>
          </ac:spMkLst>
        </pc:spChg>
        <pc:spChg chg="mod">
          <ac:chgData name="Stanford Bowman" userId="6ede3e4e1afbea80" providerId="LiveId" clId="{F8A32A6B-35FC-4814-BC95-1855A82A91FC}" dt="2024-08-23T14:19:42.874" v="1083" actId="14100"/>
          <ac:spMkLst>
            <pc:docMk/>
            <pc:sldMk cId="592590924" sldId="269"/>
            <ac:spMk id="5" creationId="{0BE0E462-260F-4E6B-A8E7-3B612E7CDA0B}"/>
          </ac:spMkLst>
        </pc:spChg>
        <pc:spChg chg="del mod">
          <ac:chgData name="Stanford Bowman" userId="6ede3e4e1afbea80" providerId="LiveId" clId="{F8A32A6B-35FC-4814-BC95-1855A82A91FC}" dt="2024-08-23T14:13:41.805" v="1035" actId="478"/>
          <ac:spMkLst>
            <pc:docMk/>
            <pc:sldMk cId="592590924" sldId="269"/>
            <ac:spMk id="6" creationId="{710288B1-B8FD-4A99-8E41-A22302DAE6DA}"/>
          </ac:spMkLst>
        </pc:spChg>
        <pc:spChg chg="del mod">
          <ac:chgData name="Stanford Bowman" userId="6ede3e4e1afbea80" providerId="LiveId" clId="{F8A32A6B-35FC-4814-BC95-1855A82A91FC}" dt="2024-08-23T14:13:39.095" v="1034" actId="478"/>
          <ac:spMkLst>
            <pc:docMk/>
            <pc:sldMk cId="592590924" sldId="269"/>
            <ac:spMk id="7" creationId="{9CD396EF-8327-488A-BCA5-9D70F6B233BC}"/>
          </ac:spMkLst>
        </pc:spChg>
        <pc:spChg chg="add mod">
          <ac:chgData name="Stanford Bowman" userId="6ede3e4e1afbea80" providerId="LiveId" clId="{F8A32A6B-35FC-4814-BC95-1855A82A91FC}" dt="2024-08-22T15:43:36.875" v="354"/>
          <ac:spMkLst>
            <pc:docMk/>
            <pc:sldMk cId="592590924" sldId="269"/>
            <ac:spMk id="8" creationId="{1156C5F6-74EA-3149-F98E-82EBC0196A0D}"/>
          </ac:spMkLst>
        </pc:spChg>
        <pc:spChg chg="add mod">
          <ac:chgData name="Stanford Bowman" userId="6ede3e4e1afbea80" providerId="LiveId" clId="{F8A32A6B-35FC-4814-BC95-1855A82A91FC}" dt="2024-08-22T15:43:36.875" v="354"/>
          <ac:spMkLst>
            <pc:docMk/>
            <pc:sldMk cId="592590924" sldId="269"/>
            <ac:spMk id="9" creationId="{564FA864-DBC7-8718-2E9C-E4902751D36C}"/>
          </ac:spMkLst>
        </pc:spChg>
        <pc:spChg chg="del">
          <ac:chgData name="Stanford Bowman" userId="6ede3e4e1afbea80" providerId="LiveId" clId="{F8A32A6B-35FC-4814-BC95-1855A82A91FC}" dt="2024-08-23T14:14:07.923" v="1038" actId="478"/>
          <ac:spMkLst>
            <pc:docMk/>
            <pc:sldMk cId="592590924" sldId="269"/>
            <ac:spMk id="13" creationId="{F8EA0646-B1C8-4D8A-AEF1-D238740D007E}"/>
          </ac:spMkLst>
        </pc:spChg>
        <pc:spChg chg="del">
          <ac:chgData name="Stanford Bowman" userId="6ede3e4e1afbea80" providerId="LiveId" clId="{F8A32A6B-35FC-4814-BC95-1855A82A91FC}" dt="2024-08-23T14:14:07.923" v="1038" actId="478"/>
          <ac:spMkLst>
            <pc:docMk/>
            <pc:sldMk cId="592590924" sldId="269"/>
            <ac:spMk id="15" creationId="{AC936B5A-058F-4483-AF84-915283A4E4E8}"/>
          </ac:spMkLst>
        </pc:spChg>
        <pc:spChg chg="del">
          <ac:chgData name="Stanford Bowman" userId="6ede3e4e1afbea80" providerId="LiveId" clId="{F8A32A6B-35FC-4814-BC95-1855A82A91FC}" dt="2024-08-23T14:14:17.526" v="1039" actId="478"/>
          <ac:spMkLst>
            <pc:docMk/>
            <pc:sldMk cId="592590924" sldId="269"/>
            <ac:spMk id="16" creationId="{DD4946B8-B14E-4D43-B33E-2A4F6CF39C67}"/>
          </ac:spMkLst>
        </pc:spChg>
        <pc:spChg chg="del mod">
          <ac:chgData name="Stanford Bowman" userId="6ede3e4e1afbea80" providerId="LiveId" clId="{F8A32A6B-35FC-4814-BC95-1855A82A91FC}" dt="2024-08-22T15:43:34.999" v="353" actId="478"/>
          <ac:spMkLst>
            <pc:docMk/>
            <pc:sldMk cId="592590924" sldId="269"/>
            <ac:spMk id="18" creationId="{FF3E6808-A08E-4ED6-9610-DA47A63E30CA}"/>
          </ac:spMkLst>
        </pc:spChg>
        <pc:spChg chg="del">
          <ac:chgData name="Stanford Bowman" userId="6ede3e4e1afbea80" providerId="LiveId" clId="{F8A32A6B-35FC-4814-BC95-1855A82A91FC}" dt="2024-08-23T14:14:07.923" v="1038" actId="478"/>
          <ac:spMkLst>
            <pc:docMk/>
            <pc:sldMk cId="592590924" sldId="269"/>
            <ac:spMk id="20" creationId="{358DF119-7A7A-4FFC-8B81-485A120730E9}"/>
          </ac:spMkLst>
        </pc:spChg>
        <pc:spChg chg="del">
          <ac:chgData name="Stanford Bowman" userId="6ede3e4e1afbea80" providerId="LiveId" clId="{F8A32A6B-35FC-4814-BC95-1855A82A91FC}" dt="2024-08-23T14:13:44.751" v="1036" actId="478"/>
          <ac:spMkLst>
            <pc:docMk/>
            <pc:sldMk cId="592590924" sldId="269"/>
            <ac:spMk id="21" creationId="{449CF975-E678-4496-B96D-B2C0C4AC4887}"/>
          </ac:spMkLst>
        </pc:spChg>
        <pc:spChg chg="del">
          <ac:chgData name="Stanford Bowman" userId="6ede3e4e1afbea80" providerId="LiveId" clId="{F8A32A6B-35FC-4814-BC95-1855A82A91FC}" dt="2024-08-23T14:13:45.983" v="1037" actId="478"/>
          <ac:spMkLst>
            <pc:docMk/>
            <pc:sldMk cId="592590924" sldId="269"/>
            <ac:spMk id="22" creationId="{60A7C645-286F-4403-A507-5D60AA9839E4}"/>
          </ac:spMkLst>
        </pc:spChg>
        <pc:picChg chg="add del mod">
          <ac:chgData name="Stanford Bowman" userId="6ede3e4e1afbea80" providerId="LiveId" clId="{F8A32A6B-35FC-4814-BC95-1855A82A91FC}" dt="2024-08-23T14:18:51.518" v="1073" actId="478"/>
          <ac:picMkLst>
            <pc:docMk/>
            <pc:sldMk cId="592590924" sldId="269"/>
            <ac:picMk id="3" creationId="{8EC0A40D-4AE1-DEE2-C8FC-A675BE03A2E1}"/>
          </ac:picMkLst>
        </pc:picChg>
        <pc:picChg chg="del">
          <ac:chgData name="Stanford Bowman" userId="6ede3e4e1afbea80" providerId="LiveId" clId="{F8A32A6B-35FC-4814-BC95-1855A82A91FC}" dt="2024-08-22T15:43:27.272" v="351" actId="478"/>
          <ac:picMkLst>
            <pc:docMk/>
            <pc:sldMk cId="592590924" sldId="269"/>
            <ac:picMk id="3" creationId="{90FF6F56-6062-472E-8B47-B5C8956F2417}"/>
          </ac:picMkLst>
        </pc:picChg>
        <pc:picChg chg="add mod">
          <ac:chgData name="Stanford Bowman" userId="6ede3e4e1afbea80" providerId="LiveId" clId="{F8A32A6B-35FC-4814-BC95-1855A82A91FC}" dt="2024-08-23T14:19:16.312" v="1077" actId="1076"/>
          <ac:picMkLst>
            <pc:docMk/>
            <pc:sldMk cId="592590924" sldId="269"/>
            <ac:picMk id="10" creationId="{28519447-5096-3040-F38B-E6850F95EA9A}"/>
          </ac:picMkLst>
        </pc:picChg>
        <pc:picChg chg="del">
          <ac:chgData name="Stanford Bowman" userId="6ede3e4e1afbea80" providerId="LiveId" clId="{F8A32A6B-35FC-4814-BC95-1855A82A91FC}" dt="2024-08-22T15:43:31.946" v="352" actId="478"/>
          <ac:picMkLst>
            <pc:docMk/>
            <pc:sldMk cId="592590924" sldId="269"/>
            <ac:picMk id="17" creationId="{F944CD7A-DADC-46E0-9A6A-BF2D7A6CF151}"/>
          </ac:picMkLst>
        </pc:picChg>
      </pc:sldChg>
      <pc:sldChg chg="addSp delSp modSp add del mod modNotes modNotesTx">
        <pc:chgData name="Stanford Bowman" userId="6ede3e4e1afbea80" providerId="LiveId" clId="{F8A32A6B-35FC-4814-BC95-1855A82A91FC}" dt="2024-08-23T15:18:59.097" v="1527" actId="27636"/>
        <pc:sldMkLst>
          <pc:docMk/>
          <pc:sldMk cId="0" sldId="275"/>
        </pc:sldMkLst>
        <pc:spChg chg="mod">
          <ac:chgData name="Stanford Bowman" userId="6ede3e4e1afbea80" providerId="LiveId" clId="{F8A32A6B-35FC-4814-BC95-1855A82A91FC}" dt="2024-08-23T15:14:43.696" v="1520"/>
          <ac:spMkLst>
            <pc:docMk/>
            <pc:sldMk cId="0" sldId="275"/>
            <ac:spMk id="2" creationId="{CA679133-6CED-458B-84DB-18AD0DEC1CCA}"/>
          </ac:spMkLst>
        </pc:spChg>
        <pc:spChg chg="mod">
          <ac:chgData name="Stanford Bowman" userId="6ede3e4e1afbea80" providerId="LiveId" clId="{F8A32A6B-35FC-4814-BC95-1855A82A91FC}" dt="2024-08-23T15:15:16.602" v="1524" actId="14100"/>
          <ac:spMkLst>
            <pc:docMk/>
            <pc:sldMk cId="0" sldId="275"/>
            <ac:spMk id="3" creationId="{E84E44DF-19D2-4D3D-82BD-BFFF8C12487B}"/>
          </ac:spMkLst>
        </pc:spChg>
        <pc:spChg chg="mod">
          <ac:chgData name="Stanford Bowman" userId="6ede3e4e1afbea80" providerId="LiveId" clId="{F8A32A6B-35FC-4814-BC95-1855A82A91FC}" dt="2024-08-23T15:15:49.014" v="1526"/>
          <ac:spMkLst>
            <pc:docMk/>
            <pc:sldMk cId="0" sldId="275"/>
            <ac:spMk id="4" creationId="{933A8987-2260-4FA0-8D7C-1F526CB1B105}"/>
          </ac:spMkLst>
        </pc:spChg>
        <pc:spChg chg="mod">
          <ac:chgData name="Stanford Bowman" userId="6ede3e4e1afbea80" providerId="LiveId" clId="{F8A32A6B-35FC-4814-BC95-1855A82A91FC}" dt="2024-08-23T15:15:38.012" v="1525"/>
          <ac:spMkLst>
            <pc:docMk/>
            <pc:sldMk cId="0" sldId="275"/>
            <ac:spMk id="5" creationId="{000FBA31-EF9B-49E9-9763-7C5FE027711F}"/>
          </ac:spMkLst>
        </pc:spChg>
        <pc:spChg chg="add mod">
          <ac:chgData name="Stanford Bowman" userId="6ede3e4e1afbea80" providerId="LiveId" clId="{F8A32A6B-35FC-4814-BC95-1855A82A91FC}" dt="2024-08-22T16:04:48.558" v="414"/>
          <ac:spMkLst>
            <pc:docMk/>
            <pc:sldMk cId="0" sldId="275"/>
            <ac:spMk id="6" creationId="{8D94DB45-F502-B9B5-F630-DC7FD488CCC7}"/>
          </ac:spMkLst>
        </pc:spChg>
        <pc:spChg chg="del">
          <ac:chgData name="Stanford Bowman" userId="6ede3e4e1afbea80" providerId="LiveId" clId="{F8A32A6B-35FC-4814-BC95-1855A82A91FC}" dt="2024-08-22T16:04:48.165" v="413" actId="478"/>
          <ac:spMkLst>
            <pc:docMk/>
            <pc:sldMk cId="0" sldId="275"/>
            <ac:spMk id="7" creationId="{12C61022-BCF2-40B4-AB7A-4C0F37FAAFA3}"/>
          </ac:spMkLst>
        </pc:spChg>
        <pc:spChg chg="add mod">
          <ac:chgData name="Stanford Bowman" userId="6ede3e4e1afbea80" providerId="LiveId" clId="{F8A32A6B-35FC-4814-BC95-1855A82A91FC}" dt="2024-08-22T16:04:48.558" v="414"/>
          <ac:spMkLst>
            <pc:docMk/>
            <pc:sldMk cId="0" sldId="275"/>
            <ac:spMk id="8" creationId="{FC2FF542-78F4-E9B9-730D-99D7BE62C247}"/>
          </ac:spMkLst>
        </pc:spChg>
        <pc:spChg chg="del mod">
          <ac:chgData name="Stanford Bowman" userId="6ede3e4e1afbea80" providerId="LiveId" clId="{F8A32A6B-35FC-4814-BC95-1855A82A91FC}" dt="2024-08-22T16:04:48.165" v="413" actId="478"/>
          <ac:spMkLst>
            <pc:docMk/>
            <pc:sldMk cId="0" sldId="275"/>
            <ac:spMk id="14" creationId="{030AD845-6276-4AE9-B18C-E02E41187153}"/>
          </ac:spMkLst>
        </pc:spChg>
        <pc:spChg chg="del mod">
          <ac:chgData name="Stanford Bowman" userId="6ede3e4e1afbea80" providerId="LiveId" clId="{F8A32A6B-35FC-4814-BC95-1855A82A91FC}" dt="2024-08-23T15:13:02.462" v="1507" actId="478"/>
          <ac:spMkLst>
            <pc:docMk/>
            <pc:sldMk cId="0" sldId="275"/>
            <ac:spMk id="24" creationId="{94D7615B-E342-4C5F-9D1E-5F57CE4E5B1B}"/>
          </ac:spMkLst>
        </pc:spChg>
        <pc:spChg chg="del mod">
          <ac:chgData name="Stanford Bowman" userId="6ede3e4e1afbea80" providerId="LiveId" clId="{F8A32A6B-35FC-4814-BC95-1855A82A91FC}" dt="2024-08-23T15:12:55.480" v="1506" actId="478"/>
          <ac:spMkLst>
            <pc:docMk/>
            <pc:sldMk cId="0" sldId="275"/>
            <ac:spMk id="25" creationId="{A269F1A5-6C36-45C0-B17B-967508F9569C}"/>
          </ac:spMkLst>
        </pc:spChg>
        <pc:grpChg chg="del mod">
          <ac:chgData name="Stanford Bowman" userId="6ede3e4e1afbea80" providerId="LiveId" clId="{F8A32A6B-35FC-4814-BC95-1855A82A91FC}" dt="2024-08-22T16:04:52.692" v="416" actId="478"/>
          <ac:grpSpMkLst>
            <pc:docMk/>
            <pc:sldMk cId="0" sldId="275"/>
            <ac:grpSpMk id="26" creationId="{1E32AC25-7E7B-438A-8500-ED5A298CD4D8}"/>
          </ac:grpSpMkLst>
        </pc:grpChg>
        <pc:picChg chg="del">
          <ac:chgData name="Stanford Bowman" userId="6ede3e4e1afbea80" providerId="LiveId" clId="{F8A32A6B-35FC-4814-BC95-1855A82A91FC}" dt="2024-08-22T16:04:48.165" v="413" actId="478"/>
          <ac:picMkLst>
            <pc:docMk/>
            <pc:sldMk cId="0" sldId="275"/>
            <ac:picMk id="18" creationId="{C0945AFC-9CAA-4E95-9F29-8C8652746E75}"/>
          </ac:picMkLst>
        </pc:picChg>
      </pc:sldChg>
      <pc:sldChg chg="addSp delSp modSp add del mod modAnim modNotes modNotesTx">
        <pc:chgData name="Stanford Bowman" userId="6ede3e4e1afbea80" providerId="LiveId" clId="{F8A32A6B-35FC-4814-BC95-1855A82A91FC}" dt="2024-08-23T15:24:58.898" v="1601" actId="12788"/>
        <pc:sldMkLst>
          <pc:docMk/>
          <pc:sldMk cId="2995943321" sldId="277"/>
        </pc:sldMkLst>
        <pc:spChg chg="mod ord">
          <ac:chgData name="Stanford Bowman" userId="6ede3e4e1afbea80" providerId="LiveId" clId="{F8A32A6B-35FC-4814-BC95-1855A82A91FC}" dt="2024-08-23T15:23:55.220" v="1594" actId="108"/>
          <ac:spMkLst>
            <pc:docMk/>
            <pc:sldMk cId="2995943321" sldId="277"/>
            <ac:spMk id="3" creationId="{C173528E-EDC8-4FBE-9BE9-878B206B957E}"/>
          </ac:spMkLst>
        </pc:spChg>
        <pc:spChg chg="add mod">
          <ac:chgData name="Stanford Bowman" userId="6ede3e4e1afbea80" providerId="LiveId" clId="{F8A32A6B-35FC-4814-BC95-1855A82A91FC}" dt="2024-08-22T16:14:48.111" v="428"/>
          <ac:spMkLst>
            <pc:docMk/>
            <pc:sldMk cId="2995943321" sldId="277"/>
            <ac:spMk id="4" creationId="{0A738DBE-4694-9BE6-546D-CB22F2162DEC}"/>
          </ac:spMkLst>
        </pc:spChg>
        <pc:spChg chg="add mod">
          <ac:chgData name="Stanford Bowman" userId="6ede3e4e1afbea80" providerId="LiveId" clId="{F8A32A6B-35FC-4814-BC95-1855A82A91FC}" dt="2024-08-22T16:14:48.111" v="428"/>
          <ac:spMkLst>
            <pc:docMk/>
            <pc:sldMk cId="2995943321" sldId="277"/>
            <ac:spMk id="6" creationId="{4A37A1AE-2367-1540-8F5F-E1FB6D37733E}"/>
          </ac:spMkLst>
        </pc:spChg>
        <pc:spChg chg="add mod">
          <ac:chgData name="Stanford Bowman" userId="6ede3e4e1afbea80" providerId="LiveId" clId="{F8A32A6B-35FC-4814-BC95-1855A82A91FC}" dt="2024-08-23T15:24:15.365" v="1597"/>
          <ac:spMkLst>
            <pc:docMk/>
            <pc:sldMk cId="2995943321" sldId="277"/>
            <ac:spMk id="7" creationId="{7E452C35-25F7-1D8C-E888-86F33B09A2D1}"/>
          </ac:spMkLst>
        </pc:spChg>
        <pc:spChg chg="mod">
          <ac:chgData name="Stanford Bowman" userId="6ede3e4e1afbea80" providerId="LiveId" clId="{F8A32A6B-35FC-4814-BC95-1855A82A91FC}" dt="2024-08-23T15:24:32.723" v="1598"/>
          <ac:spMkLst>
            <pc:docMk/>
            <pc:sldMk cId="2995943321" sldId="277"/>
            <ac:spMk id="9" creationId="{C597B676-30BD-E911-53A0-0F6935ECF1AC}"/>
          </ac:spMkLst>
        </pc:spChg>
        <pc:spChg chg="mod">
          <ac:chgData name="Stanford Bowman" userId="6ede3e4e1afbea80" providerId="LiveId" clId="{F8A32A6B-35FC-4814-BC95-1855A82A91FC}" dt="2024-08-23T15:24:32.723" v="1598"/>
          <ac:spMkLst>
            <pc:docMk/>
            <pc:sldMk cId="2995943321" sldId="277"/>
            <ac:spMk id="10" creationId="{C4EAC5D7-9C6A-679A-E565-60478C29F87A}"/>
          </ac:spMkLst>
        </pc:spChg>
        <pc:spChg chg="mod">
          <ac:chgData name="Stanford Bowman" userId="6ede3e4e1afbea80" providerId="LiveId" clId="{F8A32A6B-35FC-4814-BC95-1855A82A91FC}" dt="2024-08-22T16:22:20.936" v="515" actId="1076"/>
          <ac:spMkLst>
            <pc:docMk/>
            <pc:sldMk cId="2995943321" sldId="277"/>
            <ac:spMk id="11" creationId="{137B51C5-058B-48A2-B1E2-E4689C9F6D64}"/>
          </ac:spMkLst>
        </pc:spChg>
        <pc:spChg chg="mod">
          <ac:chgData name="Stanford Bowman" userId="6ede3e4e1afbea80" providerId="LiveId" clId="{F8A32A6B-35FC-4814-BC95-1855A82A91FC}" dt="2024-08-23T15:24:32.723" v="1598"/>
          <ac:spMkLst>
            <pc:docMk/>
            <pc:sldMk cId="2995943321" sldId="277"/>
            <ac:spMk id="12" creationId="{600E3DFA-A18F-F984-D778-F80F0EDED6E4}"/>
          </ac:spMkLst>
        </pc:spChg>
        <pc:spChg chg="del mod">
          <ac:chgData name="Stanford Bowman" userId="6ede3e4e1afbea80" providerId="LiveId" clId="{F8A32A6B-35FC-4814-BC95-1855A82A91FC}" dt="2024-08-22T16:22:39.705" v="517" actId="478"/>
          <ac:spMkLst>
            <pc:docMk/>
            <pc:sldMk cId="2995943321" sldId="277"/>
            <ac:spMk id="20" creationId="{37BDF6D9-39E0-4371-B0F1-7587A9303842}"/>
          </ac:spMkLst>
        </pc:spChg>
        <pc:spChg chg="mod">
          <ac:chgData name="Stanford Bowman" userId="6ede3e4e1afbea80" providerId="LiveId" clId="{F8A32A6B-35FC-4814-BC95-1855A82A91FC}" dt="2024-08-23T15:21:21.959" v="1572" actId="1036"/>
          <ac:spMkLst>
            <pc:docMk/>
            <pc:sldMk cId="2995943321" sldId="277"/>
            <ac:spMk id="21" creationId="{D5CA7739-1376-4613-8ADE-73CDD8360891}"/>
          </ac:spMkLst>
        </pc:spChg>
        <pc:spChg chg="mod">
          <ac:chgData name="Stanford Bowman" userId="6ede3e4e1afbea80" providerId="LiveId" clId="{F8A32A6B-35FC-4814-BC95-1855A82A91FC}" dt="2024-08-23T15:19:50.551" v="1543" actId="14100"/>
          <ac:spMkLst>
            <pc:docMk/>
            <pc:sldMk cId="2995943321" sldId="277"/>
            <ac:spMk id="23" creationId="{4AE1B342-E6EE-45AE-83D4-7797DFEF110B}"/>
          </ac:spMkLst>
        </pc:spChg>
        <pc:spChg chg="mod">
          <ac:chgData name="Stanford Bowman" userId="6ede3e4e1afbea80" providerId="LiveId" clId="{F8A32A6B-35FC-4814-BC95-1855A82A91FC}" dt="2024-08-23T15:23:20" v="1589" actId="1036"/>
          <ac:spMkLst>
            <pc:docMk/>
            <pc:sldMk cId="2995943321" sldId="277"/>
            <ac:spMk id="24" creationId="{C5AC856C-F84B-4F5B-B75E-528405671DD9}"/>
          </ac:spMkLst>
        </pc:spChg>
        <pc:spChg chg="del">
          <ac:chgData name="Stanford Bowman" userId="6ede3e4e1afbea80" providerId="LiveId" clId="{F8A32A6B-35FC-4814-BC95-1855A82A91FC}" dt="2024-08-22T16:14:24.073" v="423" actId="478"/>
          <ac:spMkLst>
            <pc:docMk/>
            <pc:sldMk cId="2995943321" sldId="277"/>
            <ac:spMk id="27" creationId="{179360E6-2B9F-4F9B-A245-89821C837B3F}"/>
          </ac:spMkLst>
        </pc:spChg>
        <pc:spChg chg="del">
          <ac:chgData name="Stanford Bowman" userId="6ede3e4e1afbea80" providerId="LiveId" clId="{F8A32A6B-35FC-4814-BC95-1855A82A91FC}" dt="2024-08-22T16:14:24.073" v="423" actId="478"/>
          <ac:spMkLst>
            <pc:docMk/>
            <pc:sldMk cId="2995943321" sldId="277"/>
            <ac:spMk id="29" creationId="{DDB4858C-1BA8-47D1-AF02-78640EF386F9}"/>
          </ac:spMkLst>
        </pc:spChg>
        <pc:spChg chg="del mod">
          <ac:chgData name="Stanford Bowman" userId="6ede3e4e1afbea80" providerId="LiveId" clId="{F8A32A6B-35FC-4814-BC95-1855A82A91FC}" dt="2024-08-22T16:14:46.503" v="427" actId="478"/>
          <ac:spMkLst>
            <pc:docMk/>
            <pc:sldMk cId="2995943321" sldId="277"/>
            <ac:spMk id="32" creationId="{C82EFB90-C4A0-4CD0-9AD7-5E6781B0ADFB}"/>
          </ac:spMkLst>
        </pc:spChg>
        <pc:spChg chg="mod">
          <ac:chgData name="Stanford Bowman" userId="6ede3e4e1afbea80" providerId="LiveId" clId="{F8A32A6B-35FC-4814-BC95-1855A82A91FC}" dt="2024-08-22T16:14:34.395" v="425" actId="692"/>
          <ac:spMkLst>
            <pc:docMk/>
            <pc:sldMk cId="2995943321" sldId="277"/>
            <ac:spMk id="35" creationId="{71558818-AD09-4EBD-8518-B5F0B27AE209}"/>
          </ac:spMkLst>
        </pc:spChg>
        <pc:spChg chg="mod">
          <ac:chgData name="Stanford Bowman" userId="6ede3e4e1afbea80" providerId="LiveId" clId="{F8A32A6B-35FC-4814-BC95-1855A82A91FC}" dt="2024-08-22T16:14:34.395" v="425" actId="692"/>
          <ac:spMkLst>
            <pc:docMk/>
            <pc:sldMk cId="2995943321" sldId="277"/>
            <ac:spMk id="36" creationId="{ADC34C2C-480E-416A-844F-460E9B75DE40}"/>
          </ac:spMkLst>
        </pc:spChg>
        <pc:spChg chg="mod">
          <ac:chgData name="Stanford Bowman" userId="6ede3e4e1afbea80" providerId="LiveId" clId="{F8A32A6B-35FC-4814-BC95-1855A82A91FC}" dt="2024-08-22T16:14:34.395" v="425" actId="692"/>
          <ac:spMkLst>
            <pc:docMk/>
            <pc:sldMk cId="2995943321" sldId="277"/>
            <ac:spMk id="37" creationId="{F8528A2E-D55B-409D-B38A-37556D5EC531}"/>
          </ac:spMkLst>
        </pc:spChg>
        <pc:spChg chg="del mod">
          <ac:chgData name="Stanford Bowman" userId="6ede3e4e1afbea80" providerId="LiveId" clId="{F8A32A6B-35FC-4814-BC95-1855A82A91FC}" dt="2024-08-22T16:22:32.188" v="516" actId="478"/>
          <ac:spMkLst>
            <pc:docMk/>
            <pc:sldMk cId="2995943321" sldId="277"/>
            <ac:spMk id="36869" creationId="{00000000-0000-0000-0000-000000000000}"/>
          </ac:spMkLst>
        </pc:spChg>
        <pc:grpChg chg="del">
          <ac:chgData name="Stanford Bowman" userId="6ede3e4e1afbea80" providerId="LiveId" clId="{F8A32A6B-35FC-4814-BC95-1855A82A91FC}" dt="2024-08-22T16:14:24.073" v="423" actId="478"/>
          <ac:grpSpMkLst>
            <pc:docMk/>
            <pc:sldMk cId="2995943321" sldId="277"/>
            <ac:grpSpMk id="2" creationId="{A123E608-3E52-45CE-BC48-D153CE9D02CF}"/>
          </ac:grpSpMkLst>
        </pc:grpChg>
        <pc:grpChg chg="add mod">
          <ac:chgData name="Stanford Bowman" userId="6ede3e4e1afbea80" providerId="LiveId" clId="{F8A32A6B-35FC-4814-BC95-1855A82A91FC}" dt="2024-08-23T15:24:58.898" v="1601" actId="12788"/>
          <ac:grpSpMkLst>
            <pc:docMk/>
            <pc:sldMk cId="2995943321" sldId="277"/>
            <ac:grpSpMk id="8" creationId="{67B74383-4E24-2F66-54CC-A8C6F06D74BF}"/>
          </ac:grpSpMkLst>
        </pc:grpChg>
        <pc:grpChg chg="mod">
          <ac:chgData name="Stanford Bowman" userId="6ede3e4e1afbea80" providerId="LiveId" clId="{F8A32A6B-35FC-4814-BC95-1855A82A91FC}" dt="2024-08-23T15:24:58.898" v="1601" actId="12788"/>
          <ac:grpSpMkLst>
            <pc:docMk/>
            <pc:sldMk cId="2995943321" sldId="277"/>
            <ac:grpSpMk id="25" creationId="{D0670B36-0679-44E0-B602-34F54D6EBCC2}"/>
          </ac:grpSpMkLst>
        </pc:grpChg>
        <pc:picChg chg="add mod ord">
          <ac:chgData name="Stanford Bowman" userId="6ede3e4e1afbea80" providerId="LiveId" clId="{F8A32A6B-35FC-4814-BC95-1855A82A91FC}" dt="2024-08-23T15:22:44.396" v="1579" actId="14100"/>
          <ac:picMkLst>
            <pc:docMk/>
            <pc:sldMk cId="2995943321" sldId="277"/>
            <ac:picMk id="2" creationId="{C542D9AE-8C71-5AE2-A01F-C1FCA409C23A}"/>
          </ac:picMkLst>
        </pc:picChg>
        <pc:picChg chg="del">
          <ac:chgData name="Stanford Bowman" userId="6ede3e4e1afbea80" providerId="LiveId" clId="{F8A32A6B-35FC-4814-BC95-1855A82A91FC}" dt="2024-08-22T16:14:24.073" v="423" actId="478"/>
          <ac:picMkLst>
            <pc:docMk/>
            <pc:sldMk cId="2995943321" sldId="277"/>
            <ac:picMk id="38" creationId="{D91AD6CB-8AA2-4B0A-B623-0B3DDA784656}"/>
          </ac:picMkLst>
        </pc:picChg>
      </pc:sldChg>
      <pc:sldChg chg="addSp delSp modSp add del mod">
        <pc:chgData name="Stanford Bowman" userId="6ede3e4e1afbea80" providerId="LiveId" clId="{F8A32A6B-35FC-4814-BC95-1855A82A91FC}" dt="2024-08-23T15:30:21.834" v="1630" actId="14100"/>
        <pc:sldMkLst>
          <pc:docMk/>
          <pc:sldMk cId="951400606" sldId="282"/>
        </pc:sldMkLst>
        <pc:spChg chg="del">
          <ac:chgData name="Stanford Bowman" userId="6ede3e4e1afbea80" providerId="LiveId" clId="{F8A32A6B-35FC-4814-BC95-1855A82A91FC}" dt="2024-08-22T16:20:59.642" v="493" actId="478"/>
          <ac:spMkLst>
            <pc:docMk/>
            <pc:sldMk cId="951400606" sldId="282"/>
            <ac:spMk id="2" creationId="{133349D8-4C19-4A76-A183-88D20A08E7BE}"/>
          </ac:spMkLst>
        </pc:spChg>
        <pc:spChg chg="del">
          <ac:chgData name="Stanford Bowman" userId="6ede3e4e1afbea80" providerId="LiveId" clId="{F8A32A6B-35FC-4814-BC95-1855A82A91FC}" dt="2024-08-22T16:20:59.642" v="493" actId="478"/>
          <ac:spMkLst>
            <pc:docMk/>
            <pc:sldMk cId="951400606" sldId="282"/>
            <ac:spMk id="3" creationId="{4AB07145-7644-466F-841D-DF1EFBC30635}"/>
          </ac:spMkLst>
        </pc:spChg>
        <pc:spChg chg="add mod">
          <ac:chgData name="Stanford Bowman" userId="6ede3e4e1afbea80" providerId="LiveId" clId="{F8A32A6B-35FC-4814-BC95-1855A82A91FC}" dt="2024-08-22T15:17:08.198" v="40" actId="14100"/>
          <ac:spMkLst>
            <pc:docMk/>
            <pc:sldMk cId="951400606" sldId="282"/>
            <ac:spMk id="7" creationId="{9577AB46-1AEE-461C-9FA5-15997115A38C}"/>
          </ac:spMkLst>
        </pc:spChg>
        <pc:spChg chg="del">
          <ac:chgData name="Stanford Bowman" userId="6ede3e4e1afbea80" providerId="LiveId" clId="{F8A32A6B-35FC-4814-BC95-1855A82A91FC}" dt="2024-08-22T15:15:46.046" v="28" actId="478"/>
          <ac:spMkLst>
            <pc:docMk/>
            <pc:sldMk cId="951400606" sldId="282"/>
            <ac:spMk id="8" creationId="{29E22D55-2E64-4AFD-A1A2-28563D55CB22}"/>
          </ac:spMkLst>
        </pc:spChg>
        <pc:spChg chg="mod">
          <ac:chgData name="Stanford Bowman" userId="6ede3e4e1afbea80" providerId="LiveId" clId="{F8A32A6B-35FC-4814-BC95-1855A82A91FC}" dt="2024-08-22T15:15:46.558" v="29"/>
          <ac:spMkLst>
            <pc:docMk/>
            <pc:sldMk cId="951400606" sldId="282"/>
            <ac:spMk id="9" creationId="{AD4882B8-BA34-4B9F-87FD-87ED4394C456}"/>
          </ac:spMkLst>
        </pc:spChg>
        <pc:spChg chg="del">
          <ac:chgData name="Stanford Bowman" userId="6ede3e4e1afbea80" providerId="LiveId" clId="{F8A32A6B-35FC-4814-BC95-1855A82A91FC}" dt="2024-08-22T15:15:46.046" v="28" actId="478"/>
          <ac:spMkLst>
            <pc:docMk/>
            <pc:sldMk cId="951400606" sldId="282"/>
            <ac:spMk id="18" creationId="{7EC489FA-BCD3-4545-9FB1-C0401544ACCE}"/>
          </ac:spMkLst>
        </pc:spChg>
        <pc:spChg chg="del">
          <ac:chgData name="Stanford Bowman" userId="6ede3e4e1afbea80" providerId="LiveId" clId="{F8A32A6B-35FC-4814-BC95-1855A82A91FC}" dt="2024-08-22T15:17:45.592" v="45" actId="478"/>
          <ac:spMkLst>
            <pc:docMk/>
            <pc:sldMk cId="951400606" sldId="282"/>
            <ac:spMk id="19" creationId="{70D024D8-545B-41BC-958B-0083DE4C07AC}"/>
          </ac:spMkLst>
        </pc:spChg>
        <pc:spChg chg="add del mod">
          <ac:chgData name="Stanford Bowman" userId="6ede3e4e1afbea80" providerId="LiveId" clId="{F8A32A6B-35FC-4814-BC95-1855A82A91FC}" dt="2024-08-22T16:21:05.462" v="495" actId="478"/>
          <ac:spMkLst>
            <pc:docMk/>
            <pc:sldMk cId="951400606" sldId="282"/>
            <ac:spMk id="22" creationId="{6EB211F4-7BF8-2ABA-D81C-FF9737412874}"/>
          </ac:spMkLst>
        </pc:spChg>
        <pc:spChg chg="add del mod">
          <ac:chgData name="Stanford Bowman" userId="6ede3e4e1afbea80" providerId="LiveId" clId="{F8A32A6B-35FC-4814-BC95-1855A82A91FC}" dt="2024-08-22T16:21:05.462" v="495" actId="478"/>
          <ac:spMkLst>
            <pc:docMk/>
            <pc:sldMk cId="951400606" sldId="282"/>
            <ac:spMk id="24" creationId="{37993E09-240B-FCC4-5AD9-9399FA1EC439}"/>
          </ac:spMkLst>
        </pc:spChg>
        <pc:spChg chg="add del mod">
          <ac:chgData name="Stanford Bowman" userId="6ede3e4e1afbea80" providerId="LiveId" clId="{F8A32A6B-35FC-4814-BC95-1855A82A91FC}" dt="2024-08-22T16:21:05.462" v="495" actId="478"/>
          <ac:spMkLst>
            <pc:docMk/>
            <pc:sldMk cId="951400606" sldId="282"/>
            <ac:spMk id="25" creationId="{4AB07145-7644-466F-841D-DF1EFBC30635}"/>
          </ac:spMkLst>
        </pc:spChg>
        <pc:spChg chg="add del mod">
          <ac:chgData name="Stanford Bowman" userId="6ede3e4e1afbea80" providerId="LiveId" clId="{F8A32A6B-35FC-4814-BC95-1855A82A91FC}" dt="2024-08-22T16:21:05.462" v="495" actId="478"/>
          <ac:spMkLst>
            <pc:docMk/>
            <pc:sldMk cId="951400606" sldId="282"/>
            <ac:spMk id="26" creationId="{133349D8-4C19-4A76-A183-88D20A08E7BE}"/>
          </ac:spMkLst>
        </pc:spChg>
        <pc:spChg chg="add mod">
          <ac:chgData name="Stanford Bowman" userId="6ede3e4e1afbea80" providerId="LiveId" clId="{F8A32A6B-35FC-4814-BC95-1855A82A91FC}" dt="2024-08-22T16:21:10.565" v="497" actId="1076"/>
          <ac:spMkLst>
            <pc:docMk/>
            <pc:sldMk cId="951400606" sldId="282"/>
            <ac:spMk id="27" creationId="{59FEFDD7-5649-E76C-6E35-E81903039D98}"/>
          </ac:spMkLst>
        </pc:spChg>
        <pc:spChg chg="add mod">
          <ac:chgData name="Stanford Bowman" userId="6ede3e4e1afbea80" providerId="LiveId" clId="{F8A32A6B-35FC-4814-BC95-1855A82A91FC}" dt="2024-08-23T15:29:36.056" v="1620" actId="1076"/>
          <ac:spMkLst>
            <pc:docMk/>
            <pc:sldMk cId="951400606" sldId="282"/>
            <ac:spMk id="28" creationId="{F4C4A443-60FB-636E-8DC6-3F3279217805}"/>
          </ac:spMkLst>
        </pc:spChg>
        <pc:grpChg chg="add mod">
          <ac:chgData name="Stanford Bowman" userId="6ede3e4e1afbea80" providerId="LiveId" clId="{F8A32A6B-35FC-4814-BC95-1855A82A91FC}" dt="2024-08-22T15:17:21.925" v="43" actId="14100"/>
          <ac:grpSpMkLst>
            <pc:docMk/>
            <pc:sldMk cId="951400606" sldId="282"/>
            <ac:grpSpMk id="4" creationId="{DCA9945D-0D06-477B-881B-594382B0A866}"/>
          </ac:grpSpMkLst>
        </pc:grpChg>
        <pc:grpChg chg="mod">
          <ac:chgData name="Stanford Bowman" userId="6ede3e4e1afbea80" providerId="LiveId" clId="{F8A32A6B-35FC-4814-BC95-1855A82A91FC}" dt="2024-08-22T15:15:46.558" v="29"/>
          <ac:grpSpMkLst>
            <pc:docMk/>
            <pc:sldMk cId="951400606" sldId="282"/>
            <ac:grpSpMk id="10" creationId="{FC8C76E5-14B0-4F6F-97A9-3D1DE7B299AA}"/>
          </ac:grpSpMkLst>
        </pc:grpChg>
        <pc:grpChg chg="del">
          <ac:chgData name="Stanford Bowman" userId="6ede3e4e1afbea80" providerId="LiveId" clId="{F8A32A6B-35FC-4814-BC95-1855A82A91FC}" dt="2024-08-22T15:15:46.046" v="28" actId="478"/>
          <ac:grpSpMkLst>
            <pc:docMk/>
            <pc:sldMk cId="951400606" sldId="282"/>
            <ac:grpSpMk id="12" creationId="{C55074C5-645C-4E73-B68E-867CFFAA62B8}"/>
          </ac:grpSpMkLst>
        </pc:grpChg>
        <pc:picChg chg="add mod">
          <ac:chgData name="Stanford Bowman" userId="6ede3e4e1afbea80" providerId="LiveId" clId="{F8A32A6B-35FC-4814-BC95-1855A82A91FC}" dt="2024-08-23T15:30:21.834" v="1630" actId="14100"/>
          <ac:picMkLst>
            <pc:docMk/>
            <pc:sldMk cId="951400606" sldId="282"/>
            <ac:picMk id="3" creationId="{E0779580-E93B-B436-E9F9-63C424210BC2}"/>
          </ac:picMkLst>
        </pc:picChg>
        <pc:picChg chg="mod">
          <ac:chgData name="Stanford Bowman" userId="6ede3e4e1afbea80" providerId="LiveId" clId="{F8A32A6B-35FC-4814-BC95-1855A82A91FC}" dt="2024-08-22T15:15:46.558" v="29"/>
          <ac:picMkLst>
            <pc:docMk/>
            <pc:sldMk cId="951400606" sldId="282"/>
            <ac:picMk id="5" creationId="{8542F151-F9C9-4CCB-95E4-3788625FE028}"/>
          </ac:picMkLst>
        </pc:picChg>
        <pc:picChg chg="mod">
          <ac:chgData name="Stanford Bowman" userId="6ede3e4e1afbea80" providerId="LiveId" clId="{F8A32A6B-35FC-4814-BC95-1855A82A91FC}" dt="2024-08-22T15:15:46.558" v="29"/>
          <ac:picMkLst>
            <pc:docMk/>
            <pc:sldMk cId="951400606" sldId="282"/>
            <ac:picMk id="6" creationId="{BDEE4706-A1AD-455D-A670-142F0731F857}"/>
          </ac:picMkLst>
        </pc:picChg>
        <pc:picChg chg="mod">
          <ac:chgData name="Stanford Bowman" userId="6ede3e4e1afbea80" providerId="LiveId" clId="{F8A32A6B-35FC-4814-BC95-1855A82A91FC}" dt="2024-08-22T15:15:46.558" v="29"/>
          <ac:picMkLst>
            <pc:docMk/>
            <pc:sldMk cId="951400606" sldId="282"/>
            <ac:picMk id="11" creationId="{DCE45287-27E3-46FD-894F-B46FC155339F}"/>
          </ac:picMkLst>
        </pc:picChg>
        <pc:picChg chg="del">
          <ac:chgData name="Stanford Bowman" userId="6ede3e4e1afbea80" providerId="LiveId" clId="{F8A32A6B-35FC-4814-BC95-1855A82A91FC}" dt="2024-08-22T15:17:40.132" v="44" actId="478"/>
          <ac:picMkLst>
            <pc:docMk/>
            <pc:sldMk cId="951400606" sldId="282"/>
            <ac:picMk id="20" creationId="{BBD8C9A7-BA91-4F45-AD78-45986D3066F6}"/>
          </ac:picMkLst>
        </pc:picChg>
      </pc:sldChg>
      <pc:sldChg chg="addSp delSp modSp add del mod">
        <pc:chgData name="Stanford Bowman" userId="6ede3e4e1afbea80" providerId="LiveId" clId="{F8A32A6B-35FC-4814-BC95-1855A82A91FC}" dt="2024-08-22T16:21:39.263" v="509" actId="47"/>
        <pc:sldMkLst>
          <pc:docMk/>
          <pc:sldMk cId="3096020321" sldId="283"/>
        </pc:sldMkLst>
        <pc:spChg chg="del mod">
          <ac:chgData name="Stanford Bowman" userId="6ede3e4e1afbea80" providerId="LiveId" clId="{F8A32A6B-35FC-4814-BC95-1855A82A91FC}" dt="2024-08-22T16:20:52.307" v="492" actId="21"/>
          <ac:spMkLst>
            <pc:docMk/>
            <pc:sldMk cId="3096020321" sldId="283"/>
            <ac:spMk id="2" creationId="{133349D8-4C19-4A76-A183-88D20A08E7BE}"/>
          </ac:spMkLst>
        </pc:spChg>
        <pc:spChg chg="del">
          <ac:chgData name="Stanford Bowman" userId="6ede3e4e1afbea80" providerId="LiveId" clId="{F8A32A6B-35FC-4814-BC95-1855A82A91FC}" dt="2024-08-22T16:20:52.307" v="492" actId="21"/>
          <ac:spMkLst>
            <pc:docMk/>
            <pc:sldMk cId="3096020321" sldId="283"/>
            <ac:spMk id="3" creationId="{4AB07145-7644-466F-841D-DF1EFBC30635}"/>
          </ac:spMkLst>
        </pc:spChg>
        <pc:spChg chg="add mod">
          <ac:chgData name="Stanford Bowman" userId="6ede3e4e1afbea80" providerId="LiveId" clId="{F8A32A6B-35FC-4814-BC95-1855A82A91FC}" dt="2024-08-22T16:20:52.307" v="492" actId="21"/>
          <ac:spMkLst>
            <pc:docMk/>
            <pc:sldMk cId="3096020321" sldId="283"/>
            <ac:spMk id="5" creationId="{D5C8D4B8-0DAB-1C02-F52E-EFA884D8F434}"/>
          </ac:spMkLst>
        </pc:spChg>
        <pc:spChg chg="add mod">
          <ac:chgData name="Stanford Bowman" userId="6ede3e4e1afbea80" providerId="LiveId" clId="{F8A32A6B-35FC-4814-BC95-1855A82A91FC}" dt="2024-08-22T16:20:52.307" v="492" actId="21"/>
          <ac:spMkLst>
            <pc:docMk/>
            <pc:sldMk cId="3096020321" sldId="283"/>
            <ac:spMk id="7" creationId="{98A412AC-E8DD-3E65-AF75-99B7DDB628A7}"/>
          </ac:spMkLst>
        </pc:spChg>
      </pc:sldChg>
      <pc:sldChg chg="addSp delSp modSp add del mod ord modNotes modNotesTx">
        <pc:chgData name="Stanford Bowman" userId="6ede3e4e1afbea80" providerId="LiveId" clId="{F8A32A6B-35FC-4814-BC95-1855A82A91FC}" dt="2024-08-23T15:01:14.126" v="1302"/>
        <pc:sldMkLst>
          <pc:docMk/>
          <pc:sldMk cId="2028828048" sldId="293"/>
        </pc:sldMkLst>
        <pc:spChg chg="mod">
          <ac:chgData name="Stanford Bowman" userId="6ede3e4e1afbea80" providerId="LiveId" clId="{F8A32A6B-35FC-4814-BC95-1855A82A91FC}" dt="2024-08-23T14:50:48.635" v="1237" actId="122"/>
          <ac:spMkLst>
            <pc:docMk/>
            <pc:sldMk cId="2028828048" sldId="293"/>
            <ac:spMk id="2" creationId="{7F5D1A2B-EEA7-459D-80F2-970AC84A03A9}"/>
          </ac:spMkLst>
        </pc:spChg>
        <pc:spChg chg="del mod">
          <ac:chgData name="Stanford Bowman" userId="6ede3e4e1afbea80" providerId="LiveId" clId="{F8A32A6B-35FC-4814-BC95-1855A82A91FC}" dt="2024-08-22T16:02:01.088" v="394" actId="478"/>
          <ac:spMkLst>
            <pc:docMk/>
            <pc:sldMk cId="2028828048" sldId="293"/>
            <ac:spMk id="3" creationId="{6FB3C27C-82E3-4244-B3F0-E45CC687B4E0}"/>
          </ac:spMkLst>
        </pc:spChg>
        <pc:spChg chg="del">
          <ac:chgData name="Stanford Bowman" userId="6ede3e4e1afbea80" providerId="LiveId" clId="{F8A32A6B-35FC-4814-BC95-1855A82A91FC}" dt="2024-08-22T16:02:01.088" v="394" actId="478"/>
          <ac:spMkLst>
            <pc:docMk/>
            <pc:sldMk cId="2028828048" sldId="293"/>
            <ac:spMk id="4" creationId="{02B9CE42-80E6-499E-8311-CBF3AC62AD69}"/>
          </ac:spMkLst>
        </pc:spChg>
        <pc:spChg chg="add mod">
          <ac:chgData name="Stanford Bowman" userId="6ede3e4e1afbea80" providerId="LiveId" clId="{F8A32A6B-35FC-4814-BC95-1855A82A91FC}" dt="2024-08-23T14:52:26.036" v="1246" actId="14100"/>
          <ac:spMkLst>
            <pc:docMk/>
            <pc:sldMk cId="2028828048" sldId="293"/>
            <ac:spMk id="5" creationId="{B9AEE1DC-0C2D-17AE-30F5-F0A5FDDE6B6F}"/>
          </ac:spMkLst>
        </pc:spChg>
        <pc:spChg chg="add mod">
          <ac:chgData name="Stanford Bowman" userId="6ede3e4e1afbea80" providerId="LiveId" clId="{F8A32A6B-35FC-4814-BC95-1855A82A91FC}" dt="2024-08-22T16:03:03.323" v="399"/>
          <ac:spMkLst>
            <pc:docMk/>
            <pc:sldMk cId="2028828048" sldId="293"/>
            <ac:spMk id="6" creationId="{E9650ADB-C43F-4E74-54BD-7853488B3297}"/>
          </ac:spMkLst>
        </pc:spChg>
        <pc:spChg chg="del">
          <ac:chgData name="Stanford Bowman" userId="6ede3e4e1afbea80" providerId="LiveId" clId="{F8A32A6B-35FC-4814-BC95-1855A82A91FC}" dt="2024-08-22T16:01:47.110" v="391" actId="478"/>
          <ac:spMkLst>
            <pc:docMk/>
            <pc:sldMk cId="2028828048" sldId="293"/>
            <ac:spMk id="7" creationId="{D7551C67-8D5B-4DC7-9023-9BE36D5A4461}"/>
          </ac:spMkLst>
        </pc:spChg>
        <pc:spChg chg="add mod">
          <ac:chgData name="Stanford Bowman" userId="6ede3e4e1afbea80" providerId="LiveId" clId="{F8A32A6B-35FC-4814-BC95-1855A82A91FC}" dt="2024-08-22T16:03:26.693" v="404"/>
          <ac:spMkLst>
            <pc:docMk/>
            <pc:sldMk cId="2028828048" sldId="293"/>
            <ac:spMk id="8" creationId="{AB57467F-5CD6-9221-C87E-EDFF25471F22}"/>
          </ac:spMkLst>
        </pc:spChg>
        <pc:spChg chg="add mod">
          <ac:chgData name="Stanford Bowman" userId="6ede3e4e1afbea80" providerId="LiveId" clId="{F8A32A6B-35FC-4814-BC95-1855A82A91FC}" dt="2024-08-23T14:53:06.589" v="1249" actId="1076"/>
          <ac:spMkLst>
            <pc:docMk/>
            <pc:sldMk cId="2028828048" sldId="293"/>
            <ac:spMk id="9" creationId="{189FE61D-9B89-06D9-D7D1-73CBE12AB138}"/>
          </ac:spMkLst>
        </pc:spChg>
        <pc:spChg chg="add mod">
          <ac:chgData name="Stanford Bowman" userId="6ede3e4e1afbea80" providerId="LiveId" clId="{F8A32A6B-35FC-4814-BC95-1855A82A91FC}" dt="2024-08-22T16:03:50.135" v="406"/>
          <ac:spMkLst>
            <pc:docMk/>
            <pc:sldMk cId="2028828048" sldId="293"/>
            <ac:spMk id="11" creationId="{E22D0A61-78E3-2BE6-6E05-3C80A1B00141}"/>
          </ac:spMkLst>
        </pc:spChg>
        <pc:spChg chg="mod">
          <ac:chgData name="Stanford Bowman" userId="6ede3e4e1afbea80" providerId="LiveId" clId="{F8A32A6B-35FC-4814-BC95-1855A82A91FC}" dt="2024-08-23T14:53:44.530" v="1261" actId="108"/>
          <ac:spMkLst>
            <pc:docMk/>
            <pc:sldMk cId="2028828048" sldId="293"/>
            <ac:spMk id="12" creationId="{64AC2B0A-7EF6-4661-BAF2-48BF1E008AC9}"/>
          </ac:spMkLst>
        </pc:spChg>
        <pc:spChg chg="add del mod">
          <ac:chgData name="Stanford Bowman" userId="6ede3e4e1afbea80" providerId="LiveId" clId="{F8A32A6B-35FC-4814-BC95-1855A82A91FC}" dt="2024-08-23T14:42:56.080" v="1224" actId="478"/>
          <ac:spMkLst>
            <pc:docMk/>
            <pc:sldMk cId="2028828048" sldId="293"/>
            <ac:spMk id="13" creationId="{C3D3D45D-545C-42D6-6C03-764B43C6D75D}"/>
          </ac:spMkLst>
        </pc:spChg>
        <pc:spChg chg="del mod">
          <ac:chgData name="Stanford Bowman" userId="6ede3e4e1afbea80" providerId="LiveId" clId="{F8A32A6B-35FC-4814-BC95-1855A82A91FC}" dt="2024-08-22T16:01:47.110" v="391" actId="478"/>
          <ac:spMkLst>
            <pc:docMk/>
            <pc:sldMk cId="2028828048" sldId="293"/>
            <ac:spMk id="15" creationId="{9D384234-689E-4B38-998B-B881B7D3EA21}"/>
          </ac:spMkLst>
        </pc:spChg>
        <pc:spChg chg="del">
          <ac:chgData name="Stanford Bowman" userId="6ede3e4e1afbea80" providerId="LiveId" clId="{F8A32A6B-35FC-4814-BC95-1855A82A91FC}" dt="2024-08-22T16:02:05.066" v="395" actId="478"/>
          <ac:spMkLst>
            <pc:docMk/>
            <pc:sldMk cId="2028828048" sldId="293"/>
            <ac:spMk id="18" creationId="{5AC8A4D0-C4A4-4A1A-937F-717265683366}"/>
          </ac:spMkLst>
        </pc:spChg>
        <pc:picChg chg="del">
          <ac:chgData name="Stanford Bowman" userId="6ede3e4e1afbea80" providerId="LiveId" clId="{F8A32A6B-35FC-4814-BC95-1855A82A91FC}" dt="2024-08-22T16:01:47.110" v="391" actId="478"/>
          <ac:picMkLst>
            <pc:docMk/>
            <pc:sldMk cId="2028828048" sldId="293"/>
            <ac:picMk id="10" creationId="{2097C138-25DC-4E04-811E-1169B5E12509}"/>
          </ac:picMkLst>
        </pc:picChg>
      </pc:sldChg>
      <pc:sldChg chg="addSp delSp modSp add del mod setBg modNotesTx">
        <pc:chgData name="Stanford Bowman" userId="6ede3e4e1afbea80" providerId="LiveId" clId="{F8A32A6B-35FC-4814-BC95-1855A82A91FC}" dt="2024-08-23T15:00:17.273" v="1296" actId="47"/>
        <pc:sldMkLst>
          <pc:docMk/>
          <pc:sldMk cId="2232715721" sldId="294"/>
        </pc:sldMkLst>
        <pc:spChg chg="mod">
          <ac:chgData name="Stanford Bowman" userId="6ede3e4e1afbea80" providerId="LiveId" clId="{F8A32A6B-35FC-4814-BC95-1855A82A91FC}" dt="2024-08-22T18:23:33.546" v="703" actId="14861"/>
          <ac:spMkLst>
            <pc:docMk/>
            <pc:sldMk cId="2232715721" sldId="294"/>
            <ac:spMk id="3" creationId="{596BCE1E-E24D-419E-8D9F-8319B78B0BF7}"/>
          </ac:spMkLst>
        </pc:spChg>
        <pc:spChg chg="add mod">
          <ac:chgData name="Stanford Bowman" userId="6ede3e4e1afbea80" providerId="LiveId" clId="{F8A32A6B-35FC-4814-BC95-1855A82A91FC}" dt="2024-08-22T15:21:18.170" v="75" actId="1076"/>
          <ac:spMkLst>
            <pc:docMk/>
            <pc:sldMk cId="2232715721" sldId="294"/>
            <ac:spMk id="4" creationId="{3C806A3E-819F-84A3-8BFB-D901B21782B2}"/>
          </ac:spMkLst>
        </pc:spChg>
        <pc:spChg chg="mod">
          <ac:chgData name="Stanford Bowman" userId="6ede3e4e1afbea80" providerId="LiveId" clId="{F8A32A6B-35FC-4814-BC95-1855A82A91FC}" dt="2024-08-22T18:22:47.061" v="700" actId="14100"/>
          <ac:spMkLst>
            <pc:docMk/>
            <pc:sldMk cId="2232715721" sldId="294"/>
            <ac:spMk id="5" creationId="{1BD4BB2E-5C28-8546-AFA6-8FF40D303DC4}"/>
          </ac:spMkLst>
        </pc:spChg>
        <pc:spChg chg="del mod">
          <ac:chgData name="Stanford Bowman" userId="6ede3e4e1afbea80" providerId="LiveId" clId="{F8A32A6B-35FC-4814-BC95-1855A82A91FC}" dt="2024-08-22T15:15:36.414" v="27" actId="21"/>
          <ac:spMkLst>
            <pc:docMk/>
            <pc:sldMk cId="2232715721" sldId="294"/>
            <ac:spMk id="14" creationId="{9577AB46-1AEE-461C-9FA5-15997115A38C}"/>
          </ac:spMkLst>
        </pc:spChg>
        <pc:grpChg chg="del">
          <ac:chgData name="Stanford Bowman" userId="6ede3e4e1afbea80" providerId="LiveId" clId="{F8A32A6B-35FC-4814-BC95-1855A82A91FC}" dt="2024-08-22T15:15:36.414" v="27" actId="21"/>
          <ac:grpSpMkLst>
            <pc:docMk/>
            <pc:sldMk cId="2232715721" sldId="294"/>
            <ac:grpSpMk id="8" creationId="{DCA9945D-0D06-477B-881B-594382B0A866}"/>
          </ac:grpSpMkLst>
        </pc:grpChg>
        <pc:picChg chg="add mod">
          <ac:chgData name="Stanford Bowman" userId="6ede3e4e1afbea80" providerId="LiveId" clId="{F8A32A6B-35FC-4814-BC95-1855A82A91FC}" dt="2024-08-22T18:21:52.201" v="690" actId="1076"/>
          <ac:picMkLst>
            <pc:docMk/>
            <pc:sldMk cId="2232715721" sldId="294"/>
            <ac:picMk id="7" creationId="{242A191D-3B81-0766-6512-B4B4F0D07695}"/>
          </ac:picMkLst>
        </pc:picChg>
      </pc:sldChg>
      <pc:sldChg chg="addSp delSp modSp del mod">
        <pc:chgData name="Stanford Bowman" userId="6ede3e4e1afbea80" providerId="LiveId" clId="{F8A32A6B-35FC-4814-BC95-1855A82A91FC}" dt="2024-08-22T16:38:34.108" v="661" actId="47"/>
        <pc:sldMkLst>
          <pc:docMk/>
          <pc:sldMk cId="1683915044" sldId="296"/>
        </pc:sldMkLst>
        <pc:spChg chg="del mod">
          <ac:chgData name="Stanford Bowman" userId="6ede3e4e1afbea80" providerId="LiveId" clId="{F8A32A6B-35FC-4814-BC95-1855A82A91FC}" dt="2024-08-22T15:27:11.804" v="161" actId="21"/>
          <ac:spMkLst>
            <pc:docMk/>
            <pc:sldMk cId="1683915044" sldId="296"/>
            <ac:spMk id="8" creationId="{46EB6426-2FB5-433D-9244-7ECF2452335A}"/>
          </ac:spMkLst>
        </pc:spChg>
        <pc:spChg chg="del mod">
          <ac:chgData name="Stanford Bowman" userId="6ede3e4e1afbea80" providerId="LiveId" clId="{F8A32A6B-35FC-4814-BC95-1855A82A91FC}" dt="2024-08-22T16:36:58.596" v="620" actId="478"/>
          <ac:spMkLst>
            <pc:docMk/>
            <pc:sldMk cId="1683915044" sldId="296"/>
            <ac:spMk id="9" creationId="{F8AFC21B-389C-4577-9F71-99E0FA5246CB}"/>
          </ac:spMkLst>
        </pc:spChg>
        <pc:spChg chg="del">
          <ac:chgData name="Stanford Bowman" userId="6ede3e4e1afbea80" providerId="LiveId" clId="{F8A32A6B-35FC-4814-BC95-1855A82A91FC}" dt="2024-08-22T15:43:12.382" v="350" actId="478"/>
          <ac:spMkLst>
            <pc:docMk/>
            <pc:sldMk cId="1683915044" sldId="296"/>
            <ac:spMk id="10" creationId="{885ECACF-2435-49B0-8780-56F0236171CD}"/>
          </ac:spMkLst>
        </pc:spChg>
        <pc:spChg chg="mod">
          <ac:chgData name="Stanford Bowman" userId="6ede3e4e1afbea80" providerId="LiveId" clId="{F8A32A6B-35FC-4814-BC95-1855A82A91FC}" dt="2024-08-22T15:33:19.914" v="267" actId="207"/>
          <ac:spMkLst>
            <pc:docMk/>
            <pc:sldMk cId="1683915044" sldId="296"/>
            <ac:spMk id="12" creationId="{73CA73ED-E258-491C-A8C5-3B7FA0697A1D}"/>
          </ac:spMkLst>
        </pc:spChg>
        <pc:spChg chg="del">
          <ac:chgData name="Stanford Bowman" userId="6ede3e4e1afbea80" providerId="LiveId" clId="{F8A32A6B-35FC-4814-BC95-1855A82A91FC}" dt="2024-08-22T15:29:41.116" v="179" actId="21"/>
          <ac:spMkLst>
            <pc:docMk/>
            <pc:sldMk cId="1683915044" sldId="296"/>
            <ac:spMk id="14" creationId="{FA326913-7A2E-403D-8099-49DE18883F2F}"/>
          </ac:spMkLst>
        </pc:spChg>
        <pc:picChg chg="add del mod">
          <ac:chgData name="Stanford Bowman" userId="6ede3e4e1afbea80" providerId="LiveId" clId="{F8A32A6B-35FC-4814-BC95-1855A82A91FC}" dt="2024-08-22T16:38:12.433" v="656" actId="21"/>
          <ac:picMkLst>
            <pc:docMk/>
            <pc:sldMk cId="1683915044" sldId="296"/>
            <ac:picMk id="3" creationId="{849815A2-1D6A-DD94-29BA-72B4917CF743}"/>
          </ac:picMkLst>
        </pc:picChg>
        <pc:picChg chg="del">
          <ac:chgData name="Stanford Bowman" userId="6ede3e4e1afbea80" providerId="LiveId" clId="{F8A32A6B-35FC-4814-BC95-1855A82A91FC}" dt="2024-08-22T15:26:30.753" v="156" actId="478"/>
          <ac:picMkLst>
            <pc:docMk/>
            <pc:sldMk cId="1683915044" sldId="296"/>
            <ac:picMk id="13" creationId="{CB01940D-260A-430B-8673-8D8A01B9E356}"/>
          </ac:picMkLst>
        </pc:picChg>
      </pc:sldChg>
      <pc:sldChg chg="addSp delSp modSp add del mod setBg modNotesTx">
        <pc:chgData name="Stanford Bowman" userId="6ede3e4e1afbea80" providerId="LiveId" clId="{F8A32A6B-35FC-4814-BC95-1855A82A91FC}" dt="2024-08-23T15:00:17.273" v="1296" actId="47"/>
        <pc:sldMkLst>
          <pc:docMk/>
          <pc:sldMk cId="1528768361" sldId="306"/>
        </pc:sldMkLst>
        <pc:spChg chg="mod topLvl">
          <ac:chgData name="Stanford Bowman" userId="6ede3e4e1afbea80" providerId="LiveId" clId="{F8A32A6B-35FC-4814-BC95-1855A82A91FC}" dt="2024-08-22T18:25:09.038" v="711" actId="207"/>
          <ac:spMkLst>
            <pc:docMk/>
            <pc:sldMk cId="1528768361" sldId="306"/>
            <ac:spMk id="5" creationId="{42D81312-EC24-4AE0-B13D-2FAB2FD9637B}"/>
          </ac:spMkLst>
        </pc:spChg>
        <pc:spChg chg="add del mod">
          <ac:chgData name="Stanford Bowman" userId="6ede3e4e1afbea80" providerId="LiveId" clId="{F8A32A6B-35FC-4814-BC95-1855A82A91FC}" dt="2024-08-22T15:18:23.469" v="50" actId="478"/>
          <ac:spMkLst>
            <pc:docMk/>
            <pc:sldMk cId="1528768361" sldId="306"/>
            <ac:spMk id="7" creationId="{FEBC7292-E59F-4644-99A1-250C2EFE1BC4}"/>
          </ac:spMkLst>
        </pc:spChg>
        <pc:spChg chg="mod topLvl">
          <ac:chgData name="Stanford Bowman" userId="6ede3e4e1afbea80" providerId="LiveId" clId="{F8A32A6B-35FC-4814-BC95-1855A82A91FC}" dt="2024-08-22T15:26:13.214" v="155" actId="1076"/>
          <ac:spMkLst>
            <pc:docMk/>
            <pc:sldMk cId="1528768361" sldId="306"/>
            <ac:spMk id="10" creationId="{3D61ED23-726E-43E0-822B-DEBEDE42544B}"/>
          </ac:spMkLst>
        </pc:spChg>
        <pc:grpChg chg="add del mod">
          <ac:chgData name="Stanford Bowman" userId="6ede3e4e1afbea80" providerId="LiveId" clId="{F8A32A6B-35FC-4814-BC95-1855A82A91FC}" dt="2024-08-22T15:18:18.888" v="49" actId="165"/>
          <ac:grpSpMkLst>
            <pc:docMk/>
            <pc:sldMk cId="1528768361" sldId="306"/>
            <ac:grpSpMk id="3" creationId="{F1D97997-E896-4A23-BA2E-53C2C5200465}"/>
          </ac:grpSpMkLst>
        </pc:grpChg>
        <pc:picChg chg="del mod topLvl">
          <ac:chgData name="Stanford Bowman" userId="6ede3e4e1afbea80" providerId="LiveId" clId="{F8A32A6B-35FC-4814-BC95-1855A82A91FC}" dt="2024-08-22T15:18:23.469" v="50" actId="478"/>
          <ac:picMkLst>
            <pc:docMk/>
            <pc:sldMk cId="1528768361" sldId="306"/>
            <ac:picMk id="8" creationId="{3E04C96E-EADB-4549-AF0F-A4FD0DFE4119}"/>
          </ac:picMkLst>
        </pc:picChg>
      </pc:sldChg>
      <pc:sldChg chg="addSp delSp modSp add del mod ord modNotes modNotesTx">
        <pc:chgData name="Stanford Bowman" userId="6ede3e4e1afbea80" providerId="LiveId" clId="{F8A32A6B-35FC-4814-BC95-1855A82A91FC}" dt="2024-08-23T15:00:17.273" v="1296" actId="47"/>
        <pc:sldMkLst>
          <pc:docMk/>
          <pc:sldMk cId="1489487438" sldId="308"/>
        </pc:sldMkLst>
        <pc:spChg chg="add mod">
          <ac:chgData name="Stanford Bowman" userId="6ede3e4e1afbea80" providerId="LiveId" clId="{F8A32A6B-35FC-4814-BC95-1855A82A91FC}" dt="2024-08-22T15:36:52.335" v="304"/>
          <ac:spMkLst>
            <pc:docMk/>
            <pc:sldMk cId="1489487438" sldId="308"/>
            <ac:spMk id="2" creationId="{FB033889-5BC3-2EAA-9E01-0BA9996B58C5}"/>
          </ac:spMkLst>
        </pc:spChg>
        <pc:spChg chg="add mod">
          <ac:chgData name="Stanford Bowman" userId="6ede3e4e1afbea80" providerId="LiveId" clId="{F8A32A6B-35FC-4814-BC95-1855A82A91FC}" dt="2024-08-22T15:36:59.243" v="305" actId="121"/>
          <ac:spMkLst>
            <pc:docMk/>
            <pc:sldMk cId="1489487438" sldId="308"/>
            <ac:spMk id="3" creationId="{8DC80B2D-1EB9-F189-A993-C7D679C26937}"/>
          </ac:spMkLst>
        </pc:spChg>
        <pc:spChg chg="add mod">
          <ac:chgData name="Stanford Bowman" userId="6ede3e4e1afbea80" providerId="LiveId" clId="{F8A32A6B-35FC-4814-BC95-1855A82A91FC}" dt="2024-08-22T18:34:04.995" v="759" actId="1582"/>
          <ac:spMkLst>
            <pc:docMk/>
            <pc:sldMk cId="1489487438" sldId="308"/>
            <ac:spMk id="6" creationId="{63F23AFC-B287-4F91-9E54-A7F81B66FCE1}"/>
          </ac:spMkLst>
        </pc:spChg>
        <pc:spChg chg="mod">
          <ac:chgData name="Stanford Bowman" userId="6ede3e4e1afbea80" providerId="LiveId" clId="{F8A32A6B-35FC-4814-BC95-1855A82A91FC}" dt="2024-08-22T18:36:29.128" v="774" actId="1036"/>
          <ac:spMkLst>
            <pc:docMk/>
            <pc:sldMk cId="1489487438" sldId="308"/>
            <ac:spMk id="12" creationId="{65A8DD49-BF8B-4346-980A-6165ED343749}"/>
          </ac:spMkLst>
        </pc:spChg>
        <pc:spChg chg="mod">
          <ac:chgData name="Stanford Bowman" userId="6ede3e4e1afbea80" providerId="LiveId" clId="{F8A32A6B-35FC-4814-BC95-1855A82A91FC}" dt="2024-08-22T16:38:59.665" v="676" actId="947"/>
          <ac:spMkLst>
            <pc:docMk/>
            <pc:sldMk cId="1489487438" sldId="308"/>
            <ac:spMk id="13" creationId="{2EF63E21-0A62-4E0C-B58D-55FE45E3F202}"/>
          </ac:spMkLst>
        </pc:spChg>
        <pc:spChg chg="del mod">
          <ac:chgData name="Stanford Bowman" userId="6ede3e4e1afbea80" providerId="LiveId" clId="{F8A32A6B-35FC-4814-BC95-1855A82A91FC}" dt="2024-08-22T15:36:50.824" v="303" actId="478"/>
          <ac:spMkLst>
            <pc:docMk/>
            <pc:sldMk cId="1489487438" sldId="308"/>
            <ac:spMk id="14" creationId="{B97F7074-D175-4B85-A5D6-CD2BAC7801D4}"/>
          </ac:spMkLst>
        </pc:spChg>
        <pc:spChg chg="del">
          <ac:chgData name="Stanford Bowman" userId="6ede3e4e1afbea80" providerId="LiveId" clId="{F8A32A6B-35FC-4814-BC95-1855A82A91FC}" dt="2024-08-22T15:32:05.148" v="196" actId="478"/>
          <ac:spMkLst>
            <pc:docMk/>
            <pc:sldMk cId="1489487438" sldId="308"/>
            <ac:spMk id="16" creationId="{B39C9B18-349B-4488-A55D-A60D1281259D}"/>
          </ac:spMkLst>
        </pc:spChg>
        <pc:spChg chg="mod">
          <ac:chgData name="Stanford Bowman" userId="6ede3e4e1afbea80" providerId="LiveId" clId="{F8A32A6B-35FC-4814-BC95-1855A82A91FC}" dt="2024-08-22T18:31:15.737" v="744" actId="1076"/>
          <ac:spMkLst>
            <pc:docMk/>
            <pc:sldMk cId="1489487438" sldId="308"/>
            <ac:spMk id="17" creationId="{7DF2C187-A465-4CEB-8050-26D76706C4D6}"/>
          </ac:spMkLst>
        </pc:spChg>
        <pc:spChg chg="add mod">
          <ac:chgData name="Stanford Bowman" userId="6ede3e4e1afbea80" providerId="LiveId" clId="{F8A32A6B-35FC-4814-BC95-1855A82A91FC}" dt="2024-08-22T18:37:19.940" v="788" actId="1035"/>
          <ac:spMkLst>
            <pc:docMk/>
            <pc:sldMk cId="1489487438" sldId="308"/>
            <ac:spMk id="18" creationId="{0BD62087-CAE0-EA4C-6865-37BAC4058764}"/>
          </ac:spMkLst>
        </pc:spChg>
        <pc:picChg chg="add mod">
          <ac:chgData name="Stanford Bowman" userId="6ede3e4e1afbea80" providerId="LiveId" clId="{F8A32A6B-35FC-4814-BC95-1855A82A91FC}" dt="2024-08-22T18:32:10.729" v="752" actId="14100"/>
          <ac:picMkLst>
            <pc:docMk/>
            <pc:sldMk cId="1489487438" sldId="308"/>
            <ac:picMk id="4" creationId="{440BF6EF-F50D-04D8-AD41-0E930A4994B6}"/>
          </ac:picMkLst>
        </pc:picChg>
        <pc:picChg chg="add mod">
          <ac:chgData name="Stanford Bowman" userId="6ede3e4e1afbea80" providerId="LiveId" clId="{F8A32A6B-35FC-4814-BC95-1855A82A91FC}" dt="2024-08-22T18:31:49.182" v="749" actId="14100"/>
          <ac:picMkLst>
            <pc:docMk/>
            <pc:sldMk cId="1489487438" sldId="308"/>
            <ac:picMk id="5" creationId="{EDBFA9FC-CAEF-51DF-055A-86D4DFC09E15}"/>
          </ac:picMkLst>
        </pc:picChg>
        <pc:picChg chg="add mod">
          <ac:chgData name="Stanford Bowman" userId="6ede3e4e1afbea80" providerId="LiveId" clId="{F8A32A6B-35FC-4814-BC95-1855A82A91FC}" dt="2024-08-22T18:36:43.445" v="778" actId="14100"/>
          <ac:picMkLst>
            <pc:docMk/>
            <pc:sldMk cId="1489487438" sldId="308"/>
            <ac:picMk id="7" creationId="{2E96DF67-12CA-BF3B-D801-F1D3C56C9768}"/>
          </ac:picMkLst>
        </pc:picChg>
        <pc:picChg chg="del">
          <ac:chgData name="Stanford Bowman" userId="6ede3e4e1afbea80" providerId="LiveId" clId="{F8A32A6B-35FC-4814-BC95-1855A82A91FC}" dt="2024-08-22T15:32:02.188" v="195" actId="478"/>
          <ac:picMkLst>
            <pc:docMk/>
            <pc:sldMk cId="1489487438" sldId="308"/>
            <ac:picMk id="10" creationId="{2081E65A-6286-472F-BB7C-F83E25838204}"/>
          </ac:picMkLst>
        </pc:picChg>
        <pc:picChg chg="del">
          <ac:chgData name="Stanford Bowman" userId="6ede3e4e1afbea80" providerId="LiveId" clId="{F8A32A6B-35FC-4814-BC95-1855A82A91FC}" dt="2024-08-22T15:32:02.188" v="195" actId="478"/>
          <ac:picMkLst>
            <pc:docMk/>
            <pc:sldMk cId="1489487438" sldId="308"/>
            <ac:picMk id="19" creationId="{0FC8E0F4-F68D-4A0F-8329-99F74ADDB12D}"/>
          </ac:picMkLst>
        </pc:picChg>
      </pc:sldChg>
      <pc:sldChg chg="addSp delSp modSp add del mod">
        <pc:chgData name="Stanford Bowman" userId="6ede3e4e1afbea80" providerId="LiveId" clId="{F8A32A6B-35FC-4814-BC95-1855A82A91FC}" dt="2024-08-23T15:00:39.171" v="1297" actId="47"/>
        <pc:sldMkLst>
          <pc:docMk/>
          <pc:sldMk cId="180577358" sldId="325"/>
        </pc:sldMkLst>
        <pc:spChg chg="del">
          <ac:chgData name="Stanford Bowman" userId="6ede3e4e1afbea80" providerId="LiveId" clId="{F8A32A6B-35FC-4814-BC95-1855A82A91FC}" dt="2024-08-22T16:04:13.428" v="408" actId="478"/>
          <ac:spMkLst>
            <pc:docMk/>
            <pc:sldMk cId="180577358" sldId="325"/>
            <ac:spMk id="2" creationId="{7F5D1A2B-EEA7-459D-80F2-970AC84A03A9}"/>
          </ac:spMkLst>
        </pc:spChg>
        <pc:spChg chg="mod">
          <ac:chgData name="Stanford Bowman" userId="6ede3e4e1afbea80" providerId="LiveId" clId="{F8A32A6B-35FC-4814-BC95-1855A82A91FC}" dt="2024-08-22T16:04:28.545" v="412" actId="207"/>
          <ac:spMkLst>
            <pc:docMk/>
            <pc:sldMk cId="180577358" sldId="325"/>
            <ac:spMk id="3" creationId="{CF91492A-8356-4B1A-A035-5B5185E5E856}"/>
          </ac:spMkLst>
        </pc:spChg>
        <pc:spChg chg="mod">
          <ac:chgData name="Stanford Bowman" userId="6ede3e4e1afbea80" providerId="LiveId" clId="{F8A32A6B-35FC-4814-BC95-1855A82A91FC}" dt="2024-08-22T16:04:28.545" v="412" actId="207"/>
          <ac:spMkLst>
            <pc:docMk/>
            <pc:sldMk cId="180577358" sldId="325"/>
            <ac:spMk id="4" creationId="{834959A6-625F-4B1C-9AD0-25CC6D8A95F6}"/>
          </ac:spMkLst>
        </pc:spChg>
        <pc:spChg chg="add mod">
          <ac:chgData name="Stanford Bowman" userId="6ede3e4e1afbea80" providerId="LiveId" clId="{F8A32A6B-35FC-4814-BC95-1855A82A91FC}" dt="2024-08-22T16:04:06.581" v="407"/>
          <ac:spMkLst>
            <pc:docMk/>
            <pc:sldMk cId="180577358" sldId="325"/>
            <ac:spMk id="5" creationId="{94B807DC-325C-E968-A793-60DA30547DCE}"/>
          </ac:spMkLst>
        </pc:spChg>
        <pc:spChg chg="add mod">
          <ac:chgData name="Stanford Bowman" userId="6ede3e4e1afbea80" providerId="LiveId" clId="{F8A32A6B-35FC-4814-BC95-1855A82A91FC}" dt="2024-08-22T16:04:06.581" v="407"/>
          <ac:spMkLst>
            <pc:docMk/>
            <pc:sldMk cId="180577358" sldId="325"/>
            <ac:spMk id="6" creationId="{AAC8F6FF-08D0-D3B5-5E5E-CD9AD03300BD}"/>
          </ac:spMkLst>
        </pc:spChg>
        <pc:spChg chg="del">
          <ac:chgData name="Stanford Bowman" userId="6ede3e4e1afbea80" providerId="LiveId" clId="{F8A32A6B-35FC-4814-BC95-1855A82A91FC}" dt="2024-08-22T16:04:13.428" v="408" actId="478"/>
          <ac:spMkLst>
            <pc:docMk/>
            <pc:sldMk cId="180577358" sldId="325"/>
            <ac:spMk id="7" creationId="{5C929208-B41B-451E-A27A-E8238C19800E}"/>
          </ac:spMkLst>
        </pc:spChg>
        <pc:spChg chg="add mod">
          <ac:chgData name="Stanford Bowman" userId="6ede3e4e1afbea80" providerId="LiveId" clId="{F8A32A6B-35FC-4814-BC95-1855A82A91FC}" dt="2024-08-22T16:04:14.956" v="409"/>
          <ac:spMkLst>
            <pc:docMk/>
            <pc:sldMk cId="180577358" sldId="325"/>
            <ac:spMk id="8" creationId="{0D1AC812-D358-E6CA-18DC-A3F6845D7E72}"/>
          </ac:spMkLst>
        </pc:spChg>
        <pc:spChg chg="add mod">
          <ac:chgData name="Stanford Bowman" userId="6ede3e4e1afbea80" providerId="LiveId" clId="{F8A32A6B-35FC-4814-BC95-1855A82A91FC}" dt="2024-08-22T16:04:14.956" v="409"/>
          <ac:spMkLst>
            <pc:docMk/>
            <pc:sldMk cId="180577358" sldId="325"/>
            <ac:spMk id="9" creationId="{89FE0042-D2CA-6771-B36B-5A8DB1E662D6}"/>
          </ac:spMkLst>
        </pc:spChg>
        <pc:spChg chg="del mod">
          <ac:chgData name="Stanford Bowman" userId="6ede3e4e1afbea80" providerId="LiveId" clId="{F8A32A6B-35FC-4814-BC95-1855A82A91FC}" dt="2024-08-22T16:04:13.428" v="408" actId="478"/>
          <ac:spMkLst>
            <pc:docMk/>
            <pc:sldMk cId="180577358" sldId="325"/>
            <ac:spMk id="15" creationId="{9D384234-689E-4B38-998B-B881B7D3EA21}"/>
          </ac:spMkLst>
        </pc:spChg>
        <pc:picChg chg="del">
          <ac:chgData name="Stanford Bowman" userId="6ede3e4e1afbea80" providerId="LiveId" clId="{F8A32A6B-35FC-4814-BC95-1855A82A91FC}" dt="2024-08-22T16:04:13.428" v="408" actId="478"/>
          <ac:picMkLst>
            <pc:docMk/>
            <pc:sldMk cId="180577358" sldId="325"/>
            <ac:picMk id="10" creationId="{C5BEE582-59BF-4332-8F0D-810333FCF1A9}"/>
          </ac:picMkLst>
        </pc:picChg>
      </pc:sldChg>
      <pc:sldChg chg="addSp delSp modSp add del mod setBg">
        <pc:chgData name="Stanford Bowman" userId="6ede3e4e1afbea80" providerId="LiveId" clId="{F8A32A6B-35FC-4814-BC95-1855A82A91FC}" dt="2024-08-23T15:00:17.273" v="1296" actId="47"/>
        <pc:sldMkLst>
          <pc:docMk/>
          <pc:sldMk cId="3887617993" sldId="326"/>
        </pc:sldMkLst>
        <pc:spChg chg="add mod">
          <ac:chgData name="Stanford Bowman" userId="6ede3e4e1afbea80" providerId="LiveId" clId="{F8A32A6B-35FC-4814-BC95-1855A82A91FC}" dt="2024-08-22T15:37:45.111" v="311"/>
          <ac:spMkLst>
            <pc:docMk/>
            <pc:sldMk cId="3887617993" sldId="326"/>
            <ac:spMk id="2" creationId="{A4702306-E479-53BF-0ADA-5F49A1AE90EE}"/>
          </ac:spMkLst>
        </pc:spChg>
        <pc:spChg chg="add mod">
          <ac:chgData name="Stanford Bowman" userId="6ede3e4e1afbea80" providerId="LiveId" clId="{F8A32A6B-35FC-4814-BC95-1855A82A91FC}" dt="2024-08-22T15:37:56.274" v="312" actId="121"/>
          <ac:spMkLst>
            <pc:docMk/>
            <pc:sldMk cId="3887617993" sldId="326"/>
            <ac:spMk id="4" creationId="{D3C35D22-6A12-FD04-52A2-1E7EB9190F7C}"/>
          </ac:spMkLst>
        </pc:spChg>
        <pc:spChg chg="del mod">
          <ac:chgData name="Stanford Bowman" userId="6ede3e4e1afbea80" providerId="LiveId" clId="{F8A32A6B-35FC-4814-BC95-1855A82A91FC}" dt="2024-08-22T18:40:36.946" v="795" actId="478"/>
          <ac:spMkLst>
            <pc:docMk/>
            <pc:sldMk cId="3887617993" sldId="326"/>
            <ac:spMk id="5" creationId="{B278BF7E-3AC8-4C01-97B4-8E32BC835528}"/>
          </ac:spMkLst>
        </pc:spChg>
        <pc:spChg chg="add del mod">
          <ac:chgData name="Stanford Bowman" userId="6ede3e4e1afbea80" providerId="LiveId" clId="{F8A32A6B-35FC-4814-BC95-1855A82A91FC}" dt="2024-08-22T18:52:05.011" v="850" actId="478"/>
          <ac:spMkLst>
            <pc:docMk/>
            <pc:sldMk cId="3887617993" sldId="326"/>
            <ac:spMk id="7" creationId="{C47E69BC-2651-FD20-5293-744884D95518}"/>
          </ac:spMkLst>
        </pc:spChg>
        <pc:spChg chg="add mod">
          <ac:chgData name="Stanford Bowman" userId="6ede3e4e1afbea80" providerId="LiveId" clId="{F8A32A6B-35FC-4814-BC95-1855A82A91FC}" dt="2024-08-22T19:17:08.055" v="891" actId="206"/>
          <ac:spMkLst>
            <pc:docMk/>
            <pc:sldMk cId="3887617993" sldId="326"/>
            <ac:spMk id="8" creationId="{CAA65165-B2DB-8101-F363-8BC43ADBB76C}"/>
          </ac:spMkLst>
        </pc:spChg>
        <pc:spChg chg="del">
          <ac:chgData name="Stanford Bowman" userId="6ede3e4e1afbea80" providerId="LiveId" clId="{F8A32A6B-35FC-4814-BC95-1855A82A91FC}" dt="2024-08-22T18:40:46.895" v="797" actId="478"/>
          <ac:spMkLst>
            <pc:docMk/>
            <pc:sldMk cId="3887617993" sldId="326"/>
            <ac:spMk id="12" creationId="{3EC23EEF-28A9-4113-A20E-F4FF5EE825FD}"/>
          </ac:spMkLst>
        </pc:spChg>
        <pc:spChg chg="del">
          <ac:chgData name="Stanford Bowman" userId="6ede3e4e1afbea80" providerId="LiveId" clId="{F8A32A6B-35FC-4814-BC95-1855A82A91FC}" dt="2024-08-22T18:40:45.725" v="796" actId="478"/>
          <ac:spMkLst>
            <pc:docMk/>
            <pc:sldMk cId="3887617993" sldId="326"/>
            <ac:spMk id="13" creationId="{F8EA0646-B1C8-4D8A-AEF1-D238740D007E}"/>
          </ac:spMkLst>
        </pc:spChg>
        <pc:spChg chg="del mod">
          <ac:chgData name="Stanford Bowman" userId="6ede3e4e1afbea80" providerId="LiveId" clId="{F8A32A6B-35FC-4814-BC95-1855A82A91FC}" dt="2024-08-22T15:37:21.894" v="308" actId="478"/>
          <ac:spMkLst>
            <pc:docMk/>
            <pc:sldMk cId="3887617993" sldId="326"/>
            <ac:spMk id="18" creationId="{FF3E6808-A08E-4ED6-9610-DA47A63E30CA}"/>
          </ac:spMkLst>
        </pc:spChg>
        <pc:graphicFrameChg chg="add mod">
          <ac:chgData name="Stanford Bowman" userId="6ede3e4e1afbea80" providerId="LiveId" clId="{F8A32A6B-35FC-4814-BC95-1855A82A91FC}" dt="2024-08-22T18:49:15.214" v="843" actId="408"/>
          <ac:graphicFrameMkLst>
            <pc:docMk/>
            <pc:sldMk cId="3887617993" sldId="326"/>
            <ac:graphicFrameMk id="3" creationId="{2A255867-3D7F-460A-6560-D9461E6A048F}"/>
          </ac:graphicFrameMkLst>
        </pc:graphicFrameChg>
        <pc:graphicFrameChg chg="add mod">
          <ac:chgData name="Stanford Bowman" userId="6ede3e4e1afbea80" providerId="LiveId" clId="{F8A32A6B-35FC-4814-BC95-1855A82A91FC}" dt="2024-08-22T18:49:15.214" v="843" actId="408"/>
          <ac:graphicFrameMkLst>
            <pc:docMk/>
            <pc:sldMk cId="3887617993" sldId="326"/>
            <ac:graphicFrameMk id="5" creationId="{191F5F78-3D9C-CE55-387E-1AAA55337570}"/>
          </ac:graphicFrameMkLst>
        </pc:graphicFrameChg>
        <pc:graphicFrameChg chg="add mod modGraphic">
          <ac:chgData name="Stanford Bowman" userId="6ede3e4e1afbea80" providerId="LiveId" clId="{F8A32A6B-35FC-4814-BC95-1855A82A91FC}" dt="2024-08-22T18:49:15.214" v="843" actId="408"/>
          <ac:graphicFrameMkLst>
            <pc:docMk/>
            <pc:sldMk cId="3887617993" sldId="326"/>
            <ac:graphicFrameMk id="6" creationId="{24694D80-790D-FBDC-C23B-F7DDE935D859}"/>
          </ac:graphicFrameMkLst>
        </pc:graphicFrameChg>
        <pc:picChg chg="del">
          <ac:chgData name="Stanford Bowman" userId="6ede3e4e1afbea80" providerId="LiveId" clId="{F8A32A6B-35FC-4814-BC95-1855A82A91FC}" dt="2024-08-22T15:37:09.262" v="306" actId="478"/>
          <ac:picMkLst>
            <pc:docMk/>
            <pc:sldMk cId="3887617993" sldId="326"/>
            <ac:picMk id="3" creationId="{B36043F7-BD8C-4F08-9A38-2F0DD180B734}"/>
          </ac:picMkLst>
        </pc:picChg>
        <pc:picChg chg="del">
          <ac:chgData name="Stanford Bowman" userId="6ede3e4e1afbea80" providerId="LiveId" clId="{F8A32A6B-35FC-4814-BC95-1855A82A91FC}" dt="2024-08-22T15:37:09.262" v="306" actId="478"/>
          <ac:picMkLst>
            <pc:docMk/>
            <pc:sldMk cId="3887617993" sldId="326"/>
            <ac:picMk id="14" creationId="{41DAFBF4-6590-4E23-AA2C-DCCA3D38A978}"/>
          </ac:picMkLst>
        </pc:picChg>
        <pc:picChg chg="del">
          <ac:chgData name="Stanford Bowman" userId="6ede3e4e1afbea80" providerId="LiveId" clId="{F8A32A6B-35FC-4814-BC95-1855A82A91FC}" dt="2024-08-22T15:37:09.262" v="306" actId="478"/>
          <ac:picMkLst>
            <pc:docMk/>
            <pc:sldMk cId="3887617993" sldId="326"/>
            <ac:picMk id="16" creationId="{294A5EC1-11D3-4A63-AA33-53FB250552AD}"/>
          </ac:picMkLst>
        </pc:picChg>
        <pc:cxnChg chg="del">
          <ac:chgData name="Stanford Bowman" userId="6ede3e4e1afbea80" providerId="LiveId" clId="{F8A32A6B-35FC-4814-BC95-1855A82A91FC}" dt="2024-08-22T18:40:49.155" v="798" actId="478"/>
          <ac:cxnSpMkLst>
            <pc:docMk/>
            <pc:sldMk cId="3887617993" sldId="326"/>
            <ac:cxnSpMk id="11" creationId="{42121AC4-B46B-4120-BC08-55AFE9660D5F}"/>
          </ac:cxnSpMkLst>
        </pc:cxnChg>
      </pc:sldChg>
      <pc:sldChg chg="addSp delSp modSp add del mod ord modShow modNotes modNotesTx">
        <pc:chgData name="Stanford Bowman" userId="6ede3e4e1afbea80" providerId="LiveId" clId="{F8A32A6B-35FC-4814-BC95-1855A82A91FC}" dt="2024-08-23T15:00:17.273" v="1296" actId="47"/>
        <pc:sldMkLst>
          <pc:docMk/>
          <pc:sldMk cId="2854650953" sldId="328"/>
        </pc:sldMkLst>
        <pc:spChg chg="add mod">
          <ac:chgData name="Stanford Bowman" userId="6ede3e4e1afbea80" providerId="LiveId" clId="{F8A32A6B-35FC-4814-BC95-1855A82A91FC}" dt="2024-08-22T15:55:45.148" v="372" actId="14100"/>
          <ac:spMkLst>
            <pc:docMk/>
            <pc:sldMk cId="2854650953" sldId="328"/>
            <ac:spMk id="2" creationId="{0C536EE9-6106-0793-A7A1-B340816C1658}"/>
          </ac:spMkLst>
        </pc:spChg>
        <pc:spChg chg="add mod">
          <ac:chgData name="Stanford Bowman" userId="6ede3e4e1afbea80" providerId="LiveId" clId="{F8A32A6B-35FC-4814-BC95-1855A82A91FC}" dt="2024-08-22T15:55:50.557" v="373" actId="14100"/>
          <ac:spMkLst>
            <pc:docMk/>
            <pc:sldMk cId="2854650953" sldId="328"/>
            <ac:spMk id="3" creationId="{7AD8D302-77F2-E50E-9813-1D67D9AA58C2}"/>
          </ac:spMkLst>
        </pc:spChg>
        <pc:spChg chg="add mod">
          <ac:chgData name="Stanford Bowman" userId="6ede3e4e1afbea80" providerId="LiveId" clId="{F8A32A6B-35FC-4814-BC95-1855A82A91FC}" dt="2024-08-23T14:36:42.446" v="1195" actId="14100"/>
          <ac:spMkLst>
            <pc:docMk/>
            <pc:sldMk cId="2854650953" sldId="328"/>
            <ac:spMk id="5" creationId="{EAF8A72A-BB96-AD08-86F3-B65954232B7B}"/>
          </ac:spMkLst>
        </pc:spChg>
        <pc:spChg chg="add mod">
          <ac:chgData name="Stanford Bowman" userId="6ede3e4e1afbea80" providerId="LiveId" clId="{F8A32A6B-35FC-4814-BC95-1855A82A91FC}" dt="2024-08-22T16:24:58.258" v="610"/>
          <ac:spMkLst>
            <pc:docMk/>
            <pc:sldMk cId="2854650953" sldId="328"/>
            <ac:spMk id="6" creationId="{97E42072-534D-3D2D-58ED-5CE85526203F}"/>
          </ac:spMkLst>
        </pc:spChg>
        <pc:spChg chg="add mod">
          <ac:chgData name="Stanford Bowman" userId="6ede3e4e1afbea80" providerId="LiveId" clId="{F8A32A6B-35FC-4814-BC95-1855A82A91FC}" dt="2024-08-23T14:36:42.446" v="1195" actId="14100"/>
          <ac:spMkLst>
            <pc:docMk/>
            <pc:sldMk cId="2854650953" sldId="328"/>
            <ac:spMk id="7" creationId="{BBD0D9C6-FF69-0FA1-2AF7-E3CDEC68524E}"/>
          </ac:spMkLst>
        </pc:spChg>
        <pc:spChg chg="add mod">
          <ac:chgData name="Stanford Bowman" userId="6ede3e4e1afbea80" providerId="LiveId" clId="{F8A32A6B-35FC-4814-BC95-1855A82A91FC}" dt="2024-08-23T14:36:53.828" v="1196" actId="1076"/>
          <ac:spMkLst>
            <pc:docMk/>
            <pc:sldMk cId="2854650953" sldId="328"/>
            <ac:spMk id="8" creationId="{12FBBE4A-8040-E6E1-9775-78C8609172DF}"/>
          </ac:spMkLst>
        </pc:spChg>
        <pc:spChg chg="del">
          <ac:chgData name="Stanford Bowman" userId="6ede3e4e1afbea80" providerId="LiveId" clId="{F8A32A6B-35FC-4814-BC95-1855A82A91FC}" dt="2024-08-22T15:55:38.261" v="368" actId="478"/>
          <ac:spMkLst>
            <pc:docMk/>
            <pc:sldMk cId="2854650953" sldId="328"/>
            <ac:spMk id="12" creationId="{9208A2B5-95FB-42A2-8216-EFB81A96DD8B}"/>
          </ac:spMkLst>
        </pc:spChg>
        <pc:spChg chg="del">
          <ac:chgData name="Stanford Bowman" userId="6ede3e4e1afbea80" providerId="LiveId" clId="{F8A32A6B-35FC-4814-BC95-1855A82A91FC}" dt="2024-08-22T15:55:38.261" v="368" actId="478"/>
          <ac:spMkLst>
            <pc:docMk/>
            <pc:sldMk cId="2854650953" sldId="328"/>
            <ac:spMk id="13" creationId="{346A19DD-80EB-40B7-A2BF-0EBE31F6B071}"/>
          </ac:spMkLst>
        </pc:spChg>
        <pc:spChg chg="mod">
          <ac:chgData name="Stanford Bowman" userId="6ede3e4e1afbea80" providerId="LiveId" clId="{F8A32A6B-35FC-4814-BC95-1855A82A91FC}" dt="2024-08-23T14:38:26.843" v="1197" actId="1076"/>
          <ac:spMkLst>
            <pc:docMk/>
            <pc:sldMk cId="2854650953" sldId="328"/>
            <ac:spMk id="14" creationId="{BD44D565-EAE8-451E-9152-A6122E246898}"/>
          </ac:spMkLst>
        </pc:spChg>
        <pc:spChg chg="del mod">
          <ac:chgData name="Stanford Bowman" userId="6ede3e4e1afbea80" providerId="LiveId" clId="{F8A32A6B-35FC-4814-BC95-1855A82A91FC}" dt="2024-08-22T15:55:38.261" v="368" actId="478"/>
          <ac:spMkLst>
            <pc:docMk/>
            <pc:sldMk cId="2854650953" sldId="328"/>
            <ac:spMk id="17" creationId="{D4E2ADE6-C720-4C40-A5D7-F62699B7E072}"/>
          </ac:spMkLst>
        </pc:spChg>
        <pc:picChg chg="del">
          <ac:chgData name="Stanford Bowman" userId="6ede3e4e1afbea80" providerId="LiveId" clId="{F8A32A6B-35FC-4814-BC95-1855A82A91FC}" dt="2024-08-22T15:55:38.261" v="368" actId="478"/>
          <ac:picMkLst>
            <pc:docMk/>
            <pc:sldMk cId="2854650953" sldId="328"/>
            <ac:picMk id="9" creationId="{9214B0D0-6D99-4509-ACBD-B6CF12184C97}"/>
          </ac:picMkLst>
        </pc:picChg>
      </pc:sldChg>
      <pc:sldChg chg="addSp delSp modSp add del mod modNotes modNotesTx">
        <pc:chgData name="Stanford Bowman" userId="6ede3e4e1afbea80" providerId="LiveId" clId="{F8A32A6B-35FC-4814-BC95-1855A82A91FC}" dt="2024-08-23T15:00:17.273" v="1296" actId="47"/>
        <pc:sldMkLst>
          <pc:docMk/>
          <pc:sldMk cId="3511111692" sldId="331"/>
        </pc:sldMkLst>
        <pc:spChg chg="mod">
          <ac:chgData name="Stanford Bowman" userId="6ede3e4e1afbea80" providerId="LiveId" clId="{F8A32A6B-35FC-4814-BC95-1855A82A91FC}" dt="2024-08-23T14:23:46.069" v="1106"/>
          <ac:spMkLst>
            <pc:docMk/>
            <pc:sldMk cId="3511111692" sldId="331"/>
            <ac:spMk id="2" creationId="{7F2DB5D9-71C5-4A58-9DDD-75EBC6870EA9}"/>
          </ac:spMkLst>
        </pc:spChg>
        <pc:spChg chg="add mod">
          <ac:chgData name="Stanford Bowman" userId="6ede3e4e1afbea80" providerId="LiveId" clId="{F8A32A6B-35FC-4814-BC95-1855A82A91FC}" dt="2024-08-22T15:41:32.551" v="325" actId="14100"/>
          <ac:spMkLst>
            <pc:docMk/>
            <pc:sldMk cId="3511111692" sldId="331"/>
            <ac:spMk id="3" creationId="{EDBA2A4D-AFEB-19B9-10B9-CE4CE7C0ED2D}"/>
          </ac:spMkLst>
        </pc:spChg>
        <pc:spChg chg="add mod">
          <ac:chgData name="Stanford Bowman" userId="6ede3e4e1afbea80" providerId="LiveId" clId="{F8A32A6B-35FC-4814-BC95-1855A82A91FC}" dt="2024-08-22T15:41:36.645" v="326" actId="14100"/>
          <ac:spMkLst>
            <pc:docMk/>
            <pc:sldMk cId="3511111692" sldId="331"/>
            <ac:spMk id="4" creationId="{B3FF3F11-1A3E-B18A-7EB3-A58453A526C6}"/>
          </ac:spMkLst>
        </pc:spChg>
        <pc:spChg chg="mod">
          <ac:chgData name="Stanford Bowman" userId="6ede3e4e1afbea80" providerId="LiveId" clId="{F8A32A6B-35FC-4814-BC95-1855A82A91FC}" dt="2024-08-23T14:09:21.920" v="978" actId="1035"/>
          <ac:spMkLst>
            <pc:docMk/>
            <pc:sldMk cId="3511111692" sldId="331"/>
            <ac:spMk id="8" creationId="{31A16FEB-443E-4763-A54F-08668CDCC13B}"/>
          </ac:spMkLst>
        </pc:spChg>
        <pc:spChg chg="mod">
          <ac:chgData name="Stanford Bowman" userId="6ede3e4e1afbea80" providerId="LiveId" clId="{F8A32A6B-35FC-4814-BC95-1855A82A91FC}" dt="2024-08-23T14:23:46.069" v="1106"/>
          <ac:spMkLst>
            <pc:docMk/>
            <pc:sldMk cId="3511111692" sldId="331"/>
            <ac:spMk id="9" creationId="{85B3CA4D-3673-4B83-A2E0-F3C2593AC5C9}"/>
          </ac:spMkLst>
        </pc:spChg>
        <pc:spChg chg="del mod">
          <ac:chgData name="Stanford Bowman" userId="6ede3e4e1afbea80" providerId="LiveId" clId="{F8A32A6B-35FC-4814-BC95-1855A82A91FC}" dt="2024-08-22T15:41:24.991" v="321" actId="478"/>
          <ac:spMkLst>
            <pc:docMk/>
            <pc:sldMk cId="3511111692" sldId="331"/>
            <ac:spMk id="14" creationId="{B97F7074-D175-4B85-A5D6-CD2BAC7801D4}"/>
          </ac:spMkLst>
        </pc:spChg>
        <pc:spChg chg="del">
          <ac:chgData name="Stanford Bowman" userId="6ede3e4e1afbea80" providerId="LiveId" clId="{F8A32A6B-35FC-4814-BC95-1855A82A91FC}" dt="2024-08-22T15:41:18.025" v="320" actId="478"/>
          <ac:spMkLst>
            <pc:docMk/>
            <pc:sldMk cId="3511111692" sldId="331"/>
            <ac:spMk id="16" creationId="{B39C9B18-349B-4488-A55D-A60D1281259D}"/>
          </ac:spMkLst>
        </pc:spChg>
        <pc:picChg chg="add mod ord">
          <ac:chgData name="Stanford Bowman" userId="6ede3e4e1afbea80" providerId="LiveId" clId="{F8A32A6B-35FC-4814-BC95-1855A82A91FC}" dt="2024-08-23T14:11:51.720" v="1030" actId="167"/>
          <ac:picMkLst>
            <pc:docMk/>
            <pc:sldMk cId="3511111692" sldId="331"/>
            <ac:picMk id="6" creationId="{5D9A66A0-A2EC-50CF-3615-081EFD2C6886}"/>
          </ac:picMkLst>
        </pc:picChg>
        <pc:picChg chg="del">
          <ac:chgData name="Stanford Bowman" userId="6ede3e4e1afbea80" providerId="LiveId" clId="{F8A32A6B-35FC-4814-BC95-1855A82A91FC}" dt="2024-08-22T15:41:18.025" v="320" actId="478"/>
          <ac:picMkLst>
            <pc:docMk/>
            <pc:sldMk cId="3511111692" sldId="331"/>
            <ac:picMk id="10" creationId="{2081E65A-6286-472F-BB7C-F83E25838204}"/>
          </ac:picMkLst>
        </pc:picChg>
        <pc:picChg chg="del">
          <ac:chgData name="Stanford Bowman" userId="6ede3e4e1afbea80" providerId="LiveId" clId="{F8A32A6B-35FC-4814-BC95-1855A82A91FC}" dt="2024-08-22T15:41:18.025" v="320" actId="478"/>
          <ac:picMkLst>
            <pc:docMk/>
            <pc:sldMk cId="3511111692" sldId="331"/>
            <ac:picMk id="12" creationId="{18AC2E79-E4C7-4D60-A81A-1186989DC01D}"/>
          </ac:picMkLst>
        </pc:picChg>
      </pc:sldChg>
      <pc:sldChg chg="addSp delSp modSp add del mod ord setBg">
        <pc:chgData name="Stanford Bowman" userId="6ede3e4e1afbea80" providerId="LiveId" clId="{F8A32A6B-35FC-4814-BC95-1855A82A91FC}" dt="2024-08-23T15:00:17.273" v="1296" actId="47"/>
        <pc:sldMkLst>
          <pc:docMk/>
          <pc:sldMk cId="2505661476" sldId="332"/>
        </pc:sldMkLst>
        <pc:spChg chg="add mod">
          <ac:chgData name="Stanford Bowman" userId="6ede3e4e1afbea80" providerId="LiveId" clId="{F8A32A6B-35FC-4814-BC95-1855A82A91FC}" dt="2024-08-22T15:42:56.196" v="349"/>
          <ac:spMkLst>
            <pc:docMk/>
            <pc:sldMk cId="2505661476" sldId="332"/>
            <ac:spMk id="2" creationId="{FD246770-99B3-E23B-2635-18E24C09605B}"/>
          </ac:spMkLst>
        </pc:spChg>
        <pc:spChg chg="add mod">
          <ac:chgData name="Stanford Bowman" userId="6ede3e4e1afbea80" providerId="LiveId" clId="{F8A32A6B-35FC-4814-BC95-1855A82A91FC}" dt="2024-08-22T19:18:39.570" v="893"/>
          <ac:spMkLst>
            <pc:docMk/>
            <pc:sldMk cId="2505661476" sldId="332"/>
            <ac:spMk id="3" creationId="{B22EB1B3-9C9C-72F6-F8F6-46D53F1BCE57}"/>
          </ac:spMkLst>
        </pc:spChg>
        <pc:spChg chg="add mod">
          <ac:chgData name="Stanford Bowman" userId="6ede3e4e1afbea80" providerId="LiveId" clId="{F8A32A6B-35FC-4814-BC95-1855A82A91FC}" dt="2024-08-22T15:42:56.196" v="349"/>
          <ac:spMkLst>
            <pc:docMk/>
            <pc:sldMk cId="2505661476" sldId="332"/>
            <ac:spMk id="4" creationId="{D37C2AC9-D951-D496-2874-E341078EA31D}"/>
          </ac:spMkLst>
        </pc:spChg>
        <pc:spChg chg="mod">
          <ac:chgData name="Stanford Bowman" userId="6ede3e4e1afbea80" providerId="LiveId" clId="{F8A32A6B-35FC-4814-BC95-1855A82A91FC}" dt="2024-08-23T14:05:18.388" v="928" actId="20577"/>
          <ac:spMkLst>
            <pc:docMk/>
            <pc:sldMk cId="2505661476" sldId="332"/>
            <ac:spMk id="5" creationId="{B278BF7E-3AC8-4C01-97B4-8E32BC835528}"/>
          </ac:spMkLst>
        </pc:spChg>
        <pc:spChg chg="del">
          <ac:chgData name="Stanford Bowman" userId="6ede3e4e1afbea80" providerId="LiveId" clId="{F8A32A6B-35FC-4814-BC95-1855A82A91FC}" dt="2024-08-22T19:18:39.036" v="892" actId="478"/>
          <ac:spMkLst>
            <pc:docMk/>
            <pc:sldMk cId="2505661476" sldId="332"/>
            <ac:spMk id="15" creationId="{02DD65C2-BA58-4A54-9747-3CF5F4E066C5}"/>
          </ac:spMkLst>
        </pc:spChg>
        <pc:spChg chg="del mod">
          <ac:chgData name="Stanford Bowman" userId="6ede3e4e1afbea80" providerId="LiveId" clId="{F8A32A6B-35FC-4814-BC95-1855A82A91FC}" dt="2024-08-22T15:42:25.160" v="341" actId="478"/>
          <ac:spMkLst>
            <pc:docMk/>
            <pc:sldMk cId="2505661476" sldId="332"/>
            <ac:spMk id="18" creationId="{FF3E6808-A08E-4ED6-9610-DA47A63E30CA}"/>
          </ac:spMkLst>
        </pc:spChg>
        <pc:picChg chg="del">
          <ac:chgData name="Stanford Bowman" userId="6ede3e4e1afbea80" providerId="LiveId" clId="{F8A32A6B-35FC-4814-BC95-1855A82A91FC}" dt="2024-08-22T15:42:25.160" v="341" actId="478"/>
          <ac:picMkLst>
            <pc:docMk/>
            <pc:sldMk cId="2505661476" sldId="332"/>
            <ac:picMk id="3" creationId="{B36043F7-BD8C-4F08-9A38-2F0DD180B734}"/>
          </ac:picMkLst>
        </pc:picChg>
        <pc:picChg chg="add mod ord">
          <ac:chgData name="Stanford Bowman" userId="6ede3e4e1afbea80" providerId="LiveId" clId="{F8A32A6B-35FC-4814-BC95-1855A82A91FC}" dt="2024-08-22T19:22:23.921" v="919" actId="14100"/>
          <ac:picMkLst>
            <pc:docMk/>
            <pc:sldMk cId="2505661476" sldId="332"/>
            <ac:picMk id="7" creationId="{4208D21D-328E-2A27-69B0-83BD64F87AB7}"/>
          </ac:picMkLst>
        </pc:picChg>
        <pc:picChg chg="del">
          <ac:chgData name="Stanford Bowman" userId="6ede3e4e1afbea80" providerId="LiveId" clId="{F8A32A6B-35FC-4814-BC95-1855A82A91FC}" dt="2024-08-22T15:42:25.160" v="341" actId="478"/>
          <ac:picMkLst>
            <pc:docMk/>
            <pc:sldMk cId="2505661476" sldId="332"/>
            <ac:picMk id="14" creationId="{41DAFBF4-6590-4E23-AA2C-DCCA3D38A978}"/>
          </ac:picMkLst>
        </pc:picChg>
        <pc:picChg chg="del">
          <ac:chgData name="Stanford Bowman" userId="6ede3e4e1afbea80" providerId="LiveId" clId="{F8A32A6B-35FC-4814-BC95-1855A82A91FC}" dt="2024-08-22T15:42:25.160" v="341" actId="478"/>
          <ac:picMkLst>
            <pc:docMk/>
            <pc:sldMk cId="2505661476" sldId="332"/>
            <ac:picMk id="16" creationId="{93D824AF-4E70-45F0-A415-BFBE5A8AC981}"/>
          </ac:picMkLst>
        </pc:picChg>
      </pc:sldChg>
      <pc:sldChg chg="addSp delSp modSp del mod">
        <pc:chgData name="Stanford Bowman" userId="6ede3e4e1afbea80" providerId="LiveId" clId="{F8A32A6B-35FC-4814-BC95-1855A82A91FC}" dt="2024-08-22T15:57:11.979" v="390" actId="47"/>
        <pc:sldMkLst>
          <pc:docMk/>
          <pc:sldMk cId="3452994902" sldId="333"/>
        </pc:sldMkLst>
        <pc:spChg chg="del mod">
          <ac:chgData name="Stanford Bowman" userId="6ede3e4e1afbea80" providerId="LiveId" clId="{F8A32A6B-35FC-4814-BC95-1855A82A91FC}" dt="2024-08-22T15:56:46.900" v="386" actId="478"/>
          <ac:spMkLst>
            <pc:docMk/>
            <pc:sldMk cId="3452994902" sldId="333"/>
            <ac:spMk id="2" creationId="{B073B5BA-3F73-4788-A44E-6FEC2EA0391D}"/>
          </ac:spMkLst>
        </pc:spChg>
        <pc:spChg chg="add mod">
          <ac:chgData name="Stanford Bowman" userId="6ede3e4e1afbea80" providerId="LiveId" clId="{F8A32A6B-35FC-4814-BC95-1855A82A91FC}" dt="2024-08-22T15:56:05.244" v="376"/>
          <ac:spMkLst>
            <pc:docMk/>
            <pc:sldMk cId="3452994902" sldId="333"/>
            <ac:spMk id="3" creationId="{C2763C9E-AEA5-FF06-AB48-2766B24FCC95}"/>
          </ac:spMkLst>
        </pc:spChg>
        <pc:spChg chg="add mod">
          <ac:chgData name="Stanford Bowman" userId="6ede3e4e1afbea80" providerId="LiveId" clId="{F8A32A6B-35FC-4814-BC95-1855A82A91FC}" dt="2024-08-22T15:56:05.244" v="376"/>
          <ac:spMkLst>
            <pc:docMk/>
            <pc:sldMk cId="3452994902" sldId="333"/>
            <ac:spMk id="4" creationId="{FFE01EE3-40E1-D71A-72FE-659A908E5CE1}"/>
          </ac:spMkLst>
        </pc:spChg>
        <pc:spChg chg="add mod">
          <ac:chgData name="Stanford Bowman" userId="6ede3e4e1afbea80" providerId="LiveId" clId="{F8A32A6B-35FC-4814-BC95-1855A82A91FC}" dt="2024-08-22T15:57:00.974" v="389" actId="14100"/>
          <ac:spMkLst>
            <pc:docMk/>
            <pc:sldMk cId="3452994902" sldId="333"/>
            <ac:spMk id="5" creationId="{72EAB7E2-19FE-6D1D-F9AA-C44CBD75B801}"/>
          </ac:spMkLst>
        </pc:spChg>
        <pc:spChg chg="del mod">
          <ac:chgData name="Stanford Bowman" userId="6ede3e4e1afbea80" providerId="LiveId" clId="{F8A32A6B-35FC-4814-BC95-1855A82A91FC}" dt="2024-08-22T15:56:03.309" v="375" actId="478"/>
          <ac:spMkLst>
            <pc:docMk/>
            <pc:sldMk cId="3452994902" sldId="333"/>
            <ac:spMk id="15" creationId="{10095DD6-603C-4C82-8947-C8C771F8E607}"/>
          </ac:spMkLst>
        </pc:spChg>
        <pc:spChg chg="mod">
          <ac:chgData name="Stanford Bowman" userId="6ede3e4e1afbea80" providerId="LiveId" clId="{F8A32A6B-35FC-4814-BC95-1855A82A91FC}" dt="2024-08-22T15:56:21.538" v="378" actId="207"/>
          <ac:spMkLst>
            <pc:docMk/>
            <pc:sldMk cId="3452994902" sldId="333"/>
            <ac:spMk id="16" creationId="{4F123F2E-C565-4555-981E-61A6D6EC2C25}"/>
          </ac:spMkLst>
        </pc:spChg>
        <pc:spChg chg="del">
          <ac:chgData name="Stanford Bowman" userId="6ede3e4e1afbea80" providerId="LiveId" clId="{F8A32A6B-35FC-4814-BC95-1855A82A91FC}" dt="2024-08-22T15:55:59.218" v="374" actId="478"/>
          <ac:spMkLst>
            <pc:docMk/>
            <pc:sldMk cId="3452994902" sldId="333"/>
            <ac:spMk id="18" creationId="{6B5BDDF0-AC04-448A-A5AE-0B682F0BFADD}"/>
          </ac:spMkLst>
        </pc:spChg>
        <pc:spChg chg="mod">
          <ac:chgData name="Stanford Bowman" userId="6ede3e4e1afbea80" providerId="LiveId" clId="{F8A32A6B-35FC-4814-BC95-1855A82A91FC}" dt="2024-08-22T15:56:27.223" v="380" actId="207"/>
          <ac:spMkLst>
            <pc:docMk/>
            <pc:sldMk cId="3452994902" sldId="333"/>
            <ac:spMk id="23" creationId="{00000000-0000-0000-0000-000000000000}"/>
          </ac:spMkLst>
        </pc:spChg>
        <pc:spChg chg="del">
          <ac:chgData name="Stanford Bowman" userId="6ede3e4e1afbea80" providerId="LiveId" clId="{F8A32A6B-35FC-4814-BC95-1855A82A91FC}" dt="2024-08-22T15:55:59.218" v="374" actId="478"/>
          <ac:spMkLst>
            <pc:docMk/>
            <pc:sldMk cId="3452994902" sldId="333"/>
            <ac:spMk id="7173" creationId="{00000000-0000-0000-0000-000000000000}"/>
          </ac:spMkLst>
        </pc:spChg>
        <pc:picChg chg="del">
          <ac:chgData name="Stanford Bowman" userId="6ede3e4e1afbea80" providerId="LiveId" clId="{F8A32A6B-35FC-4814-BC95-1855A82A91FC}" dt="2024-08-22T15:56:03.309" v="375" actId="478"/>
          <ac:picMkLst>
            <pc:docMk/>
            <pc:sldMk cId="3452994902" sldId="333"/>
            <ac:picMk id="19" creationId="{EAC9CBFE-9281-4431-B861-5F35B9277798}"/>
          </ac:picMkLst>
        </pc:picChg>
      </pc:sldChg>
      <pc:sldChg chg="modSp del mod">
        <pc:chgData name="Stanford Bowman" userId="6ede3e4e1afbea80" providerId="LiveId" clId="{F8A32A6B-35FC-4814-BC95-1855A82A91FC}" dt="2024-08-22T15:57:11.979" v="390" actId="47"/>
        <pc:sldMkLst>
          <pc:docMk/>
          <pc:sldMk cId="408365418" sldId="334"/>
        </pc:sldMkLst>
        <pc:spChg chg="mod">
          <ac:chgData name="Stanford Bowman" userId="6ede3e4e1afbea80" providerId="LiveId" clId="{F8A32A6B-35FC-4814-BC95-1855A82A91FC}" dt="2024-08-22T15:32:34.581" v="207" actId="27636"/>
          <ac:spMkLst>
            <pc:docMk/>
            <pc:sldMk cId="408365418" sldId="334"/>
            <ac:spMk id="15" creationId="{10095DD6-603C-4C82-8947-C8C771F8E607}"/>
          </ac:spMkLst>
        </pc:spChg>
      </pc:sldChg>
      <pc:sldChg chg="modSp add del mod">
        <pc:chgData name="Stanford Bowman" userId="6ede3e4e1afbea80" providerId="LiveId" clId="{F8A32A6B-35FC-4814-BC95-1855A82A91FC}" dt="2024-08-22T16:21:39.263" v="509" actId="47"/>
        <pc:sldMkLst>
          <pc:docMk/>
          <pc:sldMk cId="3892948093" sldId="335"/>
        </pc:sldMkLst>
        <pc:spChg chg="mod">
          <ac:chgData name="Stanford Bowman" userId="6ede3e4e1afbea80" providerId="LiveId" clId="{F8A32A6B-35FC-4814-BC95-1855A82A91FC}" dt="2024-08-22T15:32:34.631" v="213" actId="27636"/>
          <ac:spMkLst>
            <pc:docMk/>
            <pc:sldMk cId="3892948093" sldId="335"/>
            <ac:spMk id="32" creationId="{C82EFB90-C4A0-4CD0-9AD7-5E6781B0ADFB}"/>
          </ac:spMkLst>
        </pc:spChg>
      </pc:sldChg>
      <pc:sldChg chg="modSp add del mod modNotes">
        <pc:chgData name="Stanford Bowman" userId="6ede3e4e1afbea80" providerId="LiveId" clId="{F8A32A6B-35FC-4814-BC95-1855A82A91FC}" dt="2024-08-22T16:21:39.263" v="509" actId="47"/>
        <pc:sldMkLst>
          <pc:docMk/>
          <pc:sldMk cId="4273359686" sldId="336"/>
        </pc:sldMkLst>
        <pc:spChg chg="mod">
          <ac:chgData name="Stanford Bowman" userId="6ede3e4e1afbea80" providerId="LiveId" clId="{F8A32A6B-35FC-4814-BC95-1855A82A91FC}" dt="2024-08-22T15:32:34.631" v="215" actId="27636"/>
          <ac:spMkLst>
            <pc:docMk/>
            <pc:sldMk cId="4273359686" sldId="336"/>
            <ac:spMk id="23" creationId="{4AE1B342-E6EE-45AE-83D4-7797DFEF110B}"/>
          </ac:spMkLst>
        </pc:spChg>
        <pc:spChg chg="mod">
          <ac:chgData name="Stanford Bowman" userId="6ede3e4e1afbea80" providerId="LiveId" clId="{F8A32A6B-35FC-4814-BC95-1855A82A91FC}" dt="2024-08-22T15:32:34.631" v="214" actId="27636"/>
          <ac:spMkLst>
            <pc:docMk/>
            <pc:sldMk cId="4273359686" sldId="336"/>
            <ac:spMk id="32" creationId="{C82EFB90-C4A0-4CD0-9AD7-5E6781B0ADFB}"/>
          </ac:spMkLst>
        </pc:spChg>
      </pc:sldChg>
      <pc:sldChg chg="addSp delSp modSp add del mod ord setBg">
        <pc:chgData name="Stanford Bowman" userId="6ede3e4e1afbea80" providerId="LiveId" clId="{F8A32A6B-35FC-4814-BC95-1855A82A91FC}" dt="2024-08-23T15:00:17.273" v="1296" actId="47"/>
        <pc:sldMkLst>
          <pc:docMk/>
          <pc:sldMk cId="2353108265" sldId="337"/>
        </pc:sldMkLst>
        <pc:spChg chg="add mod">
          <ac:chgData name="Stanford Bowman" userId="6ede3e4e1afbea80" providerId="LiveId" clId="{F8A32A6B-35FC-4814-BC95-1855A82A91FC}" dt="2024-08-22T15:35:35.533" v="287" actId="1076"/>
          <ac:spMkLst>
            <pc:docMk/>
            <pc:sldMk cId="2353108265" sldId="337"/>
            <ac:spMk id="2" creationId="{F4AA71C7-E914-2A52-DA46-B43A50C597CE}"/>
          </ac:spMkLst>
        </pc:spChg>
        <pc:spChg chg="mod">
          <ac:chgData name="Stanford Bowman" userId="6ede3e4e1afbea80" providerId="LiveId" clId="{F8A32A6B-35FC-4814-BC95-1855A82A91FC}" dt="2024-08-22T15:36:41.406" v="302" actId="207"/>
          <ac:spMkLst>
            <pc:docMk/>
            <pc:sldMk cId="2353108265" sldId="337"/>
            <ac:spMk id="3" creationId="{79CAD807-28E9-9645-38FB-9315188080A1}"/>
          </ac:spMkLst>
        </pc:spChg>
        <pc:spChg chg="del">
          <ac:chgData name="Stanford Bowman" userId="6ede3e4e1afbea80" providerId="LiveId" clId="{F8A32A6B-35FC-4814-BC95-1855A82A91FC}" dt="2024-08-22T15:27:18.149" v="162" actId="478"/>
          <ac:spMkLst>
            <pc:docMk/>
            <pc:sldMk cId="2353108265" sldId="337"/>
            <ac:spMk id="5" creationId="{42D81312-EC24-4AE0-B13D-2FAB2FD9637B}"/>
          </ac:spMkLst>
        </pc:spChg>
        <pc:spChg chg="add mod">
          <ac:chgData name="Stanford Bowman" userId="6ede3e4e1afbea80" providerId="LiveId" clId="{F8A32A6B-35FC-4814-BC95-1855A82A91FC}" dt="2024-08-22T18:26:44.631" v="721" actId="14100"/>
          <ac:spMkLst>
            <pc:docMk/>
            <pc:sldMk cId="2353108265" sldId="337"/>
            <ac:spMk id="8" creationId="{46EB6426-2FB5-433D-9244-7ECF2452335A}"/>
          </ac:spMkLst>
        </pc:spChg>
        <pc:spChg chg="del">
          <ac:chgData name="Stanford Bowman" userId="6ede3e4e1afbea80" providerId="LiveId" clId="{F8A32A6B-35FC-4814-BC95-1855A82A91FC}" dt="2024-08-22T15:29:56.694" v="180" actId="478"/>
          <ac:spMkLst>
            <pc:docMk/>
            <pc:sldMk cId="2353108265" sldId="337"/>
            <ac:spMk id="10" creationId="{3D61ED23-726E-43E0-822B-DEBEDE42544B}"/>
          </ac:spMkLst>
        </pc:spChg>
        <pc:spChg chg="add mod">
          <ac:chgData name="Stanford Bowman" userId="6ede3e4e1afbea80" providerId="LiveId" clId="{F8A32A6B-35FC-4814-BC95-1855A82A91FC}" dt="2024-08-22T18:26:44.631" v="721" actId="14100"/>
          <ac:spMkLst>
            <pc:docMk/>
            <pc:sldMk cId="2353108265" sldId="337"/>
            <ac:spMk id="14" creationId="{FA326913-7A2E-403D-8099-49DE18883F2F}"/>
          </ac:spMkLst>
        </pc:spChg>
        <pc:spChg chg="add del mod">
          <ac:chgData name="Stanford Bowman" userId="6ede3e4e1afbea80" providerId="LiveId" clId="{F8A32A6B-35FC-4814-BC95-1855A82A91FC}" dt="2024-08-22T15:34:09.260" v="283"/>
          <ac:spMkLst>
            <pc:docMk/>
            <pc:sldMk cId="2353108265" sldId="337"/>
            <ac:spMk id="17" creationId="{7AB31E4F-668A-4559-AE27-F712EC547FD1}"/>
          </ac:spMkLst>
        </pc:spChg>
        <pc:picChg chg="add mod">
          <ac:chgData name="Stanford Bowman" userId="6ede3e4e1afbea80" providerId="LiveId" clId="{F8A32A6B-35FC-4814-BC95-1855A82A91FC}" dt="2024-08-22T18:26:13.339" v="716" actId="29295"/>
          <ac:picMkLst>
            <pc:docMk/>
            <pc:sldMk cId="2353108265" sldId="337"/>
            <ac:picMk id="4" creationId="{849815A2-1D6A-DD94-29BA-72B4917CF743}"/>
          </ac:picMkLst>
        </pc:picChg>
      </pc:sldChg>
      <pc:sldChg chg="addSp modSp add del mod ord">
        <pc:chgData name="Stanford Bowman" userId="6ede3e4e1afbea80" providerId="LiveId" clId="{F8A32A6B-35FC-4814-BC95-1855A82A91FC}" dt="2024-08-23T15:30:41.665" v="1633" actId="1076"/>
        <pc:sldMkLst>
          <pc:docMk/>
          <pc:sldMk cId="3521255850" sldId="338"/>
        </pc:sldMkLst>
        <pc:spChg chg="mod">
          <ac:chgData name="Stanford Bowman" userId="6ede3e4e1afbea80" providerId="LiveId" clId="{F8A32A6B-35FC-4814-BC95-1855A82A91FC}" dt="2024-08-23T15:30:41.665" v="1633" actId="1076"/>
          <ac:spMkLst>
            <pc:docMk/>
            <pc:sldMk cId="3521255850" sldId="338"/>
            <ac:spMk id="28" creationId="{F4C4A443-60FB-636E-8DC6-3F3279217805}"/>
          </ac:spMkLst>
        </pc:spChg>
        <pc:picChg chg="add mod">
          <ac:chgData name="Stanford Bowman" userId="6ede3e4e1afbea80" providerId="LiveId" clId="{F8A32A6B-35FC-4814-BC95-1855A82A91FC}" dt="2024-08-23T15:30:30.005" v="1631"/>
          <ac:picMkLst>
            <pc:docMk/>
            <pc:sldMk cId="3521255850" sldId="338"/>
            <ac:picMk id="2" creationId="{CA05B555-9045-71A8-EBC9-7FFFCB155830}"/>
          </ac:picMkLst>
        </pc:picChg>
      </pc:sldChg>
      <pc:sldChg chg="addSp delSp modSp add del mod modNotes modNotesTx">
        <pc:chgData name="Stanford Bowman" userId="6ede3e4e1afbea80" providerId="LiveId" clId="{F8A32A6B-35FC-4814-BC95-1855A82A91FC}" dt="2024-08-23T15:11:28.738" v="1504" actId="108"/>
        <pc:sldMkLst>
          <pc:docMk/>
          <pc:sldMk cId="962933561" sldId="339"/>
        </pc:sldMkLst>
        <pc:spChg chg="add mod">
          <ac:chgData name="Stanford Bowman" userId="6ede3e4e1afbea80" providerId="LiveId" clId="{F8A32A6B-35FC-4814-BC95-1855A82A91FC}" dt="2024-08-23T15:11:24.034" v="1503" actId="947"/>
          <ac:spMkLst>
            <pc:docMk/>
            <pc:sldMk cId="962933561" sldId="339"/>
            <ac:spMk id="2" creationId="{421FFE91-9BDC-A754-180C-768CCF6AC5E0}"/>
          </ac:spMkLst>
        </pc:spChg>
        <pc:spChg chg="del mod">
          <ac:chgData name="Stanford Bowman" userId="6ede3e4e1afbea80" providerId="LiveId" clId="{F8A32A6B-35FC-4814-BC95-1855A82A91FC}" dt="2024-08-23T15:02:21.210" v="1322" actId="478"/>
          <ac:spMkLst>
            <pc:docMk/>
            <pc:sldMk cId="962933561" sldId="339"/>
            <ac:spMk id="3" creationId="{CF91492A-8356-4B1A-A035-5B5185E5E856}"/>
          </ac:spMkLst>
        </pc:spChg>
        <pc:spChg chg="del mod">
          <ac:chgData name="Stanford Bowman" userId="6ede3e4e1afbea80" providerId="LiveId" clId="{F8A32A6B-35FC-4814-BC95-1855A82A91FC}" dt="2024-08-23T15:02:27.259" v="1324" actId="478"/>
          <ac:spMkLst>
            <pc:docMk/>
            <pc:sldMk cId="962933561" sldId="339"/>
            <ac:spMk id="4" creationId="{834959A6-625F-4B1C-9AD0-25CC6D8A95F6}"/>
          </ac:spMkLst>
        </pc:spChg>
        <pc:spChg chg="add mod">
          <ac:chgData name="Stanford Bowman" userId="6ede3e4e1afbea80" providerId="LiveId" clId="{F8A32A6B-35FC-4814-BC95-1855A82A91FC}" dt="2024-08-23T15:11:28.738" v="1504" actId="108"/>
          <ac:spMkLst>
            <pc:docMk/>
            <pc:sldMk cId="962933561" sldId="339"/>
            <ac:spMk id="5" creationId="{3E49E981-C2F7-7725-B9EF-57789CD32AC0}"/>
          </ac:spMkLst>
        </pc:spChg>
        <pc:spChg chg="add mod">
          <ac:chgData name="Stanford Bowman" userId="6ede3e4e1afbea80" providerId="LiveId" clId="{F8A32A6B-35FC-4814-BC95-1855A82A91FC}" dt="2024-08-23T15:08:31.422" v="1501" actId="339"/>
          <ac:spMkLst>
            <pc:docMk/>
            <pc:sldMk cId="962933561" sldId="339"/>
            <ac:spMk id="7" creationId="{4EC26476-F42E-310E-FBF7-DC901335D02B}"/>
          </ac:spMkLst>
        </pc:spChg>
        <pc:spChg chg="mod">
          <ac:chgData name="Stanford Bowman" userId="6ede3e4e1afbea80" providerId="LiveId" clId="{F8A32A6B-35FC-4814-BC95-1855A82A91FC}" dt="2024-08-23T15:01:41.218" v="1321" actId="207"/>
          <ac:spMkLst>
            <pc:docMk/>
            <pc:sldMk cId="962933561" sldId="339"/>
            <ac:spMk id="8" creationId="{0D1AC812-D358-E6CA-18DC-A3F6845D7E72}"/>
          </ac:spMkLst>
        </pc:spChg>
        <pc:spChg chg="mod">
          <ac:chgData name="Stanford Bowman" userId="6ede3e4e1afbea80" providerId="LiveId" clId="{F8A32A6B-35FC-4814-BC95-1855A82A91FC}" dt="2024-08-23T15:01:41.218" v="1321" actId="207"/>
          <ac:spMkLst>
            <pc:docMk/>
            <pc:sldMk cId="962933561" sldId="339"/>
            <ac:spMk id="9" creationId="{89FE0042-D2CA-6771-B36B-5A8DB1E662D6}"/>
          </ac:spMkLst>
        </pc:spChg>
        <pc:spChg chg="mod">
          <ac:chgData name="Stanford Bowman" userId="6ede3e4e1afbea80" providerId="LiveId" clId="{F8A32A6B-35FC-4814-BC95-1855A82A91FC}" dt="2024-08-23T15:01:41.218" v="1321" actId="207"/>
          <ac:spMkLst>
            <pc:docMk/>
            <pc:sldMk cId="962933561" sldId="339"/>
            <ac:spMk id="12" creationId="{64AC2B0A-7EF6-4661-BAF2-48BF1E008AC9}"/>
          </ac:spMkLst>
        </pc:spChg>
        <pc:spChg chg="mod">
          <ac:chgData name="Stanford Bowman" userId="6ede3e4e1afbea80" providerId="LiveId" clId="{F8A32A6B-35FC-4814-BC95-1855A82A91FC}" dt="2024-08-23T15:01:41.218" v="1321" actId="207"/>
          <ac:spMkLst>
            <pc:docMk/>
            <pc:sldMk cId="962933561" sldId="339"/>
            <ac:spMk id="18" creationId="{5AC8A4D0-C4A4-4A1A-937F-717265683366}"/>
          </ac:spMkLst>
        </pc:spChg>
        <pc:picChg chg="add mod">
          <ac:chgData name="Stanford Bowman" userId="6ede3e4e1afbea80" providerId="LiveId" clId="{F8A32A6B-35FC-4814-BC95-1855A82A91FC}" dt="2024-08-23T15:06:41.444" v="1492" actId="1037"/>
          <ac:picMkLst>
            <pc:docMk/>
            <pc:sldMk cId="962933561" sldId="339"/>
            <ac:picMk id="6" creationId="{23BE27D0-AE62-DF66-60A5-3849C5643C85}"/>
          </ac:picMkLst>
        </pc:picChg>
      </pc:sldChg>
      <pc:sldChg chg="addSp delSp modSp add del mod modNotesTx">
        <pc:chgData name="Stanford Bowman" userId="6ede3e4e1afbea80" providerId="LiveId" clId="{F8A32A6B-35FC-4814-BC95-1855A82A91FC}" dt="2024-08-23T15:00:17.273" v="1296" actId="47"/>
        <pc:sldMkLst>
          <pc:docMk/>
          <pc:sldMk cId="312952940" sldId="340"/>
        </pc:sldMkLst>
        <pc:spChg chg="mod">
          <ac:chgData name="Stanford Bowman" userId="6ede3e4e1afbea80" providerId="LiveId" clId="{F8A32A6B-35FC-4814-BC95-1855A82A91FC}" dt="2024-08-23T14:22:23.807" v="1100" actId="14100"/>
          <ac:spMkLst>
            <pc:docMk/>
            <pc:sldMk cId="312952940" sldId="340"/>
            <ac:spMk id="5" creationId="{0BE0E462-260F-4E6B-A8E7-3B612E7CDA0B}"/>
          </ac:spMkLst>
        </pc:spChg>
        <pc:picChg chg="add mod">
          <ac:chgData name="Stanford Bowman" userId="6ede3e4e1afbea80" providerId="LiveId" clId="{F8A32A6B-35FC-4814-BC95-1855A82A91FC}" dt="2024-08-23T14:22:35.264" v="1102" actId="1076"/>
          <ac:picMkLst>
            <pc:docMk/>
            <pc:sldMk cId="312952940" sldId="340"/>
            <ac:picMk id="2" creationId="{4B8D5411-D7FE-9B05-1410-CEA0EE598867}"/>
          </ac:picMkLst>
        </pc:picChg>
        <pc:picChg chg="del mod">
          <ac:chgData name="Stanford Bowman" userId="6ede3e4e1afbea80" providerId="LiveId" clId="{F8A32A6B-35FC-4814-BC95-1855A82A91FC}" dt="2024-08-23T14:21:49.653" v="1095" actId="478"/>
          <ac:picMkLst>
            <pc:docMk/>
            <pc:sldMk cId="312952940" sldId="340"/>
            <ac:picMk id="10" creationId="{28519447-5096-3040-F38B-E6850F95EA9A}"/>
          </ac:picMkLst>
        </pc:picChg>
      </pc:sldChg>
      <pc:sldChg chg="addSp modSp add del mod modNotes modNotesTx">
        <pc:chgData name="Stanford Bowman" userId="6ede3e4e1afbea80" providerId="LiveId" clId="{F8A32A6B-35FC-4814-BC95-1855A82A91FC}" dt="2024-08-23T15:00:17.273" v="1296" actId="47"/>
        <pc:sldMkLst>
          <pc:docMk/>
          <pc:sldMk cId="3016740549" sldId="341"/>
        </pc:sldMkLst>
        <pc:spChg chg="mod">
          <ac:chgData name="Stanford Bowman" userId="6ede3e4e1afbea80" providerId="LiveId" clId="{F8A32A6B-35FC-4814-BC95-1855A82A91FC}" dt="2024-08-23T14:40:38.916" v="1209" actId="403"/>
          <ac:spMkLst>
            <pc:docMk/>
            <pc:sldMk cId="3016740549" sldId="341"/>
            <ac:spMk id="5" creationId="{EAF8A72A-BB96-AD08-86F3-B65954232B7B}"/>
          </ac:spMkLst>
        </pc:spChg>
        <pc:spChg chg="mod">
          <ac:chgData name="Stanford Bowman" userId="6ede3e4e1afbea80" providerId="LiveId" clId="{F8A32A6B-35FC-4814-BC95-1855A82A91FC}" dt="2024-08-23T14:42:29.277" v="1222" actId="6549"/>
          <ac:spMkLst>
            <pc:docMk/>
            <pc:sldMk cId="3016740549" sldId="341"/>
            <ac:spMk id="7" creationId="{BBD0D9C6-FF69-0FA1-2AF7-E3CDEC68524E}"/>
          </ac:spMkLst>
        </pc:spChg>
        <pc:spChg chg="mod">
          <ac:chgData name="Stanford Bowman" userId="6ede3e4e1afbea80" providerId="LiveId" clId="{F8A32A6B-35FC-4814-BC95-1855A82A91FC}" dt="2024-08-23T14:40:04.858" v="1207" actId="14100"/>
          <ac:spMkLst>
            <pc:docMk/>
            <pc:sldMk cId="3016740549" sldId="341"/>
            <ac:spMk id="8" creationId="{12FBBE4A-8040-E6E1-9775-78C8609172DF}"/>
          </ac:spMkLst>
        </pc:spChg>
        <pc:picChg chg="add mod">
          <ac:chgData name="Stanford Bowman" userId="6ede3e4e1afbea80" providerId="LiveId" clId="{F8A32A6B-35FC-4814-BC95-1855A82A91FC}" dt="2024-08-23T14:42:35.366" v="1223" actId="1076"/>
          <ac:picMkLst>
            <pc:docMk/>
            <pc:sldMk cId="3016740549" sldId="341"/>
            <ac:picMk id="6" creationId="{D06FF696-D2D3-5A58-55E0-C69E66304170}"/>
          </ac:picMkLst>
        </pc:picChg>
      </pc:sldChg>
      <pc:sldChg chg="add del">
        <pc:chgData name="Stanford Bowman" userId="6ede3e4e1afbea80" providerId="LiveId" clId="{F8A32A6B-35FC-4814-BC95-1855A82A91FC}" dt="2024-08-23T14:52:45.920" v="1248" actId="2890"/>
        <pc:sldMkLst>
          <pc:docMk/>
          <pc:sldMk cId="3461091049" sldId="342"/>
        </pc:sldMkLst>
      </pc:sldChg>
      <pc:sldChg chg="addSp modSp add del mod ord modNotes modNotesTx">
        <pc:chgData name="Stanford Bowman" userId="6ede3e4e1afbea80" providerId="LiveId" clId="{F8A32A6B-35FC-4814-BC95-1855A82A91FC}" dt="2024-08-23T15:01:15.933" v="1304"/>
        <pc:sldMkLst>
          <pc:docMk/>
          <pc:sldMk cId="3853728331" sldId="342"/>
        </pc:sldMkLst>
        <pc:spChg chg="mod">
          <ac:chgData name="Stanford Bowman" userId="6ede3e4e1afbea80" providerId="LiveId" clId="{F8A32A6B-35FC-4814-BC95-1855A82A91FC}" dt="2024-08-23T14:58:14.966" v="1294" actId="12788"/>
          <ac:spMkLst>
            <pc:docMk/>
            <pc:sldMk cId="3853728331" sldId="342"/>
            <ac:spMk id="5" creationId="{B9AEE1DC-0C2D-17AE-30F5-F0A5FDDE6B6F}"/>
          </ac:spMkLst>
        </pc:spChg>
        <pc:picChg chg="add mod">
          <ac:chgData name="Stanford Bowman" userId="6ede3e4e1afbea80" providerId="LiveId" clId="{F8A32A6B-35FC-4814-BC95-1855A82A91FC}" dt="2024-08-23T14:58:14.966" v="1294" actId="12788"/>
          <ac:picMkLst>
            <pc:docMk/>
            <pc:sldMk cId="3853728331" sldId="342"/>
            <ac:picMk id="4" creationId="{0EBAAD45-C778-3B83-129D-AE5D0DC6545A}"/>
          </ac:picMkLst>
        </pc:picChg>
      </pc:sldChg>
      <pc:sldChg chg="modSp add mod modNotes modNotesTx">
        <pc:chgData name="Stanford Bowman" userId="6ede3e4e1afbea80" providerId="LiveId" clId="{F8A32A6B-35FC-4814-BC95-1855A82A91FC}" dt="2024-08-23T15:28:24.665" v="1618"/>
        <pc:sldMkLst>
          <pc:docMk/>
          <pc:sldMk cId="591989374" sldId="343"/>
        </pc:sldMkLst>
        <pc:spChg chg="mod">
          <ac:chgData name="Stanford Bowman" userId="6ede3e4e1afbea80" providerId="LiveId" clId="{F8A32A6B-35FC-4814-BC95-1855A82A91FC}" dt="2024-08-23T15:28:10.447" v="1617" actId="108"/>
          <ac:spMkLst>
            <pc:docMk/>
            <pc:sldMk cId="591989374" sldId="343"/>
            <ac:spMk id="3" creationId="{C173528E-EDC8-4FBE-9BE9-878B206B957E}"/>
          </ac:spMkLst>
        </pc:spChg>
        <pc:spChg chg="mod">
          <ac:chgData name="Stanford Bowman" userId="6ede3e4e1afbea80" providerId="LiveId" clId="{F8A32A6B-35FC-4814-BC95-1855A82A91FC}" dt="2024-08-23T15:26:10.565" v="1609" actId="27636"/>
          <ac:spMkLst>
            <pc:docMk/>
            <pc:sldMk cId="591989374" sldId="343"/>
            <ac:spMk id="4" creationId="{0A738DBE-4694-9BE6-546D-CB22F2162DEC}"/>
          </ac:spMkLst>
        </pc:spChg>
        <pc:spChg chg="mod">
          <ac:chgData name="Stanford Bowman" userId="6ede3e4e1afbea80" providerId="LiveId" clId="{F8A32A6B-35FC-4814-BC95-1855A82A91FC}" dt="2024-08-23T15:28:24.665" v="1618"/>
          <ac:spMkLst>
            <pc:docMk/>
            <pc:sldMk cId="591989374" sldId="343"/>
            <ac:spMk id="7" creationId="{7E452C35-25F7-1D8C-E888-86F33B09A2D1}"/>
          </ac:spMkLst>
        </pc:spChg>
        <pc:spChg chg="mod">
          <ac:chgData name="Stanford Bowman" userId="6ede3e4e1afbea80" providerId="LiveId" clId="{F8A32A6B-35FC-4814-BC95-1855A82A91FC}" dt="2024-08-23T15:27:20.248" v="1613"/>
          <ac:spMkLst>
            <pc:docMk/>
            <pc:sldMk cId="591989374" sldId="343"/>
            <ac:spMk id="21" creationId="{D5CA7739-1376-4613-8ADE-73CDD8360891}"/>
          </ac:spMkLst>
        </pc:spChg>
        <pc:spChg chg="mod">
          <ac:chgData name="Stanford Bowman" userId="6ede3e4e1afbea80" providerId="LiveId" clId="{F8A32A6B-35FC-4814-BC95-1855A82A91FC}" dt="2024-08-23T15:26:54.948" v="1611" actId="27636"/>
          <ac:spMkLst>
            <pc:docMk/>
            <pc:sldMk cId="591989374" sldId="343"/>
            <ac:spMk id="23" creationId="{4AE1B342-E6EE-45AE-83D4-7797DFEF110B}"/>
          </ac:spMkLst>
        </pc:spChg>
        <pc:spChg chg="mod">
          <ac:chgData name="Stanford Bowman" userId="6ede3e4e1afbea80" providerId="LiveId" clId="{F8A32A6B-35FC-4814-BC95-1855A82A91FC}" dt="2024-08-23T15:27:46.881" v="1615"/>
          <ac:spMkLst>
            <pc:docMk/>
            <pc:sldMk cId="591989374" sldId="343"/>
            <ac:spMk id="24" creationId="{C5AC856C-F84B-4F5B-B75E-528405671DD9}"/>
          </ac:spMkLst>
        </pc:spChg>
      </pc:sldChg>
      <pc:sldMasterChg chg="addSldLayout delSldLayout">
        <pc:chgData name="Stanford Bowman" userId="6ede3e4e1afbea80" providerId="LiveId" clId="{F8A32A6B-35FC-4814-BC95-1855A82A91FC}" dt="2024-08-23T15:00:17.273" v="1296" actId="47"/>
        <pc:sldMasterMkLst>
          <pc:docMk/>
          <pc:sldMasterMk cId="3542281857" sldId="2147483675"/>
        </pc:sldMasterMkLst>
        <pc:sldLayoutChg chg="add del">
          <pc:chgData name="Stanford Bowman" userId="6ede3e4e1afbea80" providerId="LiveId" clId="{F8A32A6B-35FC-4814-BC95-1855A82A91FC}" dt="2024-08-23T15:00:17.273" v="1296" actId="47"/>
          <pc:sldLayoutMkLst>
            <pc:docMk/>
            <pc:sldMasterMk cId="3542281857" sldId="2147483675"/>
            <pc:sldLayoutMk cId="2859218158" sldId="2147483687"/>
          </pc:sldLayoutMkLst>
        </pc:sldLayoutChg>
      </pc:sldMasterChg>
    </pc:docChg>
  </pc:docChgLst>
  <pc:docChgLst>
    <pc:chgData name="Stanford Bowman" userId="6ede3e4e1afbea80" providerId="LiveId" clId="{F8FA9B5B-C878-4425-8727-9BF7E652DE53}"/>
    <pc:docChg chg="custSel modSld">
      <pc:chgData name="Stanford Bowman" userId="6ede3e4e1afbea80" providerId="LiveId" clId="{F8FA9B5B-C878-4425-8727-9BF7E652DE53}" dt="2024-08-23T15:37:55.466" v="37" actId="313"/>
      <pc:docMkLst>
        <pc:docMk/>
      </pc:docMkLst>
      <pc:sldChg chg="modNotes">
        <pc:chgData name="Stanford Bowman" userId="6ede3e4e1afbea80" providerId="LiveId" clId="{F8FA9B5B-C878-4425-8727-9BF7E652DE53}" dt="2024-08-23T15:33:18.759" v="5" actId="27636"/>
        <pc:sldMkLst>
          <pc:docMk/>
          <pc:sldMk cId="2995943321" sldId="277"/>
        </pc:sldMkLst>
      </pc:sldChg>
      <pc:sldChg chg="modSp mod">
        <pc:chgData name="Stanford Bowman" userId="6ede3e4e1afbea80" providerId="LiveId" clId="{F8FA9B5B-C878-4425-8727-9BF7E652DE53}" dt="2024-08-23T15:32:56.372" v="2" actId="121"/>
        <pc:sldMkLst>
          <pc:docMk/>
          <pc:sldMk cId="2232715721" sldId="294"/>
        </pc:sldMkLst>
        <pc:spChg chg="mod">
          <ac:chgData name="Stanford Bowman" userId="6ede3e4e1afbea80" providerId="LiveId" clId="{F8FA9B5B-C878-4425-8727-9BF7E652DE53}" dt="2024-08-23T15:32:56.372" v="2" actId="121"/>
          <ac:spMkLst>
            <pc:docMk/>
            <pc:sldMk cId="2232715721" sldId="294"/>
            <ac:spMk id="3" creationId="{596BCE1E-E24D-419E-8D9F-8319B78B0BF7}"/>
          </ac:spMkLst>
        </pc:spChg>
      </pc:sldChg>
      <pc:sldChg chg="modSp mod modNotes modNotesTx">
        <pc:chgData name="Stanford Bowman" userId="6ede3e4e1afbea80" providerId="LiveId" clId="{F8FA9B5B-C878-4425-8727-9BF7E652DE53}" dt="2024-08-23T15:37:53.544" v="36" actId="313"/>
        <pc:sldMkLst>
          <pc:docMk/>
          <pc:sldMk cId="2854650953" sldId="328"/>
        </pc:sldMkLst>
        <pc:spChg chg="mod">
          <ac:chgData name="Stanford Bowman" userId="6ede3e4e1afbea80" providerId="LiveId" clId="{F8FA9B5B-C878-4425-8727-9BF7E652DE53}" dt="2024-08-23T15:34:29.924" v="18" actId="20577"/>
          <ac:spMkLst>
            <pc:docMk/>
            <pc:sldMk cId="2854650953" sldId="328"/>
            <ac:spMk id="5" creationId="{EAF8A72A-BB96-AD08-86F3-B65954232B7B}"/>
          </ac:spMkLst>
        </pc:spChg>
        <pc:spChg chg="mod">
          <ac:chgData name="Stanford Bowman" userId="6ede3e4e1afbea80" providerId="LiveId" clId="{F8FA9B5B-C878-4425-8727-9BF7E652DE53}" dt="2024-08-23T15:37:53.544" v="36" actId="313"/>
          <ac:spMkLst>
            <pc:docMk/>
            <pc:sldMk cId="2854650953" sldId="328"/>
            <ac:spMk id="8" creationId="{12FBBE4A-8040-E6E1-9775-78C8609172DF}"/>
          </ac:spMkLst>
        </pc:spChg>
      </pc:sldChg>
      <pc:sldChg chg="modSp mod">
        <pc:chgData name="Stanford Bowman" userId="6ede3e4e1afbea80" providerId="LiveId" clId="{F8FA9B5B-C878-4425-8727-9BF7E652DE53}" dt="2024-08-23T15:37:40.174" v="35" actId="313"/>
        <pc:sldMkLst>
          <pc:docMk/>
          <pc:sldMk cId="2353108265" sldId="337"/>
        </pc:sldMkLst>
        <pc:spChg chg="mod">
          <ac:chgData name="Stanford Bowman" userId="6ede3e4e1afbea80" providerId="LiveId" clId="{F8FA9B5B-C878-4425-8727-9BF7E652DE53}" dt="2024-08-23T15:37:40.174" v="35" actId="313"/>
          <ac:spMkLst>
            <pc:docMk/>
            <pc:sldMk cId="2353108265" sldId="337"/>
            <ac:spMk id="14" creationId="{FA326913-7A2E-403D-8099-49DE18883F2F}"/>
          </ac:spMkLst>
        </pc:spChg>
      </pc:sldChg>
      <pc:sldChg chg="modSp mod modNotes modNotesTx">
        <pc:chgData name="Stanford Bowman" userId="6ede3e4e1afbea80" providerId="LiveId" clId="{F8FA9B5B-C878-4425-8727-9BF7E652DE53}" dt="2024-08-23T15:37:55.466" v="37" actId="313"/>
        <pc:sldMkLst>
          <pc:docMk/>
          <pc:sldMk cId="3016740549" sldId="341"/>
        </pc:sldMkLst>
        <pc:spChg chg="mod">
          <ac:chgData name="Stanford Bowman" userId="6ede3e4e1afbea80" providerId="LiveId" clId="{F8FA9B5B-C878-4425-8727-9BF7E652DE53}" dt="2024-08-23T15:36:17.963" v="33" actId="20577"/>
          <ac:spMkLst>
            <pc:docMk/>
            <pc:sldMk cId="3016740549" sldId="341"/>
            <ac:spMk id="5" creationId="{EAF8A72A-BB96-AD08-86F3-B65954232B7B}"/>
          </ac:spMkLst>
        </pc:spChg>
        <pc:spChg chg="mod">
          <ac:chgData name="Stanford Bowman" userId="6ede3e4e1afbea80" providerId="LiveId" clId="{F8FA9B5B-C878-4425-8727-9BF7E652DE53}" dt="2024-08-23T15:37:55.466" v="37" actId="313"/>
          <ac:spMkLst>
            <pc:docMk/>
            <pc:sldMk cId="3016740549" sldId="341"/>
            <ac:spMk id="8" creationId="{12FBBE4A-8040-E6E1-9775-78C8609172DF}"/>
          </ac:spMkLst>
        </pc:spChg>
      </pc:sldChg>
      <pc:sldChg chg="modNotes">
        <pc:chgData name="Stanford Bowman" userId="6ede3e4e1afbea80" providerId="LiveId" clId="{F8FA9B5B-C878-4425-8727-9BF7E652DE53}" dt="2024-08-23T15:33:18.791" v="6" actId="27636"/>
        <pc:sldMkLst>
          <pc:docMk/>
          <pc:sldMk cId="591989374" sldId="343"/>
        </pc:sldMkLst>
      </pc:sldChg>
    </pc:docChg>
  </pc:docChgLst>
  <pc:docChgLst>
    <pc:chgData name="Stanford Bowman" userId="6ede3e4e1afbea80" providerId="LiveId" clId="{A024AD94-2FBF-4096-BF6E-10E7BD2F82F0}"/>
    <pc:docChg chg="undo custSel addSld delSld modSld sldOrd modMainMaster modSection">
      <pc:chgData name="Stanford Bowman" userId="6ede3e4e1afbea80" providerId="LiveId" clId="{A024AD94-2FBF-4096-BF6E-10E7BD2F82F0}" dt="2020-09-19T20:12:39.152" v="3153" actId="1036"/>
      <pc:docMkLst>
        <pc:docMk/>
      </pc:docMkLst>
      <pc:sldChg chg="addSp delSp modSp ord setBg modNotesTx">
        <pc:chgData name="Stanford Bowman" userId="6ede3e4e1afbea80" providerId="LiveId" clId="{A024AD94-2FBF-4096-BF6E-10E7BD2F82F0}" dt="2020-09-19T19:58:31.250" v="2926" actId="478"/>
        <pc:sldMkLst>
          <pc:docMk/>
          <pc:sldMk cId="0" sldId="258"/>
        </pc:sldMkLst>
        <pc:spChg chg="add mod">
          <ac:chgData name="Stanford Bowman" userId="6ede3e4e1afbea80" providerId="LiveId" clId="{A024AD94-2FBF-4096-BF6E-10E7BD2F82F0}" dt="2020-09-07T21:53:08.890" v="2194" actId="164"/>
          <ac:spMkLst>
            <pc:docMk/>
            <pc:sldMk cId="0" sldId="258"/>
            <ac:spMk id="4" creationId="{A76E4C44-9F70-4102-ABE0-2CABECA222AC}"/>
          </ac:spMkLst>
        </pc:spChg>
        <pc:spChg chg="mod">
          <ac:chgData name="Stanford Bowman" userId="6ede3e4e1afbea80" providerId="LiveId" clId="{A024AD94-2FBF-4096-BF6E-10E7BD2F82F0}" dt="2020-09-07T21:50:59.605" v="2158" actId="1036"/>
          <ac:spMkLst>
            <pc:docMk/>
            <pc:sldMk cId="0" sldId="258"/>
            <ac:spMk id="9" creationId="{E1054976-9D04-43D4-8860-C1A9254222E2}"/>
          </ac:spMkLst>
        </pc:spChg>
        <pc:spChg chg="mod">
          <ac:chgData name="Stanford Bowman" userId="6ede3e4e1afbea80" providerId="LiveId" clId="{A024AD94-2FBF-4096-BF6E-10E7BD2F82F0}" dt="2020-09-07T21:50:59.605" v="2158" actId="1036"/>
          <ac:spMkLst>
            <pc:docMk/>
            <pc:sldMk cId="0" sldId="258"/>
            <ac:spMk id="10" creationId="{8EC7326C-18F6-48F5-AA8E-42B9D35A57A9}"/>
          </ac:spMkLst>
        </pc:spChg>
        <pc:spChg chg="mod">
          <ac:chgData name="Stanford Bowman" userId="6ede3e4e1afbea80" providerId="LiveId" clId="{A024AD94-2FBF-4096-BF6E-10E7BD2F82F0}" dt="2020-09-07T18:21:10.671" v="1624"/>
          <ac:spMkLst>
            <pc:docMk/>
            <pc:sldMk cId="0" sldId="258"/>
            <ac:spMk id="11" creationId="{37FE98F3-BF83-4AC2-8D29-00FD2E09232B}"/>
          </ac:spMkLst>
        </pc:spChg>
        <pc:spChg chg="mod">
          <ac:chgData name="Stanford Bowman" userId="6ede3e4e1afbea80" providerId="LiveId" clId="{A024AD94-2FBF-4096-BF6E-10E7BD2F82F0}" dt="2020-09-07T21:50:59.605" v="2158" actId="1036"/>
          <ac:spMkLst>
            <pc:docMk/>
            <pc:sldMk cId="0" sldId="258"/>
            <ac:spMk id="12" creationId="{31701809-F53D-423F-B35B-EE0766449220}"/>
          </ac:spMkLst>
        </pc:spChg>
        <pc:spChg chg="add del mod">
          <ac:chgData name="Stanford Bowman" userId="6ede3e4e1afbea80" providerId="LiveId" clId="{A024AD94-2FBF-4096-BF6E-10E7BD2F82F0}" dt="2020-09-07T21:35:13.344" v="1974" actId="478"/>
          <ac:spMkLst>
            <pc:docMk/>
            <pc:sldMk cId="0" sldId="258"/>
            <ac:spMk id="13" creationId="{427D348E-EC8A-48F8-95A8-0ADCE68570AE}"/>
          </ac:spMkLst>
        </pc:spChg>
        <pc:spChg chg="mod">
          <ac:chgData name="Stanford Bowman" userId="6ede3e4e1afbea80" providerId="LiveId" clId="{A024AD94-2FBF-4096-BF6E-10E7BD2F82F0}" dt="2020-09-07T21:50:59.605" v="2158" actId="1036"/>
          <ac:spMkLst>
            <pc:docMk/>
            <pc:sldMk cId="0" sldId="258"/>
            <ac:spMk id="14" creationId="{A5D33769-ED1A-4EA0-9BB8-D92992B291D7}"/>
          </ac:spMkLst>
        </pc:spChg>
        <pc:spChg chg="mod">
          <ac:chgData name="Stanford Bowman" userId="6ede3e4e1afbea80" providerId="LiveId" clId="{A024AD94-2FBF-4096-BF6E-10E7BD2F82F0}" dt="2020-09-07T21:50:59.605" v="2158" actId="1036"/>
          <ac:spMkLst>
            <pc:docMk/>
            <pc:sldMk cId="0" sldId="258"/>
            <ac:spMk id="15" creationId="{8273A548-DBB2-4B41-A3A4-F0E1EBF5EA1B}"/>
          </ac:spMkLst>
        </pc:spChg>
        <pc:spChg chg="mod">
          <ac:chgData name="Stanford Bowman" userId="6ede3e4e1afbea80" providerId="LiveId" clId="{A024AD94-2FBF-4096-BF6E-10E7BD2F82F0}" dt="2020-09-07T21:50:59.605" v="2158" actId="1036"/>
          <ac:spMkLst>
            <pc:docMk/>
            <pc:sldMk cId="0" sldId="258"/>
            <ac:spMk id="16" creationId="{89ED5280-E6D0-4B52-979A-FC22FF419553}"/>
          </ac:spMkLst>
        </pc:spChg>
        <pc:spChg chg="mod">
          <ac:chgData name="Stanford Bowman" userId="6ede3e4e1afbea80" providerId="LiveId" clId="{A024AD94-2FBF-4096-BF6E-10E7BD2F82F0}" dt="2020-09-07T21:50:59.605" v="2158" actId="1036"/>
          <ac:spMkLst>
            <pc:docMk/>
            <pc:sldMk cId="0" sldId="258"/>
            <ac:spMk id="17" creationId="{70FCC729-7800-4076-916E-F455AEDD5992}"/>
          </ac:spMkLst>
        </pc:spChg>
        <pc:spChg chg="mod">
          <ac:chgData name="Stanford Bowman" userId="6ede3e4e1afbea80" providerId="LiveId" clId="{A024AD94-2FBF-4096-BF6E-10E7BD2F82F0}" dt="2020-09-07T21:50:59.605" v="2158" actId="1036"/>
          <ac:spMkLst>
            <pc:docMk/>
            <pc:sldMk cId="0" sldId="258"/>
            <ac:spMk id="18" creationId="{4F66ABAB-59B2-4F56-B715-CCDEC62D3DD2}"/>
          </ac:spMkLst>
        </pc:spChg>
        <pc:spChg chg="mod">
          <ac:chgData name="Stanford Bowman" userId="6ede3e4e1afbea80" providerId="LiveId" clId="{A024AD94-2FBF-4096-BF6E-10E7BD2F82F0}" dt="2020-09-07T21:50:59.605" v="2158" actId="1036"/>
          <ac:spMkLst>
            <pc:docMk/>
            <pc:sldMk cId="0" sldId="258"/>
            <ac:spMk id="19" creationId="{4307EE6F-B922-4B7A-B112-729B2DC88BDE}"/>
          </ac:spMkLst>
        </pc:spChg>
        <pc:spChg chg="mod">
          <ac:chgData name="Stanford Bowman" userId="6ede3e4e1afbea80" providerId="LiveId" clId="{A024AD94-2FBF-4096-BF6E-10E7BD2F82F0}" dt="2020-09-07T21:50:59.605" v="2158" actId="1036"/>
          <ac:spMkLst>
            <pc:docMk/>
            <pc:sldMk cId="0" sldId="258"/>
            <ac:spMk id="20" creationId="{3181CD37-78A1-45AF-97E7-425710B3EB9D}"/>
          </ac:spMkLst>
        </pc:spChg>
        <pc:spChg chg="mod">
          <ac:chgData name="Stanford Bowman" userId="6ede3e4e1afbea80" providerId="LiveId" clId="{A024AD94-2FBF-4096-BF6E-10E7BD2F82F0}" dt="2020-09-07T21:50:59.605" v="2158" actId="1036"/>
          <ac:spMkLst>
            <pc:docMk/>
            <pc:sldMk cId="0" sldId="258"/>
            <ac:spMk id="21" creationId="{9A9181F2-A8CB-4DFB-8066-301DDB2C3189}"/>
          </ac:spMkLst>
        </pc:spChg>
        <pc:spChg chg="add del">
          <ac:chgData name="Stanford Bowman" userId="6ede3e4e1afbea80" providerId="LiveId" clId="{A024AD94-2FBF-4096-BF6E-10E7BD2F82F0}" dt="2020-09-07T21:32:34.195" v="1923"/>
          <ac:spMkLst>
            <pc:docMk/>
            <pc:sldMk cId="0" sldId="258"/>
            <ac:spMk id="22" creationId="{2CCB4913-5F25-4433-B3BC-8557079E6DC3}"/>
          </ac:spMkLst>
        </pc:spChg>
        <pc:spChg chg="add del mod ord">
          <ac:chgData name="Stanford Bowman" userId="6ede3e4e1afbea80" providerId="LiveId" clId="{A024AD94-2FBF-4096-BF6E-10E7BD2F82F0}" dt="2020-09-19T19:58:31.250" v="2926" actId="478"/>
          <ac:spMkLst>
            <pc:docMk/>
            <pc:sldMk cId="0" sldId="258"/>
            <ac:spMk id="22" creationId="{A872303B-E77A-4F7E-8B55-18384B819926}"/>
          </ac:spMkLst>
        </pc:spChg>
        <pc:spChg chg="add del">
          <ac:chgData name="Stanford Bowman" userId="6ede3e4e1afbea80" providerId="LiveId" clId="{A024AD94-2FBF-4096-BF6E-10E7BD2F82F0}" dt="2020-09-07T21:32:34.195" v="1923"/>
          <ac:spMkLst>
            <pc:docMk/>
            <pc:sldMk cId="0" sldId="258"/>
            <ac:spMk id="24" creationId="{419C510C-5DA4-4612-A60B-94C24B7E8586}"/>
          </ac:spMkLst>
        </pc:spChg>
        <pc:spChg chg="add del">
          <ac:chgData name="Stanford Bowman" userId="6ede3e4e1afbea80" providerId="LiveId" clId="{A024AD94-2FBF-4096-BF6E-10E7BD2F82F0}" dt="2020-09-07T21:35:07.686" v="1973" actId="478"/>
          <ac:spMkLst>
            <pc:docMk/>
            <pc:sldMk cId="0" sldId="258"/>
            <ac:spMk id="25" creationId="{FD7069FD-6555-48C2-B6B9-97BCF3A45682}"/>
          </ac:spMkLst>
        </pc:spChg>
        <pc:spChg chg="add">
          <ac:chgData name="Stanford Bowman" userId="6ede3e4e1afbea80" providerId="LiveId" clId="{A024AD94-2FBF-4096-BF6E-10E7BD2F82F0}" dt="2020-09-07T21:35:04.072" v="1972"/>
          <ac:spMkLst>
            <pc:docMk/>
            <pc:sldMk cId="0" sldId="258"/>
            <ac:spMk id="26" creationId="{4DECAC66-0BA2-424D-90FF-DE994C749BB9}"/>
          </ac:spMkLst>
        </pc:spChg>
        <pc:spChg chg="add del mod">
          <ac:chgData name="Stanford Bowman" userId="6ede3e4e1afbea80" providerId="LiveId" clId="{A024AD94-2FBF-4096-BF6E-10E7BD2F82F0}" dt="2020-09-07T21:35:25.341" v="2023" actId="1036"/>
          <ac:spMkLst>
            <pc:docMk/>
            <pc:sldMk cId="0" sldId="258"/>
            <ac:spMk id="32" creationId="{D620BA14-AB80-4AC8-9361-1501C0504AA3}"/>
          </ac:spMkLst>
        </pc:spChg>
        <pc:spChg chg="mod">
          <ac:chgData name="Stanford Bowman" userId="6ede3e4e1afbea80" providerId="LiveId" clId="{A024AD94-2FBF-4096-BF6E-10E7BD2F82F0}" dt="2020-09-07T21:50:59.605" v="2158" actId="1036"/>
          <ac:spMkLst>
            <pc:docMk/>
            <pc:sldMk cId="0" sldId="258"/>
            <ac:spMk id="135" creationId="{00000000-0000-0000-0000-000000000000}"/>
          </ac:spMkLst>
        </pc:spChg>
        <pc:grpChg chg="add mod">
          <ac:chgData name="Stanford Bowman" userId="6ede3e4e1afbea80" providerId="LiveId" clId="{A024AD94-2FBF-4096-BF6E-10E7BD2F82F0}" dt="2020-09-07T21:53:12.736" v="2209" actId="1036"/>
          <ac:grpSpMkLst>
            <pc:docMk/>
            <pc:sldMk cId="0" sldId="258"/>
            <ac:grpSpMk id="5" creationId="{6D8D4C45-EB03-487D-A620-72E787463E27}"/>
          </ac:grpSpMkLst>
        </pc:grpChg>
        <pc:picChg chg="add mod">
          <ac:chgData name="Stanford Bowman" userId="6ede3e4e1afbea80" providerId="LiveId" clId="{A024AD94-2FBF-4096-BF6E-10E7BD2F82F0}" dt="2020-09-07T21:53:08.890" v="2194" actId="164"/>
          <ac:picMkLst>
            <pc:docMk/>
            <pc:sldMk cId="0" sldId="258"/>
            <ac:picMk id="3" creationId="{9D52EADE-5316-44D6-AD8F-8CF85C449CC1}"/>
          </ac:picMkLst>
        </pc:picChg>
        <pc:cxnChg chg="add del">
          <ac:chgData name="Stanford Bowman" userId="6ede3e4e1afbea80" providerId="LiveId" clId="{A024AD94-2FBF-4096-BF6E-10E7BD2F82F0}" dt="2020-09-07T21:32:34.195" v="1923"/>
          <ac:cxnSpMkLst>
            <pc:docMk/>
            <pc:sldMk cId="0" sldId="258"/>
            <ac:cxnSpMk id="23" creationId="{D1F5A075-6F4D-41CC-A239-F41E2F75171A}"/>
          </ac:cxnSpMkLst>
        </pc:cxnChg>
        <pc:cxnChg chg="add">
          <ac:chgData name="Stanford Bowman" userId="6ede3e4e1afbea80" providerId="LiveId" clId="{A024AD94-2FBF-4096-BF6E-10E7BD2F82F0}" dt="2020-09-07T21:35:04.072" v="1972"/>
          <ac:cxnSpMkLst>
            <pc:docMk/>
            <pc:sldMk cId="0" sldId="258"/>
            <ac:cxnSpMk id="27" creationId="{996023B5-6E27-4048-998B-983CB967681C}"/>
          </ac:cxnSpMkLst>
        </pc:cxnChg>
        <pc:cxnChg chg="add del mod">
          <ac:chgData name="Stanford Bowman" userId="6ede3e4e1afbea80" providerId="LiveId" clId="{A024AD94-2FBF-4096-BF6E-10E7BD2F82F0}" dt="2020-09-07T21:35:14.624" v="1975" actId="478"/>
          <ac:cxnSpMkLst>
            <pc:docMk/>
            <pc:sldMk cId="0" sldId="258"/>
            <ac:cxnSpMk id="33" creationId="{0E9D8792-52F3-45F5-B659-4960D32CB6E9}"/>
          </ac:cxnSpMkLst>
        </pc:cxnChg>
      </pc:sldChg>
      <pc:sldChg chg="addSp delSp modSp add del ord modNotesTx">
        <pc:chgData name="Stanford Bowman" userId="6ede3e4e1afbea80" providerId="LiveId" clId="{A024AD94-2FBF-4096-BF6E-10E7BD2F82F0}" dt="2020-09-19T19:58:38.052" v="2927" actId="478"/>
        <pc:sldMkLst>
          <pc:docMk/>
          <pc:sldMk cId="732117688" sldId="263"/>
        </pc:sldMkLst>
        <pc:spChg chg="mod">
          <ac:chgData name="Stanford Bowman" userId="6ede3e4e1afbea80" providerId="LiveId" clId="{A024AD94-2FBF-4096-BF6E-10E7BD2F82F0}" dt="2020-09-07T20:48:50.704" v="1667" actId="12789"/>
          <ac:spMkLst>
            <pc:docMk/>
            <pc:sldMk cId="732117688" sldId="263"/>
            <ac:spMk id="2" creationId="{B03DA6DC-4B08-4281-812A-92857B72BCC6}"/>
          </ac:spMkLst>
        </pc:spChg>
        <pc:spChg chg="add del mod ord">
          <ac:chgData name="Stanford Bowman" userId="6ede3e4e1afbea80" providerId="LiveId" clId="{A024AD94-2FBF-4096-BF6E-10E7BD2F82F0}" dt="2020-09-19T19:58:38.052" v="2927" actId="478"/>
          <ac:spMkLst>
            <pc:docMk/>
            <pc:sldMk cId="732117688" sldId="263"/>
            <ac:spMk id="8" creationId="{60CCC75D-A688-4BF3-826C-40BB11A84DA3}"/>
          </ac:spMkLst>
        </pc:spChg>
        <pc:spChg chg="add del mod">
          <ac:chgData name="Stanford Bowman" userId="6ede3e4e1afbea80" providerId="LiveId" clId="{A024AD94-2FBF-4096-BF6E-10E7BD2F82F0}" dt="2020-09-07T21:26:13.469" v="1743"/>
          <ac:spMkLst>
            <pc:docMk/>
            <pc:sldMk cId="732117688" sldId="263"/>
            <ac:spMk id="9" creationId="{CD16E432-6A9D-4E61-88A9-525A95A02944}"/>
          </ac:spMkLst>
        </pc:spChg>
        <pc:spChg chg="add del mod">
          <ac:chgData name="Stanford Bowman" userId="6ede3e4e1afbea80" providerId="LiveId" clId="{A024AD94-2FBF-4096-BF6E-10E7BD2F82F0}" dt="2020-09-07T21:35:55.792" v="2027" actId="478"/>
          <ac:spMkLst>
            <pc:docMk/>
            <pc:sldMk cId="732117688" sldId="263"/>
            <ac:spMk id="11" creationId="{D87C4625-3844-484B-A7B9-3832ACB2028A}"/>
          </ac:spMkLst>
        </pc:spChg>
        <pc:spChg chg="add del mod">
          <ac:chgData name="Stanford Bowman" userId="6ede3e4e1afbea80" providerId="LiveId" clId="{A024AD94-2FBF-4096-BF6E-10E7BD2F82F0}" dt="2020-09-07T21:26:13.469" v="1743"/>
          <ac:spMkLst>
            <pc:docMk/>
            <pc:sldMk cId="732117688" sldId="263"/>
            <ac:spMk id="12" creationId="{F61A1D3C-E37A-40C0-B672-EF09F4F121D3}"/>
          </ac:spMkLst>
        </pc:spChg>
        <pc:spChg chg="add del">
          <ac:chgData name="Stanford Bowman" userId="6ede3e4e1afbea80" providerId="LiveId" clId="{A024AD94-2FBF-4096-BF6E-10E7BD2F82F0}" dt="2020-09-07T21:34:27.055" v="1970"/>
          <ac:spMkLst>
            <pc:docMk/>
            <pc:sldMk cId="732117688" sldId="263"/>
            <ac:spMk id="13" creationId="{F4766AF5-4AE4-49BF-B56F-CE90D6887C23}"/>
          </ac:spMkLst>
        </pc:spChg>
        <pc:spChg chg="add del">
          <ac:chgData name="Stanford Bowman" userId="6ede3e4e1afbea80" providerId="LiveId" clId="{A024AD94-2FBF-4096-BF6E-10E7BD2F82F0}" dt="2020-09-07T21:34:27.055" v="1970"/>
          <ac:spMkLst>
            <pc:docMk/>
            <pc:sldMk cId="732117688" sldId="263"/>
            <ac:spMk id="14" creationId="{078EB2B7-6C9B-4725-A89E-6F0C45B864D4}"/>
          </ac:spMkLst>
        </pc:spChg>
        <pc:spChg chg="add">
          <ac:chgData name="Stanford Bowman" userId="6ede3e4e1afbea80" providerId="LiveId" clId="{A024AD94-2FBF-4096-BF6E-10E7BD2F82F0}" dt="2020-09-07T21:35:56.372" v="2028"/>
          <ac:spMkLst>
            <pc:docMk/>
            <pc:sldMk cId="732117688" sldId="263"/>
            <ac:spMk id="16" creationId="{F360ED47-F205-4DA8-82F4-FA22B14A737A}"/>
          </ac:spMkLst>
        </pc:spChg>
        <pc:spChg chg="add">
          <ac:chgData name="Stanford Bowman" userId="6ede3e4e1afbea80" providerId="LiveId" clId="{A024AD94-2FBF-4096-BF6E-10E7BD2F82F0}" dt="2020-09-07T21:35:56.372" v="2028"/>
          <ac:spMkLst>
            <pc:docMk/>
            <pc:sldMk cId="732117688" sldId="263"/>
            <ac:spMk id="17" creationId="{D4E2ADE6-C720-4C40-A5D7-F62699B7E072}"/>
          </ac:spMkLst>
        </pc:spChg>
        <pc:spChg chg="add del mod">
          <ac:chgData name="Stanford Bowman" userId="6ede3e4e1afbea80" providerId="LiveId" clId="{A024AD94-2FBF-4096-BF6E-10E7BD2F82F0}" dt="2020-09-07T21:35:55.792" v="2027" actId="478"/>
          <ac:spMkLst>
            <pc:docMk/>
            <pc:sldMk cId="732117688" sldId="263"/>
            <ac:spMk id="33" creationId="{FB7FB96C-4099-44A5-9378-B1E278C1D4E5}"/>
          </ac:spMkLst>
        </pc:spChg>
        <pc:spChg chg="mod">
          <ac:chgData name="Stanford Bowman" userId="6ede3e4e1afbea80" providerId="LiveId" clId="{A024AD94-2FBF-4096-BF6E-10E7BD2F82F0}" dt="2020-09-07T21:19:31.217" v="1691" actId="1076"/>
          <ac:spMkLst>
            <pc:docMk/>
            <pc:sldMk cId="732117688" sldId="263"/>
            <ac:spMk id="37" creationId="{DC078E8A-FEBA-4C1C-B7BD-6F215C3AFD50}"/>
          </ac:spMkLst>
        </pc:spChg>
        <pc:picChg chg="add mod">
          <ac:chgData name="Stanford Bowman" userId="6ede3e4e1afbea80" providerId="LiveId" clId="{A024AD94-2FBF-4096-BF6E-10E7BD2F82F0}" dt="2020-09-19T19:11:09.097" v="2344"/>
          <ac:picMkLst>
            <pc:docMk/>
            <pc:sldMk cId="732117688" sldId="263"/>
            <ac:picMk id="4" creationId="{FB996B5E-EFA7-41F3-B7D8-4160974F4DB8}"/>
          </ac:picMkLst>
        </pc:picChg>
        <pc:cxnChg chg="add del mod">
          <ac:chgData name="Stanford Bowman" userId="6ede3e4e1afbea80" providerId="LiveId" clId="{A024AD94-2FBF-4096-BF6E-10E7BD2F82F0}" dt="2020-09-07T21:26:13.469" v="1743"/>
          <ac:cxnSpMkLst>
            <pc:docMk/>
            <pc:sldMk cId="732117688" sldId="263"/>
            <ac:cxnSpMk id="10" creationId="{2757CE46-B016-4E76-90C6-07C051E60791}"/>
          </ac:cxnSpMkLst>
        </pc:cxnChg>
        <pc:cxnChg chg="add del">
          <ac:chgData name="Stanford Bowman" userId="6ede3e4e1afbea80" providerId="LiveId" clId="{A024AD94-2FBF-4096-BF6E-10E7BD2F82F0}" dt="2020-09-07T21:34:27.055" v="1970"/>
          <ac:cxnSpMkLst>
            <pc:docMk/>
            <pc:sldMk cId="732117688" sldId="263"/>
            <ac:cxnSpMk id="15" creationId="{F78DB69C-71B2-428E-9CDA-BD49082CED80}"/>
          </ac:cxnSpMkLst>
        </pc:cxnChg>
        <pc:cxnChg chg="add">
          <ac:chgData name="Stanford Bowman" userId="6ede3e4e1afbea80" providerId="LiveId" clId="{A024AD94-2FBF-4096-BF6E-10E7BD2F82F0}" dt="2020-09-07T21:35:56.372" v="2028"/>
          <ac:cxnSpMkLst>
            <pc:docMk/>
            <pc:sldMk cId="732117688" sldId="263"/>
            <ac:cxnSpMk id="18" creationId="{769DC34A-37CB-4767-BD67-BA2ECDA774C0}"/>
          </ac:cxnSpMkLst>
        </pc:cxnChg>
        <pc:cxnChg chg="add del mod">
          <ac:chgData name="Stanford Bowman" userId="6ede3e4e1afbea80" providerId="LiveId" clId="{A024AD94-2FBF-4096-BF6E-10E7BD2F82F0}" dt="2020-09-07T21:35:55.792" v="2027" actId="478"/>
          <ac:cxnSpMkLst>
            <pc:docMk/>
            <pc:sldMk cId="732117688" sldId="263"/>
            <ac:cxnSpMk id="36" creationId="{8B261D8B-DE67-412A-9F5E-37ECE818E71C}"/>
          </ac:cxnSpMkLst>
        </pc:cxnChg>
      </pc:sldChg>
      <pc:sldChg chg="addSp delSp modSp">
        <pc:chgData name="Stanford Bowman" userId="6ede3e4e1afbea80" providerId="LiveId" clId="{A024AD94-2FBF-4096-BF6E-10E7BD2F82F0}" dt="2020-09-07T21:41:57.768" v="2111" actId="552"/>
        <pc:sldMkLst>
          <pc:docMk/>
          <pc:sldMk cId="0" sldId="264"/>
        </pc:sldMkLst>
        <pc:spChg chg="mod">
          <ac:chgData name="Stanford Bowman" userId="6ede3e4e1afbea80" providerId="LiveId" clId="{A024AD94-2FBF-4096-BF6E-10E7BD2F82F0}" dt="2020-09-07T18:21:10.671" v="1624"/>
          <ac:spMkLst>
            <pc:docMk/>
            <pc:sldMk cId="0" sldId="264"/>
            <ac:spMk id="2" creationId="{B073B5BA-3F73-4788-A44E-6FEC2EA0391D}"/>
          </ac:spMkLst>
        </pc:spChg>
        <pc:spChg chg="mod">
          <ac:chgData name="Stanford Bowman" userId="6ede3e4e1afbea80" providerId="LiveId" clId="{A024AD94-2FBF-4096-BF6E-10E7BD2F82F0}" dt="2020-09-07T21:41:45.583" v="2110" actId="553"/>
          <ac:spMkLst>
            <pc:docMk/>
            <pc:sldMk cId="0" sldId="264"/>
            <ac:spMk id="15" creationId="{10095DD6-603C-4C82-8947-C8C771F8E607}"/>
          </ac:spMkLst>
        </pc:spChg>
        <pc:spChg chg="mod">
          <ac:chgData name="Stanford Bowman" userId="6ede3e4e1afbea80" providerId="LiveId" clId="{A024AD94-2FBF-4096-BF6E-10E7BD2F82F0}" dt="2020-09-07T18:21:10.671" v="1624"/>
          <ac:spMkLst>
            <pc:docMk/>
            <pc:sldMk cId="0" sldId="264"/>
            <ac:spMk id="17" creationId="{F67760C7-6837-45B9-B842-5FDDC5966EEE}"/>
          </ac:spMkLst>
        </pc:spChg>
        <pc:spChg chg="add del">
          <ac:chgData name="Stanford Bowman" userId="6ede3e4e1afbea80" providerId="LiveId" clId="{A024AD94-2FBF-4096-BF6E-10E7BD2F82F0}" dt="2020-09-07T21:37:27.562" v="2046" actId="478"/>
          <ac:spMkLst>
            <pc:docMk/>
            <pc:sldMk cId="0" sldId="264"/>
            <ac:spMk id="18" creationId="{78202A31-9261-4A52-946D-1DCC77908D00}"/>
          </ac:spMkLst>
        </pc:spChg>
        <pc:spChg chg="add del">
          <ac:chgData name="Stanford Bowman" userId="6ede3e4e1afbea80" providerId="LiveId" clId="{A024AD94-2FBF-4096-BF6E-10E7BD2F82F0}" dt="2020-09-07T21:37:27.562" v="2046" actId="478"/>
          <ac:spMkLst>
            <pc:docMk/>
            <pc:sldMk cId="0" sldId="264"/>
            <ac:spMk id="19" creationId="{C69C8580-95B1-48B0-9796-38D9A059A9A3}"/>
          </ac:spMkLst>
        </pc:spChg>
        <pc:spChg chg="mod">
          <ac:chgData name="Stanford Bowman" userId="6ede3e4e1afbea80" providerId="LiveId" clId="{A024AD94-2FBF-4096-BF6E-10E7BD2F82F0}" dt="2020-09-07T18:21:10.671" v="1624"/>
          <ac:spMkLst>
            <pc:docMk/>
            <pc:sldMk cId="0" sldId="264"/>
            <ac:spMk id="23" creationId="{00000000-0000-0000-0000-000000000000}"/>
          </ac:spMkLst>
        </pc:spChg>
        <pc:spChg chg="mod">
          <ac:chgData name="Stanford Bowman" userId="6ede3e4e1afbea80" providerId="LiveId" clId="{A024AD94-2FBF-4096-BF6E-10E7BD2F82F0}" dt="2020-09-07T18:21:10.671" v="1624"/>
          <ac:spMkLst>
            <pc:docMk/>
            <pc:sldMk cId="0" sldId="264"/>
            <ac:spMk id="24" creationId="{0A027986-47CB-4EC3-A673-ABF84764C316}"/>
          </ac:spMkLst>
        </pc:spChg>
        <pc:spChg chg="mod">
          <ac:chgData name="Stanford Bowman" userId="6ede3e4e1afbea80" providerId="LiveId" clId="{A024AD94-2FBF-4096-BF6E-10E7BD2F82F0}" dt="2020-09-07T21:41:57.768" v="2111" actId="552"/>
          <ac:spMkLst>
            <pc:docMk/>
            <pc:sldMk cId="0" sldId="264"/>
            <ac:spMk id="41" creationId="{55FC8DB6-0545-402E-8EC4-8011DECDBFD1}"/>
          </ac:spMkLst>
        </pc:spChg>
        <pc:spChg chg="mod">
          <ac:chgData name="Stanford Bowman" userId="6ede3e4e1afbea80" providerId="LiveId" clId="{A024AD94-2FBF-4096-BF6E-10E7BD2F82F0}" dt="2020-09-07T18:21:10.671" v="1624"/>
          <ac:spMkLst>
            <pc:docMk/>
            <pc:sldMk cId="0" sldId="264"/>
            <ac:spMk id="7171" creationId="{00000000-0000-0000-0000-000000000000}"/>
          </ac:spMkLst>
        </pc:spChg>
        <pc:spChg chg="mod">
          <ac:chgData name="Stanford Bowman" userId="6ede3e4e1afbea80" providerId="LiveId" clId="{A024AD94-2FBF-4096-BF6E-10E7BD2F82F0}" dt="2020-09-07T18:21:10.671" v="1624"/>
          <ac:spMkLst>
            <pc:docMk/>
            <pc:sldMk cId="0" sldId="264"/>
            <ac:spMk id="7173" creationId="{00000000-0000-0000-0000-000000000000}"/>
          </ac:spMkLst>
        </pc:spChg>
        <pc:grpChg chg="mod">
          <ac:chgData name="Stanford Bowman" userId="6ede3e4e1afbea80" providerId="LiveId" clId="{A024AD94-2FBF-4096-BF6E-10E7BD2F82F0}" dt="2020-09-07T18:21:10.671" v="1624"/>
          <ac:grpSpMkLst>
            <pc:docMk/>
            <pc:sldMk cId="0" sldId="264"/>
            <ac:grpSpMk id="13" creationId="{A5948FE5-221F-45A4-9CD3-DA7607B3C949}"/>
          </ac:grpSpMkLst>
        </pc:grpChg>
        <pc:cxnChg chg="add mod">
          <ac:chgData name="Stanford Bowman" userId="6ede3e4e1afbea80" providerId="LiveId" clId="{A024AD94-2FBF-4096-BF6E-10E7BD2F82F0}" dt="2020-09-07T21:41:57.768" v="2111" actId="552"/>
          <ac:cxnSpMkLst>
            <pc:docMk/>
            <pc:sldMk cId="0" sldId="264"/>
            <ac:cxnSpMk id="20" creationId="{E10B1E77-DAEF-4D4A-B41E-3FCD1B0216C5}"/>
          </ac:cxnSpMkLst>
        </pc:cxnChg>
        <pc:cxnChg chg="del mod">
          <ac:chgData name="Stanford Bowman" userId="6ede3e4e1afbea80" providerId="LiveId" clId="{A024AD94-2FBF-4096-BF6E-10E7BD2F82F0}" dt="2020-09-07T21:37:39.857" v="2079" actId="478"/>
          <ac:cxnSpMkLst>
            <pc:docMk/>
            <pc:sldMk cId="0" sldId="264"/>
            <ac:cxnSpMk id="42" creationId="{1E756F69-4A22-474F-8E97-3A894A1F15DA}"/>
          </ac:cxnSpMkLst>
        </pc:cxnChg>
        <pc:cxnChg chg="mod">
          <ac:chgData name="Stanford Bowman" userId="6ede3e4e1afbea80" providerId="LiveId" clId="{A024AD94-2FBF-4096-BF6E-10E7BD2F82F0}" dt="2020-09-07T18:21:10.671" v="1624"/>
          <ac:cxnSpMkLst>
            <pc:docMk/>
            <pc:sldMk cId="0" sldId="264"/>
            <ac:cxnSpMk id="7177" creationId="{00000000-0000-0000-0000-000000000000}"/>
          </ac:cxnSpMkLst>
        </pc:cxnChg>
      </pc:sldChg>
      <pc:sldChg chg="addSp delSp modSp modNotesTx">
        <pc:chgData name="Stanford Bowman" userId="6ede3e4e1afbea80" providerId="LiveId" clId="{A024AD94-2FBF-4096-BF6E-10E7BD2F82F0}" dt="2020-09-19T19:52:33.415" v="2852" actId="478"/>
        <pc:sldMkLst>
          <pc:docMk/>
          <pc:sldMk cId="592590924" sldId="269"/>
        </pc:sldMkLst>
        <pc:spChg chg="mod">
          <ac:chgData name="Stanford Bowman" userId="6ede3e4e1afbea80" providerId="LiveId" clId="{A024AD94-2FBF-4096-BF6E-10E7BD2F82F0}" dt="2020-09-07T18:21:10.671" v="1624"/>
          <ac:spMkLst>
            <pc:docMk/>
            <pc:sldMk cId="592590924" sldId="269"/>
            <ac:spMk id="2" creationId="{A10BCDC8-DBE3-48BF-AA68-1BE98A006F7E}"/>
          </ac:spMkLst>
        </pc:spChg>
        <pc:spChg chg="mod">
          <ac:chgData name="Stanford Bowman" userId="6ede3e4e1afbea80" providerId="LiveId" clId="{A024AD94-2FBF-4096-BF6E-10E7BD2F82F0}" dt="2020-09-07T18:21:10.671" v="1624"/>
          <ac:spMkLst>
            <pc:docMk/>
            <pc:sldMk cId="592590924" sldId="269"/>
            <ac:spMk id="3" creationId="{1AB33A0C-7BE6-422F-AF9E-F3AEBA425B68}"/>
          </ac:spMkLst>
        </pc:spChg>
        <pc:spChg chg="add del mod ord">
          <ac:chgData name="Stanford Bowman" userId="6ede3e4e1afbea80" providerId="LiveId" clId="{A024AD94-2FBF-4096-BF6E-10E7BD2F82F0}" dt="2020-09-19T19:52:33.415" v="2852" actId="478"/>
          <ac:spMkLst>
            <pc:docMk/>
            <pc:sldMk cId="592590924" sldId="269"/>
            <ac:spMk id="4" creationId="{4972B4D5-FE39-418B-9747-2DD4D8CBE951}"/>
          </ac:spMkLst>
        </pc:spChg>
        <pc:spChg chg="mod">
          <ac:chgData name="Stanford Bowman" userId="6ede3e4e1afbea80" providerId="LiveId" clId="{A024AD94-2FBF-4096-BF6E-10E7BD2F82F0}" dt="2020-09-07T18:21:10.671" v="1624"/>
          <ac:spMkLst>
            <pc:docMk/>
            <pc:sldMk cId="592590924" sldId="269"/>
            <ac:spMk id="6" creationId="{FAD2A7A1-6102-4114-8FC8-A4C989AD7BFE}"/>
          </ac:spMkLst>
        </pc:spChg>
        <pc:spChg chg="mod">
          <ac:chgData name="Stanford Bowman" userId="6ede3e4e1afbea80" providerId="LiveId" clId="{A024AD94-2FBF-4096-BF6E-10E7BD2F82F0}" dt="2020-09-19T19:47:15.732" v="2848" actId="1038"/>
          <ac:spMkLst>
            <pc:docMk/>
            <pc:sldMk cId="592590924" sldId="269"/>
            <ac:spMk id="12" creationId="{3EC23EEF-28A9-4113-A20E-F4FF5EE825FD}"/>
          </ac:spMkLst>
        </pc:spChg>
        <pc:spChg chg="mod">
          <ac:chgData name="Stanford Bowman" userId="6ede3e4e1afbea80" providerId="LiveId" clId="{A024AD94-2FBF-4096-BF6E-10E7BD2F82F0}" dt="2020-09-19T19:47:15.732" v="2848" actId="1038"/>
          <ac:spMkLst>
            <pc:docMk/>
            <pc:sldMk cId="592590924" sldId="269"/>
            <ac:spMk id="13" creationId="{F8EA0646-B1C8-4D8A-AEF1-D238740D007E}"/>
          </ac:spMkLst>
        </pc:spChg>
        <pc:spChg chg="mod">
          <ac:chgData name="Stanford Bowman" userId="6ede3e4e1afbea80" providerId="LiveId" clId="{A024AD94-2FBF-4096-BF6E-10E7BD2F82F0}" dt="2020-09-07T18:21:10.671" v="1624"/>
          <ac:spMkLst>
            <pc:docMk/>
            <pc:sldMk cId="592590924" sldId="269"/>
            <ac:spMk id="14" creationId="{47EF3E8C-FE9D-47F3-9E6B-2D1F2C3DD64C}"/>
          </ac:spMkLst>
        </pc:spChg>
        <pc:spChg chg="add">
          <ac:chgData name="Stanford Bowman" userId="6ede3e4e1afbea80" providerId="LiveId" clId="{A024AD94-2FBF-4096-BF6E-10E7BD2F82F0}" dt="2020-09-07T21:34:13.901" v="1967"/>
          <ac:spMkLst>
            <pc:docMk/>
            <pc:sldMk cId="592590924" sldId="269"/>
            <ac:spMk id="15" creationId="{02DD65C2-BA58-4A54-9747-3CF5F4E066C5}"/>
          </ac:spMkLst>
        </pc:spChg>
        <pc:spChg chg="add del ord">
          <ac:chgData name="Stanford Bowman" userId="6ede3e4e1afbea80" providerId="LiveId" clId="{A024AD94-2FBF-4096-BF6E-10E7BD2F82F0}" dt="2020-09-07T18:34:16.500" v="1642" actId="478"/>
          <ac:spMkLst>
            <pc:docMk/>
            <pc:sldMk cId="592590924" sldId="269"/>
            <ac:spMk id="15" creationId="{D1B19827-2FE3-4B2C-ABF4-6A853471CB73}"/>
          </ac:spMkLst>
        </pc:spChg>
        <pc:spChg chg="mod">
          <ac:chgData name="Stanford Bowman" userId="6ede3e4e1afbea80" providerId="LiveId" clId="{A024AD94-2FBF-4096-BF6E-10E7BD2F82F0}" dt="2020-09-19T19:51:37.471" v="2851" actId="108"/>
          <ac:spMkLst>
            <pc:docMk/>
            <pc:sldMk cId="592590924" sldId="269"/>
            <ac:spMk id="16" creationId="{2C30BF9C-02EC-4243-BD01-A71706844F7E}"/>
          </ac:spMkLst>
        </pc:spChg>
        <pc:spChg chg="del mod">
          <ac:chgData name="Stanford Bowman" userId="6ede3e4e1afbea80" providerId="LiveId" clId="{A024AD94-2FBF-4096-BF6E-10E7BD2F82F0}" dt="2020-09-07T21:34:12.871" v="1966" actId="478"/>
          <ac:spMkLst>
            <pc:docMk/>
            <pc:sldMk cId="592590924" sldId="269"/>
            <ac:spMk id="17" creationId="{DBE49723-DD9B-4FDF-903D-2C2290F6A0BE}"/>
          </ac:spMkLst>
        </pc:spChg>
        <pc:spChg chg="add">
          <ac:chgData name="Stanford Bowman" userId="6ede3e4e1afbea80" providerId="LiveId" clId="{A024AD94-2FBF-4096-BF6E-10E7BD2F82F0}" dt="2020-09-07T21:34:13.901" v="1967"/>
          <ac:spMkLst>
            <pc:docMk/>
            <pc:sldMk cId="592590924" sldId="269"/>
            <ac:spMk id="18" creationId="{FF3E6808-A08E-4ED6-9610-DA47A63E30CA}"/>
          </ac:spMkLst>
        </pc:spChg>
        <pc:spChg chg="del mod">
          <ac:chgData name="Stanford Bowman" userId="6ede3e4e1afbea80" providerId="LiveId" clId="{A024AD94-2FBF-4096-BF6E-10E7BD2F82F0}" dt="2020-09-07T21:34:12.871" v="1966" actId="478"/>
          <ac:spMkLst>
            <pc:docMk/>
            <pc:sldMk cId="592590924" sldId="269"/>
            <ac:spMk id="21" creationId="{AC429830-50D7-4D2E-A8A9-9D3985C41744}"/>
          </ac:spMkLst>
        </pc:spChg>
        <pc:spChg chg="del mod">
          <ac:chgData name="Stanford Bowman" userId="6ede3e4e1afbea80" providerId="LiveId" clId="{A024AD94-2FBF-4096-BF6E-10E7BD2F82F0}" dt="2020-09-07T21:34:12.871" v="1966" actId="478"/>
          <ac:spMkLst>
            <pc:docMk/>
            <pc:sldMk cId="592590924" sldId="269"/>
            <ac:spMk id="22" creationId="{1FE80B9A-0B2B-4504-84CF-A29732AC6BFD}"/>
          </ac:spMkLst>
        </pc:spChg>
        <pc:spChg chg="mod">
          <ac:chgData name="Stanford Bowman" userId="6ede3e4e1afbea80" providerId="LiveId" clId="{A024AD94-2FBF-4096-BF6E-10E7BD2F82F0}" dt="2020-09-19T19:51:24.054" v="2850" actId="108"/>
          <ac:spMkLst>
            <pc:docMk/>
            <pc:sldMk cId="592590924" sldId="269"/>
            <ac:spMk id="24" creationId="{9A480574-58D0-45FC-8B7C-BD254AE17042}"/>
          </ac:spMkLst>
        </pc:spChg>
        <pc:cxnChg chg="mod">
          <ac:chgData name="Stanford Bowman" userId="6ede3e4e1afbea80" providerId="LiveId" clId="{A024AD94-2FBF-4096-BF6E-10E7BD2F82F0}" dt="2020-09-19T19:47:15.732" v="2848" actId="1038"/>
          <ac:cxnSpMkLst>
            <pc:docMk/>
            <pc:sldMk cId="592590924" sldId="269"/>
            <ac:cxnSpMk id="11" creationId="{42121AC4-B46B-4120-BC08-55AFE9660D5F}"/>
          </ac:cxnSpMkLst>
        </pc:cxnChg>
        <pc:cxnChg chg="add">
          <ac:chgData name="Stanford Bowman" userId="6ede3e4e1afbea80" providerId="LiveId" clId="{A024AD94-2FBF-4096-BF6E-10E7BD2F82F0}" dt="2020-09-07T21:34:13.901" v="1967"/>
          <ac:cxnSpMkLst>
            <pc:docMk/>
            <pc:sldMk cId="592590924" sldId="269"/>
            <ac:cxnSpMk id="19" creationId="{24D1EBCE-E495-4DCA-B841-446BC0CF2047}"/>
          </ac:cxnSpMkLst>
        </pc:cxnChg>
        <pc:cxnChg chg="del mod">
          <ac:chgData name="Stanford Bowman" userId="6ede3e4e1afbea80" providerId="LiveId" clId="{A024AD94-2FBF-4096-BF6E-10E7BD2F82F0}" dt="2020-09-07T21:34:12.871" v="1966" actId="478"/>
          <ac:cxnSpMkLst>
            <pc:docMk/>
            <pc:sldMk cId="592590924" sldId="269"/>
            <ac:cxnSpMk id="23" creationId="{C8A79890-9C54-4EED-863A-416AB1473C0D}"/>
          </ac:cxnSpMkLst>
        </pc:cxnChg>
      </pc:sldChg>
      <pc:sldChg chg="addSp delSp modSp delAnim">
        <pc:chgData name="Stanford Bowman" userId="6ede3e4e1afbea80" providerId="LiveId" clId="{A024AD94-2FBF-4096-BF6E-10E7BD2F82F0}" dt="2020-09-19T20:12:39.152" v="3153" actId="1036"/>
        <pc:sldMkLst>
          <pc:docMk/>
          <pc:sldMk cId="0" sldId="275"/>
        </pc:sldMkLst>
        <pc:spChg chg="mod">
          <ac:chgData name="Stanford Bowman" userId="6ede3e4e1afbea80" providerId="LiveId" clId="{A024AD94-2FBF-4096-BF6E-10E7BD2F82F0}" dt="2020-09-19T20:12:39.152" v="3153" actId="1036"/>
          <ac:spMkLst>
            <pc:docMk/>
            <pc:sldMk cId="0" sldId="275"/>
            <ac:spMk id="3" creationId="{A0F222F0-870D-4869-B108-7B1FF293CD32}"/>
          </ac:spMkLst>
        </pc:spChg>
        <pc:spChg chg="mod">
          <ac:chgData name="Stanford Bowman" userId="6ede3e4e1afbea80" providerId="LiveId" clId="{A024AD94-2FBF-4096-BF6E-10E7BD2F82F0}" dt="2020-09-07T18:21:10.671" v="1624"/>
          <ac:spMkLst>
            <pc:docMk/>
            <pc:sldMk cId="0" sldId="275"/>
            <ac:spMk id="4" creationId="{C12F49AF-FB2E-4792-B2A6-5D739A6C85C3}"/>
          </ac:spMkLst>
        </pc:spChg>
        <pc:spChg chg="mod">
          <ac:chgData name="Stanford Bowman" userId="6ede3e4e1afbea80" providerId="LiveId" clId="{A024AD94-2FBF-4096-BF6E-10E7BD2F82F0}" dt="2020-09-19T20:12:32.818" v="3148" actId="1036"/>
          <ac:spMkLst>
            <pc:docMk/>
            <pc:sldMk cId="0" sldId="275"/>
            <ac:spMk id="6" creationId="{82C01810-1B81-4DB7-803B-568937633E50}"/>
          </ac:spMkLst>
        </pc:spChg>
        <pc:spChg chg="add">
          <ac:chgData name="Stanford Bowman" userId="6ede3e4e1afbea80" providerId="LiveId" clId="{A024AD94-2FBF-4096-BF6E-10E7BD2F82F0}" dt="2020-09-07T21:39:17.520" v="2093"/>
          <ac:spMkLst>
            <pc:docMk/>
            <pc:sldMk cId="0" sldId="275"/>
            <ac:spMk id="13" creationId="{E3225621-1F29-493D-A2BD-27F3A526DFC8}"/>
          </ac:spMkLst>
        </pc:spChg>
        <pc:spChg chg="add mod">
          <ac:chgData name="Stanford Bowman" userId="6ede3e4e1afbea80" providerId="LiveId" clId="{A024AD94-2FBF-4096-BF6E-10E7BD2F82F0}" dt="2020-09-07T21:43:00.032" v="2116" actId="553"/>
          <ac:spMkLst>
            <pc:docMk/>
            <pc:sldMk cId="0" sldId="275"/>
            <ac:spMk id="14" creationId="{030AD845-6276-4AE9-B18C-E02E41187153}"/>
          </ac:spMkLst>
        </pc:spChg>
        <pc:spChg chg="mod">
          <ac:chgData name="Stanford Bowman" userId="6ede3e4e1afbea80" providerId="LiveId" clId="{A024AD94-2FBF-4096-BF6E-10E7BD2F82F0}" dt="2020-09-07T18:21:10.671" v="1624"/>
          <ac:spMkLst>
            <pc:docMk/>
            <pc:sldMk cId="0" sldId="275"/>
            <ac:spMk id="15" creationId="{BE4EB85C-B4CE-4700-B655-66F32806BB95}"/>
          </ac:spMkLst>
        </pc:spChg>
        <pc:spChg chg="del mod">
          <ac:chgData name="Stanford Bowman" userId="6ede3e4e1afbea80" providerId="LiveId" clId="{A024AD94-2FBF-4096-BF6E-10E7BD2F82F0}" dt="2020-09-07T21:39:23.252" v="2094" actId="478"/>
          <ac:spMkLst>
            <pc:docMk/>
            <pc:sldMk cId="0" sldId="275"/>
            <ac:spMk id="17" creationId="{824F820C-F61F-4D40-AFB3-C332F0289B5E}"/>
          </ac:spMkLst>
        </pc:spChg>
        <pc:spChg chg="del mod">
          <ac:chgData name="Stanford Bowman" userId="6ede3e4e1afbea80" providerId="LiveId" clId="{A024AD94-2FBF-4096-BF6E-10E7BD2F82F0}" dt="2020-09-07T21:39:27.452" v="2095" actId="478"/>
          <ac:spMkLst>
            <pc:docMk/>
            <pc:sldMk cId="0" sldId="275"/>
            <ac:spMk id="19" creationId="{EED5F3D7-144D-4541-93C8-20F6DE2410F2}"/>
          </ac:spMkLst>
        </pc:spChg>
        <pc:spChg chg="mod">
          <ac:chgData name="Stanford Bowman" userId="6ede3e4e1afbea80" providerId="LiveId" clId="{A024AD94-2FBF-4096-BF6E-10E7BD2F82F0}" dt="2020-09-07T18:21:10.671" v="1624"/>
          <ac:spMkLst>
            <pc:docMk/>
            <pc:sldMk cId="0" sldId="275"/>
            <ac:spMk id="36868" creationId="{00000000-0000-0000-0000-000000000000}"/>
          </ac:spMkLst>
        </pc:spChg>
        <pc:spChg chg="mod">
          <ac:chgData name="Stanford Bowman" userId="6ede3e4e1afbea80" providerId="LiveId" clId="{A024AD94-2FBF-4096-BF6E-10E7BD2F82F0}" dt="2020-09-07T18:21:10.671" v="1624"/>
          <ac:spMkLst>
            <pc:docMk/>
            <pc:sldMk cId="0" sldId="275"/>
            <ac:spMk id="36869" creationId="{00000000-0000-0000-0000-000000000000}"/>
          </ac:spMkLst>
        </pc:spChg>
        <pc:graphicFrameChg chg="mod">
          <ac:chgData name="Stanford Bowman" userId="6ede3e4e1afbea80" providerId="LiveId" clId="{A024AD94-2FBF-4096-BF6E-10E7BD2F82F0}" dt="2020-09-07T18:21:10.671" v="1624"/>
          <ac:graphicFrameMkLst>
            <pc:docMk/>
            <pc:sldMk cId="0" sldId="275"/>
            <ac:graphicFrameMk id="20" creationId="{73A28EBB-26EA-457D-AB74-9DA4A851E49A}"/>
          </ac:graphicFrameMkLst>
        </pc:graphicFrameChg>
        <pc:picChg chg="mod">
          <ac:chgData name="Stanford Bowman" userId="6ede3e4e1afbea80" providerId="LiveId" clId="{A024AD94-2FBF-4096-BF6E-10E7BD2F82F0}" dt="2020-09-07T18:21:10.671" v="1624"/>
          <ac:picMkLst>
            <pc:docMk/>
            <pc:sldMk cId="0" sldId="275"/>
            <ac:picMk id="2" creationId="{128748EE-44A3-48BD-85F3-284D780555FD}"/>
          </ac:picMkLst>
        </pc:picChg>
        <pc:picChg chg="del">
          <ac:chgData name="Stanford Bowman" userId="6ede3e4e1afbea80" providerId="LiveId" clId="{A024AD94-2FBF-4096-BF6E-10E7BD2F82F0}" dt="2020-09-06T17:27:58.917" v="283" actId="478"/>
          <ac:picMkLst>
            <pc:docMk/>
            <pc:sldMk cId="0" sldId="275"/>
            <ac:picMk id="14" creationId="{63542E32-05AB-45AC-B3F1-AA38BD2C40B6}"/>
          </ac:picMkLst>
        </pc:picChg>
        <pc:cxnChg chg="add mod">
          <ac:chgData name="Stanford Bowman" userId="6ede3e4e1afbea80" providerId="LiveId" clId="{A024AD94-2FBF-4096-BF6E-10E7BD2F82F0}" dt="2020-09-07T21:43:00.032" v="2116" actId="553"/>
          <ac:cxnSpMkLst>
            <pc:docMk/>
            <pc:sldMk cId="0" sldId="275"/>
            <ac:cxnSpMk id="16" creationId="{A64C6A52-6424-4346-BA76-F0118468348B}"/>
          </ac:cxnSpMkLst>
        </pc:cxnChg>
        <pc:cxnChg chg="del mod">
          <ac:chgData name="Stanford Bowman" userId="6ede3e4e1afbea80" providerId="LiveId" clId="{A024AD94-2FBF-4096-BF6E-10E7BD2F82F0}" dt="2020-09-07T21:39:27.452" v="2095" actId="478"/>
          <ac:cxnSpMkLst>
            <pc:docMk/>
            <pc:sldMk cId="0" sldId="275"/>
            <ac:cxnSpMk id="18" creationId="{BFCC07AC-A112-4107-B9FA-EFE6C7A275DA}"/>
          </ac:cxnSpMkLst>
        </pc:cxnChg>
      </pc:sldChg>
      <pc:sldChg chg="addSp delSp modSp modAnim delCm">
        <pc:chgData name="Stanford Bowman" userId="6ede3e4e1afbea80" providerId="LiveId" clId="{A024AD94-2FBF-4096-BF6E-10E7BD2F82F0}" dt="2020-09-19T20:04:01.499" v="3025" actId="20577"/>
        <pc:sldMkLst>
          <pc:docMk/>
          <pc:sldMk cId="2995943321" sldId="277"/>
        </pc:sldMkLst>
        <pc:spChg chg="mod">
          <ac:chgData name="Stanford Bowman" userId="6ede3e4e1afbea80" providerId="LiveId" clId="{A024AD94-2FBF-4096-BF6E-10E7BD2F82F0}" dt="2020-09-19T20:03:31.063" v="2992" actId="20577"/>
          <ac:spMkLst>
            <pc:docMk/>
            <pc:sldMk cId="2995943321" sldId="277"/>
            <ac:spMk id="3" creationId="{C173528E-EDC8-4FBE-9BE9-878B206B957E}"/>
          </ac:spMkLst>
        </pc:spChg>
        <pc:spChg chg="mod">
          <ac:chgData name="Stanford Bowman" userId="6ede3e4e1afbea80" providerId="LiveId" clId="{A024AD94-2FBF-4096-BF6E-10E7BD2F82F0}" dt="2020-09-07T18:21:10.671" v="1624"/>
          <ac:spMkLst>
            <pc:docMk/>
            <pc:sldMk cId="2995943321" sldId="277"/>
            <ac:spMk id="11" creationId="{137B51C5-058B-48A2-B1E2-E4689C9F6D64}"/>
          </ac:spMkLst>
        </pc:spChg>
        <pc:spChg chg="mod">
          <ac:chgData name="Stanford Bowman" userId="6ede3e4e1afbea80" providerId="LiveId" clId="{A024AD94-2FBF-4096-BF6E-10E7BD2F82F0}" dt="2020-09-07T18:21:10.671" v="1624"/>
          <ac:spMkLst>
            <pc:docMk/>
            <pc:sldMk cId="2995943321" sldId="277"/>
            <ac:spMk id="12" creationId="{00000000-0000-0000-0000-000000000000}"/>
          </ac:spMkLst>
        </pc:spChg>
        <pc:spChg chg="del mod">
          <ac:chgData name="Stanford Bowman" userId="6ede3e4e1afbea80" providerId="LiveId" clId="{A024AD94-2FBF-4096-BF6E-10E7BD2F82F0}" dt="2020-09-06T17:37:09.535" v="520" actId="478"/>
          <ac:spMkLst>
            <pc:docMk/>
            <pc:sldMk cId="2995943321" sldId="277"/>
            <ac:spMk id="13" creationId="{820DF9AD-D2EA-4D3D-99CD-37DEAFE21BE7}"/>
          </ac:spMkLst>
        </pc:spChg>
        <pc:spChg chg="mod topLvl">
          <ac:chgData name="Stanford Bowman" userId="6ede3e4e1afbea80" providerId="LiveId" clId="{A024AD94-2FBF-4096-BF6E-10E7BD2F82F0}" dt="2020-09-07T18:21:10.671" v="1624"/>
          <ac:spMkLst>
            <pc:docMk/>
            <pc:sldMk cId="2995943321" sldId="277"/>
            <ac:spMk id="20" creationId="{37BDF6D9-39E0-4371-B0F1-7587A9303842}"/>
          </ac:spMkLst>
        </pc:spChg>
        <pc:spChg chg="mod topLvl">
          <ac:chgData name="Stanford Bowman" userId="6ede3e4e1afbea80" providerId="LiveId" clId="{A024AD94-2FBF-4096-BF6E-10E7BD2F82F0}" dt="2020-09-19T20:02:59.593" v="2960" actId="255"/>
          <ac:spMkLst>
            <pc:docMk/>
            <pc:sldMk cId="2995943321" sldId="277"/>
            <ac:spMk id="21" creationId="{D5CA7739-1376-4613-8ADE-73CDD8360891}"/>
          </ac:spMkLst>
        </pc:spChg>
        <pc:spChg chg="mod">
          <ac:chgData name="Stanford Bowman" userId="6ede3e4e1afbea80" providerId="LiveId" clId="{A024AD94-2FBF-4096-BF6E-10E7BD2F82F0}" dt="2020-09-07T18:21:10.671" v="1624"/>
          <ac:spMkLst>
            <pc:docMk/>
            <pc:sldMk cId="2995943321" sldId="277"/>
            <ac:spMk id="22" creationId="{0C7FFC4C-261E-4796-B920-0B95A901E3D2}"/>
          </ac:spMkLst>
        </pc:spChg>
        <pc:spChg chg="add del">
          <ac:chgData name="Stanford Bowman" userId="6ede3e4e1afbea80" providerId="LiveId" clId="{A024AD94-2FBF-4096-BF6E-10E7BD2F82F0}" dt="2020-09-07T21:40:06.749" v="2098" actId="478"/>
          <ac:spMkLst>
            <pc:docMk/>
            <pc:sldMk cId="2995943321" sldId="277"/>
            <ac:spMk id="23" creationId="{0F247915-C866-4E70-AE22-49D03A96753F}"/>
          </ac:spMkLst>
        </pc:spChg>
        <pc:spChg chg="del mod topLvl">
          <ac:chgData name="Stanford Bowman" userId="6ede3e4e1afbea80" providerId="LiveId" clId="{A024AD94-2FBF-4096-BF6E-10E7BD2F82F0}" dt="2020-09-06T18:25:00.836" v="1374" actId="478"/>
          <ac:spMkLst>
            <pc:docMk/>
            <pc:sldMk cId="2995943321" sldId="277"/>
            <ac:spMk id="23" creationId="{4C914046-21AC-4471-BC10-5AF74194BD30}"/>
          </ac:spMkLst>
        </pc:spChg>
        <pc:spChg chg="mod topLvl">
          <ac:chgData name="Stanford Bowman" userId="6ede3e4e1afbea80" providerId="LiveId" clId="{A024AD94-2FBF-4096-BF6E-10E7BD2F82F0}" dt="2020-09-19T20:03:16.209" v="2971" actId="255"/>
          <ac:spMkLst>
            <pc:docMk/>
            <pc:sldMk cId="2995943321" sldId="277"/>
            <ac:spMk id="24" creationId="{C5AC856C-F84B-4F5B-B75E-528405671DD9}"/>
          </ac:spMkLst>
        </pc:spChg>
        <pc:spChg chg="add mod">
          <ac:chgData name="Stanford Bowman" userId="6ede3e4e1afbea80" providerId="LiveId" clId="{A024AD94-2FBF-4096-BF6E-10E7BD2F82F0}" dt="2020-09-19T20:03:08.754" v="2970" actId="1036"/>
          <ac:spMkLst>
            <pc:docMk/>
            <pc:sldMk cId="2995943321" sldId="277"/>
            <ac:spMk id="25" creationId="{6411F363-9479-4C3C-A0C6-74EC90C11505}"/>
          </ac:spMkLst>
        </pc:spChg>
        <pc:spChg chg="add mod">
          <ac:chgData name="Stanford Bowman" userId="6ede3e4e1afbea80" providerId="LiveId" clId="{A024AD94-2FBF-4096-BF6E-10E7BD2F82F0}" dt="2020-09-19T20:03:26.305" v="2991" actId="1036"/>
          <ac:spMkLst>
            <pc:docMk/>
            <pc:sldMk cId="2995943321" sldId="277"/>
            <ac:spMk id="26" creationId="{EE87FC64-D645-44F0-AE5F-9456B65C5578}"/>
          </ac:spMkLst>
        </pc:spChg>
        <pc:spChg chg="mod">
          <ac:chgData name="Stanford Bowman" userId="6ede3e4e1afbea80" providerId="LiveId" clId="{A024AD94-2FBF-4096-BF6E-10E7BD2F82F0}" dt="2020-09-07T21:40:19.831" v="2103" actId="6549"/>
          <ac:spMkLst>
            <pc:docMk/>
            <pc:sldMk cId="2995943321" sldId="277"/>
            <ac:spMk id="27" creationId="{179360E6-2B9F-4F9B-A245-89821C837B3F}"/>
          </ac:spMkLst>
        </pc:spChg>
        <pc:spChg chg="del mod">
          <ac:chgData name="Stanford Bowman" userId="6ede3e4e1afbea80" providerId="LiveId" clId="{A024AD94-2FBF-4096-BF6E-10E7BD2F82F0}" dt="2020-09-07T21:40:06.749" v="2098" actId="478"/>
          <ac:spMkLst>
            <pc:docMk/>
            <pc:sldMk cId="2995943321" sldId="277"/>
            <ac:spMk id="29" creationId="{E3207138-A730-45A4-A225-40BD8AB3B98E}"/>
          </ac:spMkLst>
        </pc:spChg>
        <pc:spChg chg="mod">
          <ac:chgData name="Stanford Bowman" userId="6ede3e4e1afbea80" providerId="LiveId" clId="{A024AD94-2FBF-4096-BF6E-10E7BD2F82F0}" dt="2020-09-07T18:21:10.671" v="1624"/>
          <ac:spMkLst>
            <pc:docMk/>
            <pc:sldMk cId="2995943321" sldId="277"/>
            <ac:spMk id="31" creationId="{C35C2C2B-7DBF-45AB-952B-DF17959F1588}"/>
          </ac:spMkLst>
        </pc:spChg>
        <pc:spChg chg="add mod">
          <ac:chgData name="Stanford Bowman" userId="6ede3e4e1afbea80" providerId="LiveId" clId="{A024AD94-2FBF-4096-BF6E-10E7BD2F82F0}" dt="2020-09-07T21:43:12.191" v="2117" actId="553"/>
          <ac:spMkLst>
            <pc:docMk/>
            <pc:sldMk cId="2995943321" sldId="277"/>
            <ac:spMk id="32" creationId="{C82EFB90-C4A0-4CD0-9AD7-5E6781B0ADFB}"/>
          </ac:spMkLst>
        </pc:spChg>
        <pc:spChg chg="del mod topLvl">
          <ac:chgData name="Stanford Bowman" userId="6ede3e4e1afbea80" providerId="LiveId" clId="{A024AD94-2FBF-4096-BF6E-10E7BD2F82F0}" dt="2020-09-06T18:24:56.976" v="1373" actId="478"/>
          <ac:spMkLst>
            <pc:docMk/>
            <pc:sldMk cId="2995943321" sldId="277"/>
            <ac:spMk id="33" creationId="{8C34E16B-7D6A-4756-9299-7DB88EB2D55B}"/>
          </ac:spMkLst>
        </pc:spChg>
        <pc:spChg chg="mod topLvl">
          <ac:chgData name="Stanford Bowman" userId="6ede3e4e1afbea80" providerId="LiveId" clId="{A024AD94-2FBF-4096-BF6E-10E7BD2F82F0}" dt="2020-09-19T20:04:01.499" v="3025" actId="20577"/>
          <ac:spMkLst>
            <pc:docMk/>
            <pc:sldMk cId="2995943321" sldId="277"/>
            <ac:spMk id="34" creationId="{C8715477-3110-4651-B832-9BC9417D9F4B}"/>
          </ac:spMkLst>
        </pc:spChg>
        <pc:spChg chg="mod">
          <ac:chgData name="Stanford Bowman" userId="6ede3e4e1afbea80" providerId="LiveId" clId="{A024AD94-2FBF-4096-BF6E-10E7BD2F82F0}" dt="2020-09-07T18:21:10.671" v="1624"/>
          <ac:spMkLst>
            <pc:docMk/>
            <pc:sldMk cId="2995943321" sldId="277"/>
            <ac:spMk id="36868" creationId="{00000000-0000-0000-0000-000000000000}"/>
          </ac:spMkLst>
        </pc:spChg>
        <pc:spChg chg="mod">
          <ac:chgData name="Stanford Bowman" userId="6ede3e4e1afbea80" providerId="LiveId" clId="{A024AD94-2FBF-4096-BF6E-10E7BD2F82F0}" dt="2020-09-07T18:21:10.671" v="1624"/>
          <ac:spMkLst>
            <pc:docMk/>
            <pc:sldMk cId="2995943321" sldId="277"/>
            <ac:spMk id="36869" creationId="{00000000-0000-0000-0000-000000000000}"/>
          </ac:spMkLst>
        </pc:spChg>
        <pc:grpChg chg="del mod">
          <ac:chgData name="Stanford Bowman" userId="6ede3e4e1afbea80" providerId="LiveId" clId="{A024AD94-2FBF-4096-BF6E-10E7BD2F82F0}" dt="2020-09-06T18:24:40.768" v="1370" actId="165"/>
          <ac:grpSpMkLst>
            <pc:docMk/>
            <pc:sldMk cId="2995943321" sldId="277"/>
            <ac:grpSpMk id="9" creationId="{5FC72F1D-ECD5-4D71-8428-1195285DA6BA}"/>
          </ac:grpSpMkLst>
        </pc:grpChg>
        <pc:grpChg chg="del mod">
          <ac:chgData name="Stanford Bowman" userId="6ede3e4e1afbea80" providerId="LiveId" clId="{A024AD94-2FBF-4096-BF6E-10E7BD2F82F0}" dt="2020-09-06T18:24:46.378" v="1371" actId="165"/>
          <ac:grpSpMkLst>
            <pc:docMk/>
            <pc:sldMk cId="2995943321" sldId="277"/>
            <ac:grpSpMk id="10" creationId="{BBD8D832-9392-46BB-B2F9-5FE5C33050EB}"/>
          </ac:grpSpMkLst>
        </pc:grpChg>
        <pc:grpChg chg="add del mod">
          <ac:chgData name="Stanford Bowman" userId="6ede3e4e1afbea80" providerId="LiveId" clId="{A024AD94-2FBF-4096-BF6E-10E7BD2F82F0}" dt="2020-09-06T18:24:52.205" v="1372" actId="165"/>
          <ac:grpSpMkLst>
            <pc:docMk/>
            <pc:sldMk cId="2995943321" sldId="277"/>
            <ac:grpSpMk id="32" creationId="{57A49906-81D1-47D7-9D4A-D3A33AA7280B}"/>
          </ac:grpSpMkLst>
        </pc:grpChg>
        <pc:graphicFrameChg chg="mod">
          <ac:chgData name="Stanford Bowman" userId="6ede3e4e1afbea80" providerId="LiveId" clId="{A024AD94-2FBF-4096-BF6E-10E7BD2F82F0}" dt="2020-09-07T18:21:10.671" v="1624"/>
          <ac:graphicFrameMkLst>
            <pc:docMk/>
            <pc:sldMk cId="2995943321" sldId="277"/>
            <ac:graphicFrameMk id="30" creationId="{179B981F-AE9B-40A1-8208-46E245840E4C}"/>
          </ac:graphicFrameMkLst>
        </pc:graphicFrameChg>
        <pc:picChg chg="mod">
          <ac:chgData name="Stanford Bowman" userId="6ede3e4e1afbea80" providerId="LiveId" clId="{A024AD94-2FBF-4096-BF6E-10E7BD2F82F0}" dt="2020-09-07T18:21:10.671" v="1624"/>
          <ac:picMkLst>
            <pc:docMk/>
            <pc:sldMk cId="2995943321" sldId="277"/>
            <ac:picMk id="5" creationId="{84AB845F-1232-4D9E-9840-6D383870ECBB}"/>
          </ac:picMkLst>
        </pc:picChg>
        <pc:cxnChg chg="del mod">
          <ac:chgData name="Stanford Bowman" userId="6ede3e4e1afbea80" providerId="LiveId" clId="{A024AD94-2FBF-4096-BF6E-10E7BD2F82F0}" dt="2020-09-07T21:40:06.749" v="2098" actId="478"/>
          <ac:cxnSpMkLst>
            <pc:docMk/>
            <pc:sldMk cId="2995943321" sldId="277"/>
            <ac:cxnSpMk id="28" creationId="{B7E47D60-348B-4CFA-94B4-9EA2CDD59E29}"/>
          </ac:cxnSpMkLst>
        </pc:cxnChg>
        <pc:cxnChg chg="add mod">
          <ac:chgData name="Stanford Bowman" userId="6ede3e4e1afbea80" providerId="LiveId" clId="{A024AD94-2FBF-4096-BF6E-10E7BD2F82F0}" dt="2020-09-07T21:43:12.191" v="2117" actId="553"/>
          <ac:cxnSpMkLst>
            <pc:docMk/>
            <pc:sldMk cId="2995943321" sldId="277"/>
            <ac:cxnSpMk id="33" creationId="{8FBD9161-33ED-4C7A-9101-A5509CA2C805}"/>
          </ac:cxnSpMkLst>
        </pc:cxnChg>
      </pc:sldChg>
      <pc:sldChg chg="addSp delSp modSp">
        <pc:chgData name="Stanford Bowman" userId="6ede3e4e1afbea80" providerId="LiveId" clId="{A024AD94-2FBF-4096-BF6E-10E7BD2F82F0}" dt="2020-09-19T20:02:03.772" v="2953"/>
        <pc:sldMkLst>
          <pc:docMk/>
          <pc:sldMk cId="951400606" sldId="282"/>
        </pc:sldMkLst>
        <pc:spChg chg="mod">
          <ac:chgData name="Stanford Bowman" userId="6ede3e4e1afbea80" providerId="LiveId" clId="{A024AD94-2FBF-4096-BF6E-10E7BD2F82F0}" dt="2020-09-07T18:21:10.671" v="1624"/>
          <ac:spMkLst>
            <pc:docMk/>
            <pc:sldMk cId="951400606" sldId="282"/>
            <ac:spMk id="2" creationId="{133349D8-4C19-4A76-A183-88D20A08E7BE}"/>
          </ac:spMkLst>
        </pc:spChg>
        <pc:spChg chg="mod">
          <ac:chgData name="Stanford Bowman" userId="6ede3e4e1afbea80" providerId="LiveId" clId="{A024AD94-2FBF-4096-BF6E-10E7BD2F82F0}" dt="2020-09-07T18:21:10.671" v="1624"/>
          <ac:spMkLst>
            <pc:docMk/>
            <pc:sldMk cId="951400606" sldId="282"/>
            <ac:spMk id="8" creationId="{29E22D55-2E64-4AFD-A1A2-28563D55CB22}"/>
          </ac:spMkLst>
        </pc:spChg>
        <pc:spChg chg="add">
          <ac:chgData name="Stanford Bowman" userId="6ede3e4e1afbea80" providerId="LiveId" clId="{A024AD94-2FBF-4096-BF6E-10E7BD2F82F0}" dt="2020-09-19T20:02:03.772" v="2953"/>
          <ac:spMkLst>
            <pc:docMk/>
            <pc:sldMk cId="951400606" sldId="282"/>
            <ac:spMk id="18" creationId="{7EC489FA-BCD3-4545-9FB1-C0401544ACCE}"/>
          </ac:spMkLst>
        </pc:spChg>
        <pc:grpChg chg="add">
          <ac:chgData name="Stanford Bowman" userId="6ede3e4e1afbea80" providerId="LiveId" clId="{A024AD94-2FBF-4096-BF6E-10E7BD2F82F0}" dt="2020-09-19T20:02:03.772" v="2953"/>
          <ac:grpSpMkLst>
            <pc:docMk/>
            <pc:sldMk cId="951400606" sldId="282"/>
            <ac:grpSpMk id="12" creationId="{C55074C5-645C-4E73-B68E-867CFFAA62B8}"/>
          </ac:grpSpMkLst>
        </pc:grpChg>
        <pc:picChg chg="del mod">
          <ac:chgData name="Stanford Bowman" userId="6ede3e4e1afbea80" providerId="LiveId" clId="{A024AD94-2FBF-4096-BF6E-10E7BD2F82F0}" dt="2020-09-19T20:02:02.802" v="2952" actId="478"/>
          <ac:picMkLst>
            <pc:docMk/>
            <pc:sldMk cId="951400606" sldId="282"/>
            <ac:picMk id="9" creationId="{A4382C54-6D16-4934-96C8-E7D3E7A21886}"/>
          </ac:picMkLst>
        </pc:picChg>
        <pc:picChg chg="del mod">
          <ac:chgData name="Stanford Bowman" userId="6ede3e4e1afbea80" providerId="LiveId" clId="{A024AD94-2FBF-4096-BF6E-10E7BD2F82F0}" dt="2020-09-19T20:02:02.802" v="2952" actId="478"/>
          <ac:picMkLst>
            <pc:docMk/>
            <pc:sldMk cId="951400606" sldId="282"/>
            <ac:picMk id="10" creationId="{5F334A52-BF74-4CA5-BC4C-AE71CB671E24}"/>
          </ac:picMkLst>
        </pc:picChg>
        <pc:picChg chg="del mod">
          <ac:chgData name="Stanford Bowman" userId="6ede3e4e1afbea80" providerId="LiveId" clId="{A024AD94-2FBF-4096-BF6E-10E7BD2F82F0}" dt="2020-09-19T20:02:02.802" v="2952" actId="478"/>
          <ac:picMkLst>
            <pc:docMk/>
            <pc:sldMk cId="951400606" sldId="282"/>
            <ac:picMk id="11" creationId="{BE9BFBB0-E991-4B63-BA9D-9D45F05F7A26}"/>
          </ac:picMkLst>
        </pc:picChg>
      </pc:sldChg>
      <pc:sldChg chg="addSp delSp modSp">
        <pc:chgData name="Stanford Bowman" userId="6ede3e4e1afbea80" providerId="LiveId" clId="{A024AD94-2FBF-4096-BF6E-10E7BD2F82F0}" dt="2020-09-19T20:02:19.489" v="2955"/>
        <pc:sldMkLst>
          <pc:docMk/>
          <pc:sldMk cId="3096020321" sldId="283"/>
        </pc:sldMkLst>
        <pc:spChg chg="mod">
          <ac:chgData name="Stanford Bowman" userId="6ede3e4e1afbea80" providerId="LiveId" clId="{A024AD94-2FBF-4096-BF6E-10E7BD2F82F0}" dt="2020-09-07T21:41:06.788" v="2108" actId="33524"/>
          <ac:spMkLst>
            <pc:docMk/>
            <pc:sldMk cId="3096020321" sldId="283"/>
            <ac:spMk id="2" creationId="{133349D8-4C19-4A76-A183-88D20A08E7BE}"/>
          </ac:spMkLst>
        </pc:spChg>
        <pc:spChg chg="mod">
          <ac:chgData name="Stanford Bowman" userId="6ede3e4e1afbea80" providerId="LiveId" clId="{A024AD94-2FBF-4096-BF6E-10E7BD2F82F0}" dt="2020-09-07T18:21:10.671" v="1624"/>
          <ac:spMkLst>
            <pc:docMk/>
            <pc:sldMk cId="3096020321" sldId="283"/>
            <ac:spMk id="8" creationId="{70ABF40B-BF26-43F8-B0DD-90A48012F0F5}"/>
          </ac:spMkLst>
        </pc:spChg>
        <pc:spChg chg="mod">
          <ac:chgData name="Stanford Bowman" userId="6ede3e4e1afbea80" providerId="LiveId" clId="{A024AD94-2FBF-4096-BF6E-10E7BD2F82F0}" dt="2020-09-07T18:21:10.671" v="1624"/>
          <ac:spMkLst>
            <pc:docMk/>
            <pc:sldMk cId="3096020321" sldId="283"/>
            <ac:spMk id="12" creationId="{FC961832-FA89-403A-AF7C-2FC7ECCEC803}"/>
          </ac:spMkLst>
        </pc:spChg>
        <pc:spChg chg="add">
          <ac:chgData name="Stanford Bowman" userId="6ede3e4e1afbea80" providerId="LiveId" clId="{A024AD94-2FBF-4096-BF6E-10E7BD2F82F0}" dt="2020-09-19T20:02:19.489" v="2955"/>
          <ac:spMkLst>
            <pc:docMk/>
            <pc:sldMk cId="3096020321" sldId="283"/>
            <ac:spMk id="19" creationId="{BFECD462-CA81-4FC4-A045-D569C862A89A}"/>
          </ac:spMkLst>
        </pc:spChg>
        <pc:grpChg chg="add">
          <ac:chgData name="Stanford Bowman" userId="6ede3e4e1afbea80" providerId="LiveId" clId="{A024AD94-2FBF-4096-BF6E-10E7BD2F82F0}" dt="2020-09-19T20:02:19.489" v="2955"/>
          <ac:grpSpMkLst>
            <pc:docMk/>
            <pc:sldMk cId="3096020321" sldId="283"/>
            <ac:grpSpMk id="13" creationId="{9F7C6E72-CB8A-4E53-A903-25ACE3353082}"/>
          </ac:grpSpMkLst>
        </pc:grpChg>
        <pc:picChg chg="del mod">
          <ac:chgData name="Stanford Bowman" userId="6ede3e4e1afbea80" providerId="LiveId" clId="{A024AD94-2FBF-4096-BF6E-10E7BD2F82F0}" dt="2020-09-19T20:02:18.369" v="2954" actId="478"/>
          <ac:picMkLst>
            <pc:docMk/>
            <pc:sldMk cId="3096020321" sldId="283"/>
            <ac:picMk id="9" creationId="{20184579-68A3-44DD-B8FA-E9E7087DD1D9}"/>
          </ac:picMkLst>
        </pc:picChg>
        <pc:picChg chg="del mod">
          <ac:chgData name="Stanford Bowman" userId="6ede3e4e1afbea80" providerId="LiveId" clId="{A024AD94-2FBF-4096-BF6E-10E7BD2F82F0}" dt="2020-09-19T20:02:18.369" v="2954" actId="478"/>
          <ac:picMkLst>
            <pc:docMk/>
            <pc:sldMk cId="3096020321" sldId="283"/>
            <ac:picMk id="10" creationId="{09CB86F7-7284-48B8-AE70-1214F796CCE3}"/>
          </ac:picMkLst>
        </pc:picChg>
        <pc:picChg chg="del mod">
          <ac:chgData name="Stanford Bowman" userId="6ede3e4e1afbea80" providerId="LiveId" clId="{A024AD94-2FBF-4096-BF6E-10E7BD2F82F0}" dt="2020-09-19T20:02:18.369" v="2954" actId="478"/>
          <ac:picMkLst>
            <pc:docMk/>
            <pc:sldMk cId="3096020321" sldId="283"/>
            <ac:picMk id="11" creationId="{C9E7A67D-D5C5-4CDF-9CAD-F643A6AC01AF}"/>
          </ac:picMkLst>
        </pc:picChg>
      </pc:sldChg>
      <pc:sldChg chg="addSp delSp modSp setBg modNotesTx">
        <pc:chgData name="Stanford Bowman" userId="6ede3e4e1afbea80" providerId="LiveId" clId="{A024AD94-2FBF-4096-BF6E-10E7BD2F82F0}" dt="2020-09-07T21:42:07.155" v="2112" actId="553"/>
        <pc:sldMkLst>
          <pc:docMk/>
          <pc:sldMk cId="402321399" sldId="288"/>
        </pc:sldMkLst>
        <pc:spChg chg="mod">
          <ac:chgData name="Stanford Bowman" userId="6ede3e4e1afbea80" providerId="LiveId" clId="{A024AD94-2FBF-4096-BF6E-10E7BD2F82F0}" dt="2020-09-07T18:21:10.671" v="1624"/>
          <ac:spMkLst>
            <pc:docMk/>
            <pc:sldMk cId="402321399" sldId="288"/>
            <ac:spMk id="2" creationId="{AD1F81EA-315E-4815-86CD-47E4F98649A4}"/>
          </ac:spMkLst>
        </pc:spChg>
        <pc:spChg chg="mod">
          <ac:chgData name="Stanford Bowman" userId="6ede3e4e1afbea80" providerId="LiveId" clId="{A024AD94-2FBF-4096-BF6E-10E7BD2F82F0}" dt="2020-09-07T18:21:10.671" v="1624"/>
          <ac:spMkLst>
            <pc:docMk/>
            <pc:sldMk cId="402321399" sldId="288"/>
            <ac:spMk id="3" creationId="{6D03869A-AAA1-463E-9E4D-957024AD74F1}"/>
          </ac:spMkLst>
        </pc:spChg>
        <pc:spChg chg="mod">
          <ac:chgData name="Stanford Bowman" userId="6ede3e4e1afbea80" providerId="LiveId" clId="{A024AD94-2FBF-4096-BF6E-10E7BD2F82F0}" dt="2020-09-07T18:21:10.671" v="1624"/>
          <ac:spMkLst>
            <pc:docMk/>
            <pc:sldMk cId="402321399" sldId="288"/>
            <ac:spMk id="13" creationId="{84DD83C2-FE63-4FC9-9D93-573A73914227}"/>
          </ac:spMkLst>
        </pc:spChg>
        <pc:spChg chg="add del">
          <ac:chgData name="Stanford Bowman" userId="6ede3e4e1afbea80" providerId="LiveId" clId="{A024AD94-2FBF-4096-BF6E-10E7BD2F82F0}" dt="2020-09-07T21:38:01.389" v="2081"/>
          <ac:spMkLst>
            <pc:docMk/>
            <pc:sldMk cId="402321399" sldId="288"/>
            <ac:spMk id="17" creationId="{BEDCDA86-A9F9-4798-BA2A-83E6D36CE589}"/>
          </ac:spMkLst>
        </pc:spChg>
        <pc:spChg chg="add del">
          <ac:chgData name="Stanford Bowman" userId="6ede3e4e1afbea80" providerId="LiveId" clId="{A024AD94-2FBF-4096-BF6E-10E7BD2F82F0}" dt="2020-09-07T21:38:01.389" v="2081"/>
          <ac:spMkLst>
            <pc:docMk/>
            <pc:sldMk cId="402321399" sldId="288"/>
            <ac:spMk id="18" creationId="{5D024055-DBB3-4514-91A8-796D8BF55AD1}"/>
          </ac:spMkLst>
        </pc:spChg>
        <pc:spChg chg="del mod">
          <ac:chgData name="Stanford Bowman" userId="6ede3e4e1afbea80" providerId="LiveId" clId="{A024AD94-2FBF-4096-BF6E-10E7BD2F82F0}" dt="2020-09-07T21:38:04.347" v="2082" actId="478"/>
          <ac:spMkLst>
            <pc:docMk/>
            <pc:sldMk cId="402321399" sldId="288"/>
            <ac:spMk id="19" creationId="{011F862F-83F0-4C67-A064-DB2F8B2BC937}"/>
          </ac:spMkLst>
        </pc:spChg>
        <pc:spChg chg="add">
          <ac:chgData name="Stanford Bowman" userId="6ede3e4e1afbea80" providerId="LiveId" clId="{A024AD94-2FBF-4096-BF6E-10E7BD2F82F0}" dt="2020-09-07T21:38:04.807" v="2083"/>
          <ac:spMkLst>
            <pc:docMk/>
            <pc:sldMk cId="402321399" sldId="288"/>
            <ac:spMk id="21" creationId="{5D039179-81E1-4CCA-B4E1-3FC910176A78}"/>
          </ac:spMkLst>
        </pc:spChg>
        <pc:spChg chg="add mod">
          <ac:chgData name="Stanford Bowman" userId="6ede3e4e1afbea80" providerId="LiveId" clId="{A024AD94-2FBF-4096-BF6E-10E7BD2F82F0}" dt="2020-09-07T21:42:07.155" v="2112" actId="553"/>
          <ac:spMkLst>
            <pc:docMk/>
            <pc:sldMk cId="402321399" sldId="288"/>
            <ac:spMk id="22" creationId="{15ACD28F-8D7D-4733-9ED1-CF51F0DB8421}"/>
          </ac:spMkLst>
        </pc:spChg>
        <pc:spChg chg="mod">
          <ac:chgData name="Stanford Bowman" userId="6ede3e4e1afbea80" providerId="LiveId" clId="{A024AD94-2FBF-4096-BF6E-10E7BD2F82F0}" dt="2020-09-07T18:21:10.671" v="1624"/>
          <ac:spMkLst>
            <pc:docMk/>
            <pc:sldMk cId="402321399" sldId="288"/>
            <ac:spMk id="23" creationId="{0A027986-47CB-4EC3-A673-ABF84764C316}"/>
          </ac:spMkLst>
        </pc:spChg>
        <pc:spChg chg="del mod">
          <ac:chgData name="Stanford Bowman" userId="6ede3e4e1afbea80" providerId="LiveId" clId="{A024AD94-2FBF-4096-BF6E-10E7BD2F82F0}" dt="2020-09-07T21:38:04.347" v="2082" actId="478"/>
          <ac:spMkLst>
            <pc:docMk/>
            <pc:sldMk cId="402321399" sldId="288"/>
            <ac:spMk id="34" creationId="{9A73DDFA-09E2-47AE-B980-0697B43800F2}"/>
          </ac:spMkLst>
        </pc:spChg>
        <pc:spChg chg="mod">
          <ac:chgData name="Stanford Bowman" userId="6ede3e4e1afbea80" providerId="LiveId" clId="{A024AD94-2FBF-4096-BF6E-10E7BD2F82F0}" dt="2020-09-07T18:21:10.671" v="1624"/>
          <ac:spMkLst>
            <pc:docMk/>
            <pc:sldMk cId="402321399" sldId="288"/>
            <ac:spMk id="7171" creationId="{00000000-0000-0000-0000-000000000000}"/>
          </ac:spMkLst>
        </pc:spChg>
        <pc:spChg chg="mod">
          <ac:chgData name="Stanford Bowman" userId="6ede3e4e1afbea80" providerId="LiveId" clId="{A024AD94-2FBF-4096-BF6E-10E7BD2F82F0}" dt="2020-09-07T18:21:10.671" v="1624"/>
          <ac:spMkLst>
            <pc:docMk/>
            <pc:sldMk cId="402321399" sldId="288"/>
            <ac:spMk id="7172" creationId="{00000000-0000-0000-0000-000000000000}"/>
          </ac:spMkLst>
        </pc:spChg>
        <pc:spChg chg="mod">
          <ac:chgData name="Stanford Bowman" userId="6ede3e4e1afbea80" providerId="LiveId" clId="{A024AD94-2FBF-4096-BF6E-10E7BD2F82F0}" dt="2020-09-07T18:21:10.671" v="1624"/>
          <ac:spMkLst>
            <pc:docMk/>
            <pc:sldMk cId="402321399" sldId="288"/>
            <ac:spMk id="7173" creationId="{00000000-0000-0000-0000-000000000000}"/>
          </ac:spMkLst>
        </pc:spChg>
        <pc:grpChg chg="mod">
          <ac:chgData name="Stanford Bowman" userId="6ede3e4e1afbea80" providerId="LiveId" clId="{A024AD94-2FBF-4096-BF6E-10E7BD2F82F0}" dt="2020-09-07T18:21:10.671" v="1624"/>
          <ac:grpSpMkLst>
            <pc:docMk/>
            <pc:sldMk cId="402321399" sldId="288"/>
            <ac:grpSpMk id="14" creationId="{76C44386-5C0D-4860-9394-E905BB93592D}"/>
          </ac:grpSpMkLst>
        </pc:grpChg>
        <pc:cxnChg chg="add del">
          <ac:chgData name="Stanford Bowman" userId="6ede3e4e1afbea80" providerId="LiveId" clId="{A024AD94-2FBF-4096-BF6E-10E7BD2F82F0}" dt="2020-09-07T21:38:01.389" v="2081"/>
          <ac:cxnSpMkLst>
            <pc:docMk/>
            <pc:sldMk cId="402321399" sldId="288"/>
            <ac:cxnSpMk id="20" creationId="{685303C9-1CDA-483B-8752-0819851DE629}"/>
          </ac:cxnSpMkLst>
        </pc:cxnChg>
        <pc:cxnChg chg="add mod">
          <ac:chgData name="Stanford Bowman" userId="6ede3e4e1afbea80" providerId="LiveId" clId="{A024AD94-2FBF-4096-BF6E-10E7BD2F82F0}" dt="2020-09-07T21:42:07.155" v="2112" actId="553"/>
          <ac:cxnSpMkLst>
            <pc:docMk/>
            <pc:sldMk cId="402321399" sldId="288"/>
            <ac:cxnSpMk id="24" creationId="{79967586-E5A3-4EA1-94D0-E60B44A31888}"/>
          </ac:cxnSpMkLst>
        </pc:cxnChg>
        <pc:cxnChg chg="del mod">
          <ac:chgData name="Stanford Bowman" userId="6ede3e4e1afbea80" providerId="LiveId" clId="{A024AD94-2FBF-4096-BF6E-10E7BD2F82F0}" dt="2020-09-07T21:38:04.347" v="2082" actId="478"/>
          <ac:cxnSpMkLst>
            <pc:docMk/>
            <pc:sldMk cId="402321399" sldId="288"/>
            <ac:cxnSpMk id="35" creationId="{863C15E8-3F6D-4E9C-8DC5-F52191B2B51F}"/>
          </ac:cxnSpMkLst>
        </pc:cxnChg>
        <pc:cxnChg chg="mod">
          <ac:chgData name="Stanford Bowman" userId="6ede3e4e1afbea80" providerId="LiveId" clId="{A024AD94-2FBF-4096-BF6E-10E7BD2F82F0}" dt="2020-09-07T18:21:10.671" v="1624"/>
          <ac:cxnSpMkLst>
            <pc:docMk/>
            <pc:sldMk cId="402321399" sldId="288"/>
            <ac:cxnSpMk id="7177" creationId="{00000000-0000-0000-0000-000000000000}"/>
          </ac:cxnSpMkLst>
        </pc:cxnChg>
      </pc:sldChg>
      <pc:sldChg chg="addSp delSp modSp modAnim modNotes">
        <pc:chgData name="Stanford Bowman" userId="6ede3e4e1afbea80" providerId="LiveId" clId="{A024AD94-2FBF-4096-BF6E-10E7BD2F82F0}" dt="2020-09-19T19:58:13.185" v="2925" actId="1036"/>
        <pc:sldMkLst>
          <pc:docMk/>
          <pc:sldMk cId="2028828048" sldId="293"/>
        </pc:sldMkLst>
        <pc:spChg chg="mod">
          <ac:chgData name="Stanford Bowman" userId="6ede3e4e1afbea80" providerId="LiveId" clId="{A024AD94-2FBF-4096-BF6E-10E7BD2F82F0}" dt="2020-09-07T18:21:10.671" v="1624"/>
          <ac:spMkLst>
            <pc:docMk/>
            <pc:sldMk cId="2028828048" sldId="293"/>
            <ac:spMk id="2" creationId="{7F5D1A2B-EEA7-459D-80F2-970AC84A03A9}"/>
          </ac:spMkLst>
        </pc:spChg>
        <pc:spChg chg="mod">
          <ac:chgData name="Stanford Bowman" userId="6ede3e4e1afbea80" providerId="LiveId" clId="{A024AD94-2FBF-4096-BF6E-10E7BD2F82F0}" dt="2020-09-19T19:54:32.416" v="2886" actId="1036"/>
          <ac:spMkLst>
            <pc:docMk/>
            <pc:sldMk cId="2028828048" sldId="293"/>
            <ac:spMk id="3" creationId="{551D1F5E-DEF6-423D-BC64-A0FDAA345AAB}"/>
          </ac:spMkLst>
        </pc:spChg>
        <pc:spChg chg="del">
          <ac:chgData name="Stanford Bowman" userId="6ede3e4e1afbea80" providerId="LiveId" clId="{A024AD94-2FBF-4096-BF6E-10E7BD2F82F0}" dt="2020-09-06T16:43:35.766" v="145" actId="478"/>
          <ac:spMkLst>
            <pc:docMk/>
            <pc:sldMk cId="2028828048" sldId="293"/>
            <ac:spMk id="4" creationId="{6DD18C14-7F2A-45E1-818A-48507AC004BA}"/>
          </ac:spMkLst>
        </pc:spChg>
        <pc:spChg chg="mod">
          <ac:chgData name="Stanford Bowman" userId="6ede3e4e1afbea80" providerId="LiveId" clId="{A024AD94-2FBF-4096-BF6E-10E7BD2F82F0}" dt="2020-09-19T19:54:20.499" v="2857" actId="113"/>
          <ac:spMkLst>
            <pc:docMk/>
            <pc:sldMk cId="2028828048" sldId="293"/>
            <ac:spMk id="5" creationId="{C3B18F23-DF8D-4322-86C8-15A4125D9556}"/>
          </ac:spMkLst>
        </pc:spChg>
        <pc:spChg chg="add del">
          <ac:chgData name="Stanford Bowman" userId="6ede3e4e1afbea80" providerId="LiveId" clId="{A024AD94-2FBF-4096-BF6E-10E7BD2F82F0}" dt="2020-09-07T21:38:31.345" v="2087" actId="478"/>
          <ac:spMkLst>
            <pc:docMk/>
            <pc:sldMk cId="2028828048" sldId="293"/>
            <ac:spMk id="11" creationId="{41FAAAF5-A0BD-4493-92F3-1682F0CFAB83}"/>
          </ac:spMkLst>
        </pc:spChg>
        <pc:spChg chg="mod">
          <ac:chgData name="Stanford Bowman" userId="6ede3e4e1afbea80" providerId="LiveId" clId="{A024AD94-2FBF-4096-BF6E-10E7BD2F82F0}" dt="2020-09-07T21:38:36.454" v="2088" actId="1076"/>
          <ac:spMkLst>
            <pc:docMk/>
            <pc:sldMk cId="2028828048" sldId="293"/>
            <ac:spMk id="12" creationId="{64AC2B0A-7EF6-4661-BAF2-48BF1E008AC9}"/>
          </ac:spMkLst>
        </pc:spChg>
        <pc:spChg chg="mod">
          <ac:chgData name="Stanford Bowman" userId="6ede3e4e1afbea80" providerId="LiveId" clId="{A024AD94-2FBF-4096-BF6E-10E7BD2F82F0}" dt="2020-09-07T18:21:10.671" v="1624"/>
          <ac:spMkLst>
            <pc:docMk/>
            <pc:sldMk cId="2028828048" sldId="293"/>
            <ac:spMk id="14" creationId="{47EF3E8C-FE9D-47F3-9E6B-2D1F2C3DD64C}"/>
          </ac:spMkLst>
        </pc:spChg>
        <pc:spChg chg="add mod">
          <ac:chgData name="Stanford Bowman" userId="6ede3e4e1afbea80" providerId="LiveId" clId="{A024AD94-2FBF-4096-BF6E-10E7BD2F82F0}" dt="2020-09-07T21:42:38.175" v="2114" actId="553"/>
          <ac:spMkLst>
            <pc:docMk/>
            <pc:sldMk cId="2028828048" sldId="293"/>
            <ac:spMk id="15" creationId="{9D384234-689E-4B38-998B-B881B7D3EA21}"/>
          </ac:spMkLst>
        </pc:spChg>
        <pc:spChg chg="del mod">
          <ac:chgData name="Stanford Bowman" userId="6ede3e4e1afbea80" providerId="LiveId" clId="{A024AD94-2FBF-4096-BF6E-10E7BD2F82F0}" dt="2020-09-07T21:38:31.345" v="2087" actId="478"/>
          <ac:spMkLst>
            <pc:docMk/>
            <pc:sldMk cId="2028828048" sldId="293"/>
            <ac:spMk id="16" creationId="{5802E205-388C-4E8B-A185-186D32F4F9E5}"/>
          </ac:spMkLst>
        </pc:spChg>
        <pc:spChg chg="mod">
          <ac:chgData name="Stanford Bowman" userId="6ede3e4e1afbea80" providerId="LiveId" clId="{A024AD94-2FBF-4096-BF6E-10E7BD2F82F0}" dt="2020-09-19T19:58:13.185" v="2925" actId="1036"/>
          <ac:spMkLst>
            <pc:docMk/>
            <pc:sldMk cId="2028828048" sldId="293"/>
            <ac:spMk id="18" creationId="{5AC8A4D0-C4A4-4A1A-937F-717265683366}"/>
          </ac:spMkLst>
        </pc:spChg>
        <pc:spChg chg="mod">
          <ac:chgData name="Stanford Bowman" userId="6ede3e4e1afbea80" providerId="LiveId" clId="{A024AD94-2FBF-4096-BF6E-10E7BD2F82F0}" dt="2020-09-07T18:21:10.671" v="1624"/>
          <ac:spMkLst>
            <pc:docMk/>
            <pc:sldMk cId="2028828048" sldId="293"/>
            <ac:spMk id="19" creationId="{485798FD-F7DA-4ED5-B683-77BDA39E0FE8}"/>
          </ac:spMkLst>
        </pc:spChg>
        <pc:grpChg chg="del">
          <ac:chgData name="Stanford Bowman" userId="6ede3e4e1afbea80" providerId="LiveId" clId="{A024AD94-2FBF-4096-BF6E-10E7BD2F82F0}" dt="2020-09-06T16:43:35.766" v="145" actId="478"/>
          <ac:grpSpMkLst>
            <pc:docMk/>
            <pc:sldMk cId="2028828048" sldId="293"/>
            <ac:grpSpMk id="6" creationId="{4F417E48-136B-41C9-A404-5A43B8918A21}"/>
          </ac:grpSpMkLst>
        </pc:grpChg>
        <pc:grpChg chg="del">
          <ac:chgData name="Stanford Bowman" userId="6ede3e4e1afbea80" providerId="LiveId" clId="{A024AD94-2FBF-4096-BF6E-10E7BD2F82F0}" dt="2020-09-06T16:43:35.766" v="145" actId="478"/>
          <ac:grpSpMkLst>
            <pc:docMk/>
            <pc:sldMk cId="2028828048" sldId="293"/>
            <ac:grpSpMk id="8" creationId="{06C47AB4-1087-4F9F-B690-C7042AFB2544}"/>
          </ac:grpSpMkLst>
        </pc:grpChg>
        <pc:cxnChg chg="del mod">
          <ac:chgData name="Stanford Bowman" userId="6ede3e4e1afbea80" providerId="LiveId" clId="{A024AD94-2FBF-4096-BF6E-10E7BD2F82F0}" dt="2020-09-07T21:38:31.345" v="2087" actId="478"/>
          <ac:cxnSpMkLst>
            <pc:docMk/>
            <pc:sldMk cId="2028828048" sldId="293"/>
            <ac:cxnSpMk id="13" creationId="{3E3DA418-73DC-4E7D-8B3F-5DCAF7CD2029}"/>
          </ac:cxnSpMkLst>
        </pc:cxnChg>
        <pc:cxnChg chg="add mod">
          <ac:chgData name="Stanford Bowman" userId="6ede3e4e1afbea80" providerId="LiveId" clId="{A024AD94-2FBF-4096-BF6E-10E7BD2F82F0}" dt="2020-09-07T21:42:38.175" v="2114" actId="553"/>
          <ac:cxnSpMkLst>
            <pc:docMk/>
            <pc:sldMk cId="2028828048" sldId="293"/>
            <ac:cxnSpMk id="17" creationId="{C9C42D31-919A-482B-AEC4-202AB5CEF3EB}"/>
          </ac:cxnSpMkLst>
        </pc:cxnChg>
        <pc:cxnChg chg="del">
          <ac:chgData name="Stanford Bowman" userId="6ede3e4e1afbea80" providerId="LiveId" clId="{A024AD94-2FBF-4096-BF6E-10E7BD2F82F0}" dt="2020-09-06T16:43:35.766" v="145" actId="478"/>
          <ac:cxnSpMkLst>
            <pc:docMk/>
            <pc:sldMk cId="2028828048" sldId="293"/>
            <ac:cxnSpMk id="21" creationId="{42FA7DC7-0BAB-45C5-9E60-228631793110}"/>
          </ac:cxnSpMkLst>
        </pc:cxnChg>
      </pc:sldChg>
      <pc:sldChg chg="addSp delSp modSp ord setBg">
        <pc:chgData name="Stanford Bowman" userId="6ede3e4e1afbea80" providerId="LiveId" clId="{A024AD94-2FBF-4096-BF6E-10E7BD2F82F0}" dt="2020-09-19T19:39:25.633" v="2796"/>
        <pc:sldMkLst>
          <pc:docMk/>
          <pc:sldMk cId="2232715721" sldId="294"/>
        </pc:sldMkLst>
        <pc:spChg chg="add del">
          <ac:chgData name="Stanford Bowman" userId="6ede3e4e1afbea80" providerId="LiveId" clId="{A024AD94-2FBF-4096-BF6E-10E7BD2F82F0}" dt="2020-09-06T16:38:39.191" v="133"/>
          <ac:spMkLst>
            <pc:docMk/>
            <pc:sldMk cId="2232715721" sldId="294"/>
            <ac:spMk id="2" creationId="{A06B4AB4-5EB3-480A-B41C-39530F82673A}"/>
          </ac:spMkLst>
        </pc:spChg>
        <pc:spChg chg="add del mod ord">
          <ac:chgData name="Stanford Bowman" userId="6ede3e4e1afbea80" providerId="LiveId" clId="{A024AD94-2FBF-4096-BF6E-10E7BD2F82F0}" dt="2020-09-07T18:34:27.771" v="1645" actId="478"/>
          <ac:spMkLst>
            <pc:docMk/>
            <pc:sldMk cId="2232715721" sldId="294"/>
            <ac:spMk id="2" creationId="{A087969E-BA06-44E6-9E21-ABF1D563FDB5}"/>
          </ac:spMkLst>
        </pc:spChg>
        <pc:spChg chg="mod">
          <ac:chgData name="Stanford Bowman" userId="6ede3e4e1afbea80" providerId="LiveId" clId="{A024AD94-2FBF-4096-BF6E-10E7BD2F82F0}" dt="2020-09-07T18:21:10.671" v="1624"/>
          <ac:spMkLst>
            <pc:docMk/>
            <pc:sldMk cId="2232715721" sldId="294"/>
            <ac:spMk id="4" creationId="{453F3CE4-B5F6-844F-8D0E-9B9E79F4FF13}"/>
          </ac:spMkLst>
        </pc:spChg>
        <pc:spChg chg="mod">
          <ac:chgData name="Stanford Bowman" userId="6ede3e4e1afbea80" providerId="LiveId" clId="{A024AD94-2FBF-4096-BF6E-10E7BD2F82F0}" dt="2020-09-07T18:21:10.671" v="1624"/>
          <ac:spMkLst>
            <pc:docMk/>
            <pc:sldMk cId="2232715721" sldId="294"/>
            <ac:spMk id="5" creationId="{1BD4BB2E-5C28-8546-AFA6-8FF40D303DC4}"/>
          </ac:spMkLst>
        </pc:spChg>
        <pc:spChg chg="del mod">
          <ac:chgData name="Stanford Bowman" userId="6ede3e4e1afbea80" providerId="LiveId" clId="{A024AD94-2FBF-4096-BF6E-10E7BD2F82F0}" dt="2020-09-19T19:39:22.977" v="2795" actId="478"/>
          <ac:spMkLst>
            <pc:docMk/>
            <pc:sldMk cId="2232715721" sldId="294"/>
            <ac:spMk id="7" creationId="{196FD9FA-E54C-B046-9EE9-300EA280895A}"/>
          </ac:spMkLst>
        </pc:spChg>
        <pc:spChg chg="add del mod">
          <ac:chgData name="Stanford Bowman" userId="6ede3e4e1afbea80" providerId="LiveId" clId="{A024AD94-2FBF-4096-BF6E-10E7BD2F82F0}" dt="2020-09-07T21:41:21.910" v="2109" actId="478"/>
          <ac:spMkLst>
            <pc:docMk/>
            <pc:sldMk cId="2232715721" sldId="294"/>
            <ac:spMk id="8" creationId="{CED2DAF6-63FF-4B2C-9375-C1A682A66B8D}"/>
          </ac:spMkLst>
        </pc:spChg>
        <pc:spChg chg="add del mod">
          <ac:chgData name="Stanford Bowman" userId="6ede3e4e1afbea80" providerId="LiveId" clId="{A024AD94-2FBF-4096-BF6E-10E7BD2F82F0}" dt="2020-09-07T21:41:21.910" v="2109" actId="478"/>
          <ac:spMkLst>
            <pc:docMk/>
            <pc:sldMk cId="2232715721" sldId="294"/>
            <ac:spMk id="10" creationId="{CF33AEF3-5FF7-45D7-9DD5-389A993A0479}"/>
          </ac:spMkLst>
        </pc:spChg>
        <pc:spChg chg="add">
          <ac:chgData name="Stanford Bowman" userId="6ede3e4e1afbea80" providerId="LiveId" clId="{A024AD94-2FBF-4096-BF6E-10E7BD2F82F0}" dt="2020-09-19T19:39:25.633" v="2796"/>
          <ac:spMkLst>
            <pc:docMk/>
            <pc:sldMk cId="2232715721" sldId="294"/>
            <ac:spMk id="14" creationId="{9577AB46-1AEE-461C-9FA5-15997115A38C}"/>
          </ac:spMkLst>
        </pc:spChg>
        <pc:grpChg chg="add">
          <ac:chgData name="Stanford Bowman" userId="6ede3e4e1afbea80" providerId="LiveId" clId="{A024AD94-2FBF-4096-BF6E-10E7BD2F82F0}" dt="2020-09-19T19:39:25.633" v="2796"/>
          <ac:grpSpMkLst>
            <pc:docMk/>
            <pc:sldMk cId="2232715721" sldId="294"/>
            <ac:grpSpMk id="8" creationId="{DCA9945D-0D06-477B-881B-594382B0A866}"/>
          </ac:grpSpMkLst>
        </pc:grpChg>
        <pc:graphicFrameChg chg="add del mod">
          <ac:chgData name="Stanford Bowman" userId="6ede3e4e1afbea80" providerId="LiveId" clId="{A024AD94-2FBF-4096-BF6E-10E7BD2F82F0}" dt="2020-09-06T18:47:06.124" v="1402" actId="478"/>
          <ac:graphicFrameMkLst>
            <pc:docMk/>
            <pc:sldMk cId="2232715721" sldId="294"/>
            <ac:graphicFrameMk id="3" creationId="{67DC85AD-8AF0-4CE2-80D7-120BE336178D}"/>
          </ac:graphicFrameMkLst>
        </pc:graphicFrameChg>
        <pc:picChg chg="del mod">
          <ac:chgData name="Stanford Bowman" userId="6ede3e4e1afbea80" providerId="LiveId" clId="{A024AD94-2FBF-4096-BF6E-10E7BD2F82F0}" dt="2020-09-19T19:39:15.819" v="2794" actId="478"/>
          <ac:picMkLst>
            <pc:docMk/>
            <pc:sldMk cId="2232715721" sldId="294"/>
            <ac:picMk id="18" creationId="{160833C4-349A-7C40-803E-3723892C94A9}"/>
          </ac:picMkLst>
        </pc:picChg>
        <pc:picChg chg="del mod">
          <ac:chgData name="Stanford Bowman" userId="6ede3e4e1afbea80" providerId="LiveId" clId="{A024AD94-2FBF-4096-BF6E-10E7BD2F82F0}" dt="2020-09-19T19:39:15.819" v="2794" actId="478"/>
          <ac:picMkLst>
            <pc:docMk/>
            <pc:sldMk cId="2232715721" sldId="294"/>
            <ac:picMk id="20" creationId="{CDB1A432-680C-7A43-8BA2-CE0BCFB5AC94}"/>
          </ac:picMkLst>
        </pc:picChg>
        <pc:picChg chg="del mod">
          <ac:chgData name="Stanford Bowman" userId="6ede3e4e1afbea80" providerId="LiveId" clId="{A024AD94-2FBF-4096-BF6E-10E7BD2F82F0}" dt="2020-09-19T19:39:15.819" v="2794" actId="478"/>
          <ac:picMkLst>
            <pc:docMk/>
            <pc:sldMk cId="2232715721" sldId="294"/>
            <ac:picMk id="22" creationId="{66377795-37BF-F646-BB70-B52F222ABD95}"/>
          </ac:picMkLst>
        </pc:picChg>
        <pc:cxnChg chg="add del mod">
          <ac:chgData name="Stanford Bowman" userId="6ede3e4e1afbea80" providerId="LiveId" clId="{A024AD94-2FBF-4096-BF6E-10E7BD2F82F0}" dt="2020-09-07T21:41:21.910" v="2109" actId="478"/>
          <ac:cxnSpMkLst>
            <pc:docMk/>
            <pc:sldMk cId="2232715721" sldId="294"/>
            <ac:cxnSpMk id="9" creationId="{3F26BC52-05A5-4BB1-A13D-5C0F8DCC1513}"/>
          </ac:cxnSpMkLst>
        </pc:cxnChg>
      </pc:sldChg>
      <pc:sldChg chg="addSp delSp modSp delAnim modAnim modNotes">
        <pc:chgData name="Stanford Bowman" userId="6ede3e4e1afbea80" providerId="LiveId" clId="{A024AD94-2FBF-4096-BF6E-10E7BD2F82F0}" dt="2020-09-07T21:42:47.871" v="2115" actId="553"/>
        <pc:sldMkLst>
          <pc:docMk/>
          <pc:sldMk cId="1080429806" sldId="295"/>
        </pc:sldMkLst>
        <pc:spChg chg="mod">
          <ac:chgData name="Stanford Bowman" userId="6ede3e4e1afbea80" providerId="LiveId" clId="{A024AD94-2FBF-4096-BF6E-10E7BD2F82F0}" dt="2020-09-07T18:21:10.671" v="1624"/>
          <ac:spMkLst>
            <pc:docMk/>
            <pc:sldMk cId="1080429806" sldId="295"/>
            <ac:spMk id="4" creationId="{6DD18C14-7F2A-45E1-818A-48507AC004BA}"/>
          </ac:spMkLst>
        </pc:spChg>
        <pc:spChg chg="mod">
          <ac:chgData name="Stanford Bowman" userId="6ede3e4e1afbea80" providerId="LiveId" clId="{A024AD94-2FBF-4096-BF6E-10E7BD2F82F0}" dt="2020-09-07T18:21:10.671" v="1624"/>
          <ac:spMkLst>
            <pc:docMk/>
            <pc:sldMk cId="1080429806" sldId="295"/>
            <ac:spMk id="6" creationId="{FAD2A7A1-6102-4114-8FC8-A4C989AD7BFE}"/>
          </ac:spMkLst>
        </pc:spChg>
        <pc:spChg chg="add del">
          <ac:chgData name="Stanford Bowman" userId="6ede3e4e1afbea80" providerId="LiveId" clId="{A024AD94-2FBF-4096-BF6E-10E7BD2F82F0}" dt="2020-09-07T21:38:57.909" v="2090" actId="478"/>
          <ac:spMkLst>
            <pc:docMk/>
            <pc:sldMk cId="1080429806" sldId="295"/>
            <ac:spMk id="10" creationId="{66721836-0F5B-4219-B5AC-88249AD8D1A3}"/>
          </ac:spMkLst>
        </pc:spChg>
        <pc:spChg chg="add mod">
          <ac:chgData name="Stanford Bowman" userId="6ede3e4e1afbea80" providerId="LiveId" clId="{A024AD94-2FBF-4096-BF6E-10E7BD2F82F0}" dt="2020-09-07T21:42:47.871" v="2115" actId="553"/>
          <ac:spMkLst>
            <pc:docMk/>
            <pc:sldMk cId="1080429806" sldId="295"/>
            <ac:spMk id="11" creationId="{16B6443F-24BF-43EB-9BC5-097E705E3697}"/>
          </ac:spMkLst>
        </pc:spChg>
        <pc:spChg chg="mod">
          <ac:chgData name="Stanford Bowman" userId="6ede3e4e1afbea80" providerId="LiveId" clId="{A024AD94-2FBF-4096-BF6E-10E7BD2F82F0}" dt="2020-09-07T18:21:10.671" v="1624"/>
          <ac:spMkLst>
            <pc:docMk/>
            <pc:sldMk cId="1080429806" sldId="295"/>
            <ac:spMk id="14" creationId="{47EF3E8C-FE9D-47F3-9E6B-2D1F2C3DD64C}"/>
          </ac:spMkLst>
        </pc:spChg>
        <pc:spChg chg="mod">
          <ac:chgData name="Stanford Bowman" userId="6ede3e4e1afbea80" providerId="LiveId" clId="{A024AD94-2FBF-4096-BF6E-10E7BD2F82F0}" dt="2020-09-07T18:21:10.671" v="1624"/>
          <ac:spMkLst>
            <pc:docMk/>
            <pc:sldMk cId="1080429806" sldId="295"/>
            <ac:spMk id="15" creationId="{00000000-0000-0000-0000-000000000000}"/>
          </ac:spMkLst>
        </pc:spChg>
        <pc:spChg chg="del mod">
          <ac:chgData name="Stanford Bowman" userId="6ede3e4e1afbea80" providerId="LiveId" clId="{A024AD94-2FBF-4096-BF6E-10E7BD2F82F0}" dt="2020-09-06T17:26:20.703" v="269" actId="478"/>
          <ac:spMkLst>
            <pc:docMk/>
            <pc:sldMk cId="1080429806" sldId="295"/>
            <ac:spMk id="16" creationId="{35EE0917-321B-40E9-9D30-BE963EC12875}"/>
          </ac:spMkLst>
        </pc:spChg>
        <pc:spChg chg="mod">
          <ac:chgData name="Stanford Bowman" userId="6ede3e4e1afbea80" providerId="LiveId" clId="{A024AD94-2FBF-4096-BF6E-10E7BD2F82F0}" dt="2020-09-07T21:39:06.316" v="2092" actId="1076"/>
          <ac:spMkLst>
            <pc:docMk/>
            <pc:sldMk cId="1080429806" sldId="295"/>
            <ac:spMk id="30" creationId="{E9EDC9EA-398E-43AB-952A-91E1F82628D6}"/>
          </ac:spMkLst>
        </pc:spChg>
        <pc:spChg chg="del mod">
          <ac:chgData name="Stanford Bowman" userId="6ede3e4e1afbea80" providerId="LiveId" clId="{A024AD94-2FBF-4096-BF6E-10E7BD2F82F0}" dt="2020-09-07T21:38:57.909" v="2090" actId="478"/>
          <ac:spMkLst>
            <pc:docMk/>
            <pc:sldMk cId="1080429806" sldId="295"/>
            <ac:spMk id="32" creationId="{20EFD013-BF32-40F2-A1C2-8DEF3EC0AF94}"/>
          </ac:spMkLst>
        </pc:spChg>
        <pc:picChg chg="mod">
          <ac:chgData name="Stanford Bowman" userId="6ede3e4e1afbea80" providerId="LiveId" clId="{A024AD94-2FBF-4096-BF6E-10E7BD2F82F0}" dt="2020-09-07T18:21:10.671" v="1624"/>
          <ac:picMkLst>
            <pc:docMk/>
            <pc:sldMk cId="1080429806" sldId="295"/>
            <ac:picMk id="3" creationId="{12D44A34-05DB-4F0A-AF14-2D8DB0DB3A2E}"/>
          </ac:picMkLst>
        </pc:picChg>
        <pc:cxnChg chg="add mod">
          <ac:chgData name="Stanford Bowman" userId="6ede3e4e1afbea80" providerId="LiveId" clId="{A024AD94-2FBF-4096-BF6E-10E7BD2F82F0}" dt="2020-09-07T21:42:47.871" v="2115" actId="553"/>
          <ac:cxnSpMkLst>
            <pc:docMk/>
            <pc:sldMk cId="1080429806" sldId="295"/>
            <ac:cxnSpMk id="12" creationId="{A212F5CD-AAE3-496A-9CD3-33BBDA2260CF}"/>
          </ac:cxnSpMkLst>
        </pc:cxnChg>
        <pc:cxnChg chg="del">
          <ac:chgData name="Stanford Bowman" userId="6ede3e4e1afbea80" providerId="LiveId" clId="{A024AD94-2FBF-4096-BF6E-10E7BD2F82F0}" dt="2020-09-06T16:47:18.150" v="214" actId="478"/>
          <ac:cxnSpMkLst>
            <pc:docMk/>
            <pc:sldMk cId="1080429806" sldId="295"/>
            <ac:cxnSpMk id="19" creationId="{A9B8B8FB-15DF-47C6-BE5B-98F530094EA3}"/>
          </ac:cxnSpMkLst>
        </pc:cxnChg>
        <pc:cxnChg chg="del mod">
          <ac:chgData name="Stanford Bowman" userId="6ede3e4e1afbea80" providerId="LiveId" clId="{A024AD94-2FBF-4096-BF6E-10E7BD2F82F0}" dt="2020-09-07T21:39:01.350" v="2091" actId="478"/>
          <ac:cxnSpMkLst>
            <pc:docMk/>
            <pc:sldMk cId="1080429806" sldId="295"/>
            <ac:cxnSpMk id="31" creationId="{E6D99814-7B28-4E18-BF54-E86BAE9FF618}"/>
          </ac:cxnSpMkLst>
        </pc:cxnChg>
        <pc:cxnChg chg="del">
          <ac:chgData name="Stanford Bowman" userId="6ede3e4e1afbea80" providerId="LiveId" clId="{A024AD94-2FBF-4096-BF6E-10E7BD2F82F0}" dt="2020-09-06T16:47:18.150" v="214" actId="478"/>
          <ac:cxnSpMkLst>
            <pc:docMk/>
            <pc:sldMk cId="1080429806" sldId="295"/>
            <ac:cxnSpMk id="33" creationId="{DDC22B21-5478-45B2-BF07-A78120E89716}"/>
          </ac:cxnSpMkLst>
        </pc:cxnChg>
      </pc:sldChg>
      <pc:sldChg chg="addSp delSp modSp modNotesTx">
        <pc:chgData name="Stanford Bowman" userId="6ede3e4e1afbea80" providerId="LiveId" clId="{A024AD94-2FBF-4096-BF6E-10E7BD2F82F0}" dt="2020-09-19T19:09:37.171" v="2343" actId="478"/>
        <pc:sldMkLst>
          <pc:docMk/>
          <pc:sldMk cId="1683915044" sldId="296"/>
        </pc:sldMkLst>
        <pc:spChg chg="add del mod ord">
          <ac:chgData name="Stanford Bowman" userId="6ede3e4e1afbea80" providerId="LiveId" clId="{A024AD94-2FBF-4096-BF6E-10E7BD2F82F0}" dt="2020-09-19T19:09:37.171" v="2343" actId="478"/>
          <ac:spMkLst>
            <pc:docMk/>
            <pc:sldMk cId="1683915044" sldId="296"/>
            <ac:spMk id="2" creationId="{700D2F91-24D4-468B-B4E1-687416EB9194}"/>
          </ac:spMkLst>
        </pc:spChg>
        <pc:spChg chg="mod">
          <ac:chgData name="Stanford Bowman" userId="6ede3e4e1afbea80" providerId="LiveId" clId="{A024AD94-2FBF-4096-BF6E-10E7BD2F82F0}" dt="2020-09-07T18:21:10.671" v="1624"/>
          <ac:spMkLst>
            <pc:docMk/>
            <pc:sldMk cId="1683915044" sldId="296"/>
            <ac:spMk id="8" creationId="{46EB6426-2FB5-433D-9244-7ECF2452335A}"/>
          </ac:spMkLst>
        </pc:spChg>
        <pc:spChg chg="mod">
          <ac:chgData name="Stanford Bowman" userId="6ede3e4e1afbea80" providerId="LiveId" clId="{A024AD94-2FBF-4096-BF6E-10E7BD2F82F0}" dt="2020-09-07T18:21:10.671" v="1624"/>
          <ac:spMkLst>
            <pc:docMk/>
            <pc:sldMk cId="1683915044" sldId="296"/>
            <ac:spMk id="9" creationId="{F8AFC21B-389C-4577-9F71-99E0FA5246CB}"/>
          </ac:spMkLst>
        </pc:spChg>
        <pc:spChg chg="mod">
          <ac:chgData name="Stanford Bowman" userId="6ede3e4e1afbea80" providerId="LiveId" clId="{A024AD94-2FBF-4096-BF6E-10E7BD2F82F0}" dt="2020-09-07T18:21:10.671" v="1624"/>
          <ac:spMkLst>
            <pc:docMk/>
            <pc:sldMk cId="1683915044" sldId="296"/>
            <ac:spMk id="10" creationId="{53D6DCE9-58CB-4365-9A24-2D8FE58CCFCD}"/>
          </ac:spMkLst>
        </pc:spChg>
        <pc:spChg chg="add del ord">
          <ac:chgData name="Stanford Bowman" userId="6ede3e4e1afbea80" providerId="LiveId" clId="{A024AD94-2FBF-4096-BF6E-10E7BD2F82F0}" dt="2020-09-07T18:34:20.266" v="1643" actId="478"/>
          <ac:spMkLst>
            <pc:docMk/>
            <pc:sldMk cId="1683915044" sldId="296"/>
            <ac:spMk id="11" creationId="{57C4A300-A441-48D7-ABB8-227BDC872A0D}"/>
          </ac:spMkLst>
        </pc:spChg>
        <pc:spChg chg="mod">
          <ac:chgData name="Stanford Bowman" userId="6ede3e4e1afbea80" providerId="LiveId" clId="{A024AD94-2FBF-4096-BF6E-10E7BD2F82F0}" dt="2020-09-07T21:33:25.974" v="1964" actId="553"/>
          <ac:spMkLst>
            <pc:docMk/>
            <pc:sldMk cId="1683915044" sldId="296"/>
            <ac:spMk id="12" creationId="{73CA73ED-E258-491C-A8C5-3B7FA0697A1D}"/>
          </ac:spMkLst>
        </pc:spChg>
        <pc:spChg chg="mod">
          <ac:chgData name="Stanford Bowman" userId="6ede3e4e1afbea80" providerId="LiveId" clId="{A024AD94-2FBF-4096-BF6E-10E7BD2F82F0}" dt="2020-09-07T18:21:10.671" v="1624"/>
          <ac:spMkLst>
            <pc:docMk/>
            <pc:sldMk cId="1683915044" sldId="296"/>
            <ac:spMk id="19" creationId="{A0C979DA-81DC-4BF1-B5E8-FF59CD0340BB}"/>
          </ac:spMkLst>
        </pc:spChg>
        <pc:spChg chg="mod">
          <ac:chgData name="Stanford Bowman" userId="6ede3e4e1afbea80" providerId="LiveId" clId="{A024AD94-2FBF-4096-BF6E-10E7BD2F82F0}" dt="2020-09-07T21:33:42.924" v="1965" actId="552"/>
          <ac:spMkLst>
            <pc:docMk/>
            <pc:sldMk cId="1683915044" sldId="296"/>
            <ac:spMk id="22" creationId="{9B438A10-0F05-4F21-B2A4-538CD3BB51C5}"/>
          </ac:spMkLst>
        </pc:spChg>
        <pc:cxnChg chg="add mod">
          <ac:chgData name="Stanford Bowman" userId="6ede3e4e1afbea80" providerId="LiveId" clId="{A024AD94-2FBF-4096-BF6E-10E7BD2F82F0}" dt="2020-09-07T21:33:42.924" v="1965" actId="552"/>
          <ac:cxnSpMkLst>
            <pc:docMk/>
            <pc:sldMk cId="1683915044" sldId="296"/>
            <ac:cxnSpMk id="11" creationId="{884D89BB-523C-4D2D-98DE-29EC8E3AE469}"/>
          </ac:cxnSpMkLst>
        </pc:cxnChg>
        <pc:cxnChg chg="del mod">
          <ac:chgData name="Stanford Bowman" userId="6ede3e4e1afbea80" providerId="LiveId" clId="{A024AD94-2FBF-4096-BF6E-10E7BD2F82F0}" dt="2020-09-07T21:33:04.639" v="1925" actId="478"/>
          <ac:cxnSpMkLst>
            <pc:docMk/>
            <pc:sldMk cId="1683915044" sldId="296"/>
            <ac:cxnSpMk id="23" creationId="{A92698ED-66D1-4CFA-A2BD-7D8A4AC45332}"/>
          </ac:cxnSpMkLst>
        </pc:cxnChg>
      </pc:sldChg>
      <pc:sldChg chg="addSp delSp modSp modNotesTx">
        <pc:chgData name="Stanford Bowman" userId="6ede3e4e1afbea80" providerId="LiveId" clId="{A024AD94-2FBF-4096-BF6E-10E7BD2F82F0}" dt="2020-09-19T19:45:54.062" v="2801" actId="20577"/>
        <pc:sldMkLst>
          <pc:docMk/>
          <pc:sldMk cId="1528768361" sldId="306"/>
        </pc:sldMkLst>
        <pc:spChg chg="mod">
          <ac:chgData name="Stanford Bowman" userId="6ede3e4e1afbea80" providerId="LiveId" clId="{A024AD94-2FBF-4096-BF6E-10E7BD2F82F0}" dt="2020-09-07T18:21:10.671" v="1624"/>
          <ac:spMkLst>
            <pc:docMk/>
            <pc:sldMk cId="1528768361" sldId="306"/>
            <ac:spMk id="2" creationId="{E3BC4876-BA6E-4BBB-BCA1-F6E8C35A6FEB}"/>
          </ac:spMkLst>
        </pc:spChg>
        <pc:spChg chg="mod">
          <ac:chgData name="Stanford Bowman" userId="6ede3e4e1afbea80" providerId="LiveId" clId="{A024AD94-2FBF-4096-BF6E-10E7BD2F82F0}" dt="2020-09-07T18:21:10.671" v="1624"/>
          <ac:spMkLst>
            <pc:docMk/>
            <pc:sldMk cId="1528768361" sldId="306"/>
            <ac:spMk id="5" creationId="{42D81312-EC24-4AE0-B13D-2FAB2FD9637B}"/>
          </ac:spMkLst>
        </pc:spChg>
        <pc:spChg chg="add del ord">
          <ac:chgData name="Stanford Bowman" userId="6ede3e4e1afbea80" providerId="LiveId" clId="{A024AD94-2FBF-4096-BF6E-10E7BD2F82F0}" dt="2020-09-07T18:34:24.894" v="1644" actId="478"/>
          <ac:spMkLst>
            <pc:docMk/>
            <pc:sldMk cId="1528768361" sldId="306"/>
            <ac:spMk id="8" creationId="{EFE1EAD5-E342-4CD8-AA9B-43547C860C6C}"/>
          </ac:spMkLst>
        </pc:spChg>
        <pc:spChg chg="mod">
          <ac:chgData name="Stanford Bowman" userId="6ede3e4e1afbea80" providerId="LiveId" clId="{A024AD94-2FBF-4096-BF6E-10E7BD2F82F0}" dt="2020-09-19T19:45:54.062" v="2801" actId="20577"/>
          <ac:spMkLst>
            <pc:docMk/>
            <pc:sldMk cId="1528768361" sldId="306"/>
            <ac:spMk id="10" creationId="{3D61ED23-726E-43E0-822B-DEBEDE42544B}"/>
          </ac:spMkLst>
        </pc:spChg>
        <pc:spChg chg="mod">
          <ac:chgData name="Stanford Bowman" userId="6ede3e4e1afbea80" providerId="LiveId" clId="{A024AD94-2FBF-4096-BF6E-10E7BD2F82F0}" dt="2020-09-07T21:26:35.276" v="1747" actId="1076"/>
          <ac:spMkLst>
            <pc:docMk/>
            <pc:sldMk cId="1528768361" sldId="306"/>
            <ac:spMk id="17" creationId="{7AB31E4F-668A-4559-AE27-F712EC547FD1}"/>
          </ac:spMkLst>
        </pc:spChg>
        <pc:spChg chg="mod">
          <ac:chgData name="Stanford Bowman" userId="6ede3e4e1afbea80" providerId="LiveId" clId="{A024AD94-2FBF-4096-BF6E-10E7BD2F82F0}" dt="2020-09-07T18:21:10.671" v="1624"/>
          <ac:spMkLst>
            <pc:docMk/>
            <pc:sldMk cId="1528768361" sldId="306"/>
            <ac:spMk id="18" creationId="{E62D3B19-EDE7-4803-9F82-A1B27D114A02}"/>
          </ac:spMkLst>
        </pc:spChg>
        <pc:picChg chg="mod">
          <ac:chgData name="Stanford Bowman" userId="6ede3e4e1afbea80" providerId="LiveId" clId="{A024AD94-2FBF-4096-BF6E-10E7BD2F82F0}" dt="2020-09-07T18:21:10.671" v="1624"/>
          <ac:picMkLst>
            <pc:docMk/>
            <pc:sldMk cId="1528768361" sldId="306"/>
            <ac:picMk id="7" creationId="{F15C7428-2340-435B-AA0D-84D251827F55}"/>
          </ac:picMkLst>
        </pc:picChg>
      </pc:sldChg>
      <pc:sldChg chg="addSp delSp modSp add del ord setBg addAnim delAnim modNotes modNotesTx">
        <pc:chgData name="Stanford Bowman" userId="6ede3e4e1afbea80" providerId="LiveId" clId="{A024AD94-2FBF-4096-BF6E-10E7BD2F82F0}" dt="2020-09-19T19:58:53.266" v="2929" actId="478"/>
        <pc:sldMkLst>
          <pc:docMk/>
          <pc:sldMk cId="1607339399" sldId="307"/>
        </pc:sldMkLst>
        <pc:spChg chg="mod">
          <ac:chgData name="Stanford Bowman" userId="6ede3e4e1afbea80" providerId="LiveId" clId="{A024AD94-2FBF-4096-BF6E-10E7BD2F82F0}" dt="2020-09-07T22:07:03.309" v="2322" actId="207"/>
          <ac:spMkLst>
            <pc:docMk/>
            <pc:sldMk cId="1607339399" sldId="307"/>
            <ac:spMk id="2" creationId="{E15A4589-7E0C-4D73-A60B-569486A8D574}"/>
          </ac:spMkLst>
        </pc:spChg>
        <pc:spChg chg="add mod ord">
          <ac:chgData name="Stanford Bowman" userId="6ede3e4e1afbea80" providerId="LiveId" clId="{A024AD94-2FBF-4096-BF6E-10E7BD2F82F0}" dt="2020-09-07T22:11:37.891" v="2331" actId="14100"/>
          <ac:spMkLst>
            <pc:docMk/>
            <pc:sldMk cId="1607339399" sldId="307"/>
            <ac:spMk id="3" creationId="{B7999CEE-9C54-4409-8693-FB200228E7EE}"/>
          </ac:spMkLst>
        </pc:spChg>
        <pc:spChg chg="add del mod">
          <ac:chgData name="Stanford Bowman" userId="6ede3e4e1afbea80" providerId="LiveId" clId="{A024AD94-2FBF-4096-BF6E-10E7BD2F82F0}" dt="2020-09-07T21:36:08.379" v="2029" actId="478"/>
          <ac:spMkLst>
            <pc:docMk/>
            <pc:sldMk cId="1607339399" sldId="307"/>
            <ac:spMk id="9" creationId="{A92D76A0-BDEE-4B22-AA59-88DC19553DC5}"/>
          </ac:spMkLst>
        </pc:spChg>
        <pc:spChg chg="add del ord">
          <ac:chgData name="Stanford Bowman" userId="6ede3e4e1afbea80" providerId="LiveId" clId="{A024AD94-2FBF-4096-BF6E-10E7BD2F82F0}" dt="2020-09-19T19:58:53.266" v="2929" actId="478"/>
          <ac:spMkLst>
            <pc:docMk/>
            <pc:sldMk cId="1607339399" sldId="307"/>
            <ac:spMk id="9" creationId="{A9C7E8D6-2110-4C71-803C-866B96A5EE00}"/>
          </ac:spMkLst>
        </pc:spChg>
        <pc:spChg chg="mod">
          <ac:chgData name="Stanford Bowman" userId="6ede3e4e1afbea80" providerId="LiveId" clId="{A024AD94-2FBF-4096-BF6E-10E7BD2F82F0}" dt="2020-09-07T21:32:30.998" v="1918" actId="1036"/>
          <ac:spMkLst>
            <pc:docMk/>
            <pc:sldMk cId="1607339399" sldId="307"/>
            <ac:spMk id="10" creationId="{01C7E096-666C-4140-9493-1882A66854D8}"/>
          </ac:spMkLst>
        </pc:spChg>
        <pc:spChg chg="add del">
          <ac:chgData name="Stanford Bowman" userId="6ede3e4e1afbea80" providerId="LiveId" clId="{A024AD94-2FBF-4096-BF6E-10E7BD2F82F0}" dt="2020-09-07T21:32:31.658" v="1919"/>
          <ac:spMkLst>
            <pc:docMk/>
            <pc:sldMk cId="1607339399" sldId="307"/>
            <ac:spMk id="11" creationId="{04276927-89F2-4C21-B82C-EC96DDB8FC66}"/>
          </ac:spMkLst>
        </pc:spChg>
        <pc:spChg chg="del mod">
          <ac:chgData name="Stanford Bowman" userId="6ede3e4e1afbea80" providerId="LiveId" clId="{A024AD94-2FBF-4096-BF6E-10E7BD2F82F0}" dt="2020-09-07T22:04:06.946" v="2288" actId="478"/>
          <ac:spMkLst>
            <pc:docMk/>
            <pc:sldMk cId="1607339399" sldId="307"/>
            <ac:spMk id="12" creationId="{62DE6E15-1D9C-4A7D-A8DB-71A3FBE3B36F}"/>
          </ac:spMkLst>
        </pc:spChg>
        <pc:spChg chg="add del mod">
          <ac:chgData name="Stanford Bowman" userId="6ede3e4e1afbea80" providerId="LiveId" clId="{A024AD94-2FBF-4096-BF6E-10E7BD2F82F0}" dt="2020-09-07T21:36:08.379" v="2029" actId="478"/>
          <ac:spMkLst>
            <pc:docMk/>
            <pc:sldMk cId="1607339399" sldId="307"/>
            <ac:spMk id="14" creationId="{59BAF70A-2E70-4E0C-B764-24B60AA144A2}"/>
          </ac:spMkLst>
        </pc:spChg>
        <pc:spChg chg="add del">
          <ac:chgData name="Stanford Bowman" userId="6ede3e4e1afbea80" providerId="LiveId" clId="{A024AD94-2FBF-4096-BF6E-10E7BD2F82F0}" dt="2020-09-07T21:32:31.658" v="1919"/>
          <ac:spMkLst>
            <pc:docMk/>
            <pc:sldMk cId="1607339399" sldId="307"/>
            <ac:spMk id="15" creationId="{3653C4EA-1EF9-4162-917E-32453FC4E1C9}"/>
          </ac:spMkLst>
        </pc:spChg>
        <pc:spChg chg="add">
          <ac:chgData name="Stanford Bowman" userId="6ede3e4e1afbea80" providerId="LiveId" clId="{A024AD94-2FBF-4096-BF6E-10E7BD2F82F0}" dt="2020-09-07T21:36:08.859" v="2030"/>
          <ac:spMkLst>
            <pc:docMk/>
            <pc:sldMk cId="1607339399" sldId="307"/>
            <ac:spMk id="16" creationId="{8BA17249-91CC-48C7-A2BB-3CF1A9895F84}"/>
          </ac:spMkLst>
        </pc:spChg>
        <pc:spChg chg="add">
          <ac:chgData name="Stanford Bowman" userId="6ede3e4e1afbea80" providerId="LiveId" clId="{A024AD94-2FBF-4096-BF6E-10E7BD2F82F0}" dt="2020-09-07T21:36:08.859" v="2030"/>
          <ac:spMkLst>
            <pc:docMk/>
            <pc:sldMk cId="1607339399" sldId="307"/>
            <ac:spMk id="17" creationId="{E61BE8FB-AED8-44B5-8F1F-4B848E878FC9}"/>
          </ac:spMkLst>
        </pc:spChg>
        <pc:spChg chg="add del mod">
          <ac:chgData name="Stanford Bowman" userId="6ede3e4e1afbea80" providerId="LiveId" clId="{A024AD94-2FBF-4096-BF6E-10E7BD2F82F0}" dt="2020-09-07T21:36:08.379" v="2029" actId="478"/>
          <ac:spMkLst>
            <pc:docMk/>
            <pc:sldMk cId="1607339399" sldId="307"/>
            <ac:spMk id="32" creationId="{D620BA14-AB80-4AC8-9361-1501C0504AA3}"/>
          </ac:spMkLst>
        </pc:spChg>
        <pc:spChg chg="mod ord">
          <ac:chgData name="Stanford Bowman" userId="6ede3e4e1afbea80" providerId="LiveId" clId="{A024AD94-2FBF-4096-BF6E-10E7BD2F82F0}" dt="2020-09-07T22:11:29.171" v="2329" actId="1076"/>
          <ac:spMkLst>
            <pc:docMk/>
            <pc:sldMk cId="1607339399" sldId="307"/>
            <ac:spMk id="135" creationId="{00000000-0000-0000-0000-000000000000}"/>
          </ac:spMkLst>
        </pc:spChg>
        <pc:cxnChg chg="add del">
          <ac:chgData name="Stanford Bowman" userId="6ede3e4e1afbea80" providerId="LiveId" clId="{A024AD94-2FBF-4096-BF6E-10E7BD2F82F0}" dt="2020-09-07T21:32:31.658" v="1919"/>
          <ac:cxnSpMkLst>
            <pc:docMk/>
            <pc:sldMk cId="1607339399" sldId="307"/>
            <ac:cxnSpMk id="13" creationId="{E23EF882-7BD9-4F17-AD3E-58ACA2B3C319}"/>
          </ac:cxnSpMkLst>
        </pc:cxnChg>
        <pc:cxnChg chg="add">
          <ac:chgData name="Stanford Bowman" userId="6ede3e4e1afbea80" providerId="LiveId" clId="{A024AD94-2FBF-4096-BF6E-10E7BD2F82F0}" dt="2020-09-07T21:36:08.859" v="2030"/>
          <ac:cxnSpMkLst>
            <pc:docMk/>
            <pc:sldMk cId="1607339399" sldId="307"/>
            <ac:cxnSpMk id="18" creationId="{B8C8CF79-C615-4C8D-810A-5B873182CAAE}"/>
          </ac:cxnSpMkLst>
        </pc:cxnChg>
        <pc:cxnChg chg="add del mod">
          <ac:chgData name="Stanford Bowman" userId="6ede3e4e1afbea80" providerId="LiveId" clId="{A024AD94-2FBF-4096-BF6E-10E7BD2F82F0}" dt="2020-09-07T21:36:08.379" v="2029" actId="478"/>
          <ac:cxnSpMkLst>
            <pc:docMk/>
            <pc:sldMk cId="1607339399" sldId="307"/>
            <ac:cxnSpMk id="33" creationId="{0E9D8792-52F3-45F5-B659-4960D32CB6E9}"/>
          </ac:cxnSpMkLst>
        </pc:cxnChg>
      </pc:sldChg>
      <pc:sldChg chg="addSp delSp modSp add del ord modNotesTx">
        <pc:chgData name="Stanford Bowman" userId="6ede3e4e1afbea80" providerId="LiveId" clId="{A024AD94-2FBF-4096-BF6E-10E7BD2F82F0}" dt="2020-09-19T19:58:46.828" v="2928" actId="478"/>
        <pc:sldMkLst>
          <pc:docMk/>
          <pc:sldMk cId="1489487438" sldId="308"/>
        </pc:sldMkLst>
        <pc:spChg chg="mod">
          <ac:chgData name="Stanford Bowman" userId="6ede3e4e1afbea80" providerId="LiveId" clId="{A024AD94-2FBF-4096-BF6E-10E7BD2F82F0}" dt="2020-09-07T21:17:48.518" v="1689" actId="12789"/>
          <ac:spMkLst>
            <pc:docMk/>
            <pc:sldMk cId="1489487438" sldId="308"/>
            <ac:spMk id="8" creationId="{F389ABBA-9C92-4FAF-B9E7-E7E80730B43C}"/>
          </ac:spMkLst>
        </pc:spChg>
        <pc:spChg chg="add del mod ord">
          <ac:chgData name="Stanford Bowman" userId="6ede3e4e1afbea80" providerId="LiveId" clId="{A024AD94-2FBF-4096-BF6E-10E7BD2F82F0}" dt="2020-09-19T19:58:46.828" v="2928" actId="478"/>
          <ac:spMkLst>
            <pc:docMk/>
            <pc:sldMk cId="1489487438" sldId="308"/>
            <ac:spMk id="9" creationId="{3FAE6510-5FEB-4EA0-832B-62DB92C0C194}"/>
          </ac:spMkLst>
        </pc:spChg>
        <pc:spChg chg="add del mod">
          <ac:chgData name="Stanford Bowman" userId="6ede3e4e1afbea80" providerId="LiveId" clId="{A024AD94-2FBF-4096-BF6E-10E7BD2F82F0}" dt="2020-09-07T21:35:47.277" v="2025" actId="478"/>
          <ac:spMkLst>
            <pc:docMk/>
            <pc:sldMk cId="1489487438" sldId="308"/>
            <ac:spMk id="9" creationId="{AE1A78BC-7C15-49AB-AF2E-265AB968BCA3}"/>
          </ac:spMkLst>
        </pc:spChg>
        <pc:spChg chg="add del">
          <ac:chgData name="Stanford Bowman" userId="6ede3e4e1afbea80" providerId="LiveId" clId="{A024AD94-2FBF-4096-BF6E-10E7BD2F82F0}" dt="2020-09-07T21:35:47.277" v="2025" actId="478"/>
          <ac:spMkLst>
            <pc:docMk/>
            <pc:sldMk cId="1489487438" sldId="308"/>
            <ac:spMk id="10" creationId="{AEFE816C-0B64-47BB-8AC7-CF2168A08B89}"/>
          </ac:spMkLst>
        </pc:spChg>
        <pc:spChg chg="add del mod">
          <ac:chgData name="Stanford Bowman" userId="6ede3e4e1afbea80" providerId="LiveId" clId="{A024AD94-2FBF-4096-BF6E-10E7BD2F82F0}" dt="2020-09-07T21:35:47.277" v="2025" actId="478"/>
          <ac:spMkLst>
            <pc:docMk/>
            <pc:sldMk cId="1489487438" sldId="308"/>
            <ac:spMk id="12" creationId="{089C6405-B230-4BF0-AD9B-4CA4DA8CBA02}"/>
          </ac:spMkLst>
        </pc:spChg>
        <pc:spChg chg="add">
          <ac:chgData name="Stanford Bowman" userId="6ede3e4e1afbea80" providerId="LiveId" clId="{A024AD94-2FBF-4096-BF6E-10E7BD2F82F0}" dt="2020-09-07T21:35:48.226" v="2026"/>
          <ac:spMkLst>
            <pc:docMk/>
            <pc:sldMk cId="1489487438" sldId="308"/>
            <ac:spMk id="13" creationId="{2EF63E21-0A62-4E0C-B58D-55FE45E3F202}"/>
          </ac:spMkLst>
        </pc:spChg>
        <pc:spChg chg="add">
          <ac:chgData name="Stanford Bowman" userId="6ede3e4e1afbea80" providerId="LiveId" clId="{A024AD94-2FBF-4096-BF6E-10E7BD2F82F0}" dt="2020-09-07T21:35:48.226" v="2026"/>
          <ac:spMkLst>
            <pc:docMk/>
            <pc:sldMk cId="1489487438" sldId="308"/>
            <ac:spMk id="14" creationId="{B97F7074-D175-4B85-A5D6-CD2BAC7801D4}"/>
          </ac:spMkLst>
        </pc:spChg>
        <pc:spChg chg="add del mod">
          <ac:chgData name="Stanford Bowman" userId="6ede3e4e1afbea80" providerId="LiveId" clId="{A024AD94-2FBF-4096-BF6E-10E7BD2F82F0}" dt="2020-09-07T21:35:47.277" v="2025" actId="478"/>
          <ac:spMkLst>
            <pc:docMk/>
            <pc:sldMk cId="1489487438" sldId="308"/>
            <ac:spMk id="33" creationId="{FB7FB96C-4099-44A5-9378-B1E278C1D4E5}"/>
          </ac:spMkLst>
        </pc:spChg>
        <pc:spChg chg="mod">
          <ac:chgData name="Stanford Bowman" userId="6ede3e4e1afbea80" providerId="LiveId" clId="{A024AD94-2FBF-4096-BF6E-10E7BD2F82F0}" dt="2020-09-07T18:21:10.671" v="1624"/>
          <ac:spMkLst>
            <pc:docMk/>
            <pc:sldMk cId="1489487438" sldId="308"/>
            <ac:spMk id="37" creationId="{DC078E8A-FEBA-4C1C-B7BD-6F215C3AFD50}"/>
          </ac:spMkLst>
        </pc:spChg>
        <pc:picChg chg="add mod">
          <ac:chgData name="Stanford Bowman" userId="6ede3e4e1afbea80" providerId="LiveId" clId="{A024AD94-2FBF-4096-BF6E-10E7BD2F82F0}" dt="2020-09-07T21:17:48.518" v="1689" actId="12789"/>
          <ac:picMkLst>
            <pc:docMk/>
            <pc:sldMk cId="1489487438" sldId="308"/>
            <ac:picMk id="3" creationId="{1F5AA3E5-95DC-4914-AF8B-F1602E8FD5FC}"/>
          </ac:picMkLst>
        </pc:picChg>
        <pc:cxnChg chg="add del">
          <ac:chgData name="Stanford Bowman" userId="6ede3e4e1afbea80" providerId="LiveId" clId="{A024AD94-2FBF-4096-BF6E-10E7BD2F82F0}" dt="2020-09-07T21:35:47.277" v="2025" actId="478"/>
          <ac:cxnSpMkLst>
            <pc:docMk/>
            <pc:sldMk cId="1489487438" sldId="308"/>
            <ac:cxnSpMk id="11" creationId="{27840E8B-65B9-47A6-BFB3-AE29B797C5DD}"/>
          </ac:cxnSpMkLst>
        </pc:cxnChg>
        <pc:cxnChg chg="add">
          <ac:chgData name="Stanford Bowman" userId="6ede3e4e1afbea80" providerId="LiveId" clId="{A024AD94-2FBF-4096-BF6E-10E7BD2F82F0}" dt="2020-09-07T21:35:48.226" v="2026"/>
          <ac:cxnSpMkLst>
            <pc:docMk/>
            <pc:sldMk cId="1489487438" sldId="308"/>
            <ac:cxnSpMk id="15" creationId="{BC2B38BF-1A47-459D-87EB-87E2FF84AAA4}"/>
          </ac:cxnSpMkLst>
        </pc:cxnChg>
        <pc:cxnChg chg="add del mod">
          <ac:chgData name="Stanford Bowman" userId="6ede3e4e1afbea80" providerId="LiveId" clId="{A024AD94-2FBF-4096-BF6E-10E7BD2F82F0}" dt="2020-09-07T21:35:47.277" v="2025" actId="478"/>
          <ac:cxnSpMkLst>
            <pc:docMk/>
            <pc:sldMk cId="1489487438" sldId="308"/>
            <ac:cxnSpMk id="36" creationId="{8B261D8B-DE67-412A-9F5E-37ECE818E71C}"/>
          </ac:cxnSpMkLst>
        </pc:cxnChg>
      </pc:sldChg>
      <pc:sldChg chg="del">
        <pc:chgData name="Stanford Bowman" userId="6ede3e4e1afbea80" providerId="LiveId" clId="{A024AD94-2FBF-4096-BF6E-10E7BD2F82F0}" dt="2020-09-06T17:40:49.869" v="795" actId="2696"/>
        <pc:sldMkLst>
          <pc:docMk/>
          <pc:sldMk cId="828254455" sldId="316"/>
        </pc:sldMkLst>
      </pc:sldChg>
      <pc:sldChg chg="del">
        <pc:chgData name="Stanford Bowman" userId="6ede3e4e1afbea80" providerId="LiveId" clId="{A024AD94-2FBF-4096-BF6E-10E7BD2F82F0}" dt="2020-09-06T17:40:53.383" v="796" actId="2696"/>
        <pc:sldMkLst>
          <pc:docMk/>
          <pc:sldMk cId="393097443" sldId="317"/>
        </pc:sldMkLst>
      </pc:sldChg>
      <pc:sldChg chg="addSp delSp modSp addAnim delAnim modNotes">
        <pc:chgData name="Stanford Bowman" userId="6ede3e4e1afbea80" providerId="LiveId" clId="{A024AD94-2FBF-4096-BF6E-10E7BD2F82F0}" dt="2020-09-19T19:59:47.480" v="2946" actId="1035"/>
        <pc:sldMkLst>
          <pc:docMk/>
          <pc:sldMk cId="1786850802" sldId="318"/>
        </pc:sldMkLst>
        <pc:spChg chg="mod">
          <ac:chgData name="Stanford Bowman" userId="6ede3e4e1afbea80" providerId="LiveId" clId="{A024AD94-2FBF-4096-BF6E-10E7BD2F82F0}" dt="2020-09-07T18:21:10.671" v="1624"/>
          <ac:spMkLst>
            <pc:docMk/>
            <pc:sldMk cId="1786850802" sldId="318"/>
            <ac:spMk id="2" creationId="{B0960F0E-EFE4-44B3-8671-6A77EE8788F9}"/>
          </ac:spMkLst>
        </pc:spChg>
        <pc:spChg chg="mod">
          <ac:chgData name="Stanford Bowman" userId="6ede3e4e1afbea80" providerId="LiveId" clId="{A024AD94-2FBF-4096-BF6E-10E7BD2F82F0}" dt="2020-09-07T18:21:10.671" v="1624"/>
          <ac:spMkLst>
            <pc:docMk/>
            <pc:sldMk cId="1786850802" sldId="318"/>
            <ac:spMk id="5" creationId="{E7FB6BFB-58D1-4127-B47A-71F9A1BDB86B}"/>
          </ac:spMkLst>
        </pc:spChg>
        <pc:spChg chg="mod">
          <ac:chgData name="Stanford Bowman" userId="6ede3e4e1afbea80" providerId="LiveId" clId="{A024AD94-2FBF-4096-BF6E-10E7BD2F82F0}" dt="2020-09-19T19:59:47.480" v="2946" actId="1035"/>
          <ac:spMkLst>
            <pc:docMk/>
            <pc:sldMk cId="1786850802" sldId="318"/>
            <ac:spMk id="6" creationId="{93070912-A346-40DD-B6A9-5E7559A564B3}"/>
          </ac:spMkLst>
        </pc:spChg>
        <pc:spChg chg="add del mod">
          <ac:chgData name="Stanford Bowman" userId="6ede3e4e1afbea80" providerId="LiveId" clId="{A024AD94-2FBF-4096-BF6E-10E7BD2F82F0}" dt="2020-09-07T21:36:26.026" v="2033" actId="478"/>
          <ac:spMkLst>
            <pc:docMk/>
            <pc:sldMk cId="1786850802" sldId="318"/>
            <ac:spMk id="9" creationId="{A92D76A0-BDEE-4B22-AA59-88DC19553DC5}"/>
          </ac:spMkLst>
        </pc:spChg>
        <pc:spChg chg="mod">
          <ac:chgData name="Stanford Bowman" userId="6ede3e4e1afbea80" providerId="LiveId" clId="{A024AD94-2FBF-4096-BF6E-10E7BD2F82F0}" dt="2020-09-19T19:59:47.480" v="2946" actId="1035"/>
          <ac:spMkLst>
            <pc:docMk/>
            <pc:sldMk cId="1786850802" sldId="318"/>
            <ac:spMk id="10" creationId="{F134634C-F18F-407A-92A5-79698DA2E293}"/>
          </ac:spMkLst>
        </pc:spChg>
        <pc:spChg chg="mod">
          <ac:chgData name="Stanford Bowman" userId="6ede3e4e1afbea80" providerId="LiveId" clId="{A024AD94-2FBF-4096-BF6E-10E7BD2F82F0}" dt="2020-09-19T19:59:47.480" v="2946" actId="1035"/>
          <ac:spMkLst>
            <pc:docMk/>
            <pc:sldMk cId="1786850802" sldId="318"/>
            <ac:spMk id="11" creationId="{A391774B-D343-4DDB-BCE5-4B4B68059CCB}"/>
          </ac:spMkLst>
        </pc:spChg>
        <pc:spChg chg="mod">
          <ac:chgData name="Stanford Bowman" userId="6ede3e4e1afbea80" providerId="LiveId" clId="{A024AD94-2FBF-4096-BF6E-10E7BD2F82F0}" dt="2020-09-07T18:21:10.671" v="1624"/>
          <ac:spMkLst>
            <pc:docMk/>
            <pc:sldMk cId="1786850802" sldId="318"/>
            <ac:spMk id="12" creationId="{0F903A2E-7762-4FC7-9CB3-E22A9FF77AF3}"/>
          </ac:spMkLst>
        </pc:spChg>
        <pc:spChg chg="mod">
          <ac:chgData name="Stanford Bowman" userId="6ede3e4e1afbea80" providerId="LiveId" clId="{A024AD94-2FBF-4096-BF6E-10E7BD2F82F0}" dt="2020-09-07T18:21:10.671" v="1624"/>
          <ac:spMkLst>
            <pc:docMk/>
            <pc:sldMk cId="1786850802" sldId="318"/>
            <ac:spMk id="13" creationId="{2512734F-C935-4572-AAF9-B18018B72DBA}"/>
          </ac:spMkLst>
        </pc:spChg>
        <pc:spChg chg="add del mod">
          <ac:chgData name="Stanford Bowman" userId="6ede3e4e1afbea80" providerId="LiveId" clId="{A024AD94-2FBF-4096-BF6E-10E7BD2F82F0}" dt="2020-09-07T21:36:26.026" v="2033" actId="478"/>
          <ac:spMkLst>
            <pc:docMk/>
            <pc:sldMk cId="1786850802" sldId="318"/>
            <ac:spMk id="14" creationId="{59BAF70A-2E70-4E0C-B764-24B60AA144A2}"/>
          </ac:spMkLst>
        </pc:spChg>
        <pc:spChg chg="mod">
          <ac:chgData name="Stanford Bowman" userId="6ede3e4e1afbea80" providerId="LiveId" clId="{A024AD94-2FBF-4096-BF6E-10E7BD2F82F0}" dt="2020-09-07T18:21:10.671" v="1624"/>
          <ac:spMkLst>
            <pc:docMk/>
            <pc:sldMk cId="1786850802" sldId="318"/>
            <ac:spMk id="15" creationId="{3601CE74-C5F7-4F58-872C-9F0DE91E42C9}"/>
          </ac:spMkLst>
        </pc:spChg>
        <pc:spChg chg="mod">
          <ac:chgData name="Stanford Bowman" userId="6ede3e4e1afbea80" providerId="LiveId" clId="{A024AD94-2FBF-4096-BF6E-10E7BD2F82F0}" dt="2020-09-07T18:21:10.671" v="1624"/>
          <ac:spMkLst>
            <pc:docMk/>
            <pc:sldMk cId="1786850802" sldId="318"/>
            <ac:spMk id="16" creationId="{85CACCDC-D66B-47F2-B74D-DDF3896C7CEE}"/>
          </ac:spMkLst>
        </pc:spChg>
        <pc:spChg chg="mod">
          <ac:chgData name="Stanford Bowman" userId="6ede3e4e1afbea80" providerId="LiveId" clId="{A024AD94-2FBF-4096-BF6E-10E7BD2F82F0}" dt="2020-09-07T18:21:10.671" v="1624"/>
          <ac:spMkLst>
            <pc:docMk/>
            <pc:sldMk cId="1786850802" sldId="318"/>
            <ac:spMk id="17" creationId="{53A5A0FA-1884-4228-AF1E-D6588FE952D1}"/>
          </ac:spMkLst>
        </pc:spChg>
        <pc:spChg chg="mod">
          <ac:chgData name="Stanford Bowman" userId="6ede3e4e1afbea80" providerId="LiveId" clId="{A024AD94-2FBF-4096-BF6E-10E7BD2F82F0}" dt="2020-09-07T18:21:10.671" v="1624"/>
          <ac:spMkLst>
            <pc:docMk/>
            <pc:sldMk cId="1786850802" sldId="318"/>
            <ac:spMk id="18" creationId="{4982824E-C55E-47CE-9A97-6368EC9DC585}"/>
          </ac:spMkLst>
        </pc:spChg>
        <pc:spChg chg="add del ord">
          <ac:chgData name="Stanford Bowman" userId="6ede3e4e1afbea80" providerId="LiveId" clId="{A024AD94-2FBF-4096-BF6E-10E7BD2F82F0}" dt="2020-09-19T19:59:06.369" v="2931" actId="478"/>
          <ac:spMkLst>
            <pc:docMk/>
            <pc:sldMk cId="1786850802" sldId="318"/>
            <ac:spMk id="19" creationId="{95459455-CC90-474D-AB1D-958ECB5F9A85}"/>
          </ac:spMkLst>
        </pc:spChg>
        <pc:spChg chg="add del">
          <ac:chgData name="Stanford Bowman" userId="6ede3e4e1afbea80" providerId="LiveId" clId="{A024AD94-2FBF-4096-BF6E-10E7BD2F82F0}" dt="2020-09-07T21:32:25.673" v="1912"/>
          <ac:spMkLst>
            <pc:docMk/>
            <pc:sldMk cId="1786850802" sldId="318"/>
            <ac:spMk id="19" creationId="{F78BF5D9-8859-40EC-AD7E-1E0AA6B49717}"/>
          </ac:spMkLst>
        </pc:spChg>
        <pc:spChg chg="add del">
          <ac:chgData name="Stanford Bowman" userId="6ede3e4e1afbea80" providerId="LiveId" clId="{A024AD94-2FBF-4096-BF6E-10E7BD2F82F0}" dt="2020-09-07T21:32:25.673" v="1912"/>
          <ac:spMkLst>
            <pc:docMk/>
            <pc:sldMk cId="1786850802" sldId="318"/>
            <ac:spMk id="21" creationId="{93D34219-700C-4B2D-AF18-D9B964546754}"/>
          </ac:spMkLst>
        </pc:spChg>
        <pc:spChg chg="add">
          <ac:chgData name="Stanford Bowman" userId="6ede3e4e1afbea80" providerId="LiveId" clId="{A024AD94-2FBF-4096-BF6E-10E7BD2F82F0}" dt="2020-09-07T21:36:26.877" v="2034"/>
          <ac:spMkLst>
            <pc:docMk/>
            <pc:sldMk cId="1786850802" sldId="318"/>
            <ac:spMk id="22" creationId="{6868841C-FB13-4E32-9DED-2C421C76A6C8}"/>
          </ac:spMkLst>
        </pc:spChg>
        <pc:spChg chg="add">
          <ac:chgData name="Stanford Bowman" userId="6ede3e4e1afbea80" providerId="LiveId" clId="{A024AD94-2FBF-4096-BF6E-10E7BD2F82F0}" dt="2020-09-07T21:36:26.877" v="2034"/>
          <ac:spMkLst>
            <pc:docMk/>
            <pc:sldMk cId="1786850802" sldId="318"/>
            <ac:spMk id="23" creationId="{647B4621-5E08-4AA3-83BB-3305E1F1671C}"/>
          </ac:spMkLst>
        </pc:spChg>
        <pc:spChg chg="add del mod">
          <ac:chgData name="Stanford Bowman" userId="6ede3e4e1afbea80" providerId="LiveId" clId="{A024AD94-2FBF-4096-BF6E-10E7BD2F82F0}" dt="2020-09-07T21:36:26.026" v="2033" actId="478"/>
          <ac:spMkLst>
            <pc:docMk/>
            <pc:sldMk cId="1786850802" sldId="318"/>
            <ac:spMk id="32" creationId="{D620BA14-AB80-4AC8-9361-1501C0504AA3}"/>
          </ac:spMkLst>
        </pc:spChg>
        <pc:grpChg chg="mod">
          <ac:chgData name="Stanford Bowman" userId="6ede3e4e1afbea80" providerId="LiveId" clId="{A024AD94-2FBF-4096-BF6E-10E7BD2F82F0}" dt="2020-09-07T18:21:10.671" v="1624"/>
          <ac:grpSpMkLst>
            <pc:docMk/>
            <pc:sldMk cId="1786850802" sldId="318"/>
            <ac:grpSpMk id="3" creationId="{C9E53085-A711-43EB-B3F6-34088886B48F}"/>
          </ac:grpSpMkLst>
        </pc:grpChg>
        <pc:cxnChg chg="add del">
          <ac:chgData name="Stanford Bowman" userId="6ede3e4e1afbea80" providerId="LiveId" clId="{A024AD94-2FBF-4096-BF6E-10E7BD2F82F0}" dt="2020-09-07T21:32:25.673" v="1912"/>
          <ac:cxnSpMkLst>
            <pc:docMk/>
            <pc:sldMk cId="1786850802" sldId="318"/>
            <ac:cxnSpMk id="20" creationId="{4D695B95-BA77-4E3D-9619-78D8933E8E70}"/>
          </ac:cxnSpMkLst>
        </pc:cxnChg>
        <pc:cxnChg chg="add">
          <ac:chgData name="Stanford Bowman" userId="6ede3e4e1afbea80" providerId="LiveId" clId="{A024AD94-2FBF-4096-BF6E-10E7BD2F82F0}" dt="2020-09-07T21:36:26.877" v="2034"/>
          <ac:cxnSpMkLst>
            <pc:docMk/>
            <pc:sldMk cId="1786850802" sldId="318"/>
            <ac:cxnSpMk id="24" creationId="{1E923DE3-A2AA-4CFC-AD7D-732D32A6E959}"/>
          </ac:cxnSpMkLst>
        </pc:cxnChg>
        <pc:cxnChg chg="add del mod">
          <ac:chgData name="Stanford Bowman" userId="6ede3e4e1afbea80" providerId="LiveId" clId="{A024AD94-2FBF-4096-BF6E-10E7BD2F82F0}" dt="2020-09-07T21:36:26.026" v="2033" actId="478"/>
          <ac:cxnSpMkLst>
            <pc:docMk/>
            <pc:sldMk cId="1786850802" sldId="318"/>
            <ac:cxnSpMk id="33" creationId="{0E9D8792-52F3-45F5-B659-4960D32CB6E9}"/>
          </ac:cxnSpMkLst>
        </pc:cxnChg>
      </pc:sldChg>
      <pc:sldChg chg="addSp delSp modSp modAnim modNotes">
        <pc:chgData name="Stanford Bowman" userId="6ede3e4e1afbea80" providerId="LiveId" clId="{A024AD94-2FBF-4096-BF6E-10E7BD2F82F0}" dt="2020-09-19T20:00:48.960" v="2950" actId="14100"/>
        <pc:sldMkLst>
          <pc:docMk/>
          <pc:sldMk cId="1613866465" sldId="319"/>
        </pc:sldMkLst>
        <pc:spChg chg="add del mod">
          <ac:chgData name="Stanford Bowman" userId="6ede3e4e1afbea80" providerId="LiveId" clId="{A024AD94-2FBF-4096-BF6E-10E7BD2F82F0}" dt="2020-09-07T21:36:34.877" v="2035" actId="478"/>
          <ac:spMkLst>
            <pc:docMk/>
            <pc:sldMk cId="1613866465" sldId="319"/>
            <ac:spMk id="9" creationId="{A92D76A0-BDEE-4B22-AA59-88DC19553DC5}"/>
          </ac:spMkLst>
        </pc:spChg>
        <pc:spChg chg="add del mod">
          <ac:chgData name="Stanford Bowman" userId="6ede3e4e1afbea80" providerId="LiveId" clId="{A024AD94-2FBF-4096-BF6E-10E7BD2F82F0}" dt="2020-09-07T21:36:39.517" v="2039" actId="1036"/>
          <ac:spMkLst>
            <pc:docMk/>
            <pc:sldMk cId="1613866465" sldId="319"/>
            <ac:spMk id="10" creationId="{01C7E096-666C-4140-9493-1882A66854D8}"/>
          </ac:spMkLst>
        </pc:spChg>
        <pc:spChg chg="mod">
          <ac:chgData name="Stanford Bowman" userId="6ede3e4e1afbea80" providerId="LiveId" clId="{A024AD94-2FBF-4096-BF6E-10E7BD2F82F0}" dt="2020-09-19T19:24:00.341" v="2736" actId="207"/>
          <ac:spMkLst>
            <pc:docMk/>
            <pc:sldMk cId="1613866465" sldId="319"/>
            <ac:spMk id="11" creationId="{DCA982F9-9822-44CD-8CD7-316759453A96}"/>
          </ac:spMkLst>
        </pc:spChg>
        <pc:spChg chg="mod">
          <ac:chgData name="Stanford Bowman" userId="6ede3e4e1afbea80" providerId="LiveId" clId="{A024AD94-2FBF-4096-BF6E-10E7BD2F82F0}" dt="2020-09-07T18:21:10.671" v="1624"/>
          <ac:spMkLst>
            <pc:docMk/>
            <pc:sldMk cId="1613866465" sldId="319"/>
            <ac:spMk id="12" creationId="{62DE6E15-1D9C-4A7D-A8DB-71A3FBE3B36F}"/>
          </ac:spMkLst>
        </pc:spChg>
        <pc:spChg chg="add mod">
          <ac:chgData name="Stanford Bowman" userId="6ede3e4e1afbea80" providerId="LiveId" clId="{A024AD94-2FBF-4096-BF6E-10E7BD2F82F0}" dt="2020-09-19T19:16:21.647" v="2373" actId="1076"/>
          <ac:spMkLst>
            <pc:docMk/>
            <pc:sldMk cId="1613866465" sldId="319"/>
            <ac:spMk id="13" creationId="{1F38658C-7ED0-48A1-A885-23C816F0BFBF}"/>
          </ac:spMkLst>
        </pc:spChg>
        <pc:spChg chg="add del">
          <ac:chgData name="Stanford Bowman" userId="6ede3e4e1afbea80" providerId="LiveId" clId="{A024AD94-2FBF-4096-BF6E-10E7BD2F82F0}" dt="2020-09-07T21:32:18.267" v="1905"/>
          <ac:spMkLst>
            <pc:docMk/>
            <pc:sldMk cId="1613866465" sldId="319"/>
            <ac:spMk id="13" creationId="{39EA1075-4CA0-4C5E-92AB-9EC502B99854}"/>
          </ac:spMkLst>
        </pc:spChg>
        <pc:spChg chg="add mod">
          <ac:chgData name="Stanford Bowman" userId="6ede3e4e1afbea80" providerId="LiveId" clId="{A024AD94-2FBF-4096-BF6E-10E7BD2F82F0}" dt="2020-09-19T19:24:04.366" v="2738" actId="1076"/>
          <ac:spMkLst>
            <pc:docMk/>
            <pc:sldMk cId="1613866465" sldId="319"/>
            <ac:spMk id="14" creationId="{329F688A-CB3E-4440-B423-09E280478D49}"/>
          </ac:spMkLst>
        </pc:spChg>
        <pc:spChg chg="add del mod">
          <ac:chgData name="Stanford Bowman" userId="6ede3e4e1afbea80" providerId="LiveId" clId="{A024AD94-2FBF-4096-BF6E-10E7BD2F82F0}" dt="2020-09-07T21:36:46.291" v="2040" actId="478"/>
          <ac:spMkLst>
            <pc:docMk/>
            <pc:sldMk cId="1613866465" sldId="319"/>
            <ac:spMk id="14" creationId="{59BAF70A-2E70-4E0C-B764-24B60AA144A2}"/>
          </ac:spMkLst>
        </pc:spChg>
        <pc:spChg chg="mod">
          <ac:chgData name="Stanford Bowman" userId="6ede3e4e1afbea80" providerId="LiveId" clId="{A024AD94-2FBF-4096-BF6E-10E7BD2F82F0}" dt="2020-09-07T18:21:10.671" v="1624"/>
          <ac:spMkLst>
            <pc:docMk/>
            <pc:sldMk cId="1613866465" sldId="319"/>
            <ac:spMk id="15" creationId="{B41FDD34-2356-44DF-A547-BAF7758B3091}"/>
          </ac:spMkLst>
        </pc:spChg>
        <pc:spChg chg="mod">
          <ac:chgData name="Stanford Bowman" userId="6ede3e4e1afbea80" providerId="LiveId" clId="{A024AD94-2FBF-4096-BF6E-10E7BD2F82F0}" dt="2020-09-19T20:00:48.960" v="2950" actId="14100"/>
          <ac:spMkLst>
            <pc:docMk/>
            <pc:sldMk cId="1613866465" sldId="319"/>
            <ac:spMk id="16" creationId="{85EF5537-C0B4-4BFF-96F9-7399A4F16D1C}"/>
          </ac:spMkLst>
        </pc:spChg>
        <pc:spChg chg="mod">
          <ac:chgData name="Stanford Bowman" userId="6ede3e4e1afbea80" providerId="LiveId" clId="{A024AD94-2FBF-4096-BF6E-10E7BD2F82F0}" dt="2020-09-07T18:21:10.671" v="1624"/>
          <ac:spMkLst>
            <pc:docMk/>
            <pc:sldMk cId="1613866465" sldId="319"/>
            <ac:spMk id="17" creationId="{A761B7FD-A8C8-4AA3-9BDE-233AE4B196EC}"/>
          </ac:spMkLst>
        </pc:spChg>
        <pc:spChg chg="add del ord">
          <ac:chgData name="Stanford Bowman" userId="6ede3e4e1afbea80" providerId="LiveId" clId="{A024AD94-2FBF-4096-BF6E-10E7BD2F82F0}" dt="2020-09-19T20:00:31.292" v="2947" actId="478"/>
          <ac:spMkLst>
            <pc:docMk/>
            <pc:sldMk cId="1613866465" sldId="319"/>
            <ac:spMk id="18" creationId="{29386DB3-ADBC-4794-AF11-817B81842507}"/>
          </ac:spMkLst>
        </pc:spChg>
        <pc:spChg chg="add del">
          <ac:chgData name="Stanford Bowman" userId="6ede3e4e1afbea80" providerId="LiveId" clId="{A024AD94-2FBF-4096-BF6E-10E7BD2F82F0}" dt="2020-09-07T21:32:18.267" v="1905"/>
          <ac:spMkLst>
            <pc:docMk/>
            <pc:sldMk cId="1613866465" sldId="319"/>
            <ac:spMk id="19" creationId="{BD83FAAE-8F80-4CF3-86E7-F404DF5C19F2}"/>
          </ac:spMkLst>
        </pc:spChg>
        <pc:spChg chg="add">
          <ac:chgData name="Stanford Bowman" userId="6ede3e4e1afbea80" providerId="LiveId" clId="{A024AD94-2FBF-4096-BF6E-10E7BD2F82F0}" dt="2020-09-07T21:37:02.500" v="2042"/>
          <ac:spMkLst>
            <pc:docMk/>
            <pc:sldMk cId="1613866465" sldId="319"/>
            <ac:spMk id="20" creationId="{93A1D058-024C-490C-B70E-61E8E3E00E38}"/>
          </ac:spMkLst>
        </pc:spChg>
        <pc:spChg chg="add">
          <ac:chgData name="Stanford Bowman" userId="6ede3e4e1afbea80" providerId="LiveId" clId="{A024AD94-2FBF-4096-BF6E-10E7BD2F82F0}" dt="2020-09-07T21:37:02.500" v="2042"/>
          <ac:spMkLst>
            <pc:docMk/>
            <pc:sldMk cId="1613866465" sldId="319"/>
            <ac:spMk id="21" creationId="{799D18E2-A2B0-4B5E-8E65-F236331E1607}"/>
          </ac:spMkLst>
        </pc:spChg>
        <pc:spChg chg="add del mod">
          <ac:chgData name="Stanford Bowman" userId="6ede3e4e1afbea80" providerId="LiveId" clId="{A024AD94-2FBF-4096-BF6E-10E7BD2F82F0}" dt="2020-09-07T21:36:34.877" v="2035" actId="478"/>
          <ac:spMkLst>
            <pc:docMk/>
            <pc:sldMk cId="1613866465" sldId="319"/>
            <ac:spMk id="32" creationId="{D620BA14-AB80-4AC8-9361-1501C0504AA3}"/>
          </ac:spMkLst>
        </pc:spChg>
        <pc:grpChg chg="mod">
          <ac:chgData name="Stanford Bowman" userId="6ede3e4e1afbea80" providerId="LiveId" clId="{A024AD94-2FBF-4096-BF6E-10E7BD2F82F0}" dt="2020-09-19T19:25:39.682" v="2791" actId="1036"/>
          <ac:grpSpMkLst>
            <pc:docMk/>
            <pc:sldMk cId="1613866465" sldId="319"/>
            <ac:grpSpMk id="2" creationId="{F323E452-5016-4C84-B159-C8C42BCB8D2C}"/>
          </ac:grpSpMkLst>
        </pc:grpChg>
        <pc:cxnChg chg="add del">
          <ac:chgData name="Stanford Bowman" userId="6ede3e4e1afbea80" providerId="LiveId" clId="{A024AD94-2FBF-4096-BF6E-10E7BD2F82F0}" dt="2020-09-07T21:32:18.267" v="1905"/>
          <ac:cxnSpMkLst>
            <pc:docMk/>
            <pc:sldMk cId="1613866465" sldId="319"/>
            <ac:cxnSpMk id="18" creationId="{DB1439DB-A7A2-44A9-891D-33808A9FD388}"/>
          </ac:cxnSpMkLst>
        </pc:cxnChg>
        <pc:cxnChg chg="add">
          <ac:chgData name="Stanford Bowman" userId="6ede3e4e1afbea80" providerId="LiveId" clId="{A024AD94-2FBF-4096-BF6E-10E7BD2F82F0}" dt="2020-09-07T21:37:02.500" v="2042"/>
          <ac:cxnSpMkLst>
            <pc:docMk/>
            <pc:sldMk cId="1613866465" sldId="319"/>
            <ac:cxnSpMk id="22" creationId="{BCF50FEC-3C15-4187-A328-02C3632EC258}"/>
          </ac:cxnSpMkLst>
        </pc:cxnChg>
        <pc:cxnChg chg="add del mod">
          <ac:chgData name="Stanford Bowman" userId="6ede3e4e1afbea80" providerId="LiveId" clId="{A024AD94-2FBF-4096-BF6E-10E7BD2F82F0}" dt="2020-09-07T21:37:01.776" v="2041" actId="478"/>
          <ac:cxnSpMkLst>
            <pc:docMk/>
            <pc:sldMk cId="1613866465" sldId="319"/>
            <ac:cxnSpMk id="33" creationId="{0E9D8792-52F3-45F5-B659-4960D32CB6E9}"/>
          </ac:cxnSpMkLst>
        </pc:cxnChg>
      </pc:sldChg>
      <pc:sldChg chg="addSp delSp modSp delAnim modAnim">
        <pc:chgData name="Stanford Bowman" userId="6ede3e4e1afbea80" providerId="LiveId" clId="{A024AD94-2FBF-4096-BF6E-10E7BD2F82F0}" dt="2020-09-19T20:11:47.816" v="3143" actId="14100"/>
        <pc:sldMkLst>
          <pc:docMk/>
          <pc:sldMk cId="2900844853" sldId="320"/>
        </pc:sldMkLst>
        <pc:spChg chg="mod">
          <ac:chgData name="Stanford Bowman" userId="6ede3e4e1afbea80" providerId="LiveId" clId="{A024AD94-2FBF-4096-BF6E-10E7BD2F82F0}" dt="2020-09-19T19:24:21.542" v="2741" actId="207"/>
          <ac:spMkLst>
            <pc:docMk/>
            <pc:sldMk cId="2900844853" sldId="320"/>
            <ac:spMk id="2" creationId="{F534E812-D268-4A80-8143-827C78D30E49}"/>
          </ac:spMkLst>
        </pc:spChg>
        <pc:spChg chg="del mod">
          <ac:chgData name="Stanford Bowman" userId="6ede3e4e1afbea80" providerId="LiveId" clId="{A024AD94-2FBF-4096-BF6E-10E7BD2F82F0}" dt="2020-09-07T21:37:13.101" v="2043" actId="478"/>
          <ac:spMkLst>
            <pc:docMk/>
            <pc:sldMk cId="2900844853" sldId="320"/>
            <ac:spMk id="9" creationId="{A92D76A0-BDEE-4B22-AA59-88DC19553DC5}"/>
          </ac:spMkLst>
        </pc:spChg>
        <pc:spChg chg="mod">
          <ac:chgData name="Stanford Bowman" userId="6ede3e4e1afbea80" providerId="LiveId" clId="{A024AD94-2FBF-4096-BF6E-10E7BD2F82F0}" dt="2020-09-07T18:21:10.671" v="1624"/>
          <ac:spMkLst>
            <pc:docMk/>
            <pc:sldMk cId="2900844853" sldId="320"/>
            <ac:spMk id="10" creationId="{01C7E096-666C-4140-9493-1882A66854D8}"/>
          </ac:spMkLst>
        </pc:spChg>
        <pc:spChg chg="add mod">
          <ac:chgData name="Stanford Bowman" userId="6ede3e4e1afbea80" providerId="LiveId" clId="{A024AD94-2FBF-4096-BF6E-10E7BD2F82F0}" dt="2020-09-19T19:17:48.122" v="2697" actId="1037"/>
          <ac:spMkLst>
            <pc:docMk/>
            <pc:sldMk cId="2900844853" sldId="320"/>
            <ac:spMk id="11" creationId="{E14E5B9B-8146-42F7-83F2-E3E278CCE834}"/>
          </ac:spMkLst>
        </pc:spChg>
        <pc:spChg chg="mod">
          <ac:chgData name="Stanford Bowman" userId="6ede3e4e1afbea80" providerId="LiveId" clId="{A024AD94-2FBF-4096-BF6E-10E7BD2F82F0}" dt="2020-09-07T18:21:10.671" v="1624"/>
          <ac:spMkLst>
            <pc:docMk/>
            <pc:sldMk cId="2900844853" sldId="320"/>
            <ac:spMk id="12" creationId="{62DE6E15-1D9C-4A7D-A8DB-71A3FBE3B36F}"/>
          </ac:spMkLst>
        </pc:spChg>
        <pc:spChg chg="mod">
          <ac:chgData name="Stanford Bowman" userId="6ede3e4e1afbea80" providerId="LiveId" clId="{A024AD94-2FBF-4096-BF6E-10E7BD2F82F0}" dt="2020-09-07T18:21:10.671" v="1624"/>
          <ac:spMkLst>
            <pc:docMk/>
            <pc:sldMk cId="2900844853" sldId="320"/>
            <ac:spMk id="13" creationId="{5921BF1A-2EB0-4245-8E59-99E253756756}"/>
          </ac:spMkLst>
        </pc:spChg>
        <pc:spChg chg="del mod">
          <ac:chgData name="Stanford Bowman" userId="6ede3e4e1afbea80" providerId="LiveId" clId="{A024AD94-2FBF-4096-BF6E-10E7BD2F82F0}" dt="2020-09-07T21:37:13.101" v="2043" actId="478"/>
          <ac:spMkLst>
            <pc:docMk/>
            <pc:sldMk cId="2900844853" sldId="320"/>
            <ac:spMk id="14" creationId="{59BAF70A-2E70-4E0C-B764-24B60AA144A2}"/>
          </ac:spMkLst>
        </pc:spChg>
        <pc:spChg chg="add mod">
          <ac:chgData name="Stanford Bowman" userId="6ede3e4e1afbea80" providerId="LiveId" clId="{A024AD94-2FBF-4096-BF6E-10E7BD2F82F0}" dt="2020-09-19T19:17:48.122" v="2697" actId="1037"/>
          <ac:spMkLst>
            <pc:docMk/>
            <pc:sldMk cId="2900844853" sldId="320"/>
            <ac:spMk id="14" creationId="{ABB54B50-5157-47D8-A130-706E424219C3}"/>
          </ac:spMkLst>
        </pc:spChg>
        <pc:spChg chg="add">
          <ac:chgData name="Stanford Bowman" userId="6ede3e4e1afbea80" providerId="LiveId" clId="{A024AD94-2FBF-4096-BF6E-10E7BD2F82F0}" dt="2020-09-07T21:37:14.071" v="2044"/>
          <ac:spMkLst>
            <pc:docMk/>
            <pc:sldMk cId="2900844853" sldId="320"/>
            <ac:spMk id="15" creationId="{FDC3D4BC-4C41-4E62-97CA-298558E1CACA}"/>
          </ac:spMkLst>
        </pc:spChg>
        <pc:spChg chg="mod">
          <ac:chgData name="Stanford Bowman" userId="6ede3e4e1afbea80" providerId="LiveId" clId="{A024AD94-2FBF-4096-BF6E-10E7BD2F82F0}" dt="2020-09-19T20:11:47.816" v="3143" actId="14100"/>
          <ac:spMkLst>
            <pc:docMk/>
            <pc:sldMk cId="2900844853" sldId="320"/>
            <ac:spMk id="16" creationId="{63E31F8E-7FCB-484B-9816-3676C0D6EDCD}"/>
          </ac:spMkLst>
        </pc:spChg>
        <pc:spChg chg="add">
          <ac:chgData name="Stanford Bowman" userId="6ede3e4e1afbea80" providerId="LiveId" clId="{A024AD94-2FBF-4096-BF6E-10E7BD2F82F0}" dt="2020-09-07T21:37:14.071" v="2044"/>
          <ac:spMkLst>
            <pc:docMk/>
            <pc:sldMk cId="2900844853" sldId="320"/>
            <ac:spMk id="17" creationId="{FF0051D9-9F0F-4707-9D15-F7131B0F78E8}"/>
          </ac:spMkLst>
        </pc:spChg>
        <pc:spChg chg="add del ord">
          <ac:chgData name="Stanford Bowman" userId="6ede3e4e1afbea80" providerId="LiveId" clId="{A024AD94-2FBF-4096-BF6E-10E7BD2F82F0}" dt="2020-09-19T20:00:57.640" v="2951" actId="478"/>
          <ac:spMkLst>
            <pc:docMk/>
            <pc:sldMk cId="2900844853" sldId="320"/>
            <ac:spMk id="19" creationId="{9E8B759D-A613-4083-B8A0-698B8D4A9501}"/>
          </ac:spMkLst>
        </pc:spChg>
        <pc:spChg chg="del mod">
          <ac:chgData name="Stanford Bowman" userId="6ede3e4e1afbea80" providerId="LiveId" clId="{A024AD94-2FBF-4096-BF6E-10E7BD2F82F0}" dt="2020-09-07T21:37:13.101" v="2043" actId="478"/>
          <ac:spMkLst>
            <pc:docMk/>
            <pc:sldMk cId="2900844853" sldId="320"/>
            <ac:spMk id="32" creationId="{D620BA14-AB80-4AC8-9361-1501C0504AA3}"/>
          </ac:spMkLst>
        </pc:spChg>
        <pc:grpChg chg="mod">
          <ac:chgData name="Stanford Bowman" userId="6ede3e4e1afbea80" providerId="LiveId" clId="{A024AD94-2FBF-4096-BF6E-10E7BD2F82F0}" dt="2020-09-07T18:21:10.671" v="1624"/>
          <ac:grpSpMkLst>
            <pc:docMk/>
            <pc:sldMk cId="2900844853" sldId="320"/>
            <ac:grpSpMk id="3" creationId="{A185B180-0E7A-465A-A3E2-4D4D164E29BA}"/>
          </ac:grpSpMkLst>
        </pc:grpChg>
        <pc:cxnChg chg="add">
          <ac:chgData name="Stanford Bowman" userId="6ede3e4e1afbea80" providerId="LiveId" clId="{A024AD94-2FBF-4096-BF6E-10E7BD2F82F0}" dt="2020-09-07T21:37:14.071" v="2044"/>
          <ac:cxnSpMkLst>
            <pc:docMk/>
            <pc:sldMk cId="2900844853" sldId="320"/>
            <ac:cxnSpMk id="18" creationId="{721F6C18-F53A-4FB9-9228-E21E0DB3B761}"/>
          </ac:cxnSpMkLst>
        </pc:cxnChg>
        <pc:cxnChg chg="del mod">
          <ac:chgData name="Stanford Bowman" userId="6ede3e4e1afbea80" providerId="LiveId" clId="{A024AD94-2FBF-4096-BF6E-10E7BD2F82F0}" dt="2020-09-07T21:37:13.101" v="2043" actId="478"/>
          <ac:cxnSpMkLst>
            <pc:docMk/>
            <pc:sldMk cId="2900844853" sldId="320"/>
            <ac:cxnSpMk id="33" creationId="{0E9D8792-52F3-45F5-B659-4960D32CB6E9}"/>
          </ac:cxnSpMkLst>
        </pc:cxnChg>
      </pc:sldChg>
      <pc:sldChg chg="addSp delSp modSp add modNotesTx">
        <pc:chgData name="Stanford Bowman" userId="6ede3e4e1afbea80" providerId="LiveId" clId="{A024AD94-2FBF-4096-BF6E-10E7BD2F82F0}" dt="2020-09-07T21:42:25.179" v="2113" actId="553"/>
        <pc:sldMkLst>
          <pc:docMk/>
          <pc:sldMk cId="2131328801" sldId="321"/>
        </pc:sldMkLst>
        <pc:spChg chg="mod">
          <ac:chgData name="Stanford Bowman" userId="6ede3e4e1afbea80" providerId="LiveId" clId="{A024AD94-2FBF-4096-BF6E-10E7BD2F82F0}" dt="2020-09-07T18:21:10.671" v="1624"/>
          <ac:spMkLst>
            <pc:docMk/>
            <pc:sldMk cId="2131328801" sldId="321"/>
            <ac:spMk id="2" creationId="{AD1F81EA-315E-4815-86CD-47E4F98649A4}"/>
          </ac:spMkLst>
        </pc:spChg>
        <pc:spChg chg="mod">
          <ac:chgData name="Stanford Bowman" userId="6ede3e4e1afbea80" providerId="LiveId" clId="{A024AD94-2FBF-4096-BF6E-10E7BD2F82F0}" dt="2020-09-07T18:21:10.671" v="1624"/>
          <ac:spMkLst>
            <pc:docMk/>
            <pc:sldMk cId="2131328801" sldId="321"/>
            <ac:spMk id="3" creationId="{6D03869A-AAA1-463E-9E4D-957024AD74F1}"/>
          </ac:spMkLst>
        </pc:spChg>
        <pc:spChg chg="mod">
          <ac:chgData name="Stanford Bowman" userId="6ede3e4e1afbea80" providerId="LiveId" clId="{A024AD94-2FBF-4096-BF6E-10E7BD2F82F0}" dt="2020-09-07T18:21:10.671" v="1624"/>
          <ac:spMkLst>
            <pc:docMk/>
            <pc:sldMk cId="2131328801" sldId="321"/>
            <ac:spMk id="13" creationId="{84DD83C2-FE63-4FC9-9D93-573A73914227}"/>
          </ac:spMkLst>
        </pc:spChg>
        <pc:spChg chg="mod">
          <ac:chgData name="Stanford Bowman" userId="6ede3e4e1afbea80" providerId="LiveId" clId="{A024AD94-2FBF-4096-BF6E-10E7BD2F82F0}" dt="2020-09-06T16:28:17.603" v="28" actId="113"/>
          <ac:spMkLst>
            <pc:docMk/>
            <pc:sldMk cId="2131328801" sldId="321"/>
            <ac:spMk id="16" creationId="{E87A8222-E3D0-4378-88E1-A352EB289FAF}"/>
          </ac:spMkLst>
        </pc:spChg>
        <pc:spChg chg="add">
          <ac:chgData name="Stanford Bowman" userId="6ede3e4e1afbea80" providerId="LiveId" clId="{A024AD94-2FBF-4096-BF6E-10E7BD2F82F0}" dt="2020-09-07T21:38:11.343" v="2085"/>
          <ac:spMkLst>
            <pc:docMk/>
            <pc:sldMk cId="2131328801" sldId="321"/>
            <ac:spMk id="17" creationId="{F21D8DD0-6DC9-4D8F-8D25-55BA630A2DAF}"/>
          </ac:spMkLst>
        </pc:spChg>
        <pc:spChg chg="add mod">
          <ac:chgData name="Stanford Bowman" userId="6ede3e4e1afbea80" providerId="LiveId" clId="{A024AD94-2FBF-4096-BF6E-10E7BD2F82F0}" dt="2020-09-07T21:42:25.179" v="2113" actId="553"/>
          <ac:spMkLst>
            <pc:docMk/>
            <pc:sldMk cId="2131328801" sldId="321"/>
            <ac:spMk id="18" creationId="{D50EFE32-4551-4685-A6C3-225D258F9A8B}"/>
          </ac:spMkLst>
        </pc:spChg>
        <pc:spChg chg="del mod">
          <ac:chgData name="Stanford Bowman" userId="6ede3e4e1afbea80" providerId="LiveId" clId="{A024AD94-2FBF-4096-BF6E-10E7BD2F82F0}" dt="2020-09-07T21:38:10.422" v="2084" actId="478"/>
          <ac:spMkLst>
            <pc:docMk/>
            <pc:sldMk cId="2131328801" sldId="321"/>
            <ac:spMk id="19" creationId="{011F862F-83F0-4C67-A064-DB2F8B2BC937}"/>
          </ac:spMkLst>
        </pc:spChg>
        <pc:spChg chg="mod">
          <ac:chgData name="Stanford Bowman" userId="6ede3e4e1afbea80" providerId="LiveId" clId="{A024AD94-2FBF-4096-BF6E-10E7BD2F82F0}" dt="2020-09-07T18:21:10.671" v="1624"/>
          <ac:spMkLst>
            <pc:docMk/>
            <pc:sldMk cId="2131328801" sldId="321"/>
            <ac:spMk id="23" creationId="{0A027986-47CB-4EC3-A673-ABF84764C316}"/>
          </ac:spMkLst>
        </pc:spChg>
        <pc:spChg chg="del mod">
          <ac:chgData name="Stanford Bowman" userId="6ede3e4e1afbea80" providerId="LiveId" clId="{A024AD94-2FBF-4096-BF6E-10E7BD2F82F0}" dt="2020-09-07T21:38:10.422" v="2084" actId="478"/>
          <ac:spMkLst>
            <pc:docMk/>
            <pc:sldMk cId="2131328801" sldId="321"/>
            <ac:spMk id="34" creationId="{9A73DDFA-09E2-47AE-B980-0697B43800F2}"/>
          </ac:spMkLst>
        </pc:spChg>
        <pc:spChg chg="mod">
          <ac:chgData name="Stanford Bowman" userId="6ede3e4e1afbea80" providerId="LiveId" clId="{A024AD94-2FBF-4096-BF6E-10E7BD2F82F0}" dt="2020-09-07T18:21:10.671" v="1624"/>
          <ac:spMkLst>
            <pc:docMk/>
            <pc:sldMk cId="2131328801" sldId="321"/>
            <ac:spMk id="7171" creationId="{00000000-0000-0000-0000-000000000000}"/>
          </ac:spMkLst>
        </pc:spChg>
        <pc:spChg chg="mod">
          <ac:chgData name="Stanford Bowman" userId="6ede3e4e1afbea80" providerId="LiveId" clId="{A024AD94-2FBF-4096-BF6E-10E7BD2F82F0}" dt="2020-09-07T18:21:10.671" v="1624"/>
          <ac:spMkLst>
            <pc:docMk/>
            <pc:sldMk cId="2131328801" sldId="321"/>
            <ac:spMk id="7172" creationId="{00000000-0000-0000-0000-000000000000}"/>
          </ac:spMkLst>
        </pc:spChg>
        <pc:spChg chg="mod">
          <ac:chgData name="Stanford Bowman" userId="6ede3e4e1afbea80" providerId="LiveId" clId="{A024AD94-2FBF-4096-BF6E-10E7BD2F82F0}" dt="2020-09-07T18:21:10.671" v="1624"/>
          <ac:spMkLst>
            <pc:docMk/>
            <pc:sldMk cId="2131328801" sldId="321"/>
            <ac:spMk id="7173" creationId="{00000000-0000-0000-0000-000000000000}"/>
          </ac:spMkLst>
        </pc:spChg>
        <pc:grpChg chg="mod">
          <ac:chgData name="Stanford Bowman" userId="6ede3e4e1afbea80" providerId="LiveId" clId="{A024AD94-2FBF-4096-BF6E-10E7BD2F82F0}" dt="2020-09-07T18:21:10.671" v="1624"/>
          <ac:grpSpMkLst>
            <pc:docMk/>
            <pc:sldMk cId="2131328801" sldId="321"/>
            <ac:grpSpMk id="14" creationId="{76C44386-5C0D-4860-9394-E905BB93592D}"/>
          </ac:grpSpMkLst>
        </pc:grpChg>
        <pc:cxnChg chg="add mod">
          <ac:chgData name="Stanford Bowman" userId="6ede3e4e1afbea80" providerId="LiveId" clId="{A024AD94-2FBF-4096-BF6E-10E7BD2F82F0}" dt="2020-09-07T21:42:25.179" v="2113" actId="553"/>
          <ac:cxnSpMkLst>
            <pc:docMk/>
            <pc:sldMk cId="2131328801" sldId="321"/>
            <ac:cxnSpMk id="20" creationId="{0FCB8733-3967-47D9-93C9-559EB1ECCFE7}"/>
          </ac:cxnSpMkLst>
        </pc:cxnChg>
        <pc:cxnChg chg="del mod">
          <ac:chgData name="Stanford Bowman" userId="6ede3e4e1afbea80" providerId="LiveId" clId="{A024AD94-2FBF-4096-BF6E-10E7BD2F82F0}" dt="2020-09-07T21:38:10.422" v="2084" actId="478"/>
          <ac:cxnSpMkLst>
            <pc:docMk/>
            <pc:sldMk cId="2131328801" sldId="321"/>
            <ac:cxnSpMk id="35" creationId="{863C15E8-3F6D-4E9C-8DC5-F52191B2B51F}"/>
          </ac:cxnSpMkLst>
        </pc:cxnChg>
        <pc:cxnChg chg="mod">
          <ac:chgData name="Stanford Bowman" userId="6ede3e4e1afbea80" providerId="LiveId" clId="{A024AD94-2FBF-4096-BF6E-10E7BD2F82F0}" dt="2020-09-07T18:21:10.671" v="1624"/>
          <ac:cxnSpMkLst>
            <pc:docMk/>
            <pc:sldMk cId="2131328801" sldId="321"/>
            <ac:cxnSpMk id="7177" creationId="{00000000-0000-0000-0000-000000000000}"/>
          </ac:cxnSpMkLst>
        </pc:cxnChg>
      </pc:sldChg>
      <pc:sldChg chg="addSp delSp modSp add modAnim modNotesTx">
        <pc:chgData name="Stanford Bowman" userId="6ede3e4e1afbea80" providerId="LiveId" clId="{A024AD94-2FBF-4096-BF6E-10E7BD2F82F0}" dt="2020-09-19T20:07:04.607" v="3109" actId="1035"/>
        <pc:sldMkLst>
          <pc:docMk/>
          <pc:sldMk cId="3610554354" sldId="322"/>
        </pc:sldMkLst>
        <pc:spChg chg="mod">
          <ac:chgData name="Stanford Bowman" userId="6ede3e4e1afbea80" providerId="LiveId" clId="{A024AD94-2FBF-4096-BF6E-10E7BD2F82F0}" dt="2020-09-07T18:21:10.671" v="1624"/>
          <ac:spMkLst>
            <pc:docMk/>
            <pc:sldMk cId="3610554354" sldId="322"/>
            <ac:spMk id="3" creationId="{C173528E-EDC8-4FBE-9BE9-878B206B957E}"/>
          </ac:spMkLst>
        </pc:spChg>
        <pc:spChg chg="mod">
          <ac:chgData name="Stanford Bowman" userId="6ede3e4e1afbea80" providerId="LiveId" clId="{A024AD94-2FBF-4096-BF6E-10E7BD2F82F0}" dt="2020-09-07T18:21:10.671" v="1624"/>
          <ac:spMkLst>
            <pc:docMk/>
            <pc:sldMk cId="3610554354" sldId="322"/>
            <ac:spMk id="11" creationId="{137B51C5-058B-48A2-B1E2-E4689C9F6D64}"/>
          </ac:spMkLst>
        </pc:spChg>
        <pc:spChg chg="mod">
          <ac:chgData name="Stanford Bowman" userId="6ede3e4e1afbea80" providerId="LiveId" clId="{A024AD94-2FBF-4096-BF6E-10E7BD2F82F0}" dt="2020-09-07T18:21:10.671" v="1624"/>
          <ac:spMkLst>
            <pc:docMk/>
            <pc:sldMk cId="3610554354" sldId="322"/>
            <ac:spMk id="12" creationId="{00000000-0000-0000-0000-000000000000}"/>
          </ac:spMkLst>
        </pc:spChg>
        <pc:spChg chg="add">
          <ac:chgData name="Stanford Bowman" userId="6ede3e4e1afbea80" providerId="LiveId" clId="{A024AD94-2FBF-4096-BF6E-10E7BD2F82F0}" dt="2020-09-07T21:40:50.775" v="2107"/>
          <ac:spMkLst>
            <pc:docMk/>
            <pc:sldMk cId="3610554354" sldId="322"/>
            <ac:spMk id="19" creationId="{5AB6D2F2-1B20-4F9A-8FCC-BD9D0E31E665}"/>
          </ac:spMkLst>
        </pc:spChg>
        <pc:spChg chg="del mod topLvl">
          <ac:chgData name="Stanford Bowman" userId="6ede3e4e1afbea80" providerId="LiveId" clId="{A024AD94-2FBF-4096-BF6E-10E7BD2F82F0}" dt="2020-09-06T18:26:49.326" v="1386" actId="478"/>
          <ac:spMkLst>
            <pc:docMk/>
            <pc:sldMk cId="3610554354" sldId="322"/>
            <ac:spMk id="20" creationId="{37BDF6D9-39E0-4371-B0F1-7587A9303842}"/>
          </ac:spMkLst>
        </pc:spChg>
        <pc:spChg chg="add mod">
          <ac:chgData name="Stanford Bowman" userId="6ede3e4e1afbea80" providerId="LiveId" clId="{A024AD94-2FBF-4096-BF6E-10E7BD2F82F0}" dt="2020-09-07T21:43:33.897" v="2119" actId="553"/>
          <ac:spMkLst>
            <pc:docMk/>
            <pc:sldMk cId="3610554354" sldId="322"/>
            <ac:spMk id="20" creationId="{497C4DE1-9948-4970-BE32-6DCDD521E95F}"/>
          </ac:spMkLst>
        </pc:spChg>
        <pc:spChg chg="mod topLvl">
          <ac:chgData name="Stanford Bowman" userId="6ede3e4e1afbea80" providerId="LiveId" clId="{A024AD94-2FBF-4096-BF6E-10E7BD2F82F0}" dt="2020-09-19T20:06:33.350" v="3102" actId="255"/>
          <ac:spMkLst>
            <pc:docMk/>
            <pc:sldMk cId="3610554354" sldId="322"/>
            <ac:spMk id="21" creationId="{D5CA7739-1376-4613-8ADE-73CDD8360891}"/>
          </ac:spMkLst>
        </pc:spChg>
        <pc:spChg chg="mod">
          <ac:chgData name="Stanford Bowman" userId="6ede3e4e1afbea80" providerId="LiveId" clId="{A024AD94-2FBF-4096-BF6E-10E7BD2F82F0}" dt="2020-09-07T18:21:10.671" v="1624"/>
          <ac:spMkLst>
            <pc:docMk/>
            <pc:sldMk cId="3610554354" sldId="322"/>
            <ac:spMk id="22" creationId="{0C7FFC4C-261E-4796-B920-0B95A901E3D2}"/>
          </ac:spMkLst>
        </pc:spChg>
        <pc:spChg chg="del mod topLvl">
          <ac:chgData name="Stanford Bowman" userId="6ede3e4e1afbea80" providerId="LiveId" clId="{A024AD94-2FBF-4096-BF6E-10E7BD2F82F0}" dt="2020-09-06T18:26:38.949" v="1384" actId="478"/>
          <ac:spMkLst>
            <pc:docMk/>
            <pc:sldMk cId="3610554354" sldId="322"/>
            <ac:spMk id="23" creationId="{4C914046-21AC-4471-BC10-5AF74194BD30}"/>
          </ac:spMkLst>
        </pc:spChg>
        <pc:spChg chg="mod topLvl">
          <ac:chgData name="Stanford Bowman" userId="6ede3e4e1afbea80" providerId="LiveId" clId="{A024AD94-2FBF-4096-BF6E-10E7BD2F82F0}" dt="2020-09-19T20:06:46.635" v="3103" actId="255"/>
          <ac:spMkLst>
            <pc:docMk/>
            <pc:sldMk cId="3610554354" sldId="322"/>
            <ac:spMk id="24" creationId="{C5AC856C-F84B-4F5B-B75E-528405671DD9}"/>
          </ac:spMkLst>
        </pc:spChg>
        <pc:spChg chg="mod">
          <ac:chgData name="Stanford Bowman" userId="6ede3e4e1afbea80" providerId="LiveId" clId="{A024AD94-2FBF-4096-BF6E-10E7BD2F82F0}" dt="2020-09-07T18:21:10.671" v="1624"/>
          <ac:spMkLst>
            <pc:docMk/>
            <pc:sldMk cId="3610554354" sldId="322"/>
            <ac:spMk id="25" creationId="{6411F363-9479-4C3C-A0C6-74EC90C11505}"/>
          </ac:spMkLst>
        </pc:spChg>
        <pc:spChg chg="mod">
          <ac:chgData name="Stanford Bowman" userId="6ede3e4e1afbea80" providerId="LiveId" clId="{A024AD94-2FBF-4096-BF6E-10E7BD2F82F0}" dt="2020-09-19T20:07:04.607" v="3109" actId="1035"/>
          <ac:spMkLst>
            <pc:docMk/>
            <pc:sldMk cId="3610554354" sldId="322"/>
            <ac:spMk id="26" creationId="{EE87FC64-D645-44F0-AE5F-9456B65C5578}"/>
          </ac:spMkLst>
        </pc:spChg>
        <pc:spChg chg="del mod">
          <ac:chgData name="Stanford Bowman" userId="6ede3e4e1afbea80" providerId="LiveId" clId="{A024AD94-2FBF-4096-BF6E-10E7BD2F82F0}" dt="2020-09-07T21:40:49.785" v="2106" actId="478"/>
          <ac:spMkLst>
            <pc:docMk/>
            <pc:sldMk cId="3610554354" sldId="322"/>
            <ac:spMk id="27" creationId="{179360E6-2B9F-4F9B-A245-89821C837B3F}"/>
          </ac:spMkLst>
        </pc:spChg>
        <pc:spChg chg="del mod">
          <ac:chgData name="Stanford Bowman" userId="6ede3e4e1afbea80" providerId="LiveId" clId="{A024AD94-2FBF-4096-BF6E-10E7BD2F82F0}" dt="2020-09-07T21:40:49.785" v="2106" actId="478"/>
          <ac:spMkLst>
            <pc:docMk/>
            <pc:sldMk cId="3610554354" sldId="322"/>
            <ac:spMk id="29" creationId="{E3207138-A730-45A4-A225-40BD8AB3B98E}"/>
          </ac:spMkLst>
        </pc:spChg>
        <pc:spChg chg="mod">
          <ac:chgData name="Stanford Bowman" userId="6ede3e4e1afbea80" providerId="LiveId" clId="{A024AD94-2FBF-4096-BF6E-10E7BD2F82F0}" dt="2020-09-07T18:21:10.671" v="1624"/>
          <ac:spMkLst>
            <pc:docMk/>
            <pc:sldMk cId="3610554354" sldId="322"/>
            <ac:spMk id="31" creationId="{C35C2C2B-7DBF-45AB-952B-DF17959F1588}"/>
          </ac:spMkLst>
        </pc:spChg>
        <pc:spChg chg="add del mod topLvl">
          <ac:chgData name="Stanford Bowman" userId="6ede3e4e1afbea80" providerId="LiveId" clId="{A024AD94-2FBF-4096-BF6E-10E7BD2F82F0}" dt="2020-09-06T18:26:34.504" v="1383" actId="478"/>
          <ac:spMkLst>
            <pc:docMk/>
            <pc:sldMk cId="3610554354" sldId="322"/>
            <ac:spMk id="33" creationId="{8C34E16B-7D6A-4756-9299-7DB88EB2D55B}"/>
          </ac:spMkLst>
        </pc:spChg>
        <pc:spChg chg="add del mod topLvl">
          <ac:chgData name="Stanford Bowman" userId="6ede3e4e1afbea80" providerId="LiveId" clId="{A024AD94-2FBF-4096-BF6E-10E7BD2F82F0}" dt="2020-09-19T20:06:58.718" v="3104" actId="255"/>
          <ac:spMkLst>
            <pc:docMk/>
            <pc:sldMk cId="3610554354" sldId="322"/>
            <ac:spMk id="34" creationId="{C8715477-3110-4651-B832-9BC9417D9F4B}"/>
          </ac:spMkLst>
        </pc:spChg>
        <pc:spChg chg="mod">
          <ac:chgData name="Stanford Bowman" userId="6ede3e4e1afbea80" providerId="LiveId" clId="{A024AD94-2FBF-4096-BF6E-10E7BD2F82F0}" dt="2020-09-07T18:21:10.671" v="1624"/>
          <ac:spMkLst>
            <pc:docMk/>
            <pc:sldMk cId="3610554354" sldId="322"/>
            <ac:spMk id="36868" creationId="{00000000-0000-0000-0000-000000000000}"/>
          </ac:spMkLst>
        </pc:spChg>
        <pc:spChg chg="mod">
          <ac:chgData name="Stanford Bowman" userId="6ede3e4e1afbea80" providerId="LiveId" clId="{A024AD94-2FBF-4096-BF6E-10E7BD2F82F0}" dt="2020-09-07T18:21:10.671" v="1624"/>
          <ac:spMkLst>
            <pc:docMk/>
            <pc:sldMk cId="3610554354" sldId="322"/>
            <ac:spMk id="36869" creationId="{00000000-0000-0000-0000-000000000000}"/>
          </ac:spMkLst>
        </pc:spChg>
        <pc:grpChg chg="del mod">
          <ac:chgData name="Stanford Bowman" userId="6ede3e4e1afbea80" providerId="LiveId" clId="{A024AD94-2FBF-4096-BF6E-10E7BD2F82F0}" dt="2020-09-06T18:26:23.098" v="1380" actId="165"/>
          <ac:grpSpMkLst>
            <pc:docMk/>
            <pc:sldMk cId="3610554354" sldId="322"/>
            <ac:grpSpMk id="9" creationId="{5FC72F1D-ECD5-4D71-8428-1195285DA6BA}"/>
          </ac:grpSpMkLst>
        </pc:grpChg>
        <pc:grpChg chg="del mod">
          <ac:chgData name="Stanford Bowman" userId="6ede3e4e1afbea80" providerId="LiveId" clId="{A024AD94-2FBF-4096-BF6E-10E7BD2F82F0}" dt="2020-09-06T18:26:23.098" v="1380" actId="165"/>
          <ac:grpSpMkLst>
            <pc:docMk/>
            <pc:sldMk cId="3610554354" sldId="322"/>
            <ac:grpSpMk id="10" creationId="{BBD8D832-9392-46BB-B2F9-5FE5C33050EB}"/>
          </ac:grpSpMkLst>
        </pc:grpChg>
        <pc:grpChg chg="del mod">
          <ac:chgData name="Stanford Bowman" userId="6ede3e4e1afbea80" providerId="LiveId" clId="{A024AD94-2FBF-4096-BF6E-10E7BD2F82F0}" dt="2020-09-06T18:26:23.098" v="1380" actId="165"/>
          <ac:grpSpMkLst>
            <pc:docMk/>
            <pc:sldMk cId="3610554354" sldId="322"/>
            <ac:grpSpMk id="32" creationId="{57A49906-81D1-47D7-9D4A-D3A33AA7280B}"/>
          </ac:grpSpMkLst>
        </pc:grpChg>
        <pc:graphicFrameChg chg="mod">
          <ac:chgData name="Stanford Bowman" userId="6ede3e4e1afbea80" providerId="LiveId" clId="{A024AD94-2FBF-4096-BF6E-10E7BD2F82F0}" dt="2020-09-07T18:21:10.671" v="1624"/>
          <ac:graphicFrameMkLst>
            <pc:docMk/>
            <pc:sldMk cId="3610554354" sldId="322"/>
            <ac:graphicFrameMk id="30" creationId="{179B981F-AE9B-40A1-8208-46E245840E4C}"/>
          </ac:graphicFrameMkLst>
        </pc:graphicFrameChg>
        <pc:picChg chg="mod">
          <ac:chgData name="Stanford Bowman" userId="6ede3e4e1afbea80" providerId="LiveId" clId="{A024AD94-2FBF-4096-BF6E-10E7BD2F82F0}" dt="2020-09-07T18:21:10.671" v="1624"/>
          <ac:picMkLst>
            <pc:docMk/>
            <pc:sldMk cId="3610554354" sldId="322"/>
            <ac:picMk id="5" creationId="{84AB845F-1232-4D9E-9840-6D383870ECBB}"/>
          </ac:picMkLst>
        </pc:picChg>
        <pc:cxnChg chg="add mod">
          <ac:chgData name="Stanford Bowman" userId="6ede3e4e1afbea80" providerId="LiveId" clId="{A024AD94-2FBF-4096-BF6E-10E7BD2F82F0}" dt="2020-09-07T21:43:33.897" v="2119" actId="553"/>
          <ac:cxnSpMkLst>
            <pc:docMk/>
            <pc:sldMk cId="3610554354" sldId="322"/>
            <ac:cxnSpMk id="23" creationId="{80CAB905-785C-4219-81E3-881ED117CE5F}"/>
          </ac:cxnSpMkLst>
        </pc:cxnChg>
        <pc:cxnChg chg="del mod">
          <ac:chgData name="Stanford Bowman" userId="6ede3e4e1afbea80" providerId="LiveId" clId="{A024AD94-2FBF-4096-BF6E-10E7BD2F82F0}" dt="2020-09-07T21:40:49.785" v="2106" actId="478"/>
          <ac:cxnSpMkLst>
            <pc:docMk/>
            <pc:sldMk cId="3610554354" sldId="322"/>
            <ac:cxnSpMk id="28" creationId="{B7E47D60-348B-4CFA-94B4-9EA2CDD59E29}"/>
          </ac:cxnSpMkLst>
        </pc:cxnChg>
      </pc:sldChg>
      <pc:sldChg chg="addSp delSp modSp add modAnim modNotes">
        <pc:chgData name="Stanford Bowman" userId="6ede3e4e1afbea80" providerId="LiveId" clId="{A024AD94-2FBF-4096-BF6E-10E7BD2F82F0}" dt="2020-09-19T20:06:13.766" v="3101" actId="1036"/>
        <pc:sldMkLst>
          <pc:docMk/>
          <pc:sldMk cId="672980968" sldId="323"/>
        </pc:sldMkLst>
        <pc:spChg chg="mod">
          <ac:chgData name="Stanford Bowman" userId="6ede3e4e1afbea80" providerId="LiveId" clId="{A024AD94-2FBF-4096-BF6E-10E7BD2F82F0}" dt="2020-09-19T20:05:41.975" v="3045" actId="20577"/>
          <ac:spMkLst>
            <pc:docMk/>
            <pc:sldMk cId="672980968" sldId="323"/>
            <ac:spMk id="3" creationId="{C173528E-EDC8-4FBE-9BE9-878B206B957E}"/>
          </ac:spMkLst>
        </pc:spChg>
        <pc:spChg chg="mod">
          <ac:chgData name="Stanford Bowman" userId="6ede3e4e1afbea80" providerId="LiveId" clId="{A024AD94-2FBF-4096-BF6E-10E7BD2F82F0}" dt="2020-09-07T18:21:10.671" v="1624"/>
          <ac:spMkLst>
            <pc:docMk/>
            <pc:sldMk cId="672980968" sldId="323"/>
            <ac:spMk id="11" creationId="{137B51C5-058B-48A2-B1E2-E4689C9F6D64}"/>
          </ac:spMkLst>
        </pc:spChg>
        <pc:spChg chg="mod">
          <ac:chgData name="Stanford Bowman" userId="6ede3e4e1afbea80" providerId="LiveId" clId="{A024AD94-2FBF-4096-BF6E-10E7BD2F82F0}" dt="2020-09-07T18:21:10.671" v="1624"/>
          <ac:spMkLst>
            <pc:docMk/>
            <pc:sldMk cId="672980968" sldId="323"/>
            <ac:spMk id="12" creationId="{00000000-0000-0000-0000-000000000000}"/>
          </ac:spMkLst>
        </pc:spChg>
        <pc:spChg chg="mod topLvl">
          <ac:chgData name="Stanford Bowman" userId="6ede3e4e1afbea80" providerId="LiveId" clId="{A024AD94-2FBF-4096-BF6E-10E7BD2F82F0}" dt="2020-09-07T18:21:10.671" v="1624"/>
          <ac:spMkLst>
            <pc:docMk/>
            <pc:sldMk cId="672980968" sldId="323"/>
            <ac:spMk id="20" creationId="{37BDF6D9-39E0-4371-B0F1-7587A9303842}"/>
          </ac:spMkLst>
        </pc:spChg>
        <pc:spChg chg="mod topLvl">
          <ac:chgData name="Stanford Bowman" userId="6ede3e4e1afbea80" providerId="LiveId" clId="{A024AD94-2FBF-4096-BF6E-10E7BD2F82F0}" dt="2020-09-19T20:05:19.204" v="3026" actId="255"/>
          <ac:spMkLst>
            <pc:docMk/>
            <pc:sldMk cId="672980968" sldId="323"/>
            <ac:spMk id="21" creationId="{D5CA7739-1376-4613-8ADE-73CDD8360891}"/>
          </ac:spMkLst>
        </pc:spChg>
        <pc:spChg chg="mod">
          <ac:chgData name="Stanford Bowman" userId="6ede3e4e1afbea80" providerId="LiveId" clId="{A024AD94-2FBF-4096-BF6E-10E7BD2F82F0}" dt="2020-09-07T18:21:10.671" v="1624"/>
          <ac:spMkLst>
            <pc:docMk/>
            <pc:sldMk cId="672980968" sldId="323"/>
            <ac:spMk id="22" creationId="{0C7FFC4C-261E-4796-B920-0B95A901E3D2}"/>
          </ac:spMkLst>
        </pc:spChg>
        <pc:spChg chg="mod topLvl">
          <ac:chgData name="Stanford Bowman" userId="6ede3e4e1afbea80" providerId="LiveId" clId="{A024AD94-2FBF-4096-BF6E-10E7BD2F82F0}" dt="2020-09-07T18:21:10.671" v="1624"/>
          <ac:spMkLst>
            <pc:docMk/>
            <pc:sldMk cId="672980968" sldId="323"/>
            <ac:spMk id="23" creationId="{4C914046-21AC-4471-BC10-5AF74194BD30}"/>
          </ac:spMkLst>
        </pc:spChg>
        <pc:spChg chg="mod topLvl">
          <ac:chgData name="Stanford Bowman" userId="6ede3e4e1afbea80" providerId="LiveId" clId="{A024AD94-2FBF-4096-BF6E-10E7BD2F82F0}" dt="2020-09-19T20:05:36.004" v="3044" actId="255"/>
          <ac:spMkLst>
            <pc:docMk/>
            <pc:sldMk cId="672980968" sldId="323"/>
            <ac:spMk id="24" creationId="{C5AC856C-F84B-4F5B-B75E-528405671DD9}"/>
          </ac:spMkLst>
        </pc:spChg>
        <pc:spChg chg="mod">
          <ac:chgData name="Stanford Bowman" userId="6ede3e4e1afbea80" providerId="LiveId" clId="{A024AD94-2FBF-4096-BF6E-10E7BD2F82F0}" dt="2020-09-19T20:05:26.298" v="3043" actId="1036"/>
          <ac:spMkLst>
            <pc:docMk/>
            <pc:sldMk cId="672980968" sldId="323"/>
            <ac:spMk id="25" creationId="{6411F363-9479-4C3C-A0C6-74EC90C11505}"/>
          </ac:spMkLst>
        </pc:spChg>
        <pc:spChg chg="mod">
          <ac:chgData name="Stanford Bowman" userId="6ede3e4e1afbea80" providerId="LiveId" clId="{A024AD94-2FBF-4096-BF6E-10E7BD2F82F0}" dt="2020-09-19T20:05:51.497" v="3073" actId="1036"/>
          <ac:spMkLst>
            <pc:docMk/>
            <pc:sldMk cId="672980968" sldId="323"/>
            <ac:spMk id="26" creationId="{EE87FC64-D645-44F0-AE5F-9456B65C5578}"/>
          </ac:spMkLst>
        </pc:spChg>
        <pc:spChg chg="del mod">
          <ac:chgData name="Stanford Bowman" userId="6ede3e4e1afbea80" providerId="LiveId" clId="{A024AD94-2FBF-4096-BF6E-10E7BD2F82F0}" dt="2020-09-07T21:40:43.713" v="2105" actId="478"/>
          <ac:spMkLst>
            <pc:docMk/>
            <pc:sldMk cId="672980968" sldId="323"/>
            <ac:spMk id="27" creationId="{179360E6-2B9F-4F9B-A245-89821C837B3F}"/>
          </ac:spMkLst>
        </pc:spChg>
        <pc:spChg chg="del mod">
          <ac:chgData name="Stanford Bowman" userId="6ede3e4e1afbea80" providerId="LiveId" clId="{A024AD94-2FBF-4096-BF6E-10E7BD2F82F0}" dt="2020-09-07T21:40:43.713" v="2105" actId="478"/>
          <ac:spMkLst>
            <pc:docMk/>
            <pc:sldMk cId="672980968" sldId="323"/>
            <ac:spMk id="29" creationId="{E3207138-A730-45A4-A225-40BD8AB3B98E}"/>
          </ac:spMkLst>
        </pc:spChg>
        <pc:spChg chg="mod">
          <ac:chgData name="Stanford Bowman" userId="6ede3e4e1afbea80" providerId="LiveId" clId="{A024AD94-2FBF-4096-BF6E-10E7BD2F82F0}" dt="2020-09-07T18:21:10.671" v="1624"/>
          <ac:spMkLst>
            <pc:docMk/>
            <pc:sldMk cId="672980968" sldId="323"/>
            <ac:spMk id="31" creationId="{C35C2C2B-7DBF-45AB-952B-DF17959F1588}"/>
          </ac:spMkLst>
        </pc:spChg>
        <pc:spChg chg="add">
          <ac:chgData name="Stanford Bowman" userId="6ede3e4e1afbea80" providerId="LiveId" clId="{A024AD94-2FBF-4096-BF6E-10E7BD2F82F0}" dt="2020-09-07T21:40:38.521" v="2104"/>
          <ac:spMkLst>
            <pc:docMk/>
            <pc:sldMk cId="672980968" sldId="323"/>
            <ac:spMk id="32" creationId="{9EA0C9D4-38AF-4CEA-BFD1-EE37DFF9AA5A}"/>
          </ac:spMkLst>
        </pc:spChg>
        <pc:spChg chg="mod topLvl">
          <ac:chgData name="Stanford Bowman" userId="6ede3e4e1afbea80" providerId="LiveId" clId="{A024AD94-2FBF-4096-BF6E-10E7BD2F82F0}" dt="2020-09-07T18:21:10.671" v="1624"/>
          <ac:spMkLst>
            <pc:docMk/>
            <pc:sldMk cId="672980968" sldId="323"/>
            <ac:spMk id="33" creationId="{8C34E16B-7D6A-4756-9299-7DB88EB2D55B}"/>
          </ac:spMkLst>
        </pc:spChg>
        <pc:spChg chg="mod topLvl">
          <ac:chgData name="Stanford Bowman" userId="6ede3e4e1afbea80" providerId="LiveId" clId="{A024AD94-2FBF-4096-BF6E-10E7BD2F82F0}" dt="2020-09-19T20:06:13.766" v="3101" actId="1036"/>
          <ac:spMkLst>
            <pc:docMk/>
            <pc:sldMk cId="672980968" sldId="323"/>
            <ac:spMk id="34" creationId="{C8715477-3110-4651-B832-9BC9417D9F4B}"/>
          </ac:spMkLst>
        </pc:spChg>
        <pc:spChg chg="add mod">
          <ac:chgData name="Stanford Bowman" userId="6ede3e4e1afbea80" providerId="LiveId" clId="{A024AD94-2FBF-4096-BF6E-10E7BD2F82F0}" dt="2020-09-07T21:43:24.013" v="2118" actId="553"/>
          <ac:spMkLst>
            <pc:docMk/>
            <pc:sldMk cId="672980968" sldId="323"/>
            <ac:spMk id="35" creationId="{11599DCA-7ACB-4299-AF79-26500E2AF9D2}"/>
          </ac:spMkLst>
        </pc:spChg>
        <pc:spChg chg="mod">
          <ac:chgData name="Stanford Bowman" userId="6ede3e4e1afbea80" providerId="LiveId" clId="{A024AD94-2FBF-4096-BF6E-10E7BD2F82F0}" dt="2020-09-07T18:21:10.671" v="1624"/>
          <ac:spMkLst>
            <pc:docMk/>
            <pc:sldMk cId="672980968" sldId="323"/>
            <ac:spMk id="36868" creationId="{00000000-0000-0000-0000-000000000000}"/>
          </ac:spMkLst>
        </pc:spChg>
        <pc:spChg chg="mod">
          <ac:chgData name="Stanford Bowman" userId="6ede3e4e1afbea80" providerId="LiveId" clId="{A024AD94-2FBF-4096-BF6E-10E7BD2F82F0}" dt="2020-09-07T18:21:10.671" v="1624"/>
          <ac:spMkLst>
            <pc:docMk/>
            <pc:sldMk cId="672980968" sldId="323"/>
            <ac:spMk id="36869" creationId="{00000000-0000-0000-0000-000000000000}"/>
          </ac:spMkLst>
        </pc:spChg>
        <pc:grpChg chg="del mod">
          <ac:chgData name="Stanford Bowman" userId="6ede3e4e1afbea80" providerId="LiveId" clId="{A024AD94-2FBF-4096-BF6E-10E7BD2F82F0}" dt="2020-09-06T18:25:42.127" v="1379" actId="165"/>
          <ac:grpSpMkLst>
            <pc:docMk/>
            <pc:sldMk cId="672980968" sldId="323"/>
            <ac:grpSpMk id="9" creationId="{5FC72F1D-ECD5-4D71-8428-1195285DA6BA}"/>
          </ac:grpSpMkLst>
        </pc:grpChg>
        <pc:grpChg chg="del mod">
          <ac:chgData name="Stanford Bowman" userId="6ede3e4e1afbea80" providerId="LiveId" clId="{A024AD94-2FBF-4096-BF6E-10E7BD2F82F0}" dt="2020-09-06T18:25:42.127" v="1379" actId="165"/>
          <ac:grpSpMkLst>
            <pc:docMk/>
            <pc:sldMk cId="672980968" sldId="323"/>
            <ac:grpSpMk id="10" creationId="{BBD8D832-9392-46BB-B2F9-5FE5C33050EB}"/>
          </ac:grpSpMkLst>
        </pc:grpChg>
        <pc:grpChg chg="del mod">
          <ac:chgData name="Stanford Bowman" userId="6ede3e4e1afbea80" providerId="LiveId" clId="{A024AD94-2FBF-4096-BF6E-10E7BD2F82F0}" dt="2020-09-06T18:25:42.127" v="1379" actId="165"/>
          <ac:grpSpMkLst>
            <pc:docMk/>
            <pc:sldMk cId="672980968" sldId="323"/>
            <ac:grpSpMk id="32" creationId="{57A49906-81D1-47D7-9D4A-D3A33AA7280B}"/>
          </ac:grpSpMkLst>
        </pc:grpChg>
        <pc:graphicFrameChg chg="mod">
          <ac:chgData name="Stanford Bowman" userId="6ede3e4e1afbea80" providerId="LiveId" clId="{A024AD94-2FBF-4096-BF6E-10E7BD2F82F0}" dt="2020-09-07T18:21:10.671" v="1624"/>
          <ac:graphicFrameMkLst>
            <pc:docMk/>
            <pc:sldMk cId="672980968" sldId="323"/>
            <ac:graphicFrameMk id="30" creationId="{179B981F-AE9B-40A1-8208-46E245840E4C}"/>
          </ac:graphicFrameMkLst>
        </pc:graphicFrameChg>
        <pc:picChg chg="mod">
          <ac:chgData name="Stanford Bowman" userId="6ede3e4e1afbea80" providerId="LiveId" clId="{A024AD94-2FBF-4096-BF6E-10E7BD2F82F0}" dt="2020-09-07T18:21:10.671" v="1624"/>
          <ac:picMkLst>
            <pc:docMk/>
            <pc:sldMk cId="672980968" sldId="323"/>
            <ac:picMk id="5" creationId="{84AB845F-1232-4D9E-9840-6D383870ECBB}"/>
          </ac:picMkLst>
        </pc:picChg>
        <pc:cxnChg chg="del mod">
          <ac:chgData name="Stanford Bowman" userId="6ede3e4e1afbea80" providerId="LiveId" clId="{A024AD94-2FBF-4096-BF6E-10E7BD2F82F0}" dt="2020-09-07T21:40:43.713" v="2105" actId="478"/>
          <ac:cxnSpMkLst>
            <pc:docMk/>
            <pc:sldMk cId="672980968" sldId="323"/>
            <ac:cxnSpMk id="28" creationId="{B7E47D60-348B-4CFA-94B4-9EA2CDD59E29}"/>
          </ac:cxnSpMkLst>
        </pc:cxnChg>
        <pc:cxnChg chg="add mod">
          <ac:chgData name="Stanford Bowman" userId="6ede3e4e1afbea80" providerId="LiveId" clId="{A024AD94-2FBF-4096-BF6E-10E7BD2F82F0}" dt="2020-09-07T21:43:24.013" v="2118" actId="553"/>
          <ac:cxnSpMkLst>
            <pc:docMk/>
            <pc:sldMk cId="672980968" sldId="323"/>
            <ac:cxnSpMk id="36" creationId="{F3FEA1D3-C554-47E8-B34B-9D81226748FC}"/>
          </ac:cxnSpMkLst>
        </pc:cxnChg>
      </pc:sldChg>
      <pc:sldChg chg="addSp delSp modSp add addAnim delAnim">
        <pc:chgData name="Stanford Bowman" userId="6ede3e4e1afbea80" providerId="LiveId" clId="{A024AD94-2FBF-4096-BF6E-10E7BD2F82F0}" dt="2020-09-19T19:59:00.564" v="2930" actId="478"/>
        <pc:sldMkLst>
          <pc:docMk/>
          <pc:sldMk cId="3921487480" sldId="324"/>
        </pc:sldMkLst>
        <pc:spChg chg="mod">
          <ac:chgData name="Stanford Bowman" userId="6ede3e4e1afbea80" providerId="LiveId" clId="{A024AD94-2FBF-4096-BF6E-10E7BD2F82F0}" dt="2020-09-07T18:21:10.671" v="1624"/>
          <ac:spMkLst>
            <pc:docMk/>
            <pc:sldMk cId="3921487480" sldId="324"/>
            <ac:spMk id="2" creationId="{E15A4589-7E0C-4D73-A60B-569486A8D574}"/>
          </ac:spMkLst>
        </pc:spChg>
        <pc:spChg chg="add del ord">
          <ac:chgData name="Stanford Bowman" userId="6ede3e4e1afbea80" providerId="LiveId" clId="{A024AD94-2FBF-4096-BF6E-10E7BD2F82F0}" dt="2020-09-19T19:59:00.564" v="2930" actId="478"/>
          <ac:spMkLst>
            <pc:docMk/>
            <pc:sldMk cId="3921487480" sldId="324"/>
            <ac:spMk id="9" creationId="{6F0A6992-F0C9-4D84-B2EA-CE3E66242F8C}"/>
          </ac:spMkLst>
        </pc:spChg>
        <pc:spChg chg="add del mod">
          <ac:chgData name="Stanford Bowman" userId="6ede3e4e1afbea80" providerId="LiveId" clId="{A024AD94-2FBF-4096-BF6E-10E7BD2F82F0}" dt="2020-09-07T21:36:15.421" v="2031" actId="478"/>
          <ac:spMkLst>
            <pc:docMk/>
            <pc:sldMk cId="3921487480" sldId="324"/>
            <ac:spMk id="9" creationId="{A92D76A0-BDEE-4B22-AA59-88DC19553DC5}"/>
          </ac:spMkLst>
        </pc:spChg>
        <pc:spChg chg="mod">
          <ac:chgData name="Stanford Bowman" userId="6ede3e4e1afbea80" providerId="LiveId" clId="{A024AD94-2FBF-4096-BF6E-10E7BD2F82F0}" dt="2020-09-19T19:13:22.756" v="2363" actId="14100"/>
          <ac:spMkLst>
            <pc:docMk/>
            <pc:sldMk cId="3921487480" sldId="324"/>
            <ac:spMk id="10" creationId="{01C7E096-666C-4140-9493-1882A66854D8}"/>
          </ac:spMkLst>
        </pc:spChg>
        <pc:spChg chg="add del">
          <ac:chgData name="Stanford Bowman" userId="6ede3e4e1afbea80" providerId="LiveId" clId="{A024AD94-2FBF-4096-BF6E-10E7BD2F82F0}" dt="2020-09-07T21:32:28.369" v="1915"/>
          <ac:spMkLst>
            <pc:docMk/>
            <pc:sldMk cId="3921487480" sldId="324"/>
            <ac:spMk id="11" creationId="{92D512CC-C2F6-4872-BF40-E4FB8CADE6BC}"/>
          </ac:spMkLst>
        </pc:spChg>
        <pc:spChg chg="mod">
          <ac:chgData name="Stanford Bowman" userId="6ede3e4e1afbea80" providerId="LiveId" clId="{A024AD94-2FBF-4096-BF6E-10E7BD2F82F0}" dt="2020-09-19T19:13:06.752" v="2354" actId="14100"/>
          <ac:spMkLst>
            <pc:docMk/>
            <pc:sldMk cId="3921487480" sldId="324"/>
            <ac:spMk id="12" creationId="{62DE6E15-1D9C-4A7D-A8DB-71A3FBE3B36F}"/>
          </ac:spMkLst>
        </pc:spChg>
        <pc:spChg chg="add del mod">
          <ac:chgData name="Stanford Bowman" userId="6ede3e4e1afbea80" providerId="LiveId" clId="{A024AD94-2FBF-4096-BF6E-10E7BD2F82F0}" dt="2020-09-07T21:36:15.421" v="2031" actId="478"/>
          <ac:spMkLst>
            <pc:docMk/>
            <pc:sldMk cId="3921487480" sldId="324"/>
            <ac:spMk id="14" creationId="{59BAF70A-2E70-4E0C-B764-24B60AA144A2}"/>
          </ac:spMkLst>
        </pc:spChg>
        <pc:spChg chg="add del">
          <ac:chgData name="Stanford Bowman" userId="6ede3e4e1afbea80" providerId="LiveId" clId="{A024AD94-2FBF-4096-BF6E-10E7BD2F82F0}" dt="2020-09-07T21:32:28.369" v="1915"/>
          <ac:spMkLst>
            <pc:docMk/>
            <pc:sldMk cId="3921487480" sldId="324"/>
            <ac:spMk id="15" creationId="{3A3A9B36-E9B0-49FD-9201-2BF3D601BA83}"/>
          </ac:spMkLst>
        </pc:spChg>
        <pc:spChg chg="add">
          <ac:chgData name="Stanford Bowman" userId="6ede3e4e1afbea80" providerId="LiveId" clId="{A024AD94-2FBF-4096-BF6E-10E7BD2F82F0}" dt="2020-09-07T21:36:16.112" v="2032"/>
          <ac:spMkLst>
            <pc:docMk/>
            <pc:sldMk cId="3921487480" sldId="324"/>
            <ac:spMk id="16" creationId="{199DA1C2-C088-4B03-AF50-9FC084933274}"/>
          </ac:spMkLst>
        </pc:spChg>
        <pc:spChg chg="add">
          <ac:chgData name="Stanford Bowman" userId="6ede3e4e1afbea80" providerId="LiveId" clId="{A024AD94-2FBF-4096-BF6E-10E7BD2F82F0}" dt="2020-09-07T21:36:16.112" v="2032"/>
          <ac:spMkLst>
            <pc:docMk/>
            <pc:sldMk cId="3921487480" sldId="324"/>
            <ac:spMk id="17" creationId="{C119EEC6-A907-4528-82BA-37A98CFEC92C}"/>
          </ac:spMkLst>
        </pc:spChg>
        <pc:spChg chg="add del mod">
          <ac:chgData name="Stanford Bowman" userId="6ede3e4e1afbea80" providerId="LiveId" clId="{A024AD94-2FBF-4096-BF6E-10E7BD2F82F0}" dt="2020-09-07T21:36:15.421" v="2031" actId="478"/>
          <ac:spMkLst>
            <pc:docMk/>
            <pc:sldMk cId="3921487480" sldId="324"/>
            <ac:spMk id="32" creationId="{D620BA14-AB80-4AC8-9361-1501C0504AA3}"/>
          </ac:spMkLst>
        </pc:spChg>
        <pc:spChg chg="mod">
          <ac:chgData name="Stanford Bowman" userId="6ede3e4e1afbea80" providerId="LiveId" clId="{A024AD94-2FBF-4096-BF6E-10E7BD2F82F0}" dt="2020-09-07T18:21:10.671" v="1624"/>
          <ac:spMkLst>
            <pc:docMk/>
            <pc:sldMk cId="3921487480" sldId="324"/>
            <ac:spMk id="135" creationId="{00000000-0000-0000-0000-000000000000}"/>
          </ac:spMkLst>
        </pc:spChg>
        <pc:cxnChg chg="add del">
          <ac:chgData name="Stanford Bowman" userId="6ede3e4e1afbea80" providerId="LiveId" clId="{A024AD94-2FBF-4096-BF6E-10E7BD2F82F0}" dt="2020-09-07T21:32:28.369" v="1915"/>
          <ac:cxnSpMkLst>
            <pc:docMk/>
            <pc:sldMk cId="3921487480" sldId="324"/>
            <ac:cxnSpMk id="13" creationId="{9F5B88CB-F033-461A-ADA0-58D2DE07980C}"/>
          </ac:cxnSpMkLst>
        </pc:cxnChg>
        <pc:cxnChg chg="add">
          <ac:chgData name="Stanford Bowman" userId="6ede3e4e1afbea80" providerId="LiveId" clId="{A024AD94-2FBF-4096-BF6E-10E7BD2F82F0}" dt="2020-09-07T21:36:16.112" v="2032"/>
          <ac:cxnSpMkLst>
            <pc:docMk/>
            <pc:sldMk cId="3921487480" sldId="324"/>
            <ac:cxnSpMk id="18" creationId="{6E51393E-7F55-40BE-95E0-42D62087660A}"/>
          </ac:cxnSpMkLst>
        </pc:cxnChg>
        <pc:cxnChg chg="add del mod">
          <ac:chgData name="Stanford Bowman" userId="6ede3e4e1afbea80" providerId="LiveId" clId="{A024AD94-2FBF-4096-BF6E-10E7BD2F82F0}" dt="2020-09-07T21:36:15.421" v="2031" actId="478"/>
          <ac:cxnSpMkLst>
            <pc:docMk/>
            <pc:sldMk cId="3921487480" sldId="324"/>
            <ac:cxnSpMk id="33" creationId="{0E9D8792-52F3-45F5-B659-4960D32CB6E9}"/>
          </ac:cxnSpMkLst>
        </pc:cxnChg>
      </pc:sldChg>
      <pc:sldMasterChg chg="modSp setBg modSldLayout">
        <pc:chgData name="Stanford Bowman" userId="6ede3e4e1afbea80" providerId="LiveId" clId="{A024AD94-2FBF-4096-BF6E-10E7BD2F82F0}" dt="2020-09-07T18:42:33.058" v="1653"/>
        <pc:sldMasterMkLst>
          <pc:docMk/>
          <pc:sldMasterMk cId="0" sldId="2147483648"/>
        </pc:sldMasterMkLst>
        <pc:spChg chg="mod">
          <ac:chgData name="Stanford Bowman" userId="6ede3e4e1afbea80" providerId="LiveId" clId="{A024AD94-2FBF-4096-BF6E-10E7BD2F82F0}" dt="2020-09-07T18:21:10.671" v="1624"/>
          <ac:spMkLst>
            <pc:docMk/>
            <pc:sldMasterMk cId="0" sldId="2147483648"/>
            <ac:spMk id="2" creationId="{00000000-0000-0000-0000-000000000000}"/>
          </ac:spMkLst>
        </pc:spChg>
        <pc:spChg chg="mod">
          <ac:chgData name="Stanford Bowman" userId="6ede3e4e1afbea80" providerId="LiveId" clId="{A024AD94-2FBF-4096-BF6E-10E7BD2F82F0}" dt="2020-09-07T18:21:10.671" v="1624"/>
          <ac:spMkLst>
            <pc:docMk/>
            <pc:sldMasterMk cId="0" sldId="2147483648"/>
            <ac:spMk id="3" creationId="{00000000-0000-0000-0000-000000000000}"/>
          </ac:spMkLst>
        </pc:spChg>
        <pc:spChg chg="mod">
          <ac:chgData name="Stanford Bowman" userId="6ede3e4e1afbea80" providerId="LiveId" clId="{A024AD94-2FBF-4096-BF6E-10E7BD2F82F0}" dt="2020-09-07T18:21:10.671" v="1624"/>
          <ac:spMkLst>
            <pc:docMk/>
            <pc:sldMasterMk cId="0" sldId="2147483648"/>
            <ac:spMk id="4" creationId="{00000000-0000-0000-0000-000000000000}"/>
          </ac:spMkLst>
        </pc:spChg>
        <pc:sldLayoutChg chg="modSp setBg">
          <pc:chgData name="Stanford Bowman" userId="6ede3e4e1afbea80" providerId="LiveId" clId="{A024AD94-2FBF-4096-BF6E-10E7BD2F82F0}" dt="2020-09-07T18:42:33.058" v="1653"/>
          <pc:sldLayoutMkLst>
            <pc:docMk/>
            <pc:sldMasterMk cId="0" sldId="2147483648"/>
            <pc:sldLayoutMk cId="0" sldId="2147483649"/>
          </pc:sldLayoutMkLst>
          <pc:spChg chg="mod">
            <ac:chgData name="Stanford Bowman" userId="6ede3e4e1afbea80" providerId="LiveId" clId="{A024AD94-2FBF-4096-BF6E-10E7BD2F82F0}" dt="2020-09-07T18:21:10.671" v="1624"/>
            <ac:spMkLst>
              <pc:docMk/>
              <pc:sldMasterMk cId="0" sldId="2147483648"/>
              <pc:sldLayoutMk cId="0" sldId="2147483649"/>
              <ac:spMk id="11"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49"/>
              <ac:spMk id="12"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0"/>
          </pc:sldLayoutMkLst>
          <pc:spChg chg="mod">
            <ac:chgData name="Stanford Bowman" userId="6ede3e4e1afbea80" providerId="LiveId" clId="{A024AD94-2FBF-4096-BF6E-10E7BD2F82F0}" dt="2020-09-07T18:21:10.671" v="1624"/>
            <ac:spMkLst>
              <pc:docMk/>
              <pc:sldMasterMk cId="0" sldId="2147483648"/>
              <pc:sldLayoutMk cId="0" sldId="2147483650"/>
              <ac:spMk id="20"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0"/>
              <ac:spMk id="21"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0"/>
              <ac:spMk id="22"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1"/>
          </pc:sldLayoutMkLst>
          <pc:spChg chg="mod">
            <ac:chgData name="Stanford Bowman" userId="6ede3e4e1afbea80" providerId="LiveId" clId="{A024AD94-2FBF-4096-BF6E-10E7BD2F82F0}" dt="2020-09-07T18:21:10.671" v="1624"/>
            <ac:spMkLst>
              <pc:docMk/>
              <pc:sldMasterMk cId="0" sldId="2147483648"/>
              <pc:sldLayoutMk cId="0" sldId="2147483651"/>
              <ac:spMk id="30"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2"/>
          </pc:sldLayoutMkLst>
          <pc:spChg chg="mod">
            <ac:chgData name="Stanford Bowman" userId="6ede3e4e1afbea80" providerId="LiveId" clId="{A024AD94-2FBF-4096-BF6E-10E7BD2F82F0}" dt="2020-09-07T18:21:10.671" v="1624"/>
            <ac:spMkLst>
              <pc:docMk/>
              <pc:sldMasterMk cId="0" sldId="2147483648"/>
              <pc:sldLayoutMk cId="0" sldId="2147483652"/>
              <ac:spMk id="38"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2"/>
              <ac:spMk id="39"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2"/>
              <ac:spMk id="40" creationId="{00000000-0000-0000-0000-000000000000}"/>
            </ac:spMkLst>
          </pc:spChg>
        </pc:sldLayoutChg>
        <pc:sldLayoutChg chg="setBg">
          <pc:chgData name="Stanford Bowman" userId="6ede3e4e1afbea80" providerId="LiveId" clId="{A024AD94-2FBF-4096-BF6E-10E7BD2F82F0}" dt="2020-09-07T18:42:33.058" v="1653"/>
          <pc:sldLayoutMkLst>
            <pc:docMk/>
            <pc:sldMasterMk cId="0" sldId="2147483648"/>
            <pc:sldLayoutMk cId="0" sldId="2147483653"/>
          </pc:sldLayoutMkLst>
        </pc:sldLayoutChg>
        <pc:sldLayoutChg chg="modSp setBg">
          <pc:chgData name="Stanford Bowman" userId="6ede3e4e1afbea80" providerId="LiveId" clId="{A024AD94-2FBF-4096-BF6E-10E7BD2F82F0}" dt="2020-09-07T18:42:33.058" v="1653"/>
          <pc:sldLayoutMkLst>
            <pc:docMk/>
            <pc:sldMasterMk cId="0" sldId="2147483648"/>
            <pc:sldLayoutMk cId="0" sldId="2147483657"/>
          </pc:sldLayoutMkLst>
          <pc:spChg chg="mod">
            <ac:chgData name="Stanford Bowman" userId="6ede3e4e1afbea80" providerId="LiveId" clId="{A024AD94-2FBF-4096-BF6E-10E7BD2F82F0}" dt="2020-09-07T18:21:10.671" v="1624"/>
            <ac:spMkLst>
              <pc:docMk/>
              <pc:sldMasterMk cId="0" sldId="2147483648"/>
              <pc:sldLayoutMk cId="0" sldId="2147483657"/>
              <ac:spMk id="83"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7"/>
              <ac:spMk id="84"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7"/>
              <ac:spMk id="85"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8"/>
          </pc:sldLayoutMkLst>
          <pc:spChg chg="mod">
            <ac:chgData name="Stanford Bowman" userId="6ede3e4e1afbea80" providerId="LiveId" clId="{A024AD94-2FBF-4096-BF6E-10E7BD2F82F0}" dt="2020-09-07T18:21:10.671" v="1624"/>
            <ac:spMkLst>
              <pc:docMk/>
              <pc:sldMasterMk cId="0" sldId="2147483648"/>
              <pc:sldLayoutMk cId="0" sldId="2147483658"/>
              <ac:spMk id="93"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8"/>
              <ac:spMk id="94"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9"/>
          </pc:sldLayoutMkLst>
          <pc:spChg chg="mod">
            <ac:chgData name="Stanford Bowman" userId="6ede3e4e1afbea80" providerId="LiveId" clId="{A024AD94-2FBF-4096-BF6E-10E7BD2F82F0}" dt="2020-09-07T18:21:10.671" v="1624"/>
            <ac:spMkLst>
              <pc:docMk/>
              <pc:sldMasterMk cId="0" sldId="2147483648"/>
              <pc:sldLayoutMk cId="0" sldId="2147483659"/>
              <ac:spMk id="102" creationId="{00000000-0000-0000-0000-000000000000}"/>
            </ac:spMkLst>
          </pc:spChg>
        </pc:sldLayoutChg>
        <pc:sldLayoutChg chg="setBg">
          <pc:chgData name="Stanford Bowman" userId="6ede3e4e1afbea80" providerId="LiveId" clId="{A024AD94-2FBF-4096-BF6E-10E7BD2F82F0}" dt="2020-09-07T18:42:33.058" v="1653"/>
          <pc:sldLayoutMkLst>
            <pc:docMk/>
            <pc:sldMasterMk cId="0" sldId="2147483648"/>
            <pc:sldLayoutMk cId="0" sldId="2147483660"/>
          </pc:sldLayoutMkLst>
        </pc:sldLayoutChg>
        <pc:sldLayoutChg chg="modSp setBg">
          <pc:chgData name="Stanford Bowman" userId="6ede3e4e1afbea80" providerId="LiveId" clId="{A024AD94-2FBF-4096-BF6E-10E7BD2F82F0}" dt="2020-09-07T18:42:33.058" v="1653"/>
          <pc:sldLayoutMkLst>
            <pc:docMk/>
            <pc:sldMasterMk cId="0" sldId="2147483648"/>
            <pc:sldLayoutMk cId="0" sldId="2147483661"/>
          </pc:sldLayoutMkLst>
          <pc:spChg chg="mod">
            <ac:chgData name="Stanford Bowman" userId="6ede3e4e1afbea80" providerId="LiveId" clId="{A024AD94-2FBF-4096-BF6E-10E7BD2F82F0}" dt="2020-09-07T18:21:10.671" v="1624"/>
            <ac:spMkLst>
              <pc:docMk/>
              <pc:sldMasterMk cId="0" sldId="2147483648"/>
              <pc:sldLayoutMk cId="0" sldId="2147483661"/>
              <ac:spMk id="4"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61"/>
              <ac:spMk id="5"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61"/>
              <ac:spMk id="6" creationId="{00000000-0000-0000-0000-000000000000}"/>
            </ac:spMkLst>
          </pc:spChg>
        </pc:sldLayoutChg>
      </pc:sldMasterChg>
    </pc:docChg>
  </pc:docChgLst>
  <pc:docChgLst>
    <pc:chgData name="Stanford Bowman" userId="6ede3e4e1afbea80" providerId="LiveId" clId="{2853C336-8093-48E8-A9E5-3543E1164CF1}"/>
    <pc:docChg chg="undo custSel addSld delSld modSld sldOrd modMainMaster delSection modSection">
      <pc:chgData name="Stanford Bowman" userId="6ede3e4e1afbea80" providerId="LiveId" clId="{2853C336-8093-48E8-A9E5-3543E1164CF1}" dt="2020-10-18T19:14:28.438" v="4307" actId="167"/>
      <pc:docMkLst>
        <pc:docMk/>
      </pc:docMkLst>
      <pc:sldChg chg="addSp delSp modSp add del setBg modAnim delDesignElem">
        <pc:chgData name="Stanford Bowman" userId="6ede3e4e1afbea80" providerId="LiveId" clId="{2853C336-8093-48E8-A9E5-3543E1164CF1}" dt="2020-10-17T23:09:33.829" v="464"/>
        <pc:sldMkLst>
          <pc:docMk/>
          <pc:sldMk cId="1669288647" sldId="257"/>
        </pc:sldMkLst>
        <pc:spChg chg="add del">
          <ac:chgData name="Stanford Bowman" userId="6ede3e4e1afbea80" providerId="LiveId" clId="{2853C336-8093-48E8-A9E5-3543E1164CF1}" dt="2020-10-17T23:09:22.446" v="454"/>
          <ac:spMkLst>
            <pc:docMk/>
            <pc:sldMk cId="1669288647" sldId="257"/>
            <ac:spMk id="6" creationId="{B91597AE-9658-4D9C-9E47-8BE38AD62E6A}"/>
          </ac:spMkLst>
        </pc:spChg>
        <pc:spChg chg="add del">
          <ac:chgData name="Stanford Bowman" userId="6ede3e4e1afbea80" providerId="LiveId" clId="{2853C336-8093-48E8-A9E5-3543E1164CF1}" dt="2020-10-17T23:09:22.446" v="454"/>
          <ac:spMkLst>
            <pc:docMk/>
            <pc:sldMk cId="1669288647" sldId="257"/>
            <ac:spMk id="8" creationId="{C73BB109-BE52-47BE-A34D-28E10912CA8F}"/>
          </ac:spMkLst>
        </pc:spChg>
        <pc:spChg chg="add del mod">
          <ac:chgData name="Stanford Bowman" userId="6ede3e4e1afbea80" providerId="LiveId" clId="{2853C336-8093-48E8-A9E5-3543E1164CF1}" dt="2020-10-17T23:09:22.446" v="454"/>
          <ac:spMkLst>
            <pc:docMk/>
            <pc:sldMk cId="1669288647" sldId="257"/>
            <ac:spMk id="10" creationId="{635393A0-18EA-4496-AFDD-9C2256082EA3}"/>
          </ac:spMkLst>
        </pc:spChg>
        <pc:spChg chg="add del mod">
          <ac:chgData name="Stanford Bowman" userId="6ede3e4e1afbea80" providerId="LiveId" clId="{2853C336-8093-48E8-A9E5-3543E1164CF1}" dt="2020-10-17T23:09:22.446" v="454"/>
          <ac:spMkLst>
            <pc:docMk/>
            <pc:sldMk cId="1669288647" sldId="257"/>
            <ac:spMk id="11" creationId="{350DF0D8-3814-4118-8123-188927DC414E}"/>
          </ac:spMkLst>
        </pc:spChg>
        <pc:spChg chg="add del mod">
          <ac:chgData name="Stanford Bowman" userId="6ede3e4e1afbea80" providerId="LiveId" clId="{2853C336-8093-48E8-A9E5-3543E1164CF1}" dt="2020-10-17T23:09:22.446" v="454"/>
          <ac:spMkLst>
            <pc:docMk/>
            <pc:sldMk cId="1669288647" sldId="257"/>
            <ac:spMk id="12" creationId="{A8C3F7DB-C0D1-4F05-B33D-76239B279564}"/>
          </ac:spMkLst>
        </pc:spChg>
        <pc:spChg chg="add del">
          <ac:chgData name="Stanford Bowman" userId="6ede3e4e1afbea80" providerId="LiveId" clId="{2853C336-8093-48E8-A9E5-3543E1164CF1}" dt="2020-10-17T23:09:22.446" v="454"/>
          <ac:spMkLst>
            <pc:docMk/>
            <pc:sldMk cId="1669288647" sldId="257"/>
            <ac:spMk id="13" creationId="{35FBF90C-6868-4D8E-9267-88E7B0923846}"/>
          </ac:spMkLst>
        </pc:spChg>
        <pc:spChg chg="add del">
          <ac:chgData name="Stanford Bowman" userId="6ede3e4e1afbea80" providerId="LiveId" clId="{2853C336-8093-48E8-A9E5-3543E1164CF1}" dt="2020-10-17T23:09:33.829" v="464"/>
          <ac:spMkLst>
            <pc:docMk/>
            <pc:sldMk cId="1669288647" sldId="257"/>
            <ac:spMk id="14" creationId="{E9DCA5EA-C9F1-43F7-8CD9-E7D77919EBE7}"/>
          </ac:spMkLst>
        </pc:spChg>
        <pc:cxnChg chg="add del mod">
          <ac:chgData name="Stanford Bowman" userId="6ede3e4e1afbea80" providerId="LiveId" clId="{2853C336-8093-48E8-A9E5-3543E1164CF1}" dt="2020-10-17T23:09:22.446" v="454"/>
          <ac:cxnSpMkLst>
            <pc:docMk/>
            <pc:sldMk cId="1669288647" sldId="257"/>
            <ac:cxnSpMk id="9" creationId="{AB98661F-033D-4CA4-8B2B-C879EA3DC436}"/>
          </ac:cxnSpMkLst>
        </pc:cxnChg>
      </pc:sldChg>
      <pc:sldChg chg="addSp delSp modSp modTransition delAnim modAnim modNotes modNotesTx">
        <pc:chgData name="Stanford Bowman" userId="6ede3e4e1afbea80" providerId="LiveId" clId="{2853C336-8093-48E8-A9E5-3543E1164CF1}" dt="2020-10-18T19:06:54.971" v="4271" actId="167"/>
        <pc:sldMkLst>
          <pc:docMk/>
          <pc:sldMk cId="732117688" sldId="263"/>
        </pc:sldMkLst>
        <pc:spChg chg="del mod">
          <ac:chgData name="Stanford Bowman" userId="6ede3e4e1afbea80" providerId="LiveId" clId="{2853C336-8093-48E8-A9E5-3543E1164CF1}" dt="2020-10-17T23:10:33.751" v="472" actId="478"/>
          <ac:spMkLst>
            <pc:docMk/>
            <pc:sldMk cId="732117688" sldId="263"/>
            <ac:spMk id="2" creationId="{B03DA6DC-4B08-4281-812A-92857B72BCC6}"/>
          </ac:spMkLst>
        </pc:spChg>
        <pc:spChg chg="add mod">
          <ac:chgData name="Stanford Bowman" userId="6ede3e4e1afbea80" providerId="LiveId" clId="{2853C336-8093-48E8-A9E5-3543E1164CF1}" dt="2020-10-18T03:44:01.611" v="2706" actId="255"/>
          <ac:spMkLst>
            <pc:docMk/>
            <pc:sldMk cId="732117688" sldId="263"/>
            <ac:spMk id="2" creationId="{DBA3FA98-EE36-4C3B-9FA0-CA6DB5E0310D}"/>
          </ac:spMkLst>
        </pc:spChg>
        <pc:spChg chg="add mod">
          <ac:chgData name="Stanford Bowman" userId="6ede3e4e1afbea80" providerId="LiveId" clId="{2853C336-8093-48E8-A9E5-3543E1164CF1}" dt="2020-10-18T17:56:06.187" v="4036" actId="255"/>
          <ac:spMkLst>
            <pc:docMk/>
            <pc:sldMk cId="732117688" sldId="263"/>
            <ac:spMk id="3" creationId="{6A8C3088-1E59-473D-A748-177796378380}"/>
          </ac:spMkLst>
        </pc:spChg>
        <pc:spChg chg="add mod">
          <ac:chgData name="Stanford Bowman" userId="6ede3e4e1afbea80" providerId="LiveId" clId="{2853C336-8093-48E8-A9E5-3543E1164CF1}" dt="2020-10-18T17:38:46.103" v="3948" actId="1035"/>
          <ac:spMkLst>
            <pc:docMk/>
            <pc:sldMk cId="732117688" sldId="263"/>
            <ac:spMk id="5" creationId="{6138354F-03A4-4DF2-8D64-6E03115E372E}"/>
          </ac:spMkLst>
        </pc:spChg>
        <pc:spChg chg="add del mod">
          <ac:chgData name="Stanford Bowman" userId="6ede3e4e1afbea80" providerId="LiveId" clId="{2853C336-8093-48E8-A9E5-3543E1164CF1}" dt="2020-10-18T03:44:31.691" v="2761" actId="478"/>
          <ac:spMkLst>
            <pc:docMk/>
            <pc:sldMk cId="732117688" sldId="263"/>
            <ac:spMk id="5" creationId="{B8DF5841-61FB-4F99-808E-E66AC9C89C9C}"/>
          </ac:spMkLst>
        </pc:spChg>
        <pc:spChg chg="add mod">
          <ac:chgData name="Stanford Bowman" userId="6ede3e4e1afbea80" providerId="LiveId" clId="{2853C336-8093-48E8-A9E5-3543E1164CF1}" dt="2020-10-18T17:56:26.069" v="4048" actId="1035"/>
          <ac:spMkLst>
            <pc:docMk/>
            <pc:sldMk cId="732117688" sldId="263"/>
            <ac:spMk id="6" creationId="{BEC15DBA-8D4E-46D7-ABBA-D2952FD44C08}"/>
          </ac:spMkLst>
        </pc:spChg>
        <pc:spChg chg="del mod">
          <ac:chgData name="Stanford Bowman" userId="6ede3e4e1afbea80" providerId="LiveId" clId="{2853C336-8093-48E8-A9E5-3543E1164CF1}" dt="2020-10-17T23:10:33.751" v="472" actId="478"/>
          <ac:spMkLst>
            <pc:docMk/>
            <pc:sldMk cId="732117688" sldId="263"/>
            <ac:spMk id="8" creationId="{5F73A0A5-722D-43EA-9CBA-DB619E30F14D}"/>
          </ac:spMkLst>
        </pc:spChg>
        <pc:spChg chg="mod">
          <ac:chgData name="Stanford Bowman" userId="6ede3e4e1afbea80" providerId="LiveId" clId="{2853C336-8093-48E8-A9E5-3543E1164CF1}" dt="2020-10-18T03:44:19.403" v="2759" actId="14100"/>
          <ac:spMkLst>
            <pc:docMk/>
            <pc:sldMk cId="732117688" sldId="263"/>
            <ac:spMk id="13" creationId="{346A19DD-80EB-40B7-A2BF-0EBE31F6B071}"/>
          </ac:spMkLst>
        </pc:spChg>
        <pc:spChg chg="mod">
          <ac:chgData name="Stanford Bowman" userId="6ede3e4e1afbea80" providerId="LiveId" clId="{2853C336-8093-48E8-A9E5-3543E1164CF1}" dt="2020-10-18T17:31:40.878" v="3683"/>
          <ac:spMkLst>
            <pc:docMk/>
            <pc:sldMk cId="732117688" sldId="263"/>
            <ac:spMk id="14" creationId="{BD44D565-EAE8-451E-9152-A6122E246898}"/>
          </ac:spMkLst>
        </pc:spChg>
        <pc:spChg chg="add del mod">
          <ac:chgData name="Stanford Bowman" userId="6ede3e4e1afbea80" providerId="LiveId" clId="{2853C336-8093-48E8-A9E5-3543E1164CF1}" dt="2020-10-18T03:46:02.238" v="2825" actId="478"/>
          <ac:spMkLst>
            <pc:docMk/>
            <pc:sldMk cId="732117688" sldId="263"/>
            <ac:spMk id="15" creationId="{1492D136-297C-4778-9732-F0D94709740D}"/>
          </ac:spMkLst>
        </pc:spChg>
        <pc:spChg chg="mod">
          <ac:chgData name="Stanford Bowman" userId="6ede3e4e1afbea80" providerId="LiveId" clId="{2853C336-8093-48E8-A9E5-3543E1164CF1}" dt="2020-10-17T22:55:56.031" v="234" actId="207"/>
          <ac:spMkLst>
            <pc:docMk/>
            <pc:sldMk cId="732117688" sldId="263"/>
            <ac:spMk id="16" creationId="{F360ED47-F205-4DA8-82F4-FA22B14A737A}"/>
          </ac:spMkLst>
        </pc:spChg>
        <pc:spChg chg="mod">
          <ac:chgData name="Stanford Bowman" userId="6ede3e4e1afbea80" providerId="LiveId" clId="{2853C336-8093-48E8-A9E5-3543E1164CF1}" dt="2020-10-17T20:56:41.420" v="5" actId="27636"/>
          <ac:spMkLst>
            <pc:docMk/>
            <pc:sldMk cId="732117688" sldId="263"/>
            <ac:spMk id="17" creationId="{D4E2ADE6-C720-4C40-A5D7-F62699B7E072}"/>
          </ac:spMkLst>
        </pc:spChg>
        <pc:spChg chg="add ord">
          <ac:chgData name="Stanford Bowman" userId="6ede3e4e1afbea80" providerId="LiveId" clId="{2853C336-8093-48E8-A9E5-3543E1164CF1}" dt="2020-10-17T23:50:09.319" v="768" actId="167"/>
          <ac:spMkLst>
            <pc:docMk/>
            <pc:sldMk cId="732117688" sldId="263"/>
            <ac:spMk id="19" creationId="{7DD963A9-7386-4A87-A2B7-DA8891FEAEFC}"/>
          </ac:spMkLst>
        </pc:spChg>
        <pc:spChg chg="add mod ord">
          <ac:chgData name="Stanford Bowman" userId="6ede3e4e1afbea80" providerId="LiveId" clId="{2853C336-8093-48E8-A9E5-3543E1164CF1}" dt="2020-10-18T17:46:22.497" v="3974" actId="1035"/>
          <ac:spMkLst>
            <pc:docMk/>
            <pc:sldMk cId="732117688" sldId="263"/>
            <ac:spMk id="20" creationId="{1A63F0AC-C48F-44B5-AD1E-63E6FA75F4A7}"/>
          </ac:spMkLst>
        </pc:spChg>
        <pc:spChg chg="mod topLvl">
          <ac:chgData name="Stanford Bowman" userId="6ede3e4e1afbea80" providerId="LiveId" clId="{2853C336-8093-48E8-A9E5-3543E1164CF1}" dt="2020-10-18T17:52:11.733" v="4027" actId="164"/>
          <ac:spMkLst>
            <pc:docMk/>
            <pc:sldMk cId="732117688" sldId="263"/>
            <ac:spMk id="21" creationId="{986C7C43-3A83-4241-B703-DC51FF478DC7}"/>
          </ac:spMkLst>
        </pc:spChg>
        <pc:spChg chg="del">
          <ac:chgData name="Stanford Bowman" userId="6ede3e4e1afbea80" providerId="LiveId" clId="{2853C336-8093-48E8-A9E5-3543E1164CF1}" dt="2020-10-17T23:10:39.494" v="473" actId="478"/>
          <ac:spMkLst>
            <pc:docMk/>
            <pc:sldMk cId="732117688" sldId="263"/>
            <ac:spMk id="21" creationId="{C530F068-574C-4184-A61F-1FBE297D8753}"/>
          </ac:spMkLst>
        </pc:spChg>
        <pc:spChg chg="mod topLvl">
          <ac:chgData name="Stanford Bowman" userId="6ede3e4e1afbea80" providerId="LiveId" clId="{2853C336-8093-48E8-A9E5-3543E1164CF1}" dt="2020-10-18T17:52:11.733" v="4027" actId="164"/>
          <ac:spMkLst>
            <pc:docMk/>
            <pc:sldMk cId="732117688" sldId="263"/>
            <ac:spMk id="22" creationId="{1F480B0B-B556-4426-9E49-EE5FF18484B7}"/>
          </ac:spMkLst>
        </pc:spChg>
        <pc:spChg chg="del">
          <ac:chgData name="Stanford Bowman" userId="6ede3e4e1afbea80" providerId="LiveId" clId="{2853C336-8093-48E8-A9E5-3543E1164CF1}" dt="2020-10-17T23:10:39.494" v="473" actId="478"/>
          <ac:spMkLst>
            <pc:docMk/>
            <pc:sldMk cId="732117688" sldId="263"/>
            <ac:spMk id="22" creationId="{8C0C4244-BFF9-4B0F-AEF5-BC705CAE27BB}"/>
          </ac:spMkLst>
        </pc:spChg>
        <pc:spChg chg="add mod topLvl">
          <ac:chgData name="Stanford Bowman" userId="6ede3e4e1afbea80" providerId="LiveId" clId="{2853C336-8093-48E8-A9E5-3543E1164CF1}" dt="2020-10-18T17:52:11.733" v="4027" actId="164"/>
          <ac:spMkLst>
            <pc:docMk/>
            <pc:sldMk cId="732117688" sldId="263"/>
            <ac:spMk id="23" creationId="{98E332BE-3B60-4182-9492-E3080411B342}"/>
          </ac:spMkLst>
        </pc:spChg>
        <pc:spChg chg="add mod ord">
          <ac:chgData name="Stanford Bowman" userId="6ede3e4e1afbea80" providerId="LiveId" clId="{2853C336-8093-48E8-A9E5-3543E1164CF1}" dt="2020-10-18T17:47:13.599" v="3980" actId="1035"/>
          <ac:spMkLst>
            <pc:docMk/>
            <pc:sldMk cId="732117688" sldId="263"/>
            <ac:spMk id="24" creationId="{5AF421B9-A05E-46D5-AD59-393912E2A131}"/>
          </ac:spMkLst>
        </pc:spChg>
        <pc:spChg chg="add mod">
          <ac:chgData name="Stanford Bowman" userId="6ede3e4e1afbea80" providerId="LiveId" clId="{2853C336-8093-48E8-A9E5-3543E1164CF1}" dt="2020-10-18T17:38:46.103" v="3948" actId="1035"/>
          <ac:spMkLst>
            <pc:docMk/>
            <pc:sldMk cId="732117688" sldId="263"/>
            <ac:spMk id="25" creationId="{A16B4F0A-E0F8-41B3-96E6-08DAEA2DFA39}"/>
          </ac:spMkLst>
        </pc:spChg>
        <pc:spChg chg="del">
          <ac:chgData name="Stanford Bowman" userId="6ede3e4e1afbea80" providerId="LiveId" clId="{2853C336-8093-48E8-A9E5-3543E1164CF1}" dt="2020-10-17T23:10:39.494" v="473" actId="478"/>
          <ac:spMkLst>
            <pc:docMk/>
            <pc:sldMk cId="732117688" sldId="263"/>
            <ac:spMk id="25" creationId="{BEB82E50-D8DF-4790-8732-CFCA61367F26}"/>
          </ac:spMkLst>
        </pc:spChg>
        <pc:spChg chg="del">
          <ac:chgData name="Stanford Bowman" userId="6ede3e4e1afbea80" providerId="LiveId" clId="{2853C336-8093-48E8-A9E5-3543E1164CF1}" dt="2020-10-17T23:10:39.494" v="473" actId="478"/>
          <ac:spMkLst>
            <pc:docMk/>
            <pc:sldMk cId="732117688" sldId="263"/>
            <ac:spMk id="26" creationId="{B5CA7386-78A1-4774-9ADF-7F1B79A51175}"/>
          </ac:spMkLst>
        </pc:spChg>
        <pc:spChg chg="add mod">
          <ac:chgData name="Stanford Bowman" userId="6ede3e4e1afbea80" providerId="LiveId" clId="{2853C336-8093-48E8-A9E5-3543E1164CF1}" dt="2020-10-18T17:38:46.103" v="3948" actId="1035"/>
          <ac:spMkLst>
            <pc:docMk/>
            <pc:sldMk cId="732117688" sldId="263"/>
            <ac:spMk id="26" creationId="{D2310188-E53F-4A5D-B2DF-57E4BA57E715}"/>
          </ac:spMkLst>
        </pc:spChg>
        <pc:spChg chg="del">
          <ac:chgData name="Stanford Bowman" userId="6ede3e4e1afbea80" providerId="LiveId" clId="{2853C336-8093-48E8-A9E5-3543E1164CF1}" dt="2020-10-17T23:10:39.494" v="473" actId="478"/>
          <ac:spMkLst>
            <pc:docMk/>
            <pc:sldMk cId="732117688" sldId="263"/>
            <ac:spMk id="27" creationId="{D2EDD178-A8FA-4FA6-894C-9750CCF4BD9C}"/>
          </ac:spMkLst>
        </pc:spChg>
        <pc:spChg chg="add mod">
          <ac:chgData name="Stanford Bowman" userId="6ede3e4e1afbea80" providerId="LiveId" clId="{2853C336-8093-48E8-A9E5-3543E1164CF1}" dt="2020-10-18T17:46:22.497" v="3974" actId="1035"/>
          <ac:spMkLst>
            <pc:docMk/>
            <pc:sldMk cId="732117688" sldId="263"/>
            <ac:spMk id="27" creationId="{F7F0D7A8-B9F3-4DB2-80FE-DCF8A7A0F678}"/>
          </ac:spMkLst>
        </pc:spChg>
        <pc:spChg chg="del mod">
          <ac:chgData name="Stanford Bowman" userId="6ede3e4e1afbea80" providerId="LiveId" clId="{2853C336-8093-48E8-A9E5-3543E1164CF1}" dt="2020-10-17T23:10:33.751" v="472" actId="478"/>
          <ac:spMkLst>
            <pc:docMk/>
            <pc:sldMk cId="732117688" sldId="263"/>
            <ac:spMk id="37" creationId="{DC078E8A-FEBA-4C1C-B7BD-6F215C3AFD50}"/>
          </ac:spMkLst>
        </pc:spChg>
        <pc:grpChg chg="add del mod">
          <ac:chgData name="Stanford Bowman" userId="6ede3e4e1afbea80" providerId="LiveId" clId="{2853C336-8093-48E8-A9E5-3543E1164CF1}" dt="2020-10-18T17:48:12.521" v="3986" actId="165"/>
          <ac:grpSpMkLst>
            <pc:docMk/>
            <pc:sldMk cId="732117688" sldId="263"/>
            <ac:grpSpMk id="7" creationId="{EFB5B5CF-F1BC-481E-BE23-5F97AAB0DA4B}"/>
          </ac:grpSpMkLst>
        </pc:grpChg>
        <pc:grpChg chg="add mod">
          <ac:chgData name="Stanford Bowman" userId="6ede3e4e1afbea80" providerId="LiveId" clId="{2853C336-8093-48E8-A9E5-3543E1164CF1}" dt="2020-10-18T17:52:11.733" v="4027" actId="164"/>
          <ac:grpSpMkLst>
            <pc:docMk/>
            <pc:sldMk cId="732117688" sldId="263"/>
            <ac:grpSpMk id="8" creationId="{0376AC74-983C-48B9-BF8A-3647807A963A}"/>
          </ac:grpSpMkLst>
        </pc:grpChg>
        <pc:grpChg chg="add del">
          <ac:chgData name="Stanford Bowman" userId="6ede3e4e1afbea80" providerId="LiveId" clId="{2853C336-8093-48E8-A9E5-3543E1164CF1}" dt="2020-10-18T03:46:38.482" v="2828" actId="165"/>
          <ac:grpSpMkLst>
            <pc:docMk/>
            <pc:sldMk cId="732117688" sldId="263"/>
            <ac:grpSpMk id="20" creationId="{98F5F170-AFE5-41B1-9AD5-19236E7E39CA}"/>
          </ac:grpSpMkLst>
        </pc:grpChg>
        <pc:picChg chg="del">
          <ac:chgData name="Stanford Bowman" userId="6ede3e4e1afbea80" providerId="LiveId" clId="{2853C336-8093-48E8-A9E5-3543E1164CF1}" dt="2020-10-17T22:13:07.387" v="124" actId="478"/>
          <ac:picMkLst>
            <pc:docMk/>
            <pc:sldMk cId="732117688" sldId="263"/>
            <ac:picMk id="15" creationId="{652488D0-73F0-4C7A-8449-E0D5425EF1F5}"/>
          </ac:picMkLst>
        </pc:picChg>
        <pc:picChg chg="add ord">
          <ac:chgData name="Stanford Bowman" userId="6ede3e4e1afbea80" providerId="LiveId" clId="{2853C336-8093-48E8-A9E5-3543E1164CF1}" dt="2020-10-18T19:06:54.971" v="4271" actId="167"/>
          <ac:picMkLst>
            <pc:docMk/>
            <pc:sldMk cId="732117688" sldId="263"/>
            <ac:picMk id="28" creationId="{5C2328C8-D8FF-4924-BF0A-C70DA8FF1FB7}"/>
          </ac:picMkLst>
        </pc:picChg>
        <pc:picChg chg="del">
          <ac:chgData name="Stanford Bowman" userId="6ede3e4e1afbea80" providerId="LiveId" clId="{2853C336-8093-48E8-A9E5-3543E1164CF1}" dt="2020-10-17T23:10:33.751" v="472" actId="478"/>
          <ac:picMkLst>
            <pc:docMk/>
            <pc:sldMk cId="732117688" sldId="263"/>
            <ac:picMk id="2049" creationId="{B8E24EE2-EDEF-4FA0-9EB0-2F4104DF8B31}"/>
          </ac:picMkLst>
        </pc:picChg>
        <pc:cxnChg chg="mod">
          <ac:chgData name="Stanford Bowman" userId="6ede3e4e1afbea80" providerId="LiveId" clId="{2853C336-8093-48E8-A9E5-3543E1164CF1}" dt="2020-10-17T23:11:01.091" v="476" actId="14100"/>
          <ac:cxnSpMkLst>
            <pc:docMk/>
            <pc:sldMk cId="732117688" sldId="263"/>
            <ac:cxnSpMk id="18" creationId="{769DC34A-37CB-4767-BD67-BA2ECDA774C0}"/>
          </ac:cxnSpMkLst>
        </pc:cxnChg>
      </pc:sldChg>
      <pc:sldChg chg="addSp delSp modSp ord modNotes modNotesTx">
        <pc:chgData name="Stanford Bowman" userId="6ede3e4e1afbea80" providerId="LiveId" clId="{2853C336-8093-48E8-A9E5-3543E1164CF1}" dt="2020-10-18T19:08:30.787" v="4286" actId="207"/>
        <pc:sldMkLst>
          <pc:docMk/>
          <pc:sldMk cId="0" sldId="264"/>
        </pc:sldMkLst>
        <pc:spChg chg="mod">
          <ac:chgData name="Stanford Bowman" userId="6ede3e4e1afbea80" providerId="LiveId" clId="{2853C336-8093-48E8-A9E5-3543E1164CF1}" dt="2020-10-18T02:35:14.163" v="1909" actId="465"/>
          <ac:spMkLst>
            <pc:docMk/>
            <pc:sldMk cId="0" sldId="264"/>
            <ac:spMk id="2" creationId="{B073B5BA-3F73-4788-A44E-6FEC2EA0391D}"/>
          </ac:spMkLst>
        </pc:spChg>
        <pc:spChg chg="mod">
          <ac:chgData name="Stanford Bowman" userId="6ede3e4e1afbea80" providerId="LiveId" clId="{2853C336-8093-48E8-A9E5-3543E1164CF1}" dt="2020-10-17T20:56:41.547" v="7" actId="27636"/>
          <ac:spMkLst>
            <pc:docMk/>
            <pc:sldMk cId="0" sldId="264"/>
            <ac:spMk id="15" creationId="{10095DD6-603C-4C82-8947-C8C771F8E607}"/>
          </ac:spMkLst>
        </pc:spChg>
        <pc:spChg chg="mod">
          <ac:chgData name="Stanford Bowman" userId="6ede3e4e1afbea80" providerId="LiveId" clId="{2853C336-8093-48E8-A9E5-3543E1164CF1}" dt="2020-10-18T02:31:24.530" v="1875"/>
          <ac:spMkLst>
            <pc:docMk/>
            <pc:sldMk cId="0" sldId="264"/>
            <ac:spMk id="16" creationId="{4F123F2E-C565-4555-981E-61A6D6EC2C25}"/>
          </ac:spMkLst>
        </pc:spChg>
        <pc:spChg chg="mod">
          <ac:chgData name="Stanford Bowman" userId="6ede3e4e1afbea80" providerId="LiveId" clId="{2853C336-8093-48E8-A9E5-3543E1164CF1}" dt="2020-10-18T02:35:14.163" v="1909" actId="465"/>
          <ac:spMkLst>
            <pc:docMk/>
            <pc:sldMk cId="0" sldId="264"/>
            <ac:spMk id="17" creationId="{F67760C7-6837-45B9-B842-5FDDC5966EEE}"/>
          </ac:spMkLst>
        </pc:spChg>
        <pc:spChg chg="add ord">
          <ac:chgData name="Stanford Bowman" userId="6ede3e4e1afbea80" providerId="LiveId" clId="{2853C336-8093-48E8-A9E5-3543E1164CF1}" dt="2020-10-17T23:50:31.357" v="772" actId="167"/>
          <ac:spMkLst>
            <pc:docMk/>
            <pc:sldMk cId="0" sldId="264"/>
            <ac:spMk id="18" creationId="{6B5BDDF0-AC04-448A-A5AE-0B682F0BFADD}"/>
          </ac:spMkLst>
        </pc:spChg>
        <pc:spChg chg="mod">
          <ac:chgData name="Stanford Bowman" userId="6ede3e4e1afbea80" providerId="LiveId" clId="{2853C336-8093-48E8-A9E5-3543E1164CF1}" dt="2020-10-18T19:08:30.787" v="4286" actId="207"/>
          <ac:spMkLst>
            <pc:docMk/>
            <pc:sldMk cId="0" sldId="264"/>
            <ac:spMk id="23" creationId="{00000000-0000-0000-0000-000000000000}"/>
          </ac:spMkLst>
        </pc:spChg>
        <pc:spChg chg="mod">
          <ac:chgData name="Stanford Bowman" userId="6ede3e4e1afbea80" providerId="LiveId" clId="{2853C336-8093-48E8-A9E5-3543E1164CF1}" dt="2020-10-18T02:18:20.842" v="1611" actId="1037"/>
          <ac:spMkLst>
            <pc:docMk/>
            <pc:sldMk cId="0" sldId="264"/>
            <ac:spMk id="24" creationId="{0A027986-47CB-4EC3-A673-ABF84764C316}"/>
          </ac:spMkLst>
        </pc:spChg>
        <pc:spChg chg="mod">
          <ac:chgData name="Stanford Bowman" userId="6ede3e4e1afbea80" providerId="LiveId" clId="{2853C336-8093-48E8-A9E5-3543E1164CF1}" dt="2020-10-17T22:57:05.298" v="238" actId="207"/>
          <ac:spMkLst>
            <pc:docMk/>
            <pc:sldMk cId="0" sldId="264"/>
            <ac:spMk id="41" creationId="{55FC8DB6-0545-402E-8EC4-8011DECDBFD1}"/>
          </ac:spMkLst>
        </pc:spChg>
        <pc:grpChg chg="mod">
          <ac:chgData name="Stanford Bowman" userId="6ede3e4e1afbea80" providerId="LiveId" clId="{2853C336-8093-48E8-A9E5-3543E1164CF1}" dt="2020-10-18T02:17:33.202" v="1599" actId="207"/>
          <ac:grpSpMkLst>
            <pc:docMk/>
            <pc:sldMk cId="0" sldId="264"/>
            <ac:grpSpMk id="13" creationId="{A5948FE5-221F-45A4-9CD3-DA7607B3C949}"/>
          </ac:grpSpMkLst>
        </pc:grpChg>
        <pc:picChg chg="del">
          <ac:chgData name="Stanford Bowman" userId="6ede3e4e1afbea80" providerId="LiveId" clId="{2853C336-8093-48E8-A9E5-3543E1164CF1}" dt="2020-10-17T22:13:17.317" v="126" actId="478"/>
          <ac:picMkLst>
            <pc:docMk/>
            <pc:sldMk cId="0" sldId="264"/>
            <ac:picMk id="19" creationId="{75677E0A-2057-434D-B154-E816776E3062}"/>
          </ac:picMkLst>
        </pc:picChg>
        <pc:picChg chg="add ord">
          <ac:chgData name="Stanford Bowman" userId="6ede3e4e1afbea80" providerId="LiveId" clId="{2853C336-8093-48E8-A9E5-3543E1164CF1}" dt="2020-10-18T19:08:20.250" v="4284" actId="167"/>
          <ac:picMkLst>
            <pc:docMk/>
            <pc:sldMk cId="0" sldId="264"/>
            <ac:picMk id="19" creationId="{CFAC87D8-17C0-4416-BE42-A3205585B187}"/>
          </ac:picMkLst>
        </pc:picChg>
        <pc:cxnChg chg="mod">
          <ac:chgData name="Stanford Bowman" userId="6ede3e4e1afbea80" providerId="LiveId" clId="{2853C336-8093-48E8-A9E5-3543E1164CF1}" dt="2020-10-18T02:18:20.842" v="1611" actId="1037"/>
          <ac:cxnSpMkLst>
            <pc:docMk/>
            <pc:sldMk cId="0" sldId="264"/>
            <ac:cxnSpMk id="20" creationId="{E10B1E77-DAEF-4D4A-B41E-3FCD1B0216C5}"/>
          </ac:cxnSpMkLst>
        </pc:cxnChg>
      </pc:sldChg>
      <pc:sldChg chg="addSp delSp modSp setBg delAnim modAnim modNotes modNotesTx">
        <pc:chgData name="Stanford Bowman" userId="6ede3e4e1afbea80" providerId="LiveId" clId="{2853C336-8093-48E8-A9E5-3543E1164CF1}" dt="2020-10-18T17:29:18.938" v="3555"/>
        <pc:sldMkLst>
          <pc:docMk/>
          <pc:sldMk cId="592590924" sldId="269"/>
        </pc:sldMkLst>
        <pc:spChg chg="del mod">
          <ac:chgData name="Stanford Bowman" userId="6ede3e4e1afbea80" providerId="LiveId" clId="{2853C336-8093-48E8-A9E5-3543E1164CF1}" dt="2020-10-17T23:10:17.215" v="468" actId="478"/>
          <ac:spMkLst>
            <pc:docMk/>
            <pc:sldMk cId="592590924" sldId="269"/>
            <ac:spMk id="4" creationId="{07F46C4A-DA05-4F0E-A1A5-C66BC2690578}"/>
          </ac:spMkLst>
        </pc:spChg>
        <pc:spChg chg="add mod">
          <ac:chgData name="Stanford Bowman" userId="6ede3e4e1afbea80" providerId="LiveId" clId="{2853C336-8093-48E8-A9E5-3543E1164CF1}" dt="2020-10-18T17:04:18.467" v="3011" actId="207"/>
          <ac:spMkLst>
            <pc:docMk/>
            <pc:sldMk cId="592590924" sldId="269"/>
            <ac:spMk id="4" creationId="{25592312-6D1D-409A-B10B-BA9D46A4691A}"/>
          </ac:spMkLst>
        </pc:spChg>
        <pc:spChg chg="add mod">
          <ac:chgData name="Stanford Bowman" userId="6ede3e4e1afbea80" providerId="LiveId" clId="{2853C336-8093-48E8-A9E5-3543E1164CF1}" dt="2020-10-18T02:13:32.120" v="1550" actId="1035"/>
          <ac:spMkLst>
            <pc:docMk/>
            <pc:sldMk cId="592590924" sldId="269"/>
            <ac:spMk id="5" creationId="{0BE0E462-260F-4E6B-A8E7-3B612E7CDA0B}"/>
          </ac:spMkLst>
        </pc:spChg>
        <pc:spChg chg="add mod">
          <ac:chgData name="Stanford Bowman" userId="6ede3e4e1afbea80" providerId="LiveId" clId="{2853C336-8093-48E8-A9E5-3543E1164CF1}" dt="2020-10-18T17:24:39.590" v="3411" actId="14100"/>
          <ac:spMkLst>
            <pc:docMk/>
            <pc:sldMk cId="592590924" sldId="269"/>
            <ac:spMk id="6" creationId="{710288B1-B8FD-4A99-8E41-A22302DAE6DA}"/>
          </ac:spMkLst>
        </pc:spChg>
        <pc:spChg chg="add mod">
          <ac:chgData name="Stanford Bowman" userId="6ede3e4e1afbea80" providerId="LiveId" clId="{2853C336-8093-48E8-A9E5-3543E1164CF1}" dt="2020-10-18T17:24:19.701" v="3408" actId="115"/>
          <ac:spMkLst>
            <pc:docMk/>
            <pc:sldMk cId="592590924" sldId="269"/>
            <ac:spMk id="7" creationId="{9CD396EF-8327-488A-BCA5-9D70F6B233BC}"/>
          </ac:spMkLst>
        </pc:spChg>
        <pc:spChg chg="mod ord">
          <ac:chgData name="Stanford Bowman" userId="6ede3e4e1afbea80" providerId="LiveId" clId="{2853C336-8093-48E8-A9E5-3543E1164CF1}" dt="2020-10-18T17:05:15.381" v="3025" actId="14100"/>
          <ac:spMkLst>
            <pc:docMk/>
            <pc:sldMk cId="592590924" sldId="269"/>
            <ac:spMk id="13" creationId="{F8EA0646-B1C8-4D8A-AEF1-D238740D007E}"/>
          </ac:spMkLst>
        </pc:spChg>
        <pc:spChg chg="mod ord">
          <ac:chgData name="Stanford Bowman" userId="6ede3e4e1afbea80" providerId="LiveId" clId="{2853C336-8093-48E8-A9E5-3543E1164CF1}" dt="2020-10-18T02:05:24.866" v="1447" actId="166"/>
          <ac:spMkLst>
            <pc:docMk/>
            <pc:sldMk cId="592590924" sldId="269"/>
            <ac:spMk id="14" creationId="{9FFFAFA4-49AA-42D4-BA1D-07381D25B493}"/>
          </ac:spMkLst>
        </pc:spChg>
        <pc:spChg chg="add mod">
          <ac:chgData name="Stanford Bowman" userId="6ede3e4e1afbea80" providerId="LiveId" clId="{2853C336-8093-48E8-A9E5-3543E1164CF1}" dt="2020-10-18T17:05:42.980" v="3131" actId="14100"/>
          <ac:spMkLst>
            <pc:docMk/>
            <pc:sldMk cId="592590924" sldId="269"/>
            <ac:spMk id="15" creationId="{AC936B5A-058F-4483-AF84-915283A4E4E8}"/>
          </ac:spMkLst>
        </pc:spChg>
        <pc:spChg chg="add del">
          <ac:chgData name="Stanford Bowman" userId="6ede3e4e1afbea80" providerId="LiveId" clId="{2853C336-8093-48E8-A9E5-3543E1164CF1}" dt="2020-10-18T02:03:05.872" v="1239" actId="478"/>
          <ac:spMkLst>
            <pc:docMk/>
            <pc:sldMk cId="592590924" sldId="269"/>
            <ac:spMk id="15" creationId="{F0AD9625-515D-43DD-94CD-ED3B14FC9DFE}"/>
          </ac:spMkLst>
        </pc:spChg>
        <pc:spChg chg="add del mod">
          <ac:chgData name="Stanford Bowman" userId="6ede3e4e1afbea80" providerId="LiveId" clId="{2853C336-8093-48E8-A9E5-3543E1164CF1}" dt="2020-10-18T02:12:09.065" v="1518" actId="478"/>
          <ac:spMkLst>
            <pc:docMk/>
            <pc:sldMk cId="592590924" sldId="269"/>
            <ac:spMk id="16" creationId="{1C03490A-C7B0-4AB5-9667-C69C2BA5D515}"/>
          </ac:spMkLst>
        </pc:spChg>
        <pc:spChg chg="del mod">
          <ac:chgData name="Stanford Bowman" userId="6ede3e4e1afbea80" providerId="LiveId" clId="{2853C336-8093-48E8-A9E5-3543E1164CF1}" dt="2020-10-17T23:10:17.215" v="468" actId="478"/>
          <ac:spMkLst>
            <pc:docMk/>
            <pc:sldMk cId="592590924" sldId="269"/>
            <ac:spMk id="16" creationId="{B0A6E96E-9A03-418C-AF0D-EAC053B274FF}"/>
          </ac:spMkLst>
        </pc:spChg>
        <pc:spChg chg="add mod">
          <ac:chgData name="Stanford Bowman" userId="6ede3e4e1afbea80" providerId="LiveId" clId="{2853C336-8093-48E8-A9E5-3543E1164CF1}" dt="2020-10-18T17:06:09.422" v="3284" actId="14100"/>
          <ac:spMkLst>
            <pc:docMk/>
            <pc:sldMk cId="592590924" sldId="269"/>
            <ac:spMk id="16" creationId="{DD4946B8-B14E-4D43-B33E-2A4F6CF39C67}"/>
          </ac:spMkLst>
        </pc:spChg>
        <pc:spChg chg="mod ord">
          <ac:chgData name="Stanford Bowman" userId="6ede3e4e1afbea80" providerId="LiveId" clId="{2853C336-8093-48E8-A9E5-3543E1164CF1}" dt="2020-10-18T02:09:17.790" v="1502" actId="166"/>
          <ac:spMkLst>
            <pc:docMk/>
            <pc:sldMk cId="592590924" sldId="269"/>
            <ac:spMk id="18" creationId="{FF3E6808-A08E-4ED6-9610-DA47A63E30CA}"/>
          </ac:spMkLst>
        </pc:spChg>
        <pc:spChg chg="add mod">
          <ac:chgData name="Stanford Bowman" userId="6ede3e4e1afbea80" providerId="LiveId" clId="{2853C336-8093-48E8-A9E5-3543E1164CF1}" dt="2020-10-18T17:26:49.051" v="3418"/>
          <ac:spMkLst>
            <pc:docMk/>
            <pc:sldMk cId="592590924" sldId="269"/>
            <ac:spMk id="20" creationId="{358DF119-7A7A-4FFC-8B81-485A120730E9}"/>
          </ac:spMkLst>
        </pc:spChg>
        <pc:spChg chg="add mod">
          <ac:chgData name="Stanford Bowman" userId="6ede3e4e1afbea80" providerId="LiveId" clId="{2853C336-8093-48E8-A9E5-3543E1164CF1}" dt="2020-10-18T17:28:12.043" v="3456" actId="208"/>
          <ac:spMkLst>
            <pc:docMk/>
            <pc:sldMk cId="592590924" sldId="269"/>
            <ac:spMk id="21" creationId="{449CF975-E678-4496-B96D-B2C0C4AC4887}"/>
          </ac:spMkLst>
        </pc:spChg>
        <pc:spChg chg="add mod">
          <ac:chgData name="Stanford Bowman" userId="6ede3e4e1afbea80" providerId="LiveId" clId="{2853C336-8093-48E8-A9E5-3543E1164CF1}" dt="2020-10-18T17:28:42.630" v="3552" actId="14100"/>
          <ac:spMkLst>
            <pc:docMk/>
            <pc:sldMk cId="592590924" sldId="269"/>
            <ac:spMk id="22" creationId="{60A7C645-286F-4403-A507-5D60AA9839E4}"/>
          </ac:spMkLst>
        </pc:spChg>
        <pc:spChg chg="del mod ord">
          <ac:chgData name="Stanford Bowman" userId="6ede3e4e1afbea80" providerId="LiveId" clId="{2853C336-8093-48E8-A9E5-3543E1164CF1}" dt="2020-10-18T02:12:13.677" v="1519" actId="478"/>
          <ac:spMkLst>
            <pc:docMk/>
            <pc:sldMk cId="592590924" sldId="269"/>
            <ac:spMk id="24" creationId="{9A480574-58D0-45FC-8B7C-BD254AE17042}"/>
          </ac:spMkLst>
        </pc:spChg>
        <pc:picChg chg="add mod">
          <ac:chgData name="Stanford Bowman" userId="6ede3e4e1afbea80" providerId="LiveId" clId="{2853C336-8093-48E8-A9E5-3543E1164CF1}" dt="2020-10-18T17:04:12.847" v="3010" actId="1076"/>
          <ac:picMkLst>
            <pc:docMk/>
            <pc:sldMk cId="592590924" sldId="269"/>
            <ac:picMk id="3" creationId="{90FF6F56-6062-472E-8B47-B5C8956F2417}"/>
          </ac:picMkLst>
        </pc:picChg>
        <pc:picChg chg="del">
          <ac:chgData name="Stanford Bowman" userId="6ede3e4e1afbea80" providerId="LiveId" clId="{2853C336-8093-48E8-A9E5-3543E1164CF1}" dt="2020-10-17T22:13:03.520" v="123" actId="478"/>
          <ac:picMkLst>
            <pc:docMk/>
            <pc:sldMk cId="592590924" sldId="269"/>
            <ac:picMk id="15" creationId="{8BE3EF31-762B-4377-91AB-50638176DDFE}"/>
          </ac:picMkLst>
        </pc:picChg>
        <pc:picChg chg="add mod">
          <ac:chgData name="Stanford Bowman" userId="6ede3e4e1afbea80" providerId="LiveId" clId="{2853C336-8093-48E8-A9E5-3543E1164CF1}" dt="2020-10-18T02:08:57.413" v="1499" actId="1076"/>
          <ac:picMkLst>
            <pc:docMk/>
            <pc:sldMk cId="592590924" sldId="269"/>
            <ac:picMk id="17" creationId="{F944CD7A-DADC-46E0-9A6A-BF2D7A6CF151}"/>
          </ac:picMkLst>
        </pc:picChg>
        <pc:cxnChg chg="mod ord">
          <ac:chgData name="Stanford Bowman" userId="6ede3e4e1afbea80" providerId="LiveId" clId="{2853C336-8093-48E8-A9E5-3543E1164CF1}" dt="2020-10-18T02:09:14.081" v="1501" actId="166"/>
          <ac:cxnSpMkLst>
            <pc:docMk/>
            <pc:sldMk cId="592590924" sldId="269"/>
            <ac:cxnSpMk id="19" creationId="{24D1EBCE-E495-4DCA-B841-446BC0CF2047}"/>
          </ac:cxnSpMkLst>
        </pc:cxnChg>
      </pc:sldChg>
      <pc:sldChg chg="addSp delSp modSp ord delAnim modNotes modNotesTx">
        <pc:chgData name="Stanford Bowman" userId="6ede3e4e1afbea80" providerId="LiveId" clId="{2853C336-8093-48E8-A9E5-3543E1164CF1}" dt="2020-10-18T19:09:13.088" v="4292" actId="167"/>
        <pc:sldMkLst>
          <pc:docMk/>
          <pc:sldMk cId="0" sldId="275"/>
        </pc:sldMkLst>
        <pc:spChg chg="del">
          <ac:chgData name="Stanford Bowman" userId="6ede3e4e1afbea80" providerId="LiveId" clId="{2853C336-8093-48E8-A9E5-3543E1164CF1}" dt="2020-10-17T23:14:56.613" v="501" actId="478"/>
          <ac:spMkLst>
            <pc:docMk/>
            <pc:sldMk cId="0" sldId="275"/>
            <ac:spMk id="2" creationId="{21A19BE9-A611-459D-815C-E8908CAB6EF1}"/>
          </ac:spMkLst>
        </pc:spChg>
        <pc:spChg chg="add mod">
          <ac:chgData name="Stanford Bowman" userId="6ede3e4e1afbea80" providerId="LiveId" clId="{2853C336-8093-48E8-A9E5-3543E1164CF1}" dt="2020-10-18T18:36:56.833" v="4171" actId="207"/>
          <ac:spMkLst>
            <pc:docMk/>
            <pc:sldMk cId="0" sldId="275"/>
            <ac:spMk id="2" creationId="{CA679133-6CED-458B-84DB-18AD0DEC1CCA}"/>
          </ac:spMkLst>
        </pc:spChg>
        <pc:spChg chg="del mod">
          <ac:chgData name="Stanford Bowman" userId="6ede3e4e1afbea80" providerId="LiveId" clId="{2853C336-8093-48E8-A9E5-3543E1164CF1}" dt="2020-10-17T23:14:50.373" v="500" actId="478"/>
          <ac:spMkLst>
            <pc:docMk/>
            <pc:sldMk cId="0" sldId="275"/>
            <ac:spMk id="3" creationId="{A0F222F0-870D-4869-B108-7B1FF293CD32}"/>
          </ac:spMkLst>
        </pc:spChg>
        <pc:spChg chg="add mod">
          <ac:chgData name="Stanford Bowman" userId="6ede3e4e1afbea80" providerId="LiveId" clId="{2853C336-8093-48E8-A9E5-3543E1164CF1}" dt="2020-10-18T18:40:01.986" v="4203" actId="553"/>
          <ac:spMkLst>
            <pc:docMk/>
            <pc:sldMk cId="0" sldId="275"/>
            <ac:spMk id="3" creationId="{E84E44DF-19D2-4D3D-82BD-BFFF8C12487B}"/>
          </ac:spMkLst>
        </pc:spChg>
        <pc:spChg chg="add mod">
          <ac:chgData name="Stanford Bowman" userId="6ede3e4e1afbea80" providerId="LiveId" clId="{2853C336-8093-48E8-A9E5-3543E1164CF1}" dt="2020-10-18T18:40:01.986" v="4203" actId="553"/>
          <ac:spMkLst>
            <pc:docMk/>
            <pc:sldMk cId="0" sldId="275"/>
            <ac:spMk id="4" creationId="{933A8987-2260-4FA0-8D7C-1F526CB1B105}"/>
          </ac:spMkLst>
        </pc:spChg>
        <pc:spChg chg="del">
          <ac:chgData name="Stanford Bowman" userId="6ede3e4e1afbea80" providerId="LiveId" clId="{2853C336-8093-48E8-A9E5-3543E1164CF1}" dt="2020-10-17T23:14:45.525" v="499" actId="478"/>
          <ac:spMkLst>
            <pc:docMk/>
            <pc:sldMk cId="0" sldId="275"/>
            <ac:spMk id="4" creationId="{C12F49AF-FB2E-4792-B2A6-5D739A6C85C3}"/>
          </ac:spMkLst>
        </pc:spChg>
        <pc:spChg chg="add mod">
          <ac:chgData name="Stanford Bowman" userId="6ede3e4e1afbea80" providerId="LiveId" clId="{2853C336-8093-48E8-A9E5-3543E1164CF1}" dt="2020-10-18T18:39:28.801" v="4199" actId="1076"/>
          <ac:spMkLst>
            <pc:docMk/>
            <pc:sldMk cId="0" sldId="275"/>
            <ac:spMk id="5" creationId="{000FBA31-EF9B-49E9-9763-7C5FE027711F}"/>
          </ac:spMkLst>
        </pc:spChg>
        <pc:spChg chg="del">
          <ac:chgData name="Stanford Bowman" userId="6ede3e4e1afbea80" providerId="LiveId" clId="{2853C336-8093-48E8-A9E5-3543E1164CF1}" dt="2020-10-17T23:14:50.373" v="500" actId="478"/>
          <ac:spMkLst>
            <pc:docMk/>
            <pc:sldMk cId="0" sldId="275"/>
            <ac:spMk id="6" creationId="{82C01810-1B81-4DB7-803B-568937633E50}"/>
          </ac:spMkLst>
        </pc:spChg>
        <pc:spChg chg="add mod ord">
          <ac:chgData name="Stanford Bowman" userId="6ede3e4e1afbea80" providerId="LiveId" clId="{2853C336-8093-48E8-A9E5-3543E1164CF1}" dt="2020-10-17T23:43:32.828" v="708" actId="167"/>
          <ac:spMkLst>
            <pc:docMk/>
            <pc:sldMk cId="0" sldId="275"/>
            <ac:spMk id="7" creationId="{12C61022-BCF2-40B4-AB7A-4C0F37FAAFA3}"/>
          </ac:spMkLst>
        </pc:spChg>
        <pc:spChg chg="mod">
          <ac:chgData name="Stanford Bowman" userId="6ede3e4e1afbea80" providerId="LiveId" clId="{2853C336-8093-48E8-A9E5-3543E1164CF1}" dt="2020-10-17T23:15:30.344" v="503" actId="207"/>
          <ac:spMkLst>
            <pc:docMk/>
            <pc:sldMk cId="0" sldId="275"/>
            <ac:spMk id="13" creationId="{E3225621-1F29-493D-A2BD-27F3A526DFC8}"/>
          </ac:spMkLst>
        </pc:spChg>
        <pc:spChg chg="mod">
          <ac:chgData name="Stanford Bowman" userId="6ede3e4e1afbea80" providerId="LiveId" clId="{2853C336-8093-48E8-A9E5-3543E1164CF1}" dt="2020-10-17T20:56:41.810" v="12" actId="27636"/>
          <ac:spMkLst>
            <pc:docMk/>
            <pc:sldMk cId="0" sldId="275"/>
            <ac:spMk id="14" creationId="{030AD845-6276-4AE9-B18C-E02E41187153}"/>
          </ac:spMkLst>
        </pc:spChg>
        <pc:spChg chg="add del mod topLvl">
          <ac:chgData name="Stanford Bowman" userId="6ede3e4e1afbea80" providerId="LiveId" clId="{2853C336-8093-48E8-A9E5-3543E1164CF1}" dt="2020-10-17T23:27:17.396" v="543" actId="478"/>
          <ac:spMkLst>
            <pc:docMk/>
            <pc:sldMk cId="0" sldId="275"/>
            <ac:spMk id="18" creationId="{7D3765C3-46CF-4DEF-ABAD-C076EDB63EB7}"/>
          </ac:spMkLst>
        </pc:spChg>
        <pc:spChg chg="add del mod topLvl">
          <ac:chgData name="Stanford Bowman" userId="6ede3e4e1afbea80" providerId="LiveId" clId="{2853C336-8093-48E8-A9E5-3543E1164CF1}" dt="2020-10-17T23:40:12.523" v="662" actId="478"/>
          <ac:spMkLst>
            <pc:docMk/>
            <pc:sldMk cId="0" sldId="275"/>
            <ac:spMk id="19" creationId="{34BD8836-36C7-498B-ABD7-248A836B9295}"/>
          </ac:spMkLst>
        </pc:spChg>
        <pc:spChg chg="add del mod topLvl">
          <ac:chgData name="Stanford Bowman" userId="6ede3e4e1afbea80" providerId="LiveId" clId="{2853C336-8093-48E8-A9E5-3543E1164CF1}" dt="2020-10-17T23:27:49.807" v="547" actId="478"/>
          <ac:spMkLst>
            <pc:docMk/>
            <pc:sldMk cId="0" sldId="275"/>
            <ac:spMk id="21" creationId="{FA298A18-DC67-434F-89D8-6C6517ED8BCE}"/>
          </ac:spMkLst>
        </pc:spChg>
        <pc:spChg chg="add del mod topLvl">
          <ac:chgData name="Stanford Bowman" userId="6ede3e4e1afbea80" providerId="LiveId" clId="{2853C336-8093-48E8-A9E5-3543E1164CF1}" dt="2020-10-17T23:40:12.523" v="662" actId="478"/>
          <ac:spMkLst>
            <pc:docMk/>
            <pc:sldMk cId="0" sldId="275"/>
            <ac:spMk id="22" creationId="{FE41FA08-9540-43EB-843A-D851EE220108}"/>
          </ac:spMkLst>
        </pc:spChg>
        <pc:spChg chg="add">
          <ac:chgData name="Stanford Bowman" userId="6ede3e4e1afbea80" providerId="LiveId" clId="{2853C336-8093-48E8-A9E5-3543E1164CF1}" dt="2020-10-17T23:40:37.444" v="666"/>
          <ac:spMkLst>
            <pc:docMk/>
            <pc:sldMk cId="0" sldId="275"/>
            <ac:spMk id="24" creationId="{94D7615B-E342-4C5F-9D1E-5F57CE4E5B1B}"/>
          </ac:spMkLst>
        </pc:spChg>
        <pc:spChg chg="add">
          <ac:chgData name="Stanford Bowman" userId="6ede3e4e1afbea80" providerId="LiveId" clId="{2853C336-8093-48E8-A9E5-3543E1164CF1}" dt="2020-10-17T23:40:37.444" v="666"/>
          <ac:spMkLst>
            <pc:docMk/>
            <pc:sldMk cId="0" sldId="275"/>
            <ac:spMk id="25" creationId="{A269F1A5-6C36-45C0-B17B-967508F9569C}"/>
          </ac:spMkLst>
        </pc:spChg>
        <pc:spChg chg="mod">
          <ac:chgData name="Stanford Bowman" userId="6ede3e4e1afbea80" providerId="LiveId" clId="{2853C336-8093-48E8-A9E5-3543E1164CF1}" dt="2020-10-17T23:45:52.773" v="722" actId="115"/>
          <ac:spMkLst>
            <pc:docMk/>
            <pc:sldMk cId="0" sldId="275"/>
            <ac:spMk id="28" creationId="{872097DE-8DBE-4643-A41B-659FA6989DD6}"/>
          </ac:spMkLst>
        </pc:spChg>
        <pc:spChg chg="mod">
          <ac:chgData name="Stanford Bowman" userId="6ede3e4e1afbea80" providerId="LiveId" clId="{2853C336-8093-48E8-A9E5-3543E1164CF1}" dt="2020-10-17T23:45:52.773" v="722" actId="115"/>
          <ac:spMkLst>
            <pc:docMk/>
            <pc:sldMk cId="0" sldId="275"/>
            <ac:spMk id="29" creationId="{CA9D19E1-50C7-4276-8BF5-7CE860BF16D3}"/>
          </ac:spMkLst>
        </pc:spChg>
        <pc:grpChg chg="add del mod">
          <ac:chgData name="Stanford Bowman" userId="6ede3e4e1afbea80" providerId="LiveId" clId="{2853C336-8093-48E8-A9E5-3543E1164CF1}" dt="2020-10-17T23:27:24.518" v="544" actId="165"/>
          <ac:grpSpMkLst>
            <pc:docMk/>
            <pc:sldMk cId="0" sldId="275"/>
            <ac:grpSpMk id="15" creationId="{9ED25C5A-9F24-4B4F-BDF6-97EF7AF0B25D}"/>
          </ac:grpSpMkLst>
        </pc:grpChg>
        <pc:grpChg chg="add del mod">
          <ac:chgData name="Stanford Bowman" userId="6ede3e4e1afbea80" providerId="LiveId" clId="{2853C336-8093-48E8-A9E5-3543E1164CF1}" dt="2020-10-17T23:26:59.169" v="540" actId="165"/>
          <ac:grpSpMkLst>
            <pc:docMk/>
            <pc:sldMk cId="0" sldId="275"/>
            <ac:grpSpMk id="17" creationId="{B328D8C9-B938-4E9D-9241-BDBC83CB2196}"/>
          </ac:grpSpMkLst>
        </pc:grpChg>
        <pc:grpChg chg="add del ord">
          <ac:chgData name="Stanford Bowman" userId="6ede3e4e1afbea80" providerId="LiveId" clId="{2853C336-8093-48E8-A9E5-3543E1164CF1}" dt="2020-10-17T23:45:51.826" v="721"/>
          <ac:grpSpMkLst>
            <pc:docMk/>
            <pc:sldMk cId="0" sldId="275"/>
            <ac:grpSpMk id="26" creationId="{1E32AC25-7E7B-438A-8500-ED5A298CD4D8}"/>
          </ac:grpSpMkLst>
        </pc:grpChg>
        <pc:grpChg chg="add del">
          <ac:chgData name="Stanford Bowman" userId="6ede3e4e1afbea80" providerId="LiveId" clId="{2853C336-8093-48E8-A9E5-3543E1164CF1}" dt="2020-10-17T23:45:51.001" v="720"/>
          <ac:grpSpMkLst>
            <pc:docMk/>
            <pc:sldMk cId="0" sldId="275"/>
            <ac:grpSpMk id="30" creationId="{5A494800-E553-4173-86A6-52466B87C6AF}"/>
          </ac:grpSpMkLst>
        </pc:grpChg>
        <pc:graphicFrameChg chg="del mod">
          <ac:chgData name="Stanford Bowman" userId="6ede3e4e1afbea80" providerId="LiveId" clId="{2853C336-8093-48E8-A9E5-3543E1164CF1}" dt="2020-10-17T23:28:39.605" v="566" actId="478"/>
          <ac:graphicFrameMkLst>
            <pc:docMk/>
            <pc:sldMk cId="0" sldId="275"/>
            <ac:graphicFrameMk id="20" creationId="{73A28EBB-26EA-457D-AB74-9DA4A851E49A}"/>
          </ac:graphicFrameMkLst>
        </pc:graphicFrameChg>
        <pc:picChg chg="add del mod">
          <ac:chgData name="Stanford Bowman" userId="6ede3e4e1afbea80" providerId="LiveId" clId="{2853C336-8093-48E8-A9E5-3543E1164CF1}" dt="2020-10-17T23:40:12.523" v="662" actId="478"/>
          <ac:picMkLst>
            <pc:docMk/>
            <pc:sldMk cId="0" sldId="275"/>
            <ac:picMk id="5" creationId="{FEB8E677-DAC4-4718-B266-F081CF55EED6}"/>
          </ac:picMkLst>
        </pc:picChg>
        <pc:picChg chg="del">
          <ac:chgData name="Stanford Bowman" userId="6ede3e4e1afbea80" providerId="LiveId" clId="{2853C336-8093-48E8-A9E5-3543E1164CF1}" dt="2020-10-17T22:13:40.850" v="133" actId="478"/>
          <ac:picMkLst>
            <pc:docMk/>
            <pc:sldMk cId="0" sldId="275"/>
            <ac:picMk id="15" creationId="{8F08E98E-5708-428F-9636-915C672972C8}"/>
          </ac:picMkLst>
        </pc:picChg>
        <pc:picChg chg="add ord">
          <ac:chgData name="Stanford Bowman" userId="6ede3e4e1afbea80" providerId="LiveId" clId="{2853C336-8093-48E8-A9E5-3543E1164CF1}" dt="2020-10-18T19:09:13.088" v="4292" actId="167"/>
          <ac:picMkLst>
            <pc:docMk/>
            <pc:sldMk cId="0" sldId="275"/>
            <ac:picMk id="18" creationId="{C0945AFC-9CAA-4E95-9F29-8C8652746E75}"/>
          </ac:picMkLst>
        </pc:picChg>
        <pc:picChg chg="add del">
          <ac:chgData name="Stanford Bowman" userId="6ede3e4e1afbea80" providerId="LiveId" clId="{2853C336-8093-48E8-A9E5-3543E1164CF1}" dt="2020-10-17T23:40:22.177" v="664"/>
          <ac:picMkLst>
            <pc:docMk/>
            <pc:sldMk cId="0" sldId="275"/>
            <ac:picMk id="23" creationId="{831B656E-64D5-48B9-98CA-5FB0C44F7BF0}"/>
          </ac:picMkLst>
        </pc:picChg>
        <pc:cxnChg chg="mod">
          <ac:chgData name="Stanford Bowman" userId="6ede3e4e1afbea80" providerId="LiveId" clId="{2853C336-8093-48E8-A9E5-3543E1164CF1}" dt="2020-10-17T23:14:39.025" v="497" actId="208"/>
          <ac:cxnSpMkLst>
            <pc:docMk/>
            <pc:sldMk cId="0" sldId="275"/>
            <ac:cxnSpMk id="16" creationId="{A64C6A52-6424-4346-BA76-F0118468348B}"/>
          </ac:cxnSpMkLst>
        </pc:cxnChg>
      </pc:sldChg>
      <pc:sldChg chg="addSp delSp modSp modNotes modNotesTx">
        <pc:chgData name="Stanford Bowman" userId="6ede3e4e1afbea80" providerId="LiveId" clId="{2853C336-8093-48E8-A9E5-3543E1164CF1}" dt="2020-10-18T19:14:06.281" v="4305" actId="167"/>
        <pc:sldMkLst>
          <pc:docMk/>
          <pc:sldMk cId="2995943321" sldId="277"/>
        </pc:sldMkLst>
        <pc:spChg chg="mod ord">
          <ac:chgData name="Stanford Bowman" userId="6ede3e4e1afbea80" providerId="LiveId" clId="{2853C336-8093-48E8-A9E5-3543E1164CF1}" dt="2020-10-18T18:43:50.890" v="4205" actId="13926"/>
          <ac:spMkLst>
            <pc:docMk/>
            <pc:sldMk cId="2995943321" sldId="277"/>
            <ac:spMk id="3" creationId="{C173528E-EDC8-4FBE-9BE9-878B206B957E}"/>
          </ac:spMkLst>
        </pc:spChg>
        <pc:spChg chg="add mod">
          <ac:chgData name="Stanford Bowman" userId="6ede3e4e1afbea80" providerId="LiveId" clId="{2853C336-8093-48E8-A9E5-3543E1164CF1}" dt="2020-10-17T23:40:29.394" v="665" actId="1076"/>
          <ac:spMkLst>
            <pc:docMk/>
            <pc:sldMk cId="2995943321" sldId="277"/>
            <ac:spMk id="18" creationId="{6C968AE9-C3F4-4135-9434-0F35D0A5243A}"/>
          </ac:spMkLst>
        </pc:spChg>
        <pc:spChg chg="add mod">
          <ac:chgData name="Stanford Bowman" userId="6ede3e4e1afbea80" providerId="LiveId" clId="{2853C336-8093-48E8-A9E5-3543E1164CF1}" dt="2020-10-17T23:40:29.394" v="665" actId="1076"/>
          <ac:spMkLst>
            <pc:docMk/>
            <pc:sldMk cId="2995943321" sldId="277"/>
            <ac:spMk id="19" creationId="{69B5B8AA-723D-4FA7-B882-D351C09B3003}"/>
          </ac:spMkLst>
        </pc:spChg>
        <pc:spChg chg="mod">
          <ac:chgData name="Stanford Bowman" userId="6ede3e4e1afbea80" providerId="LiveId" clId="{2853C336-8093-48E8-A9E5-3543E1164CF1}" dt="2020-10-17T23:31:11.338" v="604" actId="1036"/>
          <ac:spMkLst>
            <pc:docMk/>
            <pc:sldMk cId="2995943321" sldId="277"/>
            <ac:spMk id="20" creationId="{37BDF6D9-39E0-4371-B0F1-7587A9303842}"/>
          </ac:spMkLst>
        </pc:spChg>
        <pc:spChg chg="mod ord">
          <ac:chgData name="Stanford Bowman" userId="6ede3e4e1afbea80" providerId="LiveId" clId="{2853C336-8093-48E8-A9E5-3543E1164CF1}" dt="2020-10-18T19:13:58.804" v="4304" actId="167"/>
          <ac:spMkLst>
            <pc:docMk/>
            <pc:sldMk cId="2995943321" sldId="277"/>
            <ac:spMk id="21" creationId="{D5CA7739-1376-4613-8ADE-73CDD8360891}"/>
          </ac:spMkLst>
        </pc:spChg>
        <pc:spChg chg="mod">
          <ac:chgData name="Stanford Bowman" userId="6ede3e4e1afbea80" providerId="LiveId" clId="{2853C336-8093-48E8-A9E5-3543E1164CF1}" dt="2020-10-18T02:41:12.484" v="1952" actId="27636"/>
          <ac:spMkLst>
            <pc:docMk/>
            <pc:sldMk cId="2995943321" sldId="277"/>
            <ac:spMk id="23" creationId="{4AE1B342-E6EE-45AE-83D4-7797DFEF110B}"/>
          </ac:spMkLst>
        </pc:spChg>
        <pc:spChg chg="mod ord">
          <ac:chgData name="Stanford Bowman" userId="6ede3e4e1afbea80" providerId="LiveId" clId="{2853C336-8093-48E8-A9E5-3543E1164CF1}" dt="2020-10-18T02:44:44.722" v="2027" actId="14100"/>
          <ac:spMkLst>
            <pc:docMk/>
            <pc:sldMk cId="2995943321" sldId="277"/>
            <ac:spMk id="24" creationId="{C5AC856C-F84B-4F5B-B75E-528405671DD9}"/>
          </ac:spMkLst>
        </pc:spChg>
        <pc:spChg chg="del mod">
          <ac:chgData name="Stanford Bowman" userId="6ede3e4e1afbea80" providerId="LiveId" clId="{2853C336-8093-48E8-A9E5-3543E1164CF1}" dt="2020-10-18T02:52:28.173" v="2326" actId="478"/>
          <ac:spMkLst>
            <pc:docMk/>
            <pc:sldMk cId="2995943321" sldId="277"/>
            <ac:spMk id="25" creationId="{6411F363-9479-4C3C-A0C6-74EC90C11505}"/>
          </ac:spMkLst>
        </pc:spChg>
        <pc:spChg chg="mod ord">
          <ac:chgData name="Stanford Bowman" userId="6ede3e4e1afbea80" providerId="LiveId" clId="{2853C336-8093-48E8-A9E5-3543E1164CF1}" dt="2020-10-18T18:49:17.149" v="4210" actId="166"/>
          <ac:spMkLst>
            <pc:docMk/>
            <pc:sldMk cId="2995943321" sldId="277"/>
            <ac:spMk id="27" creationId="{179360E6-2B9F-4F9B-A245-89821C837B3F}"/>
          </ac:spMkLst>
        </pc:spChg>
        <pc:spChg chg="add ord">
          <ac:chgData name="Stanford Bowman" userId="6ede3e4e1afbea80" providerId="LiveId" clId="{2853C336-8093-48E8-A9E5-3543E1164CF1}" dt="2020-10-18T01:28:16.755" v="954" actId="167"/>
          <ac:spMkLst>
            <pc:docMk/>
            <pc:sldMk cId="2995943321" sldId="277"/>
            <ac:spMk id="29" creationId="{DDB4858C-1BA8-47D1-AF02-78640EF386F9}"/>
          </ac:spMkLst>
        </pc:spChg>
        <pc:spChg chg="mod">
          <ac:chgData name="Stanford Bowman" userId="6ede3e4e1afbea80" providerId="LiveId" clId="{2853C336-8093-48E8-A9E5-3543E1164CF1}" dt="2020-10-17T20:56:41.864" v="13" actId="27636"/>
          <ac:spMkLst>
            <pc:docMk/>
            <pc:sldMk cId="2995943321" sldId="277"/>
            <ac:spMk id="32" creationId="{C82EFB90-C4A0-4CD0-9AD7-5E6781B0ADFB}"/>
          </ac:spMkLst>
        </pc:spChg>
        <pc:grpChg chg="add mod ord">
          <ac:chgData name="Stanford Bowman" userId="6ede3e4e1afbea80" providerId="LiveId" clId="{2853C336-8093-48E8-A9E5-3543E1164CF1}" dt="2020-10-18T19:14:06.281" v="4305" actId="167"/>
          <ac:grpSpMkLst>
            <pc:docMk/>
            <pc:sldMk cId="2995943321" sldId="277"/>
            <ac:grpSpMk id="2" creationId="{A123E608-3E52-45CE-BC48-D153CE9D02CF}"/>
          </ac:grpSpMkLst>
        </pc:grpChg>
        <pc:grpChg chg="add">
          <ac:chgData name="Stanford Bowman" userId="6ede3e4e1afbea80" providerId="LiveId" clId="{2853C336-8093-48E8-A9E5-3543E1164CF1}" dt="2020-10-18T17:52:50.213" v="4029"/>
          <ac:grpSpMkLst>
            <pc:docMk/>
            <pc:sldMk cId="2995943321" sldId="277"/>
            <ac:grpSpMk id="25" creationId="{D0670B36-0679-44E0-B602-34F54D6EBCC2}"/>
          </ac:grpSpMkLst>
        </pc:grpChg>
        <pc:grpChg chg="add del">
          <ac:chgData name="Stanford Bowman" userId="6ede3e4e1afbea80" providerId="LiveId" clId="{2853C336-8093-48E8-A9E5-3543E1164CF1}" dt="2020-10-18T17:52:49.564" v="4028" actId="478"/>
          <ac:grpSpMkLst>
            <pc:docMk/>
            <pc:sldMk cId="2995943321" sldId="277"/>
            <ac:grpSpMk id="30" creationId="{D7AC73A1-9700-4DAC-81B8-B25D1693F622}"/>
          </ac:grpSpMkLst>
        </pc:grpChg>
        <pc:graphicFrameChg chg="del mod">
          <ac:chgData name="Stanford Bowman" userId="6ede3e4e1afbea80" providerId="LiveId" clId="{2853C336-8093-48E8-A9E5-3543E1164CF1}" dt="2020-10-17T23:31:02.898" v="578" actId="478"/>
          <ac:graphicFrameMkLst>
            <pc:docMk/>
            <pc:sldMk cId="2995943321" sldId="277"/>
            <ac:graphicFrameMk id="30" creationId="{179B981F-AE9B-40A1-8208-46E245840E4C}"/>
          </ac:graphicFrameMkLst>
        </pc:graphicFrameChg>
        <pc:picChg chg="del">
          <ac:chgData name="Stanford Bowman" userId="6ede3e4e1afbea80" providerId="LiveId" clId="{2853C336-8093-48E8-A9E5-3543E1164CF1}" dt="2020-10-17T22:13:54.472" v="137" actId="478"/>
          <ac:picMkLst>
            <pc:docMk/>
            <pc:sldMk cId="2995943321" sldId="277"/>
            <ac:picMk id="28" creationId="{149B6259-9A9E-42B1-B2B3-AAAEC5993730}"/>
          </ac:picMkLst>
        </pc:picChg>
        <pc:picChg chg="add mod ord">
          <ac:chgData name="Stanford Bowman" userId="6ede3e4e1afbea80" providerId="LiveId" clId="{2853C336-8093-48E8-A9E5-3543E1164CF1}" dt="2020-10-17T23:40:00.832" v="660" actId="164"/>
          <ac:picMkLst>
            <pc:docMk/>
            <pc:sldMk cId="2995943321" sldId="277"/>
            <ac:picMk id="28" creationId="{47AD8B0A-04EF-4863-9762-7F69361215A3}"/>
          </ac:picMkLst>
        </pc:picChg>
        <pc:picChg chg="add ord">
          <ac:chgData name="Stanford Bowman" userId="6ede3e4e1afbea80" providerId="LiveId" clId="{2853C336-8093-48E8-A9E5-3543E1164CF1}" dt="2020-10-18T19:10:33.372" v="4296" actId="167"/>
          <ac:picMkLst>
            <pc:docMk/>
            <pc:sldMk cId="2995943321" sldId="277"/>
            <ac:picMk id="38" creationId="{D91AD6CB-8AA2-4B0A-B623-0B3DDA784656}"/>
          </ac:picMkLst>
        </pc:picChg>
        <pc:cxnChg chg="mod ord">
          <ac:chgData name="Stanford Bowman" userId="6ede3e4e1afbea80" providerId="LiveId" clId="{2853C336-8093-48E8-A9E5-3543E1164CF1}" dt="2020-10-18T18:49:59.319" v="4212" actId="166"/>
          <ac:cxnSpMkLst>
            <pc:docMk/>
            <pc:sldMk cId="2995943321" sldId="277"/>
            <ac:cxnSpMk id="33" creationId="{8FBD9161-33ED-4C7A-9101-A5509CA2C805}"/>
          </ac:cxnSpMkLst>
        </pc:cxnChg>
      </pc:sldChg>
      <pc:sldChg chg="addSp delSp modSp add del">
        <pc:chgData name="Stanford Bowman" userId="6ede3e4e1afbea80" providerId="LiveId" clId="{2853C336-8093-48E8-A9E5-3543E1164CF1}" dt="2020-10-18T19:09:29.284" v="4294" actId="167"/>
        <pc:sldMkLst>
          <pc:docMk/>
          <pc:sldMk cId="951400606" sldId="282"/>
        </pc:sldMkLst>
        <pc:spChg chg="mod">
          <ac:chgData name="Stanford Bowman" userId="6ede3e4e1afbea80" providerId="LiveId" clId="{2853C336-8093-48E8-A9E5-3543E1164CF1}" dt="2020-10-17T23:30:04.789" v="574" actId="207"/>
          <ac:spMkLst>
            <pc:docMk/>
            <pc:sldMk cId="951400606" sldId="282"/>
            <ac:spMk id="2" creationId="{133349D8-4C19-4A76-A183-88D20A08E7BE}"/>
          </ac:spMkLst>
        </pc:spChg>
        <pc:spChg chg="mod">
          <ac:chgData name="Stanford Bowman" userId="6ede3e4e1afbea80" providerId="LiveId" clId="{2853C336-8093-48E8-A9E5-3543E1164CF1}" dt="2020-10-17T23:29:51.140" v="571" actId="207"/>
          <ac:spMkLst>
            <pc:docMk/>
            <pc:sldMk cId="951400606" sldId="282"/>
            <ac:spMk id="3" creationId="{4AB07145-7644-466F-841D-DF1EFBC30635}"/>
          </ac:spMkLst>
        </pc:spChg>
        <pc:spChg chg="mod">
          <ac:chgData name="Stanford Bowman" userId="6ede3e4e1afbea80" providerId="LiveId" clId="{2853C336-8093-48E8-A9E5-3543E1164CF1}" dt="2020-10-17T23:30:13.499" v="575" actId="1076"/>
          <ac:spMkLst>
            <pc:docMk/>
            <pc:sldMk cId="951400606" sldId="282"/>
            <ac:spMk id="18" creationId="{7EC489FA-BCD3-4545-9FB1-C0401544ACCE}"/>
          </ac:spMkLst>
        </pc:spChg>
        <pc:spChg chg="add ord">
          <ac:chgData name="Stanford Bowman" userId="6ede3e4e1afbea80" providerId="LiveId" clId="{2853C336-8093-48E8-A9E5-3543E1164CF1}" dt="2020-10-18T01:28:04.219" v="952" actId="167"/>
          <ac:spMkLst>
            <pc:docMk/>
            <pc:sldMk cId="951400606" sldId="282"/>
            <ac:spMk id="19" creationId="{70D024D8-545B-41BC-958B-0083DE4C07AC}"/>
          </ac:spMkLst>
        </pc:spChg>
        <pc:grpChg chg="mod">
          <ac:chgData name="Stanford Bowman" userId="6ede3e4e1afbea80" providerId="LiveId" clId="{2853C336-8093-48E8-A9E5-3543E1164CF1}" dt="2020-10-17T23:30:13.499" v="575" actId="1076"/>
          <ac:grpSpMkLst>
            <pc:docMk/>
            <pc:sldMk cId="951400606" sldId="282"/>
            <ac:grpSpMk id="12" creationId="{C55074C5-645C-4E73-B68E-867CFFAA62B8}"/>
          </ac:grpSpMkLst>
        </pc:grpChg>
        <pc:picChg chg="add ord">
          <ac:chgData name="Stanford Bowman" userId="6ede3e4e1afbea80" providerId="LiveId" clId="{2853C336-8093-48E8-A9E5-3543E1164CF1}" dt="2020-10-18T19:09:29.284" v="4294" actId="167"/>
          <ac:picMkLst>
            <pc:docMk/>
            <pc:sldMk cId="951400606" sldId="282"/>
            <ac:picMk id="20" creationId="{BBD8C9A7-BA91-4F45-AD78-45986D3066F6}"/>
          </ac:picMkLst>
        </pc:picChg>
        <pc:picChg chg="del">
          <ac:chgData name="Stanford Bowman" userId="6ede3e4e1afbea80" providerId="LiveId" clId="{2853C336-8093-48E8-A9E5-3543E1164CF1}" dt="2020-10-17T22:13:48.344" v="136" actId="478"/>
          <ac:picMkLst>
            <pc:docMk/>
            <pc:sldMk cId="951400606" sldId="282"/>
            <ac:picMk id="20" creationId="{D3AAB3EC-37CA-44C7-8284-4E0FCBB29A1B}"/>
          </ac:picMkLst>
        </pc:picChg>
      </pc:sldChg>
      <pc:sldChg chg="addSp delSp modSp add del">
        <pc:chgData name="Stanford Bowman" userId="6ede3e4e1afbea80" providerId="LiveId" clId="{2853C336-8093-48E8-A9E5-3543E1164CF1}" dt="2020-10-18T19:11:14.834" v="4302" actId="167"/>
        <pc:sldMkLst>
          <pc:docMk/>
          <pc:sldMk cId="3096020321" sldId="283"/>
        </pc:sldMkLst>
        <pc:spChg chg="mod">
          <ac:chgData name="Stanford Bowman" userId="6ede3e4e1afbea80" providerId="LiveId" clId="{2853C336-8093-48E8-A9E5-3543E1164CF1}" dt="2020-10-18T01:26:46.592" v="945" actId="27636"/>
          <ac:spMkLst>
            <pc:docMk/>
            <pc:sldMk cId="3096020321" sldId="283"/>
            <ac:spMk id="2" creationId="{133349D8-4C19-4A76-A183-88D20A08E7BE}"/>
          </ac:spMkLst>
        </pc:spChg>
        <pc:spChg chg="mod">
          <ac:chgData name="Stanford Bowman" userId="6ede3e4e1afbea80" providerId="LiveId" clId="{2853C336-8093-48E8-A9E5-3543E1164CF1}" dt="2020-10-18T01:26:54.735" v="946" actId="14100"/>
          <ac:spMkLst>
            <pc:docMk/>
            <pc:sldMk cId="3096020321" sldId="283"/>
            <ac:spMk id="3" creationId="{4AB07145-7644-466F-841D-DF1EFBC30635}"/>
          </ac:spMkLst>
        </pc:spChg>
        <pc:spChg chg="mod">
          <ac:chgData name="Stanford Bowman" userId="6ede3e4e1afbea80" providerId="LiveId" clId="{2853C336-8093-48E8-A9E5-3543E1164CF1}" dt="2020-10-18T18:50:40.236" v="4217" actId="208"/>
          <ac:spMkLst>
            <pc:docMk/>
            <pc:sldMk cId="3096020321" sldId="283"/>
            <ac:spMk id="12" creationId="{FC961832-FA89-403A-AF7C-2FC7ECCEC803}"/>
          </ac:spMkLst>
        </pc:spChg>
        <pc:spChg chg="mod">
          <ac:chgData name="Stanford Bowman" userId="6ede3e4e1afbea80" providerId="LiveId" clId="{2853C336-8093-48E8-A9E5-3543E1164CF1}" dt="2020-10-18T01:26:31.810" v="942" actId="1076"/>
          <ac:spMkLst>
            <pc:docMk/>
            <pc:sldMk cId="3096020321" sldId="283"/>
            <ac:spMk id="19" creationId="{BFECD462-CA81-4FC4-A045-D569C862A89A}"/>
          </ac:spMkLst>
        </pc:spChg>
        <pc:spChg chg="add">
          <ac:chgData name="Stanford Bowman" userId="6ede3e4e1afbea80" providerId="LiveId" clId="{2853C336-8093-48E8-A9E5-3543E1164CF1}" dt="2020-10-18T01:28:21.067" v="955"/>
          <ac:spMkLst>
            <pc:docMk/>
            <pc:sldMk cId="3096020321" sldId="283"/>
            <ac:spMk id="20" creationId="{C59B6200-9DA2-428A-BE14-1A5475BEFD00}"/>
          </ac:spMkLst>
        </pc:spChg>
        <pc:grpChg chg="mod">
          <ac:chgData name="Stanford Bowman" userId="6ede3e4e1afbea80" providerId="LiveId" clId="{2853C336-8093-48E8-A9E5-3543E1164CF1}" dt="2020-10-18T01:26:31.810" v="942" actId="1076"/>
          <ac:grpSpMkLst>
            <pc:docMk/>
            <pc:sldMk cId="3096020321" sldId="283"/>
            <ac:grpSpMk id="13" creationId="{9F7C6E72-CB8A-4E53-A903-25ACE3353082}"/>
          </ac:grpSpMkLst>
        </pc:grpChg>
        <pc:picChg chg="del mod">
          <ac:chgData name="Stanford Bowman" userId="6ede3e4e1afbea80" providerId="LiveId" clId="{2853C336-8093-48E8-A9E5-3543E1164CF1}" dt="2020-10-17T22:14:09.535" v="143" actId="478"/>
          <ac:picMkLst>
            <pc:docMk/>
            <pc:sldMk cId="3096020321" sldId="283"/>
            <ac:picMk id="21" creationId="{2B3A1D0D-FE3A-4B16-BF59-3187476B9ADD}"/>
          </ac:picMkLst>
        </pc:picChg>
        <pc:picChg chg="add ord">
          <ac:chgData name="Stanford Bowman" userId="6ede3e4e1afbea80" providerId="LiveId" clId="{2853C336-8093-48E8-A9E5-3543E1164CF1}" dt="2020-10-18T19:11:14.834" v="4302" actId="167"/>
          <ac:picMkLst>
            <pc:docMk/>
            <pc:sldMk cId="3096020321" sldId="283"/>
            <ac:picMk id="21" creationId="{BC409029-7686-4818-B153-B459357B1B74}"/>
          </ac:picMkLst>
        </pc:picChg>
      </pc:sldChg>
      <pc:sldChg chg="addSp delSp modSp delAnim modNotes modNotesTx">
        <pc:chgData name="Stanford Bowman" userId="6ede3e4e1afbea80" providerId="LiveId" clId="{2853C336-8093-48E8-A9E5-3543E1164CF1}" dt="2020-10-18T19:08:47.672" v="4288" actId="167"/>
        <pc:sldMkLst>
          <pc:docMk/>
          <pc:sldMk cId="2028828048" sldId="293"/>
        </pc:sldMkLst>
        <pc:spChg chg="mod">
          <ac:chgData name="Stanford Bowman" userId="6ede3e4e1afbea80" providerId="LiveId" clId="{2853C336-8093-48E8-A9E5-3543E1164CF1}" dt="2020-10-18T17:59:16.898" v="4054" actId="113"/>
          <ac:spMkLst>
            <pc:docMk/>
            <pc:sldMk cId="2028828048" sldId="293"/>
            <ac:spMk id="2" creationId="{7F5D1A2B-EEA7-459D-80F2-970AC84A03A9}"/>
          </ac:spMkLst>
        </pc:spChg>
        <pc:spChg chg="del">
          <ac:chgData name="Stanford Bowman" userId="6ede3e4e1afbea80" providerId="LiveId" clId="{2853C336-8093-48E8-A9E5-3543E1164CF1}" dt="2020-10-17T23:13:18.527" v="490" actId="478"/>
          <ac:spMkLst>
            <pc:docMk/>
            <pc:sldMk cId="2028828048" sldId="293"/>
            <ac:spMk id="3" creationId="{3922DC26-BF43-4C92-9446-9E5FCA075462}"/>
          </ac:spMkLst>
        </pc:spChg>
        <pc:spChg chg="add mod">
          <ac:chgData name="Stanford Bowman" userId="6ede3e4e1afbea80" providerId="LiveId" clId="{2853C336-8093-48E8-A9E5-3543E1164CF1}" dt="2020-10-18T18:29:40.289" v="4091" actId="14100"/>
          <ac:spMkLst>
            <pc:docMk/>
            <pc:sldMk cId="2028828048" sldId="293"/>
            <ac:spMk id="3" creationId="{6FB3C27C-82E3-4244-B3F0-E45CC687B4E0}"/>
          </ac:spMkLst>
        </pc:spChg>
        <pc:spChg chg="add mod ord">
          <ac:chgData name="Stanford Bowman" userId="6ede3e4e1afbea80" providerId="LiveId" clId="{2853C336-8093-48E8-A9E5-3543E1164CF1}" dt="2020-10-18T18:28:37.122" v="4084" actId="167"/>
          <ac:spMkLst>
            <pc:docMk/>
            <pc:sldMk cId="2028828048" sldId="293"/>
            <ac:spMk id="4" creationId="{02B9CE42-80E6-499E-8311-CBF3AC62AD69}"/>
          </ac:spMkLst>
        </pc:spChg>
        <pc:spChg chg="del">
          <ac:chgData name="Stanford Bowman" userId="6ede3e4e1afbea80" providerId="LiveId" clId="{2853C336-8093-48E8-A9E5-3543E1164CF1}" dt="2020-10-17T23:13:18.527" v="490" actId="478"/>
          <ac:spMkLst>
            <pc:docMk/>
            <pc:sldMk cId="2028828048" sldId="293"/>
            <ac:spMk id="5" creationId="{C3B18F23-DF8D-4322-86C8-15A4125D9556}"/>
          </ac:spMkLst>
        </pc:spChg>
        <pc:spChg chg="del">
          <ac:chgData name="Stanford Bowman" userId="6ede3e4e1afbea80" providerId="LiveId" clId="{2853C336-8093-48E8-A9E5-3543E1164CF1}" dt="2020-10-17T23:13:18.527" v="490" actId="478"/>
          <ac:spMkLst>
            <pc:docMk/>
            <pc:sldMk cId="2028828048" sldId="293"/>
            <ac:spMk id="6" creationId="{14E5A9DC-36B4-4177-9DA8-DE35AC5D6F09}"/>
          </ac:spMkLst>
        </pc:spChg>
        <pc:spChg chg="del">
          <ac:chgData name="Stanford Bowman" userId="6ede3e4e1afbea80" providerId="LiveId" clId="{2853C336-8093-48E8-A9E5-3543E1164CF1}" dt="2020-10-17T23:13:23.517" v="491" actId="478"/>
          <ac:spMkLst>
            <pc:docMk/>
            <pc:sldMk cId="2028828048" sldId="293"/>
            <ac:spMk id="7" creationId="{75C63C62-051F-45C9-9824-BE0E58156E38}"/>
          </ac:spMkLst>
        </pc:spChg>
        <pc:spChg chg="add ord">
          <ac:chgData name="Stanford Bowman" userId="6ede3e4e1afbea80" providerId="LiveId" clId="{2853C336-8093-48E8-A9E5-3543E1164CF1}" dt="2020-10-18T01:27:36.013" v="948" actId="167"/>
          <ac:spMkLst>
            <pc:docMk/>
            <pc:sldMk cId="2028828048" sldId="293"/>
            <ac:spMk id="7" creationId="{D7551C67-8D5B-4DC7-9023-9BE36D5A4461}"/>
          </ac:spMkLst>
        </pc:spChg>
        <pc:spChg chg="mod">
          <ac:chgData name="Stanford Bowman" userId="6ede3e4e1afbea80" providerId="LiveId" clId="{2853C336-8093-48E8-A9E5-3543E1164CF1}" dt="2020-10-17T23:13:46.255" v="493" actId="207"/>
          <ac:spMkLst>
            <pc:docMk/>
            <pc:sldMk cId="2028828048" sldId="293"/>
            <ac:spMk id="12" creationId="{64AC2B0A-7EF6-4661-BAF2-48BF1E008AC9}"/>
          </ac:spMkLst>
        </pc:spChg>
        <pc:spChg chg="mod">
          <ac:chgData name="Stanford Bowman" userId="6ede3e4e1afbea80" providerId="LiveId" clId="{2853C336-8093-48E8-A9E5-3543E1164CF1}" dt="2020-10-17T20:56:41.675" v="10" actId="27636"/>
          <ac:spMkLst>
            <pc:docMk/>
            <pc:sldMk cId="2028828048" sldId="293"/>
            <ac:spMk id="15" creationId="{9D384234-689E-4B38-998B-B881B7D3EA21}"/>
          </ac:spMkLst>
        </pc:spChg>
        <pc:spChg chg="mod">
          <ac:chgData name="Stanford Bowman" userId="6ede3e4e1afbea80" providerId="LiveId" clId="{2853C336-8093-48E8-A9E5-3543E1164CF1}" dt="2020-10-17T23:13:29.736" v="492" actId="208"/>
          <ac:spMkLst>
            <pc:docMk/>
            <pc:sldMk cId="2028828048" sldId="293"/>
            <ac:spMk id="18" creationId="{5AC8A4D0-C4A4-4A1A-937F-717265683366}"/>
          </ac:spMkLst>
        </pc:spChg>
        <pc:picChg chg="add ord">
          <ac:chgData name="Stanford Bowman" userId="6ede3e4e1afbea80" providerId="LiveId" clId="{2853C336-8093-48E8-A9E5-3543E1164CF1}" dt="2020-10-18T19:08:47.672" v="4288" actId="167"/>
          <ac:picMkLst>
            <pc:docMk/>
            <pc:sldMk cId="2028828048" sldId="293"/>
            <ac:picMk id="10" creationId="{2097C138-25DC-4E04-811E-1169B5E12509}"/>
          </ac:picMkLst>
        </pc:picChg>
        <pc:picChg chg="del">
          <ac:chgData name="Stanford Bowman" userId="6ede3e4e1afbea80" providerId="LiveId" clId="{2853C336-8093-48E8-A9E5-3543E1164CF1}" dt="2020-10-17T22:13:29.884" v="130" actId="478"/>
          <ac:picMkLst>
            <pc:docMk/>
            <pc:sldMk cId="2028828048" sldId="293"/>
            <ac:picMk id="10" creationId="{C84F286B-957B-46E2-B4C8-A4BAC6D4AD8A}"/>
          </ac:picMkLst>
        </pc:picChg>
        <pc:cxnChg chg="mod">
          <ac:chgData name="Stanford Bowman" userId="6ede3e4e1afbea80" providerId="LiveId" clId="{2853C336-8093-48E8-A9E5-3543E1164CF1}" dt="2020-10-18T17:59:24.215" v="4055" actId="208"/>
          <ac:cxnSpMkLst>
            <pc:docMk/>
            <pc:sldMk cId="2028828048" sldId="293"/>
            <ac:cxnSpMk id="17" creationId="{C9C42D31-919A-482B-AEC4-202AB5CEF3EB}"/>
          </ac:cxnSpMkLst>
        </pc:cxnChg>
      </pc:sldChg>
      <pc:sldChg chg="addSp delSp modSp setBg">
        <pc:chgData name="Stanford Bowman" userId="6ede3e4e1afbea80" providerId="LiveId" clId="{2853C336-8093-48E8-A9E5-3543E1164CF1}" dt="2020-10-18T18:55:49.443" v="4234" actId="114"/>
        <pc:sldMkLst>
          <pc:docMk/>
          <pc:sldMk cId="2232715721" sldId="294"/>
        </pc:sldMkLst>
        <pc:spChg chg="add del mod">
          <ac:chgData name="Stanford Bowman" userId="6ede3e4e1afbea80" providerId="LiveId" clId="{2853C336-8093-48E8-A9E5-3543E1164CF1}" dt="2020-10-17T22:48:05.124" v="166" actId="478"/>
          <ac:spMkLst>
            <pc:docMk/>
            <pc:sldMk cId="2232715721" sldId="294"/>
            <ac:spMk id="2" creationId="{5C34E565-6082-468A-8EE1-ADB16F9E50FE}"/>
          </ac:spMkLst>
        </pc:spChg>
        <pc:spChg chg="add mod">
          <ac:chgData name="Stanford Bowman" userId="6ede3e4e1afbea80" providerId="LiveId" clId="{2853C336-8093-48E8-A9E5-3543E1164CF1}" dt="2020-10-18T16:49:52.983" v="2930" actId="14100"/>
          <ac:spMkLst>
            <pc:docMk/>
            <pc:sldMk cId="2232715721" sldId="294"/>
            <ac:spMk id="3" creationId="{596BCE1E-E24D-419E-8D9F-8319B78B0BF7}"/>
          </ac:spMkLst>
        </pc:spChg>
        <pc:spChg chg="mod">
          <ac:chgData name="Stanford Bowman" userId="6ede3e4e1afbea80" providerId="LiveId" clId="{2853C336-8093-48E8-A9E5-3543E1164CF1}" dt="2020-10-18T18:55:49.443" v="4234" actId="114"/>
          <ac:spMkLst>
            <pc:docMk/>
            <pc:sldMk cId="2232715721" sldId="294"/>
            <ac:spMk id="5" creationId="{1BD4BB2E-5C28-8546-AFA6-8FF40D303DC4}"/>
          </ac:spMkLst>
        </pc:spChg>
        <pc:spChg chg="mod">
          <ac:chgData name="Stanford Bowman" userId="6ede3e4e1afbea80" providerId="LiveId" clId="{2853C336-8093-48E8-A9E5-3543E1164CF1}" dt="2020-10-18T01:22:22.787" v="920" actId="1038"/>
          <ac:spMkLst>
            <pc:docMk/>
            <pc:sldMk cId="2232715721" sldId="294"/>
            <ac:spMk id="14" creationId="{9577AB46-1AEE-461C-9FA5-15997115A38C}"/>
          </ac:spMkLst>
        </pc:spChg>
        <pc:grpChg chg="mod">
          <ac:chgData name="Stanford Bowman" userId="6ede3e4e1afbea80" providerId="LiveId" clId="{2853C336-8093-48E8-A9E5-3543E1164CF1}" dt="2020-10-18T01:22:22.787" v="920" actId="1038"/>
          <ac:grpSpMkLst>
            <pc:docMk/>
            <pc:sldMk cId="2232715721" sldId="294"/>
            <ac:grpSpMk id="8" creationId="{DCA9945D-0D06-477B-881B-594382B0A866}"/>
          </ac:grpSpMkLst>
        </pc:grpChg>
        <pc:grpChg chg="mod">
          <ac:chgData name="Stanford Bowman" userId="6ede3e4e1afbea80" providerId="LiveId" clId="{2853C336-8093-48E8-A9E5-3543E1164CF1}" dt="2020-10-18T01:22:03.322" v="878" actId="12788"/>
          <ac:grpSpMkLst>
            <pc:docMk/>
            <pc:sldMk cId="2232715721" sldId="294"/>
            <ac:grpSpMk id="10" creationId="{FC8C76E5-14B0-4F6F-97A9-3D1DE7B299AA}"/>
          </ac:grpSpMkLst>
        </pc:grpChg>
        <pc:picChg chg="del">
          <ac:chgData name="Stanford Bowman" userId="6ede3e4e1afbea80" providerId="LiveId" clId="{2853C336-8093-48E8-A9E5-3543E1164CF1}" dt="2020-10-17T22:12:41.345" v="119" actId="478"/>
          <ac:picMkLst>
            <pc:docMk/>
            <pc:sldMk cId="2232715721" sldId="294"/>
            <ac:picMk id="15" creationId="{DCDA92AA-AC34-4D68-A494-2E90EA23BCBA}"/>
          </ac:picMkLst>
        </pc:picChg>
      </pc:sldChg>
      <pc:sldChg chg="addSp delSp modSp">
        <pc:chgData name="Stanford Bowman" userId="6ede3e4e1afbea80" providerId="LiveId" clId="{2853C336-8093-48E8-A9E5-3543E1164CF1}" dt="2020-10-18T19:04:14.258" v="4259" actId="167"/>
        <pc:sldMkLst>
          <pc:docMk/>
          <pc:sldMk cId="1683915044" sldId="296"/>
        </pc:sldMkLst>
        <pc:spChg chg="del">
          <ac:chgData name="Stanford Bowman" userId="6ede3e4e1afbea80" providerId="LiveId" clId="{2853C336-8093-48E8-A9E5-3543E1164CF1}" dt="2020-10-17T22:59:51.871" v="357" actId="478"/>
          <ac:spMkLst>
            <pc:docMk/>
            <pc:sldMk cId="1683915044" sldId="296"/>
            <ac:spMk id="2" creationId="{4B57E433-7A8C-4372-833E-8340E7663CDD}"/>
          </ac:spMkLst>
        </pc:spChg>
        <pc:spChg chg="mod">
          <ac:chgData name="Stanford Bowman" userId="6ede3e4e1afbea80" providerId="LiveId" clId="{2853C336-8093-48E8-A9E5-3543E1164CF1}" dt="2020-10-18T18:59:59.684" v="4245" actId="947"/>
          <ac:spMkLst>
            <pc:docMk/>
            <pc:sldMk cId="1683915044" sldId="296"/>
            <ac:spMk id="8" creationId="{46EB6426-2FB5-433D-9244-7ECF2452335A}"/>
          </ac:spMkLst>
        </pc:spChg>
        <pc:spChg chg="mod">
          <ac:chgData name="Stanford Bowman" userId="6ede3e4e1afbea80" providerId="LiveId" clId="{2853C336-8093-48E8-A9E5-3543E1164CF1}" dt="2020-10-18T03:18:56.129" v="2461" actId="465"/>
          <ac:spMkLst>
            <pc:docMk/>
            <pc:sldMk cId="1683915044" sldId="296"/>
            <ac:spMk id="9" creationId="{F8AFC21B-389C-4577-9F71-99E0FA5246CB}"/>
          </ac:spMkLst>
        </pc:spChg>
        <pc:spChg chg="add mod ord">
          <ac:chgData name="Stanford Bowman" userId="6ede3e4e1afbea80" providerId="LiveId" clId="{2853C336-8093-48E8-A9E5-3543E1164CF1}" dt="2020-10-17T23:44:50.245" v="716" actId="167"/>
          <ac:spMkLst>
            <pc:docMk/>
            <pc:sldMk cId="1683915044" sldId="296"/>
            <ac:spMk id="10" creationId="{885ECACF-2435-49B0-8780-56F0236171CD}"/>
          </ac:spMkLst>
        </pc:spChg>
        <pc:spChg chg="mod">
          <ac:chgData name="Stanford Bowman" userId="6ede3e4e1afbea80" providerId="LiveId" clId="{2853C336-8093-48E8-A9E5-3543E1164CF1}" dt="2020-10-17T20:56:41.180" v="1" actId="27636"/>
          <ac:spMkLst>
            <pc:docMk/>
            <pc:sldMk cId="1683915044" sldId="296"/>
            <ac:spMk id="12" creationId="{73CA73ED-E258-491C-A8C5-3B7FA0697A1D}"/>
          </ac:spMkLst>
        </pc:spChg>
        <pc:spChg chg="mod">
          <ac:chgData name="Stanford Bowman" userId="6ede3e4e1afbea80" providerId="LiveId" clId="{2853C336-8093-48E8-A9E5-3543E1164CF1}" dt="2020-10-18T19:00:10.827" v="4246" actId="947"/>
          <ac:spMkLst>
            <pc:docMk/>
            <pc:sldMk cId="1683915044" sldId="296"/>
            <ac:spMk id="14" creationId="{FA326913-7A2E-403D-8099-49DE18883F2F}"/>
          </ac:spMkLst>
        </pc:spChg>
        <pc:spChg chg="mod">
          <ac:chgData name="Stanford Bowman" userId="6ede3e4e1afbea80" providerId="LiveId" clId="{2853C336-8093-48E8-A9E5-3543E1164CF1}" dt="2020-10-17T22:54:29.292" v="225" actId="207"/>
          <ac:spMkLst>
            <pc:docMk/>
            <pc:sldMk cId="1683915044" sldId="296"/>
            <ac:spMk id="22" creationId="{9B438A10-0F05-4F21-B2A4-538CD3BB51C5}"/>
          </ac:spMkLst>
        </pc:spChg>
        <pc:picChg chg="add ord">
          <ac:chgData name="Stanford Bowman" userId="6ede3e4e1afbea80" providerId="LiveId" clId="{2853C336-8093-48E8-A9E5-3543E1164CF1}" dt="2020-10-18T19:04:14.258" v="4259" actId="167"/>
          <ac:picMkLst>
            <pc:docMk/>
            <pc:sldMk cId="1683915044" sldId="296"/>
            <ac:picMk id="13" creationId="{CB01940D-260A-430B-8673-8D8A01B9E356}"/>
          </ac:picMkLst>
        </pc:picChg>
        <pc:picChg chg="del">
          <ac:chgData name="Stanford Bowman" userId="6ede3e4e1afbea80" providerId="LiveId" clId="{2853C336-8093-48E8-A9E5-3543E1164CF1}" dt="2020-10-17T22:12:34.897" v="118" actId="478"/>
          <ac:picMkLst>
            <pc:docMk/>
            <pc:sldMk cId="1683915044" sldId="296"/>
            <ac:picMk id="15" creationId="{148EDD6B-3BA8-4EB7-B6CF-7D16AB6FE198}"/>
          </ac:picMkLst>
        </pc:picChg>
        <pc:cxnChg chg="mod">
          <ac:chgData name="Stanford Bowman" userId="6ede3e4e1afbea80" providerId="LiveId" clId="{2853C336-8093-48E8-A9E5-3543E1164CF1}" dt="2020-10-17T23:02:10.049" v="368" actId="208"/>
          <ac:cxnSpMkLst>
            <pc:docMk/>
            <pc:sldMk cId="1683915044" sldId="296"/>
            <ac:cxnSpMk id="11" creationId="{884D89BB-523C-4D2D-98DE-29EC8E3AE469}"/>
          </ac:cxnSpMkLst>
        </pc:cxnChg>
      </pc:sldChg>
      <pc:sldChg chg="addSp delSp modSp modNotes">
        <pc:chgData name="Stanford Bowman" userId="6ede3e4e1afbea80" providerId="LiveId" clId="{2853C336-8093-48E8-A9E5-3543E1164CF1}" dt="2020-10-18T19:03:58.792" v="4257" actId="164"/>
        <pc:sldMkLst>
          <pc:docMk/>
          <pc:sldMk cId="1528768361" sldId="306"/>
        </pc:sldMkLst>
        <pc:spChg chg="mod ord topLvl">
          <ac:chgData name="Stanford Bowman" userId="6ede3e4e1afbea80" providerId="LiveId" clId="{2853C336-8093-48E8-A9E5-3543E1164CF1}" dt="2020-10-18T19:03:58.792" v="4257" actId="164"/>
          <ac:spMkLst>
            <pc:docMk/>
            <pc:sldMk cId="1528768361" sldId="306"/>
            <ac:spMk id="5" creationId="{42D81312-EC24-4AE0-B13D-2FAB2FD9637B}"/>
          </ac:spMkLst>
        </pc:spChg>
        <pc:spChg chg="add">
          <ac:chgData name="Stanford Bowman" userId="6ede3e4e1afbea80" providerId="LiveId" clId="{2853C336-8093-48E8-A9E5-3543E1164CF1}" dt="2020-10-17T23:43:44.828" v="709"/>
          <ac:spMkLst>
            <pc:docMk/>
            <pc:sldMk cId="1528768361" sldId="306"/>
            <ac:spMk id="7" creationId="{FEBC7292-E59F-4644-99A1-250C2EFE1BC4}"/>
          </ac:spMkLst>
        </pc:spChg>
        <pc:spChg chg="mod topLvl">
          <ac:chgData name="Stanford Bowman" userId="6ede3e4e1afbea80" providerId="LiveId" clId="{2853C336-8093-48E8-A9E5-3543E1164CF1}" dt="2020-10-18T19:03:58.792" v="4257" actId="164"/>
          <ac:spMkLst>
            <pc:docMk/>
            <pc:sldMk cId="1528768361" sldId="306"/>
            <ac:spMk id="10" creationId="{3D61ED23-726E-43E0-822B-DEBEDE42544B}"/>
          </ac:spMkLst>
        </pc:spChg>
        <pc:spChg chg="mod">
          <ac:chgData name="Stanford Bowman" userId="6ede3e4e1afbea80" providerId="LiveId" clId="{2853C336-8093-48E8-A9E5-3543E1164CF1}" dt="2020-10-17T23:03:02.558" v="372" actId="207"/>
          <ac:spMkLst>
            <pc:docMk/>
            <pc:sldMk cId="1528768361" sldId="306"/>
            <ac:spMk id="17" creationId="{7AB31E4F-668A-4559-AE27-F712EC547FD1}"/>
          </ac:spMkLst>
        </pc:spChg>
        <pc:grpChg chg="add del mod">
          <ac:chgData name="Stanford Bowman" userId="6ede3e4e1afbea80" providerId="LiveId" clId="{2853C336-8093-48E8-A9E5-3543E1164CF1}" dt="2020-10-18T19:03:48.773" v="4254" actId="165"/>
          <ac:grpSpMkLst>
            <pc:docMk/>
            <pc:sldMk cId="1528768361" sldId="306"/>
            <ac:grpSpMk id="2" creationId="{EEB1C820-3676-4BAF-BD84-69AB3C66FFF3}"/>
          </ac:grpSpMkLst>
        </pc:grpChg>
        <pc:grpChg chg="add mod">
          <ac:chgData name="Stanford Bowman" userId="6ede3e4e1afbea80" providerId="LiveId" clId="{2853C336-8093-48E8-A9E5-3543E1164CF1}" dt="2020-10-18T19:03:58.792" v="4257" actId="164"/>
          <ac:grpSpMkLst>
            <pc:docMk/>
            <pc:sldMk cId="1528768361" sldId="306"/>
            <ac:grpSpMk id="3" creationId="{F1D97997-E896-4A23-BA2E-53C2C5200465}"/>
          </ac:grpSpMkLst>
        </pc:grpChg>
        <pc:picChg chg="add mod topLvl">
          <ac:chgData name="Stanford Bowman" userId="6ede3e4e1afbea80" providerId="LiveId" clId="{2853C336-8093-48E8-A9E5-3543E1164CF1}" dt="2020-10-18T19:03:58.792" v="4257" actId="164"/>
          <ac:picMkLst>
            <pc:docMk/>
            <pc:sldMk cId="1528768361" sldId="306"/>
            <ac:picMk id="8" creationId="{3E04C96E-EADB-4549-AF0F-A4FD0DFE4119}"/>
          </ac:picMkLst>
        </pc:picChg>
        <pc:picChg chg="del">
          <ac:chgData name="Stanford Bowman" userId="6ede3e4e1afbea80" providerId="LiveId" clId="{2853C336-8093-48E8-A9E5-3543E1164CF1}" dt="2020-10-17T22:12:46.974" v="120" actId="478"/>
          <ac:picMkLst>
            <pc:docMk/>
            <pc:sldMk cId="1528768361" sldId="306"/>
            <ac:picMk id="9" creationId="{E595E597-BBB3-4C16-8E04-E8C6055B6721}"/>
          </ac:picMkLst>
        </pc:picChg>
        <pc:cxnChg chg="add">
          <ac:chgData name="Stanford Bowman" userId="6ede3e4e1afbea80" providerId="LiveId" clId="{2853C336-8093-48E8-A9E5-3543E1164CF1}" dt="2020-10-17T23:02:44.584" v="370"/>
          <ac:cxnSpMkLst>
            <pc:docMk/>
            <pc:sldMk cId="1528768361" sldId="306"/>
            <ac:cxnSpMk id="6" creationId="{C35E95EB-5B88-4BDD-9437-041F3C038843}"/>
          </ac:cxnSpMkLst>
        </pc:cxnChg>
      </pc:sldChg>
      <pc:sldChg chg="addSp delSp modSp ord">
        <pc:chgData name="Stanford Bowman" userId="6ede3e4e1afbea80" providerId="LiveId" clId="{2853C336-8093-48E8-A9E5-3543E1164CF1}" dt="2020-10-18T19:04:29.502" v="4261" actId="167"/>
        <pc:sldMkLst>
          <pc:docMk/>
          <pc:sldMk cId="1489487438" sldId="308"/>
        </pc:sldMkLst>
        <pc:spChg chg="del mod ord">
          <ac:chgData name="Stanford Bowman" userId="6ede3e4e1afbea80" providerId="LiveId" clId="{2853C336-8093-48E8-A9E5-3543E1164CF1}" dt="2020-10-18T01:37:01.486" v="979" actId="478"/>
          <ac:spMkLst>
            <pc:docMk/>
            <pc:sldMk cId="1489487438" sldId="308"/>
            <ac:spMk id="2" creationId="{7F2DB5D9-71C5-4A58-9DDD-75EBC6870EA9}"/>
          </ac:spMkLst>
        </pc:spChg>
        <pc:spChg chg="mod">
          <ac:chgData name="Stanford Bowman" userId="6ede3e4e1afbea80" providerId="LiveId" clId="{2853C336-8093-48E8-A9E5-3543E1164CF1}" dt="2020-10-18T01:39:26.832" v="1138" actId="1036"/>
          <ac:spMkLst>
            <pc:docMk/>
            <pc:sldMk cId="1489487438" sldId="308"/>
            <ac:spMk id="8" creationId="{31A16FEB-443E-4763-A54F-08668CDCC13B}"/>
          </ac:spMkLst>
        </pc:spChg>
        <pc:spChg chg="del mod ord">
          <ac:chgData name="Stanford Bowman" userId="6ede3e4e1afbea80" providerId="LiveId" clId="{2853C336-8093-48E8-A9E5-3543E1164CF1}" dt="2020-10-18T01:37:01.486" v="979" actId="478"/>
          <ac:spMkLst>
            <pc:docMk/>
            <pc:sldMk cId="1489487438" sldId="308"/>
            <ac:spMk id="9" creationId="{85B3CA4D-3673-4B83-A2E0-F3C2593AC5C9}"/>
          </ac:spMkLst>
        </pc:spChg>
        <pc:spChg chg="add mod">
          <ac:chgData name="Stanford Bowman" userId="6ede3e4e1afbea80" providerId="LiveId" clId="{2853C336-8093-48E8-A9E5-3543E1164CF1}" dt="2020-10-18T18:52:46.455" v="4220" actId="207"/>
          <ac:spMkLst>
            <pc:docMk/>
            <pc:sldMk cId="1489487438" sldId="308"/>
            <ac:spMk id="12" creationId="{65A8DD49-BF8B-4346-980A-6165ED343749}"/>
          </ac:spMkLst>
        </pc:spChg>
        <pc:spChg chg="mod">
          <ac:chgData name="Stanford Bowman" userId="6ede3e4e1afbea80" providerId="LiveId" clId="{2853C336-8093-48E8-A9E5-3543E1164CF1}" dt="2020-10-17T22:54:47.067" v="227" actId="207"/>
          <ac:spMkLst>
            <pc:docMk/>
            <pc:sldMk cId="1489487438" sldId="308"/>
            <ac:spMk id="13" creationId="{2EF63E21-0A62-4E0C-B58D-55FE45E3F202}"/>
          </ac:spMkLst>
        </pc:spChg>
        <pc:spChg chg="mod">
          <ac:chgData name="Stanford Bowman" userId="6ede3e4e1afbea80" providerId="LiveId" clId="{2853C336-8093-48E8-A9E5-3543E1164CF1}" dt="2020-10-17T22:54:52.737" v="228" actId="207"/>
          <ac:spMkLst>
            <pc:docMk/>
            <pc:sldMk cId="1489487438" sldId="308"/>
            <ac:spMk id="14" creationId="{B97F7074-D175-4B85-A5D6-CD2BAC7801D4}"/>
          </ac:spMkLst>
        </pc:spChg>
        <pc:spChg chg="add ord">
          <ac:chgData name="Stanford Bowman" userId="6ede3e4e1afbea80" providerId="LiveId" clId="{2853C336-8093-48E8-A9E5-3543E1164CF1}" dt="2020-10-17T23:48:30.386" v="745" actId="167"/>
          <ac:spMkLst>
            <pc:docMk/>
            <pc:sldMk cId="1489487438" sldId="308"/>
            <ac:spMk id="16" creationId="{B39C9B18-349B-4488-A55D-A60D1281259D}"/>
          </ac:spMkLst>
        </pc:spChg>
        <pc:spChg chg="add mod">
          <ac:chgData name="Stanford Bowman" userId="6ede3e4e1afbea80" providerId="LiveId" clId="{2853C336-8093-48E8-A9E5-3543E1164CF1}" dt="2020-10-18T18:54:07.989" v="4222" actId="207"/>
          <ac:spMkLst>
            <pc:docMk/>
            <pc:sldMk cId="1489487438" sldId="308"/>
            <ac:spMk id="17" creationId="{7DF2C187-A465-4CEB-8050-26D76706C4D6}"/>
          </ac:spMkLst>
        </pc:spChg>
        <pc:picChg chg="add mod ord">
          <ac:chgData name="Stanford Bowman" userId="6ede3e4e1afbea80" providerId="LiveId" clId="{2853C336-8093-48E8-A9E5-3543E1164CF1}" dt="2020-10-17T23:46:55.577" v="733" actId="167"/>
          <ac:picMkLst>
            <pc:docMk/>
            <pc:sldMk cId="1489487438" sldId="308"/>
            <ac:picMk id="10" creationId="{2081E65A-6286-472F-BB7C-F83E25838204}"/>
          </ac:picMkLst>
        </pc:picChg>
        <pc:picChg chg="add del mod ord">
          <ac:chgData name="Stanford Bowman" userId="6ede3e4e1afbea80" providerId="LiveId" clId="{2853C336-8093-48E8-A9E5-3543E1164CF1}" dt="2020-10-17T23:47:38.054" v="739" actId="478"/>
          <ac:picMkLst>
            <pc:docMk/>
            <pc:sldMk cId="1489487438" sldId="308"/>
            <ac:picMk id="12" creationId="{AB609762-E564-46DE-8449-DCC194530663}"/>
          </ac:picMkLst>
        </pc:picChg>
        <pc:picChg chg="del">
          <ac:chgData name="Stanford Bowman" userId="6ede3e4e1afbea80" providerId="LiveId" clId="{2853C336-8093-48E8-A9E5-3543E1164CF1}" dt="2020-10-17T22:12:59.866" v="122" actId="478"/>
          <ac:picMkLst>
            <pc:docMk/>
            <pc:sldMk cId="1489487438" sldId="308"/>
            <ac:picMk id="17" creationId="{7A8FA414-111D-4CE4-9B64-11E745F075F7}"/>
          </ac:picMkLst>
        </pc:picChg>
        <pc:picChg chg="add del">
          <ac:chgData name="Stanford Bowman" userId="6ede3e4e1afbea80" providerId="LiveId" clId="{2853C336-8093-48E8-A9E5-3543E1164CF1}" dt="2020-10-18T19:03:24.059" v="4251" actId="478"/>
          <ac:picMkLst>
            <pc:docMk/>
            <pc:sldMk cId="1489487438" sldId="308"/>
            <ac:picMk id="18" creationId="{14AB7899-1B65-4342-8D4C-A8F3BDB72E0E}"/>
          </ac:picMkLst>
        </pc:picChg>
        <pc:picChg chg="add ord">
          <ac:chgData name="Stanford Bowman" userId="6ede3e4e1afbea80" providerId="LiveId" clId="{2853C336-8093-48E8-A9E5-3543E1164CF1}" dt="2020-10-18T19:04:29.502" v="4261" actId="167"/>
          <ac:picMkLst>
            <pc:docMk/>
            <pc:sldMk cId="1489487438" sldId="308"/>
            <ac:picMk id="19" creationId="{0FC8E0F4-F68D-4A0F-8329-99F74ADDB12D}"/>
          </ac:picMkLst>
        </pc:picChg>
        <pc:cxnChg chg="mod">
          <ac:chgData name="Stanford Bowman" userId="6ede3e4e1afbea80" providerId="LiveId" clId="{2853C336-8093-48E8-A9E5-3543E1164CF1}" dt="2020-10-17T23:49:06.341" v="746" actId="208"/>
          <ac:cxnSpMkLst>
            <pc:docMk/>
            <pc:sldMk cId="1489487438" sldId="308"/>
            <ac:cxnSpMk id="15" creationId="{BC2B38BF-1A47-459D-87EB-87E2FF84AAA4}"/>
          </ac:cxnSpMkLst>
        </pc:cxnChg>
      </pc:sldChg>
      <pc:sldChg chg="delSp modSp del">
        <pc:chgData name="Stanford Bowman" userId="6ede3e4e1afbea80" providerId="LiveId" clId="{2853C336-8093-48E8-A9E5-3543E1164CF1}" dt="2020-10-18T01:25:43.826" v="931" actId="2696"/>
        <pc:sldMkLst>
          <pc:docMk/>
          <pc:sldMk cId="672980968" sldId="323"/>
        </pc:sldMkLst>
        <pc:spChg chg="mod">
          <ac:chgData name="Stanford Bowman" userId="6ede3e4e1afbea80" providerId="LiveId" clId="{2853C336-8093-48E8-A9E5-3543E1164CF1}" dt="2020-10-17T20:56:41.942" v="16" actId="27636"/>
          <ac:spMkLst>
            <pc:docMk/>
            <pc:sldMk cId="672980968" sldId="323"/>
            <ac:spMk id="27" creationId="{CB62C38E-CEB8-4BF2-B850-BE9E95AAE1EE}"/>
          </ac:spMkLst>
        </pc:spChg>
        <pc:spChg chg="mod">
          <ac:chgData name="Stanford Bowman" userId="6ede3e4e1afbea80" providerId="LiveId" clId="{2853C336-8093-48E8-A9E5-3543E1164CF1}" dt="2020-10-17T20:56:41.923" v="15" actId="27636"/>
          <ac:spMkLst>
            <pc:docMk/>
            <pc:sldMk cId="672980968" sldId="323"/>
            <ac:spMk id="35" creationId="{11599DCA-7ACB-4299-AF79-26500E2AF9D2}"/>
          </ac:spMkLst>
        </pc:spChg>
        <pc:picChg chg="del">
          <ac:chgData name="Stanford Bowman" userId="6ede3e4e1afbea80" providerId="LiveId" clId="{2853C336-8093-48E8-A9E5-3543E1164CF1}" dt="2020-10-17T22:13:58.580" v="138" actId="478"/>
          <ac:picMkLst>
            <pc:docMk/>
            <pc:sldMk cId="672980968" sldId="323"/>
            <ac:picMk id="28" creationId="{17F78047-20AD-4DD1-BC37-4FFE25AAF45E}"/>
          </ac:picMkLst>
        </pc:picChg>
      </pc:sldChg>
      <pc:sldChg chg="addSp delSp modSp ord modNotes modNotesTx">
        <pc:chgData name="Stanford Bowman" userId="6ede3e4e1afbea80" providerId="LiveId" clId="{2853C336-8093-48E8-A9E5-3543E1164CF1}" dt="2020-10-18T19:08:58.391" v="4290" actId="167"/>
        <pc:sldMkLst>
          <pc:docMk/>
          <pc:sldMk cId="180577358" sldId="325"/>
        </pc:sldMkLst>
        <pc:spChg chg="mod">
          <ac:chgData name="Stanford Bowman" userId="6ede3e4e1afbea80" providerId="LiveId" clId="{2853C336-8093-48E8-A9E5-3543E1164CF1}" dt="2020-10-18T18:32:11.356" v="4108" actId="115"/>
          <ac:spMkLst>
            <pc:docMk/>
            <pc:sldMk cId="180577358" sldId="325"/>
            <ac:spMk id="2" creationId="{7F5D1A2B-EEA7-459D-80F2-970AC84A03A9}"/>
          </ac:spMkLst>
        </pc:spChg>
        <pc:spChg chg="del">
          <ac:chgData name="Stanford Bowman" userId="6ede3e4e1afbea80" providerId="LiveId" clId="{2853C336-8093-48E8-A9E5-3543E1164CF1}" dt="2020-10-17T23:14:16.343" v="494" actId="478"/>
          <ac:spMkLst>
            <pc:docMk/>
            <pc:sldMk cId="180577358" sldId="325"/>
            <ac:spMk id="3" creationId="{551D1F5E-DEF6-423D-BC64-A0FDAA345AAB}"/>
          </ac:spMkLst>
        </pc:spChg>
        <pc:spChg chg="add mod">
          <ac:chgData name="Stanford Bowman" userId="6ede3e4e1afbea80" providerId="LiveId" clId="{2853C336-8093-48E8-A9E5-3543E1164CF1}" dt="2020-10-18T18:34:21.590" v="4162" actId="113"/>
          <ac:spMkLst>
            <pc:docMk/>
            <pc:sldMk cId="180577358" sldId="325"/>
            <ac:spMk id="3" creationId="{CF91492A-8356-4B1A-A035-5B5185E5E856}"/>
          </ac:spMkLst>
        </pc:spChg>
        <pc:spChg chg="add mod">
          <ac:chgData name="Stanford Bowman" userId="6ede3e4e1afbea80" providerId="LiveId" clId="{2853C336-8093-48E8-A9E5-3543E1164CF1}" dt="2020-10-18T18:34:21.590" v="4162" actId="113"/>
          <ac:spMkLst>
            <pc:docMk/>
            <pc:sldMk cId="180577358" sldId="325"/>
            <ac:spMk id="4" creationId="{834959A6-625F-4B1C-9AD0-25CC6D8A95F6}"/>
          </ac:spMkLst>
        </pc:spChg>
        <pc:spChg chg="del">
          <ac:chgData name="Stanford Bowman" userId="6ede3e4e1afbea80" providerId="LiveId" clId="{2853C336-8093-48E8-A9E5-3543E1164CF1}" dt="2020-10-17T23:14:16.343" v="494" actId="478"/>
          <ac:spMkLst>
            <pc:docMk/>
            <pc:sldMk cId="180577358" sldId="325"/>
            <ac:spMk id="5" creationId="{C3B18F23-DF8D-4322-86C8-15A4125D9556}"/>
          </ac:spMkLst>
        </pc:spChg>
        <pc:spChg chg="del">
          <ac:chgData name="Stanford Bowman" userId="6ede3e4e1afbea80" providerId="LiveId" clId="{2853C336-8093-48E8-A9E5-3543E1164CF1}" dt="2020-10-17T23:14:16.343" v="494" actId="478"/>
          <ac:spMkLst>
            <pc:docMk/>
            <pc:sldMk cId="180577358" sldId="325"/>
            <ac:spMk id="6" creationId="{D4165FE8-1185-4B9A-AF4D-E2706C2CC576}"/>
          </ac:spMkLst>
        </pc:spChg>
        <pc:spChg chg="add ord">
          <ac:chgData name="Stanford Bowman" userId="6ede3e4e1afbea80" providerId="LiveId" clId="{2853C336-8093-48E8-A9E5-3543E1164CF1}" dt="2020-10-18T01:27:50.552" v="950" actId="167"/>
          <ac:spMkLst>
            <pc:docMk/>
            <pc:sldMk cId="180577358" sldId="325"/>
            <ac:spMk id="7" creationId="{5C929208-B41B-451E-A27A-E8238C19800E}"/>
          </ac:spMkLst>
        </pc:spChg>
        <pc:spChg chg="del">
          <ac:chgData name="Stanford Bowman" userId="6ede3e4e1afbea80" providerId="LiveId" clId="{2853C336-8093-48E8-A9E5-3543E1164CF1}" dt="2020-10-17T23:14:19.895" v="495" actId="478"/>
          <ac:spMkLst>
            <pc:docMk/>
            <pc:sldMk cId="180577358" sldId="325"/>
            <ac:spMk id="10" creationId="{C158A928-3F34-4B38-9507-E93C25E40BC7}"/>
          </ac:spMkLst>
        </pc:spChg>
        <pc:spChg chg="mod">
          <ac:chgData name="Stanford Bowman" userId="6ede3e4e1afbea80" providerId="LiveId" clId="{2853C336-8093-48E8-A9E5-3543E1164CF1}" dt="2020-10-17T20:56:41.724" v="11" actId="27636"/>
          <ac:spMkLst>
            <pc:docMk/>
            <pc:sldMk cId="180577358" sldId="325"/>
            <ac:spMk id="15" creationId="{9D384234-689E-4B38-998B-B881B7D3EA21}"/>
          </ac:spMkLst>
        </pc:spChg>
        <pc:picChg chg="add ord">
          <ac:chgData name="Stanford Bowman" userId="6ede3e4e1afbea80" providerId="LiveId" clId="{2853C336-8093-48E8-A9E5-3543E1164CF1}" dt="2020-10-18T19:08:58.391" v="4290" actId="167"/>
          <ac:picMkLst>
            <pc:docMk/>
            <pc:sldMk cId="180577358" sldId="325"/>
            <ac:picMk id="10" creationId="{C5BEE582-59BF-4332-8F0D-810333FCF1A9}"/>
          </ac:picMkLst>
        </pc:picChg>
        <pc:picChg chg="del mod">
          <ac:chgData name="Stanford Bowman" userId="6ede3e4e1afbea80" providerId="LiveId" clId="{2853C336-8093-48E8-A9E5-3543E1164CF1}" dt="2020-10-17T22:13:33.377" v="132" actId="478"/>
          <ac:picMkLst>
            <pc:docMk/>
            <pc:sldMk cId="180577358" sldId="325"/>
            <ac:picMk id="13" creationId="{5B170180-6C32-48D9-9B8B-B67829E9641C}"/>
          </ac:picMkLst>
        </pc:picChg>
        <pc:cxnChg chg="mod">
          <ac:chgData name="Stanford Bowman" userId="6ede3e4e1afbea80" providerId="LiveId" clId="{2853C336-8093-48E8-A9E5-3543E1164CF1}" dt="2020-10-17T23:14:27.310" v="496" actId="208"/>
          <ac:cxnSpMkLst>
            <pc:docMk/>
            <pc:sldMk cId="180577358" sldId="325"/>
            <ac:cxnSpMk id="17" creationId="{C9C42D31-919A-482B-AEC4-202AB5CEF3EB}"/>
          </ac:cxnSpMkLst>
        </pc:cxnChg>
      </pc:sldChg>
      <pc:sldChg chg="addSp delSp modSp ord setBg modNotes modNotesTx">
        <pc:chgData name="Stanford Bowman" userId="6ede3e4e1afbea80" providerId="LiveId" clId="{2853C336-8093-48E8-A9E5-3543E1164CF1}" dt="2020-10-18T19:05:12.415" v="4264" actId="1076"/>
        <pc:sldMkLst>
          <pc:docMk/>
          <pc:sldMk cId="3887617993" sldId="326"/>
        </pc:sldMkLst>
        <pc:spChg chg="del mod">
          <ac:chgData name="Stanford Bowman" userId="6ede3e4e1afbea80" providerId="LiveId" clId="{2853C336-8093-48E8-A9E5-3543E1164CF1}" dt="2020-10-18T01:41:28.479" v="1145" actId="478"/>
          <ac:spMkLst>
            <pc:docMk/>
            <pc:sldMk cId="3887617993" sldId="326"/>
            <ac:spMk id="2" creationId="{A10BCDC8-DBE3-48BF-AA68-1BE98A006F7E}"/>
          </ac:spMkLst>
        </pc:spChg>
        <pc:spChg chg="add del mod">
          <ac:chgData name="Stanford Bowman" userId="6ede3e4e1afbea80" providerId="LiveId" clId="{2853C336-8093-48E8-A9E5-3543E1164CF1}" dt="2020-10-18T01:37:08.883" v="980"/>
          <ac:spMkLst>
            <pc:docMk/>
            <pc:sldMk cId="3887617993" sldId="326"/>
            <ac:spMk id="4" creationId="{E3D44145-0FE1-44AD-801E-3D8005643FD1}"/>
          </ac:spMkLst>
        </pc:spChg>
        <pc:spChg chg="add mod">
          <ac:chgData name="Stanford Bowman" userId="6ede3e4e1afbea80" providerId="LiveId" clId="{2853C336-8093-48E8-A9E5-3543E1164CF1}" dt="2020-10-18T03:35:10.225" v="2484" actId="108"/>
          <ac:spMkLst>
            <pc:docMk/>
            <pc:sldMk cId="3887617993" sldId="326"/>
            <ac:spMk id="5" creationId="{B278BF7E-3AC8-4C01-97B4-8E32BC835528}"/>
          </ac:spMkLst>
        </pc:spChg>
        <pc:spChg chg="mod">
          <ac:chgData name="Stanford Bowman" userId="6ede3e4e1afbea80" providerId="LiveId" clId="{2853C336-8093-48E8-A9E5-3543E1164CF1}" dt="2020-10-17T22:54:40.418" v="226" actId="207"/>
          <ac:spMkLst>
            <pc:docMk/>
            <pc:sldMk cId="3887617993" sldId="326"/>
            <ac:spMk id="15" creationId="{02DD65C2-BA58-4A54-9747-3CF5F4E066C5}"/>
          </ac:spMkLst>
        </pc:spChg>
        <pc:spChg chg="del topLvl">
          <ac:chgData name="Stanford Bowman" userId="6ede3e4e1afbea80" providerId="LiveId" clId="{2853C336-8093-48E8-A9E5-3543E1164CF1}" dt="2020-10-17T23:46:18.756" v="727" actId="478"/>
          <ac:spMkLst>
            <pc:docMk/>
            <pc:sldMk cId="3887617993" sldId="326"/>
            <ac:spMk id="16" creationId="{32C5C449-088C-4F38-A562-D4C589125BAD}"/>
          </ac:spMkLst>
        </pc:spChg>
        <pc:spChg chg="del">
          <ac:chgData name="Stanford Bowman" userId="6ede3e4e1afbea80" providerId="LiveId" clId="{2853C336-8093-48E8-A9E5-3543E1164CF1}" dt="2020-10-17T23:46:06.849" v="724" actId="478"/>
          <ac:spMkLst>
            <pc:docMk/>
            <pc:sldMk cId="3887617993" sldId="326"/>
            <ac:spMk id="17" creationId="{FD952E15-0E9E-480B-909A-8B70267667DB}"/>
          </ac:spMkLst>
        </pc:spChg>
        <pc:spChg chg="mod">
          <ac:chgData name="Stanford Bowman" userId="6ede3e4e1afbea80" providerId="LiveId" clId="{2853C336-8093-48E8-A9E5-3543E1164CF1}" dt="2020-10-17T20:56:41.295" v="2" actId="27636"/>
          <ac:spMkLst>
            <pc:docMk/>
            <pc:sldMk cId="3887617993" sldId="326"/>
            <ac:spMk id="18" creationId="{FF3E6808-A08E-4ED6-9610-DA47A63E30CA}"/>
          </ac:spMkLst>
        </pc:spChg>
        <pc:spChg chg="del mod">
          <ac:chgData name="Stanford Bowman" userId="6ede3e4e1afbea80" providerId="LiveId" clId="{2853C336-8093-48E8-A9E5-3543E1164CF1}" dt="2020-10-17T23:06:11.365" v="433" actId="478"/>
          <ac:spMkLst>
            <pc:docMk/>
            <pc:sldMk cId="3887617993" sldId="326"/>
            <ac:spMk id="24" creationId="{9A480574-58D0-45FC-8B7C-BD254AE17042}"/>
          </ac:spMkLst>
        </pc:spChg>
        <pc:grpChg chg="add del">
          <ac:chgData name="Stanford Bowman" userId="6ede3e4e1afbea80" providerId="LiveId" clId="{2853C336-8093-48E8-A9E5-3543E1164CF1}" dt="2020-10-17T23:46:18.756" v="727" actId="478"/>
          <ac:grpSpMkLst>
            <pc:docMk/>
            <pc:sldMk cId="3887617993" sldId="326"/>
            <ac:grpSpMk id="10" creationId="{613F3153-D67A-4F3D-8B88-A89A6121CFC0}"/>
          </ac:grpSpMkLst>
        </pc:grpChg>
        <pc:picChg chg="add mod modCrop">
          <ac:chgData name="Stanford Bowman" userId="6ede3e4e1afbea80" providerId="LiveId" clId="{2853C336-8093-48E8-A9E5-3543E1164CF1}" dt="2020-10-18T01:36:33.379" v="975" actId="1076"/>
          <ac:picMkLst>
            <pc:docMk/>
            <pc:sldMk cId="3887617993" sldId="326"/>
            <ac:picMk id="3" creationId="{B36043F7-BD8C-4F08-9A38-2F0DD180B734}"/>
          </ac:picMkLst>
        </pc:picChg>
        <pc:picChg chg="del">
          <ac:chgData name="Stanford Bowman" userId="6ede3e4e1afbea80" providerId="LiveId" clId="{2853C336-8093-48E8-A9E5-3543E1164CF1}" dt="2020-10-17T22:12:54.741" v="121" actId="478"/>
          <ac:picMkLst>
            <pc:docMk/>
            <pc:sldMk cId="3887617993" sldId="326"/>
            <ac:picMk id="14" creationId="{3C2D755F-C771-40B6-A605-1815B3BC8FF2}"/>
          </ac:picMkLst>
        </pc:picChg>
        <pc:picChg chg="add del mod topLvl">
          <ac:chgData name="Stanford Bowman" userId="6ede3e4e1afbea80" providerId="LiveId" clId="{2853C336-8093-48E8-A9E5-3543E1164CF1}" dt="2020-10-18T01:34:03.727" v="967" actId="688"/>
          <ac:picMkLst>
            <pc:docMk/>
            <pc:sldMk cId="3887617993" sldId="326"/>
            <ac:picMk id="14" creationId="{41DAFBF4-6590-4E23-AA2C-DCCA3D38A978}"/>
          </ac:picMkLst>
        </pc:picChg>
        <pc:picChg chg="add mod ord">
          <ac:chgData name="Stanford Bowman" userId="6ede3e4e1afbea80" providerId="LiveId" clId="{2853C336-8093-48E8-A9E5-3543E1164CF1}" dt="2020-10-18T19:05:12.415" v="4264" actId="1076"/>
          <ac:picMkLst>
            <pc:docMk/>
            <pc:sldMk cId="3887617993" sldId="326"/>
            <ac:picMk id="16" creationId="{294A5EC1-11D3-4A63-AA33-53FB250552AD}"/>
          </ac:picMkLst>
        </pc:picChg>
        <pc:cxnChg chg="mod">
          <ac:chgData name="Stanford Bowman" userId="6ede3e4e1afbea80" providerId="LiveId" clId="{2853C336-8093-48E8-A9E5-3543E1164CF1}" dt="2020-10-18T01:23:53.256" v="922" actId="208"/>
          <ac:cxnSpMkLst>
            <pc:docMk/>
            <pc:sldMk cId="3887617993" sldId="326"/>
            <ac:cxnSpMk id="19" creationId="{24D1EBCE-E495-4DCA-B841-446BC0CF2047}"/>
          </ac:cxnSpMkLst>
        </pc:cxnChg>
      </pc:sldChg>
      <pc:sldChg chg="addSp delSp modSp modTransition">
        <pc:chgData name="Stanford Bowman" userId="6ede3e4e1afbea80" providerId="LiveId" clId="{2853C336-8093-48E8-A9E5-3543E1164CF1}" dt="2020-10-18T19:07:09.372" v="4273" actId="167"/>
        <pc:sldMkLst>
          <pc:docMk/>
          <pc:sldMk cId="2854650953" sldId="328"/>
        </pc:sldMkLst>
        <pc:spChg chg="add ord">
          <ac:chgData name="Stanford Bowman" userId="6ede3e4e1afbea80" providerId="LiveId" clId="{2853C336-8093-48E8-A9E5-3543E1164CF1}" dt="2020-10-17T23:50:17.990" v="770" actId="167"/>
          <ac:spMkLst>
            <pc:docMk/>
            <pc:sldMk cId="2854650953" sldId="328"/>
            <ac:spMk id="12" creationId="{9208A2B5-95FB-42A2-8216-EFB81A96DD8B}"/>
          </ac:spMkLst>
        </pc:spChg>
        <pc:spChg chg="mod">
          <ac:chgData name="Stanford Bowman" userId="6ede3e4e1afbea80" providerId="LiveId" clId="{2853C336-8093-48E8-A9E5-3543E1164CF1}" dt="2020-10-17T23:11:51.808" v="483" actId="1076"/>
          <ac:spMkLst>
            <pc:docMk/>
            <pc:sldMk cId="2854650953" sldId="328"/>
            <ac:spMk id="13" creationId="{346A19DD-80EB-40B7-A2BF-0EBE31F6B071}"/>
          </ac:spMkLst>
        </pc:spChg>
        <pc:spChg chg="mod">
          <ac:chgData name="Stanford Bowman" userId="6ede3e4e1afbea80" providerId="LiveId" clId="{2853C336-8093-48E8-A9E5-3543E1164CF1}" dt="2020-10-17T23:11:54.699" v="484" actId="1076"/>
          <ac:spMkLst>
            <pc:docMk/>
            <pc:sldMk cId="2854650953" sldId="328"/>
            <ac:spMk id="14" creationId="{BD44D565-EAE8-451E-9152-A6122E246898}"/>
          </ac:spMkLst>
        </pc:spChg>
        <pc:spChg chg="mod">
          <ac:chgData name="Stanford Bowman" userId="6ede3e4e1afbea80" providerId="LiveId" clId="{2853C336-8093-48E8-A9E5-3543E1164CF1}" dt="2020-10-17T23:11:21.527" v="481" actId="207"/>
          <ac:spMkLst>
            <pc:docMk/>
            <pc:sldMk cId="2854650953" sldId="328"/>
            <ac:spMk id="16" creationId="{F360ED47-F205-4DA8-82F4-FA22B14A737A}"/>
          </ac:spMkLst>
        </pc:spChg>
        <pc:spChg chg="mod">
          <ac:chgData name="Stanford Bowman" userId="6ede3e4e1afbea80" providerId="LiveId" clId="{2853C336-8093-48E8-A9E5-3543E1164CF1}" dt="2020-10-17T20:56:41.506" v="6" actId="27636"/>
          <ac:spMkLst>
            <pc:docMk/>
            <pc:sldMk cId="2854650953" sldId="328"/>
            <ac:spMk id="17" creationId="{D4E2ADE6-C720-4C40-A5D7-F62699B7E072}"/>
          </ac:spMkLst>
        </pc:spChg>
        <pc:spChg chg="del mod">
          <ac:chgData name="Stanford Bowman" userId="6ede3e4e1afbea80" providerId="LiveId" clId="{2853C336-8093-48E8-A9E5-3543E1164CF1}" dt="2020-10-17T23:11:17.529" v="480" actId="478"/>
          <ac:spMkLst>
            <pc:docMk/>
            <pc:sldMk cId="2854650953" sldId="328"/>
            <ac:spMk id="37" creationId="{DC078E8A-FEBA-4C1C-B7BD-6F215C3AFD50}"/>
          </ac:spMkLst>
        </pc:spChg>
        <pc:grpChg chg="del mod">
          <ac:chgData name="Stanford Bowman" userId="6ede3e4e1afbea80" providerId="LiveId" clId="{2853C336-8093-48E8-A9E5-3543E1164CF1}" dt="2020-10-17T23:11:14.028" v="479" actId="478"/>
          <ac:grpSpMkLst>
            <pc:docMk/>
            <pc:sldMk cId="2854650953" sldId="328"/>
            <ac:grpSpMk id="3" creationId="{AF1D5433-0868-46E3-8031-BB9EDFA0A2F4}"/>
          </ac:grpSpMkLst>
        </pc:grpChg>
        <pc:picChg chg="add ord">
          <ac:chgData name="Stanford Bowman" userId="6ede3e4e1afbea80" providerId="LiveId" clId="{2853C336-8093-48E8-A9E5-3543E1164CF1}" dt="2020-10-18T19:07:09.372" v="4273" actId="167"/>
          <ac:picMkLst>
            <pc:docMk/>
            <pc:sldMk cId="2854650953" sldId="328"/>
            <ac:picMk id="9" creationId="{9214B0D0-6D99-4509-ACBD-B6CF12184C97}"/>
          </ac:picMkLst>
        </pc:picChg>
        <pc:picChg chg="del">
          <ac:chgData name="Stanford Bowman" userId="6ede3e4e1afbea80" providerId="LiveId" clId="{2853C336-8093-48E8-A9E5-3543E1164CF1}" dt="2020-10-17T22:13:11.302" v="125" actId="478"/>
          <ac:picMkLst>
            <pc:docMk/>
            <pc:sldMk cId="2854650953" sldId="328"/>
            <ac:picMk id="15" creationId="{652488D0-73F0-4C7A-8449-E0D5425EF1F5}"/>
          </ac:picMkLst>
        </pc:picChg>
        <pc:cxnChg chg="mod">
          <ac:chgData name="Stanford Bowman" userId="6ede3e4e1afbea80" providerId="LiveId" clId="{2853C336-8093-48E8-A9E5-3543E1164CF1}" dt="2020-10-17T23:11:39.800" v="482" actId="208"/>
          <ac:cxnSpMkLst>
            <pc:docMk/>
            <pc:sldMk cId="2854650953" sldId="328"/>
            <ac:cxnSpMk id="18" creationId="{769DC34A-37CB-4767-BD67-BA2ECDA774C0}"/>
          </ac:cxnSpMkLst>
        </pc:cxnChg>
      </pc:sldChg>
      <pc:sldChg chg="addSp delSp modSp del modNotesTx">
        <pc:chgData name="Stanford Bowman" userId="6ede3e4e1afbea80" providerId="LiveId" clId="{2853C336-8093-48E8-A9E5-3543E1164CF1}" dt="2020-10-18T02:22:17.192" v="1829" actId="2696"/>
        <pc:sldMkLst>
          <pc:docMk/>
          <pc:sldMk cId="3883748773" sldId="329"/>
        </pc:sldMkLst>
        <pc:spChg chg="mod">
          <ac:chgData name="Stanford Bowman" userId="6ede3e4e1afbea80" providerId="LiveId" clId="{2853C336-8093-48E8-A9E5-3543E1164CF1}" dt="2020-10-17T23:12:50.427" v="489" actId="207"/>
          <ac:spMkLst>
            <pc:docMk/>
            <pc:sldMk cId="3883748773" sldId="329"/>
            <ac:spMk id="2" creationId="{B073B5BA-3F73-4788-A44E-6FEC2EA0391D}"/>
          </ac:spMkLst>
        </pc:spChg>
        <pc:spChg chg="mod">
          <ac:chgData name="Stanford Bowman" userId="6ede3e4e1afbea80" providerId="LiveId" clId="{2853C336-8093-48E8-A9E5-3543E1164CF1}" dt="2020-10-17T20:56:41.629" v="9" actId="27636"/>
          <ac:spMkLst>
            <pc:docMk/>
            <pc:sldMk cId="3883748773" sldId="329"/>
            <ac:spMk id="15" creationId="{10095DD6-603C-4C82-8947-C8C771F8E607}"/>
          </ac:spMkLst>
        </pc:spChg>
        <pc:spChg chg="mod">
          <ac:chgData name="Stanford Bowman" userId="6ede3e4e1afbea80" providerId="LiveId" clId="{2853C336-8093-48E8-A9E5-3543E1164CF1}" dt="2020-10-17T23:51:32.495" v="779" actId="208"/>
          <ac:spMkLst>
            <pc:docMk/>
            <pc:sldMk cId="3883748773" sldId="329"/>
            <ac:spMk id="17" creationId="{F67760C7-6837-45B9-B842-5FDDC5966EEE}"/>
          </ac:spMkLst>
        </pc:spChg>
        <pc:spChg chg="add ord">
          <ac:chgData name="Stanford Bowman" userId="6ede3e4e1afbea80" providerId="LiveId" clId="{2853C336-8093-48E8-A9E5-3543E1164CF1}" dt="2020-10-17T23:51:18.252" v="777" actId="167"/>
          <ac:spMkLst>
            <pc:docMk/>
            <pc:sldMk cId="3883748773" sldId="329"/>
            <ac:spMk id="18" creationId="{1F06F5B6-E8A1-42EA-BEB8-568A59F91189}"/>
          </ac:spMkLst>
        </pc:spChg>
        <pc:spChg chg="mod">
          <ac:chgData name="Stanford Bowman" userId="6ede3e4e1afbea80" providerId="LiveId" clId="{2853C336-8093-48E8-A9E5-3543E1164CF1}" dt="2020-10-17T23:12:50.427" v="489" actId="207"/>
          <ac:spMkLst>
            <pc:docMk/>
            <pc:sldMk cId="3883748773" sldId="329"/>
            <ac:spMk id="23" creationId="{00000000-0000-0000-0000-000000000000}"/>
          </ac:spMkLst>
        </pc:spChg>
        <pc:spChg chg="mod">
          <ac:chgData name="Stanford Bowman" userId="6ede3e4e1afbea80" providerId="LiveId" clId="{2853C336-8093-48E8-A9E5-3543E1164CF1}" dt="2020-10-17T23:51:32.495" v="779" actId="208"/>
          <ac:spMkLst>
            <pc:docMk/>
            <pc:sldMk cId="3883748773" sldId="329"/>
            <ac:spMk id="24" creationId="{0A027986-47CB-4EC3-A673-ABF84764C316}"/>
          </ac:spMkLst>
        </pc:spChg>
        <pc:spChg chg="mod">
          <ac:chgData name="Stanford Bowman" userId="6ede3e4e1afbea80" providerId="LiveId" clId="{2853C336-8093-48E8-A9E5-3543E1164CF1}" dt="2020-10-17T23:12:41.411" v="488" actId="207"/>
          <ac:spMkLst>
            <pc:docMk/>
            <pc:sldMk cId="3883748773" sldId="329"/>
            <ac:spMk id="41" creationId="{55FC8DB6-0545-402E-8EC4-8011DECDBFD1}"/>
          </ac:spMkLst>
        </pc:spChg>
        <pc:grpChg chg="mod">
          <ac:chgData name="Stanford Bowman" userId="6ede3e4e1afbea80" providerId="LiveId" clId="{2853C336-8093-48E8-A9E5-3543E1164CF1}" dt="2020-10-17T23:12:41.411" v="488" actId="207"/>
          <ac:grpSpMkLst>
            <pc:docMk/>
            <pc:sldMk cId="3883748773" sldId="329"/>
            <ac:grpSpMk id="13" creationId="{A5948FE5-221F-45A4-9CD3-DA7607B3C949}"/>
          </ac:grpSpMkLst>
        </pc:grpChg>
        <pc:picChg chg="del">
          <ac:chgData name="Stanford Bowman" userId="6ede3e4e1afbea80" providerId="LiveId" clId="{2853C336-8093-48E8-A9E5-3543E1164CF1}" dt="2020-10-17T22:13:26.106" v="129" actId="478"/>
          <ac:picMkLst>
            <pc:docMk/>
            <pc:sldMk cId="3883748773" sldId="329"/>
            <ac:picMk id="19" creationId="{75677E0A-2057-434D-B154-E816776E3062}"/>
          </ac:picMkLst>
        </pc:picChg>
      </pc:sldChg>
      <pc:sldChg chg="addSp delSp modSp del modNotesTx">
        <pc:chgData name="Stanford Bowman" userId="6ede3e4e1afbea80" providerId="LiveId" clId="{2853C336-8093-48E8-A9E5-3543E1164CF1}" dt="2020-10-18T02:22:17.175" v="1828" actId="2696"/>
        <pc:sldMkLst>
          <pc:docMk/>
          <pc:sldMk cId="2612304456" sldId="330"/>
        </pc:sldMkLst>
        <pc:spChg chg="mod">
          <ac:chgData name="Stanford Bowman" userId="6ede3e4e1afbea80" providerId="LiveId" clId="{2853C336-8093-48E8-A9E5-3543E1164CF1}" dt="2020-10-17T23:12:30.068" v="487" actId="207"/>
          <ac:spMkLst>
            <pc:docMk/>
            <pc:sldMk cId="2612304456" sldId="330"/>
            <ac:spMk id="2" creationId="{B073B5BA-3F73-4788-A44E-6FEC2EA0391D}"/>
          </ac:spMkLst>
        </pc:spChg>
        <pc:spChg chg="mod">
          <ac:chgData name="Stanford Bowman" userId="6ede3e4e1afbea80" providerId="LiveId" clId="{2853C336-8093-48E8-A9E5-3543E1164CF1}" dt="2020-10-17T20:56:41.588" v="8" actId="27636"/>
          <ac:spMkLst>
            <pc:docMk/>
            <pc:sldMk cId="2612304456" sldId="330"/>
            <ac:spMk id="15" creationId="{10095DD6-603C-4C82-8947-C8C771F8E607}"/>
          </ac:spMkLst>
        </pc:spChg>
        <pc:spChg chg="mod">
          <ac:chgData name="Stanford Bowman" userId="6ede3e4e1afbea80" providerId="LiveId" clId="{2853C336-8093-48E8-A9E5-3543E1164CF1}" dt="2020-10-17T23:51:04.209" v="775" actId="208"/>
          <ac:spMkLst>
            <pc:docMk/>
            <pc:sldMk cId="2612304456" sldId="330"/>
            <ac:spMk id="17" creationId="{F67760C7-6837-45B9-B842-5FDDC5966EEE}"/>
          </ac:spMkLst>
        </pc:spChg>
        <pc:spChg chg="add ord">
          <ac:chgData name="Stanford Bowman" userId="6ede3e4e1afbea80" providerId="LiveId" clId="{2853C336-8093-48E8-A9E5-3543E1164CF1}" dt="2020-10-17T23:50:51.836" v="774" actId="167"/>
          <ac:spMkLst>
            <pc:docMk/>
            <pc:sldMk cId="2612304456" sldId="330"/>
            <ac:spMk id="18" creationId="{DF2E92FA-C199-427F-9F13-F8D7043E5D65}"/>
          </ac:spMkLst>
        </pc:spChg>
        <pc:spChg chg="mod">
          <ac:chgData name="Stanford Bowman" userId="6ede3e4e1afbea80" providerId="LiveId" clId="{2853C336-8093-48E8-A9E5-3543E1164CF1}" dt="2020-10-17T23:12:30.068" v="487" actId="207"/>
          <ac:spMkLst>
            <pc:docMk/>
            <pc:sldMk cId="2612304456" sldId="330"/>
            <ac:spMk id="23" creationId="{00000000-0000-0000-0000-000000000000}"/>
          </ac:spMkLst>
        </pc:spChg>
        <pc:spChg chg="mod">
          <ac:chgData name="Stanford Bowman" userId="6ede3e4e1afbea80" providerId="LiveId" clId="{2853C336-8093-48E8-A9E5-3543E1164CF1}" dt="2020-10-17T23:51:04.209" v="775" actId="208"/>
          <ac:spMkLst>
            <pc:docMk/>
            <pc:sldMk cId="2612304456" sldId="330"/>
            <ac:spMk id="24" creationId="{0A027986-47CB-4EC3-A673-ABF84764C316}"/>
          </ac:spMkLst>
        </pc:spChg>
        <pc:spChg chg="mod">
          <ac:chgData name="Stanford Bowman" userId="6ede3e4e1afbea80" providerId="LiveId" clId="{2853C336-8093-48E8-A9E5-3543E1164CF1}" dt="2020-10-17T23:12:30.068" v="487" actId="207"/>
          <ac:spMkLst>
            <pc:docMk/>
            <pc:sldMk cId="2612304456" sldId="330"/>
            <ac:spMk id="41" creationId="{55FC8DB6-0545-402E-8EC4-8011DECDBFD1}"/>
          </ac:spMkLst>
        </pc:spChg>
        <pc:grpChg chg="mod">
          <ac:chgData name="Stanford Bowman" userId="6ede3e4e1afbea80" providerId="LiveId" clId="{2853C336-8093-48E8-A9E5-3543E1164CF1}" dt="2020-10-17T23:12:30.068" v="487" actId="207"/>
          <ac:grpSpMkLst>
            <pc:docMk/>
            <pc:sldMk cId="2612304456" sldId="330"/>
            <ac:grpSpMk id="13" creationId="{A5948FE5-221F-45A4-9CD3-DA7607B3C949}"/>
          </ac:grpSpMkLst>
        </pc:grpChg>
        <pc:picChg chg="del mod">
          <ac:chgData name="Stanford Bowman" userId="6ede3e4e1afbea80" providerId="LiveId" clId="{2853C336-8093-48E8-A9E5-3543E1164CF1}" dt="2020-10-17T22:13:22.755" v="128" actId="478"/>
          <ac:picMkLst>
            <pc:docMk/>
            <pc:sldMk cId="2612304456" sldId="330"/>
            <ac:picMk id="19" creationId="{75677E0A-2057-434D-B154-E816776E3062}"/>
          </ac:picMkLst>
        </pc:picChg>
      </pc:sldChg>
      <pc:sldChg chg="delSp modSp del">
        <pc:chgData name="Stanford Bowman" userId="6ede3e4e1afbea80" providerId="LiveId" clId="{2853C336-8093-48E8-A9E5-3543E1164CF1}" dt="2020-10-18T01:25:43.868" v="932" actId="2696"/>
        <pc:sldMkLst>
          <pc:docMk/>
          <pc:sldMk cId="1348028925" sldId="331"/>
        </pc:sldMkLst>
        <pc:spChg chg="mod">
          <ac:chgData name="Stanford Bowman" userId="6ede3e4e1afbea80" providerId="LiveId" clId="{2853C336-8093-48E8-A9E5-3543E1164CF1}" dt="2020-10-17T20:56:41.986" v="17" actId="27636"/>
          <ac:spMkLst>
            <pc:docMk/>
            <pc:sldMk cId="1348028925" sldId="331"/>
            <ac:spMk id="35" creationId="{11599DCA-7ACB-4299-AF79-26500E2AF9D2}"/>
          </ac:spMkLst>
        </pc:spChg>
        <pc:picChg chg="del">
          <ac:chgData name="Stanford Bowman" userId="6ede3e4e1afbea80" providerId="LiveId" clId="{2853C336-8093-48E8-A9E5-3543E1164CF1}" dt="2020-10-17T22:14:01.644" v="139" actId="478"/>
          <ac:picMkLst>
            <pc:docMk/>
            <pc:sldMk cId="1348028925" sldId="331"/>
            <ac:picMk id="28" creationId="{17F78047-20AD-4DD1-BC37-4FFE25AAF45E}"/>
          </ac:picMkLst>
        </pc:picChg>
      </pc:sldChg>
      <pc:sldChg chg="addSp modSp add ord modNotes modNotesTx">
        <pc:chgData name="Stanford Bowman" userId="6ede3e4e1afbea80" providerId="LiveId" clId="{2853C336-8093-48E8-A9E5-3543E1164CF1}" dt="2020-10-18T19:05:55.782" v="4266" actId="167"/>
        <pc:sldMkLst>
          <pc:docMk/>
          <pc:sldMk cId="3511111692" sldId="331"/>
        </pc:sldMkLst>
        <pc:spChg chg="mod">
          <ac:chgData name="Stanford Bowman" userId="6ede3e4e1afbea80" providerId="LiveId" clId="{2853C336-8093-48E8-A9E5-3543E1164CF1}" dt="2020-10-18T03:34:52.648" v="2482" actId="947"/>
          <ac:spMkLst>
            <pc:docMk/>
            <pc:sldMk cId="3511111692" sldId="331"/>
            <ac:spMk id="2" creationId="{7F2DB5D9-71C5-4A58-9DDD-75EBC6870EA9}"/>
          </ac:spMkLst>
        </pc:spChg>
        <pc:spChg chg="mod">
          <ac:chgData name="Stanford Bowman" userId="6ede3e4e1afbea80" providerId="LiveId" clId="{2853C336-8093-48E8-A9E5-3543E1164CF1}" dt="2020-10-18T03:34:59.194" v="2483" actId="108"/>
          <ac:spMkLst>
            <pc:docMk/>
            <pc:sldMk cId="3511111692" sldId="331"/>
            <ac:spMk id="9" creationId="{85B3CA4D-3673-4B83-A2E0-F3C2593AC5C9}"/>
          </ac:spMkLst>
        </pc:spChg>
        <pc:picChg chg="add ord">
          <ac:chgData name="Stanford Bowman" userId="6ede3e4e1afbea80" providerId="LiveId" clId="{2853C336-8093-48E8-A9E5-3543E1164CF1}" dt="2020-10-18T19:05:55.782" v="4266" actId="167"/>
          <ac:picMkLst>
            <pc:docMk/>
            <pc:sldMk cId="3511111692" sldId="331"/>
            <ac:picMk id="12" creationId="{18AC2E79-E4C7-4D60-A81A-1186989DC01D}"/>
          </ac:picMkLst>
        </pc:picChg>
      </pc:sldChg>
      <pc:sldChg chg="addSp modSp add modNotes modNotesTx">
        <pc:chgData name="Stanford Bowman" userId="6ede3e4e1afbea80" providerId="LiveId" clId="{2853C336-8093-48E8-A9E5-3543E1164CF1}" dt="2020-10-18T19:06:20.660" v="4269" actId="1076"/>
        <pc:sldMkLst>
          <pc:docMk/>
          <pc:sldMk cId="2505661476" sldId="332"/>
        </pc:sldMkLst>
        <pc:spChg chg="mod">
          <ac:chgData name="Stanford Bowman" userId="6ede3e4e1afbea80" providerId="LiveId" clId="{2853C336-8093-48E8-A9E5-3543E1164CF1}" dt="2020-10-18T03:34:38.785" v="2481" actId="207"/>
          <ac:spMkLst>
            <pc:docMk/>
            <pc:sldMk cId="2505661476" sldId="332"/>
            <ac:spMk id="5" creationId="{B278BF7E-3AC8-4C01-97B4-8E32BC835528}"/>
          </ac:spMkLst>
        </pc:spChg>
        <pc:picChg chg="mod">
          <ac:chgData name="Stanford Bowman" userId="6ede3e4e1afbea80" providerId="LiveId" clId="{2853C336-8093-48E8-A9E5-3543E1164CF1}" dt="2020-10-18T02:08:37.857" v="1496" actId="1076"/>
          <ac:picMkLst>
            <pc:docMk/>
            <pc:sldMk cId="2505661476" sldId="332"/>
            <ac:picMk id="14" creationId="{41DAFBF4-6590-4E23-AA2C-DCCA3D38A978}"/>
          </ac:picMkLst>
        </pc:picChg>
        <pc:picChg chg="add mod ord">
          <ac:chgData name="Stanford Bowman" userId="6ede3e4e1afbea80" providerId="LiveId" clId="{2853C336-8093-48E8-A9E5-3543E1164CF1}" dt="2020-10-18T19:06:20.660" v="4269" actId="1076"/>
          <ac:picMkLst>
            <pc:docMk/>
            <pc:sldMk cId="2505661476" sldId="332"/>
            <ac:picMk id="16" creationId="{93D824AF-4E70-45F0-A415-BFBE5A8AC981}"/>
          </ac:picMkLst>
        </pc:picChg>
      </pc:sldChg>
      <pc:sldChg chg="add del modNotes">
        <pc:chgData name="Stanford Bowman" userId="6ede3e4e1afbea80" providerId="LiveId" clId="{2853C336-8093-48E8-A9E5-3543E1164CF1}" dt="2020-10-18T01:55:53.338" v="1226" actId="2696"/>
        <pc:sldMkLst>
          <pc:docMk/>
          <pc:sldMk cId="1221734670" sldId="333"/>
        </pc:sldMkLst>
      </pc:sldChg>
      <pc:sldChg chg="addSp modSp add ord modNotes">
        <pc:chgData name="Stanford Bowman" userId="6ede3e4e1afbea80" providerId="LiveId" clId="{2853C336-8093-48E8-A9E5-3543E1164CF1}" dt="2020-10-18T19:08:10.859" v="4282" actId="207"/>
        <pc:sldMkLst>
          <pc:docMk/>
          <pc:sldMk cId="3452994902" sldId="333"/>
        </pc:sldMkLst>
        <pc:spChg chg="mod">
          <ac:chgData name="Stanford Bowman" userId="6ede3e4e1afbea80" providerId="LiveId" clId="{2853C336-8093-48E8-A9E5-3543E1164CF1}" dt="2020-10-18T02:39:13.517" v="1947" actId="113"/>
          <ac:spMkLst>
            <pc:docMk/>
            <pc:sldMk cId="3452994902" sldId="333"/>
            <ac:spMk id="2" creationId="{B073B5BA-3F73-4788-A44E-6FEC2EA0391D}"/>
          </ac:spMkLst>
        </pc:spChg>
        <pc:spChg chg="mod">
          <ac:chgData name="Stanford Bowman" userId="6ede3e4e1afbea80" providerId="LiveId" clId="{2853C336-8093-48E8-A9E5-3543E1164CF1}" dt="2020-10-18T19:08:10.859" v="4282" actId="207"/>
          <ac:spMkLst>
            <pc:docMk/>
            <pc:sldMk cId="3452994902" sldId="333"/>
            <ac:spMk id="23" creationId="{00000000-0000-0000-0000-000000000000}"/>
          </ac:spMkLst>
        </pc:spChg>
        <pc:picChg chg="add ord">
          <ac:chgData name="Stanford Bowman" userId="6ede3e4e1afbea80" providerId="LiveId" clId="{2853C336-8093-48E8-A9E5-3543E1164CF1}" dt="2020-10-18T19:07:17.286" v="4275" actId="167"/>
          <ac:picMkLst>
            <pc:docMk/>
            <pc:sldMk cId="3452994902" sldId="333"/>
            <ac:picMk id="19" creationId="{EAC9CBFE-9281-4431-B861-5F35B9277798}"/>
          </ac:picMkLst>
        </pc:picChg>
      </pc:sldChg>
      <pc:sldChg chg="add del">
        <pc:chgData name="Stanford Bowman" userId="6ede3e4e1afbea80" providerId="LiveId" clId="{2853C336-8093-48E8-A9E5-3543E1164CF1}" dt="2020-10-18T02:22:24.898" v="1831"/>
        <pc:sldMkLst>
          <pc:docMk/>
          <pc:sldMk cId="3771006445" sldId="333"/>
        </pc:sldMkLst>
      </pc:sldChg>
      <pc:sldChg chg="addSp modSp add modNotesTx">
        <pc:chgData name="Stanford Bowman" userId="6ede3e4e1afbea80" providerId="LiveId" clId="{2853C336-8093-48E8-A9E5-3543E1164CF1}" dt="2020-10-18T19:07:55.124" v="4280" actId="207"/>
        <pc:sldMkLst>
          <pc:docMk/>
          <pc:sldMk cId="408365418" sldId="334"/>
        </pc:sldMkLst>
        <pc:spChg chg="mod">
          <ac:chgData name="Stanford Bowman" userId="6ede3e4e1afbea80" providerId="LiveId" clId="{2853C336-8093-48E8-A9E5-3543E1164CF1}" dt="2020-10-18T02:27:32.305" v="1864" actId="2711"/>
          <ac:spMkLst>
            <pc:docMk/>
            <pc:sldMk cId="408365418" sldId="334"/>
            <ac:spMk id="2" creationId="{B073B5BA-3F73-4788-A44E-6FEC2EA0391D}"/>
          </ac:spMkLst>
        </pc:spChg>
        <pc:spChg chg="mod">
          <ac:chgData name="Stanford Bowman" userId="6ede3e4e1afbea80" providerId="LiveId" clId="{2853C336-8093-48E8-A9E5-3543E1164CF1}" dt="2020-10-18T02:23:29.390" v="1838" actId="2711"/>
          <ac:spMkLst>
            <pc:docMk/>
            <pc:sldMk cId="408365418" sldId="334"/>
            <ac:spMk id="16" creationId="{4F123F2E-C565-4555-981E-61A6D6EC2C25}"/>
          </ac:spMkLst>
        </pc:spChg>
        <pc:spChg chg="mod">
          <ac:chgData name="Stanford Bowman" userId="6ede3e4e1afbea80" providerId="LiveId" clId="{2853C336-8093-48E8-A9E5-3543E1164CF1}" dt="2020-10-18T19:07:55.124" v="4280" actId="207"/>
          <ac:spMkLst>
            <pc:docMk/>
            <pc:sldMk cId="408365418" sldId="334"/>
            <ac:spMk id="23" creationId="{00000000-0000-0000-0000-000000000000}"/>
          </ac:spMkLst>
        </pc:spChg>
        <pc:picChg chg="add ord">
          <ac:chgData name="Stanford Bowman" userId="6ede3e4e1afbea80" providerId="LiveId" clId="{2853C336-8093-48E8-A9E5-3543E1164CF1}" dt="2020-10-18T19:07:40.244" v="4277" actId="167"/>
          <ac:picMkLst>
            <pc:docMk/>
            <pc:sldMk cId="408365418" sldId="334"/>
            <ac:picMk id="19" creationId="{1ABD1976-2224-4F82-86E0-72DE7EFAA63D}"/>
          </ac:picMkLst>
        </pc:picChg>
      </pc:sldChg>
      <pc:sldChg chg="add del">
        <pc:chgData name="Stanford Bowman" userId="6ede3e4e1afbea80" providerId="LiveId" clId="{2853C336-8093-48E8-A9E5-3543E1164CF1}" dt="2020-10-18T01:56:09.389" v="1227" actId="2696"/>
        <pc:sldMkLst>
          <pc:docMk/>
          <pc:sldMk cId="819203352" sldId="334"/>
        </pc:sldMkLst>
      </pc:sldChg>
      <pc:sldChg chg="addSp delSp modSp add modNotes modNotesTx">
        <pc:chgData name="Stanford Bowman" userId="6ede3e4e1afbea80" providerId="LiveId" clId="{2853C336-8093-48E8-A9E5-3543E1164CF1}" dt="2020-10-18T19:14:28.438" v="4307" actId="167"/>
        <pc:sldMkLst>
          <pc:docMk/>
          <pc:sldMk cId="3892948093" sldId="335"/>
        </pc:sldMkLst>
        <pc:spChg chg="mod">
          <ac:chgData name="Stanford Bowman" userId="6ede3e4e1afbea80" providerId="LiveId" clId="{2853C336-8093-48E8-A9E5-3543E1164CF1}" dt="2020-10-18T18:44:10.247" v="4206" actId="13926"/>
          <ac:spMkLst>
            <pc:docMk/>
            <pc:sldMk cId="3892948093" sldId="335"/>
            <ac:spMk id="3" creationId="{C173528E-EDC8-4FBE-9BE9-878B206B957E}"/>
          </ac:spMkLst>
        </pc:spChg>
        <pc:spChg chg="mod ord">
          <ac:chgData name="Stanford Bowman" userId="6ede3e4e1afbea80" providerId="LiveId" clId="{2853C336-8093-48E8-A9E5-3543E1164CF1}" dt="2020-10-18T19:14:22.925" v="4306" actId="167"/>
          <ac:spMkLst>
            <pc:docMk/>
            <pc:sldMk cId="3892948093" sldId="335"/>
            <ac:spMk id="21" creationId="{D5CA7739-1376-4613-8ADE-73CDD8360891}"/>
          </ac:spMkLst>
        </pc:spChg>
        <pc:spChg chg="mod">
          <ac:chgData name="Stanford Bowman" userId="6ede3e4e1afbea80" providerId="LiveId" clId="{2853C336-8093-48E8-A9E5-3543E1164CF1}" dt="2020-10-18T02:46:45.380" v="2063" actId="115"/>
          <ac:spMkLst>
            <pc:docMk/>
            <pc:sldMk cId="3892948093" sldId="335"/>
            <ac:spMk id="23" creationId="{4AE1B342-E6EE-45AE-83D4-7797DFEF110B}"/>
          </ac:spMkLst>
        </pc:spChg>
        <pc:spChg chg="mod">
          <ac:chgData name="Stanford Bowman" userId="6ede3e4e1afbea80" providerId="LiveId" clId="{2853C336-8093-48E8-A9E5-3543E1164CF1}" dt="2020-10-18T02:49:13.378" v="2096" actId="403"/>
          <ac:spMkLst>
            <pc:docMk/>
            <pc:sldMk cId="3892948093" sldId="335"/>
            <ac:spMk id="24" creationId="{C5AC856C-F84B-4F5B-B75E-528405671DD9}"/>
          </ac:spMkLst>
        </pc:spChg>
        <pc:spChg chg="mod">
          <ac:chgData name="Stanford Bowman" userId="6ede3e4e1afbea80" providerId="LiveId" clId="{2853C336-8093-48E8-A9E5-3543E1164CF1}" dt="2020-10-18T02:51:33.467" v="2275" actId="164"/>
          <ac:spMkLst>
            <pc:docMk/>
            <pc:sldMk cId="3892948093" sldId="335"/>
            <ac:spMk id="25" creationId="{6411F363-9479-4C3C-A0C6-74EC90C11505}"/>
          </ac:spMkLst>
        </pc:spChg>
        <pc:spChg chg="ord">
          <ac:chgData name="Stanford Bowman" userId="6ede3e4e1afbea80" providerId="LiveId" clId="{2853C336-8093-48E8-A9E5-3543E1164CF1}" dt="2020-10-18T18:49:02.246" v="4209" actId="166"/>
          <ac:spMkLst>
            <pc:docMk/>
            <pc:sldMk cId="3892948093" sldId="335"/>
            <ac:spMk id="27" creationId="{179360E6-2B9F-4F9B-A245-89821C837B3F}"/>
          </ac:spMkLst>
        </pc:spChg>
        <pc:spChg chg="add mod">
          <ac:chgData name="Stanford Bowman" userId="6ede3e4e1afbea80" providerId="LiveId" clId="{2853C336-8093-48E8-A9E5-3543E1164CF1}" dt="2020-10-18T02:51:33.467" v="2275" actId="164"/>
          <ac:spMkLst>
            <pc:docMk/>
            <pc:sldMk cId="3892948093" sldId="335"/>
            <ac:spMk id="30" creationId="{66607399-401A-41EA-A680-06B8E4222D40}"/>
          </ac:spMkLst>
        </pc:spChg>
        <pc:grpChg chg="ord">
          <ac:chgData name="Stanford Bowman" userId="6ede3e4e1afbea80" providerId="LiveId" clId="{2853C336-8093-48E8-A9E5-3543E1164CF1}" dt="2020-10-18T19:14:28.438" v="4307" actId="167"/>
          <ac:grpSpMkLst>
            <pc:docMk/>
            <pc:sldMk cId="3892948093" sldId="335"/>
            <ac:grpSpMk id="2" creationId="{A123E608-3E52-45CE-BC48-D153CE9D02CF}"/>
          </ac:grpSpMkLst>
        </pc:grpChg>
        <pc:grpChg chg="add del mod">
          <ac:chgData name="Stanford Bowman" userId="6ede3e4e1afbea80" providerId="LiveId" clId="{2853C336-8093-48E8-A9E5-3543E1164CF1}" dt="2020-10-18T17:53:00.856" v="4030" actId="478"/>
          <ac:grpSpMkLst>
            <pc:docMk/>
            <pc:sldMk cId="3892948093" sldId="335"/>
            <ac:grpSpMk id="4" creationId="{4099B68A-2EE0-4468-8B12-072BA79732D6}"/>
          </ac:grpSpMkLst>
        </pc:grpChg>
        <pc:grpChg chg="add">
          <ac:chgData name="Stanford Bowman" userId="6ede3e4e1afbea80" providerId="LiveId" clId="{2853C336-8093-48E8-A9E5-3543E1164CF1}" dt="2020-10-18T17:53:01.486" v="4031"/>
          <ac:grpSpMkLst>
            <pc:docMk/>
            <pc:sldMk cId="3892948093" sldId="335"/>
            <ac:grpSpMk id="31" creationId="{FC2F181C-A93F-47BD-8019-2FC6A71803A3}"/>
          </ac:grpSpMkLst>
        </pc:grpChg>
        <pc:picChg chg="add ord">
          <ac:chgData name="Stanford Bowman" userId="6ede3e4e1afbea80" providerId="LiveId" clId="{2853C336-8093-48E8-A9E5-3543E1164CF1}" dt="2020-10-18T19:10:45.911" v="4298" actId="167"/>
          <ac:picMkLst>
            <pc:docMk/>
            <pc:sldMk cId="3892948093" sldId="335"/>
            <ac:picMk id="37" creationId="{4A41ACD0-7DED-43CE-8259-C3F369346740}"/>
          </ac:picMkLst>
        </pc:picChg>
        <pc:cxnChg chg="mod ord">
          <ac:chgData name="Stanford Bowman" userId="6ede3e4e1afbea80" providerId="LiveId" clId="{2853C336-8093-48E8-A9E5-3543E1164CF1}" dt="2020-10-18T18:50:15.670" v="4214" actId="166"/>
          <ac:cxnSpMkLst>
            <pc:docMk/>
            <pc:sldMk cId="3892948093" sldId="335"/>
            <ac:cxnSpMk id="33" creationId="{8FBD9161-33ED-4C7A-9101-A5509CA2C805}"/>
          </ac:cxnSpMkLst>
        </pc:cxnChg>
      </pc:sldChg>
      <pc:sldChg chg="addSp delSp modSp add modNotes modNotesTx">
        <pc:chgData name="Stanford Bowman" userId="6ede3e4e1afbea80" providerId="LiveId" clId="{2853C336-8093-48E8-A9E5-3543E1164CF1}" dt="2020-10-18T19:11:03.847" v="4300" actId="167"/>
        <pc:sldMkLst>
          <pc:docMk/>
          <pc:sldMk cId="4273359686" sldId="336"/>
        </pc:sldMkLst>
        <pc:spChg chg="mod">
          <ac:chgData name="Stanford Bowman" userId="6ede3e4e1afbea80" providerId="LiveId" clId="{2853C336-8093-48E8-A9E5-3543E1164CF1}" dt="2020-10-18T18:44:29.872" v="4207" actId="13926"/>
          <ac:spMkLst>
            <pc:docMk/>
            <pc:sldMk cId="4273359686" sldId="336"/>
            <ac:spMk id="3" creationId="{C173528E-EDC8-4FBE-9BE9-878B206B957E}"/>
          </ac:spMkLst>
        </pc:spChg>
        <pc:spChg chg="del mod">
          <ac:chgData name="Stanford Bowman" userId="6ede3e4e1afbea80" providerId="LiveId" clId="{2853C336-8093-48E8-A9E5-3543E1164CF1}" dt="2020-10-18T03:00:07.033" v="2338" actId="478"/>
          <ac:spMkLst>
            <pc:docMk/>
            <pc:sldMk cId="4273359686" sldId="336"/>
            <ac:spMk id="20" creationId="{37BDF6D9-39E0-4371-B0F1-7587A9303842}"/>
          </ac:spMkLst>
        </pc:spChg>
        <pc:spChg chg="mod ord">
          <ac:chgData name="Stanford Bowman" userId="6ede3e4e1afbea80" providerId="LiveId" clId="{2853C336-8093-48E8-A9E5-3543E1164CF1}" dt="2020-10-18T03:02:42.317" v="2401" actId="167"/>
          <ac:spMkLst>
            <pc:docMk/>
            <pc:sldMk cId="4273359686" sldId="336"/>
            <ac:spMk id="21" creationId="{D5CA7739-1376-4613-8ADE-73CDD8360891}"/>
          </ac:spMkLst>
        </pc:spChg>
        <pc:spChg chg="mod">
          <ac:chgData name="Stanford Bowman" userId="6ede3e4e1afbea80" providerId="LiveId" clId="{2853C336-8093-48E8-A9E5-3543E1164CF1}" dt="2020-10-18T02:59:28.741" v="2334" actId="115"/>
          <ac:spMkLst>
            <pc:docMk/>
            <pc:sldMk cId="4273359686" sldId="336"/>
            <ac:spMk id="23" creationId="{4AE1B342-E6EE-45AE-83D4-7797DFEF110B}"/>
          </ac:spMkLst>
        </pc:spChg>
        <pc:spChg chg="mod ord">
          <ac:chgData name="Stanford Bowman" userId="6ede3e4e1afbea80" providerId="LiveId" clId="{2853C336-8093-48E8-A9E5-3543E1164CF1}" dt="2020-10-18T03:03:23.491" v="2422" actId="1037"/>
          <ac:spMkLst>
            <pc:docMk/>
            <pc:sldMk cId="4273359686" sldId="336"/>
            <ac:spMk id="24" creationId="{C5AC856C-F84B-4F5B-B75E-528405671DD9}"/>
          </ac:spMkLst>
        </pc:spChg>
        <pc:spChg chg="ord">
          <ac:chgData name="Stanford Bowman" userId="6ede3e4e1afbea80" providerId="LiveId" clId="{2853C336-8093-48E8-A9E5-3543E1164CF1}" dt="2020-10-18T18:48:23.055" v="4208" actId="166"/>
          <ac:spMkLst>
            <pc:docMk/>
            <pc:sldMk cId="4273359686" sldId="336"/>
            <ac:spMk id="27" creationId="{179360E6-2B9F-4F9B-A245-89821C837B3F}"/>
          </ac:spMkLst>
        </pc:spChg>
        <pc:spChg chg="mod">
          <ac:chgData name="Stanford Bowman" userId="6ede3e4e1afbea80" providerId="LiveId" clId="{2853C336-8093-48E8-A9E5-3543E1164CF1}" dt="2020-10-18T03:02:17.765" v="2399" actId="1076"/>
          <ac:spMkLst>
            <pc:docMk/>
            <pc:sldMk cId="4273359686" sldId="336"/>
            <ac:spMk id="29" creationId="{DDB4858C-1BA8-47D1-AF02-78640EF386F9}"/>
          </ac:spMkLst>
        </pc:spChg>
        <pc:grpChg chg="del">
          <ac:chgData name="Stanford Bowman" userId="6ede3e4e1afbea80" providerId="LiveId" clId="{2853C336-8093-48E8-A9E5-3543E1164CF1}" dt="2020-10-18T17:53:07.888" v="4032" actId="478"/>
          <ac:grpSpMkLst>
            <pc:docMk/>
            <pc:sldMk cId="4273359686" sldId="336"/>
            <ac:grpSpMk id="4" creationId="{4099B68A-2EE0-4468-8B12-072BA79732D6}"/>
          </ac:grpSpMkLst>
        </pc:grpChg>
        <pc:grpChg chg="add">
          <ac:chgData name="Stanford Bowman" userId="6ede3e4e1afbea80" providerId="LiveId" clId="{2853C336-8093-48E8-A9E5-3543E1164CF1}" dt="2020-10-18T17:53:08.290" v="4033"/>
          <ac:grpSpMkLst>
            <pc:docMk/>
            <pc:sldMk cId="4273359686" sldId="336"/>
            <ac:grpSpMk id="31" creationId="{7DEC2539-02F5-450D-9708-ECCEF0B37B1B}"/>
          </ac:grpSpMkLst>
        </pc:grpChg>
        <pc:picChg chg="add ord">
          <ac:chgData name="Stanford Bowman" userId="6ede3e4e1afbea80" providerId="LiveId" clId="{2853C336-8093-48E8-A9E5-3543E1164CF1}" dt="2020-10-18T19:11:03.847" v="4300" actId="167"/>
          <ac:picMkLst>
            <pc:docMk/>
            <pc:sldMk cId="4273359686" sldId="336"/>
            <ac:picMk id="37" creationId="{0B33CF62-854B-42BE-9881-55D03E6C7F72}"/>
          </ac:picMkLst>
        </pc:picChg>
        <pc:cxnChg chg="mod ord">
          <ac:chgData name="Stanford Bowman" userId="6ede3e4e1afbea80" providerId="LiveId" clId="{2853C336-8093-48E8-A9E5-3543E1164CF1}" dt="2020-10-18T18:50:29.505" v="4216" actId="208"/>
          <ac:cxnSpMkLst>
            <pc:docMk/>
            <pc:sldMk cId="4273359686" sldId="336"/>
            <ac:cxnSpMk id="33" creationId="{8FBD9161-33ED-4C7A-9101-A5509CA2C805}"/>
          </ac:cxnSpMkLst>
        </pc:cxnChg>
      </pc:sldChg>
      <pc:sldMasterChg chg="setBg modSldLayout">
        <pc:chgData name="Stanford Bowman" userId="6ede3e4e1afbea80" providerId="LiveId" clId="{2853C336-8093-48E8-A9E5-3543E1164CF1}" dt="2020-10-17T22:44:56.220" v="148"/>
        <pc:sldMasterMkLst>
          <pc:docMk/>
          <pc:sldMasterMk cId="0" sldId="2147483648"/>
        </pc:sldMasterMkLst>
        <pc:sldLayoutChg chg="setBg">
          <pc:chgData name="Stanford Bowman" userId="6ede3e4e1afbea80" providerId="LiveId" clId="{2853C336-8093-48E8-A9E5-3543E1164CF1}" dt="2020-10-17T22:44:56.220" v="148"/>
          <pc:sldLayoutMkLst>
            <pc:docMk/>
            <pc:sldMasterMk cId="0" sldId="2147483648"/>
            <pc:sldLayoutMk cId="0" sldId="2147483649"/>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0"/>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1"/>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2"/>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3"/>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7"/>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8"/>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9"/>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60"/>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61"/>
          </pc:sldLayoutMkLst>
        </pc:sldLayoutChg>
      </pc:sldMasterChg>
    </pc:docChg>
  </pc:docChgLst>
  <pc:docChgLst>
    <pc:chgData name="Stanford Bowman" userId="6ede3e4e1afbea80" providerId="LiveId" clId="{4DD6993D-8465-42D1-B7FF-A8EB615AA269}"/>
    <pc:docChg chg="undo custSel addSld delSld modSld sldOrd modMainMaster modSection">
      <pc:chgData name="Stanford Bowman" userId="6ede3e4e1afbea80" providerId="LiveId" clId="{4DD6993D-8465-42D1-B7FF-A8EB615AA269}" dt="2020-10-11T20:38:02.217" v="5350" actId="20577"/>
      <pc:docMkLst>
        <pc:docMk/>
      </pc:docMkLst>
      <pc:sldChg chg="addSp delSp modSp del delAnim modNotes modNotesTx">
        <pc:chgData name="Stanford Bowman" userId="6ede3e4e1afbea80" providerId="LiveId" clId="{4DD6993D-8465-42D1-B7FF-A8EB615AA269}" dt="2020-10-10T19:06:05.526" v="2061" actId="2696"/>
        <pc:sldMkLst>
          <pc:docMk/>
          <pc:sldMk cId="0" sldId="258"/>
        </pc:sldMkLst>
        <pc:spChg chg="del">
          <ac:chgData name="Stanford Bowman" userId="6ede3e4e1afbea80" providerId="LiveId" clId="{4DD6993D-8465-42D1-B7FF-A8EB615AA269}" dt="2020-10-06T17:40:51.491" v="520" actId="478"/>
          <ac:spMkLst>
            <pc:docMk/>
            <pc:sldMk cId="0" sldId="258"/>
            <ac:spMk id="9" creationId="{89F8F119-5607-4571-A01F-79C5AB64D955}"/>
          </ac:spMkLst>
        </pc:spChg>
        <pc:spChg chg="del">
          <ac:chgData name="Stanford Bowman" userId="6ede3e4e1afbea80" providerId="LiveId" clId="{4DD6993D-8465-42D1-B7FF-A8EB615AA269}" dt="2020-10-06T17:40:51.491" v="520" actId="478"/>
          <ac:spMkLst>
            <pc:docMk/>
            <pc:sldMk cId="0" sldId="258"/>
            <ac:spMk id="10" creationId="{ED1115EF-B916-43C4-A71B-9733EA88263F}"/>
          </ac:spMkLst>
        </pc:spChg>
        <pc:spChg chg="mod">
          <ac:chgData name="Stanford Bowman" userId="6ede3e4e1afbea80" providerId="LiveId" clId="{4DD6993D-8465-42D1-B7FF-A8EB615AA269}" dt="2020-10-10T18:59:29.631" v="1984" actId="1076"/>
          <ac:spMkLst>
            <pc:docMk/>
            <pc:sldMk cId="0" sldId="258"/>
            <ac:spMk id="11" creationId="{37FE98F3-BF83-4AC2-8D29-00FD2E09232B}"/>
          </ac:spMkLst>
        </pc:spChg>
        <pc:spChg chg="del">
          <ac:chgData name="Stanford Bowman" userId="6ede3e4e1afbea80" providerId="LiveId" clId="{4DD6993D-8465-42D1-B7FF-A8EB615AA269}" dt="2020-10-06T17:40:51.491" v="520" actId="478"/>
          <ac:spMkLst>
            <pc:docMk/>
            <pc:sldMk cId="0" sldId="258"/>
            <ac:spMk id="12" creationId="{86CFC05D-E71D-4D00-A76B-7AA1D50E9B7A}"/>
          </ac:spMkLst>
        </pc:spChg>
        <pc:spChg chg="del">
          <ac:chgData name="Stanford Bowman" userId="6ede3e4e1afbea80" providerId="LiveId" clId="{4DD6993D-8465-42D1-B7FF-A8EB615AA269}" dt="2020-10-06T17:40:51.491" v="520" actId="478"/>
          <ac:spMkLst>
            <pc:docMk/>
            <pc:sldMk cId="0" sldId="258"/>
            <ac:spMk id="13" creationId="{CA588F65-8E42-4F2B-A52D-9C62F99F452A}"/>
          </ac:spMkLst>
        </pc:spChg>
        <pc:spChg chg="del">
          <ac:chgData name="Stanford Bowman" userId="6ede3e4e1afbea80" providerId="LiveId" clId="{4DD6993D-8465-42D1-B7FF-A8EB615AA269}" dt="2020-10-06T17:40:51.491" v="520" actId="478"/>
          <ac:spMkLst>
            <pc:docMk/>
            <pc:sldMk cId="0" sldId="258"/>
            <ac:spMk id="14" creationId="{74D8353C-A5C4-4FAA-A47A-CC0471205B44}"/>
          </ac:spMkLst>
        </pc:spChg>
        <pc:spChg chg="del mod">
          <ac:chgData name="Stanford Bowman" userId="6ede3e4e1afbea80" providerId="LiveId" clId="{4DD6993D-8465-42D1-B7FF-A8EB615AA269}" dt="2020-10-10T18:59:18.634" v="1982" actId="478"/>
          <ac:spMkLst>
            <pc:docMk/>
            <pc:sldMk cId="0" sldId="258"/>
            <ac:spMk id="21" creationId="{9A9181F2-A8CB-4DFB-8066-301DDB2C3189}"/>
          </ac:spMkLst>
        </pc:spChg>
        <pc:spChg chg="mod">
          <ac:chgData name="Stanford Bowman" userId="6ede3e4e1afbea80" providerId="LiveId" clId="{4DD6993D-8465-42D1-B7FF-A8EB615AA269}" dt="2020-10-06T15:28:09.474" v="8" actId="27636"/>
          <ac:spMkLst>
            <pc:docMk/>
            <pc:sldMk cId="0" sldId="258"/>
            <ac:spMk id="26" creationId="{4DECAC66-0BA2-424D-90FF-DE994C749BB9}"/>
          </ac:spMkLst>
        </pc:spChg>
        <pc:spChg chg="mod">
          <ac:chgData name="Stanford Bowman" userId="6ede3e4e1afbea80" providerId="LiveId" clId="{4DD6993D-8465-42D1-B7FF-A8EB615AA269}" dt="2020-10-06T19:47:42.491" v="1316" actId="465"/>
          <ac:spMkLst>
            <pc:docMk/>
            <pc:sldMk cId="0" sldId="258"/>
            <ac:spMk id="135" creationId="{00000000-0000-0000-0000-000000000000}"/>
          </ac:spMkLst>
        </pc:spChg>
        <pc:picChg chg="del">
          <ac:chgData name="Stanford Bowman" userId="6ede3e4e1afbea80" providerId="LiveId" clId="{4DD6993D-8465-42D1-B7FF-A8EB615AA269}" dt="2020-10-06T17:40:40.230" v="519" actId="478"/>
          <ac:picMkLst>
            <pc:docMk/>
            <pc:sldMk cId="0" sldId="258"/>
            <ac:picMk id="6" creationId="{8C087265-CE4C-49ED-B547-48F9731AF50D}"/>
          </ac:picMkLst>
        </pc:picChg>
        <pc:picChg chg="add del ord">
          <ac:chgData name="Stanford Bowman" userId="6ede3e4e1afbea80" providerId="LiveId" clId="{4DD6993D-8465-42D1-B7FF-A8EB615AA269}" dt="2020-10-10T18:24:54.716" v="1657" actId="478"/>
          <ac:picMkLst>
            <pc:docMk/>
            <pc:sldMk cId="0" sldId="258"/>
            <ac:picMk id="8" creationId="{90C381A9-6C66-4BFC-A151-9FD7CAB11407}"/>
          </ac:picMkLst>
        </pc:picChg>
        <pc:picChg chg="add ord">
          <ac:chgData name="Stanford Bowman" userId="6ede3e4e1afbea80" providerId="LiveId" clId="{4DD6993D-8465-42D1-B7FF-A8EB615AA269}" dt="2020-10-10T18:24:59.361" v="1659" actId="167"/>
          <ac:picMkLst>
            <pc:docMk/>
            <pc:sldMk cId="0" sldId="258"/>
            <ac:picMk id="9" creationId="{2EC25E0B-73E4-46EF-B1DA-BD08B548CF6B}"/>
          </ac:picMkLst>
        </pc:picChg>
      </pc:sldChg>
      <pc:sldChg chg="addSp delSp modSp modAnim modNotes modNotesTx">
        <pc:chgData name="Stanford Bowman" userId="6ede3e4e1afbea80" providerId="LiveId" clId="{4DD6993D-8465-42D1-B7FF-A8EB615AA269}" dt="2020-10-11T19:53:13.217" v="4662" actId="1035"/>
        <pc:sldMkLst>
          <pc:docMk/>
          <pc:sldMk cId="732117688" sldId="263"/>
        </pc:sldMkLst>
        <pc:spChg chg="mod">
          <ac:chgData name="Stanford Bowman" userId="6ede3e4e1afbea80" providerId="LiveId" clId="{4DD6993D-8465-42D1-B7FF-A8EB615AA269}" dt="2020-10-11T18:47:43.898" v="4359" actId="20577"/>
          <ac:spMkLst>
            <pc:docMk/>
            <pc:sldMk cId="732117688" sldId="263"/>
            <ac:spMk id="2" creationId="{B03DA6DC-4B08-4281-812A-92857B72BCC6}"/>
          </ac:spMkLst>
        </pc:spChg>
        <pc:spChg chg="del mod">
          <ac:chgData name="Stanford Bowman" userId="6ede3e4e1afbea80" providerId="LiveId" clId="{4DD6993D-8465-42D1-B7FF-A8EB615AA269}" dt="2020-10-06T19:03:18.473" v="999" actId="478"/>
          <ac:spMkLst>
            <pc:docMk/>
            <pc:sldMk cId="732117688" sldId="263"/>
            <ac:spMk id="3" creationId="{061AE80B-DFC5-4E05-93E2-0833B83BAA17}"/>
          </ac:spMkLst>
        </pc:spChg>
        <pc:spChg chg="add">
          <ac:chgData name="Stanford Bowman" userId="6ede3e4e1afbea80" providerId="LiveId" clId="{4DD6993D-8465-42D1-B7FF-A8EB615AA269}" dt="2020-10-06T18:38:31.401" v="754"/>
          <ac:spMkLst>
            <pc:docMk/>
            <pc:sldMk cId="732117688" sldId="263"/>
            <ac:spMk id="4" creationId="{4B0A7C4B-6D13-4FF0-BC8D-6123909EAE3D}"/>
          </ac:spMkLst>
        </pc:spChg>
        <pc:spChg chg="add del mod">
          <ac:chgData name="Stanford Bowman" userId="6ede3e4e1afbea80" providerId="LiveId" clId="{4DD6993D-8465-42D1-B7FF-A8EB615AA269}" dt="2020-10-06T18:39:00.470" v="757" actId="478"/>
          <ac:spMkLst>
            <pc:docMk/>
            <pc:sldMk cId="732117688" sldId="263"/>
            <ac:spMk id="5" creationId="{851973EF-68DB-4060-A233-E340D143A051}"/>
          </ac:spMkLst>
        </pc:spChg>
        <pc:spChg chg="add del mod ord">
          <ac:chgData name="Stanford Bowman" userId="6ede3e4e1afbea80" providerId="LiveId" clId="{4DD6993D-8465-42D1-B7FF-A8EB615AA269}" dt="2020-10-11T18:48:15.382" v="4400" actId="478"/>
          <ac:spMkLst>
            <pc:docMk/>
            <pc:sldMk cId="732117688" sldId="263"/>
            <ac:spMk id="5" creationId="{DD76E769-C1B1-4E22-B7DC-0075044DB60B}"/>
          </ac:spMkLst>
        </pc:spChg>
        <pc:spChg chg="add del mod">
          <ac:chgData name="Stanford Bowman" userId="6ede3e4e1afbea80" providerId="LiveId" clId="{4DD6993D-8465-42D1-B7FF-A8EB615AA269}" dt="2020-10-06T18:40:49.384" v="768" actId="478"/>
          <ac:spMkLst>
            <pc:docMk/>
            <pc:sldMk cId="732117688" sldId="263"/>
            <ac:spMk id="6" creationId="{0751BC37-B4DB-46A4-9E98-21C67572220A}"/>
          </ac:spMkLst>
        </pc:spChg>
        <pc:spChg chg="add mod">
          <ac:chgData name="Stanford Bowman" userId="6ede3e4e1afbea80" providerId="LiveId" clId="{4DD6993D-8465-42D1-B7FF-A8EB615AA269}" dt="2020-10-10T19:19:04.428" v="2390" actId="1076"/>
          <ac:spMkLst>
            <pc:docMk/>
            <pc:sldMk cId="732117688" sldId="263"/>
            <ac:spMk id="8" creationId="{5F73A0A5-722D-43EA-9CBA-DB619E30F14D}"/>
          </ac:spMkLst>
        </pc:spChg>
        <pc:spChg chg="mod">
          <ac:chgData name="Stanford Bowman" userId="6ede3e4e1afbea80" providerId="LiveId" clId="{4DD6993D-8465-42D1-B7FF-A8EB615AA269}" dt="2020-10-10T19:13:11.056" v="2313" actId="1035"/>
          <ac:spMkLst>
            <pc:docMk/>
            <pc:sldMk cId="732117688" sldId="263"/>
            <ac:spMk id="13" creationId="{346A19DD-80EB-40B7-A2BF-0EBE31F6B071}"/>
          </ac:spMkLst>
        </pc:spChg>
        <pc:spChg chg="mod ord">
          <ac:chgData name="Stanford Bowman" userId="6ede3e4e1afbea80" providerId="LiveId" clId="{4DD6993D-8465-42D1-B7FF-A8EB615AA269}" dt="2020-10-11T18:49:43.081" v="4437" actId="14100"/>
          <ac:spMkLst>
            <pc:docMk/>
            <pc:sldMk cId="732117688" sldId="263"/>
            <ac:spMk id="14" creationId="{BD44D565-EAE8-451E-9152-A6122E246898}"/>
          </ac:spMkLst>
        </pc:spChg>
        <pc:spChg chg="mod">
          <ac:chgData name="Stanford Bowman" userId="6ede3e4e1afbea80" providerId="LiveId" clId="{4DD6993D-8465-42D1-B7FF-A8EB615AA269}" dt="2020-10-06T15:28:09.478" v="9" actId="27636"/>
          <ac:spMkLst>
            <pc:docMk/>
            <pc:sldMk cId="732117688" sldId="263"/>
            <ac:spMk id="17" creationId="{D4E2ADE6-C720-4C40-A5D7-F62699B7E072}"/>
          </ac:spMkLst>
        </pc:spChg>
        <pc:spChg chg="add del mod">
          <ac:chgData name="Stanford Bowman" userId="6ede3e4e1afbea80" providerId="LiveId" clId="{4DD6993D-8465-42D1-B7FF-A8EB615AA269}" dt="2020-10-11T18:45:53.319" v="4331" actId="478"/>
          <ac:spMkLst>
            <pc:docMk/>
            <pc:sldMk cId="732117688" sldId="263"/>
            <ac:spMk id="20" creationId="{1BE39D59-7A94-470B-AEC5-706C9D489421}"/>
          </ac:spMkLst>
        </pc:spChg>
        <pc:spChg chg="add mod">
          <ac:chgData name="Stanford Bowman" userId="6ede3e4e1afbea80" providerId="LiveId" clId="{4DD6993D-8465-42D1-B7FF-A8EB615AA269}" dt="2020-10-11T18:43:50.344" v="4258" actId="14100"/>
          <ac:spMkLst>
            <pc:docMk/>
            <pc:sldMk cId="732117688" sldId="263"/>
            <ac:spMk id="21" creationId="{C530F068-574C-4184-A61F-1FBE297D8753}"/>
          </ac:spMkLst>
        </pc:spChg>
        <pc:spChg chg="add mod">
          <ac:chgData name="Stanford Bowman" userId="6ede3e4e1afbea80" providerId="LiveId" clId="{4DD6993D-8465-42D1-B7FF-A8EB615AA269}" dt="2020-10-11T18:43:50.344" v="4258" actId="14100"/>
          <ac:spMkLst>
            <pc:docMk/>
            <pc:sldMk cId="732117688" sldId="263"/>
            <ac:spMk id="22" creationId="{8C0C4244-BFF9-4B0F-AEF5-BC705CAE27BB}"/>
          </ac:spMkLst>
        </pc:spChg>
        <pc:spChg chg="add del">
          <ac:chgData name="Stanford Bowman" userId="6ede3e4e1afbea80" providerId="LiveId" clId="{4DD6993D-8465-42D1-B7FF-A8EB615AA269}" dt="2020-10-11T18:44:52.383" v="4265"/>
          <ac:spMkLst>
            <pc:docMk/>
            <pc:sldMk cId="732117688" sldId="263"/>
            <ac:spMk id="23" creationId="{EF27FC36-D5CF-4323-AC6B-1964598D9164}"/>
          </ac:spMkLst>
        </pc:spChg>
        <pc:spChg chg="add del">
          <ac:chgData name="Stanford Bowman" userId="6ede3e4e1afbea80" providerId="LiveId" clId="{4DD6993D-8465-42D1-B7FF-A8EB615AA269}" dt="2020-10-11T18:50:11.229" v="4438" actId="478"/>
          <ac:spMkLst>
            <pc:docMk/>
            <pc:sldMk cId="732117688" sldId="263"/>
            <ac:spMk id="24" creationId="{77C6BAFD-A33E-4543-8454-5385CF0D3BA9}"/>
          </ac:spMkLst>
        </pc:spChg>
        <pc:spChg chg="add mod">
          <ac:chgData name="Stanford Bowman" userId="6ede3e4e1afbea80" providerId="LiveId" clId="{4DD6993D-8465-42D1-B7FF-A8EB615AA269}" dt="2020-10-11T19:47:01.841" v="4626" actId="14100"/>
          <ac:spMkLst>
            <pc:docMk/>
            <pc:sldMk cId="732117688" sldId="263"/>
            <ac:spMk id="25" creationId="{BEB82E50-D8DF-4790-8732-CFCA61367F26}"/>
          </ac:spMkLst>
        </pc:spChg>
        <pc:spChg chg="add mod">
          <ac:chgData name="Stanford Bowman" userId="6ede3e4e1afbea80" providerId="LiveId" clId="{4DD6993D-8465-42D1-B7FF-A8EB615AA269}" dt="2020-10-11T19:53:13.217" v="4662" actId="1035"/>
          <ac:spMkLst>
            <pc:docMk/>
            <pc:sldMk cId="732117688" sldId="263"/>
            <ac:spMk id="26" creationId="{B5CA7386-78A1-4774-9ADF-7F1B79A51175}"/>
          </ac:spMkLst>
        </pc:spChg>
        <pc:spChg chg="add mod">
          <ac:chgData name="Stanford Bowman" userId="6ede3e4e1afbea80" providerId="LiveId" clId="{4DD6993D-8465-42D1-B7FF-A8EB615AA269}" dt="2020-10-11T19:53:13.217" v="4662" actId="1035"/>
          <ac:spMkLst>
            <pc:docMk/>
            <pc:sldMk cId="732117688" sldId="263"/>
            <ac:spMk id="27" creationId="{D2EDD178-A8FA-4FA6-894C-9750CCF4BD9C}"/>
          </ac:spMkLst>
        </pc:spChg>
        <pc:spChg chg="mod">
          <ac:chgData name="Stanford Bowman" userId="6ede3e4e1afbea80" providerId="LiveId" clId="{4DD6993D-8465-42D1-B7FF-A8EB615AA269}" dt="2020-10-11T18:38:53.789" v="4088" actId="13926"/>
          <ac:spMkLst>
            <pc:docMk/>
            <pc:sldMk cId="732117688" sldId="263"/>
            <ac:spMk id="37" creationId="{DC078E8A-FEBA-4C1C-B7BD-6F215C3AFD50}"/>
          </ac:spMkLst>
        </pc:spChg>
        <pc:grpChg chg="add del mod">
          <ac:chgData name="Stanford Bowman" userId="6ede3e4e1afbea80" providerId="LiveId" clId="{4DD6993D-8465-42D1-B7FF-A8EB615AA269}" dt="2020-10-11T18:45:18.548" v="4268" actId="478"/>
          <ac:grpSpMkLst>
            <pc:docMk/>
            <pc:sldMk cId="732117688" sldId="263"/>
            <ac:grpSpMk id="3" creationId="{5226167B-B50F-4B5B-AE84-1CEDCB764D0B}"/>
          </ac:grpSpMkLst>
        </pc:grpChg>
        <pc:picChg chg="del">
          <ac:chgData name="Stanford Bowman" userId="6ede3e4e1afbea80" providerId="LiveId" clId="{4DD6993D-8465-42D1-B7FF-A8EB615AA269}" dt="2020-10-06T18:18:51.352" v="746" actId="478"/>
          <ac:picMkLst>
            <pc:docMk/>
            <pc:sldMk cId="732117688" sldId="263"/>
            <ac:picMk id="7" creationId="{29A46E34-1ADF-47B1-85EF-10DD0A9ED78A}"/>
          </ac:picMkLst>
        </pc:picChg>
        <pc:picChg chg="add del ord">
          <ac:chgData name="Stanford Bowman" userId="6ede3e4e1afbea80" providerId="LiveId" clId="{4DD6993D-8465-42D1-B7FF-A8EB615AA269}" dt="2020-10-10T18:25:50.237" v="1666" actId="478"/>
          <ac:picMkLst>
            <pc:docMk/>
            <pc:sldMk cId="732117688" sldId="263"/>
            <ac:picMk id="12" creationId="{2B8F220F-A5D5-444F-A85A-2E9992F381FB}"/>
          </ac:picMkLst>
        </pc:picChg>
        <pc:picChg chg="add ord">
          <ac:chgData name="Stanford Bowman" userId="6ede3e4e1afbea80" providerId="LiveId" clId="{4DD6993D-8465-42D1-B7FF-A8EB615AA269}" dt="2020-10-10T18:25:55.223" v="1668" actId="167"/>
          <ac:picMkLst>
            <pc:docMk/>
            <pc:sldMk cId="732117688" sldId="263"/>
            <ac:picMk id="15" creationId="{652488D0-73F0-4C7A-8449-E0D5425EF1F5}"/>
          </ac:picMkLst>
        </pc:picChg>
        <pc:picChg chg="add del mod">
          <ac:chgData name="Stanford Bowman" userId="6ede3e4e1afbea80" providerId="LiveId" clId="{4DD6993D-8465-42D1-B7FF-A8EB615AA269}" dt="2020-10-11T18:45:18.548" v="4268" actId="478"/>
          <ac:picMkLst>
            <pc:docMk/>
            <pc:sldMk cId="732117688" sldId="263"/>
            <ac:picMk id="19" creationId="{1D4374BD-34F5-4B0C-80F4-A162088EF44C}"/>
          </ac:picMkLst>
        </pc:picChg>
        <pc:picChg chg="add mod">
          <ac:chgData name="Stanford Bowman" userId="6ede3e4e1afbea80" providerId="LiveId" clId="{4DD6993D-8465-42D1-B7FF-A8EB615AA269}" dt="2020-10-10T19:13:25.603" v="2342" actId="1035"/>
          <ac:picMkLst>
            <pc:docMk/>
            <pc:sldMk cId="732117688" sldId="263"/>
            <ac:picMk id="2049" creationId="{B8E24EE2-EDEF-4FA0-9EB0-2F4104DF8B31}"/>
          </ac:picMkLst>
        </pc:picChg>
      </pc:sldChg>
      <pc:sldChg chg="addSp delSp modSp modAnim modNotesTx">
        <pc:chgData name="Stanford Bowman" userId="6ede3e4e1afbea80" providerId="LiveId" clId="{4DD6993D-8465-42D1-B7FF-A8EB615AA269}" dt="2020-10-11T01:08:17.051" v="3973"/>
        <pc:sldMkLst>
          <pc:docMk/>
          <pc:sldMk cId="0" sldId="264"/>
        </pc:sldMkLst>
        <pc:spChg chg="mod">
          <ac:chgData name="Stanford Bowman" userId="6ede3e4e1afbea80" providerId="LiveId" clId="{4DD6993D-8465-42D1-B7FF-A8EB615AA269}" dt="2020-10-11T00:06:31.069" v="3295" actId="207"/>
          <ac:spMkLst>
            <pc:docMk/>
            <pc:sldMk cId="0" sldId="264"/>
            <ac:spMk id="2" creationId="{B073B5BA-3F73-4788-A44E-6FEC2EA0391D}"/>
          </ac:spMkLst>
        </pc:spChg>
        <pc:spChg chg="mod">
          <ac:chgData name="Stanford Bowman" userId="6ede3e4e1afbea80" providerId="LiveId" clId="{4DD6993D-8465-42D1-B7FF-A8EB615AA269}" dt="2020-10-06T15:28:09.508" v="14" actId="27636"/>
          <ac:spMkLst>
            <pc:docMk/>
            <pc:sldMk cId="0" sldId="264"/>
            <ac:spMk id="15" creationId="{10095DD6-603C-4C82-8947-C8C771F8E607}"/>
          </ac:spMkLst>
        </pc:spChg>
        <pc:spChg chg="mod">
          <ac:chgData name="Stanford Bowman" userId="6ede3e4e1afbea80" providerId="LiveId" clId="{4DD6993D-8465-42D1-B7FF-A8EB615AA269}" dt="2020-10-10T20:17:10.636" v="2559" actId="207"/>
          <ac:spMkLst>
            <pc:docMk/>
            <pc:sldMk cId="0" sldId="264"/>
            <ac:spMk id="16" creationId="{4F123F2E-C565-4555-981E-61A6D6EC2C25}"/>
          </ac:spMkLst>
        </pc:spChg>
        <pc:spChg chg="mod">
          <ac:chgData name="Stanford Bowman" userId="6ede3e4e1afbea80" providerId="LiveId" clId="{4DD6993D-8465-42D1-B7FF-A8EB615AA269}" dt="2020-10-10T20:23:40.858" v="2630" actId="207"/>
          <ac:spMkLst>
            <pc:docMk/>
            <pc:sldMk cId="0" sldId="264"/>
            <ac:spMk id="17" creationId="{F67760C7-6837-45B9-B842-5FDDC5966EEE}"/>
          </ac:spMkLst>
        </pc:spChg>
        <pc:spChg chg="mod">
          <ac:chgData name="Stanford Bowman" userId="6ede3e4e1afbea80" providerId="LiveId" clId="{4DD6993D-8465-42D1-B7FF-A8EB615AA269}" dt="2020-10-11T00:08:04.396" v="3328" actId="207"/>
          <ac:spMkLst>
            <pc:docMk/>
            <pc:sldMk cId="0" sldId="264"/>
            <ac:spMk id="23" creationId="{00000000-0000-0000-0000-000000000000}"/>
          </ac:spMkLst>
        </pc:spChg>
        <pc:picChg chg="add del ord">
          <ac:chgData name="Stanford Bowman" userId="6ede3e4e1afbea80" providerId="LiveId" clId="{4DD6993D-8465-42D1-B7FF-A8EB615AA269}" dt="2020-10-10T18:26:40.326" v="1678" actId="478"/>
          <ac:picMkLst>
            <pc:docMk/>
            <pc:sldMk cId="0" sldId="264"/>
            <ac:picMk id="18" creationId="{D77F9DFC-21E4-4DE4-A4EB-4ABBDC81F38D}"/>
          </ac:picMkLst>
        </pc:picChg>
        <pc:picChg chg="add ord">
          <ac:chgData name="Stanford Bowman" userId="6ede3e4e1afbea80" providerId="LiveId" clId="{4DD6993D-8465-42D1-B7FF-A8EB615AA269}" dt="2020-10-10T18:26:45.024" v="1680" actId="167"/>
          <ac:picMkLst>
            <pc:docMk/>
            <pc:sldMk cId="0" sldId="264"/>
            <ac:picMk id="19" creationId="{75677E0A-2057-434D-B154-E816776E3062}"/>
          </ac:picMkLst>
        </pc:picChg>
      </pc:sldChg>
      <pc:sldChg chg="addSp delSp modSp ord delAnim modAnim modNotes modNotesTx">
        <pc:chgData name="Stanford Bowman" userId="6ede3e4e1afbea80" providerId="LiveId" clId="{4DD6993D-8465-42D1-B7FF-A8EB615AA269}" dt="2020-10-11T20:29:46.531" v="5281"/>
        <pc:sldMkLst>
          <pc:docMk/>
          <pc:sldMk cId="592590924" sldId="269"/>
        </pc:sldMkLst>
        <pc:spChg chg="add del mod">
          <ac:chgData name="Stanford Bowman" userId="6ede3e4e1afbea80" providerId="LiveId" clId="{4DD6993D-8465-42D1-B7FF-A8EB615AA269}" dt="2020-10-11T20:29:30.583" v="5279"/>
          <ac:spMkLst>
            <pc:docMk/>
            <pc:sldMk cId="592590924" sldId="269"/>
            <ac:spMk id="3" creationId="{180708E7-3D86-42E7-9D3F-C20ADE733E46}"/>
          </ac:spMkLst>
        </pc:spChg>
        <pc:spChg chg="add mod">
          <ac:chgData name="Stanford Bowman" userId="6ede3e4e1afbea80" providerId="LiveId" clId="{4DD6993D-8465-42D1-B7FF-A8EB615AA269}" dt="2020-10-11T18:34:15.156" v="4069" actId="20577"/>
          <ac:spMkLst>
            <pc:docMk/>
            <pc:sldMk cId="592590924" sldId="269"/>
            <ac:spMk id="4" creationId="{07F46C4A-DA05-4F0E-A1A5-C66BC2690578}"/>
          </ac:spMkLst>
        </pc:spChg>
        <pc:spChg chg="del mod">
          <ac:chgData name="Stanford Bowman" userId="6ede3e4e1afbea80" providerId="LiveId" clId="{4DD6993D-8465-42D1-B7FF-A8EB615AA269}" dt="2020-10-06T18:03:47.361" v="631" actId="478"/>
          <ac:spMkLst>
            <pc:docMk/>
            <pc:sldMk cId="592590924" sldId="269"/>
            <ac:spMk id="6" creationId="{FAD2A7A1-6102-4114-8FC8-A4C989AD7BFE}"/>
          </ac:spMkLst>
        </pc:spChg>
        <pc:spChg chg="mod">
          <ac:chgData name="Stanford Bowman" userId="6ede3e4e1afbea80" providerId="LiveId" clId="{4DD6993D-8465-42D1-B7FF-A8EB615AA269}" dt="2020-10-06T17:49:46.641" v="551" actId="12789"/>
          <ac:spMkLst>
            <pc:docMk/>
            <pc:sldMk cId="592590924" sldId="269"/>
            <ac:spMk id="12" creationId="{3EC23EEF-28A9-4113-A20E-F4FF5EE825FD}"/>
          </ac:spMkLst>
        </pc:spChg>
        <pc:spChg chg="mod">
          <ac:chgData name="Stanford Bowman" userId="6ede3e4e1afbea80" providerId="LiveId" clId="{4DD6993D-8465-42D1-B7FF-A8EB615AA269}" dt="2020-10-06T17:49:46.641" v="551" actId="12789"/>
          <ac:spMkLst>
            <pc:docMk/>
            <pc:sldMk cId="592590924" sldId="269"/>
            <ac:spMk id="13" creationId="{F8EA0646-B1C8-4D8A-AEF1-D238740D007E}"/>
          </ac:spMkLst>
        </pc:spChg>
        <pc:spChg chg="add">
          <ac:chgData name="Stanford Bowman" userId="6ede3e4e1afbea80" providerId="LiveId" clId="{4DD6993D-8465-42D1-B7FF-A8EB615AA269}" dt="2020-10-06T18:01:18.548" v="623"/>
          <ac:spMkLst>
            <pc:docMk/>
            <pc:sldMk cId="592590924" sldId="269"/>
            <ac:spMk id="14" creationId="{9FFFAFA4-49AA-42D4-BA1D-07381D25B493}"/>
          </ac:spMkLst>
        </pc:spChg>
        <pc:spChg chg="del">
          <ac:chgData name="Stanford Bowman" userId="6ede3e4e1afbea80" providerId="LiveId" clId="{4DD6993D-8465-42D1-B7FF-A8EB615AA269}" dt="2020-10-06T18:01:17.447" v="622" actId="478"/>
          <ac:spMkLst>
            <pc:docMk/>
            <pc:sldMk cId="592590924" sldId="269"/>
            <ac:spMk id="15" creationId="{02DD65C2-BA58-4A54-9747-3CF5F4E066C5}"/>
          </ac:spMkLst>
        </pc:spChg>
        <pc:spChg chg="del">
          <ac:chgData name="Stanford Bowman" userId="6ede3e4e1afbea80" providerId="LiveId" clId="{4DD6993D-8465-42D1-B7FF-A8EB615AA269}" dt="2020-10-06T17:35:04.352" v="414" actId="478"/>
          <ac:spMkLst>
            <pc:docMk/>
            <pc:sldMk cId="592590924" sldId="269"/>
            <ac:spMk id="16" creationId="{2C30BF9C-02EC-4243-BD01-A71706844F7E}"/>
          </ac:spMkLst>
        </pc:spChg>
        <pc:spChg chg="add">
          <ac:chgData name="Stanford Bowman" userId="6ede3e4e1afbea80" providerId="LiveId" clId="{4DD6993D-8465-42D1-B7FF-A8EB615AA269}" dt="2020-10-11T20:29:33.249" v="5280"/>
          <ac:spMkLst>
            <pc:docMk/>
            <pc:sldMk cId="592590924" sldId="269"/>
            <ac:spMk id="16" creationId="{B0A6E96E-9A03-418C-AF0D-EAC053B274FF}"/>
          </ac:spMkLst>
        </pc:spChg>
        <pc:spChg chg="mod">
          <ac:chgData name="Stanford Bowman" userId="6ede3e4e1afbea80" providerId="LiveId" clId="{4DD6993D-8465-42D1-B7FF-A8EB615AA269}" dt="2020-10-06T15:28:09.468" v="7" actId="27636"/>
          <ac:spMkLst>
            <pc:docMk/>
            <pc:sldMk cId="592590924" sldId="269"/>
            <ac:spMk id="18" creationId="{FF3E6808-A08E-4ED6-9610-DA47A63E30CA}"/>
          </ac:spMkLst>
        </pc:spChg>
        <pc:spChg chg="mod">
          <ac:chgData name="Stanford Bowman" userId="6ede3e4e1afbea80" providerId="LiveId" clId="{4DD6993D-8465-42D1-B7FF-A8EB615AA269}" dt="2020-10-11T18:37:28.106" v="4087" actId="207"/>
          <ac:spMkLst>
            <pc:docMk/>
            <pc:sldMk cId="592590924" sldId="269"/>
            <ac:spMk id="24" creationId="{9A480574-58D0-45FC-8B7C-BD254AE17042}"/>
          </ac:spMkLst>
        </pc:spChg>
        <pc:picChg chg="add del ord">
          <ac:chgData name="Stanford Bowman" userId="6ede3e4e1afbea80" providerId="LiveId" clId="{4DD6993D-8465-42D1-B7FF-A8EB615AA269}" dt="2020-10-10T18:25:09.644" v="1660" actId="478"/>
          <ac:picMkLst>
            <pc:docMk/>
            <pc:sldMk cId="592590924" sldId="269"/>
            <ac:picMk id="10" creationId="{2A342330-9DB6-4200-8F38-0828450FE6FB}"/>
          </ac:picMkLst>
        </pc:picChg>
        <pc:picChg chg="add ord">
          <ac:chgData name="Stanford Bowman" userId="6ede3e4e1afbea80" providerId="LiveId" clId="{4DD6993D-8465-42D1-B7FF-A8EB615AA269}" dt="2020-10-10T18:25:14.593" v="1662" actId="167"/>
          <ac:picMkLst>
            <pc:docMk/>
            <pc:sldMk cId="592590924" sldId="269"/>
            <ac:picMk id="15" creationId="{8BE3EF31-762B-4377-91AB-50638176DDFE}"/>
          </ac:picMkLst>
        </pc:picChg>
        <pc:cxnChg chg="mod">
          <ac:chgData name="Stanford Bowman" userId="6ede3e4e1afbea80" providerId="LiveId" clId="{4DD6993D-8465-42D1-B7FF-A8EB615AA269}" dt="2020-10-06T17:49:46.641" v="551" actId="12789"/>
          <ac:cxnSpMkLst>
            <pc:docMk/>
            <pc:sldMk cId="592590924" sldId="269"/>
            <ac:cxnSpMk id="11" creationId="{42121AC4-B46B-4120-BC08-55AFE9660D5F}"/>
          </ac:cxnSpMkLst>
        </pc:cxnChg>
      </pc:sldChg>
      <pc:sldChg chg="addSp delSp modSp modAnim modNotes modNotesTx">
        <pc:chgData name="Stanford Bowman" userId="6ede3e4e1afbea80" providerId="LiveId" clId="{4DD6993D-8465-42D1-B7FF-A8EB615AA269}" dt="2020-10-11T18:29:53.239" v="3999" actId="27636"/>
        <pc:sldMkLst>
          <pc:docMk/>
          <pc:sldMk cId="0" sldId="275"/>
        </pc:sldMkLst>
        <pc:spChg chg="add mod">
          <ac:chgData name="Stanford Bowman" userId="6ede3e4e1afbea80" providerId="LiveId" clId="{4DD6993D-8465-42D1-B7FF-A8EB615AA269}" dt="2020-10-11T01:03:20.542" v="3876" actId="14100"/>
          <ac:spMkLst>
            <pc:docMk/>
            <pc:sldMk cId="0" sldId="275"/>
            <ac:spMk id="2" creationId="{21A19BE9-A611-459D-815C-E8908CAB6EF1}"/>
          </ac:spMkLst>
        </pc:spChg>
        <pc:spChg chg="mod">
          <ac:chgData name="Stanford Bowman" userId="6ede3e4e1afbea80" providerId="LiveId" clId="{4DD6993D-8465-42D1-B7FF-A8EB615AA269}" dt="2020-10-11T00:56:08.276" v="3820" actId="403"/>
          <ac:spMkLst>
            <pc:docMk/>
            <pc:sldMk cId="0" sldId="275"/>
            <ac:spMk id="3" creationId="{A0F222F0-870D-4869-B108-7B1FF293CD32}"/>
          </ac:spMkLst>
        </pc:spChg>
        <pc:spChg chg="mod">
          <ac:chgData name="Stanford Bowman" userId="6ede3e4e1afbea80" providerId="LiveId" clId="{4DD6993D-8465-42D1-B7FF-A8EB615AA269}" dt="2020-10-11T01:03:43.125" v="3878"/>
          <ac:spMkLst>
            <pc:docMk/>
            <pc:sldMk cId="0" sldId="275"/>
            <ac:spMk id="4" creationId="{C12F49AF-FB2E-4792-B2A6-5D739A6C85C3}"/>
          </ac:spMkLst>
        </pc:spChg>
        <pc:spChg chg="mod">
          <ac:chgData name="Stanford Bowman" userId="6ede3e4e1afbea80" providerId="LiveId" clId="{4DD6993D-8465-42D1-B7FF-A8EB615AA269}" dt="2020-10-11T01:03:20.542" v="3876" actId="14100"/>
          <ac:spMkLst>
            <pc:docMk/>
            <pc:sldMk cId="0" sldId="275"/>
            <ac:spMk id="6" creationId="{82C01810-1B81-4DB7-803B-568937633E50}"/>
          </ac:spMkLst>
        </pc:spChg>
        <pc:spChg chg="mod">
          <ac:chgData name="Stanford Bowman" userId="6ede3e4e1afbea80" providerId="LiveId" clId="{4DD6993D-8465-42D1-B7FF-A8EB615AA269}" dt="2020-10-06T15:28:09.543" v="20" actId="27636"/>
          <ac:spMkLst>
            <pc:docMk/>
            <pc:sldMk cId="0" sldId="275"/>
            <ac:spMk id="14" creationId="{030AD845-6276-4AE9-B18C-E02E41187153}"/>
          </ac:spMkLst>
        </pc:spChg>
        <pc:picChg chg="add del ord">
          <ac:chgData name="Stanford Bowman" userId="6ede3e4e1afbea80" providerId="LiveId" clId="{4DD6993D-8465-42D1-B7FF-A8EB615AA269}" dt="2020-10-10T18:28:15.946" v="1698" actId="478"/>
          <ac:picMkLst>
            <pc:docMk/>
            <pc:sldMk cId="0" sldId="275"/>
            <ac:picMk id="12" creationId="{72652C69-0363-452E-A180-A9DE485526D9}"/>
          </ac:picMkLst>
        </pc:picChg>
        <pc:picChg chg="add ord">
          <ac:chgData name="Stanford Bowman" userId="6ede3e4e1afbea80" providerId="LiveId" clId="{4DD6993D-8465-42D1-B7FF-A8EB615AA269}" dt="2020-10-10T18:28:21.864" v="1700" actId="167"/>
          <ac:picMkLst>
            <pc:docMk/>
            <pc:sldMk cId="0" sldId="275"/>
            <ac:picMk id="15" creationId="{8F08E98E-5708-428F-9636-915C672972C8}"/>
          </ac:picMkLst>
        </pc:picChg>
        <pc:picChg chg="del">
          <ac:chgData name="Stanford Bowman" userId="6ede3e4e1afbea80" providerId="LiveId" clId="{4DD6993D-8465-42D1-B7FF-A8EB615AA269}" dt="2020-10-11T00:52:16.016" v="3797" actId="478"/>
          <ac:picMkLst>
            <pc:docMk/>
            <pc:sldMk cId="0" sldId="275"/>
            <ac:picMk id="19" creationId="{5D91ED01-97C8-4D17-8CB2-6A57B491F7EF}"/>
          </ac:picMkLst>
        </pc:picChg>
      </pc:sldChg>
      <pc:sldChg chg="addSp delSp modSp modAnim modNotes">
        <pc:chgData name="Stanford Bowman" userId="6ede3e4e1afbea80" providerId="LiveId" clId="{4DD6993D-8465-42D1-B7FF-A8EB615AA269}" dt="2020-10-11T20:34:39.614" v="5306" actId="1037"/>
        <pc:sldMkLst>
          <pc:docMk/>
          <pc:sldMk cId="2995943321" sldId="277"/>
        </pc:sldMkLst>
        <pc:spChg chg="mod ord">
          <ac:chgData name="Stanford Bowman" userId="6ede3e4e1afbea80" providerId="LiveId" clId="{4DD6993D-8465-42D1-B7FF-A8EB615AA269}" dt="2020-10-11T20:06:28.371" v="4924" actId="14100"/>
          <ac:spMkLst>
            <pc:docMk/>
            <pc:sldMk cId="2995943321" sldId="277"/>
            <ac:spMk id="3" creationId="{C173528E-EDC8-4FBE-9BE9-878B206B957E}"/>
          </ac:spMkLst>
        </pc:spChg>
        <pc:spChg chg="del mod">
          <ac:chgData name="Stanford Bowman" userId="6ede3e4e1afbea80" providerId="LiveId" clId="{4DD6993D-8465-42D1-B7FF-A8EB615AA269}" dt="2020-10-11T20:10:16.910" v="5124" actId="478"/>
          <ac:spMkLst>
            <pc:docMk/>
            <pc:sldMk cId="2995943321" sldId="277"/>
            <ac:spMk id="12" creationId="{00000000-0000-0000-0000-000000000000}"/>
          </ac:spMkLst>
        </pc:spChg>
        <pc:spChg chg="mod">
          <ac:chgData name="Stanford Bowman" userId="6ede3e4e1afbea80" providerId="LiveId" clId="{4DD6993D-8465-42D1-B7FF-A8EB615AA269}" dt="2020-10-11T20:05:34.154" v="4915" actId="1035"/>
          <ac:spMkLst>
            <pc:docMk/>
            <pc:sldMk cId="2995943321" sldId="277"/>
            <ac:spMk id="21" creationId="{D5CA7739-1376-4613-8ADE-73CDD8360891}"/>
          </ac:spMkLst>
        </pc:spChg>
        <pc:spChg chg="mod">
          <ac:chgData name="Stanford Bowman" userId="6ede3e4e1afbea80" providerId="LiveId" clId="{4DD6993D-8465-42D1-B7FF-A8EB615AA269}" dt="2020-10-11T20:01:17.869" v="4762" actId="1036"/>
          <ac:spMkLst>
            <pc:docMk/>
            <pc:sldMk cId="2995943321" sldId="277"/>
            <ac:spMk id="22" creationId="{0C7FFC4C-261E-4796-B920-0B95A901E3D2}"/>
          </ac:spMkLst>
        </pc:spChg>
        <pc:spChg chg="add mod">
          <ac:chgData name="Stanford Bowman" userId="6ede3e4e1afbea80" providerId="LiveId" clId="{4DD6993D-8465-42D1-B7FF-A8EB615AA269}" dt="2020-10-11T20:10:38.430" v="5127" actId="207"/>
          <ac:spMkLst>
            <pc:docMk/>
            <pc:sldMk cId="2995943321" sldId="277"/>
            <ac:spMk id="23" creationId="{4AE1B342-E6EE-45AE-83D4-7797DFEF110B}"/>
          </ac:spMkLst>
        </pc:spChg>
        <pc:spChg chg="mod">
          <ac:chgData name="Stanford Bowman" userId="6ede3e4e1afbea80" providerId="LiveId" clId="{4DD6993D-8465-42D1-B7FF-A8EB615AA269}" dt="2020-10-11T20:05:06.223" v="4877" actId="465"/>
          <ac:spMkLst>
            <pc:docMk/>
            <pc:sldMk cId="2995943321" sldId="277"/>
            <ac:spMk id="24" creationId="{C5AC856C-F84B-4F5B-B75E-528405671DD9}"/>
          </ac:spMkLst>
        </pc:spChg>
        <pc:spChg chg="mod">
          <ac:chgData name="Stanford Bowman" userId="6ede3e4e1afbea80" providerId="LiveId" clId="{4DD6993D-8465-42D1-B7FF-A8EB615AA269}" dt="2020-10-11T20:34:39.614" v="5306" actId="1037"/>
          <ac:spMkLst>
            <pc:docMk/>
            <pc:sldMk cId="2995943321" sldId="277"/>
            <ac:spMk id="25" creationId="{6411F363-9479-4C3C-A0C6-74EC90C11505}"/>
          </ac:spMkLst>
        </pc:spChg>
        <pc:spChg chg="mod">
          <ac:chgData name="Stanford Bowman" userId="6ede3e4e1afbea80" providerId="LiveId" clId="{4DD6993D-8465-42D1-B7FF-A8EB615AA269}" dt="2020-10-11T20:01:36.469" v="4766" actId="1076"/>
          <ac:spMkLst>
            <pc:docMk/>
            <pc:sldMk cId="2995943321" sldId="277"/>
            <ac:spMk id="26" creationId="{EE87FC64-D645-44F0-AE5F-9456B65C5578}"/>
          </ac:spMkLst>
        </pc:spChg>
        <pc:spChg chg="add del mod">
          <ac:chgData name="Stanford Bowman" userId="6ede3e4e1afbea80" providerId="LiveId" clId="{4DD6993D-8465-42D1-B7FF-A8EB615AA269}" dt="2020-10-10T18:29:43.981" v="1713" actId="478"/>
          <ac:spMkLst>
            <pc:docMk/>
            <pc:sldMk cId="2995943321" sldId="277"/>
            <ac:spMk id="31" creationId="{C35C2C2B-7DBF-45AB-952B-DF17959F1588}"/>
          </ac:spMkLst>
        </pc:spChg>
        <pc:spChg chg="mod">
          <ac:chgData name="Stanford Bowman" userId="6ede3e4e1afbea80" providerId="LiveId" clId="{4DD6993D-8465-42D1-B7FF-A8EB615AA269}" dt="2020-10-06T15:28:09.564" v="21" actId="27636"/>
          <ac:spMkLst>
            <pc:docMk/>
            <pc:sldMk cId="2995943321" sldId="277"/>
            <ac:spMk id="32" creationId="{C82EFB90-C4A0-4CD0-9AD7-5E6781B0ADFB}"/>
          </ac:spMkLst>
        </pc:spChg>
        <pc:spChg chg="del">
          <ac:chgData name="Stanford Bowman" userId="6ede3e4e1afbea80" providerId="LiveId" clId="{4DD6993D-8465-42D1-B7FF-A8EB615AA269}" dt="2020-10-11T20:01:03.130" v="4687" actId="478"/>
          <ac:spMkLst>
            <pc:docMk/>
            <pc:sldMk cId="2995943321" sldId="277"/>
            <ac:spMk id="34" creationId="{C8715477-3110-4651-B832-9BC9417D9F4B}"/>
          </ac:spMkLst>
        </pc:spChg>
        <pc:picChg chg="mod">
          <ac:chgData name="Stanford Bowman" userId="6ede3e4e1afbea80" providerId="LiveId" clId="{4DD6993D-8465-42D1-B7FF-A8EB615AA269}" dt="2020-10-11T20:01:29.625" v="4763" actId="1076"/>
          <ac:picMkLst>
            <pc:docMk/>
            <pc:sldMk cId="2995943321" sldId="277"/>
            <ac:picMk id="5" creationId="{84AB845F-1232-4D9E-9840-6D383870ECBB}"/>
          </ac:picMkLst>
        </pc:picChg>
        <pc:picChg chg="add del ord">
          <ac:chgData name="Stanford Bowman" userId="6ede3e4e1afbea80" providerId="LiveId" clId="{4DD6993D-8465-42D1-B7FF-A8EB615AA269}" dt="2020-10-10T18:28:37.819" v="1704" actId="478"/>
          <ac:picMkLst>
            <pc:docMk/>
            <pc:sldMk cId="2995943321" sldId="277"/>
            <ac:picMk id="23" creationId="{62DF95F6-EC00-415C-B24F-3D9435929702}"/>
          </ac:picMkLst>
        </pc:picChg>
        <pc:picChg chg="add mod ord">
          <ac:chgData name="Stanford Bowman" userId="6ede3e4e1afbea80" providerId="LiveId" clId="{4DD6993D-8465-42D1-B7FF-A8EB615AA269}" dt="2020-10-11T20:01:51.468" v="4767" actId="1076"/>
          <ac:picMkLst>
            <pc:docMk/>
            <pc:sldMk cId="2995943321" sldId="277"/>
            <ac:picMk id="28" creationId="{149B6259-9A9E-42B1-B2B3-AAAEC5993730}"/>
          </ac:picMkLst>
        </pc:picChg>
      </pc:sldChg>
      <pc:sldChg chg="addSp delSp modSp">
        <pc:chgData name="Stanford Bowman" userId="6ede3e4e1afbea80" providerId="LiveId" clId="{4DD6993D-8465-42D1-B7FF-A8EB615AA269}" dt="2020-10-10T18:28:31.962" v="1703" actId="167"/>
        <pc:sldMkLst>
          <pc:docMk/>
          <pc:sldMk cId="951400606" sldId="282"/>
        </pc:sldMkLst>
        <pc:picChg chg="add del ord">
          <ac:chgData name="Stanford Bowman" userId="6ede3e4e1afbea80" providerId="LiveId" clId="{4DD6993D-8465-42D1-B7FF-A8EB615AA269}" dt="2020-10-10T18:28:27.284" v="1701" actId="478"/>
          <ac:picMkLst>
            <pc:docMk/>
            <pc:sldMk cId="951400606" sldId="282"/>
            <ac:picMk id="19" creationId="{75AE7631-FFD0-47E8-AA30-7AE2254720A8}"/>
          </ac:picMkLst>
        </pc:picChg>
        <pc:picChg chg="add ord">
          <ac:chgData name="Stanford Bowman" userId="6ede3e4e1afbea80" providerId="LiveId" clId="{4DD6993D-8465-42D1-B7FF-A8EB615AA269}" dt="2020-10-10T18:28:31.962" v="1703" actId="167"/>
          <ac:picMkLst>
            <pc:docMk/>
            <pc:sldMk cId="951400606" sldId="282"/>
            <ac:picMk id="20" creationId="{D3AAB3EC-37CA-44C7-8284-4E0FCBB29A1B}"/>
          </ac:picMkLst>
        </pc:picChg>
      </pc:sldChg>
      <pc:sldChg chg="addSp delSp modSp">
        <pc:chgData name="Stanford Bowman" userId="6ede3e4e1afbea80" providerId="LiveId" clId="{4DD6993D-8465-42D1-B7FF-A8EB615AA269}" dt="2020-10-11T20:17:49.750" v="5200" actId="113"/>
        <pc:sldMkLst>
          <pc:docMk/>
          <pc:sldMk cId="3096020321" sldId="283"/>
        </pc:sldMkLst>
        <pc:spChg chg="mod">
          <ac:chgData name="Stanford Bowman" userId="6ede3e4e1afbea80" providerId="LiveId" clId="{4DD6993D-8465-42D1-B7FF-A8EB615AA269}" dt="2020-10-11T20:17:49.750" v="5200" actId="113"/>
          <ac:spMkLst>
            <pc:docMk/>
            <pc:sldMk cId="3096020321" sldId="283"/>
            <ac:spMk id="2" creationId="{133349D8-4C19-4A76-A183-88D20A08E7BE}"/>
          </ac:spMkLst>
        </pc:spChg>
        <pc:picChg chg="add del ord">
          <ac:chgData name="Stanford Bowman" userId="6ede3e4e1afbea80" providerId="LiveId" clId="{4DD6993D-8465-42D1-B7FF-A8EB615AA269}" dt="2020-10-10T18:31:52.105" v="1720" actId="478"/>
          <ac:picMkLst>
            <pc:docMk/>
            <pc:sldMk cId="3096020321" sldId="283"/>
            <ac:picMk id="20" creationId="{3697413F-E015-4A2B-B98F-E915DAC53C14}"/>
          </ac:picMkLst>
        </pc:picChg>
        <pc:picChg chg="add ord">
          <ac:chgData name="Stanford Bowman" userId="6ede3e4e1afbea80" providerId="LiveId" clId="{4DD6993D-8465-42D1-B7FF-A8EB615AA269}" dt="2020-10-10T18:31:57.308" v="1722" actId="167"/>
          <ac:picMkLst>
            <pc:docMk/>
            <pc:sldMk cId="3096020321" sldId="283"/>
            <ac:picMk id="21" creationId="{2B3A1D0D-FE3A-4B16-BF59-3187476B9ADD}"/>
          </ac:picMkLst>
        </pc:picChg>
      </pc:sldChg>
      <pc:sldChg chg="addSp delSp modSp del">
        <pc:chgData name="Stanford Bowman" userId="6ede3e4e1afbea80" providerId="LiveId" clId="{4DD6993D-8465-42D1-B7FF-A8EB615AA269}" dt="2020-10-10T20:26:01.659" v="2644" actId="2696"/>
        <pc:sldMkLst>
          <pc:docMk/>
          <pc:sldMk cId="402321399" sldId="288"/>
        </pc:sldMkLst>
        <pc:spChg chg="mod">
          <ac:chgData name="Stanford Bowman" userId="6ede3e4e1afbea80" providerId="LiveId" clId="{4DD6993D-8465-42D1-B7FF-A8EB615AA269}" dt="2020-10-06T15:28:09.514" v="15" actId="27636"/>
          <ac:spMkLst>
            <pc:docMk/>
            <pc:sldMk cId="402321399" sldId="288"/>
            <ac:spMk id="22" creationId="{15ACD28F-8D7D-4733-9ED1-CF51F0DB8421}"/>
          </ac:spMkLst>
        </pc:spChg>
        <pc:picChg chg="add del ord">
          <ac:chgData name="Stanford Bowman" userId="6ede3e4e1afbea80" providerId="LiveId" clId="{4DD6993D-8465-42D1-B7FF-A8EB615AA269}" dt="2020-10-10T18:26:50.125" v="1681" actId="478"/>
          <ac:picMkLst>
            <pc:docMk/>
            <pc:sldMk cId="402321399" sldId="288"/>
            <ac:picMk id="17" creationId="{35B51190-691A-4C12-A62C-8DCD2185E720}"/>
          </ac:picMkLst>
        </pc:picChg>
        <pc:picChg chg="add ord">
          <ac:chgData name="Stanford Bowman" userId="6ede3e4e1afbea80" providerId="LiveId" clId="{4DD6993D-8465-42D1-B7FF-A8EB615AA269}" dt="2020-10-10T18:26:53.751" v="1683" actId="167"/>
          <ac:picMkLst>
            <pc:docMk/>
            <pc:sldMk cId="402321399" sldId="288"/>
            <ac:picMk id="18" creationId="{C9931317-812B-4B10-86E6-96A4192FAD42}"/>
          </ac:picMkLst>
        </pc:picChg>
      </pc:sldChg>
      <pc:sldChg chg="addSp delSp modSp modTransition modAnim">
        <pc:chgData name="Stanford Bowman" userId="6ede3e4e1afbea80" providerId="LiveId" clId="{4DD6993D-8465-42D1-B7FF-A8EB615AA269}" dt="2020-10-11T00:45:46.330" v="3769"/>
        <pc:sldMkLst>
          <pc:docMk/>
          <pc:sldMk cId="2028828048" sldId="293"/>
        </pc:sldMkLst>
        <pc:spChg chg="mod">
          <ac:chgData name="Stanford Bowman" userId="6ede3e4e1afbea80" providerId="LiveId" clId="{4DD6993D-8465-42D1-B7FF-A8EB615AA269}" dt="2020-10-11T00:31:28.586" v="3596" actId="14100"/>
          <ac:spMkLst>
            <pc:docMk/>
            <pc:sldMk cId="2028828048" sldId="293"/>
            <ac:spMk id="2" creationId="{7F5D1A2B-EEA7-459D-80F2-970AC84A03A9}"/>
          </ac:spMkLst>
        </pc:spChg>
        <pc:spChg chg="add mod ord">
          <ac:chgData name="Stanford Bowman" userId="6ede3e4e1afbea80" providerId="LiveId" clId="{4DD6993D-8465-42D1-B7FF-A8EB615AA269}" dt="2020-10-11T00:43:43.804" v="3725" actId="1076"/>
          <ac:spMkLst>
            <pc:docMk/>
            <pc:sldMk cId="2028828048" sldId="293"/>
            <ac:spMk id="3" creationId="{3922DC26-BF43-4C92-9446-9E5FCA075462}"/>
          </ac:spMkLst>
        </pc:spChg>
        <pc:spChg chg="del">
          <ac:chgData name="Stanford Bowman" userId="6ede3e4e1afbea80" providerId="LiveId" clId="{4DD6993D-8465-42D1-B7FF-A8EB615AA269}" dt="2020-10-11T00:24:39.344" v="3519" actId="478"/>
          <ac:spMkLst>
            <pc:docMk/>
            <pc:sldMk cId="2028828048" sldId="293"/>
            <ac:spMk id="4" creationId="{0F2CCD03-69C0-49F1-A7DF-E667F8FABEDE}"/>
          </ac:spMkLst>
        </pc:spChg>
        <pc:spChg chg="mod">
          <ac:chgData name="Stanford Bowman" userId="6ede3e4e1afbea80" providerId="LiveId" clId="{4DD6993D-8465-42D1-B7FF-A8EB615AA269}" dt="2020-10-11T00:41:56.259" v="3696" actId="14100"/>
          <ac:spMkLst>
            <pc:docMk/>
            <pc:sldMk cId="2028828048" sldId="293"/>
            <ac:spMk id="5" creationId="{C3B18F23-DF8D-4322-86C8-15A4125D9556}"/>
          </ac:spMkLst>
        </pc:spChg>
        <pc:spChg chg="add mod">
          <ac:chgData name="Stanford Bowman" userId="6ede3e4e1afbea80" providerId="LiveId" clId="{4DD6993D-8465-42D1-B7FF-A8EB615AA269}" dt="2020-10-11T00:45:09.394" v="3754" actId="255"/>
          <ac:spMkLst>
            <pc:docMk/>
            <pc:sldMk cId="2028828048" sldId="293"/>
            <ac:spMk id="6" creationId="{14E5A9DC-36B4-4177-9DA8-DE35AC5D6F09}"/>
          </ac:spMkLst>
        </pc:spChg>
        <pc:spChg chg="add mod">
          <ac:chgData name="Stanford Bowman" userId="6ede3e4e1afbea80" providerId="LiveId" clId="{4DD6993D-8465-42D1-B7FF-A8EB615AA269}" dt="2020-10-11T00:45:21.287" v="3767" actId="1035"/>
          <ac:spMkLst>
            <pc:docMk/>
            <pc:sldMk cId="2028828048" sldId="293"/>
            <ac:spMk id="7" creationId="{75C63C62-051F-45C9-9824-BE0E58156E38}"/>
          </ac:spMkLst>
        </pc:spChg>
        <pc:spChg chg="mod">
          <ac:chgData name="Stanford Bowman" userId="6ede3e4e1afbea80" providerId="LiveId" clId="{4DD6993D-8465-42D1-B7FF-A8EB615AA269}" dt="2020-10-06T15:28:09.524" v="17" actId="27636"/>
          <ac:spMkLst>
            <pc:docMk/>
            <pc:sldMk cId="2028828048" sldId="293"/>
            <ac:spMk id="15" creationId="{9D384234-689E-4B38-998B-B881B7D3EA21}"/>
          </ac:spMkLst>
        </pc:spChg>
        <pc:spChg chg="mod">
          <ac:chgData name="Stanford Bowman" userId="6ede3e4e1afbea80" providerId="LiveId" clId="{4DD6993D-8465-42D1-B7FF-A8EB615AA269}" dt="2020-10-11T00:42:06.040" v="3718" actId="1036"/>
          <ac:spMkLst>
            <pc:docMk/>
            <pc:sldMk cId="2028828048" sldId="293"/>
            <ac:spMk id="18" creationId="{5AC8A4D0-C4A4-4A1A-937F-717265683366}"/>
          </ac:spMkLst>
        </pc:spChg>
        <pc:picChg chg="add del ord">
          <ac:chgData name="Stanford Bowman" userId="6ede3e4e1afbea80" providerId="LiveId" clId="{4DD6993D-8465-42D1-B7FF-A8EB615AA269}" dt="2020-10-10T18:27:27.360" v="1688" actId="478"/>
          <ac:picMkLst>
            <pc:docMk/>
            <pc:sldMk cId="2028828048" sldId="293"/>
            <ac:picMk id="9" creationId="{5314469E-2E36-4E8C-BA17-BC7F979E832C}"/>
          </ac:picMkLst>
        </pc:picChg>
        <pc:picChg chg="add del ord">
          <ac:chgData name="Stanford Bowman" userId="6ede3e4e1afbea80" providerId="LiveId" clId="{4DD6993D-8465-42D1-B7FF-A8EB615AA269}" dt="2020-10-11T00:24:31.412" v="3518" actId="478"/>
          <ac:picMkLst>
            <pc:docMk/>
            <pc:sldMk cId="2028828048" sldId="293"/>
            <ac:picMk id="10" creationId="{C84F286B-957B-46E2-B4C8-A4BAC6D4AD8A}"/>
          </ac:picMkLst>
        </pc:picChg>
      </pc:sldChg>
      <pc:sldChg chg="addSp delSp modSp setBg">
        <pc:chgData name="Stanford Bowman" userId="6ede3e4e1afbea80" providerId="LiveId" clId="{4DD6993D-8465-42D1-B7FF-A8EB615AA269}" dt="2020-10-11T20:38:02.217" v="5350" actId="20577"/>
        <pc:sldMkLst>
          <pc:docMk/>
          <pc:sldMk cId="2232715721" sldId="294"/>
        </pc:sldMkLst>
        <pc:spChg chg="add del">
          <ac:chgData name="Stanford Bowman" userId="6ede3e4e1afbea80" providerId="LiveId" clId="{4DD6993D-8465-42D1-B7FF-A8EB615AA269}" dt="2020-10-11T00:55:28.142" v="3808"/>
          <ac:spMkLst>
            <pc:docMk/>
            <pc:sldMk cId="2232715721" sldId="294"/>
            <ac:spMk id="2" creationId="{13712473-C020-477E-9722-35AEB8E05427}"/>
          </ac:spMkLst>
        </pc:spChg>
        <pc:spChg chg="del mod">
          <ac:chgData name="Stanford Bowman" userId="6ede3e4e1afbea80" providerId="LiveId" clId="{4DD6993D-8465-42D1-B7FF-A8EB615AA269}" dt="2020-10-06T15:32:20.401" v="55" actId="478"/>
          <ac:spMkLst>
            <pc:docMk/>
            <pc:sldMk cId="2232715721" sldId="294"/>
            <ac:spMk id="4" creationId="{453F3CE4-B5F6-844F-8D0E-9B9E79F4FF13}"/>
          </ac:spMkLst>
        </pc:spChg>
        <pc:spChg chg="mod">
          <ac:chgData name="Stanford Bowman" userId="6ede3e4e1afbea80" providerId="LiveId" clId="{4DD6993D-8465-42D1-B7FF-A8EB615AA269}" dt="2020-10-11T20:38:02.217" v="5350" actId="20577"/>
          <ac:spMkLst>
            <pc:docMk/>
            <pc:sldMk cId="2232715721" sldId="294"/>
            <ac:spMk id="5" creationId="{1BD4BB2E-5C28-8546-AFA6-8FF40D303DC4}"/>
          </ac:spMkLst>
        </pc:spChg>
        <pc:spChg chg="mod">
          <ac:chgData name="Stanford Bowman" userId="6ede3e4e1afbea80" providerId="LiveId" clId="{4DD6993D-8465-42D1-B7FF-A8EB615AA269}" dt="2020-10-06T15:30:44.149" v="45" actId="1036"/>
          <ac:spMkLst>
            <pc:docMk/>
            <pc:sldMk cId="2232715721" sldId="294"/>
            <ac:spMk id="14" creationId="{9577AB46-1AEE-461C-9FA5-15997115A38C}"/>
          </ac:spMkLst>
        </pc:spChg>
        <pc:grpChg chg="mod">
          <ac:chgData name="Stanford Bowman" userId="6ede3e4e1afbea80" providerId="LiveId" clId="{4DD6993D-8465-42D1-B7FF-A8EB615AA269}" dt="2020-10-06T15:30:44.149" v="45" actId="1036"/>
          <ac:grpSpMkLst>
            <pc:docMk/>
            <pc:sldMk cId="2232715721" sldId="294"/>
            <ac:grpSpMk id="8" creationId="{DCA9945D-0D06-477B-881B-594382B0A866}"/>
          </ac:grpSpMkLst>
        </pc:grpChg>
        <pc:picChg chg="add del mod ord">
          <ac:chgData name="Stanford Bowman" userId="6ede3e4e1afbea80" providerId="LiveId" clId="{4DD6993D-8465-42D1-B7FF-A8EB615AA269}" dt="2020-10-10T18:34:07.195" v="1723" actId="478"/>
          <ac:picMkLst>
            <pc:docMk/>
            <pc:sldMk cId="2232715721" sldId="294"/>
            <ac:picMk id="3" creationId="{426AFE7A-A4ED-41E3-87BF-18A4AB5771E4}"/>
          </ac:picMkLst>
        </pc:picChg>
        <pc:picChg chg="add del mod">
          <ac:chgData name="Stanford Bowman" userId="6ede3e4e1afbea80" providerId="LiveId" clId="{4DD6993D-8465-42D1-B7FF-A8EB615AA269}" dt="2020-10-10T17:59:38.885" v="1393" actId="478"/>
          <ac:picMkLst>
            <pc:docMk/>
            <pc:sldMk cId="2232715721" sldId="294"/>
            <ac:picMk id="15" creationId="{23E5B98A-A0B4-4DDC-A232-2B07A4B93DD8}"/>
          </ac:picMkLst>
        </pc:picChg>
        <pc:picChg chg="add ord">
          <ac:chgData name="Stanford Bowman" userId="6ede3e4e1afbea80" providerId="LiveId" clId="{4DD6993D-8465-42D1-B7FF-A8EB615AA269}" dt="2020-10-10T18:34:12.492" v="1725" actId="167"/>
          <ac:picMkLst>
            <pc:docMk/>
            <pc:sldMk cId="2232715721" sldId="294"/>
            <ac:picMk id="15" creationId="{DCDA92AA-AC34-4D68-A494-2E90EA23BCBA}"/>
          </ac:picMkLst>
        </pc:picChg>
        <pc:picChg chg="add del mod">
          <ac:chgData name="Stanford Bowman" userId="6ede3e4e1afbea80" providerId="LiveId" clId="{4DD6993D-8465-42D1-B7FF-A8EB615AA269}" dt="2020-10-10T18:00:27.126" v="1396" actId="478"/>
          <ac:picMkLst>
            <pc:docMk/>
            <pc:sldMk cId="2232715721" sldId="294"/>
            <ac:picMk id="16" creationId="{7C573A74-B072-4C24-B81C-380CE18E198E}"/>
          </ac:picMkLst>
        </pc:picChg>
      </pc:sldChg>
      <pc:sldChg chg="addSp delSp modSp del delAnim">
        <pc:chgData name="Stanford Bowman" userId="6ede3e4e1afbea80" providerId="LiveId" clId="{4DD6993D-8465-42D1-B7FF-A8EB615AA269}" dt="2020-10-11T00:55:07.249" v="3806" actId="2696"/>
        <pc:sldMkLst>
          <pc:docMk/>
          <pc:sldMk cId="1080429806" sldId="295"/>
        </pc:sldMkLst>
        <pc:spChg chg="mod">
          <ac:chgData name="Stanford Bowman" userId="6ede3e4e1afbea80" providerId="LiveId" clId="{4DD6993D-8465-42D1-B7FF-A8EB615AA269}" dt="2020-10-11T00:54:09.693" v="3805" actId="552"/>
          <ac:spMkLst>
            <pc:docMk/>
            <pc:sldMk cId="1080429806" sldId="295"/>
            <ac:spMk id="2" creationId="{736D53E2-AD0E-46F7-8044-AD6BF650591A}"/>
          </ac:spMkLst>
        </pc:spChg>
        <pc:spChg chg="mod">
          <ac:chgData name="Stanford Bowman" userId="6ede3e4e1afbea80" providerId="LiveId" clId="{4DD6993D-8465-42D1-B7FF-A8EB615AA269}" dt="2020-10-06T15:28:09.538" v="19" actId="27636"/>
          <ac:spMkLst>
            <pc:docMk/>
            <pc:sldMk cId="1080429806" sldId="295"/>
            <ac:spMk id="11" creationId="{16B6443F-24BF-43EB-9BC5-097E705E3697}"/>
          </ac:spMkLst>
        </pc:spChg>
        <pc:spChg chg="del">
          <ac:chgData name="Stanford Bowman" userId="6ede3e4e1afbea80" providerId="LiveId" clId="{4DD6993D-8465-42D1-B7FF-A8EB615AA269}" dt="2020-10-10T18:28:05.860" v="1697" actId="478"/>
          <ac:spMkLst>
            <pc:docMk/>
            <pc:sldMk cId="1080429806" sldId="295"/>
            <ac:spMk id="14" creationId="{47EF3E8C-FE9D-47F3-9E6B-2D1F2C3DD64C}"/>
          </ac:spMkLst>
        </pc:spChg>
        <pc:spChg chg="mod">
          <ac:chgData name="Stanford Bowman" userId="6ede3e4e1afbea80" providerId="LiveId" clId="{4DD6993D-8465-42D1-B7FF-A8EB615AA269}" dt="2020-10-11T00:54:09.693" v="3805" actId="552"/>
          <ac:spMkLst>
            <pc:docMk/>
            <pc:sldMk cId="1080429806" sldId="295"/>
            <ac:spMk id="15" creationId="{00000000-0000-0000-0000-000000000000}"/>
          </ac:spMkLst>
        </pc:spChg>
        <pc:picChg chg="del">
          <ac:chgData name="Stanford Bowman" userId="6ede3e4e1afbea80" providerId="LiveId" clId="{4DD6993D-8465-42D1-B7FF-A8EB615AA269}" dt="2020-10-11T00:52:05.759" v="3796" actId="478"/>
          <ac:picMkLst>
            <pc:docMk/>
            <pc:sldMk cId="1080429806" sldId="295"/>
            <ac:picMk id="3" creationId="{12D44A34-05DB-4F0A-AF14-2D8DB0DB3A2E}"/>
          </ac:picMkLst>
        </pc:picChg>
        <pc:picChg chg="add del ord">
          <ac:chgData name="Stanford Bowman" userId="6ede3e4e1afbea80" providerId="LiveId" clId="{4DD6993D-8465-42D1-B7FF-A8EB615AA269}" dt="2020-10-10T18:27:47.115" v="1694" actId="478"/>
          <ac:picMkLst>
            <pc:docMk/>
            <pc:sldMk cId="1080429806" sldId="295"/>
            <ac:picMk id="13" creationId="{1ADD3F8E-96B7-456C-83A9-C6B965A507B1}"/>
          </ac:picMkLst>
        </pc:picChg>
        <pc:picChg chg="add ord">
          <ac:chgData name="Stanford Bowman" userId="6ede3e4e1afbea80" providerId="LiveId" clId="{4DD6993D-8465-42D1-B7FF-A8EB615AA269}" dt="2020-10-10T18:27:55.034" v="1696" actId="167"/>
          <ac:picMkLst>
            <pc:docMk/>
            <pc:sldMk cId="1080429806" sldId="295"/>
            <ac:picMk id="16" creationId="{6E6EBB85-C744-444A-BCB8-69FF54EFECD9}"/>
          </ac:picMkLst>
        </pc:picChg>
      </pc:sldChg>
      <pc:sldChg chg="addSp delSp modSp setBg modNotesTx">
        <pc:chgData name="Stanford Bowman" userId="6ede3e4e1afbea80" providerId="LiveId" clId="{4DD6993D-8465-42D1-B7FF-A8EB615AA269}" dt="2020-10-11T20:37:24.278" v="5339" actId="313"/>
        <pc:sldMkLst>
          <pc:docMk/>
          <pc:sldMk cId="1683915044" sldId="296"/>
        </pc:sldMkLst>
        <pc:spChg chg="add del mod ord">
          <ac:chgData name="Stanford Bowman" userId="6ede3e4e1afbea80" providerId="LiveId" clId="{4DD6993D-8465-42D1-B7FF-A8EB615AA269}" dt="2020-10-11T18:30:36.391" v="4033" actId="207"/>
          <ac:spMkLst>
            <pc:docMk/>
            <pc:sldMk cId="1683915044" sldId="296"/>
            <ac:spMk id="2" creationId="{4B57E433-7A8C-4372-833E-8340E7663CDD}"/>
          </ac:spMkLst>
        </pc:spChg>
        <pc:spChg chg="add del mod ord">
          <ac:chgData name="Stanford Bowman" userId="6ede3e4e1afbea80" providerId="LiveId" clId="{4DD6993D-8465-42D1-B7FF-A8EB615AA269}" dt="2020-10-11T20:36:36.848" v="5338" actId="1076"/>
          <ac:spMkLst>
            <pc:docMk/>
            <pc:sldMk cId="1683915044" sldId="296"/>
            <ac:spMk id="8" creationId="{46EB6426-2FB5-433D-9244-7ECF2452335A}"/>
          </ac:spMkLst>
        </pc:spChg>
        <pc:spChg chg="mod ord">
          <ac:chgData name="Stanford Bowman" userId="6ede3e4e1afbea80" providerId="LiveId" clId="{4DD6993D-8465-42D1-B7FF-A8EB615AA269}" dt="2020-10-10T18:21:01.958" v="1586" actId="166"/>
          <ac:spMkLst>
            <pc:docMk/>
            <pc:sldMk cId="1683915044" sldId="296"/>
            <ac:spMk id="9" creationId="{F8AFC21B-389C-4577-9F71-99E0FA5246CB}"/>
          </ac:spMkLst>
        </pc:spChg>
        <pc:spChg chg="add del mod ord">
          <ac:chgData name="Stanford Bowman" userId="6ede3e4e1afbea80" providerId="LiveId" clId="{4DD6993D-8465-42D1-B7FF-A8EB615AA269}" dt="2020-10-10T19:31:27.974" v="2521" actId="478"/>
          <ac:spMkLst>
            <pc:docMk/>
            <pc:sldMk cId="1683915044" sldId="296"/>
            <ac:spMk id="10" creationId="{B8500FD0-44E3-4638-A1DD-48D27A19A369}"/>
          </ac:spMkLst>
        </pc:spChg>
        <pc:spChg chg="mod ord">
          <ac:chgData name="Stanford Bowman" userId="6ede3e4e1afbea80" providerId="LiveId" clId="{4DD6993D-8465-42D1-B7FF-A8EB615AA269}" dt="2020-10-10T18:21:01.958" v="1586" actId="166"/>
          <ac:spMkLst>
            <pc:docMk/>
            <pc:sldMk cId="1683915044" sldId="296"/>
            <ac:spMk id="12" creationId="{73CA73ED-E258-491C-A8C5-3B7FA0697A1D}"/>
          </ac:spMkLst>
        </pc:spChg>
        <pc:spChg chg="add del mod">
          <ac:chgData name="Stanford Bowman" userId="6ede3e4e1afbea80" providerId="LiveId" clId="{4DD6993D-8465-42D1-B7FF-A8EB615AA269}" dt="2020-10-06T17:27:23.740" v="293" actId="478"/>
          <ac:spMkLst>
            <pc:docMk/>
            <pc:sldMk cId="1683915044" sldId="296"/>
            <ac:spMk id="13" creationId="{53D6DCE9-58CB-4365-9A24-2D8FE58CCFCD}"/>
          </ac:spMkLst>
        </pc:spChg>
        <pc:spChg chg="add del mod ord">
          <ac:chgData name="Stanford Bowman" userId="6ede3e4e1afbea80" providerId="LiveId" clId="{4DD6993D-8465-42D1-B7FF-A8EB615AA269}" dt="2020-10-10T19:32:03.163" v="2523" actId="113"/>
          <ac:spMkLst>
            <pc:docMk/>
            <pc:sldMk cId="1683915044" sldId="296"/>
            <ac:spMk id="14" creationId="{FA326913-7A2E-403D-8099-49DE18883F2F}"/>
          </ac:spMkLst>
        </pc:spChg>
        <pc:spChg chg="del mod">
          <ac:chgData name="Stanford Bowman" userId="6ede3e4e1afbea80" providerId="LiveId" clId="{4DD6993D-8465-42D1-B7FF-A8EB615AA269}" dt="2020-10-10T18:20:34.406" v="1585" actId="478"/>
          <ac:spMkLst>
            <pc:docMk/>
            <pc:sldMk cId="1683915044" sldId="296"/>
            <ac:spMk id="19" creationId="{A0C979DA-81DC-4BF1-B5E8-FF59CD0340BB}"/>
          </ac:spMkLst>
        </pc:spChg>
        <pc:spChg chg="mod ord">
          <ac:chgData name="Stanford Bowman" userId="6ede3e4e1afbea80" providerId="LiveId" clId="{4DD6993D-8465-42D1-B7FF-A8EB615AA269}" dt="2020-10-10T18:21:01.958" v="1586" actId="166"/>
          <ac:spMkLst>
            <pc:docMk/>
            <pc:sldMk cId="1683915044" sldId="296"/>
            <ac:spMk id="22" creationId="{9B438A10-0F05-4F21-B2A4-538CD3BB51C5}"/>
          </ac:spMkLst>
        </pc:spChg>
        <pc:picChg chg="add del mod ord">
          <ac:chgData name="Stanford Bowman" userId="6ede3e4e1afbea80" providerId="LiveId" clId="{4DD6993D-8465-42D1-B7FF-A8EB615AA269}" dt="2020-10-10T18:34:20.884" v="1726" actId="478"/>
          <ac:picMkLst>
            <pc:docMk/>
            <pc:sldMk cId="1683915044" sldId="296"/>
            <ac:picMk id="13" creationId="{74668F04-9D59-40CE-930E-75192CC7F4A4}"/>
          </ac:picMkLst>
        </pc:picChg>
        <pc:picChg chg="add ord">
          <ac:chgData name="Stanford Bowman" userId="6ede3e4e1afbea80" providerId="LiveId" clId="{4DD6993D-8465-42D1-B7FF-A8EB615AA269}" dt="2020-10-10T18:34:25.825" v="1728" actId="167"/>
          <ac:picMkLst>
            <pc:docMk/>
            <pc:sldMk cId="1683915044" sldId="296"/>
            <ac:picMk id="15" creationId="{148EDD6B-3BA8-4EB7-B6CF-7D16AB6FE198}"/>
          </ac:picMkLst>
        </pc:picChg>
        <pc:cxnChg chg="mod ord">
          <ac:chgData name="Stanford Bowman" userId="6ede3e4e1afbea80" providerId="LiveId" clId="{4DD6993D-8465-42D1-B7FF-A8EB615AA269}" dt="2020-10-10T18:21:01.958" v="1586" actId="166"/>
          <ac:cxnSpMkLst>
            <pc:docMk/>
            <pc:sldMk cId="1683915044" sldId="296"/>
            <ac:cxnSpMk id="11" creationId="{884D89BB-523C-4D2D-98DE-29EC8E3AE469}"/>
          </ac:cxnSpMkLst>
        </pc:cxnChg>
      </pc:sldChg>
      <pc:sldChg chg="addSp delSp modSp modNotes modNotesTx">
        <pc:chgData name="Stanford Bowman" userId="6ede3e4e1afbea80" providerId="LiveId" clId="{4DD6993D-8465-42D1-B7FF-A8EB615AA269}" dt="2020-10-10T19:28:17.194" v="2483" actId="207"/>
        <pc:sldMkLst>
          <pc:docMk/>
          <pc:sldMk cId="1528768361" sldId="306"/>
        </pc:sldMkLst>
        <pc:spChg chg="mod">
          <ac:chgData name="Stanford Bowman" userId="6ede3e4e1afbea80" providerId="LiveId" clId="{4DD6993D-8465-42D1-B7FF-A8EB615AA269}" dt="2020-10-10T19:28:17.194" v="2483" actId="207"/>
          <ac:spMkLst>
            <pc:docMk/>
            <pc:sldMk cId="1528768361" sldId="306"/>
            <ac:spMk id="5" creationId="{42D81312-EC24-4AE0-B13D-2FAB2FD9637B}"/>
          </ac:spMkLst>
        </pc:spChg>
        <pc:spChg chg="add del mod">
          <ac:chgData name="Stanford Bowman" userId="6ede3e4e1afbea80" providerId="LiveId" clId="{4DD6993D-8465-42D1-B7FF-A8EB615AA269}" dt="2020-10-10T19:28:17.194" v="2483" actId="207"/>
          <ac:spMkLst>
            <pc:docMk/>
            <pc:sldMk cId="1528768361" sldId="306"/>
            <ac:spMk id="10" creationId="{3D61ED23-726E-43E0-822B-DEBEDE42544B}"/>
          </ac:spMkLst>
        </pc:spChg>
        <pc:spChg chg="mod">
          <ac:chgData name="Stanford Bowman" userId="6ede3e4e1afbea80" providerId="LiveId" clId="{4DD6993D-8465-42D1-B7FF-A8EB615AA269}" dt="2020-10-10T19:27:10.665" v="2465" actId="1035"/>
          <ac:spMkLst>
            <pc:docMk/>
            <pc:sldMk cId="1528768361" sldId="306"/>
            <ac:spMk id="17" creationId="{7AB31E4F-668A-4559-AE27-F712EC547FD1}"/>
          </ac:spMkLst>
        </pc:spChg>
        <pc:picChg chg="add del mod ord">
          <ac:chgData name="Stanford Bowman" userId="6ede3e4e1afbea80" providerId="LiveId" clId="{4DD6993D-8465-42D1-B7FF-A8EB615AA269}" dt="2020-10-10T18:08:02.359" v="1415"/>
          <ac:picMkLst>
            <pc:docMk/>
            <pc:sldMk cId="1528768361" sldId="306"/>
            <ac:picMk id="2" creationId="{CECE4DA6-732B-46D9-82DC-06D494C90F9D}"/>
          </ac:picMkLst>
        </pc:picChg>
        <pc:picChg chg="add del ord">
          <ac:chgData name="Stanford Bowman" userId="6ede3e4e1afbea80" providerId="LiveId" clId="{4DD6993D-8465-42D1-B7FF-A8EB615AA269}" dt="2020-10-10T19:22:18.153" v="2400"/>
          <ac:picMkLst>
            <pc:docMk/>
            <pc:sldMk cId="1528768361" sldId="306"/>
            <ac:picMk id="7" creationId="{087AB471-3DE8-4072-B0E8-2FB93CB6FA13}"/>
          </ac:picMkLst>
        </pc:picChg>
        <pc:picChg chg="del">
          <ac:chgData name="Stanford Bowman" userId="6ede3e4e1afbea80" providerId="LiveId" clId="{4DD6993D-8465-42D1-B7FF-A8EB615AA269}" dt="2020-10-10T19:21:53.333" v="2395" actId="478"/>
          <ac:picMkLst>
            <pc:docMk/>
            <pc:sldMk cId="1528768361" sldId="306"/>
            <ac:picMk id="8" creationId="{92384BB5-0DD5-44D2-A863-723BED209A2D}"/>
          </ac:picMkLst>
        </pc:picChg>
        <pc:picChg chg="add mod ord">
          <ac:chgData name="Stanford Bowman" userId="6ede3e4e1afbea80" providerId="LiveId" clId="{4DD6993D-8465-42D1-B7FF-A8EB615AA269}" dt="2020-10-10T19:24:05.306" v="2416" actId="1076"/>
          <ac:picMkLst>
            <pc:docMk/>
            <pc:sldMk cId="1528768361" sldId="306"/>
            <ac:picMk id="9" creationId="{E595E597-BBB3-4C16-8E04-E8C6055B6721}"/>
          </ac:picMkLst>
        </pc:picChg>
      </pc:sldChg>
      <pc:sldChg chg="addSp delSp modSp del modTransition">
        <pc:chgData name="Stanford Bowman" userId="6ede3e4e1afbea80" providerId="LiveId" clId="{4DD6993D-8465-42D1-B7FF-A8EB615AA269}" dt="2020-10-11T19:53:25.523" v="4663" actId="2696"/>
        <pc:sldMkLst>
          <pc:docMk/>
          <pc:sldMk cId="1607339399" sldId="307"/>
        </pc:sldMkLst>
        <pc:spChg chg="mod">
          <ac:chgData name="Stanford Bowman" userId="6ede3e4e1afbea80" providerId="LiveId" clId="{4DD6993D-8465-42D1-B7FF-A8EB615AA269}" dt="2020-10-06T15:28:09.492" v="11" actId="27636"/>
          <ac:spMkLst>
            <pc:docMk/>
            <pc:sldMk cId="1607339399" sldId="307"/>
            <ac:spMk id="17" creationId="{E61BE8FB-AED8-44B5-8F1F-4B848E878FC9}"/>
          </ac:spMkLst>
        </pc:spChg>
        <pc:picChg chg="add del ord">
          <ac:chgData name="Stanford Bowman" userId="6ede3e4e1afbea80" providerId="LiveId" clId="{4DD6993D-8465-42D1-B7FF-A8EB615AA269}" dt="2020-10-10T18:26:01.120" v="1669" actId="478"/>
          <ac:picMkLst>
            <pc:docMk/>
            <pc:sldMk cId="1607339399" sldId="307"/>
            <ac:picMk id="11" creationId="{A5E16ABC-A080-4C3D-A79E-AD75D14D49EE}"/>
          </ac:picMkLst>
        </pc:picChg>
        <pc:picChg chg="add ord">
          <ac:chgData name="Stanford Bowman" userId="6ede3e4e1afbea80" providerId="LiveId" clId="{4DD6993D-8465-42D1-B7FF-A8EB615AA269}" dt="2020-10-10T18:26:05.107" v="1671" actId="167"/>
          <ac:picMkLst>
            <pc:docMk/>
            <pc:sldMk cId="1607339399" sldId="307"/>
            <ac:picMk id="12" creationId="{B230BB66-D5CA-4803-94D9-7A1C2CA1D515}"/>
          </ac:picMkLst>
        </pc:picChg>
      </pc:sldChg>
      <pc:sldChg chg="addSp delSp modSp ord modAnim modNotes modNotesTx">
        <pc:chgData name="Stanford Bowman" userId="6ede3e4e1afbea80" providerId="LiveId" clId="{4DD6993D-8465-42D1-B7FF-A8EB615AA269}" dt="2020-10-11T18:31:49.006" v="4038" actId="207"/>
        <pc:sldMkLst>
          <pc:docMk/>
          <pc:sldMk cId="1489487438" sldId="308"/>
        </pc:sldMkLst>
        <pc:spChg chg="add del mod">
          <ac:chgData name="Stanford Bowman" userId="6ede3e4e1afbea80" providerId="LiveId" clId="{4DD6993D-8465-42D1-B7FF-A8EB615AA269}" dt="2020-10-11T18:31:49.006" v="4038" actId="207"/>
          <ac:spMkLst>
            <pc:docMk/>
            <pc:sldMk cId="1489487438" sldId="308"/>
            <ac:spMk id="2" creationId="{7F2DB5D9-71C5-4A58-9DDD-75EBC6870EA9}"/>
          </ac:spMkLst>
        </pc:spChg>
        <pc:spChg chg="add del mod">
          <ac:chgData name="Stanford Bowman" userId="6ede3e4e1afbea80" providerId="LiveId" clId="{4DD6993D-8465-42D1-B7FF-A8EB615AA269}" dt="2020-10-10T18:55:35.318" v="1949" actId="478"/>
          <ac:spMkLst>
            <pc:docMk/>
            <pc:sldMk cId="1489487438" sldId="308"/>
            <ac:spMk id="3" creationId="{001467E7-480B-406F-8227-A9F174C22E3D}"/>
          </ac:spMkLst>
        </pc:spChg>
        <pc:spChg chg="add del mod">
          <ac:chgData name="Stanford Bowman" userId="6ede3e4e1afbea80" providerId="LiveId" clId="{4DD6993D-8465-42D1-B7FF-A8EB615AA269}" dt="2020-10-11T01:07:11.473" v="3968" actId="692"/>
          <ac:spMkLst>
            <pc:docMk/>
            <pc:sldMk cId="1489487438" sldId="308"/>
            <ac:spMk id="8" creationId="{31A16FEB-443E-4763-A54F-08668CDCC13B}"/>
          </ac:spMkLst>
        </pc:spChg>
        <pc:spChg chg="add del mod">
          <ac:chgData name="Stanford Bowman" userId="6ede3e4e1afbea80" providerId="LiveId" clId="{4DD6993D-8465-42D1-B7FF-A8EB615AA269}" dt="2020-10-11T18:31:35.054" v="4035" actId="207"/>
          <ac:spMkLst>
            <pc:docMk/>
            <pc:sldMk cId="1489487438" sldId="308"/>
            <ac:spMk id="9" creationId="{85B3CA4D-3673-4B83-A2E0-F3C2593AC5C9}"/>
          </ac:spMkLst>
        </pc:spChg>
        <pc:spChg chg="add del mod">
          <ac:chgData name="Stanford Bowman" userId="6ede3e4e1afbea80" providerId="LiveId" clId="{4DD6993D-8465-42D1-B7FF-A8EB615AA269}" dt="2020-10-10T18:55:11.173" v="1945"/>
          <ac:spMkLst>
            <pc:docMk/>
            <pc:sldMk cId="1489487438" sldId="308"/>
            <ac:spMk id="11" creationId="{379A229C-C67B-48C4-B089-50C5FB50395E}"/>
          </ac:spMkLst>
        </pc:spChg>
        <pc:spChg chg="add del mod">
          <ac:chgData name="Stanford Bowman" userId="6ede3e4e1afbea80" providerId="LiveId" clId="{4DD6993D-8465-42D1-B7FF-A8EB615AA269}" dt="2020-10-10T18:55:11.173" v="1945"/>
          <ac:spMkLst>
            <pc:docMk/>
            <pc:sldMk cId="1489487438" sldId="308"/>
            <ac:spMk id="13" creationId="{2EF63E21-0A62-4E0C-B58D-55FE45E3F202}"/>
          </ac:spMkLst>
        </pc:spChg>
        <pc:spChg chg="add del mod">
          <ac:chgData name="Stanford Bowman" userId="6ede3e4e1afbea80" providerId="LiveId" clId="{4DD6993D-8465-42D1-B7FF-A8EB615AA269}" dt="2020-10-10T18:55:11.173" v="1945"/>
          <ac:spMkLst>
            <pc:docMk/>
            <pc:sldMk cId="1489487438" sldId="308"/>
            <ac:spMk id="14" creationId="{B97F7074-D175-4B85-A5D6-CD2BAC7801D4}"/>
          </ac:spMkLst>
        </pc:spChg>
        <pc:picChg chg="del">
          <ac:chgData name="Stanford Bowman" userId="6ede3e4e1afbea80" providerId="LiveId" clId="{4DD6993D-8465-42D1-B7FF-A8EB615AA269}" dt="2020-10-06T19:16:21.260" v="1076" actId="478"/>
          <ac:picMkLst>
            <pc:docMk/>
            <pc:sldMk cId="1489487438" sldId="308"/>
            <ac:picMk id="10" creationId="{6DCCC848-0BE6-46CC-9F32-3E014BB86B71}"/>
          </ac:picMkLst>
        </pc:picChg>
        <pc:picChg chg="add del ord">
          <ac:chgData name="Stanford Bowman" userId="6ede3e4e1afbea80" providerId="LiveId" clId="{4DD6993D-8465-42D1-B7FF-A8EB615AA269}" dt="2020-10-10T18:25:35.084" v="1663" actId="478"/>
          <ac:picMkLst>
            <pc:docMk/>
            <pc:sldMk cId="1489487438" sldId="308"/>
            <ac:picMk id="10" creationId="{C70E1F0E-C88F-41E5-8052-43CB180EB8C7}"/>
          </ac:picMkLst>
        </pc:picChg>
        <pc:picChg chg="add del mod ord">
          <ac:chgData name="Stanford Bowman" userId="6ede3e4e1afbea80" providerId="LiveId" clId="{4DD6993D-8465-42D1-B7FF-A8EB615AA269}" dt="2020-10-10T19:43:11.087" v="2552" actId="478"/>
          <ac:picMkLst>
            <pc:docMk/>
            <pc:sldMk cId="1489487438" sldId="308"/>
            <ac:picMk id="12" creationId="{F0679CF5-4DE4-4E5E-9700-966FC83429D6}"/>
          </ac:picMkLst>
        </pc:picChg>
        <pc:picChg chg="add del">
          <ac:chgData name="Stanford Bowman" userId="6ede3e4e1afbea80" providerId="LiveId" clId="{4DD6993D-8465-42D1-B7FF-A8EB615AA269}" dt="2020-10-10T19:40:45.277" v="2530"/>
          <ac:picMkLst>
            <pc:docMk/>
            <pc:sldMk cId="1489487438" sldId="308"/>
            <ac:picMk id="16" creationId="{200AB722-4AB4-460A-83AD-EF6DE4F6FD26}"/>
          </ac:picMkLst>
        </pc:picChg>
        <pc:picChg chg="add ord">
          <ac:chgData name="Stanford Bowman" userId="6ede3e4e1afbea80" providerId="LiveId" clId="{4DD6993D-8465-42D1-B7FF-A8EB615AA269}" dt="2020-10-10T19:43:18.905" v="2554" actId="167"/>
          <ac:picMkLst>
            <pc:docMk/>
            <pc:sldMk cId="1489487438" sldId="308"/>
            <ac:picMk id="17" creationId="{7A8FA414-111D-4CE4-9B64-11E745F075F7}"/>
          </ac:picMkLst>
        </pc:picChg>
        <pc:cxnChg chg="add del mod">
          <ac:chgData name="Stanford Bowman" userId="6ede3e4e1afbea80" providerId="LiveId" clId="{4DD6993D-8465-42D1-B7FF-A8EB615AA269}" dt="2020-10-10T18:55:11.173" v="1945"/>
          <ac:cxnSpMkLst>
            <pc:docMk/>
            <pc:sldMk cId="1489487438" sldId="308"/>
            <ac:cxnSpMk id="15" creationId="{BC2B38BF-1A47-459D-87EB-87E2FF84AAA4}"/>
          </ac:cxnSpMkLst>
        </pc:cxnChg>
      </pc:sldChg>
      <pc:sldChg chg="addSp delSp modSp del modTransition">
        <pc:chgData name="Stanford Bowman" userId="6ede3e4e1afbea80" providerId="LiveId" clId="{4DD6993D-8465-42D1-B7FF-A8EB615AA269}" dt="2020-10-11T19:53:25.654" v="4665" actId="2696"/>
        <pc:sldMkLst>
          <pc:docMk/>
          <pc:sldMk cId="1786850802" sldId="318"/>
        </pc:sldMkLst>
        <pc:spChg chg="mod">
          <ac:chgData name="Stanford Bowman" userId="6ede3e4e1afbea80" providerId="LiveId" clId="{4DD6993D-8465-42D1-B7FF-A8EB615AA269}" dt="2020-10-06T15:28:09.503" v="13" actId="27636"/>
          <ac:spMkLst>
            <pc:docMk/>
            <pc:sldMk cId="1786850802" sldId="318"/>
            <ac:spMk id="23" creationId="{647B4621-5E08-4AA3-83BB-3305E1F1671C}"/>
          </ac:spMkLst>
        </pc:spChg>
        <pc:picChg chg="add del ord">
          <ac:chgData name="Stanford Bowman" userId="6ede3e4e1afbea80" providerId="LiveId" clId="{4DD6993D-8465-42D1-B7FF-A8EB615AA269}" dt="2020-10-10T18:26:29.605" v="1675" actId="478"/>
          <ac:picMkLst>
            <pc:docMk/>
            <pc:sldMk cId="1786850802" sldId="318"/>
            <ac:picMk id="10" creationId="{D0F8EBAF-2641-43D2-99F8-75B049A944C5}"/>
          </ac:picMkLst>
        </pc:picChg>
        <pc:picChg chg="add ord">
          <ac:chgData name="Stanford Bowman" userId="6ede3e4e1afbea80" providerId="LiveId" clId="{4DD6993D-8465-42D1-B7FF-A8EB615AA269}" dt="2020-10-10T18:26:35.220" v="1677" actId="167"/>
          <ac:picMkLst>
            <pc:docMk/>
            <pc:sldMk cId="1786850802" sldId="318"/>
            <ac:picMk id="11" creationId="{B948AA93-E871-4B2D-BD45-FC3D2A8A65B0}"/>
          </ac:picMkLst>
        </pc:picChg>
      </pc:sldChg>
      <pc:sldChg chg="addSp delSp modSp del">
        <pc:chgData name="Stanford Bowman" userId="6ede3e4e1afbea80" providerId="LiveId" clId="{4DD6993D-8465-42D1-B7FF-A8EB615AA269}" dt="2020-10-10T20:26:01.629" v="2643" actId="2696"/>
        <pc:sldMkLst>
          <pc:docMk/>
          <pc:sldMk cId="2131328801" sldId="321"/>
        </pc:sldMkLst>
        <pc:spChg chg="mod">
          <ac:chgData name="Stanford Bowman" userId="6ede3e4e1afbea80" providerId="LiveId" clId="{4DD6993D-8465-42D1-B7FF-A8EB615AA269}" dt="2020-10-06T15:28:09.520" v="16" actId="27636"/>
          <ac:spMkLst>
            <pc:docMk/>
            <pc:sldMk cId="2131328801" sldId="321"/>
            <ac:spMk id="18" creationId="{D50EFE32-4551-4685-A6C3-225D258F9A8B}"/>
          </ac:spMkLst>
        </pc:spChg>
        <pc:picChg chg="add del mod ord">
          <ac:chgData name="Stanford Bowman" userId="6ede3e4e1afbea80" providerId="LiveId" clId="{4DD6993D-8465-42D1-B7FF-A8EB615AA269}" dt="2020-10-10T18:26:58.677" v="1685" actId="478"/>
          <ac:picMkLst>
            <pc:docMk/>
            <pc:sldMk cId="2131328801" sldId="321"/>
            <ac:picMk id="19" creationId="{AC762FEE-3C2F-43FF-9376-60E7368FCEBF}"/>
          </ac:picMkLst>
        </pc:picChg>
        <pc:picChg chg="add ord">
          <ac:chgData name="Stanford Bowman" userId="6ede3e4e1afbea80" providerId="LiveId" clId="{4DD6993D-8465-42D1-B7FF-A8EB615AA269}" dt="2020-10-10T18:27:03.008" v="1687" actId="167"/>
          <ac:picMkLst>
            <pc:docMk/>
            <pc:sldMk cId="2131328801" sldId="321"/>
            <ac:picMk id="21" creationId="{D024BC09-3C1C-40F8-8F5D-F14EED6485A9}"/>
          </ac:picMkLst>
        </pc:picChg>
      </pc:sldChg>
      <pc:sldChg chg="addSp delSp modSp del">
        <pc:chgData name="Stanford Bowman" userId="6ede3e4e1afbea80" providerId="LiveId" clId="{4DD6993D-8465-42D1-B7FF-A8EB615AA269}" dt="2020-10-11T20:16:25.715" v="5186" actId="2696"/>
        <pc:sldMkLst>
          <pc:docMk/>
          <pc:sldMk cId="3610554354" sldId="322"/>
        </pc:sldMkLst>
        <pc:spChg chg="mod">
          <ac:chgData name="Stanford Bowman" userId="6ede3e4e1afbea80" providerId="LiveId" clId="{4DD6993D-8465-42D1-B7FF-A8EB615AA269}" dt="2020-10-06T15:28:09.576" v="23" actId="27636"/>
          <ac:spMkLst>
            <pc:docMk/>
            <pc:sldMk cId="3610554354" sldId="322"/>
            <ac:spMk id="20" creationId="{497C4DE1-9948-4970-BE32-6DCDD521E95F}"/>
          </ac:spMkLst>
        </pc:spChg>
        <pc:picChg chg="add del ord">
          <ac:chgData name="Stanford Bowman" userId="6ede3e4e1afbea80" providerId="LiveId" clId="{4DD6993D-8465-42D1-B7FF-A8EB615AA269}" dt="2020-10-10T18:31:34.036" v="1717" actId="478"/>
          <ac:picMkLst>
            <pc:docMk/>
            <pc:sldMk cId="3610554354" sldId="322"/>
            <ac:picMk id="17" creationId="{92605AD8-B293-4F6E-A9A5-0B4C03445F7E}"/>
          </ac:picMkLst>
        </pc:picChg>
        <pc:picChg chg="add ord">
          <ac:chgData name="Stanford Bowman" userId="6ede3e4e1afbea80" providerId="LiveId" clId="{4DD6993D-8465-42D1-B7FF-A8EB615AA269}" dt="2020-10-10T18:31:39.260" v="1719" actId="167"/>
          <ac:picMkLst>
            <pc:docMk/>
            <pc:sldMk cId="3610554354" sldId="322"/>
            <ac:picMk id="18" creationId="{D3E92C0E-CB92-43AF-BD4F-61E6E0664CF6}"/>
          </ac:picMkLst>
        </pc:picChg>
      </pc:sldChg>
      <pc:sldChg chg="addSp delSp modSp modAnim">
        <pc:chgData name="Stanford Bowman" userId="6ede3e4e1afbea80" providerId="LiveId" clId="{4DD6993D-8465-42D1-B7FF-A8EB615AA269}" dt="2020-10-11T20:34:50.622" v="5308"/>
        <pc:sldMkLst>
          <pc:docMk/>
          <pc:sldMk cId="672980968" sldId="323"/>
        </pc:sldMkLst>
        <pc:spChg chg="mod">
          <ac:chgData name="Stanford Bowman" userId="6ede3e4e1afbea80" providerId="LiveId" clId="{4DD6993D-8465-42D1-B7FF-A8EB615AA269}" dt="2020-10-11T20:15:53.237" v="5183" actId="14100"/>
          <ac:spMkLst>
            <pc:docMk/>
            <pc:sldMk cId="672980968" sldId="323"/>
            <ac:spMk id="3" creationId="{C173528E-EDC8-4FBE-9BE9-878B206B957E}"/>
          </ac:spMkLst>
        </pc:spChg>
        <pc:spChg chg="del">
          <ac:chgData name="Stanford Bowman" userId="6ede3e4e1afbea80" providerId="LiveId" clId="{4DD6993D-8465-42D1-B7FF-A8EB615AA269}" dt="2020-10-11T20:11:45.183" v="5146" actId="478"/>
          <ac:spMkLst>
            <pc:docMk/>
            <pc:sldMk cId="672980968" sldId="323"/>
            <ac:spMk id="12" creationId="{00000000-0000-0000-0000-000000000000}"/>
          </ac:spMkLst>
        </pc:spChg>
        <pc:spChg chg="add">
          <ac:chgData name="Stanford Bowman" userId="6ede3e4e1afbea80" providerId="LiveId" clId="{4DD6993D-8465-42D1-B7FF-A8EB615AA269}" dt="2020-10-11T20:34:50.622" v="5308"/>
          <ac:spMkLst>
            <pc:docMk/>
            <pc:sldMk cId="672980968" sldId="323"/>
            <ac:spMk id="19" creationId="{66CCFF4C-0E42-4222-8756-EA68897936BE}"/>
          </ac:spMkLst>
        </pc:spChg>
        <pc:spChg chg="mod">
          <ac:chgData name="Stanford Bowman" userId="6ede3e4e1afbea80" providerId="LiveId" clId="{4DD6993D-8465-42D1-B7FF-A8EB615AA269}" dt="2020-10-11T20:12:04.722" v="5147" actId="552"/>
          <ac:spMkLst>
            <pc:docMk/>
            <pc:sldMk cId="672980968" sldId="323"/>
            <ac:spMk id="20" creationId="{37BDF6D9-39E0-4371-B0F1-7587A9303842}"/>
          </ac:spMkLst>
        </pc:spChg>
        <pc:spChg chg="mod">
          <ac:chgData name="Stanford Bowman" userId="6ede3e4e1afbea80" providerId="LiveId" clId="{4DD6993D-8465-42D1-B7FF-A8EB615AA269}" dt="2020-10-11T20:16:10.559" v="5185" actId="1036"/>
          <ac:spMkLst>
            <pc:docMk/>
            <pc:sldMk cId="672980968" sldId="323"/>
            <ac:spMk id="21" creationId="{D5CA7739-1376-4613-8ADE-73CDD8360891}"/>
          </ac:spMkLst>
        </pc:spChg>
        <pc:spChg chg="mod">
          <ac:chgData name="Stanford Bowman" userId="6ede3e4e1afbea80" providerId="LiveId" clId="{4DD6993D-8465-42D1-B7FF-A8EB615AA269}" dt="2020-10-11T20:08:09.427" v="4975" actId="1036"/>
          <ac:spMkLst>
            <pc:docMk/>
            <pc:sldMk cId="672980968" sldId="323"/>
            <ac:spMk id="22" creationId="{0C7FFC4C-261E-4796-B920-0B95A901E3D2}"/>
          </ac:spMkLst>
        </pc:spChg>
        <pc:spChg chg="del">
          <ac:chgData name="Stanford Bowman" userId="6ede3e4e1afbea80" providerId="LiveId" clId="{4DD6993D-8465-42D1-B7FF-A8EB615AA269}" dt="2020-10-11T20:13:19.977" v="5153" actId="478"/>
          <ac:spMkLst>
            <pc:docMk/>
            <pc:sldMk cId="672980968" sldId="323"/>
            <ac:spMk id="23" creationId="{4C914046-21AC-4471-BC10-5AF74194BD30}"/>
          </ac:spMkLst>
        </pc:spChg>
        <pc:spChg chg="mod">
          <ac:chgData name="Stanford Bowman" userId="6ede3e4e1afbea80" providerId="LiveId" clId="{4DD6993D-8465-42D1-B7FF-A8EB615AA269}" dt="2020-10-11T20:16:10.559" v="5185" actId="1036"/>
          <ac:spMkLst>
            <pc:docMk/>
            <pc:sldMk cId="672980968" sldId="323"/>
            <ac:spMk id="24" creationId="{C5AC856C-F84B-4F5B-B75E-528405671DD9}"/>
          </ac:spMkLst>
        </pc:spChg>
        <pc:spChg chg="del mod">
          <ac:chgData name="Stanford Bowman" userId="6ede3e4e1afbea80" providerId="LiveId" clId="{4DD6993D-8465-42D1-B7FF-A8EB615AA269}" dt="2020-10-11T20:34:50.164" v="5307" actId="478"/>
          <ac:spMkLst>
            <pc:docMk/>
            <pc:sldMk cId="672980968" sldId="323"/>
            <ac:spMk id="25" creationId="{6411F363-9479-4C3C-A0C6-74EC90C11505}"/>
          </ac:spMkLst>
        </pc:spChg>
        <pc:spChg chg="mod">
          <ac:chgData name="Stanford Bowman" userId="6ede3e4e1afbea80" providerId="LiveId" clId="{4DD6993D-8465-42D1-B7FF-A8EB615AA269}" dt="2020-10-11T20:08:09.427" v="4975" actId="1036"/>
          <ac:spMkLst>
            <pc:docMk/>
            <pc:sldMk cId="672980968" sldId="323"/>
            <ac:spMk id="26" creationId="{EE87FC64-D645-44F0-AE5F-9456B65C5578}"/>
          </ac:spMkLst>
        </pc:spChg>
        <pc:spChg chg="add mod">
          <ac:chgData name="Stanford Bowman" userId="6ede3e4e1afbea80" providerId="LiveId" clId="{4DD6993D-8465-42D1-B7FF-A8EB615AA269}" dt="2020-10-11T20:12:04.722" v="5147" actId="552"/>
          <ac:spMkLst>
            <pc:docMk/>
            <pc:sldMk cId="672980968" sldId="323"/>
            <ac:spMk id="27" creationId="{CB62C38E-CEB8-4BF2-B850-BE9E95AAE1EE}"/>
          </ac:spMkLst>
        </pc:spChg>
        <pc:spChg chg="del">
          <ac:chgData name="Stanford Bowman" userId="6ede3e4e1afbea80" providerId="LiveId" clId="{4DD6993D-8465-42D1-B7FF-A8EB615AA269}" dt="2020-10-11T20:08:14.207" v="4976" actId="478"/>
          <ac:spMkLst>
            <pc:docMk/>
            <pc:sldMk cId="672980968" sldId="323"/>
            <ac:spMk id="31" creationId="{C35C2C2B-7DBF-45AB-952B-DF17959F1588}"/>
          </ac:spMkLst>
        </pc:spChg>
        <pc:spChg chg="del">
          <ac:chgData name="Stanford Bowman" userId="6ede3e4e1afbea80" providerId="LiveId" clId="{4DD6993D-8465-42D1-B7FF-A8EB615AA269}" dt="2020-10-11T20:15:44.512" v="5182" actId="478"/>
          <ac:spMkLst>
            <pc:docMk/>
            <pc:sldMk cId="672980968" sldId="323"/>
            <ac:spMk id="33" creationId="{8C34E16B-7D6A-4756-9299-7DB88EB2D55B}"/>
          </ac:spMkLst>
        </pc:spChg>
        <pc:spChg chg="del">
          <ac:chgData name="Stanford Bowman" userId="6ede3e4e1afbea80" providerId="LiveId" clId="{4DD6993D-8465-42D1-B7FF-A8EB615AA269}" dt="2020-10-11T20:08:00.993" v="4931" actId="478"/>
          <ac:spMkLst>
            <pc:docMk/>
            <pc:sldMk cId="672980968" sldId="323"/>
            <ac:spMk id="34" creationId="{C8715477-3110-4651-B832-9BC9417D9F4B}"/>
          </ac:spMkLst>
        </pc:spChg>
        <pc:spChg chg="mod">
          <ac:chgData name="Stanford Bowman" userId="6ede3e4e1afbea80" providerId="LiveId" clId="{4DD6993D-8465-42D1-B7FF-A8EB615AA269}" dt="2020-10-06T15:28:09.570" v="22" actId="27636"/>
          <ac:spMkLst>
            <pc:docMk/>
            <pc:sldMk cId="672980968" sldId="323"/>
            <ac:spMk id="35" creationId="{11599DCA-7ACB-4299-AF79-26500E2AF9D2}"/>
          </ac:spMkLst>
        </pc:spChg>
        <pc:picChg chg="add del ord">
          <ac:chgData name="Stanford Bowman" userId="6ede3e4e1afbea80" providerId="LiveId" clId="{4DD6993D-8465-42D1-B7FF-A8EB615AA269}" dt="2020-10-10T18:31:22.559" v="1714" actId="478"/>
          <ac:picMkLst>
            <pc:docMk/>
            <pc:sldMk cId="672980968" sldId="323"/>
            <ac:picMk id="27" creationId="{02475346-3A82-4A7E-8C93-EA97F5CEA26B}"/>
          </ac:picMkLst>
        </pc:picChg>
        <pc:picChg chg="add mod ord">
          <ac:chgData name="Stanford Bowman" userId="6ede3e4e1afbea80" providerId="LiveId" clId="{4DD6993D-8465-42D1-B7FF-A8EB615AA269}" dt="2020-10-11T20:11:15.114" v="5136" actId="1076"/>
          <ac:picMkLst>
            <pc:docMk/>
            <pc:sldMk cId="672980968" sldId="323"/>
            <ac:picMk id="28" creationId="{17F78047-20AD-4DD1-BC37-4FFE25AAF45E}"/>
          </ac:picMkLst>
        </pc:picChg>
      </pc:sldChg>
      <pc:sldChg chg="addSp delSp modSp del modTransition">
        <pc:chgData name="Stanford Bowman" userId="6ede3e4e1afbea80" providerId="LiveId" clId="{4DD6993D-8465-42D1-B7FF-A8EB615AA269}" dt="2020-10-11T19:53:25.553" v="4664" actId="2696"/>
        <pc:sldMkLst>
          <pc:docMk/>
          <pc:sldMk cId="3921487480" sldId="324"/>
        </pc:sldMkLst>
        <pc:spChg chg="mod">
          <ac:chgData name="Stanford Bowman" userId="6ede3e4e1afbea80" providerId="LiveId" clId="{4DD6993D-8465-42D1-B7FF-A8EB615AA269}" dt="2020-10-06T15:28:09.499" v="12" actId="27636"/>
          <ac:spMkLst>
            <pc:docMk/>
            <pc:sldMk cId="3921487480" sldId="324"/>
            <ac:spMk id="17" creationId="{C119EEC6-A907-4528-82BA-37A98CFEC92C}"/>
          </ac:spMkLst>
        </pc:spChg>
        <pc:picChg chg="add del ord">
          <ac:chgData name="Stanford Bowman" userId="6ede3e4e1afbea80" providerId="LiveId" clId="{4DD6993D-8465-42D1-B7FF-A8EB615AA269}" dt="2020-10-10T18:26:21.016" v="1672" actId="478"/>
          <ac:picMkLst>
            <pc:docMk/>
            <pc:sldMk cId="3921487480" sldId="324"/>
            <ac:picMk id="11" creationId="{A887789D-4347-47D8-BC78-25983471C726}"/>
          </ac:picMkLst>
        </pc:picChg>
        <pc:picChg chg="add ord">
          <ac:chgData name="Stanford Bowman" userId="6ede3e4e1afbea80" providerId="LiveId" clId="{4DD6993D-8465-42D1-B7FF-A8EB615AA269}" dt="2020-10-10T18:26:24.633" v="1674" actId="167"/>
          <ac:picMkLst>
            <pc:docMk/>
            <pc:sldMk cId="3921487480" sldId="324"/>
            <ac:picMk id="14" creationId="{E4360FD2-9C5B-4331-90E2-1CA06CA9812B}"/>
          </ac:picMkLst>
        </pc:picChg>
      </pc:sldChg>
      <pc:sldChg chg="addSp delSp modSp">
        <pc:chgData name="Stanford Bowman" userId="6ede3e4e1afbea80" providerId="LiveId" clId="{4DD6993D-8465-42D1-B7FF-A8EB615AA269}" dt="2020-10-11T00:22:13.013" v="3512" actId="207"/>
        <pc:sldMkLst>
          <pc:docMk/>
          <pc:sldMk cId="180577358" sldId="325"/>
        </pc:sldMkLst>
        <pc:spChg chg="mod">
          <ac:chgData name="Stanford Bowman" userId="6ede3e4e1afbea80" providerId="LiveId" clId="{4DD6993D-8465-42D1-B7FF-A8EB615AA269}" dt="2020-10-11T00:17:59.024" v="3428" actId="14100"/>
          <ac:spMkLst>
            <pc:docMk/>
            <pc:sldMk cId="180577358" sldId="325"/>
            <ac:spMk id="2" creationId="{7F5D1A2B-EEA7-459D-80F2-970AC84A03A9}"/>
          </ac:spMkLst>
        </pc:spChg>
        <pc:spChg chg="mod">
          <ac:chgData name="Stanford Bowman" userId="6ede3e4e1afbea80" providerId="LiveId" clId="{4DD6993D-8465-42D1-B7FF-A8EB615AA269}" dt="2020-10-11T00:17:32.746" v="3423" actId="14100"/>
          <ac:spMkLst>
            <pc:docMk/>
            <pc:sldMk cId="180577358" sldId="325"/>
            <ac:spMk id="3" creationId="{551D1F5E-DEF6-423D-BC64-A0FDAA345AAB}"/>
          </ac:spMkLst>
        </pc:spChg>
        <pc:spChg chg="mod">
          <ac:chgData name="Stanford Bowman" userId="6ede3e4e1afbea80" providerId="LiveId" clId="{4DD6993D-8465-42D1-B7FF-A8EB615AA269}" dt="2020-10-11T00:22:13.013" v="3512" actId="207"/>
          <ac:spMkLst>
            <pc:docMk/>
            <pc:sldMk cId="180577358" sldId="325"/>
            <ac:spMk id="5" creationId="{C3B18F23-DF8D-4322-86C8-15A4125D9556}"/>
          </ac:spMkLst>
        </pc:spChg>
        <pc:spChg chg="mod">
          <ac:chgData name="Stanford Bowman" userId="6ede3e4e1afbea80" providerId="LiveId" clId="{4DD6993D-8465-42D1-B7FF-A8EB615AA269}" dt="2020-10-11T00:18:29.739" v="3467" actId="207"/>
          <ac:spMkLst>
            <pc:docMk/>
            <pc:sldMk cId="180577358" sldId="325"/>
            <ac:spMk id="6" creationId="{D4165FE8-1185-4B9A-AF4D-E2706C2CC576}"/>
          </ac:spMkLst>
        </pc:spChg>
        <pc:spChg chg="mod">
          <ac:chgData name="Stanford Bowman" userId="6ede3e4e1afbea80" providerId="LiveId" clId="{4DD6993D-8465-42D1-B7FF-A8EB615AA269}" dt="2020-10-06T15:28:09.532" v="18" actId="27636"/>
          <ac:spMkLst>
            <pc:docMk/>
            <pc:sldMk cId="180577358" sldId="325"/>
            <ac:spMk id="15" creationId="{9D384234-689E-4B38-998B-B881B7D3EA21}"/>
          </ac:spMkLst>
        </pc:spChg>
        <pc:picChg chg="add del ord">
          <ac:chgData name="Stanford Bowman" userId="6ede3e4e1afbea80" providerId="LiveId" clId="{4DD6993D-8465-42D1-B7FF-A8EB615AA269}" dt="2020-10-10T18:27:36.206" v="1691" actId="478"/>
          <ac:picMkLst>
            <pc:docMk/>
            <pc:sldMk cId="180577358" sldId="325"/>
            <ac:picMk id="11" creationId="{3964B868-A9A6-4D45-AD9F-B4A763195E30}"/>
          </ac:picMkLst>
        </pc:picChg>
        <pc:picChg chg="add ord">
          <ac:chgData name="Stanford Bowman" userId="6ede3e4e1afbea80" providerId="LiveId" clId="{4DD6993D-8465-42D1-B7FF-A8EB615AA269}" dt="2020-10-10T18:27:41.126" v="1693" actId="167"/>
          <ac:picMkLst>
            <pc:docMk/>
            <pc:sldMk cId="180577358" sldId="325"/>
            <ac:picMk id="13" creationId="{5B170180-6C32-48D9-9B8B-B67829E9641C}"/>
          </ac:picMkLst>
        </pc:picChg>
      </pc:sldChg>
      <pc:sldChg chg="addSp delSp modSp add modAnim">
        <pc:chgData name="Stanford Bowman" userId="6ede3e4e1afbea80" providerId="LiveId" clId="{4DD6993D-8465-42D1-B7FF-A8EB615AA269}" dt="2020-10-11T01:05:28.834" v="3881"/>
        <pc:sldMkLst>
          <pc:docMk/>
          <pc:sldMk cId="3887617993" sldId="326"/>
        </pc:sldMkLst>
        <pc:spChg chg="del mod">
          <ac:chgData name="Stanford Bowman" userId="6ede3e4e1afbea80" providerId="LiveId" clId="{4DD6993D-8465-42D1-B7FF-A8EB615AA269}" dt="2020-10-10T18:23:07.211" v="1606" actId="478"/>
          <ac:spMkLst>
            <pc:docMk/>
            <pc:sldMk cId="3887617993" sldId="326"/>
            <ac:spMk id="6" creationId="{FAD2A7A1-6102-4114-8FC8-A4C989AD7BFE}"/>
          </ac:spMkLst>
        </pc:spChg>
        <pc:spChg chg="mod">
          <ac:chgData name="Stanford Bowman" userId="6ede3e4e1afbea80" providerId="LiveId" clId="{4DD6993D-8465-42D1-B7FF-A8EB615AA269}" dt="2020-10-10T18:24:01.101" v="1651" actId="1037"/>
          <ac:spMkLst>
            <pc:docMk/>
            <pc:sldMk cId="3887617993" sldId="326"/>
            <ac:spMk id="13" creationId="{F8EA0646-B1C8-4D8A-AEF1-D238740D007E}"/>
          </ac:spMkLst>
        </pc:spChg>
        <pc:spChg chg="mod">
          <ac:chgData name="Stanford Bowman" userId="6ede3e4e1afbea80" providerId="LiveId" clId="{4DD6993D-8465-42D1-B7FF-A8EB615AA269}" dt="2020-10-10T18:37:50.803" v="1755" actId="20578"/>
          <ac:spMkLst>
            <pc:docMk/>
            <pc:sldMk cId="3887617993" sldId="326"/>
            <ac:spMk id="24" creationId="{9A480574-58D0-45FC-8B7C-BD254AE17042}"/>
          </ac:spMkLst>
        </pc:spChg>
        <pc:picChg chg="add del mod ord modCrop">
          <ac:chgData name="Stanford Bowman" userId="6ede3e4e1afbea80" providerId="LiveId" clId="{4DD6993D-8465-42D1-B7FF-A8EB615AA269}" dt="2020-10-10T18:24:44.858" v="1656"/>
          <ac:picMkLst>
            <pc:docMk/>
            <pc:sldMk cId="3887617993" sldId="326"/>
            <ac:picMk id="14" creationId="{3C2D755F-C771-40B6-A605-1815B3BC8FF2}"/>
          </ac:picMkLst>
        </pc:picChg>
        <pc:picChg chg="add del">
          <ac:chgData name="Stanford Bowman" userId="6ede3e4e1afbea80" providerId="LiveId" clId="{4DD6993D-8465-42D1-B7FF-A8EB615AA269}" dt="2020-10-10T18:24:44.076" v="1655"/>
          <ac:picMkLst>
            <pc:docMk/>
            <pc:sldMk cId="3887617993" sldId="326"/>
            <ac:picMk id="16" creationId="{FD20A018-86E6-4A46-80AD-C430C1CDB0D5}"/>
          </ac:picMkLst>
        </pc:picChg>
      </pc:sldChg>
      <pc:sldChg chg="delSp modSp add del ord">
        <pc:chgData name="Stanford Bowman" userId="6ede3e4e1afbea80" providerId="LiveId" clId="{4DD6993D-8465-42D1-B7FF-A8EB615AA269}" dt="2020-10-10T19:08:15.092" v="2136" actId="2696"/>
        <pc:sldMkLst>
          <pc:docMk/>
          <pc:sldMk cId="3237618645" sldId="327"/>
        </pc:sldMkLst>
        <pc:spChg chg="del mod">
          <ac:chgData name="Stanford Bowman" userId="6ede3e4e1afbea80" providerId="LiveId" clId="{4DD6993D-8465-42D1-B7FF-A8EB615AA269}" dt="2020-10-10T19:06:58.107" v="2065" actId="478"/>
          <ac:spMkLst>
            <pc:docMk/>
            <pc:sldMk cId="3237618645" sldId="327"/>
            <ac:spMk id="2" creationId="{7F2DB5D9-71C5-4A58-9DDD-75EBC6870EA9}"/>
          </ac:spMkLst>
        </pc:spChg>
        <pc:spChg chg="mod">
          <ac:chgData name="Stanford Bowman" userId="6ede3e4e1afbea80" providerId="LiveId" clId="{4DD6993D-8465-42D1-B7FF-A8EB615AA269}" dt="2020-10-10T19:05:17.293" v="2058" actId="1036"/>
          <ac:spMkLst>
            <pc:docMk/>
            <pc:sldMk cId="3237618645" sldId="327"/>
            <ac:spMk id="8" creationId="{31A16FEB-443E-4763-A54F-08668CDCC13B}"/>
          </ac:spMkLst>
        </pc:spChg>
        <pc:spChg chg="mod">
          <ac:chgData name="Stanford Bowman" userId="6ede3e4e1afbea80" providerId="LiveId" clId="{4DD6993D-8465-42D1-B7FF-A8EB615AA269}" dt="2020-10-10T19:05:29.310" v="2060" actId="1076"/>
          <ac:spMkLst>
            <pc:docMk/>
            <pc:sldMk cId="3237618645" sldId="327"/>
            <ac:spMk id="9" creationId="{85B3CA4D-3673-4B83-A2E0-F3C2593AC5C9}"/>
          </ac:spMkLst>
        </pc:spChg>
        <pc:picChg chg="mod">
          <ac:chgData name="Stanford Bowman" userId="6ede3e4e1afbea80" providerId="LiveId" clId="{4DD6993D-8465-42D1-B7FF-A8EB615AA269}" dt="2020-10-10T19:06:53.651" v="2064" actId="1076"/>
          <ac:picMkLst>
            <pc:docMk/>
            <pc:sldMk cId="3237618645" sldId="327"/>
            <ac:picMk id="12" creationId="{F0679CF5-4DE4-4E5E-9700-966FC83429D6}"/>
          </ac:picMkLst>
        </pc:picChg>
      </pc:sldChg>
      <pc:sldChg chg="addSp delSp modSp add modAnim">
        <pc:chgData name="Stanford Bowman" userId="6ede3e4e1afbea80" providerId="LiveId" clId="{4DD6993D-8465-42D1-B7FF-A8EB615AA269}" dt="2020-10-11T01:07:48.692" v="3971"/>
        <pc:sldMkLst>
          <pc:docMk/>
          <pc:sldMk cId="2854650953" sldId="328"/>
        </pc:sldMkLst>
        <pc:spChg chg="del">
          <ac:chgData name="Stanford Bowman" userId="6ede3e4e1afbea80" providerId="LiveId" clId="{4DD6993D-8465-42D1-B7FF-A8EB615AA269}" dt="2020-10-10T19:07:23.720" v="2067" actId="478"/>
          <ac:spMkLst>
            <pc:docMk/>
            <pc:sldMk cId="2854650953" sldId="328"/>
            <ac:spMk id="2" creationId="{B03DA6DC-4B08-4281-812A-92857B72BCC6}"/>
          </ac:spMkLst>
        </pc:spChg>
        <pc:spChg chg="mod">
          <ac:chgData name="Stanford Bowman" userId="6ede3e4e1afbea80" providerId="LiveId" clId="{4DD6993D-8465-42D1-B7FF-A8EB615AA269}" dt="2020-10-10T19:19:42.655" v="2394" actId="164"/>
          <ac:spMkLst>
            <pc:docMk/>
            <pc:sldMk cId="2854650953" sldId="328"/>
            <ac:spMk id="8" creationId="{5F73A0A5-722D-43EA-9CBA-DB619E30F14D}"/>
          </ac:spMkLst>
        </pc:spChg>
        <pc:spChg chg="mod">
          <ac:chgData name="Stanford Bowman" userId="6ede3e4e1afbea80" providerId="LiveId" clId="{4DD6993D-8465-42D1-B7FF-A8EB615AA269}" dt="2020-10-10T19:11:02.166" v="2282" actId="1035"/>
          <ac:spMkLst>
            <pc:docMk/>
            <pc:sldMk cId="2854650953" sldId="328"/>
            <ac:spMk id="13" creationId="{346A19DD-80EB-40B7-A2BF-0EBE31F6B071}"/>
          </ac:spMkLst>
        </pc:spChg>
        <pc:spChg chg="mod">
          <ac:chgData name="Stanford Bowman" userId="6ede3e4e1afbea80" providerId="LiveId" clId="{4DD6993D-8465-42D1-B7FF-A8EB615AA269}" dt="2020-10-10T19:10:48.652" v="2272" actId="1038"/>
          <ac:spMkLst>
            <pc:docMk/>
            <pc:sldMk cId="2854650953" sldId="328"/>
            <ac:spMk id="14" creationId="{BD44D565-EAE8-451E-9152-A6122E246898}"/>
          </ac:spMkLst>
        </pc:spChg>
        <pc:spChg chg="mod">
          <ac:chgData name="Stanford Bowman" userId="6ede3e4e1afbea80" providerId="LiveId" clId="{4DD6993D-8465-42D1-B7FF-A8EB615AA269}" dt="2020-10-10T19:15:49.238" v="2364" actId="947"/>
          <ac:spMkLst>
            <pc:docMk/>
            <pc:sldMk cId="2854650953" sldId="328"/>
            <ac:spMk id="37" creationId="{DC078E8A-FEBA-4C1C-B7BD-6F215C3AFD50}"/>
          </ac:spMkLst>
        </pc:spChg>
        <pc:grpChg chg="add mod">
          <ac:chgData name="Stanford Bowman" userId="6ede3e4e1afbea80" providerId="LiveId" clId="{4DD6993D-8465-42D1-B7FF-A8EB615AA269}" dt="2020-10-10T19:19:42.655" v="2394" actId="164"/>
          <ac:grpSpMkLst>
            <pc:docMk/>
            <pc:sldMk cId="2854650953" sldId="328"/>
            <ac:grpSpMk id="3" creationId="{AF1D5433-0868-46E3-8031-BB9EDFA0A2F4}"/>
          </ac:grpSpMkLst>
        </pc:grpChg>
        <pc:picChg chg="mod">
          <ac:chgData name="Stanford Bowman" userId="6ede3e4e1afbea80" providerId="LiveId" clId="{4DD6993D-8465-42D1-B7FF-A8EB615AA269}" dt="2020-10-10T19:07:49.754" v="2072" actId="1076"/>
          <ac:picMkLst>
            <pc:docMk/>
            <pc:sldMk cId="2854650953" sldId="328"/>
            <ac:picMk id="15" creationId="{652488D0-73F0-4C7A-8449-E0D5425EF1F5}"/>
          </ac:picMkLst>
        </pc:picChg>
        <pc:picChg chg="mod">
          <ac:chgData name="Stanford Bowman" userId="6ede3e4e1afbea80" providerId="LiveId" clId="{4DD6993D-8465-42D1-B7FF-A8EB615AA269}" dt="2020-10-10T19:19:42.655" v="2394" actId="164"/>
          <ac:picMkLst>
            <pc:docMk/>
            <pc:sldMk cId="2854650953" sldId="328"/>
            <ac:picMk id="2049" creationId="{B8E24EE2-EDEF-4FA0-9EB0-2F4104DF8B31}"/>
          </ac:picMkLst>
        </pc:picChg>
        <pc:cxnChg chg="mod">
          <ac:chgData name="Stanford Bowman" userId="6ede3e4e1afbea80" providerId="LiveId" clId="{4DD6993D-8465-42D1-B7FF-A8EB615AA269}" dt="2020-10-10T19:07:35.510" v="2068" actId="1076"/>
          <ac:cxnSpMkLst>
            <pc:docMk/>
            <pc:sldMk cId="2854650953" sldId="328"/>
            <ac:cxnSpMk id="18" creationId="{769DC34A-37CB-4767-BD67-BA2ECDA774C0}"/>
          </ac:cxnSpMkLst>
        </pc:cxnChg>
      </pc:sldChg>
      <pc:sldChg chg="modSp add ord modAnim modNotesTx">
        <pc:chgData name="Stanford Bowman" userId="6ede3e4e1afbea80" providerId="LiveId" clId="{4DD6993D-8465-42D1-B7FF-A8EB615AA269}" dt="2020-10-11T20:37:37.042" v="5341" actId="313"/>
        <pc:sldMkLst>
          <pc:docMk/>
          <pc:sldMk cId="3883748773" sldId="329"/>
        </pc:sldMkLst>
        <pc:spChg chg="mod">
          <ac:chgData name="Stanford Bowman" userId="6ede3e4e1afbea80" providerId="LiveId" clId="{4DD6993D-8465-42D1-B7FF-A8EB615AA269}" dt="2020-10-11T00:04:45.824" v="3255" actId="207"/>
          <ac:spMkLst>
            <pc:docMk/>
            <pc:sldMk cId="3883748773" sldId="329"/>
            <ac:spMk id="2" creationId="{B073B5BA-3F73-4788-A44E-6FEC2EA0391D}"/>
          </ac:spMkLst>
        </pc:spChg>
        <pc:spChg chg="mod">
          <ac:chgData name="Stanford Bowman" userId="6ede3e4e1afbea80" providerId="LiveId" clId="{4DD6993D-8465-42D1-B7FF-A8EB615AA269}" dt="2020-10-11T20:37:37.042" v="5341" actId="313"/>
          <ac:spMkLst>
            <pc:docMk/>
            <pc:sldMk cId="3883748773" sldId="329"/>
            <ac:spMk id="16" creationId="{4F123F2E-C565-4555-981E-61A6D6EC2C25}"/>
          </ac:spMkLst>
        </pc:spChg>
        <pc:spChg chg="mod">
          <ac:chgData name="Stanford Bowman" userId="6ede3e4e1afbea80" providerId="LiveId" clId="{4DD6993D-8465-42D1-B7FF-A8EB615AA269}" dt="2020-10-11T01:08:37.841" v="3976" actId="13926"/>
          <ac:spMkLst>
            <pc:docMk/>
            <pc:sldMk cId="3883748773" sldId="329"/>
            <ac:spMk id="17" creationId="{F67760C7-6837-45B9-B842-5FDDC5966EEE}"/>
          </ac:spMkLst>
        </pc:spChg>
        <pc:spChg chg="mod">
          <ac:chgData name="Stanford Bowman" userId="6ede3e4e1afbea80" providerId="LiveId" clId="{4DD6993D-8465-42D1-B7FF-A8EB615AA269}" dt="2020-10-10T21:16:01.316" v="3234" actId="207"/>
          <ac:spMkLst>
            <pc:docMk/>
            <pc:sldMk cId="3883748773" sldId="329"/>
            <ac:spMk id="23" creationId="{00000000-0000-0000-0000-000000000000}"/>
          </ac:spMkLst>
        </pc:spChg>
      </pc:sldChg>
      <pc:sldChg chg="modSp add modAnim modNotesTx">
        <pc:chgData name="Stanford Bowman" userId="6ede3e4e1afbea80" providerId="LiveId" clId="{4DD6993D-8465-42D1-B7FF-A8EB615AA269}" dt="2020-10-11T20:37:35.138" v="5340" actId="313"/>
        <pc:sldMkLst>
          <pc:docMk/>
          <pc:sldMk cId="2612304456" sldId="330"/>
        </pc:sldMkLst>
        <pc:spChg chg="mod">
          <ac:chgData name="Stanford Bowman" userId="6ede3e4e1afbea80" providerId="LiveId" clId="{4DD6993D-8465-42D1-B7FF-A8EB615AA269}" dt="2020-10-11T00:51:25.115" v="3795" actId="6549"/>
          <ac:spMkLst>
            <pc:docMk/>
            <pc:sldMk cId="2612304456" sldId="330"/>
            <ac:spMk id="2" creationId="{B073B5BA-3F73-4788-A44E-6FEC2EA0391D}"/>
          </ac:spMkLst>
        </pc:spChg>
        <pc:spChg chg="mod">
          <ac:chgData name="Stanford Bowman" userId="6ede3e4e1afbea80" providerId="LiveId" clId="{4DD6993D-8465-42D1-B7FF-A8EB615AA269}" dt="2020-10-11T20:37:35.138" v="5340" actId="313"/>
          <ac:spMkLst>
            <pc:docMk/>
            <pc:sldMk cId="2612304456" sldId="330"/>
            <ac:spMk id="16" creationId="{4F123F2E-C565-4555-981E-61A6D6EC2C25}"/>
          </ac:spMkLst>
        </pc:spChg>
        <pc:spChg chg="mod">
          <ac:chgData name="Stanford Bowman" userId="6ede3e4e1afbea80" providerId="LiveId" clId="{4DD6993D-8465-42D1-B7FF-A8EB615AA269}" dt="2020-10-11T00:50:50.253" v="3787" actId="20577"/>
          <ac:spMkLst>
            <pc:docMk/>
            <pc:sldMk cId="2612304456" sldId="330"/>
            <ac:spMk id="23" creationId="{00000000-0000-0000-0000-000000000000}"/>
          </ac:spMkLst>
        </pc:spChg>
      </pc:sldChg>
      <pc:sldChg chg="addSp delSp modSp add">
        <pc:chgData name="Stanford Bowman" userId="6ede3e4e1afbea80" providerId="LiveId" clId="{4DD6993D-8465-42D1-B7FF-A8EB615AA269}" dt="2020-10-11T20:35:35.529" v="5336" actId="1036"/>
        <pc:sldMkLst>
          <pc:docMk/>
          <pc:sldMk cId="1348028925" sldId="331"/>
        </pc:sldMkLst>
        <pc:spChg chg="mod">
          <ac:chgData name="Stanford Bowman" userId="6ede3e4e1afbea80" providerId="LiveId" clId="{4DD6993D-8465-42D1-B7FF-A8EB615AA269}" dt="2020-10-11T20:21:21.183" v="5271" actId="115"/>
          <ac:spMkLst>
            <pc:docMk/>
            <pc:sldMk cId="1348028925" sldId="331"/>
            <ac:spMk id="3" creationId="{C173528E-EDC8-4FBE-9BE9-878B206B957E}"/>
          </ac:spMkLst>
        </pc:spChg>
        <pc:spChg chg="add mod">
          <ac:chgData name="Stanford Bowman" userId="6ede3e4e1afbea80" providerId="LiveId" clId="{4DD6993D-8465-42D1-B7FF-A8EB615AA269}" dt="2020-10-11T20:35:06.308" v="5331" actId="1035"/>
          <ac:spMkLst>
            <pc:docMk/>
            <pc:sldMk cId="1348028925" sldId="331"/>
            <ac:spMk id="18" creationId="{21474800-C5D3-4F46-8AC7-586D44B5E9FD}"/>
          </ac:spMkLst>
        </pc:spChg>
        <pc:spChg chg="del mod">
          <ac:chgData name="Stanford Bowman" userId="6ede3e4e1afbea80" providerId="LiveId" clId="{4DD6993D-8465-42D1-B7FF-A8EB615AA269}" dt="2020-10-11T20:19:05.853" v="5223" actId="478"/>
          <ac:spMkLst>
            <pc:docMk/>
            <pc:sldMk cId="1348028925" sldId="331"/>
            <ac:spMk id="20" creationId="{37BDF6D9-39E0-4371-B0F1-7587A9303842}"/>
          </ac:spMkLst>
        </pc:spChg>
        <pc:spChg chg="mod">
          <ac:chgData name="Stanford Bowman" userId="6ede3e4e1afbea80" providerId="LiveId" clId="{4DD6993D-8465-42D1-B7FF-A8EB615AA269}" dt="2020-10-11T20:35:35.529" v="5336" actId="1036"/>
          <ac:spMkLst>
            <pc:docMk/>
            <pc:sldMk cId="1348028925" sldId="331"/>
            <ac:spMk id="21" creationId="{D5CA7739-1376-4613-8ADE-73CDD8360891}"/>
          </ac:spMkLst>
        </pc:spChg>
        <pc:spChg chg="mod">
          <ac:chgData name="Stanford Bowman" userId="6ede3e4e1afbea80" providerId="LiveId" clId="{4DD6993D-8465-42D1-B7FF-A8EB615AA269}" dt="2020-10-11T20:21:12.546" v="5270" actId="113"/>
          <ac:spMkLst>
            <pc:docMk/>
            <pc:sldMk cId="1348028925" sldId="331"/>
            <ac:spMk id="24" creationId="{C5AC856C-F84B-4F5B-B75E-528405671DD9}"/>
          </ac:spMkLst>
        </pc:spChg>
        <pc:spChg chg="del">
          <ac:chgData name="Stanford Bowman" userId="6ede3e4e1afbea80" providerId="LiveId" clId="{4DD6993D-8465-42D1-B7FF-A8EB615AA269}" dt="2020-10-11T20:34:59.482" v="5309" actId="478"/>
          <ac:spMkLst>
            <pc:docMk/>
            <pc:sldMk cId="1348028925" sldId="331"/>
            <ac:spMk id="25" creationId="{6411F363-9479-4C3C-A0C6-74EC90C11505}"/>
          </ac:spMkLst>
        </pc:spChg>
        <pc:spChg chg="mod">
          <ac:chgData name="Stanford Bowman" userId="6ede3e4e1afbea80" providerId="LiveId" clId="{4DD6993D-8465-42D1-B7FF-A8EB615AA269}" dt="2020-10-11T20:18:46.228" v="5205" actId="115"/>
          <ac:spMkLst>
            <pc:docMk/>
            <pc:sldMk cId="1348028925" sldId="331"/>
            <ac:spMk id="27" creationId="{CB62C38E-CEB8-4BF2-B850-BE9E95AAE1EE}"/>
          </ac:spMkLst>
        </pc:spChg>
      </pc:sldChg>
      <pc:sldMasterChg chg="setBg modSldLayout">
        <pc:chgData name="Stanford Bowman" userId="6ede3e4e1afbea80" providerId="LiveId" clId="{4DD6993D-8465-42D1-B7FF-A8EB615AA269}" dt="2020-10-10T18:07:12.499" v="1410"/>
        <pc:sldMasterMkLst>
          <pc:docMk/>
          <pc:sldMasterMk cId="0" sldId="2147483648"/>
        </pc:sldMasterMkLst>
        <pc:sldLayoutChg chg="setBg">
          <pc:chgData name="Stanford Bowman" userId="6ede3e4e1afbea80" providerId="LiveId" clId="{4DD6993D-8465-42D1-B7FF-A8EB615AA269}" dt="2020-10-10T18:07:12.499" v="1410"/>
          <pc:sldLayoutMkLst>
            <pc:docMk/>
            <pc:sldMasterMk cId="0" sldId="2147483648"/>
            <pc:sldLayoutMk cId="0" sldId="2147483649"/>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0"/>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1"/>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2"/>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3"/>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7"/>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8"/>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9"/>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60"/>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6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A56A8E6-2637-4F3B-98AD-7C69218C63A0}">
      <dgm:prSet phldrT="[Text]" custT="1"/>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Choosing—</a:t>
          </a:r>
        </a:p>
      </dgm:t>
    </dgm:pt>
    <dgm:pt modelId="{8F73C93F-FB18-4D5F-A2CF-47E3744CE085}" type="parTrans" cxnId="{6634F534-0EE4-4A72-8804-B7B008944AC8}">
      <dgm:prSet/>
      <dgm:spPr/>
      <dgm:t>
        <a:bodyPr/>
        <a:lstStyle/>
        <a:p>
          <a:endParaRPr lang="en-US"/>
        </a:p>
      </dgm:t>
    </dgm:pt>
    <dgm:pt modelId="{B79BC743-807F-411C-925D-8A796D4B42DA}" type="sibTrans" cxnId="{6634F534-0EE4-4A72-8804-B7B008944AC8}">
      <dgm:prSet/>
      <dgm:spPr/>
      <dgm:t>
        <a:bodyPr/>
        <a:lstStyle/>
        <a:p>
          <a:endParaRPr lang="en-US"/>
        </a:p>
      </dgm:t>
    </dgm:pt>
    <dgm:pt modelId="{62243880-73B9-4F5D-B83C-530395F78402}">
      <dgm:prSet custT="1"/>
      <dgm:spPr/>
      <dgm:t>
        <a:bodyPr/>
        <a:lstStyle/>
        <a:p>
          <a:r>
            <a:rPr lang="en-US" sz="1800" b="1" dirty="0">
              <a:effectLst>
                <a:outerShdw blurRad="38100" dist="38100" dir="2700000" algn="tl">
                  <a:srgbClr val="000000">
                    <a:alpha val="43137"/>
                  </a:srgbClr>
                </a:outerShdw>
              </a:effectLst>
              <a:latin typeface="Gotham Medium" panose="02000604030000020004"/>
            </a:rPr>
            <a:t>Abram and his nephew Lot moved to Canaan. Both men began to prosper. Their herds grew, and the land no longer comfortably accommodated both households. The keepers started fussing and fighting. Abram proposed to his nephew that it was time to separate. He asked Lot to choose a new territory to settle family, workers, and animals. Lot observed the abundant land to the east and decided to relocate to an area close to Jordan. He ignored the spiritual and moral climate of the cities. Wicked, corrupt people dwelt near Lot’s new home. Some verses in Scripture indicate that Lot may have tried to live differently from those around him. Yet, ultimately, God responded to the wickedness and destroyed the cities. As the destruction unfolded, Lot suffered the loss of his wife and his wealth.</a:t>
          </a: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3B8B7516-1C14-4F7D-AA91-3FE18E71A166}" type="pres">
      <dgm:prSet presAssocID="{EA56A8E6-2637-4F3B-98AD-7C69218C63A0}" presName="parentText" presStyleLbl="node1" presStyleIdx="0" presStyleCnt="1" custScaleY="37574" custLinFactNeighborX="-1027" custLinFactNeighborY="-27476">
        <dgm:presLayoutVars>
          <dgm:chMax val="0"/>
          <dgm:bulletEnabled val="1"/>
        </dgm:presLayoutVars>
      </dgm:prSet>
      <dgm:spPr/>
    </dgm:pt>
    <dgm:pt modelId="{088733E8-07CB-4836-AD79-1836F891B7F3}" type="pres">
      <dgm:prSet presAssocID="{EA56A8E6-2637-4F3B-98AD-7C69218C63A0}" presName="childText" presStyleLbl="revTx" presStyleIdx="0" presStyleCnt="1" custLinFactNeighborX="311" custLinFactNeighborY="-43476">
        <dgm:presLayoutVars>
          <dgm:bulletEnabled val="1"/>
        </dgm:presLayoutVars>
      </dgm:prSet>
      <dgm:spPr/>
    </dgm:pt>
  </dgm:ptLst>
  <dgm:cxnLst>
    <dgm:cxn modelId="{CE2B2E23-73EF-4F5B-8E23-C05B47E9510D}" type="presOf" srcId="{62243880-73B9-4F5D-B83C-530395F78402}" destId="{088733E8-07CB-4836-AD79-1836F891B7F3}" srcOrd="0" destOrd="0" presId="urn:microsoft.com/office/officeart/2005/8/layout/vList2"/>
    <dgm:cxn modelId="{6634F534-0EE4-4A72-8804-B7B008944AC8}" srcId="{D962727B-A39E-461D-A7C0-4C8D3B194C26}" destId="{EA56A8E6-2637-4F3B-98AD-7C69218C63A0}" srcOrd="0" destOrd="0" parTransId="{8F73C93F-FB18-4D5F-A2CF-47E3744CE085}" sibTransId="{B79BC743-807F-411C-925D-8A796D4B42DA}"/>
    <dgm:cxn modelId="{111B228B-2249-4B94-96AC-4F1A2FEE622C}" type="presOf" srcId="{D962727B-A39E-461D-A7C0-4C8D3B194C26}" destId="{0BBC8D19-5347-449A-BB7C-D1292E8FF30D}" srcOrd="0" destOrd="0" presId="urn:microsoft.com/office/officeart/2005/8/layout/vList2"/>
    <dgm:cxn modelId="{E06BD6A9-5D5A-4FE8-A3E0-D974C12B5ACB}" type="presOf" srcId="{EA56A8E6-2637-4F3B-98AD-7C69218C63A0}" destId="{3B8B7516-1C14-4F7D-AA91-3FE18E71A166}" srcOrd="0" destOrd="0" presId="urn:microsoft.com/office/officeart/2005/8/layout/vList2"/>
    <dgm:cxn modelId="{93B341BC-4F21-4EEA-8CD3-392825925963}" srcId="{EA56A8E6-2637-4F3B-98AD-7C69218C63A0}" destId="{62243880-73B9-4F5D-B83C-530395F78402}" srcOrd="0" destOrd="0" parTransId="{907D7E0A-404D-499F-BEB5-237ADF7A7690}" sibTransId="{C84FD942-4A62-41F8-B334-64B69A2FFFDD}"/>
    <dgm:cxn modelId="{66568E95-C712-4AEF-9874-698F22DE0FEF}" type="presParOf" srcId="{0BBC8D19-5347-449A-BB7C-D1292E8FF30D}" destId="{3B8B7516-1C14-4F7D-AA91-3FE18E71A166}" srcOrd="0" destOrd="0" presId="urn:microsoft.com/office/officeart/2005/8/layout/vList2"/>
    <dgm:cxn modelId="{19DFE7F7-9A39-4B1E-943D-FBB34DF0FEDD}" type="presParOf" srcId="{0BBC8D19-5347-449A-BB7C-D1292E8FF30D}" destId="{088733E8-07CB-4836-AD79-1836F891B7F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243880-73B9-4F5D-B83C-530395F78402}">
      <dgm:prSet custT="1"/>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Building an Altar—</a:t>
          </a:r>
          <a:endParaRPr lang="en-US" sz="1800" b="1" cap="small" baseline="0" dirty="0">
            <a:effectLst>
              <a:outerShdw blurRad="38100" dist="38100" dir="2700000" algn="tl">
                <a:srgbClr val="000000">
                  <a:alpha val="43137"/>
                </a:srgbClr>
              </a:outerShdw>
            </a:effectLst>
            <a:latin typeface="Gotham Medium" panose="02000604030000020004"/>
          </a:endParaRP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35537671-FE84-431C-85FF-EABFD2F81247}">
      <dgm:prSet custT="1"/>
      <dgm:spPr/>
      <dgm:t>
        <a:bodyPr/>
        <a:lstStyle/>
        <a:p>
          <a:r>
            <a:rPr lang="en-US" sz="1800" b="1" dirty="0">
              <a:effectLst>
                <a:outerShdw blurRad="38100" dist="38100" dir="2700000" algn="tl">
                  <a:srgbClr val="000000">
                    <a:alpha val="43137"/>
                  </a:srgbClr>
                </a:outerShdw>
              </a:effectLst>
              <a:latin typeface="Gotham Medium" panose="02000604030000020004"/>
            </a:rPr>
            <a:t>After Lot’s departure, God repeated His promise to Abram concerning the land and his future family: “I will make of thee a great nation, and I will bless thee, and make thy name great; and thou shalt be a blessing” (Gen. 12:2 KJV). With great delight, God showed Abram the vastness of his inheritance. He assured Abram that this land would belong to his future family. And after this encounter, Abram built an altar in the plains of </a:t>
          </a:r>
          <a:r>
            <a:rPr lang="en-US" sz="1800" b="1" dirty="0" err="1">
              <a:effectLst>
                <a:outerShdw blurRad="38100" dist="38100" dir="2700000" algn="tl">
                  <a:srgbClr val="000000">
                    <a:alpha val="43137"/>
                  </a:srgbClr>
                </a:outerShdw>
              </a:effectLst>
              <a:latin typeface="Gotham Medium" panose="02000604030000020004"/>
            </a:rPr>
            <a:t>Mamre</a:t>
          </a:r>
          <a:r>
            <a:rPr lang="en-US" sz="1800" b="1" dirty="0">
              <a:effectLst>
                <a:outerShdw blurRad="38100" dist="38100" dir="2700000" algn="tl">
                  <a:srgbClr val="000000">
                    <a:alpha val="43137"/>
                  </a:srgbClr>
                </a:outerShdw>
              </a:effectLst>
              <a:latin typeface="Gotham Medium" panose="02000604030000020004"/>
            </a:rPr>
            <a:t>, near Hebron. Establishing an altar in the Old Testament meant creating a memorial, a way for all to see what God had done.</a:t>
          </a:r>
        </a:p>
      </dgm:t>
    </dgm:pt>
    <dgm:pt modelId="{7EE9469F-FDF7-462C-9BED-F4217BEFD34A}" type="parTrans" cxnId="{628B3636-2FB3-42E8-8037-5DC958E27F0C}">
      <dgm:prSet/>
      <dgm:spPr/>
      <dgm:t>
        <a:bodyPr/>
        <a:lstStyle/>
        <a:p>
          <a:endParaRPr lang="en-US"/>
        </a:p>
      </dgm:t>
    </dgm:pt>
    <dgm:pt modelId="{691780EB-22CF-4A1E-BA14-5C66B590A6AF}" type="sibTrans" cxnId="{628B3636-2FB3-42E8-8037-5DC958E27F0C}">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5BF05D50-8729-4D23-A655-2904615BE09F}" type="pres">
      <dgm:prSet presAssocID="{62243880-73B9-4F5D-B83C-530395F78402}" presName="parentText" presStyleLbl="node1" presStyleIdx="0" presStyleCnt="1" custScaleY="37574" custLinFactNeighborY="-66043">
        <dgm:presLayoutVars>
          <dgm:chMax val="0"/>
          <dgm:bulletEnabled val="1"/>
        </dgm:presLayoutVars>
      </dgm:prSet>
      <dgm:spPr/>
    </dgm:pt>
    <dgm:pt modelId="{608031AE-BF66-41CD-A2D0-4CE34B085D7F}" type="pres">
      <dgm:prSet presAssocID="{62243880-73B9-4F5D-B83C-530395F78402}" presName="childText" presStyleLbl="revTx" presStyleIdx="0" presStyleCnt="1" custLinFactNeighborX="2113" custLinFactNeighborY="-27898">
        <dgm:presLayoutVars>
          <dgm:bulletEnabled val="1"/>
        </dgm:presLayoutVars>
      </dgm:prSet>
      <dgm:spPr/>
    </dgm:pt>
  </dgm:ptLst>
  <dgm:cxnLst>
    <dgm:cxn modelId="{628B3636-2FB3-42E8-8037-5DC958E27F0C}" srcId="{62243880-73B9-4F5D-B83C-530395F78402}" destId="{35537671-FE84-431C-85FF-EABFD2F81247}" srcOrd="0" destOrd="0" parTransId="{7EE9469F-FDF7-462C-9BED-F4217BEFD34A}" sibTransId="{691780EB-22CF-4A1E-BA14-5C66B590A6AF}"/>
    <dgm:cxn modelId="{32EC2941-5D59-485E-A3A2-483B1B6DDDCE}" type="presOf" srcId="{62243880-73B9-4F5D-B83C-530395F78402}" destId="{5BF05D50-8729-4D23-A655-2904615BE09F}" srcOrd="0" destOrd="0" presId="urn:microsoft.com/office/officeart/2005/8/layout/vList2"/>
    <dgm:cxn modelId="{5BCAEA5A-733E-4188-BFB6-2C8F7D11BD71}" type="presOf" srcId="{35537671-FE84-431C-85FF-EABFD2F81247}" destId="{608031AE-BF66-41CD-A2D0-4CE34B085D7F}" srcOrd="0" destOrd="0" presId="urn:microsoft.com/office/officeart/2005/8/layout/vList2"/>
    <dgm:cxn modelId="{111B228B-2249-4B94-96AC-4F1A2FEE622C}" type="presOf" srcId="{D962727B-A39E-461D-A7C0-4C8D3B194C26}" destId="{0BBC8D19-5347-449A-BB7C-D1292E8FF30D}" srcOrd="0" destOrd="0" presId="urn:microsoft.com/office/officeart/2005/8/layout/vList2"/>
    <dgm:cxn modelId="{93B341BC-4F21-4EEA-8CD3-392825925963}" srcId="{D962727B-A39E-461D-A7C0-4C8D3B194C26}" destId="{62243880-73B9-4F5D-B83C-530395F78402}" srcOrd="0" destOrd="0" parTransId="{907D7E0A-404D-499F-BEB5-237ADF7A7690}" sibTransId="{C84FD942-4A62-41F8-B334-64B69A2FFFDD}"/>
    <dgm:cxn modelId="{C8F181C0-D8C6-4569-8F6C-0355151B03C6}" type="presParOf" srcId="{0BBC8D19-5347-449A-BB7C-D1292E8FF30D}" destId="{5BF05D50-8729-4D23-A655-2904615BE09F}" srcOrd="0" destOrd="0" presId="urn:microsoft.com/office/officeart/2005/8/layout/vList2"/>
    <dgm:cxn modelId="{74C1CCF3-3B90-40FA-9898-80E9A8AD180B}" type="presParOf" srcId="{0BBC8D19-5347-449A-BB7C-D1292E8FF30D}" destId="{608031AE-BF66-41CD-A2D0-4CE34B085D7F}"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A New Altar—</a:t>
          </a: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47316433-3408-45C7-9E84-509BF90358AA}">
      <dgm:prSet custT="1"/>
      <dgm:spPr/>
      <dgm:t>
        <a:bodyPr/>
        <a:lstStyle/>
        <a:p>
          <a:r>
            <a:rPr lang="en-US" sz="1800" b="1" dirty="0">
              <a:effectLst>
                <a:outerShdw blurRad="38100" dist="38100" dir="2700000" algn="tl">
                  <a:srgbClr val="000000">
                    <a:alpha val="43137"/>
                  </a:srgbClr>
                </a:outerShdw>
              </a:effectLst>
              <a:latin typeface="Gotham Medium" panose="02000604030000020004"/>
            </a:rPr>
            <a:t>In the New Testament, believers are encouraged to “offer [their] bodies as a living sacrifice” to God (Rom. 12:1 NIV). Christians are to be God’s light in their jobs, schools, communities—wherever they go. It does not matter whether your neighbors know God. The people of God should be reminding the world of what He has done for them. Wherever they reside, the Father should be honored, glorified, and worshiped.</a:t>
          </a:r>
        </a:p>
      </dgm:t>
    </dgm:pt>
    <dgm:pt modelId="{CB59A55B-CBA5-43E2-BA17-09E01C85516A}" type="parTrans" cxnId="{DCC949D9-FB96-4A51-92E5-DDC8AF680B43}">
      <dgm:prSet/>
      <dgm:spPr/>
      <dgm:t>
        <a:bodyPr/>
        <a:lstStyle/>
        <a:p>
          <a:endParaRPr lang="en-US"/>
        </a:p>
      </dgm:t>
    </dgm:pt>
    <dgm:pt modelId="{05CC74A7-48CF-452A-825D-3891DCDD23A5}" type="sibTrans" cxnId="{DCC949D9-FB96-4A51-92E5-DDC8AF680B43}">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dgm:presLayoutVars>
          <dgm:chMax val="0"/>
          <dgm:bulletEnabled val="1"/>
        </dgm:presLayoutVars>
      </dgm:prSet>
      <dgm:spPr/>
    </dgm:pt>
    <dgm:pt modelId="{C192F89C-23EA-41F3-8A0F-F557F140D389}" type="pres">
      <dgm:prSet presAssocID="{D3295F70-6D5A-4670-91D1-158DC770F657}" presName="childText" presStyleLbl="revTx" presStyleIdx="0" presStyleCnt="1">
        <dgm:presLayoutVars>
          <dgm:bulletEnabled val="1"/>
        </dgm:presLayoutVars>
      </dgm:prSet>
      <dgm:spPr/>
    </dgm:pt>
  </dgm:ptLst>
  <dgm:cxnLst>
    <dgm:cxn modelId="{C1C6D017-6877-4481-AD09-9018F8B3F3BB}" srcId="{D962727B-A39E-461D-A7C0-4C8D3B194C26}" destId="{D3295F70-6D5A-4670-91D1-158DC770F657}" srcOrd="0" destOrd="0" parTransId="{62D4FB7E-BE51-4F76-9F6C-3D9568159AF8}" sibTransId="{CD72E10C-F0FF-4963-A551-836B1AEF2504}"/>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FAC963C8-A9D1-4D08-9DD6-2318B202D732}" type="presOf" srcId="{47316433-3408-45C7-9E84-509BF90358AA}" destId="{C192F89C-23EA-41F3-8A0F-F557F140D389}" srcOrd="0" destOrd="0" presId="urn:microsoft.com/office/officeart/2005/8/layout/vList2"/>
    <dgm:cxn modelId="{DCC949D9-FB96-4A51-92E5-DDC8AF680B43}" srcId="{D3295F70-6D5A-4670-91D1-158DC770F657}" destId="{47316433-3408-45C7-9E84-509BF90358AA}" srcOrd="0" destOrd="0" parTransId="{CB59A55B-CBA5-43E2-BA17-09E01C85516A}" sibTransId="{05CC74A7-48CF-452A-825D-3891DCDD23A5}"/>
    <dgm:cxn modelId="{E3FDEFFB-6330-48CE-8F00-CDF7CB100C69}" type="presParOf" srcId="{0BBC8D19-5347-449A-BB7C-D1292E8FF30D}" destId="{615D358B-0896-4B33-B733-1E6D0896D6BF}" srcOrd="0" destOrd="0" presId="urn:microsoft.com/office/officeart/2005/8/layout/vList2"/>
    <dgm:cxn modelId="{799CBEDF-95EC-4E44-BA2C-E3F8D1C18FF9}" type="presParOf" srcId="{0BBC8D19-5347-449A-BB7C-D1292E8FF30D}" destId="{C192F89C-23EA-41F3-8A0F-F557F140D389}" srcOrd="1"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8B7516-1C14-4F7D-AA91-3FE18E71A166}">
      <dsp:nvSpPr>
        <dsp:cNvPr id="0" name=""/>
        <dsp:cNvSpPr/>
      </dsp:nvSpPr>
      <dsp:spPr>
        <a:xfrm>
          <a:off x="0" y="0"/>
          <a:ext cx="10701306"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Choosing—</a:t>
          </a:r>
        </a:p>
      </dsp:txBody>
      <dsp:txXfrm>
        <a:off x="21975" y="21975"/>
        <a:ext cx="10657356" cy="406216"/>
      </dsp:txXfrm>
    </dsp:sp>
    <dsp:sp modelId="{088733E8-07CB-4836-AD79-1836F891B7F3}">
      <dsp:nvSpPr>
        <dsp:cNvPr id="0" name=""/>
        <dsp:cNvSpPr/>
      </dsp:nvSpPr>
      <dsp:spPr>
        <a:xfrm>
          <a:off x="0" y="502591"/>
          <a:ext cx="10701306" cy="2086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rPr>
            <a:t>Abram and his nephew Lot moved to Canaan. Both men began to prosper. Their herds grew, and the land no longer comfortably accommodated both households. The keepers started fussing and fighting. Abram proposed to his nephew that it was time to separate. He asked Lot to choose a new territory to settle family, workers, and animals. Lot observed the abundant land to the east and decided to relocate to an area close to Jordan. He ignored the spiritual and moral climate of the cities. Wicked, corrupt people dwelt near Lot’s new home. Some verses in Scripture indicate that Lot may have tried to live differently from those around him. Yet, ultimately, God responded to the wickedness and destroyed the cities. As the destruction unfolded, Lot suffered the loss of his wife and his wealth.</a:t>
          </a:r>
        </a:p>
      </dsp:txBody>
      <dsp:txXfrm>
        <a:off x="0" y="502591"/>
        <a:ext cx="10701306" cy="20865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05D50-8729-4D23-A655-2904615BE09F}">
      <dsp:nvSpPr>
        <dsp:cNvPr id="0" name=""/>
        <dsp:cNvSpPr/>
      </dsp:nvSpPr>
      <dsp:spPr>
        <a:xfrm>
          <a:off x="0" y="0"/>
          <a:ext cx="10701306"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Building an Altar—</a:t>
          </a:r>
          <a:endParaRPr lang="en-US" sz="1800" b="1" kern="1200" cap="small" baseline="0" dirty="0">
            <a:effectLst>
              <a:outerShdw blurRad="38100" dist="38100" dir="2700000" algn="tl">
                <a:srgbClr val="000000">
                  <a:alpha val="43137"/>
                </a:srgbClr>
              </a:outerShdw>
            </a:effectLst>
            <a:latin typeface="Gotham Medium" panose="02000604030000020004"/>
          </a:endParaRPr>
        </a:p>
      </dsp:txBody>
      <dsp:txXfrm>
        <a:off x="21975" y="21975"/>
        <a:ext cx="10657356" cy="406216"/>
      </dsp:txXfrm>
    </dsp:sp>
    <dsp:sp modelId="{608031AE-BF66-41CD-A2D0-4CE34B085D7F}">
      <dsp:nvSpPr>
        <dsp:cNvPr id="0" name=""/>
        <dsp:cNvSpPr/>
      </dsp:nvSpPr>
      <dsp:spPr>
        <a:xfrm>
          <a:off x="0" y="809203"/>
          <a:ext cx="10701306" cy="1556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rPr>
            <a:t>After Lot’s departure, God repeated His promise to Abram concerning the land and his future family: “I will make of thee a great nation, and I will bless thee, and make thy name great; and thou shalt be a blessing” (Gen. 12:2 KJV). With great delight, God showed Abram the vastness of his inheritance. He assured Abram that this land would belong to his future family. And after this encounter, Abram built an altar in the plains of </a:t>
          </a:r>
          <a:r>
            <a:rPr lang="en-US" sz="1800" b="1" kern="1200" dirty="0" err="1">
              <a:effectLst>
                <a:outerShdw blurRad="38100" dist="38100" dir="2700000" algn="tl">
                  <a:srgbClr val="000000">
                    <a:alpha val="43137"/>
                  </a:srgbClr>
                </a:outerShdw>
              </a:effectLst>
              <a:latin typeface="Gotham Medium" panose="02000604030000020004"/>
            </a:rPr>
            <a:t>Mamre</a:t>
          </a:r>
          <a:r>
            <a:rPr lang="en-US" sz="1800" b="1" kern="1200" dirty="0">
              <a:effectLst>
                <a:outerShdw blurRad="38100" dist="38100" dir="2700000" algn="tl">
                  <a:srgbClr val="000000">
                    <a:alpha val="43137"/>
                  </a:srgbClr>
                </a:outerShdw>
              </a:effectLst>
              <a:latin typeface="Gotham Medium" panose="02000604030000020004"/>
            </a:rPr>
            <a:t>, near Hebron. Establishing an altar in the Old Testament meant creating a memorial, a way for all to see what God had done.</a:t>
          </a:r>
        </a:p>
      </dsp:txBody>
      <dsp:txXfrm>
        <a:off x="0" y="809203"/>
        <a:ext cx="10701306" cy="1556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1983670"/>
          <a:ext cx="9357069"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A New Altar—</a:t>
          </a:r>
        </a:p>
      </dsp:txBody>
      <dsp:txXfrm>
        <a:off x="21975" y="2005645"/>
        <a:ext cx="9313119" cy="406216"/>
      </dsp:txXfrm>
    </dsp:sp>
    <dsp:sp modelId="{C192F89C-23EA-41F3-8A0F-F557F140D389}">
      <dsp:nvSpPr>
        <dsp:cNvPr id="0" name=""/>
        <dsp:cNvSpPr/>
      </dsp:nvSpPr>
      <dsp:spPr>
        <a:xfrm>
          <a:off x="0" y="2433836"/>
          <a:ext cx="9357069" cy="132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08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rPr>
            <a:t>In the New Testament, believers are encouraged to “offer [their] bodies as a living sacrifice” to God (Rom. 12:1 NIV). Christians are to be God’s light in their jobs, schools, communities—wherever they go. It does not matter whether your neighbors know God. The people of God should be reminding the world of what He has done for them. Wherever they reside, the Father should be honored, glorified, and worshiped.</a:t>
          </a:r>
        </a:p>
      </dsp:txBody>
      <dsp:txXfrm>
        <a:off x="0" y="2433836"/>
        <a:ext cx="9357069" cy="13248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generate an image of Abram building an altar, the prompt will depict a biblical scene. Here is the detailed prompt that will be used:</a:t>
            </a:r>
          </a:p>
          <a:p>
            <a:br>
              <a:rPr lang="en-US" dirty="0"/>
            </a:br>
            <a:endParaRPr lang="en-US" dirty="0"/>
          </a:p>
          <a:p>
            <a:r>
              <a:rPr lang="en-US" dirty="0"/>
              <a:t>**Prompt:** *A desert landscape during ancient times, featuring Abram (Abraham) as an older man with a beard, wearing simple robes. He is in the process of building an altar made of large, rough stones, stacking them carefully. The surroundings include dry, sandy ground with sparse vegetation, and a few trees in the background. The sky is clear with a soft, warm light, suggesting either early morning or late afternoon. Abram’s expression is focused and reverent as he works on the altar, reflecting a moment of deep spiritual significance.*</a:t>
            </a:r>
          </a:p>
          <a:p>
            <a:endParaRPr lang="en-US" dirty="0"/>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Offspring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Genesis 13:16, the Hebrew word for “offspring” calls to mind all the times that Scripture mentions expectations of a coming “offspring” (Gen. 3:15; 12:7; 17:7; 22:18; Num. 24:17; 2 Sam. 7:12–13; Ps. 2:7; 89:3–4; Isa. 7:14; 9:6– 7; 11:1; Jer. 23:5–6; 33:14–15; Mic. 5:2). God promised Abram that his “seed” (KJV) would be as numerous as the sand and stars, that they would be given a special land, and that “all peoples on earth will be blessed through you” (Gen. 12:3). Abram had to trust God enough to leave his home before seeing fulfillment of any of these promises. The apostle Paul—who seems to have been a close reader of Genesis—claims that Jesus is the offspring of Abraham to whom the promises were made (Gal 3:16, 19). It is Jesus who inherits the blessing of the family of Abraham, and His inheritance is shared with anyone “baptized into Christ” and “clothed . . . with Christ” (Gal. 3:27). Through the coming of Christ, all of the promises made to Abraham are fulfilled in those who put their faith in Jesus. God used the family of Abraham to bless the whole world, just as He promised.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Honoring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Honoring God is a lifestyle, for we are to honor God with our wealth (Prov. 3:9), by what we eat or drink (1 Cor. 10:31), and in our service to Him (John 12:26). We honor God through our worship and thanksgiving to Him. As Psalm 71:8 says, “My mouth is filled with your praise, declaring your splendor all day long.”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753576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Abram is not willing to quarrel over land with his nephew. When Abram sees an issue between their hired hands,</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his first response is to remind Lot of their familial connection. He diplomatically offers Lot the first choice of where to take his people. Abram’s decision to let Lot choose where to reside shows his desire to make peace. And this is no ordinary plot of land. When God promised Abram land, He promised him an inheritance that would belong to his descendants forever. God would keep His promises. After Lot looked around to inspect which direction was best, he discerned that the land to the east, Jordan toward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Zoar</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was better (vv. 10–11). The text says that Jordan toward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Zoar</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was well-watered “like the garden of the Lord, like the land of Egypt” (v. 10). While Lot’s choice may seem like the right one, he actually chose poorly. A decision to separate from Abram, rather than follow him, would lead to Lot’s loss of nearly everything, including his wife and wealth. His family line would survive only because he committed incest with his own daughters (Gen. 19:30–38).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Lot chose the land “toward the east.” In Genesis, eastward movement is sometimes presented as movement away from God’s presence. The text compares the land to “the garden of the Lord.” Adam and Eve were expelled from the garden for their disobedience and placed on its east side, away from God’s presence (Gen. 3:24). The land is also compared to Egypt, ironic given that Egypt would be inhospitable to Abram’s descendants. Finally, the narrator mentions a subsequent destruction of Lot’s wealth in verse 10: “This was before the Lord destroyed Sodom and Gomorrah.”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Through Lot’s choice, God spared Abram and gave him the land that was better suited for his inheritance. Though it seemed like Abram and Lot were in control, God was the one working all things for His glory and Abram’s good. Lot’s chosen land was not what it seemed. While it had well-watered soil, the people in the land were wicked and sinning against God. Abram stayed in the land of Canaan, but Lot chose to live in the land of Sodom.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76410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God called Abram’s family out of the land of Ur to bring them to the land of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Caannan</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In Genesis 12:1–2, God said “Go” and made a promise that He would bless Abram. Verses 14–17 show God’s continued blessings for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him. Once he is alone after Lot has departed, God makes a specific promise of territory in the land of Canaan. God will give all that his eyes can see and wherever his feet can walk (vv. 14, 17). God also reiterates an even greater promise, that Abram shall have future children, so many that they will be like particles of dust (v. 16). Lot was not going to be Abram’s heir; God had a much better plan. Isaac will be the child of promise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response to God’s great provision and promise, Abram moved his tent to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Hebron (v. 18). Abram comes to a grove of “great trees” at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Ironically, despite Lot’s selfish attempt to choose the well-watered place when he left Abram, God brings Abram to a home with plenty of water—springs and wells and enough to support large trees and vegetation. In gratitude to God’s provision, Abram constructs an altar for God. An altar is not only a place of sacrifice but also a monument, a place of remembrance.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By building an altar, Abram was marking the significance of this particular place. The altar was evidence of God’s provision—visual evidence for all to see. God would appear to Abraham at the oaks of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where he and Sarah offer hospitality to three heavenly visitors (Gen. 18:1–15). Abraham and Sarah will be buried in a cave near their home in this place (Gen. 23:19; 25:9). And when the Israelites return, Hebron will be the place where David is anointed as king (2 Sam. 5:3).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No matter where Abram went, God remained faithful and kept His promises. When the land to the east seemed better, God was able to provide a home. Even though Abram and Sarai were too old to have children, God would soon bless them with a child and a large family. God is always faithful to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6849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0" dirty="0">
                <a:solidFill>
                  <a:srgbClr val="666666"/>
                </a:solidFill>
                <a:effectLst/>
                <a:latin typeface="Calibri" panose="020F0502020204030204" pitchFamily="34" charset="0"/>
                <a:ea typeface="Aptos" panose="020B0004020202020204" pitchFamily="34" charset="0"/>
                <a:cs typeface="Times New Roman" panose="02020603050405020304" pitchFamily="18" charset="0"/>
              </a:rPr>
              <a:t>Consider how you can honor God where you live.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Wherever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Christina’s church observed that she honored God by being generous with her time. When something needed to be done, she did it. She was an encouraging person. Work was another story. There, she was like any other employee, complaining and grumbling about her supervisor. She’d take supplies from the office. She often returned late from her lunch break. Her coworkers didn’t know about her faith. They certainly didn’t see Jesus through her actions.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James demonstrated his love for God at work. But he struggled to honor the Lord when he went out to the sports bar with old friends. James joined them in shouting and cussing at the game. He became so absorbed in the game that he’d drink too much and would have to be driven home.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Sherri honored God in almost all places and times. But she was like a different person on vacation. When she went on an excursion and met handsome men, Sherri was careful not to mention her faith. She was focused on enjoying herself, and Sherri’s behavior changed. Christina, James, and Sherri loved the Lord and knew how to honor Him in certain environments. But they didn’t understand that honoring God isn’t like changing clothes.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every place and with every action, we are either pointing others to God, or, to something else. That something else is usually ourselves. We can try to make ourselves the center; or we can choose to live like Jesus, who was never too busy to consider the needs of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What can make it difficult to honor God in various situations?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Why is it important to honor God wherever you 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What can you do to remind yourself to honor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wherever you 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0" dirty="0">
                <a:solidFill>
                  <a:srgbClr val="666666"/>
                </a:solidFill>
                <a:effectLst/>
                <a:latin typeface="Calibri" panose="020F0502020204030204" pitchFamily="34" charset="0"/>
                <a:ea typeface="Aptos" panose="020B0004020202020204" pitchFamily="34" charset="0"/>
                <a:cs typeface="Times New Roman" panose="02020603050405020304" pitchFamily="18" charset="0"/>
              </a:rPr>
              <a:t>Consider how you can honor God where you live.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Wherever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What can make it difficult to honor God in various situations?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Why is it important to honor God wherever you 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What can you do to remind yourself to honor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wherever you 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75723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That Was Then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God’s first words to Abraham (as Abram) were a directive to leave home (Genesis 12:1). He left his extended family behind as he journeyed toward and within the land God had designated. God deliberately separated him from his past to create a new nation from him—a nation to usher in the Messiah. We may wonder how homesick Abraham became from time to time. We may also wonder if Abraham ever wished he hadn’t taken Lot along! The importance of Abraham (lived about 2000 BC) in salvation-history should not be overlooked. His names “Abram” and “Abraham” appear on the pages of the Old and New Testament nearly 300 times, with about 28 percent of those occurring in the New Testament. In Hebrews 11, Abraham is enshrined in “Faith’s Hall of Fame.” His example has much to teach us yet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This Is Now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080770" algn="l"/>
              </a:tabLs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a sense, Abraham’s story is ours as well. God wants us to know the Messiah He has sent. But for that to happen, sometimes God has to separate us from relationships, events, jobs, etc., that stand in the way (Mark 10:28-31; Luke 5:27-28). Those separations may come either </a:t>
            </a:r>
            <a:r>
              <a:rPr lang="en-US" sz="1800" i="1" kern="0" dirty="0">
                <a:effectLst/>
                <a:latin typeface="Calibri" panose="020F0502020204030204" pitchFamily="34" charset="0"/>
                <a:ea typeface="Aptos" panose="020B0004020202020204" pitchFamily="34" charset="0"/>
                <a:cs typeface="Times New Roman" panose="02020603050405020304" pitchFamily="18" charset="0"/>
              </a:rPr>
              <a:t>in order that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we may know Jesus or </a:t>
            </a:r>
            <a:r>
              <a:rPr lang="en-US" sz="1800" i="1" kern="0" dirty="0">
                <a:effectLst/>
                <a:latin typeface="Calibri" panose="020F0502020204030204" pitchFamily="34" charset="0"/>
                <a:ea typeface="Aptos" panose="020B0004020202020204" pitchFamily="34" charset="0"/>
                <a:cs typeface="Times New Roman" panose="02020603050405020304" pitchFamily="18" charset="0"/>
              </a:rPr>
              <a:t>as a result of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knowing Him. Those who have experienced such severances may have an inkling of Abraham’s faith. His willingness to place faith in God before all else makes him stand apart, a hero of faith (Hebrews 11:8- 10; compare Galatians 3:9). God expects similar faith even today. When we believe we are called to a different situation, God may not reveal all the details of how to do so and why. If He did, then there would be no room for faith! We should not be surprised if our journey involves taking a “Lot” along. In the Genesis narrative, that man was nothing but trouble for his uncle. More importantly, it’s vital that we not </a:t>
            </a:r>
            <a:r>
              <a:rPr lang="en-US" sz="1800" i="1" kern="0" dirty="0">
                <a:effectLst/>
                <a:latin typeface="Calibri" panose="020F0502020204030204" pitchFamily="34" charset="0"/>
                <a:ea typeface="Aptos" panose="020B0004020202020204" pitchFamily="34" charset="0"/>
                <a:cs typeface="Times New Roman" panose="02020603050405020304" pitchFamily="18" charset="0"/>
              </a:rPr>
              <a:t>be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a “Lot”!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099115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kern="0" dirty="0">
                <a:solidFill>
                  <a:srgbClr val="666666"/>
                </a:solidFill>
                <a:effectLst/>
                <a:latin typeface="Calibri" panose="020F0502020204030204" pitchFamily="34" charset="0"/>
                <a:ea typeface="Aptos" panose="020B0004020202020204" pitchFamily="34" charset="0"/>
                <a:cs typeface="Times New Roman" panose="02020603050405020304" pitchFamily="18" charset="0"/>
              </a:rPr>
              <a:t>Honor God daily.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We have discussed the importance of honoring God, even when the outcomes are uncertain and when we don’t see God’s plan. We don’t choose where and when we should honor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Is It a Lifestyle?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Do you compartmentalize your life? Do you act one way at church, but you let another side show to the people at work? Are there occasions when you use coarse language to run others down? Do you forget to be gracious? Jesus died for our sins that we might be transformed and live a life that honors Him, wherever and whenever. God doesn’t want us to compartmentalize our lives but to intentionally honor Him by how we live each 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a:lnSpc>
                <a:spcPct val="107000"/>
              </a:lnSpc>
              <a:spcBef>
                <a:spcPts val="0"/>
              </a:spcBef>
              <a:spcAft>
                <a:spcPts val="0"/>
              </a:spcAft>
            </a:pPr>
            <a:r>
              <a:rPr lang="en-US" sz="2400" b="1"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0" dirty="0">
                <a:effectLst/>
                <a:latin typeface="Calibri" panose="020F0502020204030204" pitchFamily="34" charset="0"/>
                <a:ea typeface="Aptos" panose="020B0004020202020204" pitchFamily="34" charset="0"/>
                <a:cs typeface="Times New Roman" panose="02020603050405020304" pitchFamily="18" charset="0"/>
              </a:rPr>
              <a:t>ABRAM LETS LOT CHOOSE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Why does Abram let Lot choose the “best” plot of land?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Abram’s decision to let Lot choose where to reside shows his desire to make peace. He may have been comforted in that decision by his trust in God. Abram chose to prioritize his relationship with Lot and show generosity toward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Why does Lot choose to settle in the land to the east?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Lot chose to settle in the land to the east because he perceived that it was the best plot of land. He saw that the whole plain of the Jordan toward </a:t>
            </a:r>
            <a:r>
              <a:rPr lang="en-US" sz="24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Zoar</a:t>
            </a: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was well-watered, like the garden of the Lord and the land of Egypt. However, the text suggests that Lot’s choice was not truly the best because of the future destruction that would occur in the land.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What does the story of Abram and Lot teach us about honoring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The story of Abram and Lot teaches us that nothing will prevent God from keeping His promises. Abram could trust God, knowing that God would ultimately provide.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defTabSz="457200" eaLnBrk="1" fontAlgn="auto" latinLnBrk="0" hangingPunct="1">
              <a:lnSpc>
                <a:spcPct val="107000"/>
              </a:lnSpc>
              <a:spcBef>
                <a:spcPts val="0"/>
              </a:spcBef>
              <a:spcAft>
                <a:spcPts val="0"/>
              </a:spcAft>
              <a:buClrTx/>
              <a:buSzTx/>
              <a:buFontTx/>
              <a:buNone/>
              <a:tabLst/>
              <a:defRPr/>
            </a:pPr>
            <a:r>
              <a:rPr lang="en-US" sz="2400" b="1" kern="0" dirty="0">
                <a:effectLst/>
                <a:latin typeface="Calibri" panose="020F0502020204030204" pitchFamily="34" charset="0"/>
                <a:ea typeface="Aptos" panose="020B0004020202020204" pitchFamily="34" charset="0"/>
                <a:cs typeface="Times New Roman" panose="02020603050405020304" pitchFamily="18" charset="0"/>
              </a:rPr>
              <a:t>ABRAM BUILDS AN ALTAR AT MAMRE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What promises to Abram does God make (vv. 14–17)?</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God promises to give Abram a great deal of land, all the territory that his eyes can see. This will be his family’s possession forever. Also, God promises to give Abram a large family, so many children that they will number like the dust he was kicking up with his shoes.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How does God show faithfulness to Abram?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Abram gave Lot the first choice in land, and Lot chose what appeared to be the best. It looked like Abram would be left with a dry desert territory. But instead, God was able to bless Abram by leading him to a home that had so much water as to support great big trees. Abram was being protected by God all along.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Why does Abram build an altar?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An altar is a memorial, a message for all who see it. Abram builds an altar to mark the significance of the place that God had given. He wanted</a:t>
            </a: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2400" kern="0" dirty="0">
                <a:effectLst/>
                <a:latin typeface="Calibri" panose="020F0502020204030204" pitchFamily="34" charset="0"/>
                <a:ea typeface="Aptos" panose="020B0004020202020204" pitchFamily="34" charset="0"/>
                <a:cs typeface="Times New Roman" panose="02020603050405020304" pitchFamily="18" charset="0"/>
              </a:rPr>
              <a:t>everyone to know that God is able to keep His promises, that God’s plans are not thwarted by the selfish motives of others.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01835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Father God, send us into the troubled world as Your ambassadors so that we may make disciples as we remind others of what You have done for us. Give us eyes like Abraham to perceive the nature of faith. May we not be a short-sighted “Lot”! We ask this in the name of Jesus.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Be ready to exercise a faith like Abraham’s.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Father God, send us into the troubled world as Your ambassadors so that we may make disciples as we remind others of what You have done for us. Give us eyes like Abraham to perceive the nature of faith. May we not be a short-sighted “Lot”! We ask this in the name of Jesus.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Be ready to exercise a faith like Abraham’s.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3</a:t>
            </a:fld>
            <a:endParaRPr lang="en-US" dirty="0"/>
          </a:p>
        </p:txBody>
      </p:sp>
    </p:spTree>
    <p:extLst>
      <p:ext uri="{BB962C8B-B14F-4D97-AF65-F5344CB8AC3E}">
        <p14:creationId xmlns:p14="http://schemas.microsoft.com/office/powerpoint/2010/main" val="2674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Sacred Spaces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With our signatures on the contract and an offer accepted, the deal was done. We had sold our house. It was only a small condo on a quiet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culde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sac, but we had been there for over ten years. While saying goodbye, we realized how the space had become more than four walls and a roof to our family; it had become our home.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Sure, the place had its problems when we arrived. My spouse and I had primed and painted over the worn trim; we had fixed the ceiling crack in the kitchen, and—the proudest project of all— we spent a summer tiling a bathroom. That was one of those projects we would never have started had we known the time and effort required.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But when we stepped back and looked around the place, every corner held some special significance and a memory to replay. We thought of our kids who learned to crawl across the carpet. We thought of the family dance parties that woke the neighbors. We thought of our friends who shared griefs and joys around our table. If the walls could talk, they had a decade of stories to tell.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the narrative of Genesis 13, Abram begins to call a new land his home. He probably had projects on his mind and things he wanted to improve. But he took the time to thank God and claim a space as sacred, meaning set apart for God’s purpose. For generation after generation, the descendants of Abram (renamed Abraham in Genesis 17:5) would tell his stories and would refer to this place.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r>
              <a:rPr lang="en-US" sz="2200" b="1" dirty="0">
                <a:effectLst/>
                <a:latin typeface="Helvetica Neue"/>
                <a:ea typeface="Helvetica Neue"/>
                <a:cs typeface="Helvetica Neue"/>
                <a:sym typeface="Helvetica Neue"/>
              </a:rPr>
              <a:t>Love Is Superior to Spiritual Gifts</a:t>
            </a:r>
            <a:r>
              <a:rPr lang="en-US" sz="2200" dirty="0">
                <a:effectLst/>
                <a:latin typeface="Helvetica Neue"/>
                <a:ea typeface="Helvetica Neue"/>
                <a:cs typeface="Helvetica Neue"/>
                <a:sym typeface="Helvetica Neue"/>
              </a:rPr>
              <a:t>—</a:t>
            </a:r>
          </a:p>
          <a:p>
            <a:r>
              <a:rPr lang="en-US" sz="2200" dirty="0">
                <a:effectLst/>
                <a:latin typeface="Helvetica Neue"/>
                <a:ea typeface="Helvetica Neue"/>
                <a:cs typeface="Helvetica Neue"/>
                <a:sym typeface="Helvetica Neue"/>
              </a:rPr>
              <a:t>Spiritual gifts are given individually to Christians so they can build up the Body of Christ while on earth. However, as important as these gifts are, Paul emphasized in 1 Corinthians 13 that all these gifts are worthless if used without love. You can speak in tongues, obtain divine insights, and provide miraculous signs, but all of these gifts are useless without love. What is most important is receiving God’s love, loving Him, and loving others.</a:t>
            </a:r>
          </a:p>
          <a:p>
            <a:r>
              <a:rPr lang="en-US" sz="2200" b="1" dirty="0">
                <a:effectLst/>
                <a:latin typeface="Helvetica Neue"/>
                <a:ea typeface="Helvetica Neue"/>
                <a:cs typeface="Helvetica Neue"/>
                <a:sym typeface="Helvetica Neue"/>
              </a:rPr>
              <a:t> </a:t>
            </a:r>
            <a:endParaRPr lang="en-US" sz="2200" dirty="0">
              <a:effectLst/>
              <a:latin typeface="Helvetica Neue"/>
              <a:ea typeface="Helvetica Neue"/>
              <a:cs typeface="Helvetica Neue"/>
              <a:sym typeface="Helvetica Neue"/>
            </a:endParaRPr>
          </a:p>
          <a:p>
            <a:r>
              <a:rPr lang="en-US" sz="2200" b="1" dirty="0">
                <a:effectLst/>
                <a:latin typeface="Helvetica Neue"/>
                <a:ea typeface="Helvetica Neue"/>
                <a:cs typeface="Helvetica Neue"/>
                <a:sym typeface="Helvetica Neue"/>
              </a:rPr>
              <a:t>Love Is More Than a Sacrifice</a:t>
            </a:r>
            <a:r>
              <a:rPr lang="en-US" sz="2200" dirty="0">
                <a:effectLst/>
                <a:latin typeface="Helvetica Neue"/>
                <a:ea typeface="Helvetica Neue"/>
                <a:cs typeface="Helvetica Neue"/>
                <a:sym typeface="Helvetica Neue"/>
              </a:rPr>
              <a:t>—</a:t>
            </a:r>
          </a:p>
          <a:p>
            <a:r>
              <a:rPr lang="en-US" sz="2200" dirty="0">
                <a:effectLst/>
                <a:latin typeface="Helvetica Neue"/>
                <a:ea typeface="Helvetica Neue"/>
                <a:cs typeface="Helvetica Neue"/>
                <a:sym typeface="Helvetica Neue"/>
              </a:rPr>
              <a:t>Some may think becoming hungry in order to feed the poor, giving all your wealth to the less fortunate, or becoming a martyr is what God wants us to do. Those things God honors—if they are done with love.</a:t>
            </a:r>
          </a:p>
          <a:p>
            <a:r>
              <a:rPr lang="en-US" sz="2200" b="1" dirty="0">
                <a:effectLst/>
                <a:latin typeface="Helvetica Neue"/>
                <a:ea typeface="Helvetica Neue"/>
                <a:cs typeface="Helvetica Neue"/>
                <a:sym typeface="Helvetica Neue"/>
              </a:rPr>
              <a:t> </a:t>
            </a:r>
            <a:endParaRPr lang="en-US" sz="2200" dirty="0">
              <a:effectLst/>
              <a:latin typeface="Helvetica Neue"/>
              <a:ea typeface="Helvetica Neue"/>
              <a:cs typeface="Helvetica Neue"/>
              <a:sym typeface="Helvetica Neue"/>
            </a:endParaRPr>
          </a:p>
          <a:p>
            <a:r>
              <a:rPr lang="en-US" sz="2200" b="1" dirty="0">
                <a:effectLst/>
                <a:latin typeface="Helvetica Neue"/>
                <a:ea typeface="Helvetica Neue"/>
                <a:cs typeface="Helvetica Neue"/>
                <a:sym typeface="Helvetica Neue"/>
              </a:rPr>
              <a:t>What Love Does</a:t>
            </a:r>
            <a:r>
              <a:rPr lang="en-US" sz="2200" dirty="0">
                <a:effectLst/>
                <a:latin typeface="Helvetica Neue"/>
                <a:ea typeface="Helvetica Neue"/>
                <a:cs typeface="Helvetica Neue"/>
                <a:sym typeface="Helvetica Neue"/>
              </a:rPr>
              <a:t>—</a:t>
            </a:r>
          </a:p>
          <a:p>
            <a:r>
              <a:rPr lang="en-US" sz="2200" dirty="0">
                <a:effectLst/>
                <a:latin typeface="Helvetica Neue"/>
                <a:ea typeface="Helvetica Neue"/>
                <a:cs typeface="Helvetica Neue"/>
                <a:sym typeface="Helvetica Neue"/>
              </a:rPr>
              <a:t>Christians recognize what God’s love is like and become His conduit to supply His compassion to a love starved world. God’s love is patient. He has the power to punish immediately, yet He waits, walking with people through life’s challenges, extending grace and mercy. God’s love is always looking out for the good of others.</a:t>
            </a:r>
          </a:p>
          <a:p>
            <a:r>
              <a:rPr lang="en-US" sz="2200" b="1" dirty="0">
                <a:effectLst/>
                <a:latin typeface="Helvetica Neue"/>
                <a:ea typeface="Helvetica Neue"/>
                <a:cs typeface="Helvetica Neue"/>
                <a:sym typeface="Helvetica Neue"/>
              </a:rPr>
              <a:t> </a:t>
            </a:r>
            <a:endParaRPr lang="en-US" sz="2200" dirty="0">
              <a:effectLst/>
              <a:latin typeface="Helvetica Neue"/>
              <a:ea typeface="Helvetica Neue"/>
              <a:cs typeface="Helvetica Neue"/>
              <a:sym typeface="Helvetica Neue"/>
            </a:endParaRPr>
          </a:p>
          <a:p>
            <a:r>
              <a:rPr lang="en-US" sz="2200" b="1" dirty="0">
                <a:effectLst/>
                <a:latin typeface="Helvetica Neue"/>
                <a:ea typeface="Helvetica Neue"/>
                <a:cs typeface="Helvetica Neue"/>
                <a:sym typeface="Helvetica Neue"/>
              </a:rPr>
              <a:t>What Love Does Not Do</a:t>
            </a:r>
            <a:r>
              <a:rPr lang="en-US" sz="2200" dirty="0">
                <a:effectLst/>
                <a:latin typeface="Helvetica Neue"/>
                <a:ea typeface="Helvetica Neue"/>
                <a:cs typeface="Helvetica Neue"/>
                <a:sym typeface="Helvetica Neue"/>
              </a:rPr>
              <a:t>—</a:t>
            </a:r>
          </a:p>
          <a:p>
            <a:r>
              <a:rPr lang="en-US" sz="2200" dirty="0">
                <a:effectLst/>
                <a:latin typeface="Helvetica Neue"/>
                <a:ea typeface="Helvetica Neue"/>
                <a:cs typeface="Helvetica Neue"/>
                <a:sym typeface="Helvetica Neue"/>
              </a:rPr>
              <a:t>People who say they are filled with God’s love are not jealous and don’t resent another’s elevation. They are not continually looking for rewards and are not self-absorbed, easily irritated, or annoyed. They don’t look for wrongs, but rights.</a:t>
            </a:r>
          </a:p>
          <a:p>
            <a:r>
              <a:rPr lang="en-US" sz="2200" dirty="0">
                <a:effectLst/>
                <a:latin typeface="Helvetica Neue"/>
                <a:ea typeface="Helvetica Neue"/>
                <a:cs typeface="Helvetica Neue"/>
                <a:sym typeface="Helvetica Neue"/>
              </a:rPr>
              <a:t> </a:t>
            </a:r>
          </a:p>
          <a:p>
            <a:r>
              <a:rPr lang="en-US" sz="2200" dirty="0">
                <a:effectLst/>
                <a:latin typeface="Helvetica Neue"/>
                <a:ea typeface="Helvetica Neue"/>
                <a:cs typeface="Helvetica Neue"/>
                <a:sym typeface="Helvetica Neue"/>
              </a:rPr>
              <a:t>Once Jesus returns, spiritual gifts will disappear, along with faith and hope. Finally, we will see Him face-to-face and have free, perfect fellowship with Him forever. The dim mirror we see Him through now will disappear; Jesus will be seen crystal clear. Everything God wanted to accomplish on earth will be achieved— love will be present fully and eternally.</a:t>
            </a:r>
          </a:p>
          <a:p>
            <a:r>
              <a:rPr lang="en-US" sz="2200" dirty="0">
                <a:effectLst/>
                <a:latin typeface="Helvetica Neue"/>
                <a:ea typeface="Helvetica Neue"/>
                <a:cs typeface="Helvetica Neue"/>
                <a:sym typeface="Helvetica Neue"/>
              </a:rPr>
              <a:t> </a:t>
            </a: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r>
              <a:rPr lang="en-US" sz="2200" b="1" dirty="0">
                <a:effectLst/>
                <a:latin typeface="Helvetica Neue"/>
                <a:ea typeface="Helvetica Neue"/>
                <a:cs typeface="Helvetica Neue"/>
                <a:sym typeface="Helvetica Neue"/>
              </a:rPr>
              <a:t> </a:t>
            </a:r>
            <a:endParaRPr lang="en-US" sz="2200" dirty="0">
              <a:effectLst/>
              <a:latin typeface="Helvetica Neue"/>
              <a:ea typeface="Helvetica Neue"/>
              <a:cs typeface="Helvetica Neue"/>
              <a:sym typeface="Helvetica Neue"/>
            </a:endParaRPr>
          </a:p>
          <a:p>
            <a:r>
              <a:rPr lang="en-US" sz="2200" b="1" dirty="0">
                <a:effectLst/>
                <a:latin typeface="Helvetica Neue"/>
                <a:ea typeface="Helvetica Neue"/>
                <a:cs typeface="Helvetica Neue"/>
                <a:sym typeface="Helvetica Neue"/>
              </a:rPr>
              <a:t>What Love Does Not Do</a:t>
            </a:r>
            <a:r>
              <a:rPr lang="en-US" sz="2200" dirty="0">
                <a:effectLst/>
                <a:latin typeface="Helvetica Neue"/>
                <a:ea typeface="Helvetica Neue"/>
                <a:cs typeface="Helvetica Neue"/>
                <a:sym typeface="Helvetica Neue"/>
              </a:rPr>
              <a:t>—</a:t>
            </a:r>
          </a:p>
          <a:p>
            <a:r>
              <a:rPr lang="en-US" sz="2200" dirty="0">
                <a:effectLst/>
                <a:latin typeface="Helvetica Neue"/>
                <a:ea typeface="Helvetica Neue"/>
                <a:cs typeface="Helvetica Neue"/>
                <a:sym typeface="Helvetica Neue"/>
              </a:rPr>
              <a:t>People who say they are filled with God’s love are not jealous and don’t resent another’s elevation. They are not continually looking for rewards and are not self-absorbed, easily irritated, or annoyed. They don’t look for wrongs, but rights.</a:t>
            </a:r>
          </a:p>
          <a:p>
            <a:r>
              <a:rPr lang="en-US" sz="2200" dirty="0">
                <a:effectLst/>
                <a:latin typeface="Helvetica Neue"/>
                <a:ea typeface="Helvetica Neue"/>
                <a:cs typeface="Helvetica Neue"/>
                <a:sym typeface="Helvetica Neue"/>
              </a:rPr>
              <a:t> </a:t>
            </a:r>
          </a:p>
          <a:p>
            <a:r>
              <a:rPr lang="en-US" sz="2200" dirty="0">
                <a:effectLst/>
                <a:latin typeface="Helvetica Neue"/>
                <a:ea typeface="Helvetica Neue"/>
                <a:cs typeface="Helvetica Neue"/>
                <a:sym typeface="Helvetica Neue"/>
              </a:rPr>
              <a:t>Once Jesus returns, spiritual gifts will disappear, along with faith and hope. Finally, we will see Him face-to-face and have free, perfect fellowship with Him forever. The dim mirror we see Him through now will disappear; Jesus will be seen crystal clear. Everything God wanted to accomplish on earth will be achieved— love will be present fully and eternally.</a:t>
            </a:r>
          </a:p>
          <a:p>
            <a:r>
              <a:rPr lang="en-US" sz="2200" dirty="0">
                <a:effectLst/>
                <a:latin typeface="Helvetica Neue"/>
                <a:ea typeface="Helvetica Neue"/>
                <a:cs typeface="Helvetica Neue"/>
                <a:sym typeface="Helvetica Neue"/>
              </a:rPr>
              <a:t> </a:t>
            </a: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964975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Ancient Nomads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Abram and his family were nomadic herdsmen. Pastoral nomads were common in the ancient Near East, and the success of this lifestyle depended on the land’s ability to provide. Genesis describes the territory of Canaan and the Jordan valley as lush (though they would not be considered so today). Despite the land’s apparent abundance, there were a limited number of water resources and limited territory to graze their animals. Because of Abram’s and Lot’s wealth in livestock (Gen. 13:2), their respective herds would naturally come into competition for a fixed set of resources, a situation that Abram wished to change.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Wells and water were coveted resources in the arid lands of Canaan. A few years after the events of this text, Hagar and Ishmael were saved from certain death in the wilderness when God displayed an available well (Gen. 21:19). Abram’s household dug many wells to find water and survive, and the new discovery of flowing water became a source of strife between Isaac and his neighbors (Gen. 26:15, 19–22).</a:t>
            </a:r>
          </a:p>
          <a:p>
            <a:pPr marL="0" marR="0">
              <a:lnSpc>
                <a:spcPct val="107000"/>
              </a:lnSpc>
              <a:spcBef>
                <a:spcPts val="0"/>
              </a:spcBef>
              <a:spcAft>
                <a:spcPts val="0"/>
              </a:spcAft>
            </a:pPr>
            <a:endParaRPr lang="en-US" sz="180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0377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Hebron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By building an altar, Abram marked the significance of a particular place. Whenever someone passes, that person would know what God had done. The Lord God would appear again to Abraham at the oaks of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and there Abraham and Sarah offered hospitality to three visitors from God (Gen 18:1–15). Later, Abraham and Sarah are buried in a cave near their home (Gen 23:19; 25:9). And when the Israelites returned to Canaan, Hebron became a city of strategic importance. God sent David to Hebron to be anointed (2 Sam 2:1–4a). David made Hebron his first capital, reigning there as king for seven and a half years (2 Sam 2:11). The city continues to carry significance as the place where Abram found rest and made a home, where he entertained God’s messengers and received God’s blessing.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89615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Geography of Canaan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God tells Abram to explore, to walk across the land from end to end. The land of Canaan is unique, for it has natural boundaries in all four directions (see description in Num. 34:1–12). To the south lies desert; to the west the Mediterranean; to the north are mountains; and to the east lie the Sea of Galilee, Jordan River, and the Dead Sea. The strategic importance of this land will contribute to Israel’s wealth during the reign of Solomon. The land bridge of Canaan connects the continents of Africa, Asia, and Europe. It will also become troublesome when Israel’s enemies rise up after Solomon’s reign and the division of the kingdoms of Israel and Judah. Only with God’s support do the people of Israel manage to possess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such an important territory.</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322345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524525" y="1141048"/>
            <a:ext cx="7874350" cy="3614480"/>
          </a:xfrm>
        </p:spPr>
        <p:txBody>
          <a:bodyPr bIns="0" anchor="b">
            <a:normAutofit/>
          </a:bodyPr>
          <a:lstStyle>
            <a:lvl1pPr algn="l">
              <a:defRPr sz="7680"/>
            </a:lvl1pPr>
          </a:lstStyle>
          <a:p>
            <a:r>
              <a:rPr lang="en-US"/>
              <a:t>Click to edit Master title style</a:t>
            </a:r>
            <a:endParaRPr lang="en-US" dirty="0"/>
          </a:p>
        </p:txBody>
      </p:sp>
      <p:sp>
        <p:nvSpPr>
          <p:cNvPr id="3" name="Subtitle 2"/>
          <p:cNvSpPr>
            <a:spLocks noGrp="1"/>
          </p:cNvSpPr>
          <p:nvPr>
            <p:ph type="subTitle" idx="1"/>
          </p:nvPr>
        </p:nvSpPr>
        <p:spPr>
          <a:xfrm>
            <a:off x="3524525" y="5022159"/>
            <a:ext cx="7874350" cy="1390394"/>
          </a:xfrm>
        </p:spPr>
        <p:txBody>
          <a:bodyPr tIns="91440" bIns="91440">
            <a:normAutofit/>
          </a:bodyPr>
          <a:lstStyle>
            <a:lvl1pPr marL="0" indent="0" algn="l">
              <a:buNone/>
              <a:defRPr sz="2276" b="0" cap="all" baseline="0">
                <a:solidFill>
                  <a:schemeClr val="tx1"/>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5" name="Footer Placeholder 4"/>
          <p:cNvSpPr>
            <a:spLocks noGrp="1"/>
          </p:cNvSpPr>
          <p:nvPr>
            <p:ph type="ftr" sz="quarter" idx="11"/>
          </p:nvPr>
        </p:nvSpPr>
        <p:spPr>
          <a:xfrm>
            <a:off x="3524525" y="468350"/>
            <a:ext cx="4272966" cy="439753"/>
          </a:xfrm>
        </p:spPr>
        <p:txBody>
          <a:bodyPr/>
          <a:lstStyle/>
          <a:p>
            <a:endParaRPr lang="en-US" dirty="0"/>
          </a:p>
        </p:txBody>
      </p:sp>
      <p:sp>
        <p:nvSpPr>
          <p:cNvPr id="6" name="Slide Number Placeholder 5"/>
          <p:cNvSpPr>
            <a:spLocks noGrp="1"/>
          </p:cNvSpPr>
          <p:nvPr>
            <p:ph type="sldNum" sz="quarter" idx="12"/>
          </p:nvPr>
        </p:nvSpPr>
        <p:spPr>
          <a:xfrm>
            <a:off x="2040467" y="1136317"/>
            <a:ext cx="1140629" cy="716200"/>
          </a:xfrm>
        </p:spPr>
        <p:txBody>
          <a:bodyPr/>
          <a:lstStyle/>
          <a:p>
            <a:fld id="{86CB4B4D-7CA3-9044-876B-883B54F8677D}" type="slidenum">
              <a:rPr lang="en-US" smtClean="0"/>
              <a:pPr/>
              <a:t>‹#›</a:t>
            </a:fld>
            <a:endParaRPr lang="en-US"/>
          </a:p>
        </p:txBody>
      </p:sp>
      <p:cxnSp>
        <p:nvCxnSpPr>
          <p:cNvPr id="8" name="Straight Connector 7"/>
          <p:cNvCxnSpPr/>
          <p:nvPr/>
        </p:nvCxnSpPr>
        <p:spPr>
          <a:xfrm>
            <a:off x="3294598" y="1136318"/>
            <a:ext cx="0" cy="361921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986553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539429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38974" y="1253360"/>
            <a:ext cx="1568750" cy="651035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183699" y="1253360"/>
            <a:ext cx="7408602" cy="65103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flipH="1">
            <a:off x="9838973" y="1022966"/>
            <a:ext cx="1559902"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819428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044702" y="-25400"/>
            <a:ext cx="12534901"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609600" y="1155700"/>
            <a:ext cx="5994400" cy="3568700"/>
          </a:xfrm>
          <a:prstGeom prst="rect">
            <a:avLst/>
          </a:prstGeom>
        </p:spPr>
        <p:txBody>
          <a:bodyPr anchor="b"/>
          <a:lstStyle>
            <a:lvl1pPr>
              <a:defRPr sz="5801"/>
            </a:lvl1pPr>
          </a:lstStyle>
          <a:p>
            <a:r>
              <a:t>Title Text</a:t>
            </a:r>
          </a:p>
        </p:txBody>
      </p:sp>
      <p:sp>
        <p:nvSpPr>
          <p:cNvPr id="40" name="Shape 40"/>
          <p:cNvSpPr txBox="1">
            <a:spLocks noGrp="1"/>
          </p:cNvSpPr>
          <p:nvPr>
            <p:ph type="body" sz="quarter" idx="1"/>
          </p:nvPr>
        </p:nvSpPr>
        <p:spPr>
          <a:xfrm>
            <a:off x="609600" y="4762500"/>
            <a:ext cx="5994400" cy="3568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5921815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273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83696" y="2497607"/>
            <a:ext cx="7857893" cy="2685084"/>
          </a:xfrm>
        </p:spPr>
        <p:txBody>
          <a:bodyPr anchor="b">
            <a:normAutofit/>
          </a:bodyPr>
          <a:lstStyle>
            <a:lvl1pPr algn="l">
              <a:defRPr sz="4551"/>
            </a:lvl1pPr>
          </a:lstStyle>
          <a:p>
            <a:r>
              <a:rPr lang="en-US"/>
              <a:t>Click to edit Master title style</a:t>
            </a:r>
            <a:endParaRPr lang="en-US" dirty="0"/>
          </a:p>
        </p:txBody>
      </p:sp>
      <p:sp>
        <p:nvSpPr>
          <p:cNvPr id="3" name="Text Placeholder 2"/>
          <p:cNvSpPr>
            <a:spLocks noGrp="1"/>
          </p:cNvSpPr>
          <p:nvPr>
            <p:ph type="body" idx="1"/>
          </p:nvPr>
        </p:nvSpPr>
        <p:spPr>
          <a:xfrm>
            <a:off x="2183698" y="5413257"/>
            <a:ext cx="7857893" cy="1440610"/>
          </a:xfrm>
        </p:spPr>
        <p:txBody>
          <a:bodyPr tIns="91440">
            <a:normAutofit/>
          </a:bodyPr>
          <a:lstStyle>
            <a:lvl1pPr marL="0" indent="0" algn="l">
              <a:buNone/>
              <a:defRPr sz="2560">
                <a:solidFill>
                  <a:schemeClr val="tx1"/>
                </a:solidFill>
              </a:defRPr>
            </a:lvl1pPr>
            <a:lvl2pPr marL="487672" indent="0">
              <a:buNone/>
              <a:defRPr sz="2133">
                <a:solidFill>
                  <a:schemeClr val="tx1">
                    <a:tint val="75000"/>
                  </a:schemeClr>
                </a:solidFill>
              </a:defRPr>
            </a:lvl2pPr>
            <a:lvl3pPr marL="975345" indent="0">
              <a:buNone/>
              <a:defRPr sz="1920">
                <a:solidFill>
                  <a:schemeClr val="tx1">
                    <a:tint val="75000"/>
                  </a:schemeClr>
                </a:solidFill>
              </a:defRPr>
            </a:lvl3pPr>
            <a:lvl4pPr marL="1463017" indent="0">
              <a:buNone/>
              <a:defRPr sz="1707">
                <a:solidFill>
                  <a:schemeClr val="tx1">
                    <a:tint val="75000"/>
                  </a:schemeClr>
                </a:solidFill>
              </a:defRPr>
            </a:lvl4pPr>
            <a:lvl5pPr marL="1950690" indent="0">
              <a:buNone/>
              <a:defRPr sz="1707">
                <a:solidFill>
                  <a:schemeClr val="tx1">
                    <a:tint val="75000"/>
                  </a:schemeClr>
                </a:solidFill>
              </a:defRPr>
            </a:lvl5pPr>
            <a:lvl6pPr marL="2438362" indent="0">
              <a:buNone/>
              <a:defRPr sz="1707">
                <a:solidFill>
                  <a:schemeClr val="tx1">
                    <a:tint val="75000"/>
                  </a:schemeClr>
                </a:solidFill>
              </a:defRPr>
            </a:lvl6pPr>
            <a:lvl7pPr marL="2926034" indent="0">
              <a:buNone/>
              <a:defRPr sz="1707">
                <a:solidFill>
                  <a:schemeClr val="tx1">
                    <a:tint val="75000"/>
                  </a:schemeClr>
                </a:solidFill>
              </a:defRPr>
            </a:lvl7pPr>
            <a:lvl8pPr marL="3413707" indent="0">
              <a:buNone/>
              <a:defRPr sz="1707">
                <a:solidFill>
                  <a:schemeClr val="tx1">
                    <a:tint val="75000"/>
                  </a:schemeClr>
                </a:solidFill>
              </a:defRPr>
            </a:lvl8pPr>
            <a:lvl9pPr marL="3901379" indent="0">
              <a:buNone/>
              <a:defRPr sz="17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8"/>
            <a:ext cx="0" cy="404637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1837729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83699" y="1144733"/>
            <a:ext cx="9215177" cy="15065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183697" y="2864265"/>
            <a:ext cx="4380004" cy="4888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018870" y="2864265"/>
            <a:ext cx="4380004" cy="48889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0068476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83698" y="1143701"/>
            <a:ext cx="9215178" cy="15023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2183698" y="2872250"/>
            <a:ext cx="4380004" cy="1140541"/>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4" name="Content Placeholder 3"/>
          <p:cNvSpPr>
            <a:spLocks noGrp="1"/>
          </p:cNvSpPr>
          <p:nvPr>
            <p:ph sz="half" idx="2"/>
          </p:nvPr>
        </p:nvSpPr>
        <p:spPr>
          <a:xfrm>
            <a:off x="2183698" y="4016740"/>
            <a:ext cx="4380004" cy="37610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018869" y="2877162"/>
            <a:ext cx="4380005" cy="1140959"/>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6" name="Content Placeholder 5"/>
          <p:cNvSpPr>
            <a:spLocks noGrp="1"/>
          </p:cNvSpPr>
          <p:nvPr>
            <p:ph sz="quarter" idx="4"/>
          </p:nvPr>
        </p:nvSpPr>
        <p:spPr>
          <a:xfrm>
            <a:off x="7018869" y="4012788"/>
            <a:ext cx="4380005" cy="37509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pPr/>
              <a:t>‹#›</a:t>
            </a:fld>
            <a:endParaRPr lang="en-US"/>
          </a:p>
        </p:txBody>
      </p:sp>
      <p:cxnSp>
        <p:nvCxnSpPr>
          <p:cNvPr id="11" name="Straight Connector 10"/>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5863181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pPr/>
              <a:t>‹#›</a:t>
            </a:fld>
            <a:endParaRPr lang="en-US"/>
          </a:p>
        </p:txBody>
      </p:sp>
      <p:cxnSp>
        <p:nvCxnSpPr>
          <p:cNvPr id="7" name="Straight Connector 6"/>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6372662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4132083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3618" y="1136318"/>
            <a:ext cx="3313259" cy="3195900"/>
          </a:xfrm>
        </p:spPr>
        <p:txBody>
          <a:bodyPr anchor="b">
            <a:normAutofit/>
          </a:bodyPr>
          <a:lstStyle>
            <a:lvl1pPr algn="l">
              <a:defRPr sz="3413"/>
            </a:lvl1pPr>
          </a:lstStyle>
          <a:p>
            <a:r>
              <a:rPr lang="en-US"/>
              <a:t>Click to edit Master title style</a:t>
            </a:r>
            <a:endParaRPr lang="en-US" dirty="0"/>
          </a:p>
        </p:txBody>
      </p:sp>
      <p:sp>
        <p:nvSpPr>
          <p:cNvPr id="3" name="Content Placeholder 2"/>
          <p:cNvSpPr>
            <a:spLocks noGrp="1"/>
          </p:cNvSpPr>
          <p:nvPr>
            <p:ph idx="1"/>
          </p:nvPr>
        </p:nvSpPr>
        <p:spPr>
          <a:xfrm>
            <a:off x="5954355" y="1136319"/>
            <a:ext cx="5444520" cy="662588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183699" y="4558923"/>
            <a:ext cx="3315197" cy="3197413"/>
          </a:xfrm>
        </p:spPr>
        <p:txBody>
          <a:bodyPr>
            <a:normAutofit/>
          </a:bodyPr>
          <a:lstStyle>
            <a:lvl1pPr marL="0" indent="0" algn="l">
              <a:buNone/>
              <a:defRPr sz="2276"/>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8/23/2024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8"/>
            <a:ext cx="0" cy="319590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3072564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7106135" y="685755"/>
            <a:ext cx="4993973" cy="7323166"/>
            <a:chOff x="4996501" y="482171"/>
            <a:chExt cx="3511387" cy="5149101"/>
          </a:xfrm>
        </p:grpSpPr>
        <p:sp>
          <p:nvSpPr>
            <p:cNvPr id="14" name="Rectangle 13"/>
            <p:cNvSpPr/>
            <p:nvPr/>
          </p:nvSpPr>
          <p:spPr>
            <a:xfrm>
              <a:off x="4996501" y="482171"/>
              <a:ext cx="3511387"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2184819" y="1606419"/>
            <a:ext cx="4484099" cy="2603497"/>
          </a:xfrm>
        </p:spPr>
        <p:txBody>
          <a:bodyPr anchor="b">
            <a:normAutofit/>
          </a:bodyPr>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8021515" y="1596506"/>
            <a:ext cx="3178664" cy="5498776"/>
          </a:xfrm>
          <a:solidFill>
            <a:schemeClr val="bg1">
              <a:lumMod val="85000"/>
            </a:schemeClr>
          </a:solidFill>
          <a:ln w="9525" cap="sq">
            <a:noFill/>
            <a:miter lim="800000"/>
          </a:ln>
          <a:effectLst/>
        </p:spPr>
        <p:txBody>
          <a:bodyPr anchor="t"/>
          <a:lstStyle>
            <a:lvl1pPr marL="0" indent="0" algn="ctr">
              <a:buNone/>
              <a:defRPr sz="3413"/>
            </a:lvl1pPr>
            <a:lvl2pPr marL="487672" indent="0">
              <a:buNone/>
              <a:defRPr sz="2987"/>
            </a:lvl2pPr>
            <a:lvl3pPr marL="975345" indent="0">
              <a:buNone/>
              <a:defRPr sz="2560"/>
            </a:lvl3pPr>
            <a:lvl4pPr marL="1463017" indent="0">
              <a:buNone/>
              <a:defRPr sz="2133"/>
            </a:lvl4pPr>
            <a:lvl5pPr marL="1950690" indent="0">
              <a:buNone/>
              <a:defRPr sz="2133"/>
            </a:lvl5pPr>
            <a:lvl6pPr marL="2438362" indent="0">
              <a:buNone/>
              <a:defRPr sz="2133"/>
            </a:lvl6pPr>
            <a:lvl7pPr marL="2926034" indent="0">
              <a:buNone/>
              <a:defRPr sz="2133"/>
            </a:lvl7pPr>
            <a:lvl8pPr marL="3413707" indent="0">
              <a:buNone/>
              <a:defRPr sz="2133"/>
            </a:lvl8pPr>
            <a:lvl9pPr marL="3901379" indent="0">
              <a:buNone/>
              <a:defRPr sz="2133"/>
            </a:lvl9pPr>
          </a:lstStyle>
          <a:p>
            <a:r>
              <a:rPr lang="en-US"/>
              <a:t>Click icon to add picture</a:t>
            </a:r>
            <a:endParaRPr lang="en-US" dirty="0"/>
          </a:p>
        </p:txBody>
      </p:sp>
      <p:sp>
        <p:nvSpPr>
          <p:cNvPr id="4" name="Text Placeholder 3"/>
          <p:cNvSpPr>
            <a:spLocks noGrp="1"/>
          </p:cNvSpPr>
          <p:nvPr>
            <p:ph type="body" sz="half" idx="2"/>
          </p:nvPr>
        </p:nvSpPr>
        <p:spPr>
          <a:xfrm>
            <a:off x="2183698" y="4474300"/>
            <a:ext cx="4477675" cy="2849766"/>
          </a:xfrm>
        </p:spPr>
        <p:txBody>
          <a:bodyPr>
            <a:normAutofit/>
          </a:bodyPr>
          <a:lstStyle>
            <a:lvl1pPr marL="0" indent="0" algn="l">
              <a:buNone/>
              <a:defRPr sz="2560"/>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a:xfrm>
            <a:off x="2183697" y="7779353"/>
            <a:ext cx="4485222" cy="455286"/>
          </a:xfrm>
        </p:spPr>
        <p:txBody>
          <a:bodyPr/>
          <a:lstStyle>
            <a:lvl1pPr algn="l">
              <a:defRPr/>
            </a:lvl1pPr>
          </a:lstStyle>
          <a:p>
            <a:fld id="{48A87A34-81AB-432B-8DAE-1953F412C126}" type="datetimeFigureOut">
              <a:rPr lang="en-US" smtClean="0"/>
              <a:pPr/>
              <a:t>8/23/2024</a:t>
            </a:fld>
            <a:endParaRPr lang="en-US" dirty="0"/>
          </a:p>
        </p:txBody>
      </p:sp>
      <p:sp>
        <p:nvSpPr>
          <p:cNvPr id="6" name="Footer Placeholder 5"/>
          <p:cNvSpPr>
            <a:spLocks noGrp="1"/>
          </p:cNvSpPr>
          <p:nvPr>
            <p:ph type="ftr" sz="quarter" idx="11"/>
          </p:nvPr>
        </p:nvSpPr>
        <p:spPr>
          <a:xfrm>
            <a:off x="2184893" y="453179"/>
            <a:ext cx="4484026" cy="456435"/>
          </a:xfrm>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12" name="Straight Connector 11"/>
          <p:cNvCxnSpPr/>
          <p:nvPr/>
        </p:nvCxnSpPr>
        <p:spPr>
          <a:xfrm>
            <a:off x="1950844" y="1136317"/>
            <a:ext cx="0" cy="3073599"/>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675179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866821"/>
            <a:ext cx="13004800" cy="589841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srcRect t="2873" b="-2873"/>
          <a:stretch/>
        </p:blipFill>
        <p:spPr>
          <a:xfrm>
            <a:off x="0" y="8765235"/>
            <a:ext cx="13004800" cy="1017603"/>
          </a:xfrm>
          <a:prstGeom prst="rect">
            <a:avLst/>
          </a:prstGeom>
        </p:spPr>
      </p:pic>
      <p:sp>
        <p:nvSpPr>
          <p:cNvPr id="2" name="Title Placeholder 1"/>
          <p:cNvSpPr>
            <a:spLocks noGrp="1"/>
          </p:cNvSpPr>
          <p:nvPr>
            <p:ph type="title"/>
          </p:nvPr>
        </p:nvSpPr>
        <p:spPr>
          <a:xfrm>
            <a:off x="2183699" y="1144207"/>
            <a:ext cx="9215177" cy="149224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2183699" y="2866821"/>
            <a:ext cx="9215177" cy="49075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30637" y="469860"/>
            <a:ext cx="3368238" cy="439753"/>
          </a:xfrm>
          <a:prstGeom prst="rect">
            <a:avLst/>
          </a:prstGeom>
        </p:spPr>
        <p:txBody>
          <a:bodyPr vert="horz" lIns="91440" tIns="45720" rIns="91440" bIns="45720" rtlCol="0" anchor="ctr"/>
          <a:lstStyle>
            <a:lvl1pPr algn="r">
              <a:defRPr sz="1422">
                <a:solidFill>
                  <a:schemeClr val="tx1">
                    <a:tint val="75000"/>
                  </a:schemeClr>
                </a:solidFill>
              </a:defRPr>
            </a:lvl1pPr>
          </a:lstStyle>
          <a:p>
            <a:fld id="{48A87A34-81AB-432B-8DAE-1953F412C126}" type="datetimeFigureOut">
              <a:rPr lang="en-US" smtClean="0"/>
              <a:pPr/>
              <a:t>8/23/2024</a:t>
            </a:fld>
            <a:endParaRPr lang="en-US" dirty="0"/>
          </a:p>
        </p:txBody>
      </p:sp>
      <p:sp>
        <p:nvSpPr>
          <p:cNvPr id="5" name="Footer Placeholder 4"/>
          <p:cNvSpPr>
            <a:spLocks noGrp="1"/>
          </p:cNvSpPr>
          <p:nvPr>
            <p:ph type="ftr" sz="quarter" idx="3"/>
          </p:nvPr>
        </p:nvSpPr>
        <p:spPr>
          <a:xfrm>
            <a:off x="2183698" y="468350"/>
            <a:ext cx="5606517" cy="439753"/>
          </a:xfrm>
          <a:prstGeom prst="rect">
            <a:avLst/>
          </a:prstGeom>
        </p:spPr>
        <p:txBody>
          <a:bodyPr vert="horz" lIns="91440" tIns="45720" rIns="91440" bIns="45720" rtlCol="0" anchor="ctr"/>
          <a:lstStyle>
            <a:lvl1pPr algn="l">
              <a:defRPr sz="1422">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3653" y="1136317"/>
            <a:ext cx="1131728" cy="716200"/>
          </a:xfrm>
          <a:prstGeom prst="rect">
            <a:avLst/>
          </a:prstGeom>
        </p:spPr>
        <p:txBody>
          <a:bodyPr vert="horz" lIns="91440" tIns="45720" rIns="91440" bIns="45720" rtlCol="0" anchor="t"/>
          <a:lstStyle>
            <a:lvl1pPr algn="r">
              <a:defRPr sz="3982">
                <a:solidFill>
                  <a:schemeClr val="accent1"/>
                </a:solidFill>
              </a:defRPr>
            </a:lvl1pPr>
          </a:lstStyle>
          <a:p>
            <a:fld id="{86CB4B4D-7CA3-9044-876B-883B54F8677D}" type="slidenum">
              <a:rPr lang="en-US" smtClean="0"/>
              <a:pPr/>
              <a:t>‹#›</a:t>
            </a:fld>
            <a:endParaRPr lang="en-US"/>
          </a:p>
        </p:txBody>
      </p:sp>
      <p:cxnSp>
        <p:nvCxnSpPr>
          <p:cNvPr id="12" name="Straight Connector 11"/>
          <p:cNvCxnSpPr/>
          <p:nvPr/>
        </p:nvCxnSpPr>
        <p:spPr>
          <a:xfrm>
            <a:off x="0" y="8776920"/>
            <a:ext cx="130048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28185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sldNum="0" hdr="0" ftr="0" dt="0"/>
  <p:txStyles>
    <p:titleStyle>
      <a:lvl1pPr algn="l" defTabSz="975345" rtl="0" eaLnBrk="1" latinLnBrk="0" hangingPunct="1">
        <a:lnSpc>
          <a:spcPct val="90000"/>
        </a:lnSpc>
        <a:spcBef>
          <a:spcPct val="0"/>
        </a:spcBef>
        <a:buNone/>
        <a:defRPr sz="4551" b="0" i="0" kern="1200" cap="none">
          <a:solidFill>
            <a:schemeClr val="tx1"/>
          </a:solidFill>
          <a:effectLst/>
          <a:latin typeface="+mj-lt"/>
          <a:ea typeface="+mj-ea"/>
          <a:cs typeface="+mj-cs"/>
        </a:defRPr>
      </a:lvl1pPr>
    </p:titleStyle>
    <p:bodyStyle>
      <a:lvl1pPr marL="325115" indent="-325115" algn="l" defTabSz="975345" rtl="0" eaLnBrk="1" latinLnBrk="0" hangingPunct="1">
        <a:lnSpc>
          <a:spcPct val="120000"/>
        </a:lnSpc>
        <a:spcBef>
          <a:spcPts val="1422"/>
        </a:spcBef>
        <a:buClr>
          <a:schemeClr val="accent1"/>
        </a:buClr>
        <a:buSzPct val="100000"/>
        <a:buFont typeface="Arial" panose="020B0604020202020204" pitchFamily="34" charset="0"/>
        <a:buChar char="•"/>
        <a:defRPr sz="2844" kern="1200" cap="none">
          <a:solidFill>
            <a:schemeClr val="tx1"/>
          </a:solidFill>
          <a:effectLst/>
          <a:latin typeface="+mn-lt"/>
          <a:ea typeface="+mn-ea"/>
          <a:cs typeface="+mn-cs"/>
        </a:defRPr>
      </a:lvl1pPr>
      <a:lvl2pPr marL="97534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baseline="0">
          <a:solidFill>
            <a:schemeClr val="tx1"/>
          </a:solidFill>
          <a:effectLst/>
          <a:latin typeface="+mn-lt"/>
          <a:ea typeface="+mn-ea"/>
          <a:cs typeface="+mn-cs"/>
        </a:defRPr>
      </a:lvl2pPr>
      <a:lvl3pPr marL="162557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a:solidFill>
            <a:schemeClr val="tx1"/>
          </a:solidFill>
          <a:effectLst/>
          <a:latin typeface="+mn-lt"/>
          <a:ea typeface="+mn-ea"/>
          <a:cs typeface="+mn-cs"/>
        </a:defRPr>
      </a:lvl3pPr>
      <a:lvl4pPr marL="227580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991" kern="1200" cap="none" baseline="0">
          <a:solidFill>
            <a:schemeClr val="tx1"/>
          </a:solidFill>
          <a:effectLst/>
          <a:latin typeface="+mn-lt"/>
          <a:ea typeface="+mn-ea"/>
          <a:cs typeface="+mn-cs"/>
        </a:defRPr>
      </a:lvl4pPr>
      <a:lvl5pPr marL="292603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707" kern="1200" cap="none">
          <a:solidFill>
            <a:schemeClr val="tx1"/>
          </a:solidFill>
          <a:effectLst/>
          <a:latin typeface="+mn-lt"/>
          <a:ea typeface="+mn-ea"/>
          <a:cs typeface="+mn-cs"/>
        </a:defRPr>
      </a:lvl5pPr>
      <a:lvl6pPr marL="357626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6pPr>
      <a:lvl7pPr marL="422649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7pPr>
      <a:lvl8pPr marL="487672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8pPr>
      <a:lvl9pPr marL="552695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9pPr>
    </p:bodyStyle>
    <p:otherStyle>
      <a:defPPr>
        <a:defRPr lang="en-US"/>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4.emf"/><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4.emf"/><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5.xml"/><Relationship Id="rId16" Type="http://schemas.openxmlformats.org/officeDocument/2006/relationships/diagramColors" Target="../diagrams/colors3.xml"/><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495300" y="438149"/>
            <a:ext cx="12211050" cy="193376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algn="ctr"/>
            <a:r>
              <a:rPr lang="en-US" sz="5400" b="1" dirty="0">
                <a:effectLst>
                  <a:outerShdw blurRad="38100" dist="38100" dir="2700000" algn="tl">
                    <a:srgbClr val="000000">
                      <a:alpha val="43137"/>
                    </a:srgbClr>
                  </a:outerShdw>
                </a:effectLst>
                <a:latin typeface="Gotham Medium" panose="02000604030000020004"/>
                <a:cs typeface="Gotham Book" pitchFamily="2" charset="0"/>
              </a:rPr>
              <a:t>Abram Builds an Altar at </a:t>
            </a:r>
            <a:r>
              <a:rPr lang="en-US" sz="5400" b="1" dirty="0" err="1">
                <a:effectLst>
                  <a:outerShdw blurRad="38100" dist="38100" dir="2700000" algn="tl">
                    <a:srgbClr val="000000">
                      <a:alpha val="43137"/>
                    </a:srgbClr>
                  </a:outerShdw>
                </a:effectLst>
                <a:latin typeface="Gotham Medium" panose="02000604030000020004"/>
                <a:cs typeface="Gotham Book" pitchFamily="2" charset="0"/>
              </a:rPr>
              <a:t>Mamre</a:t>
            </a:r>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a:p>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p:txBody>
      </p:sp>
      <p:sp>
        <p:nvSpPr>
          <p:cNvPr id="3" name="Rectangle 2">
            <a:extLst>
              <a:ext uri="{FF2B5EF4-FFF2-40B4-BE49-F238E27FC236}">
                <a16:creationId xmlns:a16="http://schemas.microsoft.com/office/drawing/2014/main" id="{596BCE1E-E24D-419E-8D9F-8319B78B0BF7}"/>
              </a:ext>
            </a:extLst>
          </p:cNvPr>
          <p:cNvSpPr/>
          <p:nvPr/>
        </p:nvSpPr>
        <p:spPr>
          <a:xfrm>
            <a:off x="6896101" y="2542044"/>
            <a:ext cx="5810250" cy="2246769"/>
          </a:xfrm>
          <a:prstGeom prst="rect">
            <a:avLst/>
          </a:prstGeom>
          <a:gradFill>
            <a:gsLst>
              <a:gs pos="42000">
                <a:schemeClr val="accent1">
                  <a:lumMod val="5000"/>
                  <a:lumOff val="95000"/>
                </a:schemeClr>
              </a:gs>
              <a:gs pos="3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800" b="1" dirty="0">
                <a:latin typeface="Gotham Medium" panose="02000604030000020004"/>
              </a:rPr>
              <a:t>So Abram said to Lot, “Let’s not have any quarreling between you and me, or between your herders and mine, for we are close relatives.” </a:t>
            </a:r>
          </a:p>
          <a:p>
            <a:pPr algn="r"/>
            <a:r>
              <a:rPr lang="en-US" sz="2800" b="1" dirty="0">
                <a:latin typeface="Gotham Medium" panose="02000604030000020004"/>
              </a:rPr>
              <a:t>—Genesis 13:18 NIV</a:t>
            </a:r>
          </a:p>
        </p:txBody>
      </p:sp>
      <p:sp>
        <p:nvSpPr>
          <p:cNvPr id="4" name="TextBox 3">
            <a:extLst>
              <a:ext uri="{FF2B5EF4-FFF2-40B4-BE49-F238E27FC236}">
                <a16:creationId xmlns:a16="http://schemas.microsoft.com/office/drawing/2014/main" id="{3C806A3E-819F-84A3-8BFB-D901B21782B2}"/>
              </a:ext>
            </a:extLst>
          </p:cNvPr>
          <p:cNvSpPr txBox="1"/>
          <p:nvPr/>
        </p:nvSpPr>
        <p:spPr>
          <a:xfrm>
            <a:off x="10784006" y="9472497"/>
            <a:ext cx="2768979" cy="281103"/>
          </a:xfrm>
          <a:prstGeom prst="rect">
            <a:avLst/>
          </a:prstGeom>
          <a:noFill/>
        </p:spPr>
        <p:txBody>
          <a:bodyPr wrap="square">
            <a:spAutoFit/>
          </a:bodyPr>
          <a:lstStyle/>
          <a:p>
            <a:pPr marL="0" marR="0">
              <a:lnSpc>
                <a:spcPct val="107000"/>
              </a:lnSpc>
              <a:spcBef>
                <a:spcPts val="0"/>
              </a:spcBef>
              <a:spcAft>
                <a:spcPts val="0"/>
              </a:spcAft>
            </a:pPr>
            <a:r>
              <a:rPr lang="en-US" sz="1200" b="1" kern="0" dirty="0">
                <a:solidFill>
                  <a:srgbClr val="000000"/>
                </a:solidFill>
                <a:effectLst/>
                <a:latin typeface="Arial Black" panose="020B0A04020102020204" pitchFamily="34" charset="0"/>
                <a:ea typeface="Aptos" panose="020B0004020202020204" pitchFamily="34" charset="0"/>
                <a:cs typeface="Times New Roman" panose="02020603050405020304" pitchFamily="18" charset="0"/>
              </a:rPr>
              <a:t>Week of September 1</a:t>
            </a:r>
            <a:endParaRPr lang="en-US" sz="12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pic>
        <p:nvPicPr>
          <p:cNvPr id="7" name="Picture 6" descr="A person in a robe building a stack of rocks&#10;&#10;Description automatically generated">
            <a:extLst>
              <a:ext uri="{FF2B5EF4-FFF2-40B4-BE49-F238E27FC236}">
                <a16:creationId xmlns:a16="http://schemas.microsoft.com/office/drawing/2014/main" id="{242A191D-3B81-0766-6512-B4B4F0D076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2217276"/>
            <a:ext cx="5319048" cy="5319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a:cxnSpLocks/>
          </p:cNvCxnSpPr>
          <p:nvPr/>
        </p:nvCxnSpPr>
        <p:spPr>
          <a:xfrm flipV="1">
            <a:off x="-616197" y="812277"/>
            <a:ext cx="13774057" cy="1841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DBA3FA98-EE36-4C3B-9FA0-CA6DB5E0310D}"/>
              </a:ext>
            </a:extLst>
          </p:cNvPr>
          <p:cNvSpPr/>
          <p:nvPr/>
        </p:nvSpPr>
        <p:spPr>
          <a:xfrm>
            <a:off x="84436" y="853580"/>
            <a:ext cx="12770895" cy="7714804"/>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lnSpc>
                <a:spcPct val="107000"/>
              </a:lnSpc>
            </a:pPr>
            <a:r>
              <a:rPr lang="en-US" sz="2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ITCFranklinGothicStd-BkCd"/>
              </a:rPr>
              <a:t>Offspring</a:t>
            </a:r>
          </a:p>
          <a:p>
            <a:pPr lvl="1">
              <a:lnSpc>
                <a:spcPct val="107000"/>
              </a:lnSpc>
            </a:pPr>
            <a:r>
              <a:rPr lang="en-US" sz="2400" dirty="0">
                <a:latin typeface="Gotham Medium" panose="02000604030000020004"/>
                <a:ea typeface="Calibri" panose="020F0502020204030204" pitchFamily="34" charset="0"/>
                <a:cs typeface="ITCFranklinGothicStd-BkCd"/>
              </a:rPr>
              <a:t>In Genesis 13:16, the Hebrew word for “offspring” calls to mind all the times that Scripture mentions expectations of a coming “offspring” (Gen. 3:15; 12:7; 17:7; 22:18; Num. 24:17; 2 Sam. 7:12–13; Ps. 2:7; 89:3–4; Isa. 7:14; 9:6– 7; 11:1; Jer. 23:5–6; 33:14–15; Mic. 5:2). God promised Abram that his “seed” (KJV) would be as numerous as the sand and stars, that they would be given a special land, and that “all peoples on earth will be blessed through you” (Gen. 12:3). Abram had to trust God enough to leave his home before seeing fulfillment of any of these promises. The apostle Paul—who seems to have been a close reader of Genesis—claims that Jesus is the offspring of Abraham to whom the promises were made (Gal 3:16, 19). It is Jesus who inherits the blessing of the family of Abraham, and His inheritance is shared with anyone “baptized into Christ” and “clothed . . . with Christ” (Gal. 3:27). Through the coming of Christ, all of the promises made to Abraham are fulfilled in those who put their faith in Jesus. God used the family of Abraham to bless the whole world, just as He promised.</a:t>
            </a:r>
          </a:p>
          <a:p>
            <a:pPr algn="l">
              <a:lnSpc>
                <a:spcPct val="107000"/>
              </a:lnSpc>
            </a:pPr>
            <a:endParaRPr lang="en-US" sz="2400" dirty="0">
              <a:latin typeface="Gotham Medium" panose="02000604030000020004"/>
              <a:ea typeface="Calibri" panose="020F0502020204030204" pitchFamily="34" charset="0"/>
              <a:cs typeface="ITCFranklinGothicStd-BkCd"/>
            </a:endParaRPr>
          </a:p>
          <a:p>
            <a:pPr>
              <a:lnSpc>
                <a:spcPct val="107000"/>
              </a:lnSpc>
            </a:pPr>
            <a:r>
              <a:rPr lang="en-US" sz="2800" b="1" u="sng" cap="small" dirty="0">
                <a:effectLst>
                  <a:outerShdw blurRad="38100" dist="38100" dir="2700000" algn="tl">
                    <a:srgbClr val="000000">
                      <a:alpha val="43137"/>
                    </a:srgbClr>
                  </a:outerShdw>
                </a:effectLst>
                <a:latin typeface="Gotham Medium" panose="02000604030000020004"/>
              </a:rPr>
              <a:t>Honoring God</a:t>
            </a:r>
          </a:p>
          <a:p>
            <a:pPr lvl="1">
              <a:lnSpc>
                <a:spcPct val="107000"/>
              </a:lnSpc>
            </a:pPr>
            <a:r>
              <a:rPr lang="en-US" sz="2400" dirty="0">
                <a:latin typeface="Gotham Medium" panose="02000604030000020004"/>
                <a:ea typeface="Calibri" panose="020F0502020204030204" pitchFamily="34" charset="0"/>
                <a:cs typeface="ITCFranklinGothicStd-BkCd"/>
              </a:rPr>
              <a:t>Honoring God is a lifestyle, for we are to honor God with our wealth (Prov. 3:9), by what we eat or drink (1 Cor. 10:31), and in our service to Him (John 12:26). We honor God through our worship and thanksgiving to Him. As Psalm 71:8 says, “My mouth is filled with your praise, declaring your splendor all day long.”</a:t>
            </a:r>
            <a:endParaRPr lang="en-US" dirty="0">
              <a:latin typeface="Gotham Medium" panose="02000604030000020004"/>
              <a:ea typeface="Calibri" panose="020F0502020204030204" pitchFamily="34" charset="0"/>
              <a:cs typeface="ITCFranklinGothicStd-BkCd"/>
            </a:endParaRPr>
          </a:p>
        </p:txBody>
      </p:sp>
      <p:grpSp>
        <p:nvGrpSpPr>
          <p:cNvPr id="8" name="Group 7">
            <a:extLst>
              <a:ext uri="{FF2B5EF4-FFF2-40B4-BE49-F238E27FC236}">
                <a16:creationId xmlns:a16="http://schemas.microsoft.com/office/drawing/2014/main" id="{0376AC74-983C-48B9-BF8A-3647807A963A}"/>
              </a:ext>
            </a:extLst>
          </p:cNvPr>
          <p:cNvGrpSpPr/>
          <p:nvPr/>
        </p:nvGrpSpPr>
        <p:grpSpPr>
          <a:xfrm>
            <a:off x="71667" y="6285660"/>
            <a:ext cx="12848697" cy="9338"/>
            <a:chOff x="474483" y="6749023"/>
            <a:chExt cx="12101283" cy="5129"/>
          </a:xfrm>
        </p:grpSpPr>
        <p:sp>
          <p:nvSpPr>
            <p:cNvPr id="21" name="Line 13">
              <a:extLst>
                <a:ext uri="{FF2B5EF4-FFF2-40B4-BE49-F238E27FC236}">
                  <a16:creationId xmlns:a16="http://schemas.microsoft.com/office/drawing/2014/main" id="{986C7C43-3A83-4241-B703-DC51FF478DC7}"/>
                </a:ext>
              </a:extLst>
            </p:cNvPr>
            <p:cNvSpPr>
              <a:spLocks noChangeShapeType="1"/>
            </p:cNvSpPr>
            <p:nvPr/>
          </p:nvSpPr>
          <p:spPr bwMode="auto">
            <a:xfrm rot="10800000">
              <a:off x="474483" y="6749023"/>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nchor="ctr"/>
            <a:lstStyle/>
            <a:p>
              <a:endParaRPr lang="en-US" sz="4481" dirty="0"/>
            </a:p>
          </p:txBody>
        </p:sp>
        <p:sp>
          <p:nvSpPr>
            <p:cNvPr id="22" name="Line 13">
              <a:extLst>
                <a:ext uri="{FF2B5EF4-FFF2-40B4-BE49-F238E27FC236}">
                  <a16:creationId xmlns:a16="http://schemas.microsoft.com/office/drawing/2014/main" id="{1F480B0B-B556-4426-9E49-EE5FF18484B7}"/>
                </a:ext>
              </a:extLst>
            </p:cNvPr>
            <p:cNvSpPr>
              <a:spLocks noChangeShapeType="1"/>
            </p:cNvSpPr>
            <p:nvPr/>
          </p:nvSpPr>
          <p:spPr bwMode="auto">
            <a:xfrm rot="10800000">
              <a:off x="7034870" y="6751587"/>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nchor="ctr"/>
            <a:lstStyle/>
            <a:p>
              <a:endParaRPr lang="en-US" sz="4481" dirty="0"/>
            </a:p>
          </p:txBody>
        </p:sp>
        <p:sp>
          <p:nvSpPr>
            <p:cNvPr id="23" name="Line 13">
              <a:extLst>
                <a:ext uri="{FF2B5EF4-FFF2-40B4-BE49-F238E27FC236}">
                  <a16:creationId xmlns:a16="http://schemas.microsoft.com/office/drawing/2014/main" id="{98E332BE-3B60-4182-9492-E3080411B342}"/>
                </a:ext>
              </a:extLst>
            </p:cNvPr>
            <p:cNvSpPr>
              <a:spLocks noChangeShapeType="1"/>
            </p:cNvSpPr>
            <p:nvPr/>
          </p:nvSpPr>
          <p:spPr bwMode="auto">
            <a:xfrm rot="10800000">
              <a:off x="11472206" y="6751587"/>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nchor="ctr"/>
            <a:lstStyle/>
            <a:p>
              <a:endParaRPr lang="en-US" sz="4481" dirty="0"/>
            </a:p>
          </p:txBody>
        </p:sp>
      </p:grpSp>
      <p:sp>
        <p:nvSpPr>
          <p:cNvPr id="7" name="Title 2">
            <a:extLst>
              <a:ext uri="{FF2B5EF4-FFF2-40B4-BE49-F238E27FC236}">
                <a16:creationId xmlns:a16="http://schemas.microsoft.com/office/drawing/2014/main" id="{D72C2BBB-E5F9-EC76-2D01-8A2842D818FB}"/>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539C4EEA-A418-A47F-B011-96A836A174FF}"/>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10</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732117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11</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r>
              <a:rPr lang="en-US" sz="2000" b="1" dirty="0">
                <a:latin typeface="Gotham Medium" panose="02000604030000020004"/>
                <a:ea typeface="Helvetica Neue"/>
                <a:cs typeface="Helvetica Neue"/>
                <a:sym typeface="Helvetica Neue"/>
              </a:rPr>
              <a:t>8 So Abram said to Lot, “Let’s not have any quarreling between you and me, or between your herders and mine, for we are close relatives. </a:t>
            </a:r>
          </a:p>
          <a:p>
            <a:pPr algn="l">
              <a:spcBef>
                <a:spcPts val="600"/>
              </a:spcBef>
              <a:spcAft>
                <a:spcPts val="600"/>
              </a:spcAft>
            </a:pPr>
            <a:r>
              <a:rPr lang="en-US" sz="2000" b="1" dirty="0">
                <a:latin typeface="Gotham Medium" panose="02000604030000020004"/>
                <a:ea typeface="Helvetica Neue"/>
                <a:cs typeface="Helvetica Neue"/>
                <a:sym typeface="Helvetica Neue"/>
              </a:rPr>
              <a:t>9 Is not the whole land before you? Let’s part company. If you go to the left, I’ll go to the right; if you go to the right, I’ll go to the left.” </a:t>
            </a:r>
          </a:p>
          <a:p>
            <a:pPr algn="l">
              <a:spcBef>
                <a:spcPts val="600"/>
              </a:spcBef>
              <a:spcAft>
                <a:spcPts val="600"/>
              </a:spcAft>
            </a:pPr>
            <a:r>
              <a:rPr lang="en-US" sz="2000" b="1" dirty="0">
                <a:latin typeface="Gotham Medium" panose="02000604030000020004"/>
                <a:ea typeface="Helvetica Neue"/>
                <a:cs typeface="Helvetica Neue"/>
                <a:sym typeface="Helvetica Neue"/>
              </a:rPr>
              <a:t>10 Lot looked around and saw that the whole plain of the Jordan toward </a:t>
            </a:r>
            <a:r>
              <a:rPr lang="en-US" sz="2000" b="1" dirty="0" err="1">
                <a:latin typeface="Gotham Medium" panose="02000604030000020004"/>
                <a:ea typeface="Helvetica Neue"/>
                <a:cs typeface="Helvetica Neue"/>
                <a:sym typeface="Helvetica Neue"/>
              </a:rPr>
              <a:t>Zoar</a:t>
            </a:r>
            <a:r>
              <a:rPr lang="en-US" sz="2000" b="1" dirty="0">
                <a:latin typeface="Gotham Medium" panose="02000604030000020004"/>
                <a:ea typeface="Helvetica Neue"/>
                <a:cs typeface="Helvetica Neue"/>
                <a:sym typeface="Helvetica Neue"/>
              </a:rPr>
              <a:t> was well watered, like the garden of the LORD, like the land of Egypt. (This was before the LORD destroyed Sodom and Gomorrah.) </a:t>
            </a:r>
          </a:p>
          <a:p>
            <a:pPr algn="l">
              <a:spcBef>
                <a:spcPts val="600"/>
              </a:spcBef>
              <a:spcAft>
                <a:spcPts val="600"/>
              </a:spcAft>
            </a:pPr>
            <a:r>
              <a:rPr lang="en-US" sz="2000" b="1" dirty="0">
                <a:latin typeface="Gotham Medium" panose="02000604030000020004"/>
                <a:ea typeface="Helvetica Neue"/>
                <a:cs typeface="Helvetica Neue"/>
                <a:sym typeface="Helvetica Neue"/>
              </a:rPr>
              <a:t>11 So Lot chose for himself the whole plain of the Jordan and set out toward the east. The two men parted company: </a:t>
            </a:r>
          </a:p>
          <a:p>
            <a:pPr algn="l">
              <a:spcBef>
                <a:spcPts val="600"/>
              </a:spcBef>
              <a:spcAft>
                <a:spcPts val="600"/>
              </a:spcAft>
            </a:pPr>
            <a:r>
              <a:rPr lang="en-US" sz="2000" b="1" dirty="0">
                <a:latin typeface="Gotham Medium" panose="02000604030000020004"/>
                <a:ea typeface="Helvetica Neue"/>
                <a:cs typeface="Helvetica Neue"/>
                <a:sym typeface="Helvetica Neue"/>
              </a:rPr>
              <a:t>12 Abram lived in the land of Canaan, while Lot lived among the cities of the plain and pitched his tents near Sodom. </a:t>
            </a:r>
          </a:p>
          <a:p>
            <a:pPr algn="l">
              <a:spcBef>
                <a:spcPts val="600"/>
              </a:spcBef>
              <a:spcAft>
                <a:spcPts val="600"/>
              </a:spcAft>
            </a:pPr>
            <a:r>
              <a:rPr lang="en-US" sz="2000" b="1" dirty="0">
                <a:latin typeface="Gotham Medium" panose="02000604030000020004"/>
                <a:ea typeface="Helvetica Neue"/>
                <a:cs typeface="Helvetica Neue"/>
                <a:sym typeface="Helvetica Neue"/>
              </a:rPr>
              <a:t>13 Now the people of Sodom were wicked and were sinning greatly against the LORD.</a:t>
            </a:r>
            <a:endParaRPr lang="en-US" sz="2000" b="1" dirty="0">
              <a:latin typeface="Gotham Medium" panose="02000604030000020004"/>
              <a:sym typeface="Helvetica Neue"/>
            </a:endParaRP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 desired peace between himself, Lot, and their respective herdsmen.</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 knew that the land could not support them both, so peace would only exist if they went their separate ways.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Despite being the older family member, Abram humbled himself and let Lot choose a land first.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Lot removed himself from Abram’s side. Lot would not be Abram’s heir and the one to inherit the promises from God.</a:t>
            </a:r>
          </a:p>
        </p:txBody>
      </p:sp>
      <p:sp>
        <p:nvSpPr>
          <p:cNvPr id="8" name="TextBox 7">
            <a:extLst>
              <a:ext uri="{FF2B5EF4-FFF2-40B4-BE49-F238E27FC236}">
                <a16:creationId xmlns:a16="http://schemas.microsoft.com/office/drawing/2014/main" id="{12FBBE4A-8040-E6E1-9775-78C8609172DF}"/>
              </a:ext>
            </a:extLst>
          </p:cNvPr>
          <p:cNvSpPr txBox="1"/>
          <p:nvPr/>
        </p:nvSpPr>
        <p:spPr>
          <a:xfrm>
            <a:off x="745453" y="1760132"/>
            <a:ext cx="6377176" cy="473078"/>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400" b="1" kern="0" cap="all" dirty="0">
                <a:effectLst/>
                <a:latin typeface="Calibri" panose="020F0502020204030204" pitchFamily="34" charset="0"/>
                <a:ea typeface="Aptos" panose="020B0004020202020204" pitchFamily="34" charset="0"/>
                <a:cs typeface="Times New Roman" panose="02020603050405020304" pitchFamily="18" charset="0"/>
              </a:rPr>
              <a:t>Abram Lets Lot Choose - </a:t>
            </a:r>
            <a:r>
              <a:rPr lang="en-US" sz="2400" b="1" i="1" kern="0" cap="all" dirty="0">
                <a:effectLst/>
                <a:latin typeface="Calibri" panose="020F0502020204030204" pitchFamily="34" charset="0"/>
                <a:ea typeface="Aptos" panose="020B0004020202020204" pitchFamily="34" charset="0"/>
                <a:cs typeface="Times New Roman" panose="02020603050405020304" pitchFamily="18" charset="0"/>
              </a:rPr>
              <a:t>Genesis 13:8-13 NIV</a:t>
            </a:r>
            <a:endParaRPr lang="en-US" sz="2400" kern="100" cap="all"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5465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12</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r>
              <a:rPr lang="en-US" sz="2400" b="1" dirty="0">
                <a:latin typeface="Gotham Medium" panose="02000604030000020004"/>
                <a:ea typeface="Helvetica Neue"/>
                <a:cs typeface="Helvetica Neue"/>
                <a:sym typeface="Helvetica Neue"/>
              </a:rPr>
              <a:t>14 The LORD said to Abram after Lot had parted from him, “Look around from where you are, to the north and south, to the east and west. </a:t>
            </a:r>
          </a:p>
          <a:p>
            <a:pPr algn="l">
              <a:spcBef>
                <a:spcPts val="600"/>
              </a:spcBef>
              <a:spcAft>
                <a:spcPts val="600"/>
              </a:spcAft>
            </a:pPr>
            <a:r>
              <a:rPr lang="en-US" sz="2400" b="1" dirty="0">
                <a:latin typeface="Gotham Medium" panose="02000604030000020004"/>
                <a:ea typeface="Helvetica Neue"/>
                <a:cs typeface="Helvetica Neue"/>
                <a:sym typeface="Helvetica Neue"/>
              </a:rPr>
              <a:t>15 All the land that you see I will give to you and your offspring forever. </a:t>
            </a:r>
          </a:p>
          <a:p>
            <a:pPr algn="l">
              <a:spcBef>
                <a:spcPts val="600"/>
              </a:spcBef>
              <a:spcAft>
                <a:spcPts val="600"/>
              </a:spcAft>
            </a:pPr>
            <a:r>
              <a:rPr lang="en-US" sz="2400" b="1" dirty="0">
                <a:latin typeface="Gotham Medium" panose="02000604030000020004"/>
                <a:ea typeface="Helvetica Neue"/>
                <a:cs typeface="Helvetica Neue"/>
                <a:sym typeface="Helvetica Neue"/>
              </a:rPr>
              <a:t>16 I will make your offspring like the dust of the earth, so that if anyone could count the dust, then your offspring could be counted. </a:t>
            </a:r>
          </a:p>
          <a:p>
            <a:pPr algn="l">
              <a:spcBef>
                <a:spcPts val="600"/>
              </a:spcBef>
              <a:spcAft>
                <a:spcPts val="600"/>
              </a:spcAft>
            </a:pPr>
            <a:r>
              <a:rPr lang="en-US" sz="2400" b="1" dirty="0">
                <a:latin typeface="Gotham Medium" panose="02000604030000020004"/>
                <a:ea typeface="Helvetica Neue"/>
                <a:cs typeface="Helvetica Neue"/>
                <a:sym typeface="Helvetica Neue"/>
              </a:rPr>
              <a:t>17 Go, walk through the length and breadth of the land, for I am giving it to you.” </a:t>
            </a:r>
          </a:p>
          <a:p>
            <a:pPr algn="l">
              <a:spcBef>
                <a:spcPts val="600"/>
              </a:spcBef>
              <a:spcAft>
                <a:spcPts val="600"/>
              </a:spcAft>
            </a:pPr>
            <a:r>
              <a:rPr lang="en-US" sz="2400" b="1">
                <a:latin typeface="Gotham Medium" panose="02000604030000020004"/>
                <a:ea typeface="Helvetica Neue"/>
                <a:cs typeface="Helvetica Neue"/>
                <a:sym typeface="Helvetica Neue"/>
              </a:rPr>
              <a:t>18 So </a:t>
            </a:r>
            <a:r>
              <a:rPr lang="en-US" sz="2400" b="1" dirty="0">
                <a:latin typeface="Gotham Medium" panose="02000604030000020004"/>
                <a:ea typeface="Helvetica Neue"/>
                <a:cs typeface="Helvetica Neue"/>
                <a:sym typeface="Helvetica Neue"/>
              </a:rPr>
              <a:t>Abram went to live near the great trees of </a:t>
            </a:r>
            <a:r>
              <a:rPr lang="en-US" sz="2400" b="1" dirty="0" err="1">
                <a:latin typeface="Gotham Medium" panose="02000604030000020004"/>
                <a:ea typeface="Helvetica Neue"/>
                <a:cs typeface="Helvetica Neue"/>
                <a:sym typeface="Helvetica Neue"/>
              </a:rPr>
              <a:t>Mamre</a:t>
            </a:r>
            <a:r>
              <a:rPr lang="en-US" sz="2400" b="1" dirty="0">
                <a:latin typeface="Gotham Medium" panose="02000604030000020004"/>
                <a:ea typeface="Helvetica Neue"/>
                <a:cs typeface="Helvetica Neue"/>
                <a:sym typeface="Helvetica Neue"/>
              </a:rPr>
              <a:t> at Hebron, where he pitched his tents. There he built an altar to the LORD.</a:t>
            </a: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t"/>
          <a:lstStyle/>
          <a:p>
            <a:pPr marL="342900" indent="-342900" algn="l">
              <a:buFont typeface="Wingdings" panose="05000000000000000000" pitchFamily="2" charset="2"/>
              <a:buChar char="v"/>
            </a:pPr>
            <a:endParaRPr lang="en-US" sz="2400" b="1" dirty="0">
              <a:latin typeface="Gotham Medium" panose="02000604030000020004"/>
              <a:ea typeface="Helvetica Neue"/>
              <a:cs typeface="Helvetica Neue"/>
              <a:sym typeface="Helvetica Neue"/>
            </a:endParaRPr>
          </a:p>
          <a:p>
            <a:pPr marL="342900" indent="-342900" algn="l">
              <a:spcBef>
                <a:spcPts val="1200"/>
              </a:spcBef>
              <a:spcAft>
                <a:spcPts val="1200"/>
              </a:spcAft>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Abram’s action led to God blessing him with much land and many descendants.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 honored God where he lived by building an altar for Him.</a:t>
            </a:r>
          </a:p>
        </p:txBody>
      </p:sp>
      <p:sp>
        <p:nvSpPr>
          <p:cNvPr id="8" name="TextBox 7">
            <a:extLst>
              <a:ext uri="{FF2B5EF4-FFF2-40B4-BE49-F238E27FC236}">
                <a16:creationId xmlns:a16="http://schemas.microsoft.com/office/drawing/2014/main" id="{12FBBE4A-8040-E6E1-9775-78C8609172DF}"/>
              </a:ext>
            </a:extLst>
          </p:cNvPr>
          <p:cNvSpPr txBox="1"/>
          <p:nvPr/>
        </p:nvSpPr>
        <p:spPr>
          <a:xfrm>
            <a:off x="378418" y="1760132"/>
            <a:ext cx="7432079" cy="438582"/>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200" b="1" kern="0" cap="all" dirty="0">
                <a:effectLst/>
                <a:latin typeface="Calibri" panose="020F0502020204030204" pitchFamily="34" charset="0"/>
                <a:ea typeface="Aptos" panose="020B0004020202020204" pitchFamily="34" charset="0"/>
                <a:cs typeface="Times New Roman" panose="02020603050405020304" pitchFamily="18" charset="0"/>
              </a:rPr>
              <a:t>Abram Builds an Altar at </a:t>
            </a:r>
            <a:r>
              <a:rPr lang="en-US" sz="2200" b="1" kern="0" cap="all"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2200" b="1" kern="0" cap="all" dirty="0">
                <a:effectLst/>
                <a:latin typeface="Calibri" panose="020F0502020204030204" pitchFamily="34" charset="0"/>
                <a:ea typeface="Aptos" panose="020B0004020202020204" pitchFamily="34" charset="0"/>
                <a:cs typeface="Times New Roman" panose="02020603050405020304" pitchFamily="18" charset="0"/>
              </a:rPr>
              <a:t> - Genesis 13:14–18 NIV</a:t>
            </a:r>
          </a:p>
        </p:txBody>
      </p:sp>
      <p:pic>
        <p:nvPicPr>
          <p:cNvPr id="6" name="Picture 5" descr="#45 Map showing Mamre where Abraham was and Sodom where Lot was Genesis ...">
            <a:extLst>
              <a:ext uri="{FF2B5EF4-FFF2-40B4-BE49-F238E27FC236}">
                <a16:creationId xmlns:a16="http://schemas.microsoft.com/office/drawing/2014/main" id="{D06FF696-D2D3-5A58-55E0-C69E663041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67181" y="4148919"/>
            <a:ext cx="3163245" cy="422484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016740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5D1A2B-EEA7-459D-80F2-970AC84A03A9}"/>
              </a:ext>
            </a:extLst>
          </p:cNvPr>
          <p:cNvSpPr/>
          <p:nvPr/>
        </p:nvSpPr>
        <p:spPr>
          <a:xfrm>
            <a:off x="203199" y="1134800"/>
            <a:ext cx="2130568"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Wherever</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12652131" cy="2411686"/>
          </a:xfrm>
          <a:prstGeom prst="rect">
            <a:avLst/>
          </a:prstGeom>
          <a:noFill/>
        </p:spPr>
        <p:txBody>
          <a:bodyPr wrap="square" rtlCol="0">
            <a:spAutoFit/>
          </a:bodyPr>
          <a:lstStyle/>
          <a:p>
            <a:pPr marL="0" marR="0">
              <a:lnSpc>
                <a:spcPct val="107000"/>
              </a:lnSpc>
              <a:spcBef>
                <a:spcPts val="0"/>
              </a:spcBef>
              <a:spcAft>
                <a:spcPts val="0"/>
              </a:spcAft>
            </a:pPr>
            <a:r>
              <a:rPr lang="en-US" sz="4800" b="1" cap="small" dirty="0">
                <a:solidFill>
                  <a:schemeClr val="tx1"/>
                </a:solidFill>
                <a:latin typeface="Gotham Medium" panose="02000604030000020004" pitchFamily="2" charset="0"/>
              </a:rPr>
              <a:t>BIBLE APPLICATION: </a:t>
            </a:r>
            <a:r>
              <a:rPr lang="en-US" sz="2600" b="1" i="1" dirty="0">
                <a:latin typeface="Gotham Medium"/>
                <a:sym typeface="Chalkduster"/>
              </a:rPr>
              <a:t>Consider how you can honor God where you live.</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B9AEE1DC-0C2D-17AE-30F5-F0A5FDDE6B6F}"/>
              </a:ext>
            </a:extLst>
          </p:cNvPr>
          <p:cNvSpPr>
            <a:spLocks/>
          </p:cNvSpPr>
          <p:nvPr/>
        </p:nvSpPr>
        <p:spPr bwMode="auto">
          <a:xfrm>
            <a:off x="203199" y="1886909"/>
            <a:ext cx="12652132" cy="6731883"/>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400" b="1" dirty="0">
                <a:latin typeface="Gotham Medium" panose="02000604030000020004"/>
                <a:ea typeface="Helvetica Neue"/>
                <a:cs typeface="Helvetica Neue"/>
                <a:sym typeface="Helvetica Neue"/>
              </a:rPr>
              <a:t>Christina’s church observed that she honored God by being generous with her time. When something needed to be done, she did it. She was an encouraging person. Work was another story. There, she was like any other employee, complaining and grumbling about her supervisor. She’d take supplies from the office. She often returned late from her lunch break. Her coworkers didn’t know about her faith. They certainly didn’t see Jesus through her actions.</a:t>
            </a:r>
            <a:endParaRPr lang="en-US" sz="600" b="1" dirty="0">
              <a:latin typeface="Gotham Medium" panose="02000604030000020004"/>
              <a:ea typeface="Helvetica Neue"/>
              <a:cs typeface="Helvetica Neue"/>
              <a:sym typeface="Helvetica Neue"/>
            </a:endParaRPr>
          </a:p>
          <a:p>
            <a:pPr algn="l"/>
            <a:r>
              <a:rPr lang="en-US" sz="600" b="1" dirty="0">
                <a:latin typeface="Gotham Medium" panose="02000604030000020004"/>
                <a:ea typeface="Helvetica Neue"/>
                <a:cs typeface="Helvetica Neue"/>
                <a:sym typeface="Helvetica Neue"/>
              </a:rPr>
              <a:t> </a:t>
            </a:r>
          </a:p>
          <a:p>
            <a:pPr algn="l"/>
            <a:r>
              <a:rPr lang="en-US" sz="2400" b="1" dirty="0">
                <a:latin typeface="Gotham Medium" panose="02000604030000020004"/>
                <a:ea typeface="Helvetica Neue"/>
                <a:cs typeface="Helvetica Neue"/>
                <a:sym typeface="Helvetica Neue"/>
              </a:rPr>
              <a:t>James demonstrated his love for God at work. But he struggled to honor the Lord when he went out to the sports bar with old friends. James joined them in shouting and cussing at the game. He became so absorbed in the game that he’d drink too much and would have to be driven home.</a:t>
            </a:r>
            <a:endParaRPr lang="en-US" sz="600" b="1" dirty="0">
              <a:latin typeface="Gotham Medium" panose="02000604030000020004"/>
              <a:ea typeface="Helvetica Neue"/>
              <a:cs typeface="Helvetica Neue"/>
              <a:sym typeface="Helvetica Neue"/>
            </a:endParaRPr>
          </a:p>
          <a:p>
            <a:pPr algn="l"/>
            <a:r>
              <a:rPr lang="en-US" sz="600" b="1" dirty="0">
                <a:latin typeface="Gotham Medium" panose="02000604030000020004"/>
                <a:ea typeface="Helvetica Neue"/>
                <a:cs typeface="Helvetica Neue"/>
                <a:sym typeface="Helvetica Neue"/>
              </a:rPr>
              <a:t> </a:t>
            </a:r>
          </a:p>
          <a:p>
            <a:pPr algn="l"/>
            <a:r>
              <a:rPr lang="en-US" sz="2400" b="1" dirty="0">
                <a:latin typeface="Gotham Medium" panose="02000604030000020004"/>
                <a:ea typeface="Helvetica Neue"/>
                <a:cs typeface="Helvetica Neue"/>
                <a:sym typeface="Helvetica Neue"/>
              </a:rPr>
              <a:t>Sherri honored God in almost all places and times. But she was like a different person on vacation. When she went on an excursion and met handsome men, Sherri was careful not to mention her faith. She was focused on enjoying herself, and Sherri’s behavior changed. Christina, James, and Sherri loved the Lord and knew how to honor Him in certain environments. But they didn’t understand that honoring God isn’t like changing clothes.</a:t>
            </a:r>
            <a:endParaRPr lang="en-US" sz="600" b="1" dirty="0">
              <a:latin typeface="Gotham Medium" panose="02000604030000020004"/>
              <a:ea typeface="Helvetica Neue"/>
              <a:cs typeface="Helvetica Neue"/>
              <a:sym typeface="Helvetica Neue"/>
            </a:endParaRPr>
          </a:p>
          <a:p>
            <a:pPr algn="l"/>
            <a:r>
              <a:rPr lang="en-US" sz="600" b="1" dirty="0">
                <a:latin typeface="Gotham Medium" panose="02000604030000020004"/>
                <a:ea typeface="Helvetica Neue"/>
                <a:cs typeface="Helvetica Neue"/>
                <a:sym typeface="Helvetica Neue"/>
              </a:rPr>
              <a:t> </a:t>
            </a:r>
          </a:p>
          <a:p>
            <a:pPr algn="l"/>
            <a:r>
              <a:rPr lang="en-US" sz="2400" b="1" dirty="0">
                <a:latin typeface="Gotham Medium" panose="02000604030000020004"/>
                <a:ea typeface="Helvetica Neue"/>
                <a:cs typeface="Helvetica Neue"/>
                <a:sym typeface="Helvetica Neue"/>
              </a:rPr>
              <a:t>In every place and with every action, we are either pointing others to God, or, to something else. That something else is usually ourselves. We can try to make ourselves the center; or we can choose to live like Jesus, who was never too busy to consider the needs of others.</a:t>
            </a:r>
          </a:p>
          <a:p>
            <a:pPr algn="l"/>
            <a:endParaRPr lang="en-US" sz="2400" b="1" dirty="0">
              <a:latin typeface="Gotham Medium" panose="02000604030000020004"/>
              <a:ea typeface="Helvetica Neue"/>
              <a:cs typeface="Helvetica Neue"/>
              <a:sym typeface="Helvetica Neue"/>
            </a:endParaRPr>
          </a:p>
        </p:txBody>
      </p:sp>
      <p:sp>
        <p:nvSpPr>
          <p:cNvPr id="9" name="Title 2">
            <a:extLst>
              <a:ext uri="{FF2B5EF4-FFF2-40B4-BE49-F238E27FC236}">
                <a16:creationId xmlns:a16="http://schemas.microsoft.com/office/drawing/2014/main" id="{189FE61D-9B89-06D9-D7D1-73CBE12AB138}"/>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11" name="Slide Number Placeholder 2">
            <a:extLst>
              <a:ext uri="{FF2B5EF4-FFF2-40B4-BE49-F238E27FC236}">
                <a16:creationId xmlns:a16="http://schemas.microsoft.com/office/drawing/2014/main" id="{E22D0A61-78E3-2BE6-6E05-3C80A1B00141}"/>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13</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5D1A2B-EEA7-459D-80F2-970AC84A03A9}"/>
              </a:ext>
            </a:extLst>
          </p:cNvPr>
          <p:cNvSpPr/>
          <p:nvPr/>
        </p:nvSpPr>
        <p:spPr>
          <a:xfrm>
            <a:off x="203199" y="1134800"/>
            <a:ext cx="2130568"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Wherever</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12652131" cy="2411686"/>
          </a:xfrm>
          <a:prstGeom prst="rect">
            <a:avLst/>
          </a:prstGeom>
          <a:noFill/>
        </p:spPr>
        <p:txBody>
          <a:bodyPr wrap="square" rtlCol="0">
            <a:spAutoFit/>
          </a:bodyPr>
          <a:lstStyle/>
          <a:p>
            <a:pPr marL="0" marR="0">
              <a:lnSpc>
                <a:spcPct val="107000"/>
              </a:lnSpc>
              <a:spcBef>
                <a:spcPts val="0"/>
              </a:spcBef>
              <a:spcAft>
                <a:spcPts val="0"/>
              </a:spcAft>
            </a:pPr>
            <a:r>
              <a:rPr lang="en-US" sz="4800" b="1" cap="small" dirty="0">
                <a:solidFill>
                  <a:schemeClr val="tx1"/>
                </a:solidFill>
                <a:latin typeface="Gotham Medium" panose="02000604030000020004" pitchFamily="2" charset="0"/>
              </a:rPr>
              <a:t>BIBLE APPLICATION: </a:t>
            </a:r>
            <a:r>
              <a:rPr lang="en-US" sz="2600" b="1" i="1" dirty="0">
                <a:latin typeface="Gotham Medium"/>
                <a:sym typeface="Chalkduster"/>
              </a:rPr>
              <a:t>Consider how you can honor God where you live.</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B9AEE1DC-0C2D-17AE-30F5-F0A5FDDE6B6F}"/>
              </a:ext>
            </a:extLst>
          </p:cNvPr>
          <p:cNvSpPr>
            <a:spLocks/>
          </p:cNvSpPr>
          <p:nvPr/>
        </p:nvSpPr>
        <p:spPr bwMode="auto">
          <a:xfrm>
            <a:off x="1036801" y="1886910"/>
            <a:ext cx="10781731" cy="2630498"/>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t"/>
          <a:lstStyle/>
          <a:p>
            <a:pPr algn="l">
              <a:spcBef>
                <a:spcPts val="1800"/>
              </a:spcBef>
              <a:spcAft>
                <a:spcPts val="1200"/>
              </a:spcAft>
            </a:pPr>
            <a:r>
              <a:rPr lang="en-US" sz="2800" b="1" dirty="0">
                <a:latin typeface="Gotham Medium" panose="02000604030000020004"/>
                <a:ea typeface="Helvetica Neue"/>
                <a:cs typeface="Helvetica Neue"/>
                <a:sym typeface="Helvetica Neue"/>
              </a:rPr>
              <a:t>10. What can make it difficult to honor God in various situations?</a:t>
            </a:r>
          </a:p>
          <a:p>
            <a:pPr algn="l">
              <a:spcBef>
                <a:spcPts val="1800"/>
              </a:spcBef>
              <a:spcAft>
                <a:spcPts val="1200"/>
              </a:spcAft>
            </a:pPr>
            <a:r>
              <a:rPr lang="en-US" sz="2800" b="1" dirty="0">
                <a:latin typeface="Gotham Medium" panose="02000604030000020004"/>
                <a:ea typeface="Helvetica Neue"/>
                <a:cs typeface="Helvetica Neue"/>
                <a:sym typeface="Helvetica Neue"/>
              </a:rPr>
              <a:t>11. Why is it important to honor God wherever you are?</a:t>
            </a:r>
          </a:p>
          <a:p>
            <a:pPr algn="l">
              <a:spcBef>
                <a:spcPts val="1800"/>
              </a:spcBef>
              <a:spcAft>
                <a:spcPts val="1200"/>
              </a:spcAft>
            </a:pPr>
            <a:r>
              <a:rPr lang="en-US" sz="2800" b="1" dirty="0">
                <a:latin typeface="Gotham Medium" panose="02000604030000020004"/>
                <a:ea typeface="Helvetica Neue"/>
                <a:cs typeface="Helvetica Neue"/>
                <a:sym typeface="Helvetica Neue"/>
              </a:rPr>
              <a:t>12. What can you do to remind yourself to honor God wherever you are?</a:t>
            </a:r>
          </a:p>
        </p:txBody>
      </p:sp>
      <p:sp>
        <p:nvSpPr>
          <p:cNvPr id="9" name="Title 2">
            <a:extLst>
              <a:ext uri="{FF2B5EF4-FFF2-40B4-BE49-F238E27FC236}">
                <a16:creationId xmlns:a16="http://schemas.microsoft.com/office/drawing/2014/main" id="{189FE61D-9B89-06D9-D7D1-73CBE12AB138}"/>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11" name="Slide Number Placeholder 2">
            <a:extLst>
              <a:ext uri="{FF2B5EF4-FFF2-40B4-BE49-F238E27FC236}">
                <a16:creationId xmlns:a16="http://schemas.microsoft.com/office/drawing/2014/main" id="{E22D0A61-78E3-2BE6-6E05-3C80A1B00141}"/>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4" name="Picture 3" descr="A person building a stack of rocks&#10;&#10;Description automatically generated">
            <a:extLst>
              <a:ext uri="{FF2B5EF4-FFF2-40B4-BE49-F238E27FC236}">
                <a16:creationId xmlns:a16="http://schemas.microsoft.com/office/drawing/2014/main" id="{0EBAAD45-C778-3B83-129D-AE5D0DC65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629405"/>
            <a:ext cx="12855330" cy="4151272"/>
          </a:xfrm>
          <a:prstGeom prst="trapezoid">
            <a:avLst>
              <a:gd name="adj" fmla="val 35885"/>
            </a:avLst>
          </a:prstGeom>
          <a:ln w="381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853728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latin typeface="Gotham Medium" panose="02000604030000020004" pitchFamily="2" charset="0"/>
              </a:rPr>
              <a:t>CONCLUSION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768096" y="10057581"/>
            <a:ext cx="11887200" cy="0"/>
          </a:xfrm>
          <a:prstGeom prst="line">
            <a:avLst/>
          </a:prstGeom>
          <a:noFill/>
          <a:ln w="77063">
            <a:solidFill>
              <a:srgbClr val="002060"/>
            </a:solidFill>
            <a:round/>
            <a:headEnd/>
            <a:tailEnd/>
          </a:ln>
        </p:spPr>
        <p:txBody>
          <a:bodyPr/>
          <a:lstStyle/>
          <a:p>
            <a:pPr algn="l"/>
            <a:endParaRPr lang="en-US" sz="2000" dirty="0"/>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2">
            <a:extLst>
              <a:ext uri="{FF2B5EF4-FFF2-40B4-BE49-F238E27FC236}">
                <a16:creationId xmlns:a16="http://schemas.microsoft.com/office/drawing/2014/main" id="{0D1AC812-D358-E6CA-18DC-A3F6845D7E72}"/>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89FE0042-D2CA-6771-B36B-5A8DB1E662D6}"/>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1">
            <a:extLst>
              <a:ext uri="{FF2B5EF4-FFF2-40B4-BE49-F238E27FC236}">
                <a16:creationId xmlns:a16="http://schemas.microsoft.com/office/drawing/2014/main" id="{421FFE91-9BDC-A754-180C-768CCF6AC5E0}"/>
              </a:ext>
            </a:extLst>
          </p:cNvPr>
          <p:cNvSpPr/>
          <p:nvPr/>
        </p:nvSpPr>
        <p:spPr>
          <a:xfrm>
            <a:off x="81194" y="1003126"/>
            <a:ext cx="9235440" cy="347787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u="heavy" cap="all" dirty="0">
                <a:solidFill>
                  <a:schemeClr val="tx1"/>
                </a:solidFill>
                <a:latin typeface="Gotham Medium" panose="02000604030000020004"/>
              </a:rPr>
              <a:t>That Was Then</a:t>
            </a:r>
          </a:p>
          <a:p>
            <a:pPr algn="l"/>
            <a:r>
              <a:rPr lang="en-US" sz="2000" b="1" dirty="0">
                <a:solidFill>
                  <a:schemeClr val="tx1"/>
                </a:solidFill>
                <a:latin typeface="Gotham Medium" panose="02000604030000020004"/>
              </a:rPr>
              <a:t>God’s first words to Abraham (as Abram) were a directive to leave home (Genesis 12:1). He left his extended family behind as he journeyed toward and within the land God had designated. God deliberately separated him from his past to create a new nation from him—a nation to usher in the Messiah. We may wonder how homesick Abraham became from time to time. We may also wonder if Abraham ever wished he hadn’t taken Lot along! The importance of Abraham (lived about 2000 BC) in salvation-history should not be overlooked. His names “Abram” and “Abraham” appear on the pages of the Old and New Testament nearly 300 times, with about 28 percent of those occurring in the New Testament. In Hebrews 11, Abraham is enshrined in “Faith’s Hall of Fame.” His example has much to teach us yet today.</a:t>
            </a:r>
          </a:p>
        </p:txBody>
      </p:sp>
      <p:sp>
        <p:nvSpPr>
          <p:cNvPr id="5" name="Rectangle 4">
            <a:extLst>
              <a:ext uri="{FF2B5EF4-FFF2-40B4-BE49-F238E27FC236}">
                <a16:creationId xmlns:a16="http://schemas.microsoft.com/office/drawing/2014/main" id="{3E49E981-C2F7-7725-B9EF-57789CD32AC0}"/>
              </a:ext>
            </a:extLst>
          </p:cNvPr>
          <p:cNvSpPr/>
          <p:nvPr/>
        </p:nvSpPr>
        <p:spPr>
          <a:xfrm>
            <a:off x="57131" y="4542871"/>
            <a:ext cx="9235440" cy="4093428"/>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u="heavy" cap="all" dirty="0">
                <a:latin typeface="Gotham Medium" panose="02000604030000020004"/>
              </a:rPr>
              <a:t>This Is Now</a:t>
            </a:r>
          </a:p>
          <a:p>
            <a:pPr algn="l"/>
            <a:r>
              <a:rPr lang="en-US" sz="2000" b="1" dirty="0">
                <a:solidFill>
                  <a:schemeClr val="tx1"/>
                </a:solidFill>
                <a:latin typeface="Gotham Medium" panose="02000604030000020004"/>
              </a:rPr>
              <a:t>In a sense, Abraham’s story is ours as well. God wants us to know the Messiah He has sent. But for that to happen, sometimes God has to separate us from relationships, events, jobs, etc., that stand in the way (Mark 10:28-31; Luke 5:27-28). Those separations may come either in order that we may know Jesus or as a result of knowing Him. Those who have experienced such severances may have an inkling of Abraham’s faith. His willingness to place faith in God before all else makes him stand apart, a hero of faith (Hebrews 11:8- 10; compare Galatians 3:9). God expects similar faith even today. When we believe we are called to a different situation, God may not reveal all the details of how to do so and why. If He did, then there would be no room for faith! We should not be surprised if our journey involves taking a “Lot” along. In the Genesis narrative, that man was nothing but trouble for his uncle. More importantly, it’s vital that we not be a “Lot”!</a:t>
            </a:r>
          </a:p>
        </p:txBody>
      </p:sp>
      <p:pic>
        <p:nvPicPr>
          <p:cNvPr id="6" name="Picture 5">
            <a:extLst>
              <a:ext uri="{FF2B5EF4-FFF2-40B4-BE49-F238E27FC236}">
                <a16:creationId xmlns:a16="http://schemas.microsoft.com/office/drawing/2014/main" id="{23BE27D0-AE62-DF66-60A5-3849C5643C85}"/>
              </a:ext>
            </a:extLst>
          </p:cNvPr>
          <p:cNvPicPr>
            <a:picLocks noChangeAspect="1"/>
          </p:cNvPicPr>
          <p:nvPr/>
        </p:nvPicPr>
        <p:blipFill>
          <a:blip r:embed="rId3">
            <a:alphaModFix amt="50000"/>
          </a:blip>
          <a:stretch>
            <a:fillRect/>
          </a:stretch>
        </p:blipFill>
        <p:spPr>
          <a:xfrm rot="5400000">
            <a:off x="5694974" y="4672315"/>
            <a:ext cx="7800104" cy="4166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Parallelogram 6">
            <a:extLst>
              <a:ext uri="{FF2B5EF4-FFF2-40B4-BE49-F238E27FC236}">
                <a16:creationId xmlns:a16="http://schemas.microsoft.com/office/drawing/2014/main" id="{4EC26476-F42E-310E-FBF7-DC901335D02B}"/>
              </a:ext>
            </a:extLst>
          </p:cNvPr>
          <p:cNvSpPr/>
          <p:nvPr/>
        </p:nvSpPr>
        <p:spPr>
          <a:xfrm>
            <a:off x="9691122" y="1003126"/>
            <a:ext cx="3256547" cy="7769899"/>
          </a:xfrm>
          <a:prstGeom prst="parallelogram">
            <a:avLst>
              <a:gd name="adj" fmla="val 10714"/>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9335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30461" y="1565913"/>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36869" name="Line 8"/>
          <p:cNvSpPr>
            <a:spLocks noChangeShapeType="1"/>
          </p:cNvSpPr>
          <p:nvPr/>
        </p:nvSpPr>
        <p:spPr bwMode="auto">
          <a:xfrm flipV="1">
            <a:off x="2945588" y="1562525"/>
            <a:ext cx="7308427"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13" name="TextBox 12">
            <a:extLst>
              <a:ext uri="{FF2B5EF4-FFF2-40B4-BE49-F238E27FC236}">
                <a16:creationId xmlns:a16="http://schemas.microsoft.com/office/drawing/2014/main" id="{E3225621-1F29-493D-A2BD-27F3A526DFC8}"/>
              </a:ext>
            </a:extLst>
          </p:cNvPr>
          <p:cNvSpPr txBox="1"/>
          <p:nvPr/>
        </p:nvSpPr>
        <p:spPr>
          <a:xfrm>
            <a:off x="203200" y="141926"/>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CONCLUSION</a:t>
            </a:r>
            <a:endParaRPr lang="en-US" sz="3600" b="1" dirty="0">
              <a:solidFill>
                <a:schemeClr val="tx1"/>
              </a:solidFill>
              <a:latin typeface="Gotham Medium" panose="02000604030000020004" pitchFamily="2" charset="0"/>
            </a:endParaRP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679133-6CED-458B-84DB-18AD0DEC1CCA}"/>
              </a:ext>
            </a:extLst>
          </p:cNvPr>
          <p:cNvSpPr/>
          <p:nvPr/>
        </p:nvSpPr>
        <p:spPr>
          <a:xfrm>
            <a:off x="1993497" y="1023125"/>
            <a:ext cx="6502400" cy="2170722"/>
          </a:xfrm>
          <a:prstGeom prst="rect">
            <a:avLst/>
          </a:prstGeom>
        </p:spPr>
        <p:txBody>
          <a:bodyPr>
            <a:spAutoFit/>
          </a:bodyPr>
          <a:lstStyle/>
          <a:p>
            <a:pPr algn="l">
              <a:lnSpc>
                <a:spcPct val="107000"/>
              </a:lnSpc>
            </a:pPr>
            <a:r>
              <a:rPr lang="en-US" sz="4400" b="1" u="sng" cap="small" dirty="0">
                <a:latin typeface="Gotham Medium" panose="02000604030000020004"/>
                <a:ea typeface="Calibri" panose="020F0502020204030204" pitchFamily="34" charset="0"/>
                <a:cs typeface="ITCFranklinGothicStd-Hvy"/>
              </a:rPr>
              <a:t>Life Response: </a:t>
            </a:r>
            <a:r>
              <a:rPr lang="en-US" sz="4400" b="1" cap="small" dirty="0">
                <a:latin typeface="Gotham Medium" panose="02000604030000020004"/>
                <a:ea typeface="Calibri" panose="020F0502020204030204" pitchFamily="34" charset="0"/>
                <a:cs typeface="ITCFranklinGothicStd-Demi"/>
              </a:rPr>
              <a:t>Honor God daily.</a:t>
            </a:r>
          </a:p>
          <a:p>
            <a:pPr algn="l">
              <a:lnSpc>
                <a:spcPct val="107000"/>
              </a:lnSpc>
            </a:pPr>
            <a:endParaRPr lang="en-US" sz="4000" b="1" cap="small" dirty="0">
              <a:latin typeface="Gotham Medium" panose="02000604030000020004"/>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799527" y="1768555"/>
            <a:ext cx="10702811" cy="1454950"/>
          </a:xfrm>
          <a:prstGeom prst="rect">
            <a:avLst/>
          </a:prstGeom>
          <a:gradFill>
            <a:gsLst>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800" b="1" dirty="0">
                <a:latin typeface="Gotham Medium" panose="02000604030000020004"/>
                <a:ea typeface="Calibri" panose="020F0502020204030204" pitchFamily="34" charset="0"/>
                <a:cs typeface="PalatinoLTStd-Roman"/>
              </a:rPr>
              <a:t>We have discussed the importance of honoring God, even when the outcomes are uncertain and when we don’t see God’s plan. We don’t choose where and when we should honor God.</a:t>
            </a:r>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933A8987-2260-4FA0-8D7C-1F526CB1B105}"/>
              </a:ext>
            </a:extLst>
          </p:cNvPr>
          <p:cNvSpPr/>
          <p:nvPr/>
        </p:nvSpPr>
        <p:spPr>
          <a:xfrm>
            <a:off x="1378423" y="4550340"/>
            <a:ext cx="10123915" cy="2445862"/>
          </a:xfrm>
          <a:prstGeom prst="rect">
            <a:avLst/>
          </a:prstGeom>
          <a:gradFill>
            <a:gsLst>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400" dirty="0">
                <a:latin typeface="Gotham Medium" panose="02000604030000020004"/>
                <a:ea typeface="Calibri" panose="020F0502020204030204" pitchFamily="34" charset="0"/>
                <a:cs typeface="PalatinoLTStd-Roman"/>
              </a:rPr>
              <a:t>Do you compartmentalize your life? Do you act one way at church, but you let another side show to the people at work? Are there occasions when you use coarse language to run others down? Do you forget to be gracious? Jesus died for our sins that we might be transformed and live a life that honors Him, wherever and whenever. God doesn’t want us to compartmentalize our lives but to intentionally honor Him by how we live each day.</a:t>
            </a:r>
          </a:p>
        </p:txBody>
      </p:sp>
      <p:sp>
        <p:nvSpPr>
          <p:cNvPr id="5" name="Rectangle 4">
            <a:extLst>
              <a:ext uri="{FF2B5EF4-FFF2-40B4-BE49-F238E27FC236}">
                <a16:creationId xmlns:a16="http://schemas.microsoft.com/office/drawing/2014/main" id="{000FBA31-EF9B-49E9-9763-7C5FE027711F}"/>
              </a:ext>
            </a:extLst>
          </p:cNvPr>
          <p:cNvSpPr/>
          <p:nvPr/>
        </p:nvSpPr>
        <p:spPr>
          <a:xfrm>
            <a:off x="863219" y="3964051"/>
            <a:ext cx="2137893" cy="470000"/>
          </a:xfrm>
          <a:prstGeom prst="rect">
            <a:avLst/>
          </a:prstGeom>
        </p:spPr>
        <p:txBody>
          <a:bodyPr wrap="none">
            <a:spAutoFit/>
          </a:bodyPr>
          <a:lstStyle/>
          <a:p>
            <a:pPr algn="l">
              <a:lnSpc>
                <a:spcPct val="107000"/>
              </a:lnSpc>
            </a:pPr>
            <a:r>
              <a:rPr lang="en-US" sz="2400" b="1" u="sng" dirty="0">
                <a:latin typeface="Gotham Medium" panose="02000604030000020004"/>
                <a:ea typeface="Calibri" panose="020F0502020204030204" pitchFamily="34" charset="0"/>
                <a:cs typeface="HelveticaNeueLTStd-Blk"/>
              </a:rPr>
              <a:t>Is It a Lifestyle?</a:t>
            </a:r>
          </a:p>
        </p:txBody>
      </p:sp>
      <p:sp>
        <p:nvSpPr>
          <p:cNvPr id="6" name="Title 2">
            <a:extLst>
              <a:ext uri="{FF2B5EF4-FFF2-40B4-BE49-F238E27FC236}">
                <a16:creationId xmlns:a16="http://schemas.microsoft.com/office/drawing/2014/main" id="{8D94DB45-F502-B9B5-F630-DC7FD488CCC7}"/>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8" name="Slide Number Placeholder 2">
            <a:extLst>
              <a:ext uri="{FF2B5EF4-FFF2-40B4-BE49-F238E27FC236}">
                <a16:creationId xmlns:a16="http://schemas.microsoft.com/office/drawing/2014/main" id="{FC2FF542-78F4-E9B9-730D-99D7BE62C247}"/>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A9945D-0D06-477B-881B-594382B0A866}"/>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AD4882B8-BA34-4B9F-87FD-87ED4394C456}"/>
                </a:ext>
              </a:extLst>
            </p:cNvPr>
            <p:cNvSpPr/>
            <p:nvPr/>
          </p:nvSpPr>
          <p:spPr>
            <a:xfrm>
              <a:off x="3142974" y="6321362"/>
              <a:ext cx="6718852" cy="914400"/>
            </a:xfrm>
            <a:prstGeom prst="roundRect">
              <a:avLst/>
            </a:prstGeom>
            <a:blipFill rotWithShape="1">
              <a:blip r:embed="rId2"/>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FC8C76E5-14B0-4F6F-97A9-3D1DE7B299A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DCE45287-27E3-46FD-894F-B46FC155339F}"/>
                  </a:ext>
                </a:extLst>
              </p:cNvPr>
              <p:cNvPicPr>
                <a:picLocks noChangeAspect="1"/>
              </p:cNvPicPr>
              <p:nvPr/>
            </p:nvPicPr>
            <p:blipFill>
              <a:blip r:embed="rId3"/>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8542F151-F9C9-4CCB-95E4-3788625FE028}"/>
                  </a:ext>
                </a:extLst>
              </p:cNvPr>
              <p:cNvPicPr>
                <a:picLocks noChangeAspect="1"/>
              </p:cNvPicPr>
              <p:nvPr/>
            </p:nvPicPr>
            <p:blipFill>
              <a:blip r:embed="rId4"/>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DEE4706-A1AD-455D-A670-142F0731F857}"/>
                  </a:ext>
                </a:extLst>
              </p:cNvPr>
              <p:cNvPicPr>
                <a:picLocks noChangeAspect="1"/>
              </p:cNvPicPr>
              <p:nvPr/>
            </p:nvPicPr>
            <p:blipFill>
              <a:blip r:embed="rId5"/>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577AB46-1AEE-461C-9FA5-15997115A38C}"/>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59FEFDD7-5649-E76C-6E35-E81903039D9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F4C4A443-60FB-636E-8DC6-3F3279217805}"/>
              </a:ext>
            </a:extLst>
          </p:cNvPr>
          <p:cNvSpPr>
            <a:spLocks noGrp="1"/>
          </p:cNvSpPr>
          <p:nvPr>
            <p:ph idx="1"/>
          </p:nvPr>
        </p:nvSpPr>
        <p:spPr>
          <a:xfrm>
            <a:off x="3100498" y="2020167"/>
            <a:ext cx="9586802" cy="2672559"/>
          </a:xfrm>
          <a:noFill/>
          <a:scene3d>
            <a:camera prst="perspectiveContrastingLeftFacing"/>
            <a:lightRig rig="threePt" dir="t"/>
          </a:scene3d>
        </p:spPr>
        <p:txBody>
          <a:bodyPr>
            <a:normAutofit fontScale="92500"/>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 </a:t>
            </a:r>
            <a:r>
              <a:rPr lang="en-US" sz="2800" b="1" dirty="0">
                <a:solidFill>
                  <a:schemeClr val="tx1"/>
                </a:solidFill>
                <a:latin typeface="Gotham Medium" panose="02000604030000020004"/>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3" name="Picture 2" descr="A person with a beard and a long beard building a stack of rocks&#10;&#10;Description automatically generated">
            <a:extLst>
              <a:ext uri="{FF2B5EF4-FFF2-40B4-BE49-F238E27FC236}">
                <a16:creationId xmlns:a16="http://schemas.microsoft.com/office/drawing/2014/main" id="{E0779580-E93B-B436-E9F9-63C424210B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4022" y="3819544"/>
            <a:ext cx="5678377" cy="455295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3">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5016758"/>
          </a:xfrm>
          <a:prstGeom prst="rect">
            <a:avLst/>
          </a:prstGeom>
          <a:noFill/>
        </p:spPr>
        <p:txBody>
          <a:bodyPr wrap="square">
            <a:spAutoFit/>
          </a:bodyPr>
          <a:lstStyle/>
          <a:p>
            <a:pPr algn="l"/>
            <a:r>
              <a:rPr lang="en-US" sz="2800" b="1" i="1" u="sng" dirty="0">
                <a:latin typeface="Gotham Medium" panose="02000604030000020004"/>
                <a:sym typeface="Helvetica Neue"/>
              </a:rPr>
              <a:t>4. Why does Abram let Lot choose the “best” plot of land?</a:t>
            </a: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5. Why does Lot choose to settle in the land to the east?</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u="sng" dirty="0">
              <a:latin typeface="Gotham Medium" panose="02000604030000020004"/>
              <a:ea typeface="Helvetica Neue"/>
              <a:cs typeface="Helvetica Neue"/>
              <a:sym typeface="Helvetica Neue"/>
            </a:endParaRPr>
          </a:p>
          <a:p>
            <a:pPr algn="l"/>
            <a:r>
              <a:rPr lang="en-US" sz="2800" kern="0" dirty="0">
                <a:effectLst/>
                <a:latin typeface="Calibri" panose="020F0502020204030204" pitchFamily="34" charset="0"/>
                <a:ea typeface="Aptos" panose="020B0004020202020204" pitchFamily="34" charset="0"/>
                <a:cs typeface="Times New Roman" panose="02020603050405020304" pitchFamily="18" charset="0"/>
              </a:rPr>
              <a:t>6</a:t>
            </a:r>
            <a:r>
              <a:rPr lang="en-US" sz="2800" b="1" i="1" u="sng" dirty="0">
                <a:latin typeface="Gotham Medium" panose="02000604030000020004"/>
              </a:rPr>
              <a:t>. What does the story of Abram and Lot teach us about honoring God?</a:t>
            </a:r>
            <a:endParaRPr lang="en-US" sz="2800" b="1" i="1" u="sng" dirty="0">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Abram’s decision to let Lot choose where to reside shows his desire to make peace. He may have been comforted in that decision by his trust in God. Abram chose to prioritize his relationship with Lot and show generosity toward him.</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ABRAM LETS LOT CHOOSE</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489133"/>
            <a:ext cx="11887200" cy="1446550"/>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Lot chose to settle in the land to the east because he perceived that it was the best plot of land. He saw that the whole plain of the Jordan toward </a:t>
            </a:r>
            <a:r>
              <a:rPr lang="en-US" sz="2200" b="1" dirty="0" err="1">
                <a:latin typeface="Gotham Medium" panose="02000604030000020004"/>
                <a:ea typeface="Helvetica Neue"/>
                <a:cs typeface="Helvetica Neue"/>
                <a:sym typeface="Helvetica Neue"/>
              </a:rPr>
              <a:t>Zoar</a:t>
            </a:r>
            <a:r>
              <a:rPr lang="en-US" sz="2200" b="1" dirty="0">
                <a:latin typeface="Gotham Medium" panose="02000604030000020004"/>
                <a:ea typeface="Helvetica Neue"/>
                <a:cs typeface="Helvetica Neue"/>
                <a:sym typeface="Helvetica Neue"/>
              </a:rPr>
              <a:t> was well-watered, like the garden of the Lord and the land of Egypt. However, the text suggests that Lot’s choice was not truly the best because of the future destruction that would occur in the land.</a:t>
            </a:r>
          </a:p>
        </p:txBody>
      </p:sp>
      <p:grpSp>
        <p:nvGrpSpPr>
          <p:cNvPr id="25" name="Group 24">
            <a:extLst>
              <a:ext uri="{FF2B5EF4-FFF2-40B4-BE49-F238E27FC236}">
                <a16:creationId xmlns:a16="http://schemas.microsoft.com/office/drawing/2014/main" id="{D0670B36-0679-44E0-B602-34F54D6EBCC2}"/>
              </a:ext>
            </a:extLst>
          </p:cNvPr>
          <p:cNvGrpSpPr/>
          <p:nvPr/>
        </p:nvGrpSpPr>
        <p:grpSpPr>
          <a:xfrm>
            <a:off x="386566" y="3681627"/>
            <a:ext cx="12101283" cy="81024"/>
            <a:chOff x="474483" y="6696083"/>
            <a:chExt cx="12101283" cy="81024"/>
          </a:xfrm>
        </p:grpSpPr>
        <p:sp>
          <p:nvSpPr>
            <p:cNvPr id="35" name="Line 13">
              <a:extLst>
                <a:ext uri="{FF2B5EF4-FFF2-40B4-BE49-F238E27FC236}">
                  <a16:creationId xmlns:a16="http://schemas.microsoft.com/office/drawing/2014/main" id="{71558818-AD09-4EBD-8518-B5F0B27AE209}"/>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ADC34C2C-480E-416A-844F-460E9B75DE40}"/>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F8528A2E-D55B-409D-B38A-37556D5EC531}"/>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0A738DBE-4694-9BE6-546D-CB22F2162DEC}"/>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18</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28137" y="6962809"/>
            <a:ext cx="11887200" cy="769441"/>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The story of Abram and Lot teaches us that nothing will prevent God from keeping His promises. Abram could trust God, knowing that God would ultimately provide.</a:t>
            </a:r>
          </a:p>
        </p:txBody>
      </p:sp>
      <p:grpSp>
        <p:nvGrpSpPr>
          <p:cNvPr id="8" name="Group 7">
            <a:extLst>
              <a:ext uri="{FF2B5EF4-FFF2-40B4-BE49-F238E27FC236}">
                <a16:creationId xmlns:a16="http://schemas.microsoft.com/office/drawing/2014/main" id="{67B74383-4E24-2F66-54CC-A8C6F06D74BF}"/>
              </a:ext>
            </a:extLst>
          </p:cNvPr>
          <p:cNvGrpSpPr/>
          <p:nvPr/>
        </p:nvGrpSpPr>
        <p:grpSpPr>
          <a:xfrm rot="10800000">
            <a:off x="386566" y="6182691"/>
            <a:ext cx="12101283" cy="81024"/>
            <a:chOff x="474483" y="6696083"/>
            <a:chExt cx="12101283" cy="81024"/>
          </a:xfrm>
        </p:grpSpPr>
        <p:sp>
          <p:nvSpPr>
            <p:cNvPr id="9" name="Line 13">
              <a:extLst>
                <a:ext uri="{FF2B5EF4-FFF2-40B4-BE49-F238E27FC236}">
                  <a16:creationId xmlns:a16="http://schemas.microsoft.com/office/drawing/2014/main" id="{C597B676-30BD-E911-53A0-0F6935ECF1AC}"/>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0" name="Line 13">
              <a:extLst>
                <a:ext uri="{FF2B5EF4-FFF2-40B4-BE49-F238E27FC236}">
                  <a16:creationId xmlns:a16="http://schemas.microsoft.com/office/drawing/2014/main" id="{C4EAC5D7-9C6A-679A-E565-60478C29F87A}"/>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2" name="Line 13">
              <a:extLst>
                <a:ext uri="{FF2B5EF4-FFF2-40B4-BE49-F238E27FC236}">
                  <a16:creationId xmlns:a16="http://schemas.microsoft.com/office/drawing/2014/main" id="{600E3DFA-A18F-F984-D778-F80F0EDED6E4}"/>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3">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5016758"/>
          </a:xfrm>
          <a:prstGeom prst="rect">
            <a:avLst/>
          </a:prstGeom>
          <a:noFill/>
        </p:spPr>
        <p:txBody>
          <a:bodyPr wrap="square">
            <a:spAutoFit/>
          </a:bodyPr>
          <a:lstStyle/>
          <a:p>
            <a:pPr algn="l"/>
            <a:r>
              <a:rPr lang="en-US" sz="2800" b="1" i="1" u="sng" dirty="0">
                <a:latin typeface="Gotham Medium" panose="02000604030000020004"/>
                <a:sym typeface="Helvetica Neue"/>
              </a:rPr>
              <a:t>7. What promises to Abram does God make (vv. 14–17)?</a:t>
            </a: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8. How does God show faithfulness to Abram?</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u="sng" dirty="0">
              <a:latin typeface="Gotham Medium" panose="02000604030000020004"/>
              <a:ea typeface="Helvetica Neue"/>
              <a:cs typeface="Helvetica Neue"/>
              <a:sym typeface="Helvetica Neue"/>
            </a:endParaRPr>
          </a:p>
          <a:p>
            <a:pPr algn="l"/>
            <a:r>
              <a:rPr lang="en-US" sz="2800" b="1" i="1" u="sng" dirty="0">
                <a:latin typeface="Gotham Medium" panose="02000604030000020004"/>
              </a:rPr>
              <a:t>9. Why does Abram build an altar?</a:t>
            </a:r>
            <a:endParaRPr lang="en-US" sz="2800" b="1" i="1" u="sng" dirty="0">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 promises to give Abram a great deal of land, all the territory that his eyes can see. This will be his family’s possession forever. Also, God promises to give Abram a large family, so many children that they will number like the dust he was kicking up with his shoes.</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ABRAM BUILDS AN ALTAR AT MAMRE</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489133"/>
            <a:ext cx="11887200" cy="1446550"/>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Abram gave Lot the first choice in land, and Lot chose what appeared to be the best. It looked like Abram would be left with a dry desert territory. But instead, God was able to bless Abram by leading him to a home that had so much water as to support great big trees. Abram was being protected by God all along.</a:t>
            </a:r>
          </a:p>
        </p:txBody>
      </p:sp>
      <p:grpSp>
        <p:nvGrpSpPr>
          <p:cNvPr id="25" name="Group 24">
            <a:extLst>
              <a:ext uri="{FF2B5EF4-FFF2-40B4-BE49-F238E27FC236}">
                <a16:creationId xmlns:a16="http://schemas.microsoft.com/office/drawing/2014/main" id="{D0670B36-0679-44E0-B602-34F54D6EBCC2}"/>
              </a:ext>
            </a:extLst>
          </p:cNvPr>
          <p:cNvGrpSpPr/>
          <p:nvPr/>
        </p:nvGrpSpPr>
        <p:grpSpPr>
          <a:xfrm>
            <a:off x="386566" y="3681627"/>
            <a:ext cx="12101283" cy="81024"/>
            <a:chOff x="474483" y="6696083"/>
            <a:chExt cx="12101283" cy="81024"/>
          </a:xfrm>
        </p:grpSpPr>
        <p:sp>
          <p:nvSpPr>
            <p:cNvPr id="35" name="Line 13">
              <a:extLst>
                <a:ext uri="{FF2B5EF4-FFF2-40B4-BE49-F238E27FC236}">
                  <a16:creationId xmlns:a16="http://schemas.microsoft.com/office/drawing/2014/main" id="{71558818-AD09-4EBD-8518-B5F0B27AE209}"/>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ADC34C2C-480E-416A-844F-460E9B75DE40}"/>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F8528A2E-D55B-409D-B38A-37556D5EC531}"/>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0A738DBE-4694-9BE6-546D-CB22F2162DEC}"/>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MAMRE</a:t>
            </a:r>
          </a:p>
        </p:txBody>
      </p: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28137" y="6962809"/>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An altar is a memorial, a message for all who see it. Abram builds an altar to mark the significance of the place that God had given. He wanted everyone to know that God is able to keep His promises, that God’s plans are not thwarted by the selfish motives of others.</a:t>
            </a:r>
          </a:p>
        </p:txBody>
      </p:sp>
      <p:grpSp>
        <p:nvGrpSpPr>
          <p:cNvPr id="8" name="Group 7">
            <a:extLst>
              <a:ext uri="{FF2B5EF4-FFF2-40B4-BE49-F238E27FC236}">
                <a16:creationId xmlns:a16="http://schemas.microsoft.com/office/drawing/2014/main" id="{67B74383-4E24-2F66-54CC-A8C6F06D74BF}"/>
              </a:ext>
            </a:extLst>
          </p:cNvPr>
          <p:cNvGrpSpPr/>
          <p:nvPr/>
        </p:nvGrpSpPr>
        <p:grpSpPr>
          <a:xfrm rot="10800000">
            <a:off x="386566" y="6182691"/>
            <a:ext cx="12101283" cy="81024"/>
            <a:chOff x="474483" y="6696083"/>
            <a:chExt cx="12101283" cy="81024"/>
          </a:xfrm>
        </p:grpSpPr>
        <p:sp>
          <p:nvSpPr>
            <p:cNvPr id="9" name="Line 13">
              <a:extLst>
                <a:ext uri="{FF2B5EF4-FFF2-40B4-BE49-F238E27FC236}">
                  <a16:creationId xmlns:a16="http://schemas.microsoft.com/office/drawing/2014/main" id="{C597B676-30BD-E911-53A0-0F6935ECF1AC}"/>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0" name="Line 13">
              <a:extLst>
                <a:ext uri="{FF2B5EF4-FFF2-40B4-BE49-F238E27FC236}">
                  <a16:creationId xmlns:a16="http://schemas.microsoft.com/office/drawing/2014/main" id="{C4EAC5D7-9C6A-679A-E565-60478C29F87A}"/>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2" name="Line 13">
              <a:extLst>
                <a:ext uri="{FF2B5EF4-FFF2-40B4-BE49-F238E27FC236}">
                  <a16:creationId xmlns:a16="http://schemas.microsoft.com/office/drawing/2014/main" id="{600E3DFA-A18F-F984-D778-F80F0EDED6E4}"/>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59198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923330"/>
          </a:xfrm>
          <a:prstGeom prst="rect">
            <a:avLst/>
          </a:prstGeom>
          <a:noFill/>
        </p:spPr>
        <p:txBody>
          <a:bodyPr wrap="square" rtlCol="0" anchor="t">
            <a:spAutoFit/>
          </a:bodyPr>
          <a:lstStyle/>
          <a:p>
            <a:pPr algn="l"/>
            <a:r>
              <a:rPr lang="en-US" sz="5120" dirty="0">
                <a:solidFill>
                  <a:schemeClr val="tx1"/>
                </a:solidFill>
                <a:latin typeface="Gotham Medium" panose="02000604030000020004" pitchFamily="2" charset="0"/>
              </a:rPr>
              <a:t>	</a:t>
            </a:r>
            <a:r>
              <a:rPr lang="en-US" sz="5400" b="1" cap="small" dirty="0">
                <a:solidFill>
                  <a:schemeClr val="tx1"/>
                </a:solidFill>
                <a:effectLst>
                  <a:outerShdw blurRad="38100" dist="38100" dir="2700000" algn="tl">
                    <a:srgbClr val="000000">
                      <a:alpha val="43137"/>
                    </a:srgbClr>
                  </a:outerShdw>
                </a:effectLst>
                <a:latin typeface="Gotham Medium" panose="02000604030000020004" pitchFamily="2" charset="0"/>
              </a:rPr>
              <a:t>Devotion</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0" name="Rectangle 9">
            <a:extLst>
              <a:ext uri="{FF2B5EF4-FFF2-40B4-BE49-F238E27FC236}">
                <a16:creationId xmlns:a16="http://schemas.microsoft.com/office/drawing/2014/main" id="{3D61ED23-726E-43E0-822B-DEBEDE42544B}"/>
              </a:ext>
            </a:extLst>
          </p:cNvPr>
          <p:cNvSpPr/>
          <p:nvPr/>
        </p:nvSpPr>
        <p:spPr>
          <a:xfrm>
            <a:off x="1906563" y="7033103"/>
            <a:ext cx="11098237" cy="1323439"/>
          </a:xfrm>
          <a:prstGeom prst="rect">
            <a:avLst/>
          </a:prstGeom>
          <a:noFill/>
        </p:spPr>
        <p:txBody>
          <a:bodyPr wrap="square">
            <a:spAutoFit/>
          </a:bodyPr>
          <a:lstStyle/>
          <a:p>
            <a:pPr lvl="1" algn="l"/>
            <a:r>
              <a:rPr lang="en-US" sz="40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rPr>
              <a:t>Thought to Remember</a:t>
            </a:r>
            <a:endParaRPr lang="en-US" sz="4000" b="1" i="1"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ndParaRPr>
          </a:p>
          <a:p>
            <a:pPr lvl="3" algn="l"/>
            <a:r>
              <a:rPr lang="en-US" sz="4000" b="1" i="1" dirty="0">
                <a:solidFill>
                  <a:schemeClr val="tx1"/>
                </a:solidFill>
                <a:latin typeface="Gotham Medium" panose="02000604030000020004"/>
                <a:ea typeface="Helvetica Neue"/>
                <a:cs typeface="Helvetica Neue"/>
                <a:sym typeface="Helvetica Neue"/>
              </a:rPr>
              <a:t>Be ready to exercise a faith like Abraham’s.</a:t>
            </a:r>
          </a:p>
        </p:txBody>
      </p:sp>
      <p:sp>
        <p:nvSpPr>
          <p:cNvPr id="5" name="Rectangle 4">
            <a:extLst>
              <a:ext uri="{FF2B5EF4-FFF2-40B4-BE49-F238E27FC236}">
                <a16:creationId xmlns:a16="http://schemas.microsoft.com/office/drawing/2014/main" id="{42D81312-EC24-4AE0-B13D-2FAB2FD9637B}"/>
              </a:ext>
            </a:extLst>
          </p:cNvPr>
          <p:cNvSpPr/>
          <p:nvPr/>
        </p:nvSpPr>
        <p:spPr>
          <a:xfrm>
            <a:off x="2046263" y="1091372"/>
            <a:ext cx="10591563" cy="5663089"/>
          </a:xfrm>
          <a:prstGeom prst="rect">
            <a:avLst/>
          </a:prstGeom>
          <a:solidFill>
            <a:schemeClr val="accent1">
              <a:lumMod val="40000"/>
              <a:lumOff val="60000"/>
              <a:alpha val="60000"/>
            </a:schemeClr>
          </a:solidFill>
        </p:spPr>
        <p:txBody>
          <a:bodyPr wrap="square">
            <a:spAutoFit/>
          </a:bodyPr>
          <a:lstStyle/>
          <a:p>
            <a:pPr algn="l"/>
            <a:r>
              <a:rPr lang="en-US" sz="54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gn="l"/>
            <a:r>
              <a:rPr lang="en-US" sz="4400" b="1" i="1" dirty="0">
                <a:latin typeface="Gotham Medium" panose="02000604030000020004"/>
                <a:ea typeface="Helvetica Neue"/>
                <a:cs typeface="Helvetica Neue"/>
                <a:sym typeface="Helvetica Neue"/>
              </a:rPr>
              <a:t>Father God, send us into the troubled world as Your ambassadors so that we may make disciples as we remind others of what You have done for us. Give us eyes like Abraham to perceive the nature of faith. May we not be a short-sighted “Lot”! We ask this in the name of Jesus. Amen.</a:t>
            </a:r>
          </a:p>
        </p:txBody>
      </p:sp>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A9945D-0D06-477B-881B-594382B0A866}"/>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AD4882B8-BA34-4B9F-87FD-87ED4394C456}"/>
                </a:ext>
              </a:extLst>
            </p:cNvPr>
            <p:cNvSpPr/>
            <p:nvPr/>
          </p:nvSpPr>
          <p:spPr>
            <a:xfrm>
              <a:off x="3142974" y="6321362"/>
              <a:ext cx="6718852" cy="914400"/>
            </a:xfrm>
            <a:prstGeom prst="roundRect">
              <a:avLst/>
            </a:prstGeom>
            <a:blipFill rotWithShape="1">
              <a:blip r:embed="rId2"/>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FC8C76E5-14B0-4F6F-97A9-3D1DE7B299A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DCE45287-27E3-46FD-894F-B46FC155339F}"/>
                  </a:ext>
                </a:extLst>
              </p:cNvPr>
              <p:cNvPicPr>
                <a:picLocks noChangeAspect="1"/>
              </p:cNvPicPr>
              <p:nvPr/>
            </p:nvPicPr>
            <p:blipFill>
              <a:blip r:embed="rId3"/>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8542F151-F9C9-4CCB-95E4-3788625FE028}"/>
                  </a:ext>
                </a:extLst>
              </p:cNvPr>
              <p:cNvPicPr>
                <a:picLocks noChangeAspect="1"/>
              </p:cNvPicPr>
              <p:nvPr/>
            </p:nvPicPr>
            <p:blipFill>
              <a:blip r:embed="rId4"/>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DEE4706-A1AD-455D-A670-142F0731F857}"/>
                  </a:ext>
                </a:extLst>
              </p:cNvPr>
              <p:cNvPicPr>
                <a:picLocks noChangeAspect="1"/>
              </p:cNvPicPr>
              <p:nvPr/>
            </p:nvPicPr>
            <p:blipFill>
              <a:blip r:embed="rId5"/>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577AB46-1AEE-461C-9FA5-15997115A38C}"/>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59FEFDD7-5649-E76C-6E35-E81903039D9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F4C4A443-60FB-636E-8DC6-3F3279217805}"/>
              </a:ext>
            </a:extLst>
          </p:cNvPr>
          <p:cNvSpPr>
            <a:spLocks noGrp="1"/>
          </p:cNvSpPr>
          <p:nvPr>
            <p:ph idx="1"/>
          </p:nvPr>
        </p:nvSpPr>
        <p:spPr>
          <a:xfrm>
            <a:off x="2593976" y="1778134"/>
            <a:ext cx="9586802" cy="2672559"/>
          </a:xfrm>
          <a:noFill/>
          <a:scene3d>
            <a:camera prst="perspectiveContrastingLeftFacing"/>
            <a:lightRig rig="threePt" dir="t"/>
          </a:scene3d>
        </p:spPr>
        <p:txBody>
          <a:bodyPr>
            <a:normAutofit fontScale="92500"/>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 </a:t>
            </a:r>
            <a:r>
              <a:rPr lang="en-US" sz="2800" b="1" dirty="0">
                <a:solidFill>
                  <a:schemeClr val="tx1"/>
                </a:solidFill>
                <a:latin typeface="Gotham Medium" panose="02000604030000020004"/>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2" name="Picture 1" descr="A person with a beard and a long beard building a stack of rocks&#10;&#10;Description automatically generated">
            <a:extLst>
              <a:ext uri="{FF2B5EF4-FFF2-40B4-BE49-F238E27FC236}">
                <a16:creationId xmlns:a16="http://schemas.microsoft.com/office/drawing/2014/main" id="{CA05B555-9045-71A8-EBC9-7FFFCB1558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4022" y="3819544"/>
            <a:ext cx="5678377" cy="455295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3521255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880241"/>
          </a:xfrm>
          <a:prstGeom prst="rect">
            <a:avLst/>
          </a:prstGeom>
          <a:noFill/>
        </p:spPr>
        <p:txBody>
          <a:bodyPr wrap="square" rtlCol="0" anchor="t">
            <a:spAutoFit/>
          </a:bodyPr>
          <a:lstStyle/>
          <a:p>
            <a:pPr algn="l"/>
            <a:r>
              <a:rPr lang="en-US" sz="5120" b="1" cap="small" dirty="0">
                <a:solidFill>
                  <a:schemeClr val="tx1"/>
                </a:solidFill>
                <a:effectLst>
                  <a:outerShdw blurRad="38100" dist="38100" dir="2700000" algn="tl">
                    <a:srgbClr val="000000">
                      <a:alpha val="43137"/>
                    </a:srgbClr>
                  </a:outerShdw>
                </a:effectLst>
                <a:latin typeface="Gotham Medium" panose="02000604030000020004" pitchFamily="2" charset="0"/>
              </a:rPr>
              <a:t>Agenda</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8" name="Rectangle 7">
            <a:extLst>
              <a:ext uri="{FF2B5EF4-FFF2-40B4-BE49-F238E27FC236}">
                <a16:creationId xmlns:a16="http://schemas.microsoft.com/office/drawing/2014/main" id="{46EB6426-2FB5-433D-9244-7ECF2452335A}"/>
              </a:ext>
            </a:extLst>
          </p:cNvPr>
          <p:cNvSpPr/>
          <p:nvPr/>
        </p:nvSpPr>
        <p:spPr>
          <a:xfrm>
            <a:off x="239579" y="1001659"/>
            <a:ext cx="12466771" cy="2012859"/>
          </a:xfrm>
          <a:prstGeom prst="rect">
            <a:avLst/>
          </a:prstGeom>
          <a:solidFill>
            <a:schemeClr val="accent1">
              <a:lumMod val="20000"/>
              <a:lumOff val="80000"/>
              <a:alpha val="6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Scripture: </a:t>
            </a:r>
            <a:r>
              <a:rPr lang="en-US" sz="3200" b="1" dirty="0">
                <a:latin typeface="Gotham Medium" panose="02000604030000020004"/>
              </a:rPr>
              <a:t>Genesis 13:8–18</a:t>
            </a:r>
            <a:endParaRPr lang="en-US" sz="3600" b="1" dirty="0">
              <a:latin typeface="Gotham Medium" panose="02000604030000020004"/>
            </a:endParaRP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Focus: </a:t>
            </a:r>
            <a:r>
              <a:rPr lang="en-US" sz="3200" b="1" cap="small" dirty="0">
                <a:latin typeface="Gotham Medium" panose="02000604030000020004"/>
              </a:rPr>
              <a:t> </a:t>
            </a:r>
            <a:r>
              <a:rPr lang="en-US" sz="3200" b="1" dirty="0">
                <a:latin typeface="Gotham Medium" panose="02000604030000020004"/>
              </a:rPr>
              <a:t>Wherever you live, honor God there.</a:t>
            </a: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Life Response: </a:t>
            </a:r>
            <a:r>
              <a:rPr lang="en-US" sz="3200" b="1" dirty="0">
                <a:latin typeface="Gotham Medium" panose="02000604030000020004"/>
              </a:rPr>
              <a:t>Honor God daily.</a:t>
            </a:r>
            <a:br>
              <a:rPr lang="en-US" sz="3200" b="1" dirty="0">
                <a:latin typeface="Gotham Medium" panose="02000604030000020004"/>
              </a:rPr>
            </a:br>
            <a:r>
              <a:rPr lang="en-US" sz="3200" b="1" cap="small" dirty="0">
                <a:effectLst>
                  <a:outerShdw blurRad="38100" dist="38100" dir="2700000" algn="tl">
                    <a:srgbClr val="000000">
                      <a:alpha val="43137"/>
                    </a:srgbClr>
                  </a:outerShdw>
                </a:effectLst>
                <a:latin typeface="Gotham Medium" panose="02000604030000020004"/>
              </a:rPr>
              <a:t>Bible Application:</a:t>
            </a:r>
            <a:r>
              <a:rPr lang="en-US" sz="3200" b="1" dirty="0">
                <a:effectLst>
                  <a:outerShdw blurRad="38100" dist="38100" dir="2700000" algn="tl">
                    <a:srgbClr val="000000">
                      <a:alpha val="43137"/>
                    </a:srgbClr>
                  </a:outerShdw>
                </a:effectLst>
                <a:latin typeface="Gotham Medium" panose="02000604030000020004"/>
              </a:rPr>
              <a:t> </a:t>
            </a:r>
            <a:r>
              <a:rPr lang="en-US" sz="3200" b="1" dirty="0">
                <a:latin typeface="Gotham Medium" panose="02000604030000020004"/>
              </a:rPr>
              <a:t>Consider how you can honor God where you live.</a:t>
            </a:r>
          </a:p>
        </p:txBody>
      </p:sp>
      <p:sp>
        <p:nvSpPr>
          <p:cNvPr id="14" name="Rectangle 13">
            <a:extLst>
              <a:ext uri="{FF2B5EF4-FFF2-40B4-BE49-F238E27FC236}">
                <a16:creationId xmlns:a16="http://schemas.microsoft.com/office/drawing/2014/main" id="{FA326913-7A2E-403D-8099-49DE18883F2F}"/>
              </a:ext>
            </a:extLst>
          </p:cNvPr>
          <p:cNvSpPr/>
          <p:nvPr/>
        </p:nvSpPr>
        <p:spPr>
          <a:xfrm>
            <a:off x="239579" y="3581979"/>
            <a:ext cx="12502299" cy="5016758"/>
          </a:xfrm>
          <a:prstGeom prst="rect">
            <a:avLst/>
          </a:prstGeom>
          <a:solidFill>
            <a:schemeClr val="accent1">
              <a:lumMod val="20000"/>
              <a:lumOff val="80000"/>
              <a:alpha val="6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097280" lvl="2" indent="0" algn="l">
              <a:buFont typeface="Wingdings" panose="05000000000000000000" pitchFamily="2" charset="2"/>
              <a:buChar char="q"/>
            </a:pPr>
            <a:r>
              <a:rPr lang="en-US" sz="3200" b="1" cap="small" dirty="0">
                <a:effectLst>
                  <a:outerShdw blurRad="38100" dist="38100" dir="2700000" algn="tl">
                    <a:srgbClr val="000000">
                      <a:alpha val="43137"/>
                    </a:srgbClr>
                  </a:outerShdw>
                </a:effectLst>
                <a:latin typeface="Gotham Medium" panose="02000604030000020004"/>
              </a:rPr>
              <a:t>Abram Lets Lot Choose - Genesis 13:8-13 NIV</a:t>
            </a:r>
          </a:p>
          <a:p>
            <a:pPr marL="1097280" lvl="2" indent="0" algn="l">
              <a:buFont typeface="Wingdings" panose="05000000000000000000" pitchFamily="2" charset="2"/>
              <a:buChar char="q"/>
            </a:pPr>
            <a:r>
              <a:rPr lang="en-US" sz="3200" b="1" cap="small" dirty="0">
                <a:effectLst>
                  <a:outerShdw blurRad="38100" dist="38100" dir="2700000" algn="tl">
                    <a:srgbClr val="000000">
                      <a:alpha val="43137"/>
                    </a:srgbClr>
                  </a:outerShdw>
                </a:effectLst>
                <a:latin typeface="Gotham Medium" panose="02000604030000020004"/>
              </a:rPr>
              <a:t>Abram Builds an Altar at </a:t>
            </a:r>
            <a:r>
              <a:rPr lang="en-US" sz="3200" b="1" cap="small" dirty="0" err="1">
                <a:effectLst>
                  <a:outerShdw blurRad="38100" dist="38100" dir="2700000" algn="tl">
                    <a:srgbClr val="000000">
                      <a:alpha val="43137"/>
                    </a:srgbClr>
                  </a:outerShdw>
                </a:effectLst>
                <a:latin typeface="Gotham Medium" panose="02000604030000020004"/>
              </a:rPr>
              <a:t>Mamre</a:t>
            </a:r>
            <a:r>
              <a:rPr lang="en-US" sz="3200" b="1" cap="small" dirty="0">
                <a:effectLst>
                  <a:outerShdw blurRad="38100" dist="38100" dir="2700000" algn="tl">
                    <a:srgbClr val="000000">
                      <a:alpha val="43137"/>
                    </a:srgbClr>
                  </a:outerShdw>
                </a:effectLst>
                <a:latin typeface="Gotham Medium" panose="02000604030000020004"/>
              </a:rPr>
              <a:t> - Genesis 13:14–18 NIV</a:t>
            </a:r>
          </a:p>
          <a:p>
            <a:pPr marL="1097280" lvl="2" indent="0" algn="l">
              <a:buFont typeface="Wingdings" panose="05000000000000000000" pitchFamily="2" charset="2"/>
              <a:buChar char="q"/>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Summary</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143000" marR="0" lvl="2" indent="-228600" algn="l" hangingPunct="0">
              <a:spcBef>
                <a:spcPts val="0"/>
              </a:spcBef>
              <a:spcAft>
                <a:spcPts val="0"/>
              </a:spcAft>
              <a:buFont typeface="Wingdings" panose="05000000000000000000" pitchFamily="2" charset="2"/>
              <a:buChar char=""/>
              <a:tabLst>
                <a:tab pos="13716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2" name="Title 2">
            <a:extLst>
              <a:ext uri="{FF2B5EF4-FFF2-40B4-BE49-F238E27FC236}">
                <a16:creationId xmlns:a16="http://schemas.microsoft.com/office/drawing/2014/main" id="{F4AA71C7-E914-2A52-DA46-B43A50C597C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79CAD807-28E9-9645-38FB-9315188080A1}"/>
              </a:ext>
            </a:extLst>
          </p:cNvPr>
          <p:cNvSpPr>
            <a:spLocks noGrp="1"/>
          </p:cNvSpPr>
          <p:nvPr>
            <p:ph type="sldNum" sz="quarter" idx="12"/>
          </p:nvPr>
        </p:nvSpPr>
        <p:spPr>
          <a:xfrm>
            <a:off x="11723603" y="9016542"/>
            <a:ext cx="1131728" cy="716200"/>
          </a:xfrm>
        </p:spPr>
        <p:txBody>
          <a:bodyPr/>
          <a:lstStyle/>
          <a:p>
            <a:fld id="{D57F1E4F-1CFF-5643-939E-217C01CDF565}" type="slidenum">
              <a:rPr lang="en-US" sz="2400" b="1" smtClean="0">
                <a:solidFill>
                  <a:schemeClr val="tx1"/>
                </a:solidFill>
                <a:effectLst>
                  <a:outerShdw blurRad="38100" dist="38100" dir="2700000" algn="tl">
                    <a:srgbClr val="000000">
                      <a:alpha val="43137"/>
                    </a:srgbClr>
                  </a:outerShdw>
                </a:effectLst>
                <a:latin typeface="Arial Black" panose="020B0A04020102020204" pitchFamily="34" charset="0"/>
              </a:rPr>
              <a:pPr/>
              <a:t>3</a:t>
            </a:fld>
            <a:endParaRPr lang="en-US" sz="24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pic>
        <p:nvPicPr>
          <p:cNvPr id="4" name="Picture 3">
            <a:extLst>
              <a:ext uri="{FF2B5EF4-FFF2-40B4-BE49-F238E27FC236}">
                <a16:creationId xmlns:a16="http://schemas.microsoft.com/office/drawing/2014/main" id="{849815A2-1D6A-DD94-29BA-72B4917CF743}"/>
              </a:ext>
            </a:extLst>
          </p:cNvPr>
          <p:cNvPicPr>
            <a:picLocks noChangeAspect="1"/>
          </p:cNvPicPr>
          <p:nvPr/>
        </p:nvPicPr>
        <p:blipFill>
          <a:blip r:embed="rId4">
            <a:alphaModFix amt="50000"/>
          </a:blip>
          <a:stretch>
            <a:fillRect/>
          </a:stretch>
        </p:blipFill>
        <p:spPr>
          <a:xfrm>
            <a:off x="197046" y="3043253"/>
            <a:ext cx="12844134" cy="5387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353108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Introduction</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0194" y="9708402"/>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0" y="1460169"/>
            <a:ext cx="12855331" cy="203132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With our signatures on the contract and an offer accepted, the deal was done. We had sold our house. It was only a small condo on a quiet </a:t>
            </a:r>
            <a:r>
              <a:rPr lang="en-US" sz="2000" b="1" dirty="0" err="1">
                <a:solidFill>
                  <a:schemeClr val="tx1"/>
                </a:solidFill>
                <a:latin typeface="Gotham Medium" panose="02000604030000020004"/>
              </a:rPr>
              <a:t>culdesac</a:t>
            </a:r>
            <a:r>
              <a:rPr lang="en-US" sz="2000" b="1" dirty="0">
                <a:solidFill>
                  <a:schemeClr val="tx1"/>
                </a:solidFill>
                <a:latin typeface="Gotham Medium" panose="02000604030000020004"/>
              </a:rPr>
              <a:t>, but we had been there for over ten years. While saying goodbye, we realized how the space had become more than four walls and a roof to our family; it had become our home.</a:t>
            </a:r>
            <a:endParaRPr lang="en-US" sz="600" b="1" dirty="0">
              <a:solidFill>
                <a:schemeClr val="tx1"/>
              </a:solidFill>
              <a:latin typeface="Gotham Medium" panose="02000604030000020004"/>
            </a:endParaRPr>
          </a:p>
          <a:p>
            <a:pPr algn="l"/>
            <a:endParaRPr lang="en-US" sz="600" b="1" dirty="0">
              <a:solidFill>
                <a:schemeClr val="tx1"/>
              </a:solidFill>
              <a:latin typeface="Gotham Medium" panose="02000604030000020004"/>
            </a:endParaRPr>
          </a:p>
          <a:p>
            <a:pPr algn="l"/>
            <a:r>
              <a:rPr lang="en-US" sz="2000" b="1" dirty="0">
                <a:solidFill>
                  <a:schemeClr val="tx1"/>
                </a:solidFill>
                <a:latin typeface="Gotham Medium" panose="02000604030000020004"/>
              </a:rPr>
              <a:t>Sure, the place had its problems when we arrived. My spouse and I had primed and painted over the worn trim; we had fixed the ceiling crack in the kitchen, and—the proudest project of all— we spent a summer tiling a bathroom. That was one of those projects we would never have started had we known the time and effort required.</a:t>
            </a:r>
          </a:p>
        </p:txBody>
      </p:sp>
      <p:sp>
        <p:nvSpPr>
          <p:cNvPr id="17" name="Rectangle 16">
            <a:extLst>
              <a:ext uri="{FF2B5EF4-FFF2-40B4-BE49-F238E27FC236}">
                <a16:creationId xmlns:a16="http://schemas.microsoft.com/office/drawing/2014/main" id="{7DF2C187-A465-4CEB-8050-26D76706C4D6}"/>
              </a:ext>
            </a:extLst>
          </p:cNvPr>
          <p:cNvSpPr/>
          <p:nvPr/>
        </p:nvSpPr>
        <p:spPr>
          <a:xfrm>
            <a:off x="5026875" y="4268184"/>
            <a:ext cx="7828456" cy="3847207"/>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But when we stepped back and looked around the place, every corner held some special significance and a memory to replay. We thought of our kids who learned to crawl across the carpet. We thought of the family dance parties that woke the neighbors. We thought of our friends who shared griefs and joys around our table. If the walls could talk, they had a decade of stories to tell.</a:t>
            </a:r>
            <a:endParaRPr lang="en-US" sz="400" b="1" dirty="0">
              <a:solidFill>
                <a:schemeClr val="tx1"/>
              </a:solidFill>
              <a:latin typeface="Gotham Medium" panose="02000604030000020004"/>
            </a:endParaRPr>
          </a:p>
          <a:p>
            <a:pPr algn="l"/>
            <a:endParaRPr lang="en-US" sz="400" b="1" dirty="0">
              <a:solidFill>
                <a:schemeClr val="tx1"/>
              </a:solidFill>
              <a:latin typeface="Gotham Medium" panose="02000604030000020004"/>
            </a:endParaRPr>
          </a:p>
          <a:p>
            <a:pPr algn="l"/>
            <a:r>
              <a:rPr lang="en-US" sz="2000" b="1" dirty="0">
                <a:solidFill>
                  <a:schemeClr val="tx1"/>
                </a:solidFill>
                <a:latin typeface="Gotham Medium" panose="02000604030000020004"/>
              </a:rPr>
              <a:t>In the narrative of Genesis 13, Abram begins to call a new land his home. He probably had projects on his mind and things he wanted to improve. But he took the time to thank God and claim a space as sacred, meaning set apart for God’s purpose. For generation after generation, the descendants of Abram (renamed Abraham in Genesis 17:5) would tell his stories and would refer to this place.</a:t>
            </a:r>
          </a:p>
        </p:txBody>
      </p:sp>
      <p:sp>
        <p:nvSpPr>
          <p:cNvPr id="2" name="Title 2">
            <a:extLst>
              <a:ext uri="{FF2B5EF4-FFF2-40B4-BE49-F238E27FC236}">
                <a16:creationId xmlns:a16="http://schemas.microsoft.com/office/drawing/2014/main" id="{FB033889-5BC3-2EAA-9E01-0BA9996B58C5}"/>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8DC80B2D-1EB9-F189-A993-C7D679C26937}"/>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4" name="Picture 3">
            <a:extLst>
              <a:ext uri="{FF2B5EF4-FFF2-40B4-BE49-F238E27FC236}">
                <a16:creationId xmlns:a16="http://schemas.microsoft.com/office/drawing/2014/main" id="{440BF6EF-F50D-04D8-AD41-0E930A4994B6}"/>
              </a:ext>
            </a:extLst>
          </p:cNvPr>
          <p:cNvPicPr>
            <a:picLocks noChangeAspect="1"/>
          </p:cNvPicPr>
          <p:nvPr/>
        </p:nvPicPr>
        <p:blipFill>
          <a:blip r:embed="rId3">
            <a:alphaModFix amt="50000"/>
          </a:blip>
          <a:stretch>
            <a:fillRect/>
          </a:stretch>
        </p:blipFill>
        <p:spPr>
          <a:xfrm>
            <a:off x="122867" y="3557671"/>
            <a:ext cx="12801599" cy="71132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5" name="Picture 4">
            <a:extLst>
              <a:ext uri="{FF2B5EF4-FFF2-40B4-BE49-F238E27FC236}">
                <a16:creationId xmlns:a16="http://schemas.microsoft.com/office/drawing/2014/main" id="{EDBFA9FC-CAEF-51DF-055A-86D4DFC09E15}"/>
              </a:ext>
            </a:extLst>
          </p:cNvPr>
          <p:cNvPicPr>
            <a:picLocks noChangeAspect="1"/>
          </p:cNvPicPr>
          <p:nvPr/>
        </p:nvPicPr>
        <p:blipFill>
          <a:blip r:embed="rId3">
            <a:alphaModFix amt="50000"/>
          </a:blip>
          <a:stretch>
            <a:fillRect/>
          </a:stretch>
        </p:blipFill>
        <p:spPr>
          <a:xfrm>
            <a:off x="0" y="8140491"/>
            <a:ext cx="12874381" cy="5387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Trapezoid 5">
            <a:extLst>
              <a:ext uri="{FF2B5EF4-FFF2-40B4-BE49-F238E27FC236}">
                <a16:creationId xmlns:a16="http://schemas.microsoft.com/office/drawing/2014/main" id="{63F23AFC-B287-4F91-9E54-A7F81B66FCE1}"/>
              </a:ext>
            </a:extLst>
          </p:cNvPr>
          <p:cNvSpPr/>
          <p:nvPr/>
        </p:nvSpPr>
        <p:spPr>
          <a:xfrm>
            <a:off x="203200" y="4294092"/>
            <a:ext cx="4616450" cy="3821299"/>
          </a:xfrm>
          <a:prstGeom prst="trapezoid">
            <a:avLst>
              <a:gd name="adj" fmla="val 19639"/>
            </a:avLst>
          </a:prstGeom>
          <a:blipFill>
            <a:blip r:embed="rId4"/>
            <a:stretch>
              <a:fillRect/>
            </a:stretch>
          </a:blip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E96DF67-12CA-BF3B-D801-F1D3C56C9768}"/>
              </a:ext>
            </a:extLst>
          </p:cNvPr>
          <p:cNvPicPr>
            <a:picLocks noChangeAspect="1"/>
          </p:cNvPicPr>
          <p:nvPr/>
        </p:nvPicPr>
        <p:blipFill>
          <a:blip r:embed="rId3">
            <a:alphaModFix amt="50000"/>
          </a:blip>
          <a:stretch>
            <a:fillRect/>
          </a:stretch>
        </p:blipFill>
        <p:spPr>
          <a:xfrm>
            <a:off x="72782" y="926889"/>
            <a:ext cx="12801599" cy="5173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TextBox 17">
            <a:extLst>
              <a:ext uri="{FF2B5EF4-FFF2-40B4-BE49-F238E27FC236}">
                <a16:creationId xmlns:a16="http://schemas.microsoft.com/office/drawing/2014/main" id="{0BD62087-CAE0-EA4C-6865-37BAC4058764}"/>
              </a:ext>
            </a:extLst>
          </p:cNvPr>
          <p:cNvSpPr txBox="1"/>
          <p:nvPr/>
        </p:nvSpPr>
        <p:spPr>
          <a:xfrm>
            <a:off x="266937" y="912654"/>
            <a:ext cx="6838950" cy="536494"/>
          </a:xfrm>
          <a:prstGeom prst="rect">
            <a:avLst/>
          </a:prstGeom>
          <a:noFill/>
        </p:spPr>
        <p:txBody>
          <a:bodyPr wrap="square">
            <a:spAutoFit/>
          </a:bodyPr>
          <a:lstStyle/>
          <a:p>
            <a:pPr marL="0" marR="0">
              <a:lnSpc>
                <a:spcPct val="107000"/>
              </a:lnSpc>
              <a:spcBef>
                <a:spcPts val="0"/>
              </a:spcBef>
              <a:spcAft>
                <a:spcPts val="0"/>
              </a:spcAft>
            </a:pPr>
            <a:r>
              <a:rPr lang="en-US" sz="2800" b="1" kern="0" cap="small" dirty="0">
                <a:effectLst/>
                <a:latin typeface="Calibri" panose="020F0502020204030204" pitchFamily="34" charset="0"/>
                <a:ea typeface="Aptos" panose="020B0004020202020204" pitchFamily="34" charset="0"/>
                <a:cs typeface="Times New Roman" panose="02020603050405020304" pitchFamily="18" charset="0"/>
              </a:rPr>
              <a:t>Sacred Spaces</a:t>
            </a:r>
            <a:endParaRPr lang="en-US" sz="2800" kern="100" cap="small"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A4702306-E479-53BF-0ADA-5F49A1AE90E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4" name="Slide Number Placeholder 2">
            <a:extLst>
              <a:ext uri="{FF2B5EF4-FFF2-40B4-BE49-F238E27FC236}">
                <a16:creationId xmlns:a16="http://schemas.microsoft.com/office/drawing/2014/main" id="{D3C35D22-6A12-FD04-52A2-1E7EB9190F7C}"/>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aphicFrame>
        <p:nvGraphicFramePr>
          <p:cNvPr id="6" name="Diagram 5">
            <a:extLst>
              <a:ext uri="{FF2B5EF4-FFF2-40B4-BE49-F238E27FC236}">
                <a16:creationId xmlns:a16="http://schemas.microsoft.com/office/drawing/2014/main" id="{24694D80-790D-FBDC-C23B-F7DDE935D859}"/>
              </a:ext>
            </a:extLst>
          </p:cNvPr>
          <p:cNvGraphicFramePr/>
          <p:nvPr>
            <p:extLst>
              <p:ext uri="{D42A27DB-BD31-4B8C-83A1-F6EECF244321}">
                <p14:modId xmlns:p14="http://schemas.microsoft.com/office/powerpoint/2010/main" val="2318233199"/>
              </p:ext>
            </p:extLst>
          </p:nvPr>
        </p:nvGraphicFramePr>
        <p:xfrm>
          <a:off x="313058" y="1193469"/>
          <a:ext cx="10701306" cy="3683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2A255867-3D7F-460A-6560-D9461E6A048F}"/>
              </a:ext>
            </a:extLst>
          </p:cNvPr>
          <p:cNvGraphicFramePr/>
          <p:nvPr>
            <p:extLst>
              <p:ext uri="{D42A27DB-BD31-4B8C-83A1-F6EECF244321}">
                <p14:modId xmlns:p14="http://schemas.microsoft.com/office/powerpoint/2010/main" val="1360130212"/>
              </p:ext>
            </p:extLst>
          </p:nvPr>
        </p:nvGraphicFramePr>
        <p:xfrm>
          <a:off x="1860638" y="3948547"/>
          <a:ext cx="10701306" cy="33933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191F5F78-3D9C-CE55-387E-1AAA55337570}"/>
              </a:ext>
            </a:extLst>
          </p:cNvPr>
          <p:cNvGraphicFramePr/>
          <p:nvPr>
            <p:extLst>
              <p:ext uri="{D42A27DB-BD31-4B8C-83A1-F6EECF244321}">
                <p14:modId xmlns:p14="http://schemas.microsoft.com/office/powerpoint/2010/main" val="3187976686"/>
              </p:ext>
            </p:extLst>
          </p:nvPr>
        </p:nvGraphicFramePr>
        <p:xfrm>
          <a:off x="3408218" y="4740233"/>
          <a:ext cx="9357069" cy="574230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Parallelogram 7">
            <a:extLst>
              <a:ext uri="{FF2B5EF4-FFF2-40B4-BE49-F238E27FC236}">
                <a16:creationId xmlns:a16="http://schemas.microsoft.com/office/drawing/2014/main" id="{CAA65165-B2DB-8101-F363-8BC43ADBB76C}"/>
              </a:ext>
            </a:extLst>
          </p:cNvPr>
          <p:cNvSpPr/>
          <p:nvPr/>
        </p:nvSpPr>
        <p:spPr>
          <a:xfrm>
            <a:off x="-179502" y="3723633"/>
            <a:ext cx="2756448" cy="5010549"/>
          </a:xfrm>
          <a:custGeom>
            <a:avLst/>
            <a:gdLst>
              <a:gd name="connsiteX0" fmla="*/ 0 w 2165927"/>
              <a:gd name="connsiteY0" fmla="*/ 2957815 h 2957815"/>
              <a:gd name="connsiteX1" fmla="*/ 790867 w 2165927"/>
              <a:gd name="connsiteY1" fmla="*/ 0 h 2957815"/>
              <a:gd name="connsiteX2" fmla="*/ 2165927 w 2165927"/>
              <a:gd name="connsiteY2" fmla="*/ 0 h 2957815"/>
              <a:gd name="connsiteX3" fmla="*/ 1375060 w 2165927"/>
              <a:gd name="connsiteY3" fmla="*/ 2957815 h 2957815"/>
              <a:gd name="connsiteX4" fmla="*/ 0 w 2165927"/>
              <a:gd name="connsiteY4" fmla="*/ 2957815 h 2957815"/>
              <a:gd name="connsiteX0" fmla="*/ 0 w 2500186"/>
              <a:gd name="connsiteY0" fmla="*/ 2957815 h 3223855"/>
              <a:gd name="connsiteX1" fmla="*/ 790867 w 2500186"/>
              <a:gd name="connsiteY1" fmla="*/ 0 h 3223855"/>
              <a:gd name="connsiteX2" fmla="*/ 2165927 w 2500186"/>
              <a:gd name="connsiteY2" fmla="*/ 0 h 3223855"/>
              <a:gd name="connsiteX3" fmla="*/ 1375060 w 2500186"/>
              <a:gd name="connsiteY3" fmla="*/ 2957815 h 3223855"/>
              <a:gd name="connsiteX4" fmla="*/ 0 w 2500186"/>
              <a:gd name="connsiteY4" fmla="*/ 2957815 h 3223855"/>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45614"/>
              <a:gd name="connsiteY0" fmla="*/ 3996906 h 4709950"/>
              <a:gd name="connsiteX1" fmla="*/ 749304 w 2445614"/>
              <a:gd name="connsiteY1" fmla="*/ 0 h 4709950"/>
              <a:gd name="connsiteX2" fmla="*/ 2124364 w 2445614"/>
              <a:gd name="connsiteY2" fmla="*/ 0 h 4709950"/>
              <a:gd name="connsiteX3" fmla="*/ 1312715 w 2445614"/>
              <a:gd name="connsiteY3" fmla="*/ 3851433 h 4709950"/>
              <a:gd name="connsiteX4" fmla="*/ 0 w 2445614"/>
              <a:gd name="connsiteY4" fmla="*/ 3996906 h 4709950"/>
              <a:gd name="connsiteX0" fmla="*/ 0 w 2525229"/>
              <a:gd name="connsiteY0" fmla="*/ 3996906 h 4796623"/>
              <a:gd name="connsiteX1" fmla="*/ 749304 w 2525229"/>
              <a:gd name="connsiteY1" fmla="*/ 0 h 4796623"/>
              <a:gd name="connsiteX2" fmla="*/ 2124364 w 2525229"/>
              <a:gd name="connsiteY2" fmla="*/ 0 h 4796623"/>
              <a:gd name="connsiteX3" fmla="*/ 1437406 w 2525229"/>
              <a:gd name="connsiteY3" fmla="*/ 4225506 h 4796623"/>
              <a:gd name="connsiteX4" fmla="*/ 0 w 2525229"/>
              <a:gd name="connsiteY4" fmla="*/ 3996906 h 4796623"/>
              <a:gd name="connsiteX0" fmla="*/ 0 w 2587574"/>
              <a:gd name="connsiteY0" fmla="*/ 3789087 h 4646841"/>
              <a:gd name="connsiteX1" fmla="*/ 811649 w 2587574"/>
              <a:gd name="connsiteY1" fmla="*/ 0 h 4646841"/>
              <a:gd name="connsiteX2" fmla="*/ 2186709 w 2587574"/>
              <a:gd name="connsiteY2" fmla="*/ 0 h 4646841"/>
              <a:gd name="connsiteX3" fmla="*/ 1499751 w 2587574"/>
              <a:gd name="connsiteY3" fmla="*/ 4225506 h 4646841"/>
              <a:gd name="connsiteX4" fmla="*/ 0 w 2587574"/>
              <a:gd name="connsiteY4" fmla="*/ 3789087 h 4646841"/>
              <a:gd name="connsiteX0" fmla="*/ 0 w 2614908"/>
              <a:gd name="connsiteY0" fmla="*/ 3789087 h 4746362"/>
              <a:gd name="connsiteX1" fmla="*/ 811649 w 2614908"/>
              <a:gd name="connsiteY1" fmla="*/ 0 h 4746362"/>
              <a:gd name="connsiteX2" fmla="*/ 2186709 w 2614908"/>
              <a:gd name="connsiteY2" fmla="*/ 0 h 4746362"/>
              <a:gd name="connsiteX3" fmla="*/ 1541315 w 2614908"/>
              <a:gd name="connsiteY3" fmla="*/ 4522269 h 4746362"/>
              <a:gd name="connsiteX4" fmla="*/ 0 w 2614908"/>
              <a:gd name="connsiteY4" fmla="*/ 3789087 h 4746362"/>
              <a:gd name="connsiteX0" fmla="*/ 0 w 2614908"/>
              <a:gd name="connsiteY0" fmla="*/ 3789087 h 4849576"/>
              <a:gd name="connsiteX1" fmla="*/ 811649 w 2614908"/>
              <a:gd name="connsiteY1" fmla="*/ 0 h 4849576"/>
              <a:gd name="connsiteX2" fmla="*/ 2186709 w 2614908"/>
              <a:gd name="connsiteY2" fmla="*/ 0 h 4849576"/>
              <a:gd name="connsiteX3" fmla="*/ 1541315 w 2614908"/>
              <a:gd name="connsiteY3" fmla="*/ 4522269 h 4849576"/>
              <a:gd name="connsiteX4" fmla="*/ 0 w 2614908"/>
              <a:gd name="connsiteY4" fmla="*/ 3789087 h 4849576"/>
              <a:gd name="connsiteX0" fmla="*/ 0 w 2684830"/>
              <a:gd name="connsiteY0" fmla="*/ 3789087 h 4757680"/>
              <a:gd name="connsiteX1" fmla="*/ 811649 w 2684830"/>
              <a:gd name="connsiteY1" fmla="*/ 0 h 4757680"/>
              <a:gd name="connsiteX2" fmla="*/ 2186709 w 2684830"/>
              <a:gd name="connsiteY2" fmla="*/ 0 h 4757680"/>
              <a:gd name="connsiteX3" fmla="*/ 1645224 w 2684830"/>
              <a:gd name="connsiteY3" fmla="*/ 4293990 h 4757680"/>
              <a:gd name="connsiteX4" fmla="*/ 0 w 2684830"/>
              <a:gd name="connsiteY4" fmla="*/ 3789087 h 4757680"/>
              <a:gd name="connsiteX0" fmla="*/ 0 w 2656598"/>
              <a:gd name="connsiteY0" fmla="*/ 3789087 h 4638839"/>
              <a:gd name="connsiteX1" fmla="*/ 811649 w 2656598"/>
              <a:gd name="connsiteY1" fmla="*/ 0 h 4638839"/>
              <a:gd name="connsiteX2" fmla="*/ 2186709 w 2656598"/>
              <a:gd name="connsiteY2" fmla="*/ 0 h 4638839"/>
              <a:gd name="connsiteX3" fmla="*/ 1603661 w 2656598"/>
              <a:gd name="connsiteY3" fmla="*/ 3928743 h 4638839"/>
              <a:gd name="connsiteX4" fmla="*/ 0 w 2656598"/>
              <a:gd name="connsiteY4" fmla="*/ 3789087 h 4638839"/>
              <a:gd name="connsiteX0" fmla="*/ 0 w 2747749"/>
              <a:gd name="connsiteY0" fmla="*/ 3789087 h 4638839"/>
              <a:gd name="connsiteX1" fmla="*/ 811649 w 2747749"/>
              <a:gd name="connsiteY1" fmla="*/ 0 h 4638839"/>
              <a:gd name="connsiteX2" fmla="*/ 2186709 w 2747749"/>
              <a:gd name="connsiteY2" fmla="*/ 0 h 4638839"/>
              <a:gd name="connsiteX3" fmla="*/ 1603661 w 2747749"/>
              <a:gd name="connsiteY3" fmla="*/ 3928743 h 4638839"/>
              <a:gd name="connsiteX4" fmla="*/ 0 w 2747749"/>
              <a:gd name="connsiteY4" fmla="*/ 3789087 h 4638839"/>
              <a:gd name="connsiteX0" fmla="*/ 0 w 2953149"/>
              <a:gd name="connsiteY0" fmla="*/ 3789087 h 4880448"/>
              <a:gd name="connsiteX1" fmla="*/ 811649 w 2953149"/>
              <a:gd name="connsiteY1" fmla="*/ 0 h 4880448"/>
              <a:gd name="connsiteX2" fmla="*/ 2186709 w 2953149"/>
              <a:gd name="connsiteY2" fmla="*/ 0 h 4880448"/>
              <a:gd name="connsiteX3" fmla="*/ 1894607 w 2953149"/>
              <a:gd name="connsiteY3" fmla="*/ 4590753 h 4880448"/>
              <a:gd name="connsiteX4" fmla="*/ 0 w 2953149"/>
              <a:gd name="connsiteY4" fmla="*/ 3789087 h 4880448"/>
              <a:gd name="connsiteX0" fmla="*/ 0 w 2953149"/>
              <a:gd name="connsiteY0" fmla="*/ 3789087 h 4730586"/>
              <a:gd name="connsiteX1" fmla="*/ 811649 w 2953149"/>
              <a:gd name="connsiteY1" fmla="*/ 0 h 4730586"/>
              <a:gd name="connsiteX2" fmla="*/ 2186709 w 2953149"/>
              <a:gd name="connsiteY2" fmla="*/ 0 h 4730586"/>
              <a:gd name="connsiteX3" fmla="*/ 1894607 w 2953149"/>
              <a:gd name="connsiteY3" fmla="*/ 4590753 h 4730586"/>
              <a:gd name="connsiteX4" fmla="*/ 0 w 2953149"/>
              <a:gd name="connsiteY4" fmla="*/ 3789087 h 4730586"/>
              <a:gd name="connsiteX0" fmla="*/ 0 w 3077840"/>
              <a:gd name="connsiteY0" fmla="*/ 4633720 h 5343074"/>
              <a:gd name="connsiteX1" fmla="*/ 936340 w 3077840"/>
              <a:gd name="connsiteY1" fmla="*/ 0 h 5343074"/>
              <a:gd name="connsiteX2" fmla="*/ 2311400 w 3077840"/>
              <a:gd name="connsiteY2" fmla="*/ 0 h 5343074"/>
              <a:gd name="connsiteX3" fmla="*/ 2019298 w 3077840"/>
              <a:gd name="connsiteY3" fmla="*/ 4590753 h 5343074"/>
              <a:gd name="connsiteX4" fmla="*/ 0 w 3077840"/>
              <a:gd name="connsiteY4" fmla="*/ 4633720 h 5343074"/>
              <a:gd name="connsiteX0" fmla="*/ 0 w 2932367"/>
              <a:gd name="connsiteY0" fmla="*/ 4382613 h 5147746"/>
              <a:gd name="connsiteX1" fmla="*/ 790867 w 2932367"/>
              <a:gd name="connsiteY1" fmla="*/ 0 h 5147746"/>
              <a:gd name="connsiteX2" fmla="*/ 2165927 w 2932367"/>
              <a:gd name="connsiteY2" fmla="*/ 0 h 5147746"/>
              <a:gd name="connsiteX3" fmla="*/ 1873825 w 2932367"/>
              <a:gd name="connsiteY3" fmla="*/ 4590753 h 5147746"/>
              <a:gd name="connsiteX4" fmla="*/ 0 w 2932367"/>
              <a:gd name="connsiteY4" fmla="*/ 4382613 h 5147746"/>
              <a:gd name="connsiteX0" fmla="*/ 0 w 2932367"/>
              <a:gd name="connsiteY0" fmla="*/ 4382613 h 4590753"/>
              <a:gd name="connsiteX1" fmla="*/ 790867 w 2932367"/>
              <a:gd name="connsiteY1" fmla="*/ 0 h 4590753"/>
              <a:gd name="connsiteX2" fmla="*/ 2165927 w 2932367"/>
              <a:gd name="connsiteY2" fmla="*/ 0 h 4590753"/>
              <a:gd name="connsiteX3" fmla="*/ 1873825 w 2932367"/>
              <a:gd name="connsiteY3" fmla="*/ 4590753 h 4590753"/>
              <a:gd name="connsiteX4" fmla="*/ 0 w 2932367"/>
              <a:gd name="connsiteY4" fmla="*/ 4382613 h 4590753"/>
              <a:gd name="connsiteX0" fmla="*/ 25770 w 2958137"/>
              <a:gd name="connsiteY0" fmla="*/ 4382613 h 4590753"/>
              <a:gd name="connsiteX1" fmla="*/ 816637 w 2958137"/>
              <a:gd name="connsiteY1" fmla="*/ 0 h 4590753"/>
              <a:gd name="connsiteX2" fmla="*/ 2191697 w 2958137"/>
              <a:gd name="connsiteY2" fmla="*/ 0 h 4590753"/>
              <a:gd name="connsiteX3" fmla="*/ 1899595 w 2958137"/>
              <a:gd name="connsiteY3" fmla="*/ 4590753 h 4590753"/>
              <a:gd name="connsiteX4" fmla="*/ 25770 w 2958137"/>
              <a:gd name="connsiteY4" fmla="*/ 4382613 h 4590753"/>
              <a:gd name="connsiteX0" fmla="*/ 158708 w 3091075"/>
              <a:gd name="connsiteY0" fmla="*/ 4816344 h 5024484"/>
              <a:gd name="connsiteX1" fmla="*/ 720975 w 3091075"/>
              <a:gd name="connsiteY1" fmla="*/ 0 h 5024484"/>
              <a:gd name="connsiteX2" fmla="*/ 2324635 w 3091075"/>
              <a:gd name="connsiteY2" fmla="*/ 433731 h 5024484"/>
              <a:gd name="connsiteX3" fmla="*/ 2032533 w 3091075"/>
              <a:gd name="connsiteY3" fmla="*/ 5024484 h 5024484"/>
              <a:gd name="connsiteX4" fmla="*/ 158708 w 3091075"/>
              <a:gd name="connsiteY4" fmla="*/ 4816344 h 5024484"/>
              <a:gd name="connsiteX0" fmla="*/ 158708 w 3091075"/>
              <a:gd name="connsiteY0" fmla="*/ 5103382 h 5311522"/>
              <a:gd name="connsiteX1" fmla="*/ 720975 w 3091075"/>
              <a:gd name="connsiteY1" fmla="*/ 287038 h 5311522"/>
              <a:gd name="connsiteX2" fmla="*/ 2324635 w 3091075"/>
              <a:gd name="connsiteY2" fmla="*/ 720769 h 5311522"/>
              <a:gd name="connsiteX3" fmla="*/ 2032533 w 3091075"/>
              <a:gd name="connsiteY3" fmla="*/ 5311522 h 5311522"/>
              <a:gd name="connsiteX4" fmla="*/ 158708 w 3091075"/>
              <a:gd name="connsiteY4" fmla="*/ 5103382 h 5311522"/>
              <a:gd name="connsiteX0" fmla="*/ 173636 w 3106003"/>
              <a:gd name="connsiteY0" fmla="*/ 5518532 h 5726672"/>
              <a:gd name="connsiteX1" fmla="*/ 712485 w 3106003"/>
              <a:gd name="connsiteY1" fmla="*/ 222801 h 5726672"/>
              <a:gd name="connsiteX2" fmla="*/ 2339563 w 3106003"/>
              <a:gd name="connsiteY2" fmla="*/ 1135919 h 5726672"/>
              <a:gd name="connsiteX3" fmla="*/ 2047461 w 3106003"/>
              <a:gd name="connsiteY3" fmla="*/ 5726672 h 5726672"/>
              <a:gd name="connsiteX4" fmla="*/ 173636 w 3106003"/>
              <a:gd name="connsiteY4" fmla="*/ 5518532 h 5726672"/>
              <a:gd name="connsiteX0" fmla="*/ 173636 w 3106003"/>
              <a:gd name="connsiteY0" fmla="*/ 5295731 h 5503871"/>
              <a:gd name="connsiteX1" fmla="*/ 712485 w 3106003"/>
              <a:gd name="connsiteY1" fmla="*/ 0 h 5503871"/>
              <a:gd name="connsiteX2" fmla="*/ 2339563 w 3106003"/>
              <a:gd name="connsiteY2" fmla="*/ 913118 h 5503871"/>
              <a:gd name="connsiteX3" fmla="*/ 2047461 w 3106003"/>
              <a:gd name="connsiteY3" fmla="*/ 5503871 h 5503871"/>
              <a:gd name="connsiteX4" fmla="*/ 173636 w 3106003"/>
              <a:gd name="connsiteY4" fmla="*/ 5295731 h 550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003" h="5503871">
                <a:moveTo>
                  <a:pt x="173636" y="5295731"/>
                </a:moveTo>
                <a:cubicBezTo>
                  <a:pt x="437258" y="3834860"/>
                  <a:pt x="-673355" y="114024"/>
                  <a:pt x="712485" y="0"/>
                </a:cubicBezTo>
                <a:cubicBezTo>
                  <a:pt x="2839410" y="76092"/>
                  <a:pt x="1805010" y="768541"/>
                  <a:pt x="2339563" y="913118"/>
                </a:cubicBezTo>
                <a:cubicBezTo>
                  <a:pt x="2075941" y="1899056"/>
                  <a:pt x="4389264" y="5147726"/>
                  <a:pt x="2047461" y="5503871"/>
                </a:cubicBezTo>
                <a:cubicBezTo>
                  <a:pt x="1575253" y="5069030"/>
                  <a:pt x="1871971" y="5741001"/>
                  <a:pt x="173636" y="5295731"/>
                </a:cubicBezTo>
                <a:close/>
              </a:path>
            </a:pathLst>
          </a:custGeom>
          <a:blipFill>
            <a:blip r:embed="rId1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7" name="Picture 6" descr="A person building a stack of rocks&#10;&#10;Description automatically generated">
            <a:extLst>
              <a:ext uri="{FF2B5EF4-FFF2-40B4-BE49-F238E27FC236}">
                <a16:creationId xmlns:a16="http://schemas.microsoft.com/office/drawing/2014/main" id="{4208D21D-328E-2A27-69B0-83BD64F87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3064" y="1050639"/>
            <a:ext cx="7565497" cy="735586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278BF7E-3AC8-4C01-97B4-8E32BC835528}"/>
              </a:ext>
            </a:extLst>
          </p:cNvPr>
          <p:cNvSpPr/>
          <p:nvPr/>
        </p:nvSpPr>
        <p:spPr>
          <a:xfrm>
            <a:off x="383242" y="1137462"/>
            <a:ext cx="11646477" cy="7571303"/>
          </a:xfrm>
          <a:prstGeom prst="rect">
            <a:avLst/>
          </a:prstGeom>
          <a:solidFill>
            <a:schemeClr val="accent1">
              <a:lumMod val="20000"/>
              <a:lumOff val="80000"/>
              <a:alpha val="60000"/>
            </a:schemeClr>
          </a:solidFill>
        </p:spPr>
        <p:txBody>
          <a:bodyPr wrap="square">
            <a:spAutoFit/>
          </a:bodyPr>
          <a:lstStyle/>
          <a:p>
            <a:pPr lvl="1"/>
            <a:r>
              <a:rPr lang="en-US" dirty="0">
                <a:effectLst>
                  <a:outerShdw blurRad="38100" dist="38100" dir="2700000" algn="tl">
                    <a:srgbClr val="000000">
                      <a:alpha val="43137"/>
                    </a:srgbClr>
                  </a:outerShdw>
                </a:effectLst>
                <a:latin typeface="Gotham Medium" panose="02000604030000020004"/>
                <a:sym typeface="Helvetica Neue"/>
              </a:rPr>
              <a:t>Since the day Adam and Eve were expelled from Eden, the fact of humanity’s sinfulness has been nothing new in any era. It was and is a persistent problem. Thus, it was left up to God to restore creation.</a:t>
            </a:r>
          </a:p>
          <a:p>
            <a:pPr lvl="1"/>
            <a:endParaRPr lang="en-US" dirty="0">
              <a:effectLst>
                <a:outerShdw blurRad="38100" dist="38100" dir="2700000" algn="tl">
                  <a:srgbClr val="000000">
                    <a:alpha val="43137"/>
                  </a:srgbClr>
                </a:outerShdw>
              </a:effectLst>
              <a:latin typeface="Gotham Medium" panose="02000604030000020004"/>
              <a:sym typeface="Helvetica Neue"/>
            </a:endParaRPr>
          </a:p>
          <a:p>
            <a:pPr lvl="1"/>
            <a:r>
              <a:rPr lang="en-US" dirty="0">
                <a:effectLst>
                  <a:outerShdw blurRad="38100" dist="38100" dir="2700000" algn="tl">
                    <a:srgbClr val="000000">
                      <a:alpha val="43137"/>
                    </a:srgbClr>
                  </a:outerShdw>
                </a:effectLst>
                <a:latin typeface="Gotham Medium" panose="02000604030000020004"/>
                <a:sym typeface="Helvetica Neue"/>
              </a:rPr>
              <a:t>The divine restoration plan started in Genesis through a series of covenants and promises made to 75-year-old Abram and his wife (Genesis 12). Their descendants—the nation of Israel—would be the instrument through which God would send the Messiah into the world to inaugurate the new creation. Jesus fulfilled God’s cosmic design. Through Jesus, a person can become a child of Abraham, joining the family of God by faith rather than physical birth (Galatians 3:7; compare Romans 4:16).</a:t>
            </a:r>
          </a:p>
          <a:p>
            <a:pPr lvl="1"/>
            <a:endParaRPr lang="en-US" dirty="0">
              <a:effectLst>
                <a:outerShdw blurRad="38100" dist="38100" dir="2700000" algn="tl">
                  <a:srgbClr val="000000">
                    <a:alpha val="43137"/>
                  </a:srgbClr>
                </a:outerShdw>
              </a:effectLst>
              <a:latin typeface="Gotham Medium" panose="02000604030000020004"/>
              <a:sym typeface="Helvetica Neue"/>
            </a:endParaRPr>
          </a:p>
          <a:p>
            <a:pPr lvl="1"/>
            <a:r>
              <a:rPr lang="en-US" dirty="0">
                <a:effectLst>
                  <a:outerShdw blurRad="38100" dist="38100" dir="2700000" algn="tl">
                    <a:srgbClr val="000000">
                      <a:alpha val="43137"/>
                    </a:srgbClr>
                  </a:outerShdw>
                </a:effectLst>
                <a:latin typeface="Gotham Medium" panose="02000604030000020004"/>
                <a:sym typeface="Helvetica Neue"/>
              </a:rPr>
              <a:t>Abraham—known as Abram in today’s lesson —is a hero of faith (Hebrews 11:8-12). He is described that way not because he was perfect or sinless, but because by faith, he left his home when called to do so by God (Genesis 12:1). God’s covenant with Abram included promises of land, progeny, and blessing. It took centuries for all this to become a reality. The conversations between God and Abram that begin in Genesis 12 are instrumental in revealing the development of a personal relationship between the two.</a:t>
            </a:r>
          </a:p>
          <a:p>
            <a:pPr lvl="1"/>
            <a:endParaRPr lang="en-US" dirty="0">
              <a:effectLst>
                <a:outerShdw blurRad="38100" dist="38100" dir="2700000" algn="tl">
                  <a:srgbClr val="000000">
                    <a:alpha val="43137"/>
                  </a:srgbClr>
                </a:outerShdw>
              </a:effectLst>
              <a:latin typeface="Gotham Medium" panose="02000604030000020004"/>
              <a:sym typeface="Helvetica Neue"/>
            </a:endParaRPr>
          </a:p>
          <a:p>
            <a:pPr lvl="1"/>
            <a:r>
              <a:rPr lang="en-US" dirty="0">
                <a:effectLst>
                  <a:outerShdw blurRad="38100" dist="38100" dir="2700000" algn="tl">
                    <a:srgbClr val="000000">
                      <a:alpha val="43137"/>
                    </a:srgbClr>
                  </a:outerShdw>
                </a:effectLst>
                <a:latin typeface="Gotham Medium" panose="02000604030000020004"/>
                <a:sym typeface="Helvetica Neue"/>
              </a:rPr>
              <a:t>But the text under consideration for today deals with a distraction detailed in Genesis 13:1-7. Abram had decided to take his nephew Lot on the journey to Canaan (Genesis 12:5), a decision that resulted in problem after problem. One such problem is the immediate context of today’s lesson:</a:t>
            </a: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r>
              <a:rPr lang="en-US" b="1" dirty="0">
                <a:effectLst>
                  <a:outerShdw blurRad="38100" dist="38100" dir="2700000" algn="tl">
                    <a:srgbClr val="000000">
                      <a:alpha val="43137"/>
                    </a:srgbClr>
                  </a:outerShdw>
                </a:effectLst>
                <a:latin typeface="Gotham Medium" panose="02000604030000020004"/>
                <a:sym typeface="Helvetica Neue"/>
              </a:rPr>
              <a:t>Lot also, which went with Abram, had flocks, and herds, and tents. And the land was not able to bear them, that they might dwell together: for their substance was great. ... And there was a strife between the </a:t>
            </a:r>
            <a:r>
              <a:rPr lang="en-US" b="1" dirty="0" err="1">
                <a:effectLst>
                  <a:outerShdw blurRad="38100" dist="38100" dir="2700000" algn="tl">
                    <a:srgbClr val="000000">
                      <a:alpha val="43137"/>
                    </a:srgbClr>
                  </a:outerShdw>
                </a:effectLst>
                <a:latin typeface="Gotham Medium" panose="02000604030000020004"/>
                <a:sym typeface="Helvetica Neue"/>
              </a:rPr>
              <a:t>herdmen</a:t>
            </a:r>
            <a:r>
              <a:rPr lang="en-US" b="1" dirty="0">
                <a:effectLst>
                  <a:outerShdw blurRad="38100" dist="38100" dir="2700000" algn="tl">
                    <a:srgbClr val="000000">
                      <a:alpha val="43137"/>
                    </a:srgbClr>
                  </a:outerShdw>
                </a:effectLst>
                <a:latin typeface="Gotham Medium" panose="02000604030000020004"/>
                <a:sym typeface="Helvetica Neue"/>
              </a:rPr>
              <a:t> of Abram’s cattle and the </a:t>
            </a:r>
            <a:r>
              <a:rPr lang="en-US" b="1" dirty="0" err="1">
                <a:effectLst>
                  <a:outerShdw blurRad="38100" dist="38100" dir="2700000" algn="tl">
                    <a:srgbClr val="000000">
                      <a:alpha val="43137"/>
                    </a:srgbClr>
                  </a:outerShdw>
                </a:effectLst>
                <a:latin typeface="Gotham Medium" panose="02000604030000020004"/>
                <a:sym typeface="Helvetica Neue"/>
              </a:rPr>
              <a:t>herdmen</a:t>
            </a:r>
            <a:r>
              <a:rPr lang="en-US" b="1" dirty="0">
                <a:effectLst>
                  <a:outerShdw blurRad="38100" dist="38100" dir="2700000" algn="tl">
                    <a:srgbClr val="000000">
                      <a:alpha val="43137"/>
                    </a:srgbClr>
                  </a:outerShdw>
                </a:effectLst>
                <a:latin typeface="Gotham Medium" panose="02000604030000020004"/>
                <a:sym typeface="Helvetica Neue"/>
              </a:rPr>
              <a:t> of Lot’s cattle. —Genesis 13:5-7.</a:t>
            </a: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p:txBody>
      </p:sp>
      <p:sp>
        <p:nvSpPr>
          <p:cNvPr id="2" name="Title 2">
            <a:extLst>
              <a:ext uri="{FF2B5EF4-FFF2-40B4-BE49-F238E27FC236}">
                <a16:creationId xmlns:a16="http://schemas.microsoft.com/office/drawing/2014/main" id="{FD246770-99B3-E23B-2635-18E24C09605B}"/>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4" name="Slide Number Placeholder 2">
            <a:extLst>
              <a:ext uri="{FF2B5EF4-FFF2-40B4-BE49-F238E27FC236}">
                <a16:creationId xmlns:a16="http://schemas.microsoft.com/office/drawing/2014/main" id="{D37C2AC9-D951-D496-2874-E341078EA31D}"/>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3" name="TextBox 2">
            <a:extLst>
              <a:ext uri="{FF2B5EF4-FFF2-40B4-BE49-F238E27FC236}">
                <a16:creationId xmlns:a16="http://schemas.microsoft.com/office/drawing/2014/main" id="{B22EB1B3-9C9C-72F6-F8F6-46D53F1BCE57}"/>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ith a beard and a long beard stacking rocks&#10;&#10;Description automatically generated">
            <a:extLst>
              <a:ext uri="{FF2B5EF4-FFF2-40B4-BE49-F238E27FC236}">
                <a16:creationId xmlns:a16="http://schemas.microsoft.com/office/drawing/2014/main" id="{5D9A66A0-A2EC-50CF-3615-081EFD2C6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15" y="1647370"/>
            <a:ext cx="11639406" cy="6694715"/>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57069" y="4100443"/>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9" name="Rectangle 8">
            <a:extLst>
              <a:ext uri="{FF2B5EF4-FFF2-40B4-BE49-F238E27FC236}">
                <a16:creationId xmlns:a16="http://schemas.microsoft.com/office/drawing/2014/main" id="{85B3CA4D-3673-4B83-A2E0-F3C2593AC5C9}"/>
              </a:ext>
            </a:extLst>
          </p:cNvPr>
          <p:cNvSpPr/>
          <p:nvPr/>
        </p:nvSpPr>
        <p:spPr>
          <a:xfrm>
            <a:off x="66224" y="1075117"/>
            <a:ext cx="12801600" cy="2985433"/>
          </a:xfrm>
          <a:prstGeom prst="rect">
            <a:avLst/>
          </a:prstGeom>
          <a:solidFill>
            <a:schemeClr val="accent1">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000" b="1" u="sng" cap="small" dirty="0">
                <a:effectLst>
                  <a:outerShdw blurRad="38100" dist="38100" dir="2700000" algn="tl">
                    <a:srgbClr val="000000">
                      <a:alpha val="43137"/>
                    </a:srgbClr>
                  </a:outerShdw>
                </a:effectLst>
                <a:latin typeface="Gotham Medium" panose="02000604030000020004"/>
                <a:sym typeface="Helvetica Neue"/>
              </a:rPr>
              <a:t>Ancient Nomads</a:t>
            </a:r>
          </a:p>
          <a:p>
            <a:pPr lvl="1"/>
            <a:r>
              <a:rPr lang="en-US" b="1" dirty="0">
                <a:effectLst>
                  <a:outerShdw blurRad="38100" dist="38100" dir="2700000" algn="tl">
                    <a:srgbClr val="000000">
                      <a:alpha val="43137"/>
                    </a:srgbClr>
                  </a:outerShdw>
                </a:effectLst>
                <a:latin typeface="Gotham Medium" panose="02000604030000020004"/>
                <a:sym typeface="Helvetica Neue"/>
              </a:rPr>
              <a:t>Abram and his family were nomadic herdsmen. Pastoral nomads were common in the ancient Near East, and the success of this lifestyle depended on the land’s ability to provide. Genesis describes the territory of Canaan and the Jordan valley as lush (though they would not be considered so today). Despite the land’s apparent abundance, there were a limited number of water resources and limited territory to graze their animals. Because of Abram’s and Lot’s wealth in livestock (Gen. 13:2), their respective herds would naturally come into competition for a fixed set of resources, a situation that Abram wished to change.</a:t>
            </a:r>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Wells and water were coveted resources in the arid lands of Canaan. A few years after the events of this text, Hagar and Ishmael were saved from certain death in the wilderness when God displayed an available well (Gen. 21:19). Abram’s household dug many wells to find water and survive, and the new discovery of flowing water became a source of strife between Isaac and his neighbors (Gen. 26:15, 19–22).</a:t>
            </a:r>
          </a:p>
        </p:txBody>
      </p:sp>
      <p:sp>
        <p:nvSpPr>
          <p:cNvPr id="2" name="Rectangle 1">
            <a:extLst>
              <a:ext uri="{FF2B5EF4-FFF2-40B4-BE49-F238E27FC236}">
                <a16:creationId xmlns:a16="http://schemas.microsoft.com/office/drawing/2014/main" id="{7F2DB5D9-71C5-4A58-9DDD-75EBC6870EA9}"/>
              </a:ext>
            </a:extLst>
          </p:cNvPr>
          <p:cNvSpPr/>
          <p:nvPr/>
        </p:nvSpPr>
        <p:spPr>
          <a:xfrm>
            <a:off x="66009" y="4154484"/>
            <a:ext cx="12789321" cy="4462760"/>
          </a:xfrm>
          <a:prstGeom prst="rect">
            <a:avLst/>
          </a:prstGeom>
          <a:solidFill>
            <a:schemeClr val="accent1">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000" b="1" u="sng" cap="small" dirty="0">
                <a:effectLst>
                  <a:outerShdw blurRad="38100" dist="38100" dir="2700000" algn="tl">
                    <a:srgbClr val="000000">
                      <a:alpha val="43137"/>
                    </a:srgbClr>
                  </a:outerShdw>
                </a:effectLst>
                <a:latin typeface="Gotham Medium" panose="02000604030000020004"/>
                <a:sym typeface="Helvetica Neue"/>
              </a:rPr>
              <a:t>Abram’s Nephew Lot</a:t>
            </a:r>
          </a:p>
          <a:p>
            <a:pPr lvl="1"/>
            <a:r>
              <a:rPr lang="en-US" b="1" dirty="0">
                <a:effectLst>
                  <a:outerShdw blurRad="38100" dist="38100" dir="2700000" algn="tl">
                    <a:srgbClr val="000000">
                      <a:alpha val="43137"/>
                    </a:srgbClr>
                  </a:outerShdw>
                </a:effectLst>
                <a:latin typeface="Gotham Medium" panose="02000604030000020004"/>
                <a:sym typeface="Helvetica Neue"/>
              </a:rPr>
              <a:t>Genesis says little about Lot before this point in the narrative. We do know that Lot followed Abram in response to God’s call in Genesis 12:5. But by Genesis 13:7, quarrels have started between the herdsmen of Abram and Lot. Their clans are competing over water resources, for they have large herds of animals. The text says nothing of Lot’s desire to end these quarrels. This cannot mean good things for Lot, since God’s words to Abram in Genesis 12:3 were, “Whoever curses you I will curse.” Though not explicit in the text, if Lot treated Abram with contempt or showed unwillingness to defer to Abram’s blessing, his later troubles fulfill God’s promise. Lot makes his own choices and is responsible for placing himself in dangerous territory.</a:t>
            </a:r>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Lot will go on to father nations himself: the Moabites and the Ammonites (Gen. 19:36–38). These two groups of people would become hostile enemies of the people of Israel. Yet, much later a righteous Moabite woman—Ruth—would be included in the genealogy of King David and Jesus Himself (Ruth 4:17; Matt. 1:5).</a:t>
            </a:r>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Even though Lot made a poor decision in choosing the land, according to the New Testament, Lot still remained faithful to God in a wicked land. In 2 Peter 2:7–8, the apostle Peter refers to Lot as a righteous man who lived in the midst of sinful people. Peter’s witness of Lot speaks to the fact that God’s people can honor God wherever they are. Lot demonstrated his righteousness by being willing to protect God’s angels even by offering up his own daughters in their place to the wicked men of Sodom and Gomorrah (Gen.19:15–29).</a:t>
            </a:r>
            <a:endParaRPr lang="en-US" sz="600" b="1" dirty="0">
              <a:effectLst>
                <a:outerShdw blurRad="38100" dist="38100" dir="2700000" algn="tl">
                  <a:srgbClr val="000000">
                    <a:alpha val="43137"/>
                  </a:srgbClr>
                </a:outerShdw>
              </a:effectLst>
              <a:latin typeface="Gotham Medium" panose="02000604030000020004"/>
              <a:sym typeface="Helvetica Neue"/>
            </a:endParaRPr>
          </a:p>
        </p:txBody>
      </p:sp>
      <p:sp>
        <p:nvSpPr>
          <p:cNvPr id="3" name="Title 2">
            <a:extLst>
              <a:ext uri="{FF2B5EF4-FFF2-40B4-BE49-F238E27FC236}">
                <a16:creationId xmlns:a16="http://schemas.microsoft.com/office/drawing/2014/main" id="{EDBA2A4D-AFEB-19B9-10B9-CE4CE7C0ED2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4" name="Slide Number Placeholder 2">
            <a:extLst>
              <a:ext uri="{FF2B5EF4-FFF2-40B4-BE49-F238E27FC236}">
                <a16:creationId xmlns:a16="http://schemas.microsoft.com/office/drawing/2014/main" id="{B3FF3F11-1A3E-B18A-7EB3-A58453A526C6}"/>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7</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159224" y="1041220"/>
            <a:ext cx="6343176" cy="5509200"/>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3200" b="1" u="sng" cap="small" dirty="0">
                <a:effectLst>
                  <a:outerShdw blurRad="38100" dist="38100" dir="2700000" algn="tl">
                    <a:srgbClr val="000000">
                      <a:alpha val="43137"/>
                    </a:srgbClr>
                  </a:outerShdw>
                </a:effectLst>
                <a:latin typeface="Gotham Medium" panose="02000604030000020004"/>
              </a:rPr>
              <a:t>Hebron</a:t>
            </a:r>
          </a:p>
          <a:p>
            <a:pPr lvl="1"/>
            <a:r>
              <a:rPr lang="en-US" sz="2000" b="1" dirty="0">
                <a:latin typeface="Gotham Medium" panose="02000604030000020004"/>
              </a:rPr>
              <a:t>By building an altar, Abram marked the significance of a particular place. Whenever someone passes, that person would know what God had done. The Lord God would appear again to Abraham at the oaks of </a:t>
            </a:r>
            <a:r>
              <a:rPr lang="en-US" sz="2000" b="1" dirty="0" err="1">
                <a:latin typeface="Gotham Medium" panose="02000604030000020004"/>
              </a:rPr>
              <a:t>Mamre</a:t>
            </a:r>
            <a:r>
              <a:rPr lang="en-US" sz="2000" b="1" dirty="0">
                <a:latin typeface="Gotham Medium" panose="02000604030000020004"/>
              </a:rPr>
              <a:t>, and there Abraham and Sarah offered hospitality to three visitors from God (Gen 18:1–15). Later, Abraham and Sarah are buried in a cave near their home (Gen 23:19; 25:9). And when the Israelites returned to Canaan, Hebron became a city of strategic importance. God sent David to Hebron to be anointed (2 Sam 2:1–4a). David made Hebron his first capital, reigning there as king for seven and a half years (2 Sam 2:11). The city continues to carry significance as the place where Abram found rest and made a home, where he entertained God’s messengers and received God’s blessing.</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8</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10" name="Picture 9" descr="#45 Map showing Mamre where Abraham was and Sodom where Lot was Genesis ...">
            <a:extLst>
              <a:ext uri="{FF2B5EF4-FFF2-40B4-BE49-F238E27FC236}">
                <a16:creationId xmlns:a16="http://schemas.microsoft.com/office/drawing/2014/main" id="{28519447-5096-3040-F38B-E6850F95EA9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6027" y="1166359"/>
            <a:ext cx="5335050" cy="712551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8248650" y="1204076"/>
            <a:ext cx="4454677" cy="7663636"/>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3200" b="1" u="sng" cap="small" dirty="0">
                <a:effectLst>
                  <a:outerShdw blurRad="38100" dist="38100" dir="2700000" algn="tl">
                    <a:srgbClr val="000000">
                      <a:alpha val="43137"/>
                    </a:srgbClr>
                  </a:outerShdw>
                </a:effectLst>
                <a:latin typeface="Gotham Medium" panose="02000604030000020004"/>
              </a:rPr>
              <a:t>Geography of Canaan</a:t>
            </a:r>
          </a:p>
          <a:p>
            <a:pPr lvl="1"/>
            <a:r>
              <a:rPr lang="en-US" sz="2000" b="1" dirty="0">
                <a:latin typeface="Gotham Medium" panose="02000604030000020004"/>
              </a:rPr>
              <a:t>God tells Abram to explore, to walk across the land from end to end. The land of Canaan is unique, for it has natural boundaries in all four directions (see description in Num. 34:1–12). To the south lies desert; to the west the Mediterranean; to the north are mountains; and to the east lie the Sea of Galilee, Jordan River, and the Dead Sea. The strategic importance of this land will contribute to Israel’s wealth during the reign of Solomon. The land bridge of Canaan connects the continents of Africa, Asia, and Europe. It will also become troublesome when Israel’s enemies rise up after Solomon’s reign and the division of the kingdoms of Israel and Judah. Only with God’s support do the people of Israel manage to possess such an important territory. </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2" name="Picture 1">
            <a:extLst>
              <a:ext uri="{FF2B5EF4-FFF2-40B4-BE49-F238E27FC236}">
                <a16:creationId xmlns:a16="http://schemas.microsoft.com/office/drawing/2014/main" id="{4B8D5411-D7FE-9B05-1410-CEA0EE59886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554" y="1801780"/>
            <a:ext cx="7840331" cy="6150039"/>
          </a:xfrm>
          <a:prstGeom prst="rect">
            <a:avLst/>
          </a:prstGeom>
          <a:noFill/>
          <a:ln>
            <a:noFill/>
          </a:ln>
        </p:spPr>
      </p:pic>
    </p:spTree>
    <p:extLst>
      <p:ext uri="{BB962C8B-B14F-4D97-AF65-F5344CB8AC3E}">
        <p14:creationId xmlns:p14="http://schemas.microsoft.com/office/powerpoint/2010/main" val="312952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panose="020405020505050303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panose="020405020505050303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7867</TotalTime>
  <Words>8468</Words>
  <Application>Microsoft Office PowerPoint</Application>
  <PresentationFormat>Custom</PresentationFormat>
  <Paragraphs>333</Paragraphs>
  <Slides>20</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Aptos</vt:lpstr>
      <vt:lpstr>Arial</vt:lpstr>
      <vt:lpstr>Arial Black</vt:lpstr>
      <vt:lpstr>Calibri</vt:lpstr>
      <vt:lpstr>Gotham Medium</vt:lpstr>
      <vt:lpstr>Helvetica Neue</vt:lpstr>
      <vt:lpstr>Palatino Linotype</vt:lpstr>
      <vt:lpstr>Wingdings</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256</cp:revision>
  <dcterms:modified xsi:type="dcterms:W3CDTF">2024-08-23T15:37:59Z</dcterms:modified>
</cp:coreProperties>
</file>