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5" r:id="rId1"/>
  </p:sldMasterIdLst>
  <p:notesMasterIdLst>
    <p:notesMasterId r:id="rId22"/>
  </p:notesMasterIdLst>
  <p:sldIdLst>
    <p:sldId id="294" r:id="rId2"/>
    <p:sldId id="306" r:id="rId3"/>
    <p:sldId id="337" r:id="rId4"/>
    <p:sldId id="308" r:id="rId5"/>
    <p:sldId id="326" r:id="rId6"/>
    <p:sldId id="332" r:id="rId7"/>
    <p:sldId id="331" r:id="rId8"/>
    <p:sldId id="269" r:id="rId9"/>
    <p:sldId id="340" r:id="rId10"/>
    <p:sldId id="263" r:id="rId11"/>
    <p:sldId id="328" r:id="rId12"/>
    <p:sldId id="341" r:id="rId13"/>
    <p:sldId id="293" r:id="rId14"/>
    <p:sldId id="342" r:id="rId15"/>
    <p:sldId id="339" r:id="rId16"/>
    <p:sldId id="275" r:id="rId17"/>
    <p:sldId id="282" r:id="rId18"/>
    <p:sldId id="277" r:id="rId19"/>
    <p:sldId id="343" r:id="rId20"/>
    <p:sldId id="338" r:id="rId21"/>
  </p:sldIdLst>
  <p:sldSz cx="13004800" cy="9753600"/>
  <p:notesSz cx="6858000" cy="1619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votion" id="{0F229FB3-7DA2-4545-8010-3A5848EDDED1}">
          <p14:sldIdLst>
            <p14:sldId id="294"/>
            <p14:sldId id="306"/>
          </p14:sldIdLst>
        </p14:section>
        <p14:section name="Lesson Outline-" id="{88736DE6-F726-4D66-AA48-CB39EDF257F2}">
          <p14:sldIdLst>
            <p14:sldId id="337"/>
          </p14:sldIdLst>
        </p14:section>
        <p14:section name="Lesson Introduction" id="{39648E5E-5876-439D-86F6-6E7CCA4309F4}">
          <p14:sldIdLst>
            <p14:sldId id="308"/>
            <p14:sldId id="326"/>
            <p14:sldId id="332"/>
            <p14:sldId id="331"/>
          </p14:sldIdLst>
        </p14:section>
        <p14:section name="Lesson Context" id="{F26C3BC0-FC5F-48E7-926A-7FD6FCBB90CE}">
          <p14:sldIdLst>
            <p14:sldId id="269"/>
            <p14:sldId id="340"/>
            <p14:sldId id="263"/>
          </p14:sldIdLst>
        </p14:section>
        <p14:section name="LESSON OVERVIEW" id="{C6BF38BB-5A55-4CA1-8553-0BD39F693BEF}">
          <p14:sldIdLst>
            <p14:sldId id="328"/>
            <p14:sldId id="341"/>
          </p14:sldIdLst>
        </p14:section>
        <p14:section name="Lesson Conclusion" id="{BB2B7FAC-DD78-4606-A052-99203845483C}">
          <p14:sldIdLst>
            <p14:sldId id="293"/>
            <p14:sldId id="342"/>
            <p14:sldId id="339"/>
            <p14:sldId id="275"/>
          </p14:sldIdLst>
        </p14:section>
        <p14:section name="Section 14" id="{310FAADB-717F-4DF2-A854-AEA637C1AA4C}">
          <p14:sldIdLst>
            <p14:sldId id="282"/>
          </p14:sldIdLst>
        </p14:section>
        <p14:section name="Section 1" id="{172E1B23-C3AF-416C-ADFB-404D59CF9F38}">
          <p14:sldIdLst>
            <p14:sldId id="277"/>
            <p14:sldId id="343"/>
            <p14:sldId id="338"/>
          </p14:sldIdLst>
        </p14:section>
      </p14:sectionLst>
    </p:ext>
    <p:ext uri="{EFAFB233-063F-42B5-8137-9DF3F51BA10A}">
      <p15:sldGuideLst xmlns:p15="http://schemas.microsoft.com/office/powerpoint/2012/main">
        <p15:guide id="1" orient="horz" pos="3072" userDrawn="1">
          <p15:clr>
            <a:srgbClr val="A4A3A4"/>
          </p15:clr>
        </p15:guide>
        <p15:guide id="2" pos="40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nford Bowman" initials="SB" lastIdx="1" clrIdx="0">
    <p:extLst>
      <p:ext uri="{19B8F6BF-5375-455C-9EA6-DF929625EA0E}">
        <p15:presenceInfo xmlns:p15="http://schemas.microsoft.com/office/powerpoint/2012/main" userId="6ede3e4e1afbea8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F910CC-B75C-46C7-920C-300C71BACAE2}" v="7" dt="2024-08-27T22:26:24.174"/>
    <p1510:client id="{F8A32A6B-35FC-4814-BC95-1855A82A91FC}" v="2" dt="2024-08-27T15:18:31.00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000000">
              <a:alpha val="25000"/>
            </a:srgbClr>
          </a:solidFill>
        </a:fill>
      </a:tcStyle>
    </a:band2H>
    <a:firstCo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4B13F">
              <a:alpha val="90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882B"/>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78BC"/>
          </a:solidFill>
        </a:fill>
      </a:tcStyle>
    </a:firstRow>
  </a:tblStyle>
  <a:tblStyle styleId="{EEE7283C-3CF3-47DC-8721-378D4A62B228}" styleName="">
    <a:tblBg/>
    <a:wholeTbl>
      <a:tcTxStyle b="off" i="off">
        <a:fontRef idx="minor">
          <a:srgbClr val="FFFFFF"/>
        </a:fontRef>
        <a:srgbClr val="FFFFFF"/>
      </a:tcTxStyle>
      <a:tcStyle>
        <a:tcBdr>
          <a:left>
            <a:ln w="25400" cap="flat">
              <a:solidFill>
                <a:srgbClr val="FFFFFF">
                  <a:alpha val="75000"/>
                </a:srgbClr>
              </a:solidFill>
              <a:custDash>
                <a:ds d="200000" sp="200000"/>
              </a:custDash>
              <a:miter lim="400000"/>
            </a:ln>
          </a:left>
          <a:right>
            <a:ln w="25400" cap="flat">
              <a:solidFill>
                <a:srgbClr val="FFFFFF">
                  <a:alpha val="75000"/>
                </a:srgbClr>
              </a:solidFill>
              <a:custDash>
                <a:ds d="200000" sp="200000"/>
              </a:custDash>
              <a:miter lim="400000"/>
            </a:ln>
          </a:right>
          <a:top>
            <a:ln w="25400" cap="flat">
              <a:solidFill>
                <a:srgbClr val="FFFFFF">
                  <a:alpha val="75000"/>
                </a:srgbClr>
              </a:solidFill>
              <a:custDash>
                <a:ds d="200000" sp="200000"/>
              </a:custDash>
              <a:miter lim="400000"/>
            </a:ln>
          </a:top>
          <a:bottom>
            <a:ln w="25400" cap="flat">
              <a:solidFill>
                <a:srgbClr val="FFFFFF">
                  <a:alpha val="75000"/>
                </a:srgbClr>
              </a:solidFill>
              <a:custDash>
                <a:ds d="200000" sp="200000"/>
              </a:custDash>
              <a:miter lim="400000"/>
            </a:ln>
          </a:bottom>
          <a:insideH>
            <a:ln w="25400" cap="flat">
              <a:solidFill>
                <a:srgbClr val="FFFFFF">
                  <a:alpha val="75000"/>
                </a:srgbClr>
              </a:solidFill>
              <a:custDash>
                <a:ds d="200000" sp="200000"/>
              </a:custDash>
              <a:miter lim="400000"/>
            </a:ln>
          </a:insideH>
          <a:insideV>
            <a:ln w="25400" cap="flat">
              <a:solidFill>
                <a:srgbClr val="FFFFFF">
                  <a:alpha val="75000"/>
                </a:srgbClr>
              </a:solidFill>
              <a:custDash>
                <a:ds d="2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12700" cap="flat">
              <a:solidFill>
                <a:srgbClr val="FFFFFF">
                  <a:alpha val="75000"/>
                </a:srgbClr>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54545">
              <a:alpha val="41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alpha val="75000"/>
                </a:srgbClr>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282A2F"/>
        </a:fontRef>
        <a:srgbClr val="282A2F"/>
      </a:tcTxStyle>
      <a:tcStyle>
        <a:tcBdr>
          <a:left>
            <a:ln w="12700" cap="flat">
              <a:noFill/>
              <a:miter lim="400000"/>
            </a:ln>
          </a:left>
          <a:right>
            <a:ln w="12700" cap="flat">
              <a:noFill/>
              <a:miter lim="400000"/>
            </a:ln>
          </a:right>
          <a:top>
            <a:ln w="12700" cap="flat">
              <a:noFill/>
              <a:miter lim="400000"/>
            </a:ln>
          </a:top>
          <a:bottom>
            <a:ln w="25400" cap="flat">
              <a:solidFill>
                <a:srgbClr val="FFFFFF">
                  <a:alpha val="75000"/>
                </a:srgbClr>
              </a:solidFill>
              <a:prstDash val="solid"/>
              <a:miter lim="400000"/>
            </a:ln>
          </a:bottom>
          <a:insideH>
            <a:ln w="12700" cap="flat">
              <a:noFill/>
              <a:miter lim="400000"/>
            </a:ln>
          </a:insideH>
          <a:insideV>
            <a:ln w="12700" cap="flat">
              <a:noFill/>
              <a:miter lim="400000"/>
            </a:ln>
          </a:insideV>
        </a:tcBdr>
        <a:fill>
          <a:solidFill>
            <a:srgbClr val="FFBD5C">
              <a:alpha val="82000"/>
            </a:srgbClr>
          </a:solidFill>
        </a:fill>
      </a:tcStyle>
    </a:firstRow>
  </a:tblStyle>
  <a:tblStyle styleId="{CF821DB8-F4EB-4A41-A1BA-3FCAFE7338EE}"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254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B285"/>
          </a:solidFill>
        </a:fill>
      </a:tcStyle>
    </a:firstCol>
    <a:la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87B7"/>
          </a:solidFill>
        </a:fill>
      </a:tcStyle>
    </a:lastRow>
    <a:fir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254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7A8DB2"/>
          </a:solidFill>
        </a:fill>
      </a:tcStyle>
    </a:firstRow>
  </a:tblStyle>
  <a:tblStyle styleId="{33BA23B1-9221-436E-865A-0063620EA4FD}"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a:tcStyle>
        <a:tcBdr/>
        <a:fill>
          <a:solidFill>
            <a:srgbClr val="DEDEDF">
              <a:alpha val="19000"/>
            </a:srgbClr>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12700" cap="flat">
              <a:solidFill>
                <a:srgbClr val="FFFFFF"/>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444C55">
              <a:alpha val="50000"/>
            </a:srgbClr>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firstRow>
  </a:tblStyle>
  <a:tblStyle styleId="{2708684C-4D16-4618-839F-0558EEFCDFE6}" styleName="">
    <a:tblBg/>
    <a:wholeTbl>
      <a:tcTxStyle b="off" i="off">
        <a:fontRef idx="minor">
          <a:srgbClr val="FFFFFF"/>
        </a:fontRef>
        <a:srgbClr val="FFFFFF"/>
      </a:tcTxStyle>
      <a:tcStyle>
        <a:tcBdr>
          <a:left>
            <a:ln w="25400" cap="rnd">
              <a:solidFill>
                <a:srgbClr val="FFFFFF"/>
              </a:solidFill>
              <a:custDash>
                <a:ds d="100000" sp="200000"/>
              </a:custDash>
              <a:miter lim="400000"/>
            </a:ln>
          </a:left>
          <a:right>
            <a:ln w="25400" cap="rnd">
              <a:solidFill>
                <a:srgbClr val="FFFFFF"/>
              </a:solidFill>
              <a:custDash>
                <a:ds d="100000" sp="200000"/>
              </a:custDash>
              <a:miter lim="400000"/>
            </a:ln>
          </a:right>
          <a:top>
            <a:ln w="25400" cap="rnd">
              <a:solidFill>
                <a:srgbClr val="FFFFFF"/>
              </a:solidFill>
              <a:custDash>
                <a:ds d="100000" sp="200000"/>
              </a:custDash>
              <a:miter lim="400000"/>
            </a:ln>
          </a:top>
          <a:bottom>
            <a:ln w="25400" cap="rnd">
              <a:solidFill>
                <a:srgbClr val="FFFFFF"/>
              </a:solidFill>
              <a:custDash>
                <a:ds d="100000" sp="200000"/>
              </a:custDash>
              <a:miter lim="400000"/>
            </a:ln>
          </a:bottom>
          <a:insideH>
            <a:ln w="25400" cap="rnd">
              <a:solidFill>
                <a:srgbClr val="FFFFFF"/>
              </a:solidFill>
              <a:custDash>
                <a:ds d="100000" sp="200000"/>
              </a:custDash>
              <a:miter lim="400000"/>
            </a:ln>
          </a:insideH>
          <a:insideV>
            <a:ln w="25400" cap="rnd">
              <a:solidFill>
                <a:srgbClr val="FFFFFF"/>
              </a:solidFill>
              <a:custDash>
                <a:ds d="100000" sp="200000"/>
              </a:custDash>
              <a:miter lim="400000"/>
            </a:ln>
          </a:insideV>
        </a:tcBdr>
        <a:fill>
          <a:noFill/>
        </a:fill>
      </a:tcStyle>
    </a:wholeTbl>
    <a:band2H>
      <a:tcTxStyle/>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321" autoAdjust="0"/>
    <p:restoredTop sz="93501" autoAdjust="0"/>
  </p:normalViewPr>
  <p:slideViewPr>
    <p:cSldViewPr snapToGrid="0">
      <p:cViewPr varScale="1">
        <p:scale>
          <a:sx n="46" d="100"/>
          <a:sy n="46" d="100"/>
        </p:scale>
        <p:origin x="1125" y="-6"/>
      </p:cViewPr>
      <p:guideLst>
        <p:guide orient="horz" pos="3072"/>
        <p:guide pos="4096"/>
      </p:guideLst>
    </p:cSldViewPr>
  </p:slideViewPr>
  <p:outlineViewPr>
    <p:cViewPr>
      <p:scale>
        <a:sx n="33" d="100"/>
        <a:sy n="33" d="100"/>
      </p:scale>
      <p:origin x="0" y="-5520"/>
    </p:cViewPr>
  </p:outlineViewPr>
  <p:notesTextViewPr>
    <p:cViewPr>
      <p:scale>
        <a:sx n="3" d="2"/>
        <a:sy n="3" d="2"/>
      </p:scale>
      <p:origin x="0" y="0"/>
    </p:cViewPr>
  </p:notesTextViewPr>
  <p:sorterViewPr>
    <p:cViewPr>
      <p:scale>
        <a:sx n="100" d="100"/>
        <a:sy n="100" d="100"/>
      </p:scale>
      <p:origin x="0" y="-887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0D7906E0-BFD0-4915-AD30-6408C8815B9E}"/>
    <pc:docChg chg="undo custSel addSld modSld sldOrd">
      <pc:chgData name="Stanford Bowman" userId="6ede3e4e1afbea80" providerId="LiveId" clId="{0D7906E0-BFD0-4915-AD30-6408C8815B9E}" dt="2020-08-30T23:08:01.361" v="1476" actId="478"/>
      <pc:docMkLst>
        <pc:docMk/>
      </pc:docMkLst>
      <pc:sldChg chg="delSp modSp modNotes">
        <pc:chgData name="Stanford Bowman" userId="6ede3e4e1afbea80" providerId="LiveId" clId="{0D7906E0-BFD0-4915-AD30-6408C8815B9E}" dt="2020-08-30T23:02:10.672" v="1474" actId="478"/>
        <pc:sldMkLst>
          <pc:docMk/>
          <pc:sldMk cId="0" sldId="258"/>
        </pc:sldMkLst>
        <pc:spChg chg="mod">
          <ac:chgData name="Stanford Bowman" userId="6ede3e4e1afbea80" providerId="LiveId" clId="{0D7906E0-BFD0-4915-AD30-6408C8815B9E}" dt="2020-08-30T20:52:01.601" v="6" actId="27636"/>
          <ac:spMkLst>
            <pc:docMk/>
            <pc:sldMk cId="0" sldId="258"/>
            <ac:spMk id="13" creationId="{427D348E-EC8A-48F8-95A8-0ADCE68570AE}"/>
          </ac:spMkLst>
        </pc:spChg>
        <pc:spChg chg="mod">
          <ac:chgData name="Stanford Bowman" userId="6ede3e4e1afbea80" providerId="LiveId" clId="{0D7906E0-BFD0-4915-AD30-6408C8815B9E}" dt="2020-08-30T22:34:34.632" v="721"/>
          <ac:spMkLst>
            <pc:docMk/>
            <pc:sldMk cId="0" sldId="258"/>
            <ac:spMk id="21" creationId="{9A9181F2-A8CB-4DFB-8066-301DDB2C3189}"/>
          </ac:spMkLst>
        </pc:spChg>
        <pc:spChg chg="mod">
          <ac:chgData name="Stanford Bowman" userId="6ede3e4e1afbea80" providerId="LiveId" clId="{0D7906E0-BFD0-4915-AD30-6408C8815B9E}" dt="2020-08-30T22:26:59.486" v="683" actId="1076"/>
          <ac:spMkLst>
            <pc:docMk/>
            <pc:sldMk cId="0" sldId="258"/>
            <ac:spMk id="135" creationId="{00000000-0000-0000-0000-000000000000}"/>
          </ac:spMkLst>
        </pc:spChg>
        <pc:picChg chg="del mod">
          <ac:chgData name="Stanford Bowman" userId="6ede3e4e1afbea80" providerId="LiveId" clId="{0D7906E0-BFD0-4915-AD30-6408C8815B9E}" dt="2020-08-30T23:02:10.672" v="1474" actId="478"/>
          <ac:picMkLst>
            <pc:docMk/>
            <pc:sldMk cId="0" sldId="258"/>
            <ac:picMk id="10" creationId="{6362700B-2310-48D9-B008-E559E826D4FB}"/>
          </ac:picMkLst>
        </pc:picChg>
      </pc:sldChg>
      <pc:sldChg chg="delSp modSp modNotes">
        <pc:chgData name="Stanford Bowman" userId="6ede3e4e1afbea80" providerId="LiveId" clId="{0D7906E0-BFD0-4915-AD30-6408C8815B9E}" dt="2020-08-30T23:01:55.830" v="1471" actId="478"/>
        <pc:sldMkLst>
          <pc:docMk/>
          <pc:sldMk cId="732117688" sldId="263"/>
        </pc:sldMkLst>
        <pc:spChg chg="mod">
          <ac:chgData name="Stanford Bowman" userId="6ede3e4e1afbea80" providerId="LiveId" clId="{0D7906E0-BFD0-4915-AD30-6408C8815B9E}" dt="2020-08-30T22:19:29.749" v="632" actId="1076"/>
          <ac:spMkLst>
            <pc:docMk/>
            <pc:sldMk cId="732117688" sldId="263"/>
            <ac:spMk id="2" creationId="{B03DA6DC-4B08-4281-812A-92857B72BCC6}"/>
          </ac:spMkLst>
        </pc:spChg>
        <pc:spChg chg="del">
          <ac:chgData name="Stanford Bowman" userId="6ede3e4e1afbea80" providerId="LiveId" clId="{0D7906E0-BFD0-4915-AD30-6408C8815B9E}" dt="2020-08-30T22:13:13.377" v="583" actId="478"/>
          <ac:spMkLst>
            <pc:docMk/>
            <pc:sldMk cId="732117688" sldId="263"/>
            <ac:spMk id="3" creationId="{D1703860-82AE-4BE0-B18D-7C9118CCCA61}"/>
          </ac:spMkLst>
        </pc:spChg>
        <pc:spChg chg="del mod">
          <ac:chgData name="Stanford Bowman" userId="6ede3e4e1afbea80" providerId="LiveId" clId="{0D7906E0-BFD0-4915-AD30-6408C8815B9E}" dt="2020-08-30T23:01:48.353" v="1470" actId="478"/>
          <ac:spMkLst>
            <pc:docMk/>
            <pc:sldMk cId="732117688" sldId="263"/>
            <ac:spMk id="10" creationId="{EDCC1082-85D3-47D1-A4F6-C1918A208189}"/>
          </ac:spMkLst>
        </pc:spChg>
        <pc:spChg chg="mod">
          <ac:chgData name="Stanford Bowman" userId="6ede3e4e1afbea80" providerId="LiveId" clId="{0D7906E0-BFD0-4915-AD30-6408C8815B9E}" dt="2020-08-30T20:52:01.581" v="4" actId="27636"/>
          <ac:spMkLst>
            <pc:docMk/>
            <pc:sldMk cId="732117688" sldId="263"/>
            <ac:spMk id="11" creationId="{D87C4625-3844-484B-A7B9-3832ACB2028A}"/>
          </ac:spMkLst>
        </pc:spChg>
        <pc:spChg chg="mod">
          <ac:chgData name="Stanford Bowman" userId="6ede3e4e1afbea80" providerId="LiveId" clId="{0D7906E0-BFD0-4915-AD30-6408C8815B9E}" dt="2020-08-30T22:14:50.378" v="596" actId="255"/>
          <ac:spMkLst>
            <pc:docMk/>
            <pc:sldMk cId="732117688" sldId="263"/>
            <ac:spMk id="37" creationId="{DC078E8A-FEBA-4C1C-B7BD-6F215C3AFD50}"/>
          </ac:spMkLst>
        </pc:spChg>
        <pc:grpChg chg="del mod">
          <ac:chgData name="Stanford Bowman" userId="6ede3e4e1afbea80" providerId="LiveId" clId="{0D7906E0-BFD0-4915-AD30-6408C8815B9E}" dt="2020-08-30T23:01:55.830" v="1471" actId="478"/>
          <ac:grpSpMkLst>
            <pc:docMk/>
            <pc:sldMk cId="732117688" sldId="263"/>
            <ac:grpSpMk id="8" creationId="{3F94C57C-DEB7-48CE-A033-4056718ABDF2}"/>
          </ac:grpSpMkLst>
        </pc:grpChg>
        <pc:picChg chg="del mod">
          <ac:chgData name="Stanford Bowman" userId="6ede3e4e1afbea80" providerId="LiveId" clId="{0D7906E0-BFD0-4915-AD30-6408C8815B9E}" dt="2020-08-30T23:01:41.122" v="1468" actId="478"/>
          <ac:picMkLst>
            <pc:docMk/>
            <pc:sldMk cId="732117688" sldId="263"/>
            <ac:picMk id="9" creationId="{04FB3437-FF30-4879-AD5D-19A5FD6236BE}"/>
          </ac:picMkLst>
        </pc:picChg>
      </pc:sldChg>
      <pc:sldChg chg="modSp modNotes modNotesTx">
        <pc:chgData name="Stanford Bowman" userId="6ede3e4e1afbea80" providerId="LiveId" clId="{0D7906E0-BFD0-4915-AD30-6408C8815B9E}" dt="2020-08-30T22:50:06.145" v="963" actId="6549"/>
        <pc:sldMkLst>
          <pc:docMk/>
          <pc:sldMk cId="0" sldId="264"/>
        </pc:sldMkLst>
        <pc:spChg chg="mod">
          <ac:chgData name="Stanford Bowman" userId="6ede3e4e1afbea80" providerId="LiveId" clId="{0D7906E0-BFD0-4915-AD30-6408C8815B9E}" dt="2020-08-30T20:52:01.631" v="8" actId="27636"/>
          <ac:spMkLst>
            <pc:docMk/>
            <pc:sldMk cId="0" sldId="264"/>
            <ac:spMk id="15" creationId="{10095DD6-603C-4C82-8947-C8C771F8E607}"/>
          </ac:spMkLst>
        </pc:spChg>
      </pc:sldChg>
      <pc:sldChg chg="addSp modSp modAnim modNotes">
        <pc:chgData name="Stanford Bowman" userId="6ede3e4e1afbea80" providerId="LiveId" clId="{0D7906E0-BFD0-4915-AD30-6408C8815B9E}" dt="2020-08-30T22:08:18.388" v="573"/>
        <pc:sldMkLst>
          <pc:docMk/>
          <pc:sldMk cId="592590924" sldId="269"/>
        </pc:sldMkLst>
        <pc:spChg chg="add mod">
          <ac:chgData name="Stanford Bowman" userId="6ede3e4e1afbea80" providerId="LiveId" clId="{0D7906E0-BFD0-4915-AD30-6408C8815B9E}" dt="2020-08-30T22:06:48.674" v="571" actId="113"/>
          <ac:spMkLst>
            <pc:docMk/>
            <pc:sldMk cId="592590924" sldId="269"/>
            <ac:spMk id="3" creationId="{1AB33A0C-7BE6-422F-AF9E-F3AEBA425B68}"/>
          </ac:spMkLst>
        </pc:spChg>
        <pc:spChg chg="mod">
          <ac:chgData name="Stanford Bowman" userId="6ede3e4e1afbea80" providerId="LiveId" clId="{0D7906E0-BFD0-4915-AD30-6408C8815B9E}" dt="2020-08-30T21:52:37.962" v="530" actId="115"/>
          <ac:spMkLst>
            <pc:docMk/>
            <pc:sldMk cId="592590924" sldId="269"/>
            <ac:spMk id="6" creationId="{FAD2A7A1-6102-4114-8FC8-A4C989AD7BFE}"/>
          </ac:spMkLst>
        </pc:spChg>
        <pc:spChg chg="mod">
          <ac:chgData name="Stanford Bowman" userId="6ede3e4e1afbea80" providerId="LiveId" clId="{0D7906E0-BFD0-4915-AD30-6408C8815B9E}" dt="2020-08-30T21:51:21.272" v="515" actId="1035"/>
          <ac:spMkLst>
            <pc:docMk/>
            <pc:sldMk cId="592590924" sldId="269"/>
            <ac:spMk id="12" creationId="{3EC23EEF-28A9-4113-A20E-F4FF5EE825FD}"/>
          </ac:spMkLst>
        </pc:spChg>
        <pc:spChg chg="mod">
          <ac:chgData name="Stanford Bowman" userId="6ede3e4e1afbea80" providerId="LiveId" clId="{0D7906E0-BFD0-4915-AD30-6408C8815B9E}" dt="2020-08-30T21:51:21.272" v="515" actId="1035"/>
          <ac:spMkLst>
            <pc:docMk/>
            <pc:sldMk cId="592590924" sldId="269"/>
            <ac:spMk id="13" creationId="{F8EA0646-B1C8-4D8A-AEF1-D238740D007E}"/>
          </ac:spMkLst>
        </pc:spChg>
        <pc:spChg chg="mod">
          <ac:chgData name="Stanford Bowman" userId="6ede3e4e1afbea80" providerId="LiveId" clId="{0D7906E0-BFD0-4915-AD30-6408C8815B9E}" dt="2020-08-30T21:51:58.943" v="522"/>
          <ac:spMkLst>
            <pc:docMk/>
            <pc:sldMk cId="592590924" sldId="269"/>
            <ac:spMk id="16" creationId="{2C30BF9C-02EC-4243-BD01-A71706844F7E}"/>
          </ac:spMkLst>
        </pc:spChg>
        <pc:spChg chg="mod">
          <ac:chgData name="Stanford Bowman" userId="6ede3e4e1afbea80" providerId="LiveId" clId="{0D7906E0-BFD0-4915-AD30-6408C8815B9E}" dt="2020-08-30T20:52:01.561" v="2" actId="27636"/>
          <ac:spMkLst>
            <pc:docMk/>
            <pc:sldMk cId="592590924" sldId="269"/>
            <ac:spMk id="17" creationId="{DBE49723-DD9B-4FDF-903D-2C2290F6A0BE}"/>
          </ac:spMkLst>
        </pc:spChg>
        <pc:spChg chg="mod">
          <ac:chgData name="Stanford Bowman" userId="6ede3e4e1afbea80" providerId="LiveId" clId="{0D7906E0-BFD0-4915-AD30-6408C8815B9E}" dt="2020-08-30T20:52:01.571" v="3" actId="27636"/>
          <ac:spMkLst>
            <pc:docMk/>
            <pc:sldMk cId="592590924" sldId="269"/>
            <ac:spMk id="21" creationId="{AC429830-50D7-4D2E-A8A9-9D3985C41744}"/>
          </ac:spMkLst>
        </pc:spChg>
        <pc:spChg chg="mod">
          <ac:chgData name="Stanford Bowman" userId="6ede3e4e1afbea80" providerId="LiveId" clId="{0D7906E0-BFD0-4915-AD30-6408C8815B9E}" dt="2020-08-30T21:54:55.416" v="558" actId="1036"/>
          <ac:spMkLst>
            <pc:docMk/>
            <pc:sldMk cId="592590924" sldId="269"/>
            <ac:spMk id="24" creationId="{9A480574-58D0-45FC-8B7C-BD254AE17042}"/>
          </ac:spMkLst>
        </pc:spChg>
        <pc:cxnChg chg="mod">
          <ac:chgData name="Stanford Bowman" userId="6ede3e4e1afbea80" providerId="LiveId" clId="{0D7906E0-BFD0-4915-AD30-6408C8815B9E}" dt="2020-08-30T21:51:21.272" v="515" actId="1035"/>
          <ac:cxnSpMkLst>
            <pc:docMk/>
            <pc:sldMk cId="592590924" sldId="269"/>
            <ac:cxnSpMk id="11" creationId="{42121AC4-B46B-4120-BC08-55AFE9660D5F}"/>
          </ac:cxnSpMkLst>
        </pc:cxnChg>
      </pc:sldChg>
      <pc:sldChg chg="modSp modNotes">
        <pc:chgData name="Stanford Bowman" userId="6ede3e4e1afbea80" providerId="LiveId" clId="{0D7906E0-BFD0-4915-AD30-6408C8815B9E}" dt="2020-08-30T21:15:43.591" v="298"/>
        <pc:sldMkLst>
          <pc:docMk/>
          <pc:sldMk cId="0" sldId="275"/>
        </pc:sldMkLst>
        <pc:spChg chg="mod">
          <ac:chgData name="Stanford Bowman" userId="6ede3e4e1afbea80" providerId="LiveId" clId="{0D7906E0-BFD0-4915-AD30-6408C8815B9E}" dt="2020-08-30T20:52:01.711" v="14" actId="27636"/>
          <ac:spMkLst>
            <pc:docMk/>
            <pc:sldMk cId="0" sldId="275"/>
            <ac:spMk id="19" creationId="{EED5F3D7-144D-4541-93C8-20F6DE2410F2}"/>
          </ac:spMkLst>
        </pc:spChg>
        <pc:graphicFrameChg chg="mod">
          <ac:chgData name="Stanford Bowman" userId="6ede3e4e1afbea80" providerId="LiveId" clId="{0D7906E0-BFD0-4915-AD30-6408C8815B9E}" dt="2020-08-30T21:15:43.591" v="298"/>
          <ac:graphicFrameMkLst>
            <pc:docMk/>
            <pc:sldMk cId="0" sldId="275"/>
            <ac:graphicFrameMk id="20" creationId="{73A28EBB-26EA-457D-AB74-9DA4A851E49A}"/>
          </ac:graphicFrameMkLst>
        </pc:graphicFrameChg>
      </pc:sldChg>
      <pc:sldChg chg="modSp">
        <pc:chgData name="Stanford Bowman" userId="6ede3e4e1afbea80" providerId="LiveId" clId="{0D7906E0-BFD0-4915-AD30-6408C8815B9E}" dt="2020-08-30T21:15:43.591" v="298"/>
        <pc:sldMkLst>
          <pc:docMk/>
          <pc:sldMk cId="2995943321" sldId="277"/>
        </pc:sldMkLst>
        <pc:spChg chg="mod">
          <ac:chgData name="Stanford Bowman" userId="6ede3e4e1afbea80" providerId="LiveId" clId="{0D7906E0-BFD0-4915-AD30-6408C8815B9E}" dt="2020-08-30T20:52:01.731" v="15" actId="27636"/>
          <ac:spMkLst>
            <pc:docMk/>
            <pc:sldMk cId="2995943321" sldId="277"/>
            <ac:spMk id="29" creationId="{E3207138-A730-45A4-A225-40BD8AB3B98E}"/>
          </ac:spMkLst>
        </pc:spChg>
        <pc:graphicFrameChg chg="mod">
          <ac:chgData name="Stanford Bowman" userId="6ede3e4e1afbea80" providerId="LiveId" clId="{0D7906E0-BFD0-4915-AD30-6408C8815B9E}" dt="2020-08-30T21:15:43.591" v="298"/>
          <ac:graphicFrameMkLst>
            <pc:docMk/>
            <pc:sldMk cId="2995943321" sldId="277"/>
            <ac:graphicFrameMk id="30" creationId="{179B981F-AE9B-40A1-8208-46E245840E4C}"/>
          </ac:graphicFrameMkLst>
        </pc:graphicFrameChg>
      </pc:sldChg>
      <pc:sldChg chg="modSp">
        <pc:chgData name="Stanford Bowman" userId="6ede3e4e1afbea80" providerId="LiveId" clId="{0D7906E0-BFD0-4915-AD30-6408C8815B9E}" dt="2020-08-30T20:52:01.661" v="10" actId="27636"/>
        <pc:sldMkLst>
          <pc:docMk/>
          <pc:sldMk cId="402321399" sldId="288"/>
        </pc:sldMkLst>
        <pc:spChg chg="mod">
          <ac:chgData name="Stanford Bowman" userId="6ede3e4e1afbea80" providerId="LiveId" clId="{0D7906E0-BFD0-4915-AD30-6408C8815B9E}" dt="2020-08-30T20:52:01.661" v="10" actId="27636"/>
          <ac:spMkLst>
            <pc:docMk/>
            <pc:sldMk cId="402321399" sldId="288"/>
            <ac:spMk id="19" creationId="{011F862F-83F0-4C67-A064-DB2F8B2BC937}"/>
          </ac:spMkLst>
        </pc:spChg>
      </pc:sldChg>
      <pc:sldChg chg="modSp">
        <pc:chgData name="Stanford Bowman" userId="6ede3e4e1afbea80" providerId="LiveId" clId="{0D7906E0-BFD0-4915-AD30-6408C8815B9E}" dt="2020-08-30T20:52:01.681" v="12" actId="27636"/>
        <pc:sldMkLst>
          <pc:docMk/>
          <pc:sldMk cId="2028828048" sldId="293"/>
        </pc:sldMkLst>
        <pc:spChg chg="mod">
          <ac:chgData name="Stanford Bowman" userId="6ede3e4e1afbea80" providerId="LiveId" clId="{0D7906E0-BFD0-4915-AD30-6408C8815B9E}" dt="2020-08-30T20:52:01.681" v="12" actId="27636"/>
          <ac:spMkLst>
            <pc:docMk/>
            <pc:sldMk cId="2028828048" sldId="293"/>
            <ac:spMk id="16" creationId="{5802E205-388C-4E8B-A185-186D32F4F9E5}"/>
          </ac:spMkLst>
        </pc:spChg>
      </pc:sldChg>
      <pc:sldChg chg="modSp">
        <pc:chgData name="Stanford Bowman" userId="6ede3e4e1afbea80" providerId="LiveId" clId="{0D7906E0-BFD0-4915-AD30-6408C8815B9E}" dt="2020-08-30T20:53:28.130" v="32" actId="12788"/>
        <pc:sldMkLst>
          <pc:docMk/>
          <pc:sldMk cId="2232715721" sldId="294"/>
        </pc:sldMkLst>
        <pc:spChg chg="mod">
          <ac:chgData name="Stanford Bowman" userId="6ede3e4e1afbea80" providerId="LiveId" clId="{0D7906E0-BFD0-4915-AD30-6408C8815B9E}" dt="2020-08-30T20:53:28.130" v="32" actId="12788"/>
          <ac:spMkLst>
            <pc:docMk/>
            <pc:sldMk cId="2232715721" sldId="294"/>
            <ac:spMk id="4" creationId="{453F3CE4-B5F6-844F-8D0E-9B9E79F4FF13}"/>
          </ac:spMkLst>
        </pc:spChg>
        <pc:spChg chg="mod">
          <ac:chgData name="Stanford Bowman" userId="6ede3e4e1afbea80" providerId="LiveId" clId="{0D7906E0-BFD0-4915-AD30-6408C8815B9E}" dt="2020-08-30T20:53:28.130" v="32" actId="12788"/>
          <ac:spMkLst>
            <pc:docMk/>
            <pc:sldMk cId="2232715721" sldId="294"/>
            <ac:spMk id="5" creationId="{1BD4BB2E-5C28-8546-AFA6-8FF40D303DC4}"/>
          </ac:spMkLst>
        </pc:spChg>
      </pc:sldChg>
      <pc:sldChg chg="modSp">
        <pc:chgData name="Stanford Bowman" userId="6ede3e4e1afbea80" providerId="LiveId" clId="{0D7906E0-BFD0-4915-AD30-6408C8815B9E}" dt="2020-08-30T20:52:01.701" v="13" actId="27636"/>
        <pc:sldMkLst>
          <pc:docMk/>
          <pc:sldMk cId="1080429806" sldId="295"/>
        </pc:sldMkLst>
        <pc:spChg chg="mod">
          <ac:chgData name="Stanford Bowman" userId="6ede3e4e1afbea80" providerId="LiveId" clId="{0D7906E0-BFD0-4915-AD30-6408C8815B9E}" dt="2020-08-30T20:52:01.701" v="13" actId="27636"/>
          <ac:spMkLst>
            <pc:docMk/>
            <pc:sldMk cId="1080429806" sldId="295"/>
            <ac:spMk id="32" creationId="{20EFD013-BF32-40F2-A1C2-8DEF3EC0AF94}"/>
          </ac:spMkLst>
        </pc:spChg>
      </pc:sldChg>
      <pc:sldChg chg="addSp delSp modSp modAnim modNotes modNotesTx">
        <pc:chgData name="Stanford Bowman" userId="6ede3e4e1afbea80" providerId="LiveId" clId="{0D7906E0-BFD0-4915-AD30-6408C8815B9E}" dt="2020-08-30T21:48:59.805" v="463"/>
        <pc:sldMkLst>
          <pc:docMk/>
          <pc:sldMk cId="1683915044" sldId="296"/>
        </pc:sldMkLst>
        <pc:spChg chg="mod">
          <ac:chgData name="Stanford Bowman" userId="6ede3e4e1afbea80" providerId="LiveId" clId="{0D7906E0-BFD0-4915-AD30-6408C8815B9E}" dt="2020-08-30T21:26:39.968" v="364" actId="403"/>
          <ac:spMkLst>
            <pc:docMk/>
            <pc:sldMk cId="1683915044" sldId="296"/>
            <ac:spMk id="5" creationId="{E169749C-C7D2-48DE-8354-E6FC3E871434}"/>
          </ac:spMkLst>
        </pc:spChg>
        <pc:spChg chg="mod">
          <ac:chgData name="Stanford Bowman" userId="6ede3e4e1afbea80" providerId="LiveId" clId="{0D7906E0-BFD0-4915-AD30-6408C8815B9E}" dt="2020-08-30T21:26:39.968" v="364" actId="403"/>
          <ac:spMkLst>
            <pc:docMk/>
            <pc:sldMk cId="1683915044" sldId="296"/>
            <ac:spMk id="7" creationId="{B4DDA447-E186-4C70-8441-60AD936B947C}"/>
          </ac:spMkLst>
        </pc:spChg>
        <pc:spChg chg="mod">
          <ac:chgData name="Stanford Bowman" userId="6ede3e4e1afbea80" providerId="LiveId" clId="{0D7906E0-BFD0-4915-AD30-6408C8815B9E}" dt="2020-08-30T21:17:03.542" v="304"/>
          <ac:spMkLst>
            <pc:docMk/>
            <pc:sldMk cId="1683915044" sldId="296"/>
            <ac:spMk id="8" creationId="{46EB6426-2FB5-433D-9244-7ECF2452335A}"/>
          </ac:spMkLst>
        </pc:spChg>
        <pc:spChg chg="mod">
          <ac:chgData name="Stanford Bowman" userId="6ede3e4e1afbea80" providerId="LiveId" clId="{0D7906E0-BFD0-4915-AD30-6408C8815B9E}" dt="2020-08-30T21:46:57.196" v="451" actId="6549"/>
          <ac:spMkLst>
            <pc:docMk/>
            <pc:sldMk cId="1683915044" sldId="296"/>
            <ac:spMk id="10" creationId="{53D6DCE9-58CB-4365-9A24-2D8FE58CCFCD}"/>
          </ac:spMkLst>
        </pc:spChg>
        <pc:spChg chg="mod">
          <ac:chgData name="Stanford Bowman" userId="6ede3e4e1afbea80" providerId="LiveId" clId="{0D7906E0-BFD0-4915-AD30-6408C8815B9E}" dt="2020-08-30T20:52:01.551" v="1" actId="27636"/>
          <ac:spMkLst>
            <pc:docMk/>
            <pc:sldMk cId="1683915044" sldId="296"/>
            <ac:spMk id="12" creationId="{73CA73ED-E258-491C-A8C5-3B7FA0697A1D}"/>
          </ac:spMkLst>
        </pc:spChg>
        <pc:spChg chg="mod">
          <ac:chgData name="Stanford Bowman" userId="6ede3e4e1afbea80" providerId="LiveId" clId="{0D7906E0-BFD0-4915-AD30-6408C8815B9E}" dt="2020-08-30T21:26:39.968" v="364" actId="403"/>
          <ac:spMkLst>
            <pc:docMk/>
            <pc:sldMk cId="1683915044" sldId="296"/>
            <ac:spMk id="14" creationId="{90F698FD-1652-4FEE-B3E0-E676007EB7AC}"/>
          </ac:spMkLst>
        </pc:spChg>
        <pc:spChg chg="mod">
          <ac:chgData name="Stanford Bowman" userId="6ede3e4e1afbea80" providerId="LiveId" clId="{0D7906E0-BFD0-4915-AD30-6408C8815B9E}" dt="2020-08-30T21:33:38.332" v="398" actId="255"/>
          <ac:spMkLst>
            <pc:docMk/>
            <pc:sldMk cId="1683915044" sldId="296"/>
            <ac:spMk id="16" creationId="{46BF686B-1A17-4A6F-A9DA-90B89793EC0A}"/>
          </ac:spMkLst>
        </pc:spChg>
        <pc:spChg chg="mod">
          <ac:chgData name="Stanford Bowman" userId="6ede3e4e1afbea80" providerId="LiveId" clId="{0D7906E0-BFD0-4915-AD30-6408C8815B9E}" dt="2020-08-30T21:26:39.968" v="364" actId="403"/>
          <ac:spMkLst>
            <pc:docMk/>
            <pc:sldMk cId="1683915044" sldId="296"/>
            <ac:spMk id="18" creationId="{4DF30276-2FAC-4E4D-BE00-366B6CF5284F}"/>
          </ac:spMkLst>
        </pc:spChg>
        <pc:grpChg chg="del mod">
          <ac:chgData name="Stanford Bowman" userId="6ede3e4e1afbea80" providerId="LiveId" clId="{0D7906E0-BFD0-4915-AD30-6408C8815B9E}" dt="2020-08-30T21:34:00.654" v="399" actId="478"/>
          <ac:grpSpMkLst>
            <pc:docMk/>
            <pc:sldMk cId="1683915044" sldId="296"/>
            <ac:grpSpMk id="2" creationId="{D9388648-7C61-4218-BADB-A6E9791E6DBD}"/>
          </ac:grpSpMkLst>
        </pc:grpChg>
        <pc:graphicFrameChg chg="add del mod">
          <ac:chgData name="Stanford Bowman" userId="6ede3e4e1afbea80" providerId="LiveId" clId="{0D7906E0-BFD0-4915-AD30-6408C8815B9E}" dt="2020-08-30T21:25:50.980" v="355" actId="18245"/>
          <ac:graphicFrameMkLst>
            <pc:docMk/>
            <pc:sldMk cId="1683915044" sldId="296"/>
            <ac:graphicFrameMk id="11" creationId="{369030C4-4699-4EB1-9F2C-82B317EAE115}"/>
          </ac:graphicFrameMkLst>
        </pc:graphicFrameChg>
        <pc:graphicFrameChg chg="add del mod">
          <ac:chgData name="Stanford Bowman" userId="6ede3e4e1afbea80" providerId="LiveId" clId="{0D7906E0-BFD0-4915-AD30-6408C8815B9E}" dt="2020-08-30T21:36:38.425" v="415" actId="478"/>
          <ac:graphicFrameMkLst>
            <pc:docMk/>
            <pc:sldMk cId="1683915044" sldId="296"/>
            <ac:graphicFrameMk id="20" creationId="{DF984122-4226-4C56-8BE0-AFF3E4927D9E}"/>
          </ac:graphicFrameMkLst>
        </pc:graphicFrameChg>
        <pc:graphicFrameChg chg="add del mod">
          <ac:chgData name="Stanford Bowman" userId="6ede3e4e1afbea80" providerId="LiveId" clId="{0D7906E0-BFD0-4915-AD30-6408C8815B9E}" dt="2020-08-30T21:40:37.931" v="435" actId="478"/>
          <ac:graphicFrameMkLst>
            <pc:docMk/>
            <pc:sldMk cId="1683915044" sldId="296"/>
            <ac:graphicFrameMk id="24" creationId="{CE0D7515-2CC5-41A6-920F-21593AA5220C}"/>
          </ac:graphicFrameMkLst>
        </pc:graphicFrameChg>
      </pc:sldChg>
      <pc:sldChg chg="addSp delSp modSp">
        <pc:chgData name="Stanford Bowman" userId="6ede3e4e1afbea80" providerId="LiveId" clId="{0D7906E0-BFD0-4915-AD30-6408C8815B9E}" dt="2020-08-30T21:09:48.444" v="232"/>
        <pc:sldMkLst>
          <pc:docMk/>
          <pc:sldMk cId="1528768361" sldId="306"/>
        </pc:sldMkLst>
        <pc:spChg chg="mod">
          <ac:chgData name="Stanford Bowman" userId="6ede3e4e1afbea80" providerId="LiveId" clId="{0D7906E0-BFD0-4915-AD30-6408C8815B9E}" dt="2020-08-30T21:08:58.017" v="222" actId="1076"/>
          <ac:spMkLst>
            <pc:docMk/>
            <pc:sldMk cId="1528768361" sldId="306"/>
            <ac:spMk id="2" creationId="{E3BC4876-BA6E-4BBB-BCA1-F6E8C35A6FEB}"/>
          </ac:spMkLst>
        </pc:spChg>
        <pc:spChg chg="add mod">
          <ac:chgData name="Stanford Bowman" userId="6ede3e4e1afbea80" providerId="LiveId" clId="{0D7906E0-BFD0-4915-AD30-6408C8815B9E}" dt="2020-08-30T21:07:00.004" v="204" actId="14100"/>
          <ac:spMkLst>
            <pc:docMk/>
            <pc:sldMk cId="1528768361" sldId="306"/>
            <ac:spMk id="5" creationId="{42D81312-EC24-4AE0-B13D-2FAB2FD9637B}"/>
          </ac:spMkLst>
        </pc:spChg>
        <pc:spChg chg="mod">
          <ac:chgData name="Stanford Bowman" userId="6ede3e4e1afbea80" providerId="LiveId" clId="{0D7906E0-BFD0-4915-AD30-6408C8815B9E}" dt="2020-08-30T21:03:22.814" v="134" actId="1038"/>
          <ac:spMkLst>
            <pc:docMk/>
            <pc:sldMk cId="1528768361" sldId="306"/>
            <ac:spMk id="10" creationId="{3D61ED23-726E-43E0-822B-DEBEDE42544B}"/>
          </ac:spMkLst>
        </pc:spChg>
        <pc:picChg chg="add del mod modCrop">
          <ac:chgData name="Stanford Bowman" userId="6ede3e4e1afbea80" providerId="LiveId" clId="{0D7906E0-BFD0-4915-AD30-6408C8815B9E}" dt="2020-08-30T21:09:03.539" v="223"/>
          <ac:picMkLst>
            <pc:docMk/>
            <pc:sldMk cId="1528768361" sldId="306"/>
            <ac:picMk id="4" creationId="{1E6BFA71-E420-4B61-9948-3389EA417EC3}"/>
          </ac:picMkLst>
        </pc:picChg>
        <pc:picChg chg="add mod">
          <ac:chgData name="Stanford Bowman" userId="6ede3e4e1afbea80" providerId="LiveId" clId="{0D7906E0-BFD0-4915-AD30-6408C8815B9E}" dt="2020-08-30T21:09:48.444" v="232"/>
          <ac:picMkLst>
            <pc:docMk/>
            <pc:sldMk cId="1528768361" sldId="306"/>
            <ac:picMk id="7" creationId="{F15C7428-2340-435B-AA0D-84D251827F55}"/>
          </ac:picMkLst>
        </pc:picChg>
        <pc:picChg chg="del mod">
          <ac:chgData name="Stanford Bowman" userId="6ede3e4e1afbea80" providerId="LiveId" clId="{0D7906E0-BFD0-4915-AD30-6408C8815B9E}" dt="2020-08-30T20:59:48.965" v="72" actId="478"/>
          <ac:picMkLst>
            <pc:docMk/>
            <pc:sldMk cId="1528768361" sldId="306"/>
            <ac:picMk id="2050" creationId="{00000000-0000-0000-0000-000000000000}"/>
          </ac:picMkLst>
        </pc:picChg>
      </pc:sldChg>
      <pc:sldChg chg="addSp delSp modSp modAnim modNotes modNotesTx">
        <pc:chgData name="Stanford Bowman" userId="6ede3e4e1afbea80" providerId="LiveId" clId="{0D7906E0-BFD0-4915-AD30-6408C8815B9E}" dt="2020-08-30T23:08:01.361" v="1476" actId="478"/>
        <pc:sldMkLst>
          <pc:docMk/>
          <pc:sldMk cId="1607339399" sldId="307"/>
        </pc:sldMkLst>
        <pc:spChg chg="add mod">
          <ac:chgData name="Stanford Bowman" userId="6ede3e4e1afbea80" providerId="LiveId" clId="{0D7906E0-BFD0-4915-AD30-6408C8815B9E}" dt="2020-08-30T22:39:53.264" v="755"/>
          <ac:spMkLst>
            <pc:docMk/>
            <pc:sldMk cId="1607339399" sldId="307"/>
            <ac:spMk id="2" creationId="{E15A4589-7E0C-4D73-A60B-569486A8D574}"/>
          </ac:spMkLst>
        </pc:spChg>
        <pc:spChg chg="mod">
          <ac:chgData name="Stanford Bowman" userId="6ede3e4e1afbea80" providerId="LiveId" clId="{0D7906E0-BFD0-4915-AD30-6408C8815B9E}" dt="2020-08-30T20:52:01.621" v="7" actId="27636"/>
          <ac:spMkLst>
            <pc:docMk/>
            <pc:sldMk cId="1607339399" sldId="307"/>
            <ac:spMk id="9" creationId="{A92D76A0-BDEE-4B22-AA59-88DC19553DC5}"/>
          </ac:spMkLst>
        </pc:spChg>
        <pc:spChg chg="add mod">
          <ac:chgData name="Stanford Bowman" userId="6ede3e4e1afbea80" providerId="LiveId" clId="{0D7906E0-BFD0-4915-AD30-6408C8815B9E}" dt="2020-08-30T22:47:05.942" v="962" actId="1036"/>
          <ac:spMkLst>
            <pc:docMk/>
            <pc:sldMk cId="1607339399" sldId="307"/>
            <ac:spMk id="10" creationId="{01C7E096-666C-4140-9493-1882A66854D8}"/>
          </ac:spMkLst>
        </pc:spChg>
        <pc:spChg chg="del mod">
          <ac:chgData name="Stanford Bowman" userId="6ede3e4e1afbea80" providerId="LiveId" clId="{0D7906E0-BFD0-4915-AD30-6408C8815B9E}" dt="2020-08-30T22:39:41.908" v="753" actId="478"/>
          <ac:spMkLst>
            <pc:docMk/>
            <pc:sldMk cId="1607339399" sldId="307"/>
            <ac:spMk id="11" creationId="{DA3AD68A-36C5-44DB-AF96-6E7A6EF3060B}"/>
          </ac:spMkLst>
        </pc:spChg>
        <pc:spChg chg="add mod">
          <ac:chgData name="Stanford Bowman" userId="6ede3e4e1afbea80" providerId="LiveId" clId="{0D7906E0-BFD0-4915-AD30-6408C8815B9E}" dt="2020-08-30T22:47:05.942" v="962" actId="1036"/>
          <ac:spMkLst>
            <pc:docMk/>
            <pc:sldMk cId="1607339399" sldId="307"/>
            <ac:spMk id="12" creationId="{62DE6E15-1D9C-4A7D-A8DB-71A3FBE3B36F}"/>
          </ac:spMkLst>
        </pc:spChg>
        <pc:spChg chg="mod">
          <ac:chgData name="Stanford Bowman" userId="6ede3e4e1afbea80" providerId="LiveId" clId="{0D7906E0-BFD0-4915-AD30-6408C8815B9E}" dt="2020-08-30T22:46:36.797" v="882" actId="14100"/>
          <ac:spMkLst>
            <pc:docMk/>
            <pc:sldMk cId="1607339399" sldId="307"/>
            <ac:spMk id="135" creationId="{00000000-0000-0000-0000-000000000000}"/>
          </ac:spMkLst>
        </pc:spChg>
        <pc:picChg chg="del mod">
          <ac:chgData name="Stanford Bowman" userId="6ede3e4e1afbea80" providerId="LiveId" clId="{0D7906E0-BFD0-4915-AD30-6408C8815B9E}" dt="2020-08-30T23:08:01.361" v="1476" actId="478"/>
          <ac:picMkLst>
            <pc:docMk/>
            <pc:sldMk cId="1607339399" sldId="307"/>
            <ac:picMk id="8" creationId="{70905AEF-5E27-460A-97A6-FA6F278CB993}"/>
          </ac:picMkLst>
        </pc:picChg>
      </pc:sldChg>
      <pc:sldChg chg="delSp modSp">
        <pc:chgData name="Stanford Bowman" userId="6ede3e4e1afbea80" providerId="LiveId" clId="{0D7906E0-BFD0-4915-AD30-6408C8815B9E}" dt="2020-08-30T23:02:04.890" v="1473" actId="478"/>
        <pc:sldMkLst>
          <pc:docMk/>
          <pc:sldMk cId="1489487438" sldId="308"/>
        </pc:sldMkLst>
        <pc:spChg chg="del">
          <ac:chgData name="Stanford Bowman" userId="6ede3e4e1afbea80" providerId="LiveId" clId="{0D7906E0-BFD0-4915-AD30-6408C8815B9E}" dt="2020-08-30T22:19:39.139" v="633" actId="478"/>
          <ac:spMkLst>
            <pc:docMk/>
            <pc:sldMk cId="1489487438" sldId="308"/>
            <ac:spMk id="7" creationId="{A128CDAF-FC1B-4CA0-9918-3045B617879F}"/>
          </ac:spMkLst>
        </pc:spChg>
        <pc:spChg chg="mod">
          <ac:chgData name="Stanford Bowman" userId="6ede3e4e1afbea80" providerId="LiveId" clId="{0D7906E0-BFD0-4915-AD30-6408C8815B9E}" dt="2020-08-30T22:20:02.770" v="636" actId="1076"/>
          <ac:spMkLst>
            <pc:docMk/>
            <pc:sldMk cId="1489487438" sldId="308"/>
            <ac:spMk id="8" creationId="{F389ABBA-9C92-4FAF-B9E7-E7E80730B43C}"/>
          </ac:spMkLst>
        </pc:spChg>
        <pc:spChg chg="mod">
          <ac:chgData name="Stanford Bowman" userId="6ede3e4e1afbea80" providerId="LiveId" clId="{0D7906E0-BFD0-4915-AD30-6408C8815B9E}" dt="2020-08-30T20:52:01.581" v="5" actId="27636"/>
          <ac:spMkLst>
            <pc:docMk/>
            <pc:sldMk cId="1489487438" sldId="308"/>
            <ac:spMk id="9" creationId="{AE1A78BC-7C15-49AB-AF2E-265AB968BCA3}"/>
          </ac:spMkLst>
        </pc:spChg>
        <pc:spChg chg="mod">
          <ac:chgData name="Stanford Bowman" userId="6ede3e4e1afbea80" providerId="LiveId" clId="{0D7906E0-BFD0-4915-AD30-6408C8815B9E}" dt="2020-08-30T22:18:17.017" v="624" actId="948"/>
          <ac:spMkLst>
            <pc:docMk/>
            <pc:sldMk cId="1489487438" sldId="308"/>
            <ac:spMk id="37" creationId="{DC078E8A-FEBA-4C1C-B7BD-6F215C3AFD50}"/>
          </ac:spMkLst>
        </pc:spChg>
        <pc:picChg chg="del mod">
          <ac:chgData name="Stanford Bowman" userId="6ede3e4e1afbea80" providerId="LiveId" clId="{0D7906E0-BFD0-4915-AD30-6408C8815B9E}" dt="2020-08-30T23:02:01.527" v="1472" actId="478"/>
          <ac:picMkLst>
            <pc:docMk/>
            <pc:sldMk cId="1489487438" sldId="308"/>
            <ac:picMk id="3" creationId="{26F1BF60-313F-406B-89D9-71E0A6A0D88E}"/>
          </ac:picMkLst>
        </pc:picChg>
        <pc:picChg chg="del mod">
          <ac:chgData name="Stanford Bowman" userId="6ede3e4e1afbea80" providerId="LiveId" clId="{0D7906E0-BFD0-4915-AD30-6408C8815B9E}" dt="2020-08-30T23:02:04.890" v="1473" actId="478"/>
          <ac:picMkLst>
            <pc:docMk/>
            <pc:sldMk cId="1489487438" sldId="308"/>
            <ac:picMk id="5" creationId="{4EB0E0B9-A9EB-4DED-B1AF-7C5BCFE97ABE}"/>
          </ac:picMkLst>
        </pc:picChg>
      </pc:sldChg>
      <pc:sldChg chg="modSp modNotes">
        <pc:chgData name="Stanford Bowman" userId="6ede3e4e1afbea80" providerId="LiveId" clId="{0D7906E0-BFD0-4915-AD30-6408C8815B9E}" dt="2020-08-30T22:34:34.632" v="721"/>
        <pc:sldMkLst>
          <pc:docMk/>
          <pc:sldMk cId="3669858812" sldId="311"/>
        </pc:sldMkLst>
        <pc:spChg chg="mod">
          <ac:chgData name="Stanford Bowman" userId="6ede3e4e1afbea80" providerId="LiveId" clId="{0D7906E0-BFD0-4915-AD30-6408C8815B9E}" dt="2020-08-30T20:52:01.641" v="9" actId="27636"/>
          <ac:spMkLst>
            <pc:docMk/>
            <pc:sldMk cId="3669858812" sldId="311"/>
            <ac:spMk id="20" creationId="{E7CCCBAC-8987-4811-B311-83C925E6F89D}"/>
          </ac:spMkLst>
        </pc:spChg>
      </pc:sldChg>
      <pc:sldChg chg="modSp">
        <pc:chgData name="Stanford Bowman" userId="6ede3e4e1afbea80" providerId="LiveId" clId="{0D7906E0-BFD0-4915-AD30-6408C8815B9E}" dt="2020-08-30T20:52:01.671" v="11" actId="27636"/>
        <pc:sldMkLst>
          <pc:docMk/>
          <pc:sldMk cId="1394538566" sldId="315"/>
        </pc:sldMkLst>
        <pc:spChg chg="mod">
          <ac:chgData name="Stanford Bowman" userId="6ede3e4e1afbea80" providerId="LiveId" clId="{0D7906E0-BFD0-4915-AD30-6408C8815B9E}" dt="2020-08-30T20:52:01.671" v="11" actId="27636"/>
          <ac:spMkLst>
            <pc:docMk/>
            <pc:sldMk cId="1394538566" sldId="315"/>
            <ac:spMk id="19" creationId="{011F862F-83F0-4C67-A064-DB2F8B2BC937}"/>
          </ac:spMkLst>
        </pc:spChg>
      </pc:sldChg>
      <pc:sldChg chg="modSp">
        <pc:chgData name="Stanford Bowman" userId="6ede3e4e1afbea80" providerId="LiveId" clId="{0D7906E0-BFD0-4915-AD30-6408C8815B9E}" dt="2020-08-30T21:15:43.591" v="298"/>
        <pc:sldMkLst>
          <pc:docMk/>
          <pc:sldMk cId="828254455" sldId="316"/>
        </pc:sldMkLst>
        <pc:spChg chg="mod">
          <ac:chgData name="Stanford Bowman" userId="6ede3e4e1afbea80" providerId="LiveId" clId="{0D7906E0-BFD0-4915-AD30-6408C8815B9E}" dt="2020-08-30T20:52:01.751" v="16" actId="27636"/>
          <ac:spMkLst>
            <pc:docMk/>
            <pc:sldMk cId="828254455" sldId="316"/>
            <ac:spMk id="29" creationId="{E3207138-A730-45A4-A225-40BD8AB3B98E}"/>
          </ac:spMkLst>
        </pc:spChg>
        <pc:graphicFrameChg chg="mod">
          <ac:chgData name="Stanford Bowman" userId="6ede3e4e1afbea80" providerId="LiveId" clId="{0D7906E0-BFD0-4915-AD30-6408C8815B9E}" dt="2020-08-30T21:15:43.591" v="298"/>
          <ac:graphicFrameMkLst>
            <pc:docMk/>
            <pc:sldMk cId="828254455" sldId="316"/>
            <ac:graphicFrameMk id="30" creationId="{179B981F-AE9B-40A1-8208-46E245840E4C}"/>
          </ac:graphicFrameMkLst>
        </pc:graphicFrameChg>
      </pc:sldChg>
      <pc:sldChg chg="modSp">
        <pc:chgData name="Stanford Bowman" userId="6ede3e4e1afbea80" providerId="LiveId" clId="{0D7906E0-BFD0-4915-AD30-6408C8815B9E}" dt="2020-08-30T21:15:43.591" v="298"/>
        <pc:sldMkLst>
          <pc:docMk/>
          <pc:sldMk cId="393097443" sldId="317"/>
        </pc:sldMkLst>
        <pc:spChg chg="mod">
          <ac:chgData name="Stanford Bowman" userId="6ede3e4e1afbea80" providerId="LiveId" clId="{0D7906E0-BFD0-4915-AD30-6408C8815B9E}" dt="2020-08-30T20:52:01.761" v="17" actId="27636"/>
          <ac:spMkLst>
            <pc:docMk/>
            <pc:sldMk cId="393097443" sldId="317"/>
            <ac:spMk id="29" creationId="{E3207138-A730-45A4-A225-40BD8AB3B98E}"/>
          </ac:spMkLst>
        </pc:spChg>
        <pc:graphicFrameChg chg="mod">
          <ac:chgData name="Stanford Bowman" userId="6ede3e4e1afbea80" providerId="LiveId" clId="{0D7906E0-BFD0-4915-AD30-6408C8815B9E}" dt="2020-08-30T21:15:43.591" v="298"/>
          <ac:graphicFrameMkLst>
            <pc:docMk/>
            <pc:sldMk cId="393097443" sldId="317"/>
            <ac:graphicFrameMk id="30" creationId="{179B981F-AE9B-40A1-8208-46E245840E4C}"/>
          </ac:graphicFrameMkLst>
        </pc:graphicFrameChg>
      </pc:sldChg>
      <pc:sldChg chg="addSp delSp modSp add modAnim">
        <pc:chgData name="Stanford Bowman" userId="6ede3e4e1afbea80" providerId="LiveId" clId="{0D7906E0-BFD0-4915-AD30-6408C8815B9E}" dt="2020-08-30T23:07:57.202" v="1475" actId="478"/>
        <pc:sldMkLst>
          <pc:docMk/>
          <pc:sldMk cId="1786850802" sldId="318"/>
        </pc:sldMkLst>
        <pc:spChg chg="del">
          <ac:chgData name="Stanford Bowman" userId="6ede3e4e1afbea80" providerId="LiveId" clId="{0D7906E0-BFD0-4915-AD30-6408C8815B9E}" dt="2020-08-30T22:40:41.511" v="759" actId="478"/>
          <ac:spMkLst>
            <pc:docMk/>
            <pc:sldMk cId="1786850802" sldId="318"/>
            <ac:spMk id="2" creationId="{E15A4589-7E0C-4D73-A60B-569486A8D574}"/>
          </ac:spMkLst>
        </pc:spChg>
        <pc:spChg chg="add del mod">
          <ac:chgData name="Stanford Bowman" userId="6ede3e4e1afbea80" providerId="LiveId" clId="{0D7906E0-BFD0-4915-AD30-6408C8815B9E}" dt="2020-08-30T22:40:45.686" v="760" actId="478"/>
          <ac:spMkLst>
            <pc:docMk/>
            <pc:sldMk cId="1786850802" sldId="318"/>
            <ac:spMk id="4" creationId="{8E249F3C-38F6-45E7-9A62-1002B27C9C6A}"/>
          </ac:spMkLst>
        </pc:spChg>
        <pc:spChg chg="add mod">
          <ac:chgData name="Stanford Bowman" userId="6ede3e4e1afbea80" providerId="LiveId" clId="{0D7906E0-BFD0-4915-AD30-6408C8815B9E}" dt="2020-08-30T22:45:30.135" v="838" actId="14100"/>
          <ac:spMkLst>
            <pc:docMk/>
            <pc:sldMk cId="1786850802" sldId="318"/>
            <ac:spMk id="5" creationId="{E7FB6BFB-58D1-4127-B47A-71F9A1BDB86B}"/>
          </ac:spMkLst>
        </pc:spChg>
        <pc:spChg chg="add mod">
          <ac:chgData name="Stanford Bowman" userId="6ede3e4e1afbea80" providerId="LiveId" clId="{0D7906E0-BFD0-4915-AD30-6408C8815B9E}" dt="2020-08-30T22:45:44.575" v="853" actId="1036"/>
          <ac:spMkLst>
            <pc:docMk/>
            <pc:sldMk cId="1786850802" sldId="318"/>
            <ac:spMk id="6" creationId="{93070912-A346-40DD-B6A9-5E7559A564B3}"/>
          </ac:spMkLst>
        </pc:spChg>
        <pc:spChg chg="del mod">
          <ac:chgData name="Stanford Bowman" userId="6ede3e4e1afbea80" providerId="LiveId" clId="{0D7906E0-BFD0-4915-AD30-6408C8815B9E}" dt="2020-08-30T22:50:57.351" v="966"/>
          <ac:spMkLst>
            <pc:docMk/>
            <pc:sldMk cId="1786850802" sldId="318"/>
            <ac:spMk id="11" creationId="{DA3AD68A-36C5-44DB-AF96-6E7A6EF3060B}"/>
          </ac:spMkLst>
        </pc:spChg>
        <pc:spChg chg="add mod">
          <ac:chgData name="Stanford Bowman" userId="6ede3e4e1afbea80" providerId="LiveId" clId="{0D7906E0-BFD0-4915-AD30-6408C8815B9E}" dt="2020-08-30T22:46:24.698" v="881" actId="1035"/>
          <ac:spMkLst>
            <pc:docMk/>
            <pc:sldMk cId="1786850802" sldId="318"/>
            <ac:spMk id="15" creationId="{3601CE74-C5F7-4F58-872C-9F0DE91E42C9}"/>
          </ac:spMkLst>
        </pc:spChg>
        <pc:spChg chg="add mod">
          <ac:chgData name="Stanford Bowman" userId="6ede3e4e1afbea80" providerId="LiveId" clId="{0D7906E0-BFD0-4915-AD30-6408C8815B9E}" dt="2020-08-30T22:46:24.698" v="881" actId="1035"/>
          <ac:spMkLst>
            <pc:docMk/>
            <pc:sldMk cId="1786850802" sldId="318"/>
            <ac:spMk id="16" creationId="{85CACCDC-D66B-47F2-B74D-DDF3896C7CEE}"/>
          </ac:spMkLst>
        </pc:spChg>
        <pc:spChg chg="mod">
          <ac:chgData name="Stanford Bowman" userId="6ede3e4e1afbea80" providerId="LiveId" clId="{0D7906E0-BFD0-4915-AD30-6408C8815B9E}" dt="2020-08-30T22:44:06.548" v="808" actId="1076"/>
          <ac:spMkLst>
            <pc:docMk/>
            <pc:sldMk cId="1786850802" sldId="318"/>
            <ac:spMk id="32" creationId="{D620BA14-AB80-4AC8-9361-1501C0504AA3}"/>
          </ac:spMkLst>
        </pc:spChg>
        <pc:spChg chg="del">
          <ac:chgData name="Stanford Bowman" userId="6ede3e4e1afbea80" providerId="LiveId" clId="{0D7906E0-BFD0-4915-AD30-6408C8815B9E}" dt="2020-08-30T22:40:41.511" v="759" actId="478"/>
          <ac:spMkLst>
            <pc:docMk/>
            <pc:sldMk cId="1786850802" sldId="318"/>
            <ac:spMk id="135" creationId="{00000000-0000-0000-0000-000000000000}"/>
          </ac:spMkLst>
        </pc:spChg>
        <pc:picChg chg="del">
          <ac:chgData name="Stanford Bowman" userId="6ede3e4e1afbea80" providerId="LiveId" clId="{0D7906E0-BFD0-4915-AD30-6408C8815B9E}" dt="2020-08-30T23:07:57.202" v="1475" actId="478"/>
          <ac:picMkLst>
            <pc:docMk/>
            <pc:sldMk cId="1786850802" sldId="318"/>
            <ac:picMk id="8" creationId="{70905AEF-5E27-460A-97A6-FA6F278CB993}"/>
          </ac:picMkLst>
        </pc:picChg>
      </pc:sldChg>
      <pc:sldChg chg="addSp delSp modSp add ord">
        <pc:chgData name="Stanford Bowman" userId="6ede3e4e1afbea80" providerId="LiveId" clId="{0D7906E0-BFD0-4915-AD30-6408C8815B9E}" dt="2020-08-30T23:01:19.491" v="1467" actId="478"/>
        <pc:sldMkLst>
          <pc:docMk/>
          <pc:sldMk cId="1613866465" sldId="319"/>
        </pc:sldMkLst>
        <pc:spChg chg="del">
          <ac:chgData name="Stanford Bowman" userId="6ede3e4e1afbea80" providerId="LiveId" clId="{0D7906E0-BFD0-4915-AD30-6408C8815B9E}" dt="2020-08-30T22:51:15.198" v="968" actId="478"/>
          <ac:spMkLst>
            <pc:docMk/>
            <pc:sldMk cId="1613866465" sldId="319"/>
            <ac:spMk id="2" creationId="{E15A4589-7E0C-4D73-A60B-569486A8D574}"/>
          </ac:spMkLst>
        </pc:spChg>
        <pc:spChg chg="add del mod">
          <ac:chgData name="Stanford Bowman" userId="6ede3e4e1afbea80" providerId="LiveId" clId="{0D7906E0-BFD0-4915-AD30-6408C8815B9E}" dt="2020-08-30T22:51:24.391" v="969" actId="478"/>
          <ac:spMkLst>
            <pc:docMk/>
            <pc:sldMk cId="1613866465" sldId="319"/>
            <ac:spMk id="4" creationId="{59D35799-C330-40B0-B838-BFB5A3D13ADB}"/>
          </ac:spMkLst>
        </pc:spChg>
        <pc:spChg chg="add del mod">
          <ac:chgData name="Stanford Bowman" userId="6ede3e4e1afbea80" providerId="LiveId" clId="{0D7906E0-BFD0-4915-AD30-6408C8815B9E}" dt="2020-08-30T23:00:39.675" v="1307" actId="478"/>
          <ac:spMkLst>
            <pc:docMk/>
            <pc:sldMk cId="1613866465" sldId="319"/>
            <ac:spMk id="5" creationId="{68478496-400A-4B5D-9D91-A9DA1ED11BF2}"/>
          </ac:spMkLst>
        </pc:spChg>
        <pc:spChg chg="mod">
          <ac:chgData name="Stanford Bowman" userId="6ede3e4e1afbea80" providerId="LiveId" clId="{0D7906E0-BFD0-4915-AD30-6408C8815B9E}" dt="2020-08-30T23:01:14.200" v="1466" actId="1037"/>
          <ac:spMkLst>
            <pc:docMk/>
            <pc:sldMk cId="1613866465" sldId="319"/>
            <ac:spMk id="10" creationId="{01C7E096-666C-4140-9493-1882A66854D8}"/>
          </ac:spMkLst>
        </pc:spChg>
        <pc:spChg chg="add mod">
          <ac:chgData name="Stanford Bowman" userId="6ede3e4e1afbea80" providerId="LiveId" clId="{0D7906E0-BFD0-4915-AD30-6408C8815B9E}" dt="2020-08-30T23:00:48.528" v="1308" actId="14100"/>
          <ac:spMkLst>
            <pc:docMk/>
            <pc:sldMk cId="1613866465" sldId="319"/>
            <ac:spMk id="11" creationId="{DCA982F9-9822-44CD-8CD7-316759453A96}"/>
          </ac:spMkLst>
        </pc:spChg>
        <pc:spChg chg="mod">
          <ac:chgData name="Stanford Bowman" userId="6ede3e4e1afbea80" providerId="LiveId" clId="{0D7906E0-BFD0-4915-AD30-6408C8815B9E}" dt="2020-08-30T23:00:57.350" v="1384" actId="1036"/>
          <ac:spMkLst>
            <pc:docMk/>
            <pc:sldMk cId="1613866465" sldId="319"/>
            <ac:spMk id="12" creationId="{62DE6E15-1D9C-4A7D-A8DB-71A3FBE3B36F}"/>
          </ac:spMkLst>
        </pc:spChg>
        <pc:spChg chg="del">
          <ac:chgData name="Stanford Bowman" userId="6ede3e4e1afbea80" providerId="LiveId" clId="{0D7906E0-BFD0-4915-AD30-6408C8815B9E}" dt="2020-08-30T22:51:15.198" v="968" actId="478"/>
          <ac:spMkLst>
            <pc:docMk/>
            <pc:sldMk cId="1613866465" sldId="319"/>
            <ac:spMk id="135" creationId="{00000000-0000-0000-0000-000000000000}"/>
          </ac:spMkLst>
        </pc:spChg>
        <pc:picChg chg="del">
          <ac:chgData name="Stanford Bowman" userId="6ede3e4e1afbea80" providerId="LiveId" clId="{0D7906E0-BFD0-4915-AD30-6408C8815B9E}" dt="2020-08-30T23:01:19.491" v="1467" actId="478"/>
          <ac:picMkLst>
            <pc:docMk/>
            <pc:sldMk cId="1613866465" sldId="319"/>
            <ac:picMk id="8" creationId="{70905AEF-5E27-460A-97A6-FA6F278CB993}"/>
          </ac:picMkLst>
        </pc:picChg>
      </pc:sldChg>
      <pc:sldChg chg="addSp delSp modSp add modNotes">
        <pc:chgData name="Stanford Bowman" userId="6ede3e4e1afbea80" providerId="LiveId" clId="{0D7906E0-BFD0-4915-AD30-6408C8815B9E}" dt="2020-08-30T23:00:30.015" v="1306" actId="478"/>
        <pc:sldMkLst>
          <pc:docMk/>
          <pc:sldMk cId="2900844853" sldId="320"/>
        </pc:sldMkLst>
        <pc:spChg chg="add mod">
          <ac:chgData name="Stanford Bowman" userId="6ede3e4e1afbea80" providerId="LiveId" clId="{0D7906E0-BFD0-4915-AD30-6408C8815B9E}" dt="2020-08-30T23:00:23.249" v="1305" actId="14100"/>
          <ac:spMkLst>
            <pc:docMk/>
            <pc:sldMk cId="2900844853" sldId="320"/>
            <ac:spMk id="2" creationId="{F534E812-D268-4A80-8143-827C78D30E49}"/>
          </ac:spMkLst>
        </pc:spChg>
        <pc:spChg chg="del mod">
          <ac:chgData name="Stanford Bowman" userId="6ede3e4e1afbea80" providerId="LiveId" clId="{0D7906E0-BFD0-4915-AD30-6408C8815B9E}" dt="2020-08-30T22:57:19.824" v="1175" actId="478"/>
          <ac:spMkLst>
            <pc:docMk/>
            <pc:sldMk cId="2900844853" sldId="320"/>
            <ac:spMk id="5" creationId="{68478496-400A-4B5D-9D91-A9DA1ED11BF2}"/>
          </ac:spMkLst>
        </pc:spChg>
        <pc:spChg chg="mod">
          <ac:chgData name="Stanford Bowman" userId="6ede3e4e1afbea80" providerId="LiveId" clId="{0D7906E0-BFD0-4915-AD30-6408C8815B9E}" dt="2020-08-30T22:58:51.767" v="1276" actId="1036"/>
          <ac:spMkLst>
            <pc:docMk/>
            <pc:sldMk cId="2900844853" sldId="320"/>
            <ac:spMk id="10" creationId="{01C7E096-666C-4140-9493-1882A66854D8}"/>
          </ac:spMkLst>
        </pc:spChg>
        <pc:spChg chg="del">
          <ac:chgData name="Stanford Bowman" userId="6ede3e4e1afbea80" providerId="LiveId" clId="{0D7906E0-BFD0-4915-AD30-6408C8815B9E}" dt="2020-08-30T22:56:06.385" v="1172" actId="478"/>
          <ac:spMkLst>
            <pc:docMk/>
            <pc:sldMk cId="2900844853" sldId="320"/>
            <ac:spMk id="11" creationId="{DCA982F9-9822-44CD-8CD7-316759453A96}"/>
          </ac:spMkLst>
        </pc:spChg>
        <pc:spChg chg="mod">
          <ac:chgData name="Stanford Bowman" userId="6ede3e4e1afbea80" providerId="LiveId" clId="{0D7906E0-BFD0-4915-AD30-6408C8815B9E}" dt="2020-08-30T22:58:51.767" v="1276" actId="1036"/>
          <ac:spMkLst>
            <pc:docMk/>
            <pc:sldMk cId="2900844853" sldId="320"/>
            <ac:spMk id="12" creationId="{62DE6E15-1D9C-4A7D-A8DB-71A3FBE3B36F}"/>
          </ac:spMkLst>
        </pc:spChg>
        <pc:picChg chg="del">
          <ac:chgData name="Stanford Bowman" userId="6ede3e4e1afbea80" providerId="LiveId" clId="{0D7906E0-BFD0-4915-AD30-6408C8815B9E}" dt="2020-08-30T23:00:30.015" v="1306" actId="478"/>
          <ac:picMkLst>
            <pc:docMk/>
            <pc:sldMk cId="2900844853" sldId="320"/>
            <ac:picMk id="8" creationId="{70905AEF-5E27-460A-97A6-FA6F278CB993}"/>
          </ac:picMkLst>
        </pc:picChg>
      </pc:sldChg>
    </pc:docChg>
  </pc:docChgLst>
  <pc:docChgLst>
    <pc:chgData name="Stanford Bowman" userId="6ede3e4e1afbea80" providerId="LiveId" clId="{B79FCCFB-78F0-4641-B2DB-802FCD336843}"/>
    <pc:docChg chg="undo custSel addSld delSld modSld modMainMaster modSection">
      <pc:chgData name="Stanford Bowman" userId="6ede3e4e1afbea80" providerId="LiveId" clId="{B79FCCFB-78F0-4641-B2DB-802FCD336843}" dt="2020-10-04T22:05:44.869" v="2696" actId="1076"/>
      <pc:docMkLst>
        <pc:docMk/>
      </pc:docMkLst>
      <pc:sldChg chg="addSp delSp modSp modTransition setBg addAnim delAnim modAnim modNotes modNotesTx">
        <pc:chgData name="Stanford Bowman" userId="6ede3e4e1afbea80" providerId="LiveId" clId="{B79FCCFB-78F0-4641-B2DB-802FCD336843}" dt="2020-10-04T22:00:32.435" v="2611"/>
        <pc:sldMkLst>
          <pc:docMk/>
          <pc:sldMk cId="0" sldId="258"/>
        </pc:sldMkLst>
        <pc:spChg chg="add del mod">
          <ac:chgData name="Stanford Bowman" userId="6ede3e4e1afbea80" providerId="LiveId" clId="{B79FCCFB-78F0-4641-B2DB-802FCD336843}" dt="2020-10-04T21:58:21.881" v="2606"/>
          <ac:spMkLst>
            <pc:docMk/>
            <pc:sldMk cId="0" sldId="258"/>
            <ac:spMk id="9" creationId="{89F8F119-5607-4571-A01F-79C5AB64D955}"/>
          </ac:spMkLst>
        </pc:spChg>
        <pc:spChg chg="del">
          <ac:chgData name="Stanford Bowman" userId="6ede3e4e1afbea80" providerId="LiveId" clId="{B79FCCFB-78F0-4641-B2DB-802FCD336843}" dt="2020-09-27T22:03:42.235" v="392" actId="478"/>
          <ac:spMkLst>
            <pc:docMk/>
            <pc:sldMk cId="0" sldId="258"/>
            <ac:spMk id="9" creationId="{E1054976-9D04-43D4-8860-C1A9254222E2}"/>
          </ac:spMkLst>
        </pc:spChg>
        <pc:spChg chg="del">
          <ac:chgData name="Stanford Bowman" userId="6ede3e4e1afbea80" providerId="LiveId" clId="{B79FCCFB-78F0-4641-B2DB-802FCD336843}" dt="2020-09-27T22:03:42.235" v="392" actId="478"/>
          <ac:spMkLst>
            <pc:docMk/>
            <pc:sldMk cId="0" sldId="258"/>
            <ac:spMk id="10" creationId="{8EC7326C-18F6-48F5-AA8E-42B9D35A57A9}"/>
          </ac:spMkLst>
        </pc:spChg>
        <pc:spChg chg="add del mod">
          <ac:chgData name="Stanford Bowman" userId="6ede3e4e1afbea80" providerId="LiveId" clId="{B79FCCFB-78F0-4641-B2DB-802FCD336843}" dt="2020-10-04T21:58:21.881" v="2606"/>
          <ac:spMkLst>
            <pc:docMk/>
            <pc:sldMk cId="0" sldId="258"/>
            <ac:spMk id="10" creationId="{ED1115EF-B916-43C4-A71B-9733EA88263F}"/>
          </ac:spMkLst>
        </pc:spChg>
        <pc:spChg chg="del">
          <ac:chgData name="Stanford Bowman" userId="6ede3e4e1afbea80" providerId="LiveId" clId="{B79FCCFB-78F0-4641-B2DB-802FCD336843}" dt="2020-09-27T22:03:42.235" v="392" actId="478"/>
          <ac:spMkLst>
            <pc:docMk/>
            <pc:sldMk cId="0" sldId="258"/>
            <ac:spMk id="12" creationId="{31701809-F53D-423F-B35B-EE0766449220}"/>
          </ac:spMkLst>
        </pc:spChg>
        <pc:spChg chg="add del mod">
          <ac:chgData name="Stanford Bowman" userId="6ede3e4e1afbea80" providerId="LiveId" clId="{B79FCCFB-78F0-4641-B2DB-802FCD336843}" dt="2020-10-04T21:58:21.881" v="2606"/>
          <ac:spMkLst>
            <pc:docMk/>
            <pc:sldMk cId="0" sldId="258"/>
            <ac:spMk id="12" creationId="{86CFC05D-E71D-4D00-A76B-7AA1D50E9B7A}"/>
          </ac:spMkLst>
        </pc:spChg>
        <pc:spChg chg="add del mod">
          <ac:chgData name="Stanford Bowman" userId="6ede3e4e1afbea80" providerId="LiveId" clId="{B79FCCFB-78F0-4641-B2DB-802FCD336843}" dt="2020-10-04T21:58:10.841" v="2603" actId="478"/>
          <ac:spMkLst>
            <pc:docMk/>
            <pc:sldMk cId="0" sldId="258"/>
            <ac:spMk id="13" creationId="{CA588F65-8E42-4F2B-A52D-9C62F99F452A}"/>
          </ac:spMkLst>
        </pc:spChg>
        <pc:spChg chg="add del mod">
          <ac:chgData name="Stanford Bowman" userId="6ede3e4e1afbea80" providerId="LiveId" clId="{B79FCCFB-78F0-4641-B2DB-802FCD336843}" dt="2020-10-04T21:58:21.881" v="2606"/>
          <ac:spMkLst>
            <pc:docMk/>
            <pc:sldMk cId="0" sldId="258"/>
            <ac:spMk id="14" creationId="{74D8353C-A5C4-4FAA-A47A-CC0471205B44}"/>
          </ac:spMkLst>
        </pc:spChg>
        <pc:spChg chg="del">
          <ac:chgData name="Stanford Bowman" userId="6ede3e4e1afbea80" providerId="LiveId" clId="{B79FCCFB-78F0-4641-B2DB-802FCD336843}" dt="2020-09-27T22:03:42.235" v="392" actId="478"/>
          <ac:spMkLst>
            <pc:docMk/>
            <pc:sldMk cId="0" sldId="258"/>
            <ac:spMk id="14" creationId="{A5D33769-ED1A-4EA0-9BB8-D92992B291D7}"/>
          </ac:spMkLst>
        </pc:spChg>
        <pc:spChg chg="del">
          <ac:chgData name="Stanford Bowman" userId="6ede3e4e1afbea80" providerId="LiveId" clId="{B79FCCFB-78F0-4641-B2DB-802FCD336843}" dt="2020-09-27T22:03:42.235" v="392" actId="478"/>
          <ac:spMkLst>
            <pc:docMk/>
            <pc:sldMk cId="0" sldId="258"/>
            <ac:spMk id="15" creationId="{8273A548-DBB2-4B41-A3A4-F0E1EBF5EA1B}"/>
          </ac:spMkLst>
        </pc:spChg>
        <pc:spChg chg="add del mod">
          <ac:chgData name="Stanford Bowman" userId="6ede3e4e1afbea80" providerId="LiveId" clId="{B79FCCFB-78F0-4641-B2DB-802FCD336843}" dt="2020-10-04T21:58:26.723" v="2607" actId="478"/>
          <ac:spMkLst>
            <pc:docMk/>
            <pc:sldMk cId="0" sldId="258"/>
            <ac:spMk id="15" creationId="{ECA7AD03-233A-45DA-84B5-9DDD5D7AE73C}"/>
          </ac:spMkLst>
        </pc:spChg>
        <pc:spChg chg="del">
          <ac:chgData name="Stanford Bowman" userId="6ede3e4e1afbea80" providerId="LiveId" clId="{B79FCCFB-78F0-4641-B2DB-802FCD336843}" dt="2020-09-27T22:03:42.235" v="392" actId="478"/>
          <ac:spMkLst>
            <pc:docMk/>
            <pc:sldMk cId="0" sldId="258"/>
            <ac:spMk id="16" creationId="{89ED5280-E6D0-4B52-979A-FC22FF419553}"/>
          </ac:spMkLst>
        </pc:spChg>
        <pc:spChg chg="del">
          <ac:chgData name="Stanford Bowman" userId="6ede3e4e1afbea80" providerId="LiveId" clId="{B79FCCFB-78F0-4641-B2DB-802FCD336843}" dt="2020-09-27T22:03:42.235" v="392" actId="478"/>
          <ac:spMkLst>
            <pc:docMk/>
            <pc:sldMk cId="0" sldId="258"/>
            <ac:spMk id="17" creationId="{70FCC729-7800-4076-916E-F455AEDD5992}"/>
          </ac:spMkLst>
        </pc:spChg>
        <pc:spChg chg="del">
          <ac:chgData name="Stanford Bowman" userId="6ede3e4e1afbea80" providerId="LiveId" clId="{B79FCCFB-78F0-4641-B2DB-802FCD336843}" dt="2020-09-27T22:03:42.235" v="392" actId="478"/>
          <ac:spMkLst>
            <pc:docMk/>
            <pc:sldMk cId="0" sldId="258"/>
            <ac:spMk id="18" creationId="{4F66ABAB-59B2-4F56-B715-CCDEC62D3DD2}"/>
          </ac:spMkLst>
        </pc:spChg>
        <pc:spChg chg="del">
          <ac:chgData name="Stanford Bowman" userId="6ede3e4e1afbea80" providerId="LiveId" clId="{B79FCCFB-78F0-4641-B2DB-802FCD336843}" dt="2020-09-27T22:03:42.235" v="392" actId="478"/>
          <ac:spMkLst>
            <pc:docMk/>
            <pc:sldMk cId="0" sldId="258"/>
            <ac:spMk id="19" creationId="{4307EE6F-B922-4B7A-B112-729B2DC88BDE}"/>
          </ac:spMkLst>
        </pc:spChg>
        <pc:spChg chg="del">
          <ac:chgData name="Stanford Bowman" userId="6ede3e4e1afbea80" providerId="LiveId" clId="{B79FCCFB-78F0-4641-B2DB-802FCD336843}" dt="2020-09-27T22:03:42.235" v="392" actId="478"/>
          <ac:spMkLst>
            <pc:docMk/>
            <pc:sldMk cId="0" sldId="258"/>
            <ac:spMk id="20" creationId="{3181CD37-78A1-45AF-97E7-425710B3EB9D}"/>
          </ac:spMkLst>
        </pc:spChg>
        <pc:spChg chg="mod">
          <ac:chgData name="Stanford Bowman" userId="6ede3e4e1afbea80" providerId="LiveId" clId="{B79FCCFB-78F0-4641-B2DB-802FCD336843}" dt="2020-09-27T22:33:44.743" v="647" actId="552"/>
          <ac:spMkLst>
            <pc:docMk/>
            <pc:sldMk cId="0" sldId="258"/>
            <ac:spMk id="21" creationId="{9A9181F2-A8CB-4DFB-8066-301DDB2C3189}"/>
          </ac:spMkLst>
        </pc:spChg>
        <pc:spChg chg="mod">
          <ac:chgData name="Stanford Bowman" userId="6ede3e4e1afbea80" providerId="LiveId" clId="{B79FCCFB-78F0-4641-B2DB-802FCD336843}" dt="2020-09-27T20:15:10.995" v="5" actId="27636"/>
          <ac:spMkLst>
            <pc:docMk/>
            <pc:sldMk cId="0" sldId="258"/>
            <ac:spMk id="26" creationId="{4DECAC66-0BA2-424D-90FF-DE994C749BB9}"/>
          </ac:spMkLst>
        </pc:spChg>
        <pc:spChg chg="mod">
          <ac:chgData name="Stanford Bowman" userId="6ede3e4e1afbea80" providerId="LiveId" clId="{B79FCCFB-78F0-4641-B2DB-802FCD336843}" dt="2020-10-04T21:58:35.974" v="2608" actId="13926"/>
          <ac:spMkLst>
            <pc:docMk/>
            <pc:sldMk cId="0" sldId="258"/>
            <ac:spMk id="135" creationId="{00000000-0000-0000-0000-000000000000}"/>
          </ac:spMkLst>
        </pc:spChg>
        <pc:grpChg chg="del">
          <ac:chgData name="Stanford Bowman" userId="6ede3e4e1afbea80" providerId="LiveId" clId="{B79FCCFB-78F0-4641-B2DB-802FCD336843}" dt="2020-09-27T22:03:42.235" v="392" actId="478"/>
          <ac:grpSpMkLst>
            <pc:docMk/>
            <pc:sldMk cId="0" sldId="258"/>
            <ac:grpSpMk id="5" creationId="{6D8D4C45-EB03-487D-A620-72E787463E27}"/>
          </ac:grpSpMkLst>
        </pc:grpChg>
        <pc:picChg chg="add mod modCrop">
          <ac:chgData name="Stanford Bowman" userId="6ede3e4e1afbea80" providerId="LiveId" clId="{B79FCCFB-78F0-4641-B2DB-802FCD336843}" dt="2020-09-27T22:32:55.347" v="613" actId="1076"/>
          <ac:picMkLst>
            <pc:docMk/>
            <pc:sldMk cId="0" sldId="258"/>
            <ac:picMk id="6" creationId="{8C087265-CE4C-49ED-B547-48F9731AF50D}"/>
          </ac:picMkLst>
        </pc:picChg>
        <pc:picChg chg="add del ord">
          <ac:chgData name="Stanford Bowman" userId="6ede3e4e1afbea80" providerId="LiveId" clId="{B79FCCFB-78F0-4641-B2DB-802FCD336843}" dt="2020-09-27T23:13:35.916" v="691" actId="478"/>
          <ac:picMkLst>
            <pc:docMk/>
            <pc:sldMk cId="0" sldId="258"/>
            <ac:picMk id="23" creationId="{8EB8D06A-86E4-4F92-8180-B019425251C1}"/>
          </ac:picMkLst>
        </pc:picChg>
      </pc:sldChg>
      <pc:sldChg chg="addSp delSp modSp modTransition delAnim modAnim modNotes">
        <pc:chgData name="Stanford Bowman" userId="6ede3e4e1afbea80" providerId="LiveId" clId="{B79FCCFB-78F0-4641-B2DB-802FCD336843}" dt="2020-10-04T22:03:21.511" v="2693" actId="478"/>
        <pc:sldMkLst>
          <pc:docMk/>
          <pc:sldMk cId="732117688" sldId="263"/>
        </pc:sldMkLst>
        <pc:spChg chg="mod">
          <ac:chgData name="Stanford Bowman" userId="6ede3e4e1afbea80" providerId="LiveId" clId="{B79FCCFB-78F0-4641-B2DB-802FCD336843}" dt="2020-09-27T23:52:49.771" v="865" actId="552"/>
          <ac:spMkLst>
            <pc:docMk/>
            <pc:sldMk cId="732117688" sldId="263"/>
            <ac:spMk id="2" creationId="{B03DA6DC-4B08-4281-812A-92857B72BCC6}"/>
          </ac:spMkLst>
        </pc:spChg>
        <pc:spChg chg="add mod">
          <ac:chgData name="Stanford Bowman" userId="6ede3e4e1afbea80" providerId="LiveId" clId="{B79FCCFB-78F0-4641-B2DB-802FCD336843}" dt="2020-09-27T23:42:36.946" v="820" actId="465"/>
          <ac:spMkLst>
            <pc:docMk/>
            <pc:sldMk cId="732117688" sldId="263"/>
            <ac:spMk id="3" creationId="{061AE80B-DFC5-4E05-93E2-0833B83BAA17}"/>
          </ac:spMkLst>
        </pc:spChg>
        <pc:spChg chg="add del mod">
          <ac:chgData name="Stanford Bowman" userId="6ede3e4e1afbea80" providerId="LiveId" clId="{B79FCCFB-78F0-4641-B2DB-802FCD336843}" dt="2020-09-27T23:38:45.626" v="783"/>
          <ac:spMkLst>
            <pc:docMk/>
            <pc:sldMk cId="732117688" sldId="263"/>
            <ac:spMk id="5" creationId="{89C82B1F-A05B-4872-968F-B07275B3218D}"/>
          </ac:spMkLst>
        </pc:spChg>
        <pc:spChg chg="add del mod">
          <ac:chgData name="Stanford Bowman" userId="6ede3e4e1afbea80" providerId="LiveId" clId="{B79FCCFB-78F0-4641-B2DB-802FCD336843}" dt="2020-10-04T22:03:21.511" v="2693" actId="478"/>
          <ac:spMkLst>
            <pc:docMk/>
            <pc:sldMk cId="732117688" sldId="263"/>
            <ac:spMk id="11" creationId="{CD7DB4CF-03DB-4293-B6D9-4E6F4989DF87}"/>
          </ac:spMkLst>
        </pc:spChg>
        <pc:spChg chg="add del mod">
          <ac:chgData name="Stanford Bowman" userId="6ede3e4e1afbea80" providerId="LiveId" clId="{B79FCCFB-78F0-4641-B2DB-802FCD336843}" dt="2020-10-04T22:03:21.511" v="2693" actId="478"/>
          <ac:spMkLst>
            <pc:docMk/>
            <pc:sldMk cId="732117688" sldId="263"/>
            <ac:spMk id="12" creationId="{F50BD0B2-01B7-4088-A628-1003FFD70401}"/>
          </ac:spMkLst>
        </pc:spChg>
        <pc:spChg chg="add mod">
          <ac:chgData name="Stanford Bowman" userId="6ede3e4e1afbea80" providerId="LiveId" clId="{B79FCCFB-78F0-4641-B2DB-802FCD336843}" dt="2020-09-27T23:52:49.771" v="865" actId="552"/>
          <ac:spMkLst>
            <pc:docMk/>
            <pc:sldMk cId="732117688" sldId="263"/>
            <ac:spMk id="13" creationId="{346A19DD-80EB-40B7-A2BF-0EBE31F6B071}"/>
          </ac:spMkLst>
        </pc:spChg>
        <pc:spChg chg="add mod">
          <ac:chgData name="Stanford Bowman" userId="6ede3e4e1afbea80" providerId="LiveId" clId="{B79FCCFB-78F0-4641-B2DB-802FCD336843}" dt="2020-09-27T23:53:27.497" v="868" actId="14100"/>
          <ac:spMkLst>
            <pc:docMk/>
            <pc:sldMk cId="732117688" sldId="263"/>
            <ac:spMk id="14" creationId="{BD44D565-EAE8-451E-9152-A6122E246898}"/>
          </ac:spMkLst>
        </pc:spChg>
        <pc:spChg chg="mod">
          <ac:chgData name="Stanford Bowman" userId="6ede3e4e1afbea80" providerId="LiveId" clId="{B79FCCFB-78F0-4641-B2DB-802FCD336843}" dt="2020-09-27T20:15:11.014" v="6" actId="27636"/>
          <ac:spMkLst>
            <pc:docMk/>
            <pc:sldMk cId="732117688" sldId="263"/>
            <ac:spMk id="17" creationId="{D4E2ADE6-C720-4C40-A5D7-F62699B7E072}"/>
          </ac:spMkLst>
        </pc:spChg>
        <pc:spChg chg="mod">
          <ac:chgData name="Stanford Bowman" userId="6ede3e4e1afbea80" providerId="LiveId" clId="{B79FCCFB-78F0-4641-B2DB-802FCD336843}" dt="2020-09-27T23:42:36.946" v="820" actId="465"/>
          <ac:spMkLst>
            <pc:docMk/>
            <pc:sldMk cId="732117688" sldId="263"/>
            <ac:spMk id="37" creationId="{DC078E8A-FEBA-4C1C-B7BD-6F215C3AFD50}"/>
          </ac:spMkLst>
        </pc:spChg>
        <pc:picChg chg="del">
          <ac:chgData name="Stanford Bowman" userId="6ede3e4e1afbea80" providerId="LiveId" clId="{B79FCCFB-78F0-4641-B2DB-802FCD336843}" dt="2020-09-27T23:30:17.068" v="713" actId="478"/>
          <ac:picMkLst>
            <pc:docMk/>
            <pc:sldMk cId="732117688" sldId="263"/>
            <ac:picMk id="4" creationId="{FB996B5E-EFA7-41F3-B7D8-4160974F4DB8}"/>
          </ac:picMkLst>
        </pc:picChg>
        <pc:picChg chg="add mod modCrop">
          <ac:chgData name="Stanford Bowman" userId="6ede3e4e1afbea80" providerId="LiveId" clId="{B79FCCFB-78F0-4641-B2DB-802FCD336843}" dt="2020-09-27T23:48:58.299" v="848" actId="14100"/>
          <ac:picMkLst>
            <pc:docMk/>
            <pc:sldMk cId="732117688" sldId="263"/>
            <ac:picMk id="7" creationId="{29A46E34-1ADF-47B1-85EF-10DD0A9ED78A}"/>
          </ac:picMkLst>
        </pc:picChg>
        <pc:picChg chg="add del mod ord">
          <ac:chgData name="Stanford Bowman" userId="6ede3e4e1afbea80" providerId="LiveId" clId="{B79FCCFB-78F0-4641-B2DB-802FCD336843}" dt="2020-09-27T23:16:06.158" v="709" actId="478"/>
          <ac:picMkLst>
            <pc:docMk/>
            <pc:sldMk cId="732117688" sldId="263"/>
            <ac:picMk id="8" creationId="{D54EEA3B-FB5E-4424-8AE1-739ECAA3AB77}"/>
          </ac:picMkLst>
        </pc:picChg>
      </pc:sldChg>
      <pc:sldChg chg="modSp modTransition modNotesTx">
        <pc:chgData name="Stanford Bowman" userId="6ede3e4e1afbea80" providerId="LiveId" clId="{B79FCCFB-78F0-4641-B2DB-802FCD336843}" dt="2020-10-04T19:56:41.781" v="1825" actId="6549"/>
        <pc:sldMkLst>
          <pc:docMk/>
          <pc:sldMk cId="0" sldId="264"/>
        </pc:sldMkLst>
        <pc:spChg chg="mod">
          <ac:chgData name="Stanford Bowman" userId="6ede3e4e1afbea80" providerId="LiveId" clId="{B79FCCFB-78F0-4641-B2DB-802FCD336843}" dt="2020-10-04T19:06:47.476" v="1271" actId="12"/>
          <ac:spMkLst>
            <pc:docMk/>
            <pc:sldMk cId="0" sldId="264"/>
            <ac:spMk id="2" creationId="{B073B5BA-3F73-4788-A44E-6FEC2EA0391D}"/>
          </ac:spMkLst>
        </pc:spChg>
        <pc:spChg chg="mod">
          <ac:chgData name="Stanford Bowman" userId="6ede3e4e1afbea80" providerId="LiveId" clId="{B79FCCFB-78F0-4641-B2DB-802FCD336843}" dt="2020-09-27T20:15:11.282" v="13" actId="27636"/>
          <ac:spMkLst>
            <pc:docMk/>
            <pc:sldMk cId="0" sldId="264"/>
            <ac:spMk id="15" creationId="{10095DD6-603C-4C82-8947-C8C771F8E607}"/>
          </ac:spMkLst>
        </pc:spChg>
        <pc:spChg chg="mod">
          <ac:chgData name="Stanford Bowman" userId="6ede3e4e1afbea80" providerId="LiveId" clId="{B79FCCFB-78F0-4641-B2DB-802FCD336843}" dt="2020-10-04T19:04:52.344" v="1246" actId="403"/>
          <ac:spMkLst>
            <pc:docMk/>
            <pc:sldMk cId="0" sldId="264"/>
            <ac:spMk id="16" creationId="{4F123F2E-C565-4555-981E-61A6D6EC2C25}"/>
          </ac:spMkLst>
        </pc:spChg>
        <pc:spChg chg="mod">
          <ac:chgData name="Stanford Bowman" userId="6ede3e4e1afbea80" providerId="LiveId" clId="{B79FCCFB-78F0-4641-B2DB-802FCD336843}" dt="2020-10-04T19:13:31.303" v="1344" actId="33524"/>
          <ac:spMkLst>
            <pc:docMk/>
            <pc:sldMk cId="0" sldId="264"/>
            <ac:spMk id="23" creationId="{00000000-0000-0000-0000-000000000000}"/>
          </ac:spMkLst>
        </pc:spChg>
      </pc:sldChg>
      <pc:sldChg chg="addSp delSp modSp modTransition delAnim">
        <pc:chgData name="Stanford Bowman" userId="6ede3e4e1afbea80" providerId="LiveId" clId="{B79FCCFB-78F0-4641-B2DB-802FCD336843}" dt="2020-09-27T23:49:26.924" v="850"/>
        <pc:sldMkLst>
          <pc:docMk/>
          <pc:sldMk cId="592590924" sldId="269"/>
        </pc:sldMkLst>
        <pc:spChg chg="del">
          <ac:chgData name="Stanford Bowman" userId="6ede3e4e1afbea80" providerId="LiveId" clId="{B79FCCFB-78F0-4641-B2DB-802FCD336843}" dt="2020-09-27T21:56:15.636" v="296" actId="478"/>
          <ac:spMkLst>
            <pc:docMk/>
            <pc:sldMk cId="592590924" sldId="269"/>
            <ac:spMk id="3" creationId="{1AB33A0C-7BE6-422F-AF9E-F3AEBA425B68}"/>
          </ac:spMkLst>
        </pc:spChg>
        <pc:spChg chg="mod">
          <ac:chgData name="Stanford Bowman" userId="6ede3e4e1afbea80" providerId="LiveId" clId="{B79FCCFB-78F0-4641-B2DB-802FCD336843}" dt="2020-09-27T21:46:12.588" v="269" actId="115"/>
          <ac:spMkLst>
            <pc:docMk/>
            <pc:sldMk cId="592590924" sldId="269"/>
            <ac:spMk id="6" creationId="{FAD2A7A1-6102-4114-8FC8-A4C989AD7BFE}"/>
          </ac:spMkLst>
        </pc:spChg>
        <pc:spChg chg="mod">
          <ac:chgData name="Stanford Bowman" userId="6ede3e4e1afbea80" providerId="LiveId" clId="{B79FCCFB-78F0-4641-B2DB-802FCD336843}" dt="2020-09-27T22:00:07.946" v="390" actId="1038"/>
          <ac:spMkLst>
            <pc:docMk/>
            <pc:sldMk cId="592590924" sldId="269"/>
            <ac:spMk id="12" creationId="{3EC23EEF-28A9-4113-A20E-F4FF5EE825FD}"/>
          </ac:spMkLst>
        </pc:spChg>
        <pc:spChg chg="mod">
          <ac:chgData name="Stanford Bowman" userId="6ede3e4e1afbea80" providerId="LiveId" clId="{B79FCCFB-78F0-4641-B2DB-802FCD336843}" dt="2020-09-27T22:00:07.946" v="390" actId="1038"/>
          <ac:spMkLst>
            <pc:docMk/>
            <pc:sldMk cId="592590924" sldId="269"/>
            <ac:spMk id="13" creationId="{F8EA0646-B1C8-4D8A-AEF1-D238740D007E}"/>
          </ac:spMkLst>
        </pc:spChg>
        <pc:spChg chg="del mod">
          <ac:chgData name="Stanford Bowman" userId="6ede3e4e1afbea80" providerId="LiveId" clId="{B79FCCFB-78F0-4641-B2DB-802FCD336843}" dt="2020-09-27T20:39:56.592" v="131" actId="478"/>
          <ac:spMkLst>
            <pc:docMk/>
            <pc:sldMk cId="592590924" sldId="269"/>
            <ac:spMk id="14" creationId="{47EF3E8C-FE9D-47F3-9E6B-2D1F2C3DD64C}"/>
          </ac:spMkLst>
        </pc:spChg>
        <pc:spChg chg="mod">
          <ac:chgData name="Stanford Bowman" userId="6ede3e4e1afbea80" providerId="LiveId" clId="{B79FCCFB-78F0-4641-B2DB-802FCD336843}" dt="2020-09-27T22:00:07.946" v="390" actId="1038"/>
          <ac:spMkLst>
            <pc:docMk/>
            <pc:sldMk cId="592590924" sldId="269"/>
            <ac:spMk id="16" creationId="{2C30BF9C-02EC-4243-BD01-A71706844F7E}"/>
          </ac:spMkLst>
        </pc:spChg>
        <pc:spChg chg="mod">
          <ac:chgData name="Stanford Bowman" userId="6ede3e4e1afbea80" providerId="LiveId" clId="{B79FCCFB-78F0-4641-B2DB-802FCD336843}" dt="2020-09-27T20:15:10.963" v="4" actId="27636"/>
          <ac:spMkLst>
            <pc:docMk/>
            <pc:sldMk cId="592590924" sldId="269"/>
            <ac:spMk id="18" creationId="{FF3E6808-A08E-4ED6-9610-DA47A63E30CA}"/>
          </ac:spMkLst>
        </pc:spChg>
        <pc:spChg chg="mod">
          <ac:chgData name="Stanford Bowman" userId="6ede3e4e1afbea80" providerId="LiveId" clId="{B79FCCFB-78F0-4641-B2DB-802FCD336843}" dt="2020-09-27T21:59:20.683" v="330" actId="14100"/>
          <ac:spMkLst>
            <pc:docMk/>
            <pc:sldMk cId="592590924" sldId="269"/>
            <ac:spMk id="24" creationId="{9A480574-58D0-45FC-8B7C-BD254AE17042}"/>
          </ac:spMkLst>
        </pc:spChg>
        <pc:picChg chg="add del ord">
          <ac:chgData name="Stanford Bowman" userId="6ede3e4e1afbea80" providerId="LiveId" clId="{B79FCCFB-78F0-4641-B2DB-802FCD336843}" dt="2020-09-27T23:15:24.275" v="704" actId="478"/>
          <ac:picMkLst>
            <pc:docMk/>
            <pc:sldMk cId="592590924" sldId="269"/>
            <ac:picMk id="17" creationId="{364DC0A3-E90E-448E-97EE-5018E2A49499}"/>
          </ac:picMkLst>
        </pc:picChg>
        <pc:picChg chg="add del ord">
          <ac:chgData name="Stanford Bowman" userId="6ede3e4e1afbea80" providerId="LiveId" clId="{B79FCCFB-78F0-4641-B2DB-802FCD336843}" dt="2020-09-27T23:15:52.437" v="707" actId="478"/>
          <ac:picMkLst>
            <pc:docMk/>
            <pc:sldMk cId="592590924" sldId="269"/>
            <ac:picMk id="20" creationId="{0B982929-33BD-4688-9B3C-21E310EC1AF6}"/>
          </ac:picMkLst>
        </pc:picChg>
        <pc:cxnChg chg="mod">
          <ac:chgData name="Stanford Bowman" userId="6ede3e4e1afbea80" providerId="LiveId" clId="{B79FCCFB-78F0-4641-B2DB-802FCD336843}" dt="2020-09-27T22:00:07.946" v="390" actId="1038"/>
          <ac:cxnSpMkLst>
            <pc:docMk/>
            <pc:sldMk cId="592590924" sldId="269"/>
            <ac:cxnSpMk id="11" creationId="{42121AC4-B46B-4120-BC08-55AFE9660D5F}"/>
          </ac:cxnSpMkLst>
        </pc:cxnChg>
      </pc:sldChg>
      <pc:sldChg chg="addSp delSp modSp modTransition modAnim modNotes modNotesTx">
        <pc:chgData name="Stanford Bowman" userId="6ede3e4e1afbea80" providerId="LiveId" clId="{B79FCCFB-78F0-4641-B2DB-802FCD336843}" dt="2020-10-04T20:29:49.354" v="2346"/>
        <pc:sldMkLst>
          <pc:docMk/>
          <pc:sldMk cId="0" sldId="275"/>
        </pc:sldMkLst>
        <pc:spChg chg="mod">
          <ac:chgData name="Stanford Bowman" userId="6ede3e4e1afbea80" providerId="LiveId" clId="{B79FCCFB-78F0-4641-B2DB-802FCD336843}" dt="2020-10-04T19:54:13.074" v="1807" actId="113"/>
          <ac:spMkLst>
            <pc:docMk/>
            <pc:sldMk cId="0" sldId="275"/>
            <ac:spMk id="3" creationId="{A0F222F0-870D-4869-B108-7B1FF293CD32}"/>
          </ac:spMkLst>
        </pc:spChg>
        <pc:spChg chg="mod">
          <ac:chgData name="Stanford Bowman" userId="6ede3e4e1afbea80" providerId="LiveId" clId="{B79FCCFB-78F0-4641-B2DB-802FCD336843}" dt="2020-10-04T19:55:54.356" v="1822" actId="115"/>
          <ac:spMkLst>
            <pc:docMk/>
            <pc:sldMk cId="0" sldId="275"/>
            <ac:spMk id="4" creationId="{C12F49AF-FB2E-4792-B2A6-5D739A6C85C3}"/>
          </ac:spMkLst>
        </pc:spChg>
        <pc:spChg chg="add del">
          <ac:chgData name="Stanford Bowman" userId="6ede3e4e1afbea80" providerId="LiveId" clId="{B79FCCFB-78F0-4641-B2DB-802FCD336843}" dt="2020-10-04T19:53:47.599" v="1798"/>
          <ac:spMkLst>
            <pc:docMk/>
            <pc:sldMk cId="0" sldId="275"/>
            <ac:spMk id="5" creationId="{BB94B0E3-9EFD-440C-A9F2-D6859AE5B348}"/>
          </ac:spMkLst>
        </pc:spChg>
        <pc:spChg chg="mod">
          <ac:chgData name="Stanford Bowman" userId="6ede3e4e1afbea80" providerId="LiveId" clId="{B79FCCFB-78F0-4641-B2DB-802FCD336843}" dt="2020-10-04T19:55:34.237" v="1820" actId="6549"/>
          <ac:spMkLst>
            <pc:docMk/>
            <pc:sldMk cId="0" sldId="275"/>
            <ac:spMk id="6" creationId="{82C01810-1B81-4DB7-803B-568937633E50}"/>
          </ac:spMkLst>
        </pc:spChg>
        <pc:spChg chg="mod">
          <ac:chgData name="Stanford Bowman" userId="6ede3e4e1afbea80" providerId="LiveId" clId="{B79FCCFB-78F0-4641-B2DB-802FCD336843}" dt="2020-09-27T20:15:11.423" v="18" actId="27636"/>
          <ac:spMkLst>
            <pc:docMk/>
            <pc:sldMk cId="0" sldId="275"/>
            <ac:spMk id="14" creationId="{030AD845-6276-4AE9-B18C-E02E41187153}"/>
          </ac:spMkLst>
        </pc:spChg>
        <pc:spChg chg="del">
          <ac:chgData name="Stanford Bowman" userId="6ede3e4e1afbea80" providerId="LiveId" clId="{B79FCCFB-78F0-4641-B2DB-802FCD336843}" dt="2020-10-04T19:56:25.458" v="1824" actId="478"/>
          <ac:spMkLst>
            <pc:docMk/>
            <pc:sldMk cId="0" sldId="275"/>
            <ac:spMk id="15" creationId="{BE4EB85C-B4CE-4700-B655-66F32806BB95}"/>
          </ac:spMkLst>
        </pc:spChg>
        <pc:spChg chg="add mod">
          <ac:chgData name="Stanford Bowman" userId="6ede3e4e1afbea80" providerId="LiveId" clId="{B79FCCFB-78F0-4641-B2DB-802FCD336843}" dt="2020-10-04T19:53:49.591" v="1799" actId="571"/>
          <ac:spMkLst>
            <pc:docMk/>
            <pc:sldMk cId="0" sldId="275"/>
            <ac:spMk id="17" creationId="{CC924B88-C2F2-4F47-A30F-C1A91BCFA3C8}"/>
          </ac:spMkLst>
        </pc:spChg>
        <pc:graphicFrameChg chg="mod">
          <ac:chgData name="Stanford Bowman" userId="6ede3e4e1afbea80" providerId="LiveId" clId="{B79FCCFB-78F0-4641-B2DB-802FCD336843}" dt="2020-09-27T20:27:23.554" v="63"/>
          <ac:graphicFrameMkLst>
            <pc:docMk/>
            <pc:sldMk cId="0" sldId="275"/>
            <ac:graphicFrameMk id="20" creationId="{73A28EBB-26EA-457D-AB74-9DA4A851E49A}"/>
          </ac:graphicFrameMkLst>
        </pc:graphicFrameChg>
        <pc:picChg chg="del">
          <ac:chgData name="Stanford Bowman" userId="6ede3e4e1afbea80" providerId="LiveId" clId="{B79FCCFB-78F0-4641-B2DB-802FCD336843}" dt="2020-10-04T19:56:25.458" v="1824" actId="478"/>
          <ac:picMkLst>
            <pc:docMk/>
            <pc:sldMk cId="0" sldId="275"/>
            <ac:picMk id="2" creationId="{128748EE-44A3-48BD-85F3-284D780555FD}"/>
          </ac:picMkLst>
        </pc:picChg>
        <pc:picChg chg="add">
          <ac:chgData name="Stanford Bowman" userId="6ede3e4e1afbea80" providerId="LiveId" clId="{B79FCCFB-78F0-4641-B2DB-802FCD336843}" dt="2020-10-04T19:56:13.557" v="1823"/>
          <ac:picMkLst>
            <pc:docMk/>
            <pc:sldMk cId="0" sldId="275"/>
            <ac:picMk id="19" creationId="{5D91ED01-97C8-4D17-8CB2-6A57B491F7EF}"/>
          </ac:picMkLst>
        </pc:picChg>
        <pc:cxnChg chg="add mod">
          <ac:chgData name="Stanford Bowman" userId="6ede3e4e1afbea80" providerId="LiveId" clId="{B79FCCFB-78F0-4641-B2DB-802FCD336843}" dt="2020-10-04T19:53:49.591" v="1799" actId="571"/>
          <ac:cxnSpMkLst>
            <pc:docMk/>
            <pc:sldMk cId="0" sldId="275"/>
            <ac:cxnSpMk id="18" creationId="{147AF83E-251C-4778-A3EF-506BFC7E7ACA}"/>
          </ac:cxnSpMkLst>
        </pc:cxnChg>
      </pc:sldChg>
      <pc:sldChg chg="modSp modTransition modAnim modNotesTx">
        <pc:chgData name="Stanford Bowman" userId="6ede3e4e1afbea80" providerId="LiveId" clId="{B79FCCFB-78F0-4641-B2DB-802FCD336843}" dt="2020-10-04T20:10:40.718" v="2041" actId="404"/>
        <pc:sldMkLst>
          <pc:docMk/>
          <pc:sldMk cId="2995943321" sldId="277"/>
        </pc:sldMkLst>
        <pc:spChg chg="mod">
          <ac:chgData name="Stanford Bowman" userId="6ede3e4e1afbea80" providerId="LiveId" clId="{B79FCCFB-78F0-4641-B2DB-802FCD336843}" dt="2020-10-04T20:07:55.985" v="1972" actId="20577"/>
          <ac:spMkLst>
            <pc:docMk/>
            <pc:sldMk cId="2995943321" sldId="277"/>
            <ac:spMk id="3" creationId="{C173528E-EDC8-4FBE-9BE9-878B206B957E}"/>
          </ac:spMkLst>
        </pc:spChg>
        <pc:spChg chg="mod">
          <ac:chgData name="Stanford Bowman" userId="6ede3e4e1afbea80" providerId="LiveId" clId="{B79FCCFB-78F0-4641-B2DB-802FCD336843}" dt="2020-10-04T20:10:40.718" v="2041" actId="404"/>
          <ac:spMkLst>
            <pc:docMk/>
            <pc:sldMk cId="2995943321" sldId="277"/>
            <ac:spMk id="12" creationId="{00000000-0000-0000-0000-000000000000}"/>
          </ac:spMkLst>
        </pc:spChg>
        <pc:spChg chg="mod">
          <ac:chgData name="Stanford Bowman" userId="6ede3e4e1afbea80" providerId="LiveId" clId="{B79FCCFB-78F0-4641-B2DB-802FCD336843}" dt="2020-10-04T20:07:23.055" v="1971" actId="14100"/>
          <ac:spMkLst>
            <pc:docMk/>
            <pc:sldMk cId="2995943321" sldId="277"/>
            <ac:spMk id="21" creationId="{D5CA7739-1376-4613-8ADE-73CDD8360891}"/>
          </ac:spMkLst>
        </pc:spChg>
        <pc:spChg chg="mod">
          <ac:chgData name="Stanford Bowman" userId="6ede3e4e1afbea80" providerId="LiveId" clId="{B79FCCFB-78F0-4641-B2DB-802FCD336843}" dt="2020-10-04T20:08:19.497" v="1997" actId="1036"/>
          <ac:spMkLst>
            <pc:docMk/>
            <pc:sldMk cId="2995943321" sldId="277"/>
            <ac:spMk id="24" creationId="{C5AC856C-F84B-4F5B-B75E-528405671DD9}"/>
          </ac:spMkLst>
        </pc:spChg>
        <pc:spChg chg="mod">
          <ac:chgData name="Stanford Bowman" userId="6ede3e4e1afbea80" providerId="LiveId" clId="{B79FCCFB-78F0-4641-B2DB-802FCD336843}" dt="2020-10-04T20:04:12.470" v="1888" actId="14100"/>
          <ac:spMkLst>
            <pc:docMk/>
            <pc:sldMk cId="2995943321" sldId="277"/>
            <ac:spMk id="25" creationId="{6411F363-9479-4C3C-A0C6-74EC90C11505}"/>
          </ac:spMkLst>
        </pc:spChg>
        <pc:spChg chg="mod">
          <ac:chgData name="Stanford Bowman" userId="6ede3e4e1afbea80" providerId="LiveId" clId="{B79FCCFB-78F0-4641-B2DB-802FCD336843}" dt="2020-10-04T20:09:13.449" v="2033" actId="1036"/>
          <ac:spMkLst>
            <pc:docMk/>
            <pc:sldMk cId="2995943321" sldId="277"/>
            <ac:spMk id="26" creationId="{EE87FC64-D645-44F0-AE5F-9456B65C5578}"/>
          </ac:spMkLst>
        </pc:spChg>
        <pc:spChg chg="mod">
          <ac:chgData name="Stanford Bowman" userId="6ede3e4e1afbea80" providerId="LiveId" clId="{B79FCCFB-78F0-4641-B2DB-802FCD336843}" dt="2020-09-27T20:15:11.433" v="19" actId="27636"/>
          <ac:spMkLst>
            <pc:docMk/>
            <pc:sldMk cId="2995943321" sldId="277"/>
            <ac:spMk id="32" creationId="{C82EFB90-C4A0-4CD0-9AD7-5E6781B0ADFB}"/>
          </ac:spMkLst>
        </pc:spChg>
        <pc:spChg chg="mod">
          <ac:chgData name="Stanford Bowman" userId="6ede3e4e1afbea80" providerId="LiveId" clId="{B79FCCFB-78F0-4641-B2DB-802FCD336843}" dt="2020-10-04T20:09:08.488" v="2023" actId="1036"/>
          <ac:spMkLst>
            <pc:docMk/>
            <pc:sldMk cId="2995943321" sldId="277"/>
            <ac:spMk id="34" creationId="{C8715477-3110-4651-B832-9BC9417D9F4B}"/>
          </ac:spMkLst>
        </pc:spChg>
        <pc:graphicFrameChg chg="mod">
          <ac:chgData name="Stanford Bowman" userId="6ede3e4e1afbea80" providerId="LiveId" clId="{B79FCCFB-78F0-4641-B2DB-802FCD336843}" dt="2020-09-27T20:27:23.554" v="63"/>
          <ac:graphicFrameMkLst>
            <pc:docMk/>
            <pc:sldMk cId="2995943321" sldId="277"/>
            <ac:graphicFrameMk id="30" creationId="{179B981F-AE9B-40A1-8208-46E245840E4C}"/>
          </ac:graphicFrameMkLst>
        </pc:graphicFrameChg>
      </pc:sldChg>
      <pc:sldChg chg="modTransition">
        <pc:chgData name="Stanford Bowman" userId="6ede3e4e1afbea80" providerId="LiveId" clId="{B79FCCFB-78F0-4641-B2DB-802FCD336843}" dt="2020-09-27T23:49:26.924" v="850"/>
        <pc:sldMkLst>
          <pc:docMk/>
          <pc:sldMk cId="951400606" sldId="282"/>
        </pc:sldMkLst>
      </pc:sldChg>
      <pc:sldChg chg="modTransition">
        <pc:chgData name="Stanford Bowman" userId="6ede3e4e1afbea80" providerId="LiveId" clId="{B79FCCFB-78F0-4641-B2DB-802FCD336843}" dt="2020-09-27T23:49:26.924" v="850"/>
        <pc:sldMkLst>
          <pc:docMk/>
          <pc:sldMk cId="3096020321" sldId="283"/>
        </pc:sldMkLst>
      </pc:sldChg>
      <pc:sldChg chg="modSp modTransition modNotesTx">
        <pc:chgData name="Stanford Bowman" userId="6ede3e4e1afbea80" providerId="LiveId" clId="{B79FCCFB-78F0-4641-B2DB-802FCD336843}" dt="2020-10-04T19:57:17.898" v="1826" actId="6549"/>
        <pc:sldMkLst>
          <pc:docMk/>
          <pc:sldMk cId="402321399" sldId="288"/>
        </pc:sldMkLst>
        <pc:spChg chg="mod">
          <ac:chgData name="Stanford Bowman" userId="6ede3e4e1afbea80" providerId="LiveId" clId="{B79FCCFB-78F0-4641-B2DB-802FCD336843}" dt="2020-10-04T19:12:57.005" v="1342" actId="465"/>
          <ac:spMkLst>
            <pc:docMk/>
            <pc:sldMk cId="402321399" sldId="288"/>
            <ac:spMk id="2" creationId="{AD1F81EA-315E-4815-86CD-47E4F98649A4}"/>
          </ac:spMkLst>
        </pc:spChg>
        <pc:spChg chg="mod">
          <ac:chgData name="Stanford Bowman" userId="6ede3e4e1afbea80" providerId="LiveId" clId="{B79FCCFB-78F0-4641-B2DB-802FCD336843}" dt="2020-10-04T19:12:57.005" v="1342" actId="465"/>
          <ac:spMkLst>
            <pc:docMk/>
            <pc:sldMk cId="402321399" sldId="288"/>
            <ac:spMk id="3" creationId="{6D03869A-AAA1-463E-9E4D-957024AD74F1}"/>
          </ac:spMkLst>
        </pc:spChg>
        <pc:spChg chg="mod">
          <ac:chgData name="Stanford Bowman" userId="6ede3e4e1afbea80" providerId="LiveId" clId="{B79FCCFB-78F0-4641-B2DB-802FCD336843}" dt="2020-10-04T19:13:15.794" v="1343" actId="12789"/>
          <ac:spMkLst>
            <pc:docMk/>
            <pc:sldMk cId="402321399" sldId="288"/>
            <ac:spMk id="13" creationId="{84DD83C2-FE63-4FC9-9D93-573A73914227}"/>
          </ac:spMkLst>
        </pc:spChg>
        <pc:spChg chg="mod">
          <ac:chgData name="Stanford Bowman" userId="6ede3e4e1afbea80" providerId="LiveId" clId="{B79FCCFB-78F0-4641-B2DB-802FCD336843}" dt="2020-10-04T19:12:20.003" v="1339" actId="2711"/>
          <ac:spMkLst>
            <pc:docMk/>
            <pc:sldMk cId="402321399" sldId="288"/>
            <ac:spMk id="16" creationId="{E87A8222-E3D0-4378-88E1-A352EB289FAF}"/>
          </ac:spMkLst>
        </pc:spChg>
        <pc:spChg chg="mod">
          <ac:chgData name="Stanford Bowman" userId="6ede3e4e1afbea80" providerId="LiveId" clId="{B79FCCFB-78F0-4641-B2DB-802FCD336843}" dt="2020-09-27T20:15:11.309" v="14" actId="27636"/>
          <ac:spMkLst>
            <pc:docMk/>
            <pc:sldMk cId="402321399" sldId="288"/>
            <ac:spMk id="22" creationId="{15ACD28F-8D7D-4733-9ED1-CF51F0DB8421}"/>
          </ac:spMkLst>
        </pc:spChg>
        <pc:spChg chg="mod">
          <ac:chgData name="Stanford Bowman" userId="6ede3e4e1afbea80" providerId="LiveId" clId="{B79FCCFB-78F0-4641-B2DB-802FCD336843}" dt="2020-10-04T19:13:15.794" v="1343" actId="12789"/>
          <ac:spMkLst>
            <pc:docMk/>
            <pc:sldMk cId="402321399" sldId="288"/>
            <ac:spMk id="23" creationId="{0A027986-47CB-4EC3-A673-ABF84764C316}"/>
          </ac:spMkLst>
        </pc:spChg>
      </pc:sldChg>
      <pc:sldChg chg="addSp delSp modSp modTransition modNotes">
        <pc:chgData name="Stanford Bowman" userId="6ede3e4e1afbea80" providerId="LiveId" clId="{B79FCCFB-78F0-4641-B2DB-802FCD336843}" dt="2020-10-04T20:29:20.855" v="2345"/>
        <pc:sldMkLst>
          <pc:docMk/>
          <pc:sldMk cId="2028828048" sldId="293"/>
        </pc:sldMkLst>
        <pc:spChg chg="mod">
          <ac:chgData name="Stanford Bowman" userId="6ede3e4e1afbea80" providerId="LiveId" clId="{B79FCCFB-78F0-4641-B2DB-802FCD336843}" dt="2020-10-04T19:28:57.708" v="1482" actId="14100"/>
          <ac:spMkLst>
            <pc:docMk/>
            <pc:sldMk cId="2028828048" sldId="293"/>
            <ac:spMk id="2" creationId="{7F5D1A2B-EEA7-459D-80F2-970AC84A03A9}"/>
          </ac:spMkLst>
        </pc:spChg>
        <pc:spChg chg="del mod">
          <ac:chgData name="Stanford Bowman" userId="6ede3e4e1afbea80" providerId="LiveId" clId="{B79FCCFB-78F0-4641-B2DB-802FCD336843}" dt="2020-10-04T19:32:55.436" v="1528" actId="478"/>
          <ac:spMkLst>
            <pc:docMk/>
            <pc:sldMk cId="2028828048" sldId="293"/>
            <ac:spMk id="3" creationId="{551D1F5E-DEF6-423D-BC64-A0FDAA345AAB}"/>
          </ac:spMkLst>
        </pc:spChg>
        <pc:spChg chg="add mod">
          <ac:chgData name="Stanford Bowman" userId="6ede3e4e1afbea80" providerId="LiveId" clId="{B79FCCFB-78F0-4641-B2DB-802FCD336843}" dt="2020-10-04T19:30:48.767" v="1523" actId="1076"/>
          <ac:spMkLst>
            <pc:docMk/>
            <pc:sldMk cId="2028828048" sldId="293"/>
            <ac:spMk id="4" creationId="{0F2CCD03-69C0-49F1-A7DF-E667F8FABEDE}"/>
          </ac:spMkLst>
        </pc:spChg>
        <pc:spChg chg="mod">
          <ac:chgData name="Stanford Bowman" userId="6ede3e4e1afbea80" providerId="LiveId" clId="{B79FCCFB-78F0-4641-B2DB-802FCD336843}" dt="2020-10-04T19:31:05.071" v="1524" actId="13926"/>
          <ac:spMkLst>
            <pc:docMk/>
            <pc:sldMk cId="2028828048" sldId="293"/>
            <ac:spMk id="5" creationId="{C3B18F23-DF8D-4322-86C8-15A4125D9556}"/>
          </ac:spMkLst>
        </pc:spChg>
        <pc:spChg chg="del">
          <ac:chgData name="Stanford Bowman" userId="6ede3e4e1afbea80" providerId="LiveId" clId="{B79FCCFB-78F0-4641-B2DB-802FCD336843}" dt="2020-10-04T19:31:14.498" v="1525" actId="478"/>
          <ac:spMkLst>
            <pc:docMk/>
            <pc:sldMk cId="2028828048" sldId="293"/>
            <ac:spMk id="14" creationId="{47EF3E8C-FE9D-47F3-9E6B-2D1F2C3DD64C}"/>
          </ac:spMkLst>
        </pc:spChg>
        <pc:spChg chg="mod">
          <ac:chgData name="Stanford Bowman" userId="6ede3e4e1afbea80" providerId="LiveId" clId="{B79FCCFB-78F0-4641-B2DB-802FCD336843}" dt="2020-09-27T20:15:11.368" v="16" actId="27636"/>
          <ac:spMkLst>
            <pc:docMk/>
            <pc:sldMk cId="2028828048" sldId="293"/>
            <ac:spMk id="15" creationId="{9D384234-689E-4B38-998B-B881B7D3EA21}"/>
          </ac:spMkLst>
        </pc:spChg>
        <pc:spChg chg="mod">
          <ac:chgData name="Stanford Bowman" userId="6ede3e4e1afbea80" providerId="LiveId" clId="{B79FCCFB-78F0-4641-B2DB-802FCD336843}" dt="2020-10-04T19:37:40.130" v="1653" actId="14100"/>
          <ac:spMkLst>
            <pc:docMk/>
            <pc:sldMk cId="2028828048" sldId="293"/>
            <ac:spMk id="18" creationId="{5AC8A4D0-C4A4-4A1A-937F-717265683366}"/>
          </ac:spMkLst>
        </pc:spChg>
        <pc:spChg chg="del">
          <ac:chgData name="Stanford Bowman" userId="6ede3e4e1afbea80" providerId="LiveId" clId="{B79FCCFB-78F0-4641-B2DB-802FCD336843}" dt="2020-10-04T19:28:31.383" v="1477" actId="478"/>
          <ac:spMkLst>
            <pc:docMk/>
            <pc:sldMk cId="2028828048" sldId="293"/>
            <ac:spMk id="19" creationId="{485798FD-F7DA-4ED5-B683-77BDA39E0FE8}"/>
          </ac:spMkLst>
        </pc:spChg>
      </pc:sldChg>
      <pc:sldChg chg="addSp delSp modSp modTransition setBg">
        <pc:chgData name="Stanford Bowman" userId="6ede3e4e1afbea80" providerId="LiveId" clId="{B79FCCFB-78F0-4641-B2DB-802FCD336843}" dt="2020-09-27T23:49:26.924" v="850"/>
        <pc:sldMkLst>
          <pc:docMk/>
          <pc:sldMk cId="2232715721" sldId="294"/>
        </pc:sldMkLst>
        <pc:spChg chg="mod">
          <ac:chgData name="Stanford Bowman" userId="6ede3e4e1afbea80" providerId="LiveId" clId="{B79FCCFB-78F0-4641-B2DB-802FCD336843}" dt="2020-09-27T20:15:10.848" v="2"/>
          <ac:spMkLst>
            <pc:docMk/>
            <pc:sldMk cId="2232715721" sldId="294"/>
            <ac:spMk id="4" creationId="{453F3CE4-B5F6-844F-8D0E-9B9E79F4FF13}"/>
          </ac:spMkLst>
        </pc:spChg>
        <pc:spChg chg="mod">
          <ac:chgData name="Stanford Bowman" userId="6ede3e4e1afbea80" providerId="LiveId" clId="{B79FCCFB-78F0-4641-B2DB-802FCD336843}" dt="2020-09-27T23:11:36.320" v="684" actId="1076"/>
          <ac:spMkLst>
            <pc:docMk/>
            <pc:sldMk cId="2232715721" sldId="294"/>
            <ac:spMk id="5" creationId="{1BD4BB2E-5C28-8546-AFA6-8FF40D303DC4}"/>
          </ac:spMkLst>
        </pc:spChg>
        <pc:picChg chg="add del mod modCrop">
          <ac:chgData name="Stanford Bowman" userId="6ede3e4e1afbea80" providerId="LiveId" clId="{B79FCCFB-78F0-4641-B2DB-802FCD336843}" dt="2020-09-27T22:48:03.523" v="655"/>
          <ac:picMkLst>
            <pc:docMk/>
            <pc:sldMk cId="2232715721" sldId="294"/>
            <ac:picMk id="3" creationId="{B7A35862-C9E0-4D6E-951D-3E79FA7D4DEF}"/>
          </ac:picMkLst>
        </pc:picChg>
        <pc:picChg chg="add del mod ord">
          <ac:chgData name="Stanford Bowman" userId="6ede3e4e1afbea80" providerId="LiveId" clId="{B79FCCFB-78F0-4641-B2DB-802FCD336843}" dt="2020-09-27T23:16:24.792" v="711" actId="478"/>
          <ac:picMkLst>
            <pc:docMk/>
            <pc:sldMk cId="2232715721" sldId="294"/>
            <ac:picMk id="7" creationId="{FFEED076-3C13-4133-9660-62CC09E4D6FF}"/>
          </ac:picMkLst>
        </pc:picChg>
      </pc:sldChg>
      <pc:sldChg chg="addSp delSp modSp modTransition modNotes modNotesTx">
        <pc:chgData name="Stanford Bowman" userId="6ede3e4e1afbea80" providerId="LiveId" clId="{B79FCCFB-78F0-4641-B2DB-802FCD336843}" dt="2020-10-04T21:47:49.104" v="2350" actId="27636"/>
        <pc:sldMkLst>
          <pc:docMk/>
          <pc:sldMk cId="1080429806" sldId="295"/>
        </pc:sldMkLst>
        <pc:spChg chg="add mod ord">
          <ac:chgData name="Stanford Bowman" userId="6ede3e4e1afbea80" providerId="LiveId" clId="{B79FCCFB-78F0-4641-B2DB-802FCD336843}" dt="2020-10-04T19:51:23.891" v="1770" actId="166"/>
          <ac:spMkLst>
            <pc:docMk/>
            <pc:sldMk cId="1080429806" sldId="295"/>
            <ac:spMk id="2" creationId="{736D53E2-AD0E-46F7-8044-AD6BF650591A}"/>
          </ac:spMkLst>
        </pc:spChg>
        <pc:spChg chg="add del">
          <ac:chgData name="Stanford Bowman" userId="6ede3e4e1afbea80" providerId="LiveId" clId="{B79FCCFB-78F0-4641-B2DB-802FCD336843}" dt="2020-10-04T19:49:52.835" v="1761"/>
          <ac:spMkLst>
            <pc:docMk/>
            <pc:sldMk cId="1080429806" sldId="295"/>
            <ac:spMk id="5" creationId="{55919D26-0DBE-4B52-ADC8-B99D41AFE8D8}"/>
          </ac:spMkLst>
        </pc:spChg>
        <pc:spChg chg="mod">
          <ac:chgData name="Stanford Bowman" userId="6ede3e4e1afbea80" providerId="LiveId" clId="{B79FCCFB-78F0-4641-B2DB-802FCD336843}" dt="2020-10-04T19:50:35.044" v="1767" actId="207"/>
          <ac:spMkLst>
            <pc:docMk/>
            <pc:sldMk cId="1080429806" sldId="295"/>
            <ac:spMk id="6" creationId="{FAD2A7A1-6102-4114-8FC8-A4C989AD7BFE}"/>
          </ac:spMkLst>
        </pc:spChg>
        <pc:spChg chg="mod">
          <ac:chgData name="Stanford Bowman" userId="6ede3e4e1afbea80" providerId="LiveId" clId="{B79FCCFB-78F0-4641-B2DB-802FCD336843}" dt="2020-09-27T20:15:11.399" v="17" actId="27636"/>
          <ac:spMkLst>
            <pc:docMk/>
            <pc:sldMk cId="1080429806" sldId="295"/>
            <ac:spMk id="11" creationId="{16B6443F-24BF-43EB-9BC5-097E705E3697}"/>
          </ac:spMkLst>
        </pc:spChg>
        <pc:spChg chg="mod ord">
          <ac:chgData name="Stanford Bowman" userId="6ede3e4e1afbea80" providerId="LiveId" clId="{B79FCCFB-78F0-4641-B2DB-802FCD336843}" dt="2020-10-04T19:51:23.891" v="1770" actId="166"/>
          <ac:spMkLst>
            <pc:docMk/>
            <pc:sldMk cId="1080429806" sldId="295"/>
            <ac:spMk id="15" creationId="{00000000-0000-0000-0000-000000000000}"/>
          </ac:spMkLst>
        </pc:spChg>
        <pc:picChg chg="mod modCrop">
          <ac:chgData name="Stanford Bowman" userId="6ede3e4e1afbea80" providerId="LiveId" clId="{B79FCCFB-78F0-4641-B2DB-802FCD336843}" dt="2020-10-04T19:52:57.538" v="1795" actId="1036"/>
          <ac:picMkLst>
            <pc:docMk/>
            <pc:sldMk cId="1080429806" sldId="295"/>
            <ac:picMk id="3" creationId="{12D44A34-05DB-4F0A-AF14-2D8DB0DB3A2E}"/>
          </ac:picMkLst>
        </pc:picChg>
      </pc:sldChg>
      <pc:sldChg chg="addSp delSp modSp modTransition modAnim modNotes">
        <pc:chgData name="Stanford Bowman" userId="6ede3e4e1afbea80" providerId="LiveId" clId="{B79FCCFB-78F0-4641-B2DB-802FCD336843}" dt="2020-09-27T23:49:26.924" v="850"/>
        <pc:sldMkLst>
          <pc:docMk/>
          <pc:sldMk cId="1683915044" sldId="296"/>
        </pc:sldMkLst>
        <pc:spChg chg="mod">
          <ac:chgData name="Stanford Bowman" userId="6ede3e4e1afbea80" providerId="LiveId" clId="{B79FCCFB-78F0-4641-B2DB-802FCD336843}" dt="2020-09-27T20:38:40.127" v="129" actId="14100"/>
          <ac:spMkLst>
            <pc:docMk/>
            <pc:sldMk cId="1683915044" sldId="296"/>
            <ac:spMk id="8" creationId="{46EB6426-2FB5-433D-9244-7ECF2452335A}"/>
          </ac:spMkLst>
        </pc:spChg>
        <pc:spChg chg="del mod">
          <ac:chgData name="Stanford Bowman" userId="6ede3e4e1afbea80" providerId="LiveId" clId="{B79FCCFB-78F0-4641-B2DB-802FCD336843}" dt="2020-09-27T20:35:55.395" v="114"/>
          <ac:spMkLst>
            <pc:docMk/>
            <pc:sldMk cId="1683915044" sldId="296"/>
            <ac:spMk id="10" creationId="{53D6DCE9-58CB-4365-9A24-2D8FE58CCFCD}"/>
          </ac:spMkLst>
        </pc:spChg>
        <pc:spChg chg="mod">
          <ac:chgData name="Stanford Bowman" userId="6ede3e4e1afbea80" providerId="LiveId" clId="{B79FCCFB-78F0-4641-B2DB-802FCD336843}" dt="2020-09-27T20:15:10.946" v="3" actId="27636"/>
          <ac:spMkLst>
            <pc:docMk/>
            <pc:sldMk cId="1683915044" sldId="296"/>
            <ac:spMk id="12" creationId="{73CA73ED-E258-491C-A8C5-3B7FA0697A1D}"/>
          </ac:spMkLst>
        </pc:spChg>
        <pc:spChg chg="add mod">
          <ac:chgData name="Stanford Bowman" userId="6ede3e4e1afbea80" providerId="LiveId" clId="{B79FCCFB-78F0-4641-B2DB-802FCD336843}" dt="2020-09-27T20:37:57.001" v="127" actId="20577"/>
          <ac:spMkLst>
            <pc:docMk/>
            <pc:sldMk cId="1683915044" sldId="296"/>
            <ac:spMk id="13" creationId="{53D6DCE9-58CB-4365-9A24-2D8FE58CCFCD}"/>
          </ac:spMkLst>
        </pc:spChg>
        <pc:picChg chg="add del ord">
          <ac:chgData name="Stanford Bowman" userId="6ede3e4e1afbea80" providerId="LiveId" clId="{B79FCCFB-78F0-4641-B2DB-802FCD336843}" dt="2020-09-27T23:16:15.795" v="710" actId="478"/>
          <ac:picMkLst>
            <pc:docMk/>
            <pc:sldMk cId="1683915044" sldId="296"/>
            <ac:picMk id="14" creationId="{89692BEF-2D9F-4A31-AE2C-C7FAE2D959F6}"/>
          </ac:picMkLst>
        </pc:picChg>
      </pc:sldChg>
      <pc:sldChg chg="addSp delSp modSp modTransition">
        <pc:chgData name="Stanford Bowman" userId="6ede3e4e1afbea80" providerId="LiveId" clId="{B79FCCFB-78F0-4641-B2DB-802FCD336843}" dt="2020-09-27T23:49:26.924" v="850"/>
        <pc:sldMkLst>
          <pc:docMk/>
          <pc:sldMk cId="1528768361" sldId="306"/>
        </pc:sldMkLst>
        <pc:spChg chg="del mod">
          <ac:chgData name="Stanford Bowman" userId="6ede3e4e1afbea80" providerId="LiveId" clId="{B79FCCFB-78F0-4641-B2DB-802FCD336843}" dt="2020-09-27T21:09:51.643" v="225" actId="478"/>
          <ac:spMkLst>
            <pc:docMk/>
            <pc:sldMk cId="1528768361" sldId="306"/>
            <ac:spMk id="2" creationId="{E3BC4876-BA6E-4BBB-BCA1-F6E8C35A6FEB}"/>
          </ac:spMkLst>
        </pc:spChg>
        <pc:spChg chg="mod ord">
          <ac:chgData name="Stanford Bowman" userId="6ede3e4e1afbea80" providerId="LiveId" clId="{B79FCCFB-78F0-4641-B2DB-802FCD336843}" dt="2020-09-27T21:12:56.702" v="236" actId="404"/>
          <ac:spMkLst>
            <pc:docMk/>
            <pc:sldMk cId="1528768361" sldId="306"/>
            <ac:spMk id="5" creationId="{42D81312-EC24-4AE0-B13D-2FAB2FD9637B}"/>
          </ac:spMkLst>
        </pc:spChg>
        <pc:spChg chg="mod ord">
          <ac:chgData name="Stanford Bowman" userId="6ede3e4e1afbea80" providerId="LiveId" clId="{B79FCCFB-78F0-4641-B2DB-802FCD336843}" dt="2020-09-27T21:33:08.106" v="251" actId="14100"/>
          <ac:spMkLst>
            <pc:docMk/>
            <pc:sldMk cId="1528768361" sldId="306"/>
            <ac:spMk id="10" creationId="{3D61ED23-726E-43E0-822B-DEBEDE42544B}"/>
          </ac:spMkLst>
        </pc:spChg>
        <pc:spChg chg="mod">
          <ac:chgData name="Stanford Bowman" userId="6ede3e4e1afbea80" providerId="LiveId" clId="{B79FCCFB-78F0-4641-B2DB-802FCD336843}" dt="2020-09-27T21:33:08.106" v="251" actId="14100"/>
          <ac:spMkLst>
            <pc:docMk/>
            <pc:sldMk cId="1528768361" sldId="306"/>
            <ac:spMk id="17" creationId="{7AB31E4F-668A-4559-AE27-F712EC547FD1}"/>
          </ac:spMkLst>
        </pc:spChg>
        <pc:picChg chg="add del mod">
          <ac:chgData name="Stanford Bowman" userId="6ede3e4e1afbea80" providerId="LiveId" clId="{B79FCCFB-78F0-4641-B2DB-802FCD336843}" dt="2020-09-27T21:34:04.980" v="264" actId="478"/>
          <ac:picMkLst>
            <pc:docMk/>
            <pc:sldMk cId="1528768361" sldId="306"/>
            <ac:picMk id="4" creationId="{BBF52A3E-B182-4E1D-99C2-018DB8888784}"/>
          </ac:picMkLst>
        </pc:picChg>
        <pc:picChg chg="del mod">
          <ac:chgData name="Stanford Bowman" userId="6ede3e4e1afbea80" providerId="LiveId" clId="{B79FCCFB-78F0-4641-B2DB-802FCD336843}" dt="2020-09-27T21:04:43.870" v="139" actId="478"/>
          <ac:picMkLst>
            <pc:docMk/>
            <pc:sldMk cId="1528768361" sldId="306"/>
            <ac:picMk id="7" creationId="{F15C7428-2340-435B-AA0D-84D251827F55}"/>
          </ac:picMkLst>
        </pc:picChg>
        <pc:picChg chg="add mod">
          <ac:chgData name="Stanford Bowman" userId="6ede3e4e1afbea80" providerId="LiveId" clId="{B79FCCFB-78F0-4641-B2DB-802FCD336843}" dt="2020-09-27T21:33:58.839" v="263" actId="1076"/>
          <ac:picMkLst>
            <pc:docMk/>
            <pc:sldMk cId="1528768361" sldId="306"/>
            <ac:picMk id="8" creationId="{92384BB5-0DD5-44D2-A863-723BED209A2D}"/>
          </ac:picMkLst>
        </pc:picChg>
      </pc:sldChg>
      <pc:sldChg chg="addSp modSp modTransition modNotes modNotesTx">
        <pc:chgData name="Stanford Bowman" userId="6ede3e4e1afbea80" providerId="LiveId" clId="{B79FCCFB-78F0-4641-B2DB-802FCD336843}" dt="2020-10-04T20:25:23.231" v="2324" actId="1076"/>
        <pc:sldMkLst>
          <pc:docMk/>
          <pc:sldMk cId="1607339399" sldId="307"/>
        </pc:sldMkLst>
        <pc:spChg chg="mod">
          <ac:chgData name="Stanford Bowman" userId="6ede3e4e1afbea80" providerId="LiveId" clId="{B79FCCFB-78F0-4641-B2DB-802FCD336843}" dt="2020-10-04T18:54:07.847" v="1019" actId="113"/>
          <ac:spMkLst>
            <pc:docMk/>
            <pc:sldMk cId="1607339399" sldId="307"/>
            <ac:spMk id="2" creationId="{E15A4589-7E0C-4D73-A60B-569486A8D574}"/>
          </ac:spMkLst>
        </pc:spChg>
        <pc:spChg chg="mod">
          <ac:chgData name="Stanford Bowman" userId="6ede3e4e1afbea80" providerId="LiveId" clId="{B79FCCFB-78F0-4641-B2DB-802FCD336843}" dt="2020-10-04T18:54:07.847" v="1019" actId="113"/>
          <ac:spMkLst>
            <pc:docMk/>
            <pc:sldMk cId="1607339399" sldId="307"/>
            <ac:spMk id="3" creationId="{B7999CEE-9C54-4409-8693-FB200228E7EE}"/>
          </ac:spMkLst>
        </pc:spChg>
        <pc:spChg chg="mod">
          <ac:chgData name="Stanford Bowman" userId="6ede3e4e1afbea80" providerId="LiveId" clId="{B79FCCFB-78F0-4641-B2DB-802FCD336843}" dt="2020-09-27T20:15:11.071" v="8" actId="27636"/>
          <ac:spMkLst>
            <pc:docMk/>
            <pc:sldMk cId="1607339399" sldId="307"/>
            <ac:spMk id="17" creationId="{E61BE8FB-AED8-44B5-8F1F-4B848E878FC9}"/>
          </ac:spMkLst>
        </pc:spChg>
        <pc:spChg chg="mod">
          <ac:chgData name="Stanford Bowman" userId="6ede3e4e1afbea80" providerId="LiveId" clId="{B79FCCFB-78F0-4641-B2DB-802FCD336843}" dt="2020-10-04T18:54:07.847" v="1019" actId="113"/>
          <ac:spMkLst>
            <pc:docMk/>
            <pc:sldMk cId="1607339399" sldId="307"/>
            <ac:spMk id="135" creationId="{00000000-0000-0000-0000-000000000000}"/>
          </ac:spMkLst>
        </pc:spChg>
        <pc:picChg chg="add mod">
          <ac:chgData name="Stanford Bowman" userId="6ede3e4e1afbea80" providerId="LiveId" clId="{B79FCCFB-78F0-4641-B2DB-802FCD336843}" dt="2020-10-04T20:25:23.231" v="2324" actId="1076"/>
          <ac:picMkLst>
            <pc:docMk/>
            <pc:sldMk cId="1607339399" sldId="307"/>
            <ac:picMk id="9" creationId="{2AEE37EB-197D-41CF-A2BD-2FC3D09F7158}"/>
          </ac:picMkLst>
        </pc:picChg>
      </pc:sldChg>
      <pc:sldChg chg="addSp delSp modSp modTransition modAnim modNotes modNotesTx">
        <pc:chgData name="Stanford Bowman" userId="6ede3e4e1afbea80" providerId="LiveId" clId="{B79FCCFB-78F0-4641-B2DB-802FCD336843}" dt="2020-10-04T22:05:44.869" v="2696" actId="1076"/>
        <pc:sldMkLst>
          <pc:docMk/>
          <pc:sldMk cId="1489487438" sldId="308"/>
        </pc:sldMkLst>
        <pc:spChg chg="add mod">
          <ac:chgData name="Stanford Bowman" userId="6ede3e4e1afbea80" providerId="LiveId" clId="{B79FCCFB-78F0-4641-B2DB-802FCD336843}" dt="2020-09-27T23:42:15.288" v="818" actId="1076"/>
          <ac:spMkLst>
            <pc:docMk/>
            <pc:sldMk cId="1489487438" sldId="308"/>
            <ac:spMk id="2" creationId="{7F2DB5D9-71C5-4A58-9DDD-75EBC6870EA9}"/>
          </ac:spMkLst>
        </pc:spChg>
        <pc:spChg chg="add mod">
          <ac:chgData name="Stanford Bowman" userId="6ede3e4e1afbea80" providerId="LiveId" clId="{B79FCCFB-78F0-4641-B2DB-802FCD336843}" dt="2020-10-04T22:05:38.567" v="2695" actId="1076"/>
          <ac:spMkLst>
            <pc:docMk/>
            <pc:sldMk cId="1489487438" sldId="308"/>
            <ac:spMk id="8" creationId="{31A16FEB-443E-4763-A54F-08668CDCC13B}"/>
          </ac:spMkLst>
        </pc:spChg>
        <pc:spChg chg="del">
          <ac:chgData name="Stanford Bowman" userId="6ede3e4e1afbea80" providerId="LiveId" clId="{B79FCCFB-78F0-4641-B2DB-802FCD336843}" dt="2020-09-27T23:38:53.397" v="785" actId="478"/>
          <ac:spMkLst>
            <pc:docMk/>
            <pc:sldMk cId="1489487438" sldId="308"/>
            <ac:spMk id="8" creationId="{F389ABBA-9C92-4FAF-B9E7-E7E80730B43C}"/>
          </ac:spMkLst>
        </pc:spChg>
        <pc:spChg chg="add mod">
          <ac:chgData name="Stanford Bowman" userId="6ede3e4e1afbea80" providerId="LiveId" clId="{B79FCCFB-78F0-4641-B2DB-802FCD336843}" dt="2020-09-27T23:42:03.612" v="815" actId="1076"/>
          <ac:spMkLst>
            <pc:docMk/>
            <pc:sldMk cId="1489487438" sldId="308"/>
            <ac:spMk id="9" creationId="{85B3CA4D-3673-4B83-A2E0-F3C2593AC5C9}"/>
          </ac:spMkLst>
        </pc:spChg>
        <pc:spChg chg="add mod">
          <ac:chgData name="Stanford Bowman" userId="6ede3e4e1afbea80" providerId="LiveId" clId="{B79FCCFB-78F0-4641-B2DB-802FCD336843}" dt="2020-10-04T22:05:44.869" v="2696" actId="1076"/>
          <ac:spMkLst>
            <pc:docMk/>
            <pc:sldMk cId="1489487438" sldId="308"/>
            <ac:spMk id="11" creationId="{379A229C-C67B-48C4-B089-50C5FB50395E}"/>
          </ac:spMkLst>
        </pc:spChg>
        <pc:spChg chg="mod">
          <ac:chgData name="Stanford Bowman" userId="6ede3e4e1afbea80" providerId="LiveId" clId="{B79FCCFB-78F0-4641-B2DB-802FCD336843}" dt="2020-09-27T23:40:00.831" v="796" actId="1076"/>
          <ac:spMkLst>
            <pc:docMk/>
            <pc:sldMk cId="1489487438" sldId="308"/>
            <ac:spMk id="13" creationId="{2EF63E21-0A62-4E0C-B58D-55FE45E3F202}"/>
          </ac:spMkLst>
        </pc:spChg>
        <pc:spChg chg="mod">
          <ac:chgData name="Stanford Bowman" userId="6ede3e4e1afbea80" providerId="LiveId" clId="{B79FCCFB-78F0-4641-B2DB-802FCD336843}" dt="2020-09-27T20:15:11.041" v="7" actId="27636"/>
          <ac:spMkLst>
            <pc:docMk/>
            <pc:sldMk cId="1489487438" sldId="308"/>
            <ac:spMk id="14" creationId="{B97F7074-D175-4B85-A5D6-CD2BAC7801D4}"/>
          </ac:spMkLst>
        </pc:spChg>
        <pc:spChg chg="del">
          <ac:chgData name="Stanford Bowman" userId="6ede3e4e1afbea80" providerId="LiveId" clId="{B79FCCFB-78F0-4641-B2DB-802FCD336843}" dt="2020-09-27T23:38:53.397" v="785" actId="478"/>
          <ac:spMkLst>
            <pc:docMk/>
            <pc:sldMk cId="1489487438" sldId="308"/>
            <ac:spMk id="37" creationId="{DC078E8A-FEBA-4C1C-B7BD-6F215C3AFD50}"/>
          </ac:spMkLst>
        </pc:spChg>
        <pc:picChg chg="del">
          <ac:chgData name="Stanford Bowman" userId="6ede3e4e1afbea80" providerId="LiveId" clId="{B79FCCFB-78F0-4641-B2DB-802FCD336843}" dt="2020-09-27T23:38:31.610" v="781" actId="478"/>
          <ac:picMkLst>
            <pc:docMk/>
            <pc:sldMk cId="1489487438" sldId="308"/>
            <ac:picMk id="3" creationId="{1F5AA3E5-95DC-4914-AF8B-F1602E8FD5FC}"/>
          </ac:picMkLst>
        </pc:picChg>
        <pc:picChg chg="add mod">
          <ac:chgData name="Stanford Bowman" userId="6ede3e4e1afbea80" providerId="LiveId" clId="{B79FCCFB-78F0-4641-B2DB-802FCD336843}" dt="2020-10-04T20:25:06.913" v="2321" actId="1076"/>
          <ac:picMkLst>
            <pc:docMk/>
            <pc:sldMk cId="1489487438" sldId="308"/>
            <ac:picMk id="10" creationId="{6DCCC848-0BE6-46CC-9F32-3E014BB86B71}"/>
          </ac:picMkLst>
        </pc:picChg>
      </pc:sldChg>
      <pc:sldChg chg="addSp delSp modSp modTransition delAnim modNotes modNotesTx">
        <pc:chgData name="Stanford Bowman" userId="6ede3e4e1afbea80" providerId="LiveId" clId="{B79FCCFB-78F0-4641-B2DB-802FCD336843}" dt="2020-10-04T21:47:48.823" v="2349" actId="27636"/>
        <pc:sldMkLst>
          <pc:docMk/>
          <pc:sldMk cId="1786850802" sldId="318"/>
        </pc:sldMkLst>
        <pc:spChg chg="mod">
          <ac:chgData name="Stanford Bowman" userId="6ede3e4e1afbea80" providerId="LiveId" clId="{B79FCCFB-78F0-4641-B2DB-802FCD336843}" dt="2020-10-04T19:02:42.880" v="1175" actId="14100"/>
          <ac:spMkLst>
            <pc:docMk/>
            <pc:sldMk cId="1786850802" sldId="318"/>
            <ac:spMk id="5" creationId="{E7FB6BFB-58D1-4127-B47A-71F9A1BDB86B}"/>
          </ac:spMkLst>
        </pc:spChg>
        <pc:spChg chg="mod">
          <ac:chgData name="Stanford Bowman" userId="6ede3e4e1afbea80" providerId="LiveId" clId="{B79FCCFB-78F0-4641-B2DB-802FCD336843}" dt="2020-10-04T19:02:57.911" v="1196" actId="1076"/>
          <ac:spMkLst>
            <pc:docMk/>
            <pc:sldMk cId="1786850802" sldId="318"/>
            <ac:spMk id="6" creationId="{93070912-A346-40DD-B6A9-5E7559A564B3}"/>
          </ac:spMkLst>
        </pc:spChg>
        <pc:spChg chg="del">
          <ac:chgData name="Stanford Bowman" userId="6ede3e4e1afbea80" providerId="LiveId" clId="{B79FCCFB-78F0-4641-B2DB-802FCD336843}" dt="2020-10-04T18:57:58.217" v="1024" actId="478"/>
          <ac:spMkLst>
            <pc:docMk/>
            <pc:sldMk cId="1786850802" sldId="318"/>
            <ac:spMk id="10" creationId="{F134634C-F18F-407A-92A5-79698DA2E293}"/>
          </ac:spMkLst>
        </pc:spChg>
        <pc:spChg chg="del">
          <ac:chgData name="Stanford Bowman" userId="6ede3e4e1afbea80" providerId="LiveId" clId="{B79FCCFB-78F0-4641-B2DB-802FCD336843}" dt="2020-10-04T18:57:58.217" v="1024" actId="478"/>
          <ac:spMkLst>
            <pc:docMk/>
            <pc:sldMk cId="1786850802" sldId="318"/>
            <ac:spMk id="11" creationId="{A391774B-D343-4DDB-BCE5-4B4B68059CCB}"/>
          </ac:spMkLst>
        </pc:spChg>
        <pc:spChg chg="del">
          <ac:chgData name="Stanford Bowman" userId="6ede3e4e1afbea80" providerId="LiveId" clId="{B79FCCFB-78F0-4641-B2DB-802FCD336843}" dt="2020-10-04T18:57:53.230" v="1023" actId="478"/>
          <ac:spMkLst>
            <pc:docMk/>
            <pc:sldMk cId="1786850802" sldId="318"/>
            <ac:spMk id="12" creationId="{0F903A2E-7762-4FC7-9CB3-E22A9FF77AF3}"/>
          </ac:spMkLst>
        </pc:spChg>
        <pc:spChg chg="del">
          <ac:chgData name="Stanford Bowman" userId="6ede3e4e1afbea80" providerId="LiveId" clId="{B79FCCFB-78F0-4641-B2DB-802FCD336843}" dt="2020-10-04T18:57:53.230" v="1023" actId="478"/>
          <ac:spMkLst>
            <pc:docMk/>
            <pc:sldMk cId="1786850802" sldId="318"/>
            <ac:spMk id="13" creationId="{2512734F-C935-4572-AAF9-B18018B72DBA}"/>
          </ac:spMkLst>
        </pc:spChg>
        <pc:spChg chg="mod">
          <ac:chgData name="Stanford Bowman" userId="6ede3e4e1afbea80" providerId="LiveId" clId="{B79FCCFB-78F0-4641-B2DB-802FCD336843}" dt="2020-10-04T19:03:09.889" v="1229" actId="1035"/>
          <ac:spMkLst>
            <pc:docMk/>
            <pc:sldMk cId="1786850802" sldId="318"/>
            <ac:spMk id="15" creationId="{3601CE74-C5F7-4F58-872C-9F0DE91E42C9}"/>
          </ac:spMkLst>
        </pc:spChg>
        <pc:spChg chg="mod">
          <ac:chgData name="Stanford Bowman" userId="6ede3e4e1afbea80" providerId="LiveId" clId="{B79FCCFB-78F0-4641-B2DB-802FCD336843}" dt="2020-10-04T19:03:09.889" v="1229" actId="1035"/>
          <ac:spMkLst>
            <pc:docMk/>
            <pc:sldMk cId="1786850802" sldId="318"/>
            <ac:spMk id="16" creationId="{85CACCDC-D66B-47F2-B74D-DDF3896C7CEE}"/>
          </ac:spMkLst>
        </pc:spChg>
        <pc:spChg chg="mod">
          <ac:chgData name="Stanford Bowman" userId="6ede3e4e1afbea80" providerId="LiveId" clId="{B79FCCFB-78F0-4641-B2DB-802FCD336843}" dt="2020-09-27T20:15:11.121" v="10" actId="27636"/>
          <ac:spMkLst>
            <pc:docMk/>
            <pc:sldMk cId="1786850802" sldId="318"/>
            <ac:spMk id="23" creationId="{647B4621-5E08-4AA3-83BB-3305E1F1671C}"/>
          </ac:spMkLst>
        </pc:spChg>
        <pc:grpChg chg="del">
          <ac:chgData name="Stanford Bowman" userId="6ede3e4e1afbea80" providerId="LiveId" clId="{B79FCCFB-78F0-4641-B2DB-802FCD336843}" dt="2020-10-04T18:57:53.230" v="1023" actId="478"/>
          <ac:grpSpMkLst>
            <pc:docMk/>
            <pc:sldMk cId="1786850802" sldId="318"/>
            <ac:grpSpMk id="3" creationId="{C9E53085-A711-43EB-B3F6-34088886B48F}"/>
          </ac:grpSpMkLst>
        </pc:grpChg>
        <pc:picChg chg="add mod">
          <ac:chgData name="Stanford Bowman" userId="6ede3e4e1afbea80" providerId="LiveId" clId="{B79FCCFB-78F0-4641-B2DB-802FCD336843}" dt="2020-10-04T20:28:02.540" v="2342" actId="1076"/>
          <ac:picMkLst>
            <pc:docMk/>
            <pc:sldMk cId="1786850802" sldId="318"/>
            <ac:picMk id="19" creationId="{57795AB7-CA89-41C3-A06E-A98A3681B454}"/>
          </ac:picMkLst>
        </pc:picChg>
      </pc:sldChg>
      <pc:sldChg chg="modSp del modTransition">
        <pc:chgData name="Stanford Bowman" userId="6ede3e4e1afbea80" providerId="LiveId" clId="{B79FCCFB-78F0-4641-B2DB-802FCD336843}" dt="2020-10-04T19:03:38.936" v="1230" actId="2696"/>
        <pc:sldMkLst>
          <pc:docMk/>
          <pc:sldMk cId="1613866465" sldId="319"/>
        </pc:sldMkLst>
        <pc:spChg chg="mod">
          <ac:chgData name="Stanford Bowman" userId="6ede3e4e1afbea80" providerId="LiveId" clId="{B79FCCFB-78F0-4641-B2DB-802FCD336843}" dt="2020-09-27T20:15:11.217" v="11" actId="27636"/>
          <ac:spMkLst>
            <pc:docMk/>
            <pc:sldMk cId="1613866465" sldId="319"/>
            <ac:spMk id="21" creationId="{799D18E2-A2B0-4B5E-8E65-F236331E1607}"/>
          </ac:spMkLst>
        </pc:spChg>
      </pc:sldChg>
      <pc:sldChg chg="modSp del modTransition">
        <pc:chgData name="Stanford Bowman" userId="6ede3e4e1afbea80" providerId="LiveId" clId="{B79FCCFB-78F0-4641-B2DB-802FCD336843}" dt="2020-10-04T19:03:39.072" v="1231" actId="2696"/>
        <pc:sldMkLst>
          <pc:docMk/>
          <pc:sldMk cId="2900844853" sldId="320"/>
        </pc:sldMkLst>
        <pc:spChg chg="mod">
          <ac:chgData name="Stanford Bowman" userId="6ede3e4e1afbea80" providerId="LiveId" clId="{B79FCCFB-78F0-4641-B2DB-802FCD336843}" dt="2020-09-27T22:24:02.740" v="504"/>
          <ac:spMkLst>
            <pc:docMk/>
            <pc:sldMk cId="2900844853" sldId="320"/>
            <ac:spMk id="2" creationId="{F534E812-D268-4A80-8143-827C78D30E49}"/>
          </ac:spMkLst>
        </pc:spChg>
        <pc:spChg chg="mod">
          <ac:chgData name="Stanford Bowman" userId="6ede3e4e1afbea80" providerId="LiveId" clId="{B79FCCFB-78F0-4641-B2DB-802FCD336843}" dt="2020-09-27T20:15:11.262" v="12" actId="27636"/>
          <ac:spMkLst>
            <pc:docMk/>
            <pc:sldMk cId="2900844853" sldId="320"/>
            <ac:spMk id="17" creationId="{FF0051D9-9F0F-4707-9D15-F7131B0F78E8}"/>
          </ac:spMkLst>
        </pc:spChg>
      </pc:sldChg>
      <pc:sldChg chg="modSp modTransition modNotesTx">
        <pc:chgData name="Stanford Bowman" userId="6ede3e4e1afbea80" providerId="LiveId" clId="{B79FCCFB-78F0-4641-B2DB-802FCD336843}" dt="2020-10-04T19:24:53.684" v="1428" actId="20577"/>
        <pc:sldMkLst>
          <pc:docMk/>
          <pc:sldMk cId="2131328801" sldId="321"/>
        </pc:sldMkLst>
        <pc:spChg chg="mod">
          <ac:chgData name="Stanford Bowman" userId="6ede3e4e1afbea80" providerId="LiveId" clId="{B79FCCFB-78F0-4641-B2DB-802FCD336843}" dt="2020-10-04T19:23:15.968" v="1394" actId="1076"/>
          <ac:spMkLst>
            <pc:docMk/>
            <pc:sldMk cId="2131328801" sldId="321"/>
            <ac:spMk id="2" creationId="{AD1F81EA-315E-4815-86CD-47E4F98649A4}"/>
          </ac:spMkLst>
        </pc:spChg>
        <pc:spChg chg="mod">
          <ac:chgData name="Stanford Bowman" userId="6ede3e4e1afbea80" providerId="LiveId" clId="{B79FCCFB-78F0-4641-B2DB-802FCD336843}" dt="2020-10-04T19:23:03.096" v="1393" actId="465"/>
          <ac:spMkLst>
            <pc:docMk/>
            <pc:sldMk cId="2131328801" sldId="321"/>
            <ac:spMk id="3" creationId="{6D03869A-AAA1-463E-9E4D-957024AD74F1}"/>
          </ac:spMkLst>
        </pc:spChg>
        <pc:spChg chg="mod">
          <ac:chgData name="Stanford Bowman" userId="6ede3e4e1afbea80" providerId="LiveId" clId="{B79FCCFB-78F0-4641-B2DB-802FCD336843}" dt="2020-10-04T19:23:40.816" v="1419" actId="12789"/>
          <ac:spMkLst>
            <pc:docMk/>
            <pc:sldMk cId="2131328801" sldId="321"/>
            <ac:spMk id="13" creationId="{84DD83C2-FE63-4FC9-9D93-573A73914227}"/>
          </ac:spMkLst>
        </pc:spChg>
        <pc:spChg chg="mod">
          <ac:chgData name="Stanford Bowman" userId="6ede3e4e1afbea80" providerId="LiveId" clId="{B79FCCFB-78F0-4641-B2DB-802FCD336843}" dt="2020-10-04T19:23:58.481" v="1420" actId="403"/>
          <ac:spMkLst>
            <pc:docMk/>
            <pc:sldMk cId="2131328801" sldId="321"/>
            <ac:spMk id="16" creationId="{E87A8222-E3D0-4378-88E1-A352EB289FAF}"/>
          </ac:spMkLst>
        </pc:spChg>
        <pc:spChg chg="mod">
          <ac:chgData name="Stanford Bowman" userId="6ede3e4e1afbea80" providerId="LiveId" clId="{B79FCCFB-78F0-4641-B2DB-802FCD336843}" dt="2020-09-27T20:15:11.338" v="15" actId="27636"/>
          <ac:spMkLst>
            <pc:docMk/>
            <pc:sldMk cId="2131328801" sldId="321"/>
            <ac:spMk id="18" creationId="{D50EFE32-4551-4685-A6C3-225D258F9A8B}"/>
          </ac:spMkLst>
        </pc:spChg>
        <pc:spChg chg="mod">
          <ac:chgData name="Stanford Bowman" userId="6ede3e4e1afbea80" providerId="LiveId" clId="{B79FCCFB-78F0-4641-B2DB-802FCD336843}" dt="2020-10-04T19:23:40.816" v="1419" actId="12789"/>
          <ac:spMkLst>
            <pc:docMk/>
            <pc:sldMk cId="2131328801" sldId="321"/>
            <ac:spMk id="23" creationId="{0A027986-47CB-4EC3-A673-ABF84764C316}"/>
          </ac:spMkLst>
        </pc:spChg>
        <pc:grpChg chg="mod">
          <ac:chgData name="Stanford Bowman" userId="6ede3e4e1afbea80" providerId="LiveId" clId="{B79FCCFB-78F0-4641-B2DB-802FCD336843}" dt="2020-10-04T19:24:08.402" v="1421" actId="14100"/>
          <ac:grpSpMkLst>
            <pc:docMk/>
            <pc:sldMk cId="2131328801" sldId="321"/>
            <ac:grpSpMk id="14" creationId="{76C44386-5C0D-4860-9394-E905BB93592D}"/>
          </ac:grpSpMkLst>
        </pc:grpChg>
        <pc:cxnChg chg="mod">
          <ac:chgData name="Stanford Bowman" userId="6ede3e4e1afbea80" providerId="LiveId" clId="{B79FCCFB-78F0-4641-B2DB-802FCD336843}" dt="2020-10-04T19:23:03.096" v="1393" actId="465"/>
          <ac:cxnSpMkLst>
            <pc:docMk/>
            <pc:sldMk cId="2131328801" sldId="321"/>
            <ac:cxnSpMk id="7177" creationId="{00000000-0000-0000-0000-000000000000}"/>
          </ac:cxnSpMkLst>
        </pc:cxnChg>
      </pc:sldChg>
      <pc:sldChg chg="delSp modSp modTransition">
        <pc:chgData name="Stanford Bowman" userId="6ede3e4e1afbea80" providerId="LiveId" clId="{B79FCCFB-78F0-4641-B2DB-802FCD336843}" dt="2020-10-04T20:23:03.049" v="2320" actId="478"/>
        <pc:sldMkLst>
          <pc:docMk/>
          <pc:sldMk cId="3610554354" sldId="322"/>
        </pc:sldMkLst>
        <pc:spChg chg="mod">
          <ac:chgData name="Stanford Bowman" userId="6ede3e4e1afbea80" providerId="LiveId" clId="{B79FCCFB-78F0-4641-B2DB-802FCD336843}" dt="2020-10-04T20:22:44.023" v="2318" actId="14100"/>
          <ac:spMkLst>
            <pc:docMk/>
            <pc:sldMk cId="3610554354" sldId="322"/>
            <ac:spMk id="3" creationId="{C173528E-EDC8-4FBE-9BE9-878B206B957E}"/>
          </ac:spMkLst>
        </pc:spChg>
        <pc:spChg chg="mod">
          <ac:chgData name="Stanford Bowman" userId="6ede3e4e1afbea80" providerId="LiveId" clId="{B79FCCFB-78F0-4641-B2DB-802FCD336843}" dt="2020-10-04T20:22:44.023" v="2318" actId="14100"/>
          <ac:spMkLst>
            <pc:docMk/>
            <pc:sldMk cId="3610554354" sldId="322"/>
            <ac:spMk id="12" creationId="{00000000-0000-0000-0000-000000000000}"/>
          </ac:spMkLst>
        </pc:spChg>
        <pc:spChg chg="mod">
          <ac:chgData name="Stanford Bowman" userId="6ede3e4e1afbea80" providerId="LiveId" clId="{B79FCCFB-78F0-4641-B2DB-802FCD336843}" dt="2020-09-27T20:15:11.465" v="21" actId="27636"/>
          <ac:spMkLst>
            <pc:docMk/>
            <pc:sldMk cId="3610554354" sldId="322"/>
            <ac:spMk id="20" creationId="{497C4DE1-9948-4970-BE32-6DCDD521E95F}"/>
          </ac:spMkLst>
        </pc:spChg>
        <pc:spChg chg="mod">
          <ac:chgData name="Stanford Bowman" userId="6ede3e4e1afbea80" providerId="LiveId" clId="{B79FCCFB-78F0-4641-B2DB-802FCD336843}" dt="2020-10-04T20:22:44.023" v="2318" actId="14100"/>
          <ac:spMkLst>
            <pc:docMk/>
            <pc:sldMk cId="3610554354" sldId="322"/>
            <ac:spMk id="21" creationId="{D5CA7739-1376-4613-8ADE-73CDD8360891}"/>
          </ac:spMkLst>
        </pc:spChg>
        <pc:spChg chg="mod">
          <ac:chgData name="Stanford Bowman" userId="6ede3e4e1afbea80" providerId="LiveId" clId="{B79FCCFB-78F0-4641-B2DB-802FCD336843}" dt="2020-10-04T20:22:44.023" v="2318" actId="14100"/>
          <ac:spMkLst>
            <pc:docMk/>
            <pc:sldMk cId="3610554354" sldId="322"/>
            <ac:spMk id="22" creationId="{0C7FFC4C-261E-4796-B920-0B95A901E3D2}"/>
          </ac:spMkLst>
        </pc:spChg>
        <pc:spChg chg="mod">
          <ac:chgData name="Stanford Bowman" userId="6ede3e4e1afbea80" providerId="LiveId" clId="{B79FCCFB-78F0-4641-B2DB-802FCD336843}" dt="2020-10-04T20:22:48.280" v="2319" actId="14100"/>
          <ac:spMkLst>
            <pc:docMk/>
            <pc:sldMk cId="3610554354" sldId="322"/>
            <ac:spMk id="24" creationId="{C5AC856C-F84B-4F5B-B75E-528405671DD9}"/>
          </ac:spMkLst>
        </pc:spChg>
        <pc:spChg chg="mod">
          <ac:chgData name="Stanford Bowman" userId="6ede3e4e1afbea80" providerId="LiveId" clId="{B79FCCFB-78F0-4641-B2DB-802FCD336843}" dt="2020-10-04T20:22:44.023" v="2318" actId="14100"/>
          <ac:spMkLst>
            <pc:docMk/>
            <pc:sldMk cId="3610554354" sldId="322"/>
            <ac:spMk id="25" creationId="{6411F363-9479-4C3C-A0C6-74EC90C11505}"/>
          </ac:spMkLst>
        </pc:spChg>
        <pc:spChg chg="mod">
          <ac:chgData name="Stanford Bowman" userId="6ede3e4e1afbea80" providerId="LiveId" clId="{B79FCCFB-78F0-4641-B2DB-802FCD336843}" dt="2020-10-04T20:22:44.023" v="2318" actId="14100"/>
          <ac:spMkLst>
            <pc:docMk/>
            <pc:sldMk cId="3610554354" sldId="322"/>
            <ac:spMk id="26" creationId="{EE87FC64-D645-44F0-AE5F-9456B65C5578}"/>
          </ac:spMkLst>
        </pc:spChg>
        <pc:spChg chg="del">
          <ac:chgData name="Stanford Bowman" userId="6ede3e4e1afbea80" providerId="LiveId" clId="{B79FCCFB-78F0-4641-B2DB-802FCD336843}" dt="2020-10-04T20:23:03.049" v="2320" actId="478"/>
          <ac:spMkLst>
            <pc:docMk/>
            <pc:sldMk cId="3610554354" sldId="322"/>
            <ac:spMk id="31" creationId="{C35C2C2B-7DBF-45AB-952B-DF17959F1588}"/>
          </ac:spMkLst>
        </pc:spChg>
        <pc:spChg chg="mod">
          <ac:chgData name="Stanford Bowman" userId="6ede3e4e1afbea80" providerId="LiveId" clId="{B79FCCFB-78F0-4641-B2DB-802FCD336843}" dt="2020-10-04T20:22:44.023" v="2318" actId="14100"/>
          <ac:spMkLst>
            <pc:docMk/>
            <pc:sldMk cId="3610554354" sldId="322"/>
            <ac:spMk id="34" creationId="{C8715477-3110-4651-B832-9BC9417D9F4B}"/>
          </ac:spMkLst>
        </pc:spChg>
        <pc:spChg chg="mod">
          <ac:chgData name="Stanford Bowman" userId="6ede3e4e1afbea80" providerId="LiveId" clId="{B79FCCFB-78F0-4641-B2DB-802FCD336843}" dt="2020-10-04T20:22:44.023" v="2318" actId="14100"/>
          <ac:spMkLst>
            <pc:docMk/>
            <pc:sldMk cId="3610554354" sldId="322"/>
            <ac:spMk id="36869" creationId="{00000000-0000-0000-0000-000000000000}"/>
          </ac:spMkLst>
        </pc:spChg>
        <pc:graphicFrameChg chg="mod">
          <ac:chgData name="Stanford Bowman" userId="6ede3e4e1afbea80" providerId="LiveId" clId="{B79FCCFB-78F0-4641-B2DB-802FCD336843}" dt="2020-09-27T20:27:23.554" v="63"/>
          <ac:graphicFrameMkLst>
            <pc:docMk/>
            <pc:sldMk cId="3610554354" sldId="322"/>
            <ac:graphicFrameMk id="30" creationId="{179B981F-AE9B-40A1-8208-46E245840E4C}"/>
          </ac:graphicFrameMkLst>
        </pc:graphicFrameChg>
        <pc:picChg chg="del">
          <ac:chgData name="Stanford Bowman" userId="6ede3e4e1afbea80" providerId="LiveId" clId="{B79FCCFB-78F0-4641-B2DB-802FCD336843}" dt="2020-10-04T20:23:03.049" v="2320" actId="478"/>
          <ac:picMkLst>
            <pc:docMk/>
            <pc:sldMk cId="3610554354" sldId="322"/>
            <ac:picMk id="5" creationId="{84AB845F-1232-4D9E-9840-6D383870ECBB}"/>
          </ac:picMkLst>
        </pc:picChg>
      </pc:sldChg>
      <pc:sldChg chg="modSp modTransition modNotes">
        <pc:chgData name="Stanford Bowman" userId="6ede3e4e1afbea80" providerId="LiveId" clId="{B79FCCFB-78F0-4641-B2DB-802FCD336843}" dt="2020-10-04T20:17:04.274" v="2192" actId="1036"/>
        <pc:sldMkLst>
          <pc:docMk/>
          <pc:sldMk cId="672980968" sldId="323"/>
        </pc:sldMkLst>
        <pc:spChg chg="mod">
          <ac:chgData name="Stanford Bowman" userId="6ede3e4e1afbea80" providerId="LiveId" clId="{B79FCCFB-78F0-4641-B2DB-802FCD336843}" dt="2020-10-04T20:15:06.672" v="2109" actId="20577"/>
          <ac:spMkLst>
            <pc:docMk/>
            <pc:sldMk cId="672980968" sldId="323"/>
            <ac:spMk id="3" creationId="{C173528E-EDC8-4FBE-9BE9-878B206B957E}"/>
          </ac:spMkLst>
        </pc:spChg>
        <pc:spChg chg="mod">
          <ac:chgData name="Stanford Bowman" userId="6ede3e4e1afbea80" providerId="LiveId" clId="{B79FCCFB-78F0-4641-B2DB-802FCD336843}" dt="2020-10-04T20:15:50.640" v="2115" actId="113"/>
          <ac:spMkLst>
            <pc:docMk/>
            <pc:sldMk cId="672980968" sldId="323"/>
            <ac:spMk id="12" creationId="{00000000-0000-0000-0000-000000000000}"/>
          </ac:spMkLst>
        </pc:spChg>
        <pc:spChg chg="mod">
          <ac:chgData name="Stanford Bowman" userId="6ede3e4e1afbea80" providerId="LiveId" clId="{B79FCCFB-78F0-4641-B2DB-802FCD336843}" dt="2020-10-04T20:15:50.640" v="2115" actId="113"/>
          <ac:spMkLst>
            <pc:docMk/>
            <pc:sldMk cId="672980968" sldId="323"/>
            <ac:spMk id="20" creationId="{37BDF6D9-39E0-4371-B0F1-7587A9303842}"/>
          </ac:spMkLst>
        </pc:spChg>
        <pc:spChg chg="mod">
          <ac:chgData name="Stanford Bowman" userId="6ede3e4e1afbea80" providerId="LiveId" clId="{B79FCCFB-78F0-4641-B2DB-802FCD336843}" dt="2020-10-04T20:16:48.800" v="2184" actId="14100"/>
          <ac:spMkLst>
            <pc:docMk/>
            <pc:sldMk cId="672980968" sldId="323"/>
            <ac:spMk id="21" creationId="{D5CA7739-1376-4613-8ADE-73CDD8360891}"/>
          </ac:spMkLst>
        </pc:spChg>
        <pc:spChg chg="mod">
          <ac:chgData name="Stanford Bowman" userId="6ede3e4e1afbea80" providerId="LiveId" clId="{B79FCCFB-78F0-4641-B2DB-802FCD336843}" dt="2020-10-04T20:15:50.640" v="2115" actId="113"/>
          <ac:spMkLst>
            <pc:docMk/>
            <pc:sldMk cId="672980968" sldId="323"/>
            <ac:spMk id="23" creationId="{4C914046-21AC-4471-BC10-5AF74194BD30}"/>
          </ac:spMkLst>
        </pc:spChg>
        <pc:spChg chg="mod">
          <ac:chgData name="Stanford Bowman" userId="6ede3e4e1afbea80" providerId="LiveId" clId="{B79FCCFB-78F0-4641-B2DB-802FCD336843}" dt="2020-10-04T20:17:04.274" v="2192" actId="1036"/>
          <ac:spMkLst>
            <pc:docMk/>
            <pc:sldMk cId="672980968" sldId="323"/>
            <ac:spMk id="24" creationId="{C5AC856C-F84B-4F5B-B75E-528405671DD9}"/>
          </ac:spMkLst>
        </pc:spChg>
        <pc:spChg chg="mod">
          <ac:chgData name="Stanford Bowman" userId="6ede3e4e1afbea80" providerId="LiveId" clId="{B79FCCFB-78F0-4641-B2DB-802FCD336843}" dt="2020-10-04T20:16:18.264" v="2168" actId="1035"/>
          <ac:spMkLst>
            <pc:docMk/>
            <pc:sldMk cId="672980968" sldId="323"/>
            <ac:spMk id="25" creationId="{6411F363-9479-4C3C-A0C6-74EC90C11505}"/>
          </ac:spMkLst>
        </pc:spChg>
        <pc:spChg chg="mod">
          <ac:chgData name="Stanford Bowman" userId="6ede3e4e1afbea80" providerId="LiveId" clId="{B79FCCFB-78F0-4641-B2DB-802FCD336843}" dt="2020-10-04T20:16:26.298" v="2183" actId="14100"/>
          <ac:spMkLst>
            <pc:docMk/>
            <pc:sldMk cId="672980968" sldId="323"/>
            <ac:spMk id="26" creationId="{EE87FC64-D645-44F0-AE5F-9456B65C5578}"/>
          </ac:spMkLst>
        </pc:spChg>
        <pc:spChg chg="mod">
          <ac:chgData name="Stanford Bowman" userId="6ede3e4e1afbea80" providerId="LiveId" clId="{B79FCCFB-78F0-4641-B2DB-802FCD336843}" dt="2020-10-04T20:15:50.640" v="2115" actId="113"/>
          <ac:spMkLst>
            <pc:docMk/>
            <pc:sldMk cId="672980968" sldId="323"/>
            <ac:spMk id="33" creationId="{8C34E16B-7D6A-4756-9299-7DB88EB2D55B}"/>
          </ac:spMkLst>
        </pc:spChg>
        <pc:spChg chg="mod">
          <ac:chgData name="Stanford Bowman" userId="6ede3e4e1afbea80" providerId="LiveId" clId="{B79FCCFB-78F0-4641-B2DB-802FCD336843}" dt="2020-10-04T20:15:50.640" v="2115" actId="113"/>
          <ac:spMkLst>
            <pc:docMk/>
            <pc:sldMk cId="672980968" sldId="323"/>
            <ac:spMk id="34" creationId="{C8715477-3110-4651-B832-9BC9417D9F4B}"/>
          </ac:spMkLst>
        </pc:spChg>
        <pc:spChg chg="mod">
          <ac:chgData name="Stanford Bowman" userId="6ede3e4e1afbea80" providerId="LiveId" clId="{B79FCCFB-78F0-4641-B2DB-802FCD336843}" dt="2020-09-27T20:15:11.454" v="20" actId="27636"/>
          <ac:spMkLst>
            <pc:docMk/>
            <pc:sldMk cId="672980968" sldId="323"/>
            <ac:spMk id="35" creationId="{11599DCA-7ACB-4299-AF79-26500E2AF9D2}"/>
          </ac:spMkLst>
        </pc:spChg>
        <pc:graphicFrameChg chg="mod">
          <ac:chgData name="Stanford Bowman" userId="6ede3e4e1afbea80" providerId="LiveId" clId="{B79FCCFB-78F0-4641-B2DB-802FCD336843}" dt="2020-09-27T20:27:23.554" v="63"/>
          <ac:graphicFrameMkLst>
            <pc:docMk/>
            <pc:sldMk cId="672980968" sldId="323"/>
            <ac:graphicFrameMk id="30" creationId="{179B981F-AE9B-40A1-8208-46E245840E4C}"/>
          </ac:graphicFrameMkLst>
        </pc:graphicFrameChg>
      </pc:sldChg>
      <pc:sldChg chg="addSp delSp modSp modTransition modNotes modNotesTx">
        <pc:chgData name="Stanford Bowman" userId="6ede3e4e1afbea80" providerId="LiveId" clId="{B79FCCFB-78F0-4641-B2DB-802FCD336843}" dt="2020-10-04T21:47:48.351" v="2348" actId="27636"/>
        <pc:sldMkLst>
          <pc:docMk/>
          <pc:sldMk cId="3921487480" sldId="324"/>
        </pc:sldMkLst>
        <pc:spChg chg="mod">
          <ac:chgData name="Stanford Bowman" userId="6ede3e4e1afbea80" providerId="LiveId" clId="{B79FCCFB-78F0-4641-B2DB-802FCD336843}" dt="2020-10-04T18:54:20.862" v="1021" actId="2711"/>
          <ac:spMkLst>
            <pc:docMk/>
            <pc:sldMk cId="3921487480" sldId="324"/>
            <ac:spMk id="2" creationId="{E15A4589-7E0C-4D73-A60B-569486A8D574}"/>
          </ac:spMkLst>
        </pc:spChg>
        <pc:spChg chg="mod">
          <ac:chgData name="Stanford Bowman" userId="6ede3e4e1afbea80" providerId="LiveId" clId="{B79FCCFB-78F0-4641-B2DB-802FCD336843}" dt="2020-10-04T18:52:54.494" v="1008" actId="1038"/>
          <ac:spMkLst>
            <pc:docMk/>
            <pc:sldMk cId="3921487480" sldId="324"/>
            <ac:spMk id="10" creationId="{01C7E096-666C-4140-9493-1882A66854D8}"/>
          </ac:spMkLst>
        </pc:spChg>
        <pc:spChg chg="mod">
          <ac:chgData name="Stanford Bowman" userId="6ede3e4e1afbea80" providerId="LiveId" clId="{B79FCCFB-78F0-4641-B2DB-802FCD336843}" dt="2020-10-04T18:52:42.945" v="975" actId="1038"/>
          <ac:spMkLst>
            <pc:docMk/>
            <pc:sldMk cId="3921487480" sldId="324"/>
            <ac:spMk id="12" creationId="{62DE6E15-1D9C-4A7D-A8DB-71A3FBE3B36F}"/>
          </ac:spMkLst>
        </pc:spChg>
        <pc:spChg chg="mod">
          <ac:chgData name="Stanford Bowman" userId="6ede3e4e1afbea80" providerId="LiveId" clId="{B79FCCFB-78F0-4641-B2DB-802FCD336843}" dt="2020-09-27T20:15:11.086" v="9" actId="27636"/>
          <ac:spMkLst>
            <pc:docMk/>
            <pc:sldMk cId="3921487480" sldId="324"/>
            <ac:spMk id="17" creationId="{C119EEC6-A907-4528-82BA-37A98CFEC92C}"/>
          </ac:spMkLst>
        </pc:spChg>
        <pc:spChg chg="mod">
          <ac:chgData name="Stanford Bowman" userId="6ede3e4e1afbea80" providerId="LiveId" clId="{B79FCCFB-78F0-4641-B2DB-802FCD336843}" dt="2020-10-04T18:54:46.859" v="1022" actId="14100"/>
          <ac:spMkLst>
            <pc:docMk/>
            <pc:sldMk cId="3921487480" sldId="324"/>
            <ac:spMk id="135" creationId="{00000000-0000-0000-0000-000000000000}"/>
          </ac:spMkLst>
        </pc:spChg>
        <pc:picChg chg="add mod">
          <ac:chgData name="Stanford Bowman" userId="6ede3e4e1afbea80" providerId="LiveId" clId="{B79FCCFB-78F0-4641-B2DB-802FCD336843}" dt="2020-10-04T20:28:08.691" v="2343" actId="1076"/>
          <ac:picMkLst>
            <pc:docMk/>
            <pc:sldMk cId="3921487480" sldId="324"/>
            <ac:picMk id="9" creationId="{24097EF3-8F2E-4737-9FAA-59705B30505E}"/>
          </ac:picMkLst>
        </pc:picChg>
        <pc:picChg chg="add del mod">
          <ac:chgData name="Stanford Bowman" userId="6ede3e4e1afbea80" providerId="LiveId" clId="{B79FCCFB-78F0-4641-B2DB-802FCD336843}" dt="2020-10-04T20:28:10.868" v="2344" actId="478"/>
          <ac:picMkLst>
            <pc:docMk/>
            <pc:sldMk cId="3921487480" sldId="324"/>
            <ac:picMk id="11" creationId="{ECFD47C4-C2AA-49E7-9905-AFF431DBC278}"/>
          </ac:picMkLst>
        </pc:picChg>
        <pc:picChg chg="add">
          <ac:chgData name="Stanford Bowman" userId="6ede3e4e1afbea80" providerId="LiveId" clId="{B79FCCFB-78F0-4641-B2DB-802FCD336843}" dt="2020-10-04T20:27:26.924" v="2339"/>
          <ac:picMkLst>
            <pc:docMk/>
            <pc:sldMk cId="3921487480" sldId="324"/>
            <ac:picMk id="13" creationId="{29E4D322-C2C2-4010-B569-60EE50E48560}"/>
          </ac:picMkLst>
        </pc:picChg>
      </pc:sldChg>
      <pc:sldChg chg="addSp delSp modSp add">
        <pc:chgData name="Stanford Bowman" userId="6ede3e4e1afbea80" providerId="LiveId" clId="{B79FCCFB-78F0-4641-B2DB-802FCD336843}" dt="2020-10-04T19:44:51.299" v="1726" actId="1076"/>
        <pc:sldMkLst>
          <pc:docMk/>
          <pc:sldMk cId="180577358" sldId="325"/>
        </pc:sldMkLst>
        <pc:spChg chg="mod">
          <ac:chgData name="Stanford Bowman" userId="6ede3e4e1afbea80" providerId="LiveId" clId="{B79FCCFB-78F0-4641-B2DB-802FCD336843}" dt="2020-10-04T19:44:51.299" v="1726" actId="1076"/>
          <ac:spMkLst>
            <pc:docMk/>
            <pc:sldMk cId="180577358" sldId="325"/>
            <ac:spMk id="3" creationId="{551D1F5E-DEF6-423D-BC64-A0FDAA345AAB}"/>
          </ac:spMkLst>
        </pc:spChg>
        <pc:spChg chg="del mod">
          <ac:chgData name="Stanford Bowman" userId="6ede3e4e1afbea80" providerId="LiveId" clId="{B79FCCFB-78F0-4641-B2DB-802FCD336843}" dt="2020-10-04T19:36:57.292" v="1611" actId="478"/>
          <ac:spMkLst>
            <pc:docMk/>
            <pc:sldMk cId="180577358" sldId="325"/>
            <ac:spMk id="4" creationId="{0F2CCD03-69C0-49F1-A7DF-E667F8FABEDE}"/>
          </ac:spMkLst>
        </pc:spChg>
        <pc:spChg chg="mod">
          <ac:chgData name="Stanford Bowman" userId="6ede3e4e1afbea80" providerId="LiveId" clId="{B79FCCFB-78F0-4641-B2DB-802FCD336843}" dt="2020-10-04T19:38:30.047" v="1656"/>
          <ac:spMkLst>
            <pc:docMk/>
            <pc:sldMk cId="180577358" sldId="325"/>
            <ac:spMk id="5" creationId="{C3B18F23-DF8D-4322-86C8-15A4125D9556}"/>
          </ac:spMkLst>
        </pc:spChg>
        <pc:spChg chg="add mod">
          <ac:chgData name="Stanford Bowman" userId="6ede3e4e1afbea80" providerId="LiveId" clId="{B79FCCFB-78F0-4641-B2DB-802FCD336843}" dt="2020-10-04T19:44:41.431" v="1725" actId="1076"/>
          <ac:spMkLst>
            <pc:docMk/>
            <pc:sldMk cId="180577358" sldId="325"/>
            <ac:spMk id="6" creationId="{D4165FE8-1185-4B9A-AF4D-E2706C2CC576}"/>
          </ac:spMkLst>
        </pc:spChg>
        <pc:spChg chg="add mod">
          <ac:chgData name="Stanford Bowman" userId="6ede3e4e1afbea80" providerId="LiveId" clId="{B79FCCFB-78F0-4641-B2DB-802FCD336843}" dt="2020-10-04T19:37:26.671" v="1652" actId="14100"/>
          <ac:spMkLst>
            <pc:docMk/>
            <pc:sldMk cId="180577358" sldId="325"/>
            <ac:spMk id="10" creationId="{C158A928-3F34-4B38-9507-E93C25E40BC7}"/>
          </ac:spMkLst>
        </pc:spChg>
      </pc:sldChg>
      <pc:sldChg chg="add del modNotes">
        <pc:chgData name="Stanford Bowman" userId="6ede3e4e1afbea80" providerId="LiveId" clId="{B79FCCFB-78F0-4641-B2DB-802FCD336843}" dt="2020-10-04T20:25:38.742" v="2328"/>
        <pc:sldMkLst>
          <pc:docMk/>
          <pc:sldMk cId="2798005359" sldId="326"/>
        </pc:sldMkLst>
      </pc:sldChg>
      <pc:sldChg chg="add del modNotes">
        <pc:chgData name="Stanford Bowman" userId="6ede3e4e1afbea80" providerId="LiveId" clId="{B79FCCFB-78F0-4641-B2DB-802FCD336843}" dt="2020-10-04T20:25:44.703" v="2332"/>
        <pc:sldMkLst>
          <pc:docMk/>
          <pc:sldMk cId="2953269063" sldId="326"/>
        </pc:sldMkLst>
      </pc:sldChg>
      <pc:sldMasterChg chg="setBg modSldLayout">
        <pc:chgData name="Stanford Bowman" userId="6ede3e4e1afbea80" providerId="LiveId" clId="{B79FCCFB-78F0-4641-B2DB-802FCD336843}" dt="2020-09-27T23:15:59.874" v="708"/>
        <pc:sldMasterMkLst>
          <pc:docMk/>
          <pc:sldMasterMk cId="0" sldId="2147483648"/>
        </pc:sldMasterMkLst>
        <pc:sldLayoutChg chg="setBg">
          <pc:chgData name="Stanford Bowman" userId="6ede3e4e1afbea80" providerId="LiveId" clId="{B79FCCFB-78F0-4641-B2DB-802FCD336843}" dt="2020-09-27T23:15:59.874" v="708"/>
          <pc:sldLayoutMkLst>
            <pc:docMk/>
            <pc:sldMasterMk cId="0" sldId="2147483648"/>
            <pc:sldLayoutMk cId="0" sldId="2147483649"/>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0"/>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1"/>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2"/>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3"/>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7"/>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8"/>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59"/>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60"/>
          </pc:sldLayoutMkLst>
        </pc:sldLayoutChg>
        <pc:sldLayoutChg chg="setBg">
          <pc:chgData name="Stanford Bowman" userId="6ede3e4e1afbea80" providerId="LiveId" clId="{B79FCCFB-78F0-4641-B2DB-802FCD336843}" dt="2020-09-27T23:15:59.874" v="708"/>
          <pc:sldLayoutMkLst>
            <pc:docMk/>
            <pc:sldMasterMk cId="0" sldId="2147483648"/>
            <pc:sldLayoutMk cId="0" sldId="2147483661"/>
          </pc:sldLayoutMkLst>
        </pc:sldLayoutChg>
      </pc:sldMasterChg>
    </pc:docChg>
  </pc:docChgLst>
  <pc:docChgLst>
    <pc:chgData name="Stanford Bowman" userId="6ede3e4e1afbea80" providerId="LiveId" clId="{F8A32A6B-35FC-4814-BC95-1855A82A91FC}"/>
    <pc:docChg chg="undo redo custSel addSld delSld modSld sldOrd addSection delSection modSection modShowInfo">
      <pc:chgData name="Stanford Bowman" userId="6ede3e4e1afbea80" providerId="LiveId" clId="{F8A32A6B-35FC-4814-BC95-1855A82A91FC}" dt="2024-08-27T15:21:35.476" v="1641" actId="2744"/>
      <pc:docMkLst>
        <pc:docMk/>
      </pc:docMkLst>
      <pc:sldChg chg="addSp delSp modSp add del mod delAnim modNotes modNotesTx">
        <pc:chgData name="Stanford Bowman" userId="6ede3e4e1afbea80" providerId="LiveId" clId="{F8A32A6B-35FC-4814-BC95-1855A82A91FC}" dt="2024-08-23T15:00:17.273" v="1296" actId="47"/>
        <pc:sldMkLst>
          <pc:docMk/>
          <pc:sldMk cId="732117688" sldId="263"/>
        </pc:sldMkLst>
        <pc:spChg chg="mod">
          <ac:chgData name="Stanford Bowman" userId="6ede3e4e1afbea80" providerId="LiveId" clId="{F8A32A6B-35FC-4814-BC95-1855A82A91FC}" dt="2024-08-23T14:30:09.437" v="1153" actId="20577"/>
          <ac:spMkLst>
            <pc:docMk/>
            <pc:sldMk cId="732117688" sldId="263"/>
            <ac:spMk id="2" creationId="{DBA3FA98-EE36-4C3B-9FA0-CA6DB5E0310D}"/>
          </ac:spMkLst>
        </pc:spChg>
        <pc:spChg chg="del mod">
          <ac:chgData name="Stanford Bowman" userId="6ede3e4e1afbea80" providerId="LiveId" clId="{F8A32A6B-35FC-4814-BC95-1855A82A91FC}" dt="2024-08-23T14:27:47.976" v="1130" actId="478"/>
          <ac:spMkLst>
            <pc:docMk/>
            <pc:sldMk cId="732117688" sldId="263"/>
            <ac:spMk id="3" creationId="{6A8C3088-1E59-473D-A748-177796378380}"/>
          </ac:spMkLst>
        </pc:spChg>
        <pc:spChg chg="del">
          <ac:chgData name="Stanford Bowman" userId="6ede3e4e1afbea80" providerId="LiveId" clId="{F8A32A6B-35FC-4814-BC95-1855A82A91FC}" dt="2024-08-23T14:25:13.946" v="1110" actId="478"/>
          <ac:spMkLst>
            <pc:docMk/>
            <pc:sldMk cId="732117688" sldId="263"/>
            <ac:spMk id="5" creationId="{6138354F-03A4-4DF2-8D64-6E03115E372E}"/>
          </ac:spMkLst>
        </pc:spChg>
        <pc:spChg chg="del mod">
          <ac:chgData name="Stanford Bowman" userId="6ede3e4e1afbea80" providerId="LiveId" clId="{F8A32A6B-35FC-4814-BC95-1855A82A91FC}" dt="2024-08-23T14:27:47.976" v="1130" actId="478"/>
          <ac:spMkLst>
            <pc:docMk/>
            <pc:sldMk cId="732117688" sldId="263"/>
            <ac:spMk id="6" creationId="{BEC15DBA-8D4E-46D7-ABBA-D2952FD44C08}"/>
          </ac:spMkLst>
        </pc:spChg>
        <pc:spChg chg="add mod">
          <ac:chgData name="Stanford Bowman" userId="6ede3e4e1afbea80" providerId="LiveId" clId="{F8A32A6B-35FC-4814-BC95-1855A82A91FC}" dt="2024-08-22T15:44:54.497" v="366" actId="207"/>
          <ac:spMkLst>
            <pc:docMk/>
            <pc:sldMk cId="732117688" sldId="263"/>
            <ac:spMk id="7" creationId="{D72C2BBB-E5F9-EC76-2D01-8A2842D818FB}"/>
          </ac:spMkLst>
        </pc:spChg>
        <pc:spChg chg="add mod">
          <ac:chgData name="Stanford Bowman" userId="6ede3e4e1afbea80" providerId="LiveId" clId="{F8A32A6B-35FC-4814-BC95-1855A82A91FC}" dt="2024-08-22T16:02:50.255" v="398" actId="207"/>
          <ac:spMkLst>
            <pc:docMk/>
            <pc:sldMk cId="732117688" sldId="263"/>
            <ac:spMk id="9" creationId="{539C4EEA-A418-A47F-B011-96A836A174FF}"/>
          </ac:spMkLst>
        </pc:spChg>
        <pc:spChg chg="del mod">
          <ac:chgData name="Stanford Bowman" userId="6ede3e4e1afbea80" providerId="LiveId" clId="{F8A32A6B-35FC-4814-BC95-1855A82A91FC}" dt="2024-08-23T14:27:40.530" v="1129" actId="478"/>
          <ac:spMkLst>
            <pc:docMk/>
            <pc:sldMk cId="732117688" sldId="263"/>
            <ac:spMk id="13" creationId="{346A19DD-80EB-40B7-A2BF-0EBE31F6B071}"/>
          </ac:spMkLst>
        </pc:spChg>
        <pc:spChg chg="del mod">
          <ac:chgData name="Stanford Bowman" userId="6ede3e4e1afbea80" providerId="LiveId" clId="{F8A32A6B-35FC-4814-BC95-1855A82A91FC}" dt="2024-08-23T14:27:47.976" v="1130" actId="478"/>
          <ac:spMkLst>
            <pc:docMk/>
            <pc:sldMk cId="732117688" sldId="263"/>
            <ac:spMk id="14" creationId="{BD44D565-EAE8-451E-9152-A6122E246898}"/>
          </ac:spMkLst>
        </pc:spChg>
        <pc:spChg chg="del mod">
          <ac:chgData name="Stanford Bowman" userId="6ede3e4e1afbea80" providerId="LiveId" clId="{F8A32A6B-35FC-4814-BC95-1855A82A91FC}" dt="2024-08-22T15:44:37.560" v="362" actId="478"/>
          <ac:spMkLst>
            <pc:docMk/>
            <pc:sldMk cId="732117688" sldId="263"/>
            <ac:spMk id="17" creationId="{D4E2ADE6-C720-4C40-A5D7-F62699B7E072}"/>
          </ac:spMkLst>
        </pc:spChg>
        <pc:spChg chg="del">
          <ac:chgData name="Stanford Bowman" userId="6ede3e4e1afbea80" providerId="LiveId" clId="{F8A32A6B-35FC-4814-BC95-1855A82A91FC}" dt="2024-08-22T15:44:37.560" v="362" actId="478"/>
          <ac:spMkLst>
            <pc:docMk/>
            <pc:sldMk cId="732117688" sldId="263"/>
            <ac:spMk id="19" creationId="{7DD963A9-7386-4A87-A2B7-DA8891FEAEFC}"/>
          </ac:spMkLst>
        </pc:spChg>
        <pc:spChg chg="del">
          <ac:chgData name="Stanford Bowman" userId="6ede3e4e1afbea80" providerId="LiveId" clId="{F8A32A6B-35FC-4814-BC95-1855A82A91FC}" dt="2024-08-23T14:24:57.519" v="1108" actId="478"/>
          <ac:spMkLst>
            <pc:docMk/>
            <pc:sldMk cId="732117688" sldId="263"/>
            <ac:spMk id="20" creationId="{1A63F0AC-C48F-44B5-AD1E-63E6FA75F4A7}"/>
          </ac:spMkLst>
        </pc:spChg>
        <pc:spChg chg="mod">
          <ac:chgData name="Stanford Bowman" userId="6ede3e4e1afbea80" providerId="LiveId" clId="{F8A32A6B-35FC-4814-BC95-1855A82A91FC}" dt="2024-08-23T14:29:44.481" v="1148" actId="1036"/>
          <ac:spMkLst>
            <pc:docMk/>
            <pc:sldMk cId="732117688" sldId="263"/>
            <ac:spMk id="21" creationId="{986C7C43-3A83-4241-B703-DC51FF478DC7}"/>
          </ac:spMkLst>
        </pc:spChg>
        <pc:spChg chg="mod">
          <ac:chgData name="Stanford Bowman" userId="6ede3e4e1afbea80" providerId="LiveId" clId="{F8A32A6B-35FC-4814-BC95-1855A82A91FC}" dt="2024-08-23T14:29:44.481" v="1148" actId="1036"/>
          <ac:spMkLst>
            <pc:docMk/>
            <pc:sldMk cId="732117688" sldId="263"/>
            <ac:spMk id="22" creationId="{1F480B0B-B556-4426-9E49-EE5FF18484B7}"/>
          </ac:spMkLst>
        </pc:spChg>
        <pc:spChg chg="mod">
          <ac:chgData name="Stanford Bowman" userId="6ede3e4e1afbea80" providerId="LiveId" clId="{F8A32A6B-35FC-4814-BC95-1855A82A91FC}" dt="2024-08-23T14:29:44.481" v="1148" actId="1036"/>
          <ac:spMkLst>
            <pc:docMk/>
            <pc:sldMk cId="732117688" sldId="263"/>
            <ac:spMk id="23" creationId="{98E332BE-3B60-4182-9492-E3080411B342}"/>
          </ac:spMkLst>
        </pc:spChg>
        <pc:spChg chg="del mod">
          <ac:chgData name="Stanford Bowman" userId="6ede3e4e1afbea80" providerId="LiveId" clId="{F8A32A6B-35FC-4814-BC95-1855A82A91FC}" dt="2024-08-23T14:24:57.519" v="1108" actId="478"/>
          <ac:spMkLst>
            <pc:docMk/>
            <pc:sldMk cId="732117688" sldId="263"/>
            <ac:spMk id="24" creationId="{5AF421B9-A05E-46D5-AD59-393912E2A131}"/>
          </ac:spMkLst>
        </pc:spChg>
        <pc:spChg chg="del">
          <ac:chgData name="Stanford Bowman" userId="6ede3e4e1afbea80" providerId="LiveId" clId="{F8A32A6B-35FC-4814-BC95-1855A82A91FC}" dt="2024-08-23T14:25:13.946" v="1110" actId="478"/>
          <ac:spMkLst>
            <pc:docMk/>
            <pc:sldMk cId="732117688" sldId="263"/>
            <ac:spMk id="25" creationId="{A16B4F0A-E0F8-41B3-96E6-08DAEA2DFA39}"/>
          </ac:spMkLst>
        </pc:spChg>
        <pc:spChg chg="del">
          <ac:chgData name="Stanford Bowman" userId="6ede3e4e1afbea80" providerId="LiveId" clId="{F8A32A6B-35FC-4814-BC95-1855A82A91FC}" dt="2024-08-23T14:24:57.519" v="1108" actId="478"/>
          <ac:spMkLst>
            <pc:docMk/>
            <pc:sldMk cId="732117688" sldId="263"/>
            <ac:spMk id="26" creationId="{D2310188-E53F-4A5D-B2DF-57E4BA57E715}"/>
          </ac:spMkLst>
        </pc:spChg>
        <pc:spChg chg="del">
          <ac:chgData name="Stanford Bowman" userId="6ede3e4e1afbea80" providerId="LiveId" clId="{F8A32A6B-35FC-4814-BC95-1855A82A91FC}" dt="2024-08-23T14:24:57.519" v="1108" actId="478"/>
          <ac:spMkLst>
            <pc:docMk/>
            <pc:sldMk cId="732117688" sldId="263"/>
            <ac:spMk id="27" creationId="{F7F0D7A8-B9F3-4DB2-80FE-DCF8A7A0F678}"/>
          </ac:spMkLst>
        </pc:spChg>
        <pc:grpChg chg="mod">
          <ac:chgData name="Stanford Bowman" userId="6ede3e4e1afbea80" providerId="LiveId" clId="{F8A32A6B-35FC-4814-BC95-1855A82A91FC}" dt="2024-08-23T14:29:07.136" v="1138" actId="14100"/>
          <ac:grpSpMkLst>
            <pc:docMk/>
            <pc:sldMk cId="732117688" sldId="263"/>
            <ac:grpSpMk id="8" creationId="{0376AC74-983C-48B9-BF8A-3647807A963A}"/>
          </ac:grpSpMkLst>
        </pc:grpChg>
        <pc:picChg chg="del">
          <ac:chgData name="Stanford Bowman" userId="6ede3e4e1afbea80" providerId="LiveId" clId="{F8A32A6B-35FC-4814-BC95-1855A82A91FC}" dt="2024-08-22T15:44:37.560" v="362" actId="478"/>
          <ac:picMkLst>
            <pc:docMk/>
            <pc:sldMk cId="732117688" sldId="263"/>
            <ac:picMk id="28" creationId="{5C2328C8-D8FF-4924-BF0A-C70DA8FF1FB7}"/>
          </ac:picMkLst>
        </pc:picChg>
      </pc:sldChg>
      <pc:sldChg chg="modSp del mod">
        <pc:chgData name="Stanford Bowman" userId="6ede3e4e1afbea80" providerId="LiveId" clId="{F8A32A6B-35FC-4814-BC95-1855A82A91FC}" dt="2024-08-22T15:57:11.979" v="390" actId="47"/>
        <pc:sldMkLst>
          <pc:docMk/>
          <pc:sldMk cId="0" sldId="264"/>
        </pc:sldMkLst>
        <pc:spChg chg="mod">
          <ac:chgData name="Stanford Bowman" userId="6ede3e4e1afbea80" providerId="LiveId" clId="{F8A32A6B-35FC-4814-BC95-1855A82A91FC}" dt="2024-08-22T15:32:34.581" v="208" actId="27636"/>
          <ac:spMkLst>
            <pc:docMk/>
            <pc:sldMk cId="0" sldId="264"/>
            <ac:spMk id="15" creationId="{10095DD6-603C-4C82-8947-C8C771F8E607}"/>
          </ac:spMkLst>
        </pc:spChg>
        <pc:spChg chg="mod">
          <ac:chgData name="Stanford Bowman" userId="6ede3e4e1afbea80" providerId="LiveId" clId="{F8A32A6B-35FC-4814-BC95-1855A82A91FC}" dt="2024-08-22T15:32:34.464" v="197"/>
          <ac:spMkLst>
            <pc:docMk/>
            <pc:sldMk cId="0" sldId="264"/>
            <ac:spMk id="16" creationId="{4F123F2E-C565-4555-981E-61A6D6EC2C25}"/>
          </ac:spMkLst>
        </pc:spChg>
      </pc:sldChg>
      <pc:sldChg chg="addSp delSp modSp add del mod setBg delAnim modNotes modNotesTx">
        <pc:chgData name="Stanford Bowman" userId="6ede3e4e1afbea80" providerId="LiveId" clId="{F8A32A6B-35FC-4814-BC95-1855A82A91FC}" dt="2024-08-23T15:00:17.273" v="1296" actId="47"/>
        <pc:sldMkLst>
          <pc:docMk/>
          <pc:sldMk cId="592590924" sldId="269"/>
        </pc:sldMkLst>
        <pc:spChg chg="del">
          <ac:chgData name="Stanford Bowman" userId="6ede3e4e1afbea80" providerId="LiveId" clId="{F8A32A6B-35FC-4814-BC95-1855A82A91FC}" dt="2024-08-23T14:15:53.496" v="1053" actId="478"/>
          <ac:spMkLst>
            <pc:docMk/>
            <pc:sldMk cId="592590924" sldId="269"/>
            <ac:spMk id="2" creationId="{A10BCDC8-DBE3-48BF-AA68-1BE98A006F7E}"/>
          </ac:spMkLst>
        </pc:spChg>
        <pc:spChg chg="del mod">
          <ac:chgData name="Stanford Bowman" userId="6ede3e4e1afbea80" providerId="LiveId" clId="{F8A32A6B-35FC-4814-BC95-1855A82A91FC}" dt="2024-08-23T14:18:03.722" v="1068" actId="478"/>
          <ac:spMkLst>
            <pc:docMk/>
            <pc:sldMk cId="592590924" sldId="269"/>
            <ac:spMk id="4" creationId="{25592312-6D1D-409A-B10B-BA9D46A4691A}"/>
          </ac:spMkLst>
        </pc:spChg>
        <pc:spChg chg="mod">
          <ac:chgData name="Stanford Bowman" userId="6ede3e4e1afbea80" providerId="LiveId" clId="{F8A32A6B-35FC-4814-BC95-1855A82A91FC}" dt="2024-08-23T14:19:42.874" v="1083" actId="14100"/>
          <ac:spMkLst>
            <pc:docMk/>
            <pc:sldMk cId="592590924" sldId="269"/>
            <ac:spMk id="5" creationId="{0BE0E462-260F-4E6B-A8E7-3B612E7CDA0B}"/>
          </ac:spMkLst>
        </pc:spChg>
        <pc:spChg chg="del mod">
          <ac:chgData name="Stanford Bowman" userId="6ede3e4e1afbea80" providerId="LiveId" clId="{F8A32A6B-35FC-4814-BC95-1855A82A91FC}" dt="2024-08-23T14:13:41.805" v="1035" actId="478"/>
          <ac:spMkLst>
            <pc:docMk/>
            <pc:sldMk cId="592590924" sldId="269"/>
            <ac:spMk id="6" creationId="{710288B1-B8FD-4A99-8E41-A22302DAE6DA}"/>
          </ac:spMkLst>
        </pc:spChg>
        <pc:spChg chg="del mod">
          <ac:chgData name="Stanford Bowman" userId="6ede3e4e1afbea80" providerId="LiveId" clId="{F8A32A6B-35FC-4814-BC95-1855A82A91FC}" dt="2024-08-23T14:13:39.095" v="1034" actId="478"/>
          <ac:spMkLst>
            <pc:docMk/>
            <pc:sldMk cId="592590924" sldId="269"/>
            <ac:spMk id="7" creationId="{9CD396EF-8327-488A-BCA5-9D70F6B233BC}"/>
          </ac:spMkLst>
        </pc:spChg>
        <pc:spChg chg="add mod">
          <ac:chgData name="Stanford Bowman" userId="6ede3e4e1afbea80" providerId="LiveId" clId="{F8A32A6B-35FC-4814-BC95-1855A82A91FC}" dt="2024-08-22T15:43:36.875" v="354"/>
          <ac:spMkLst>
            <pc:docMk/>
            <pc:sldMk cId="592590924" sldId="269"/>
            <ac:spMk id="8" creationId="{1156C5F6-74EA-3149-F98E-82EBC0196A0D}"/>
          </ac:spMkLst>
        </pc:spChg>
        <pc:spChg chg="add mod">
          <ac:chgData name="Stanford Bowman" userId="6ede3e4e1afbea80" providerId="LiveId" clId="{F8A32A6B-35FC-4814-BC95-1855A82A91FC}" dt="2024-08-22T15:43:36.875" v="354"/>
          <ac:spMkLst>
            <pc:docMk/>
            <pc:sldMk cId="592590924" sldId="269"/>
            <ac:spMk id="9" creationId="{564FA864-DBC7-8718-2E9C-E4902751D36C}"/>
          </ac:spMkLst>
        </pc:spChg>
        <pc:spChg chg="del">
          <ac:chgData name="Stanford Bowman" userId="6ede3e4e1afbea80" providerId="LiveId" clId="{F8A32A6B-35FC-4814-BC95-1855A82A91FC}" dt="2024-08-23T14:14:07.923" v="1038" actId="478"/>
          <ac:spMkLst>
            <pc:docMk/>
            <pc:sldMk cId="592590924" sldId="269"/>
            <ac:spMk id="13" creationId="{F8EA0646-B1C8-4D8A-AEF1-D238740D007E}"/>
          </ac:spMkLst>
        </pc:spChg>
        <pc:spChg chg="del">
          <ac:chgData name="Stanford Bowman" userId="6ede3e4e1afbea80" providerId="LiveId" clId="{F8A32A6B-35FC-4814-BC95-1855A82A91FC}" dt="2024-08-23T14:14:07.923" v="1038" actId="478"/>
          <ac:spMkLst>
            <pc:docMk/>
            <pc:sldMk cId="592590924" sldId="269"/>
            <ac:spMk id="15" creationId="{AC936B5A-058F-4483-AF84-915283A4E4E8}"/>
          </ac:spMkLst>
        </pc:spChg>
        <pc:spChg chg="del">
          <ac:chgData name="Stanford Bowman" userId="6ede3e4e1afbea80" providerId="LiveId" clId="{F8A32A6B-35FC-4814-BC95-1855A82A91FC}" dt="2024-08-23T14:14:17.526" v="1039" actId="478"/>
          <ac:spMkLst>
            <pc:docMk/>
            <pc:sldMk cId="592590924" sldId="269"/>
            <ac:spMk id="16" creationId="{DD4946B8-B14E-4D43-B33E-2A4F6CF39C67}"/>
          </ac:spMkLst>
        </pc:spChg>
        <pc:spChg chg="del mod">
          <ac:chgData name="Stanford Bowman" userId="6ede3e4e1afbea80" providerId="LiveId" clId="{F8A32A6B-35FC-4814-BC95-1855A82A91FC}" dt="2024-08-22T15:43:34.999" v="353" actId="478"/>
          <ac:spMkLst>
            <pc:docMk/>
            <pc:sldMk cId="592590924" sldId="269"/>
            <ac:spMk id="18" creationId="{FF3E6808-A08E-4ED6-9610-DA47A63E30CA}"/>
          </ac:spMkLst>
        </pc:spChg>
        <pc:spChg chg="del">
          <ac:chgData name="Stanford Bowman" userId="6ede3e4e1afbea80" providerId="LiveId" clId="{F8A32A6B-35FC-4814-BC95-1855A82A91FC}" dt="2024-08-23T14:14:07.923" v="1038" actId="478"/>
          <ac:spMkLst>
            <pc:docMk/>
            <pc:sldMk cId="592590924" sldId="269"/>
            <ac:spMk id="20" creationId="{358DF119-7A7A-4FFC-8B81-485A120730E9}"/>
          </ac:spMkLst>
        </pc:spChg>
        <pc:spChg chg="del">
          <ac:chgData name="Stanford Bowman" userId="6ede3e4e1afbea80" providerId="LiveId" clId="{F8A32A6B-35FC-4814-BC95-1855A82A91FC}" dt="2024-08-23T14:13:44.751" v="1036" actId="478"/>
          <ac:spMkLst>
            <pc:docMk/>
            <pc:sldMk cId="592590924" sldId="269"/>
            <ac:spMk id="21" creationId="{449CF975-E678-4496-B96D-B2C0C4AC4887}"/>
          </ac:spMkLst>
        </pc:spChg>
        <pc:spChg chg="del">
          <ac:chgData name="Stanford Bowman" userId="6ede3e4e1afbea80" providerId="LiveId" clId="{F8A32A6B-35FC-4814-BC95-1855A82A91FC}" dt="2024-08-23T14:13:45.983" v="1037" actId="478"/>
          <ac:spMkLst>
            <pc:docMk/>
            <pc:sldMk cId="592590924" sldId="269"/>
            <ac:spMk id="22" creationId="{60A7C645-286F-4403-A507-5D60AA9839E4}"/>
          </ac:spMkLst>
        </pc:spChg>
        <pc:picChg chg="add del mod">
          <ac:chgData name="Stanford Bowman" userId="6ede3e4e1afbea80" providerId="LiveId" clId="{F8A32A6B-35FC-4814-BC95-1855A82A91FC}" dt="2024-08-23T14:18:51.518" v="1073" actId="478"/>
          <ac:picMkLst>
            <pc:docMk/>
            <pc:sldMk cId="592590924" sldId="269"/>
            <ac:picMk id="3" creationId="{8EC0A40D-4AE1-DEE2-C8FC-A675BE03A2E1}"/>
          </ac:picMkLst>
        </pc:picChg>
        <pc:picChg chg="del">
          <ac:chgData name="Stanford Bowman" userId="6ede3e4e1afbea80" providerId="LiveId" clId="{F8A32A6B-35FC-4814-BC95-1855A82A91FC}" dt="2024-08-22T15:43:27.272" v="351" actId="478"/>
          <ac:picMkLst>
            <pc:docMk/>
            <pc:sldMk cId="592590924" sldId="269"/>
            <ac:picMk id="3" creationId="{90FF6F56-6062-472E-8B47-B5C8956F2417}"/>
          </ac:picMkLst>
        </pc:picChg>
        <pc:picChg chg="add mod">
          <ac:chgData name="Stanford Bowman" userId="6ede3e4e1afbea80" providerId="LiveId" clId="{F8A32A6B-35FC-4814-BC95-1855A82A91FC}" dt="2024-08-23T14:19:16.312" v="1077" actId="1076"/>
          <ac:picMkLst>
            <pc:docMk/>
            <pc:sldMk cId="592590924" sldId="269"/>
            <ac:picMk id="10" creationId="{28519447-5096-3040-F38B-E6850F95EA9A}"/>
          </ac:picMkLst>
        </pc:picChg>
        <pc:picChg chg="del">
          <ac:chgData name="Stanford Bowman" userId="6ede3e4e1afbea80" providerId="LiveId" clId="{F8A32A6B-35FC-4814-BC95-1855A82A91FC}" dt="2024-08-22T15:43:31.946" v="352" actId="478"/>
          <ac:picMkLst>
            <pc:docMk/>
            <pc:sldMk cId="592590924" sldId="269"/>
            <ac:picMk id="17" creationId="{F944CD7A-DADC-46E0-9A6A-BF2D7A6CF151}"/>
          </ac:picMkLst>
        </pc:picChg>
      </pc:sldChg>
      <pc:sldChg chg="addSp delSp modSp add del mod modNotes modNotesTx">
        <pc:chgData name="Stanford Bowman" userId="6ede3e4e1afbea80" providerId="LiveId" clId="{F8A32A6B-35FC-4814-BC95-1855A82A91FC}" dt="2024-08-23T15:18:59.097" v="1527" actId="27636"/>
        <pc:sldMkLst>
          <pc:docMk/>
          <pc:sldMk cId="0" sldId="275"/>
        </pc:sldMkLst>
        <pc:spChg chg="mod">
          <ac:chgData name="Stanford Bowman" userId="6ede3e4e1afbea80" providerId="LiveId" clId="{F8A32A6B-35FC-4814-BC95-1855A82A91FC}" dt="2024-08-23T15:14:43.696" v="1520"/>
          <ac:spMkLst>
            <pc:docMk/>
            <pc:sldMk cId="0" sldId="275"/>
            <ac:spMk id="2" creationId="{CA679133-6CED-458B-84DB-18AD0DEC1CCA}"/>
          </ac:spMkLst>
        </pc:spChg>
        <pc:spChg chg="mod">
          <ac:chgData name="Stanford Bowman" userId="6ede3e4e1afbea80" providerId="LiveId" clId="{F8A32A6B-35FC-4814-BC95-1855A82A91FC}" dt="2024-08-23T15:15:16.602" v="1524" actId="14100"/>
          <ac:spMkLst>
            <pc:docMk/>
            <pc:sldMk cId="0" sldId="275"/>
            <ac:spMk id="3" creationId="{E84E44DF-19D2-4D3D-82BD-BFFF8C12487B}"/>
          </ac:spMkLst>
        </pc:spChg>
        <pc:spChg chg="mod">
          <ac:chgData name="Stanford Bowman" userId="6ede3e4e1afbea80" providerId="LiveId" clId="{F8A32A6B-35FC-4814-BC95-1855A82A91FC}" dt="2024-08-23T15:15:49.014" v="1526"/>
          <ac:spMkLst>
            <pc:docMk/>
            <pc:sldMk cId="0" sldId="275"/>
            <ac:spMk id="4" creationId="{933A8987-2260-4FA0-8D7C-1F526CB1B105}"/>
          </ac:spMkLst>
        </pc:spChg>
        <pc:spChg chg="mod">
          <ac:chgData name="Stanford Bowman" userId="6ede3e4e1afbea80" providerId="LiveId" clId="{F8A32A6B-35FC-4814-BC95-1855A82A91FC}" dt="2024-08-23T15:15:38.012" v="1525"/>
          <ac:spMkLst>
            <pc:docMk/>
            <pc:sldMk cId="0" sldId="275"/>
            <ac:spMk id="5" creationId="{000FBA31-EF9B-49E9-9763-7C5FE027711F}"/>
          </ac:spMkLst>
        </pc:spChg>
        <pc:spChg chg="add mod">
          <ac:chgData name="Stanford Bowman" userId="6ede3e4e1afbea80" providerId="LiveId" clId="{F8A32A6B-35FC-4814-BC95-1855A82A91FC}" dt="2024-08-22T16:04:48.558" v="414"/>
          <ac:spMkLst>
            <pc:docMk/>
            <pc:sldMk cId="0" sldId="275"/>
            <ac:spMk id="6" creationId="{8D94DB45-F502-B9B5-F630-DC7FD488CCC7}"/>
          </ac:spMkLst>
        </pc:spChg>
        <pc:spChg chg="del">
          <ac:chgData name="Stanford Bowman" userId="6ede3e4e1afbea80" providerId="LiveId" clId="{F8A32A6B-35FC-4814-BC95-1855A82A91FC}" dt="2024-08-22T16:04:48.165" v="413" actId="478"/>
          <ac:spMkLst>
            <pc:docMk/>
            <pc:sldMk cId="0" sldId="275"/>
            <ac:spMk id="7" creationId="{12C61022-BCF2-40B4-AB7A-4C0F37FAAFA3}"/>
          </ac:spMkLst>
        </pc:spChg>
        <pc:spChg chg="add mod">
          <ac:chgData name="Stanford Bowman" userId="6ede3e4e1afbea80" providerId="LiveId" clId="{F8A32A6B-35FC-4814-BC95-1855A82A91FC}" dt="2024-08-22T16:04:48.558" v="414"/>
          <ac:spMkLst>
            <pc:docMk/>
            <pc:sldMk cId="0" sldId="275"/>
            <ac:spMk id="8" creationId="{FC2FF542-78F4-E9B9-730D-99D7BE62C247}"/>
          </ac:spMkLst>
        </pc:spChg>
        <pc:spChg chg="del mod">
          <ac:chgData name="Stanford Bowman" userId="6ede3e4e1afbea80" providerId="LiveId" clId="{F8A32A6B-35FC-4814-BC95-1855A82A91FC}" dt="2024-08-22T16:04:48.165" v="413" actId="478"/>
          <ac:spMkLst>
            <pc:docMk/>
            <pc:sldMk cId="0" sldId="275"/>
            <ac:spMk id="14" creationId="{030AD845-6276-4AE9-B18C-E02E41187153}"/>
          </ac:spMkLst>
        </pc:spChg>
        <pc:spChg chg="del mod">
          <ac:chgData name="Stanford Bowman" userId="6ede3e4e1afbea80" providerId="LiveId" clId="{F8A32A6B-35FC-4814-BC95-1855A82A91FC}" dt="2024-08-23T15:13:02.462" v="1507" actId="478"/>
          <ac:spMkLst>
            <pc:docMk/>
            <pc:sldMk cId="0" sldId="275"/>
            <ac:spMk id="24" creationId="{94D7615B-E342-4C5F-9D1E-5F57CE4E5B1B}"/>
          </ac:spMkLst>
        </pc:spChg>
        <pc:spChg chg="del mod">
          <ac:chgData name="Stanford Bowman" userId="6ede3e4e1afbea80" providerId="LiveId" clId="{F8A32A6B-35FC-4814-BC95-1855A82A91FC}" dt="2024-08-23T15:12:55.480" v="1506" actId="478"/>
          <ac:spMkLst>
            <pc:docMk/>
            <pc:sldMk cId="0" sldId="275"/>
            <ac:spMk id="25" creationId="{A269F1A5-6C36-45C0-B17B-967508F9569C}"/>
          </ac:spMkLst>
        </pc:spChg>
        <pc:grpChg chg="del mod">
          <ac:chgData name="Stanford Bowman" userId="6ede3e4e1afbea80" providerId="LiveId" clId="{F8A32A6B-35FC-4814-BC95-1855A82A91FC}" dt="2024-08-22T16:04:52.692" v="416" actId="478"/>
          <ac:grpSpMkLst>
            <pc:docMk/>
            <pc:sldMk cId="0" sldId="275"/>
            <ac:grpSpMk id="26" creationId="{1E32AC25-7E7B-438A-8500-ED5A298CD4D8}"/>
          </ac:grpSpMkLst>
        </pc:grpChg>
        <pc:picChg chg="del">
          <ac:chgData name="Stanford Bowman" userId="6ede3e4e1afbea80" providerId="LiveId" clId="{F8A32A6B-35FC-4814-BC95-1855A82A91FC}" dt="2024-08-22T16:04:48.165" v="413" actId="478"/>
          <ac:picMkLst>
            <pc:docMk/>
            <pc:sldMk cId="0" sldId="275"/>
            <ac:picMk id="18" creationId="{C0945AFC-9CAA-4E95-9F29-8C8652746E75}"/>
          </ac:picMkLst>
        </pc:picChg>
      </pc:sldChg>
      <pc:sldChg chg="addSp delSp modSp add del mod modAnim modNotes modNotesTx">
        <pc:chgData name="Stanford Bowman" userId="6ede3e4e1afbea80" providerId="LiveId" clId="{F8A32A6B-35FC-4814-BC95-1855A82A91FC}" dt="2024-08-23T15:24:58.898" v="1601" actId="12788"/>
        <pc:sldMkLst>
          <pc:docMk/>
          <pc:sldMk cId="2995943321" sldId="277"/>
        </pc:sldMkLst>
        <pc:spChg chg="mod ord">
          <ac:chgData name="Stanford Bowman" userId="6ede3e4e1afbea80" providerId="LiveId" clId="{F8A32A6B-35FC-4814-BC95-1855A82A91FC}" dt="2024-08-23T15:23:55.220" v="1594" actId="108"/>
          <ac:spMkLst>
            <pc:docMk/>
            <pc:sldMk cId="2995943321" sldId="277"/>
            <ac:spMk id="3" creationId="{C173528E-EDC8-4FBE-9BE9-878B206B957E}"/>
          </ac:spMkLst>
        </pc:spChg>
        <pc:spChg chg="add mod">
          <ac:chgData name="Stanford Bowman" userId="6ede3e4e1afbea80" providerId="LiveId" clId="{F8A32A6B-35FC-4814-BC95-1855A82A91FC}" dt="2024-08-22T16:14:48.111" v="428"/>
          <ac:spMkLst>
            <pc:docMk/>
            <pc:sldMk cId="2995943321" sldId="277"/>
            <ac:spMk id="4" creationId="{0A738DBE-4694-9BE6-546D-CB22F2162DEC}"/>
          </ac:spMkLst>
        </pc:spChg>
        <pc:spChg chg="add mod">
          <ac:chgData name="Stanford Bowman" userId="6ede3e4e1afbea80" providerId="LiveId" clId="{F8A32A6B-35FC-4814-BC95-1855A82A91FC}" dt="2024-08-22T16:14:48.111" v="428"/>
          <ac:spMkLst>
            <pc:docMk/>
            <pc:sldMk cId="2995943321" sldId="277"/>
            <ac:spMk id="6" creationId="{4A37A1AE-2367-1540-8F5F-E1FB6D37733E}"/>
          </ac:spMkLst>
        </pc:spChg>
        <pc:spChg chg="add mod">
          <ac:chgData name="Stanford Bowman" userId="6ede3e4e1afbea80" providerId="LiveId" clId="{F8A32A6B-35FC-4814-BC95-1855A82A91FC}" dt="2024-08-23T15:24:15.365" v="1597"/>
          <ac:spMkLst>
            <pc:docMk/>
            <pc:sldMk cId="2995943321" sldId="277"/>
            <ac:spMk id="7" creationId="{7E452C35-25F7-1D8C-E888-86F33B09A2D1}"/>
          </ac:spMkLst>
        </pc:spChg>
        <pc:spChg chg="mod">
          <ac:chgData name="Stanford Bowman" userId="6ede3e4e1afbea80" providerId="LiveId" clId="{F8A32A6B-35FC-4814-BC95-1855A82A91FC}" dt="2024-08-23T15:24:32.723" v="1598"/>
          <ac:spMkLst>
            <pc:docMk/>
            <pc:sldMk cId="2995943321" sldId="277"/>
            <ac:spMk id="9" creationId="{C597B676-30BD-E911-53A0-0F6935ECF1AC}"/>
          </ac:spMkLst>
        </pc:spChg>
        <pc:spChg chg="mod">
          <ac:chgData name="Stanford Bowman" userId="6ede3e4e1afbea80" providerId="LiveId" clId="{F8A32A6B-35FC-4814-BC95-1855A82A91FC}" dt="2024-08-23T15:24:32.723" v="1598"/>
          <ac:spMkLst>
            <pc:docMk/>
            <pc:sldMk cId="2995943321" sldId="277"/>
            <ac:spMk id="10" creationId="{C4EAC5D7-9C6A-679A-E565-60478C29F87A}"/>
          </ac:spMkLst>
        </pc:spChg>
        <pc:spChg chg="mod">
          <ac:chgData name="Stanford Bowman" userId="6ede3e4e1afbea80" providerId="LiveId" clId="{F8A32A6B-35FC-4814-BC95-1855A82A91FC}" dt="2024-08-22T16:22:20.936" v="515" actId="1076"/>
          <ac:spMkLst>
            <pc:docMk/>
            <pc:sldMk cId="2995943321" sldId="277"/>
            <ac:spMk id="11" creationId="{137B51C5-058B-48A2-B1E2-E4689C9F6D64}"/>
          </ac:spMkLst>
        </pc:spChg>
        <pc:spChg chg="mod">
          <ac:chgData name="Stanford Bowman" userId="6ede3e4e1afbea80" providerId="LiveId" clId="{F8A32A6B-35FC-4814-BC95-1855A82A91FC}" dt="2024-08-23T15:24:32.723" v="1598"/>
          <ac:spMkLst>
            <pc:docMk/>
            <pc:sldMk cId="2995943321" sldId="277"/>
            <ac:spMk id="12" creationId="{600E3DFA-A18F-F984-D778-F80F0EDED6E4}"/>
          </ac:spMkLst>
        </pc:spChg>
        <pc:spChg chg="del mod">
          <ac:chgData name="Stanford Bowman" userId="6ede3e4e1afbea80" providerId="LiveId" clId="{F8A32A6B-35FC-4814-BC95-1855A82A91FC}" dt="2024-08-22T16:22:39.705" v="517" actId="478"/>
          <ac:spMkLst>
            <pc:docMk/>
            <pc:sldMk cId="2995943321" sldId="277"/>
            <ac:spMk id="20" creationId="{37BDF6D9-39E0-4371-B0F1-7587A9303842}"/>
          </ac:spMkLst>
        </pc:spChg>
        <pc:spChg chg="mod">
          <ac:chgData name="Stanford Bowman" userId="6ede3e4e1afbea80" providerId="LiveId" clId="{F8A32A6B-35FC-4814-BC95-1855A82A91FC}" dt="2024-08-23T15:21:21.959" v="1572" actId="1036"/>
          <ac:spMkLst>
            <pc:docMk/>
            <pc:sldMk cId="2995943321" sldId="277"/>
            <ac:spMk id="21" creationId="{D5CA7739-1376-4613-8ADE-73CDD8360891}"/>
          </ac:spMkLst>
        </pc:spChg>
        <pc:spChg chg="mod">
          <ac:chgData name="Stanford Bowman" userId="6ede3e4e1afbea80" providerId="LiveId" clId="{F8A32A6B-35FC-4814-BC95-1855A82A91FC}" dt="2024-08-23T15:19:50.551" v="1543" actId="14100"/>
          <ac:spMkLst>
            <pc:docMk/>
            <pc:sldMk cId="2995943321" sldId="277"/>
            <ac:spMk id="23" creationId="{4AE1B342-E6EE-45AE-83D4-7797DFEF110B}"/>
          </ac:spMkLst>
        </pc:spChg>
        <pc:spChg chg="mod">
          <ac:chgData name="Stanford Bowman" userId="6ede3e4e1afbea80" providerId="LiveId" clId="{F8A32A6B-35FC-4814-BC95-1855A82A91FC}" dt="2024-08-23T15:23:20" v="1589" actId="1036"/>
          <ac:spMkLst>
            <pc:docMk/>
            <pc:sldMk cId="2995943321" sldId="277"/>
            <ac:spMk id="24" creationId="{C5AC856C-F84B-4F5B-B75E-528405671DD9}"/>
          </ac:spMkLst>
        </pc:spChg>
        <pc:spChg chg="del">
          <ac:chgData name="Stanford Bowman" userId="6ede3e4e1afbea80" providerId="LiveId" clId="{F8A32A6B-35FC-4814-BC95-1855A82A91FC}" dt="2024-08-22T16:14:24.073" v="423" actId="478"/>
          <ac:spMkLst>
            <pc:docMk/>
            <pc:sldMk cId="2995943321" sldId="277"/>
            <ac:spMk id="27" creationId="{179360E6-2B9F-4F9B-A245-89821C837B3F}"/>
          </ac:spMkLst>
        </pc:spChg>
        <pc:spChg chg="del">
          <ac:chgData name="Stanford Bowman" userId="6ede3e4e1afbea80" providerId="LiveId" clId="{F8A32A6B-35FC-4814-BC95-1855A82A91FC}" dt="2024-08-22T16:14:24.073" v="423" actId="478"/>
          <ac:spMkLst>
            <pc:docMk/>
            <pc:sldMk cId="2995943321" sldId="277"/>
            <ac:spMk id="29" creationId="{DDB4858C-1BA8-47D1-AF02-78640EF386F9}"/>
          </ac:spMkLst>
        </pc:spChg>
        <pc:spChg chg="del mod">
          <ac:chgData name="Stanford Bowman" userId="6ede3e4e1afbea80" providerId="LiveId" clId="{F8A32A6B-35FC-4814-BC95-1855A82A91FC}" dt="2024-08-22T16:14:46.503" v="427" actId="478"/>
          <ac:spMkLst>
            <pc:docMk/>
            <pc:sldMk cId="2995943321" sldId="277"/>
            <ac:spMk id="32" creationId="{C82EFB90-C4A0-4CD0-9AD7-5E6781B0ADFB}"/>
          </ac:spMkLst>
        </pc:spChg>
        <pc:spChg chg="mod">
          <ac:chgData name="Stanford Bowman" userId="6ede3e4e1afbea80" providerId="LiveId" clId="{F8A32A6B-35FC-4814-BC95-1855A82A91FC}" dt="2024-08-22T16:14:34.395" v="425" actId="692"/>
          <ac:spMkLst>
            <pc:docMk/>
            <pc:sldMk cId="2995943321" sldId="277"/>
            <ac:spMk id="35" creationId="{71558818-AD09-4EBD-8518-B5F0B27AE209}"/>
          </ac:spMkLst>
        </pc:spChg>
        <pc:spChg chg="mod">
          <ac:chgData name="Stanford Bowman" userId="6ede3e4e1afbea80" providerId="LiveId" clId="{F8A32A6B-35FC-4814-BC95-1855A82A91FC}" dt="2024-08-22T16:14:34.395" v="425" actId="692"/>
          <ac:spMkLst>
            <pc:docMk/>
            <pc:sldMk cId="2995943321" sldId="277"/>
            <ac:spMk id="36" creationId="{ADC34C2C-480E-416A-844F-460E9B75DE40}"/>
          </ac:spMkLst>
        </pc:spChg>
        <pc:spChg chg="mod">
          <ac:chgData name="Stanford Bowman" userId="6ede3e4e1afbea80" providerId="LiveId" clId="{F8A32A6B-35FC-4814-BC95-1855A82A91FC}" dt="2024-08-22T16:14:34.395" v="425" actId="692"/>
          <ac:spMkLst>
            <pc:docMk/>
            <pc:sldMk cId="2995943321" sldId="277"/>
            <ac:spMk id="37" creationId="{F8528A2E-D55B-409D-B38A-37556D5EC531}"/>
          </ac:spMkLst>
        </pc:spChg>
        <pc:spChg chg="del mod">
          <ac:chgData name="Stanford Bowman" userId="6ede3e4e1afbea80" providerId="LiveId" clId="{F8A32A6B-35FC-4814-BC95-1855A82A91FC}" dt="2024-08-22T16:22:32.188" v="516" actId="478"/>
          <ac:spMkLst>
            <pc:docMk/>
            <pc:sldMk cId="2995943321" sldId="277"/>
            <ac:spMk id="36869" creationId="{00000000-0000-0000-0000-000000000000}"/>
          </ac:spMkLst>
        </pc:spChg>
        <pc:grpChg chg="del">
          <ac:chgData name="Stanford Bowman" userId="6ede3e4e1afbea80" providerId="LiveId" clId="{F8A32A6B-35FC-4814-BC95-1855A82A91FC}" dt="2024-08-22T16:14:24.073" v="423" actId="478"/>
          <ac:grpSpMkLst>
            <pc:docMk/>
            <pc:sldMk cId="2995943321" sldId="277"/>
            <ac:grpSpMk id="2" creationId="{A123E608-3E52-45CE-BC48-D153CE9D02CF}"/>
          </ac:grpSpMkLst>
        </pc:grpChg>
        <pc:grpChg chg="add mod">
          <ac:chgData name="Stanford Bowman" userId="6ede3e4e1afbea80" providerId="LiveId" clId="{F8A32A6B-35FC-4814-BC95-1855A82A91FC}" dt="2024-08-23T15:24:58.898" v="1601" actId="12788"/>
          <ac:grpSpMkLst>
            <pc:docMk/>
            <pc:sldMk cId="2995943321" sldId="277"/>
            <ac:grpSpMk id="8" creationId="{67B74383-4E24-2F66-54CC-A8C6F06D74BF}"/>
          </ac:grpSpMkLst>
        </pc:grpChg>
        <pc:grpChg chg="mod">
          <ac:chgData name="Stanford Bowman" userId="6ede3e4e1afbea80" providerId="LiveId" clId="{F8A32A6B-35FC-4814-BC95-1855A82A91FC}" dt="2024-08-23T15:24:58.898" v="1601" actId="12788"/>
          <ac:grpSpMkLst>
            <pc:docMk/>
            <pc:sldMk cId="2995943321" sldId="277"/>
            <ac:grpSpMk id="25" creationId="{D0670B36-0679-44E0-B602-34F54D6EBCC2}"/>
          </ac:grpSpMkLst>
        </pc:grpChg>
        <pc:picChg chg="add mod ord">
          <ac:chgData name="Stanford Bowman" userId="6ede3e4e1afbea80" providerId="LiveId" clId="{F8A32A6B-35FC-4814-BC95-1855A82A91FC}" dt="2024-08-23T15:22:44.396" v="1579" actId="14100"/>
          <ac:picMkLst>
            <pc:docMk/>
            <pc:sldMk cId="2995943321" sldId="277"/>
            <ac:picMk id="2" creationId="{C542D9AE-8C71-5AE2-A01F-C1FCA409C23A}"/>
          </ac:picMkLst>
        </pc:picChg>
        <pc:picChg chg="del">
          <ac:chgData name="Stanford Bowman" userId="6ede3e4e1afbea80" providerId="LiveId" clId="{F8A32A6B-35FC-4814-BC95-1855A82A91FC}" dt="2024-08-22T16:14:24.073" v="423" actId="478"/>
          <ac:picMkLst>
            <pc:docMk/>
            <pc:sldMk cId="2995943321" sldId="277"/>
            <ac:picMk id="38" creationId="{D91AD6CB-8AA2-4B0A-B623-0B3DDA784656}"/>
          </ac:picMkLst>
        </pc:picChg>
      </pc:sldChg>
      <pc:sldChg chg="addSp delSp modSp add del mod">
        <pc:chgData name="Stanford Bowman" userId="6ede3e4e1afbea80" providerId="LiveId" clId="{F8A32A6B-35FC-4814-BC95-1855A82A91FC}" dt="2024-08-23T15:30:21.834" v="1630" actId="14100"/>
        <pc:sldMkLst>
          <pc:docMk/>
          <pc:sldMk cId="951400606" sldId="282"/>
        </pc:sldMkLst>
        <pc:spChg chg="del">
          <ac:chgData name="Stanford Bowman" userId="6ede3e4e1afbea80" providerId="LiveId" clId="{F8A32A6B-35FC-4814-BC95-1855A82A91FC}" dt="2024-08-22T16:20:59.642" v="493" actId="478"/>
          <ac:spMkLst>
            <pc:docMk/>
            <pc:sldMk cId="951400606" sldId="282"/>
            <ac:spMk id="2" creationId="{133349D8-4C19-4A76-A183-88D20A08E7BE}"/>
          </ac:spMkLst>
        </pc:spChg>
        <pc:spChg chg="del">
          <ac:chgData name="Stanford Bowman" userId="6ede3e4e1afbea80" providerId="LiveId" clId="{F8A32A6B-35FC-4814-BC95-1855A82A91FC}" dt="2024-08-22T16:20:59.642" v="493" actId="478"/>
          <ac:spMkLst>
            <pc:docMk/>
            <pc:sldMk cId="951400606" sldId="282"/>
            <ac:spMk id="3" creationId="{4AB07145-7644-466F-841D-DF1EFBC30635}"/>
          </ac:spMkLst>
        </pc:spChg>
        <pc:spChg chg="add mod">
          <ac:chgData name="Stanford Bowman" userId="6ede3e4e1afbea80" providerId="LiveId" clId="{F8A32A6B-35FC-4814-BC95-1855A82A91FC}" dt="2024-08-22T15:17:08.198" v="40" actId="14100"/>
          <ac:spMkLst>
            <pc:docMk/>
            <pc:sldMk cId="951400606" sldId="282"/>
            <ac:spMk id="7" creationId="{9577AB46-1AEE-461C-9FA5-15997115A38C}"/>
          </ac:spMkLst>
        </pc:spChg>
        <pc:spChg chg="del">
          <ac:chgData name="Stanford Bowman" userId="6ede3e4e1afbea80" providerId="LiveId" clId="{F8A32A6B-35FC-4814-BC95-1855A82A91FC}" dt="2024-08-22T15:15:46.046" v="28" actId="478"/>
          <ac:spMkLst>
            <pc:docMk/>
            <pc:sldMk cId="951400606" sldId="282"/>
            <ac:spMk id="8" creationId="{29E22D55-2E64-4AFD-A1A2-28563D55CB22}"/>
          </ac:spMkLst>
        </pc:spChg>
        <pc:spChg chg="mod">
          <ac:chgData name="Stanford Bowman" userId="6ede3e4e1afbea80" providerId="LiveId" clId="{F8A32A6B-35FC-4814-BC95-1855A82A91FC}" dt="2024-08-22T15:15:46.558" v="29"/>
          <ac:spMkLst>
            <pc:docMk/>
            <pc:sldMk cId="951400606" sldId="282"/>
            <ac:spMk id="9" creationId="{AD4882B8-BA34-4B9F-87FD-87ED4394C456}"/>
          </ac:spMkLst>
        </pc:spChg>
        <pc:spChg chg="del">
          <ac:chgData name="Stanford Bowman" userId="6ede3e4e1afbea80" providerId="LiveId" clId="{F8A32A6B-35FC-4814-BC95-1855A82A91FC}" dt="2024-08-22T15:15:46.046" v="28" actId="478"/>
          <ac:spMkLst>
            <pc:docMk/>
            <pc:sldMk cId="951400606" sldId="282"/>
            <ac:spMk id="18" creationId="{7EC489FA-BCD3-4545-9FB1-C0401544ACCE}"/>
          </ac:spMkLst>
        </pc:spChg>
        <pc:spChg chg="del">
          <ac:chgData name="Stanford Bowman" userId="6ede3e4e1afbea80" providerId="LiveId" clId="{F8A32A6B-35FC-4814-BC95-1855A82A91FC}" dt="2024-08-22T15:17:45.592" v="45" actId="478"/>
          <ac:spMkLst>
            <pc:docMk/>
            <pc:sldMk cId="951400606" sldId="282"/>
            <ac:spMk id="19" creationId="{70D024D8-545B-41BC-958B-0083DE4C07AC}"/>
          </ac:spMkLst>
        </pc:spChg>
        <pc:spChg chg="add del mod">
          <ac:chgData name="Stanford Bowman" userId="6ede3e4e1afbea80" providerId="LiveId" clId="{F8A32A6B-35FC-4814-BC95-1855A82A91FC}" dt="2024-08-22T16:21:05.462" v="495" actId="478"/>
          <ac:spMkLst>
            <pc:docMk/>
            <pc:sldMk cId="951400606" sldId="282"/>
            <ac:spMk id="22" creationId="{6EB211F4-7BF8-2ABA-D81C-FF9737412874}"/>
          </ac:spMkLst>
        </pc:spChg>
        <pc:spChg chg="add del mod">
          <ac:chgData name="Stanford Bowman" userId="6ede3e4e1afbea80" providerId="LiveId" clId="{F8A32A6B-35FC-4814-BC95-1855A82A91FC}" dt="2024-08-22T16:21:05.462" v="495" actId="478"/>
          <ac:spMkLst>
            <pc:docMk/>
            <pc:sldMk cId="951400606" sldId="282"/>
            <ac:spMk id="24" creationId="{37993E09-240B-FCC4-5AD9-9399FA1EC439}"/>
          </ac:spMkLst>
        </pc:spChg>
        <pc:spChg chg="add del mod">
          <ac:chgData name="Stanford Bowman" userId="6ede3e4e1afbea80" providerId="LiveId" clId="{F8A32A6B-35FC-4814-BC95-1855A82A91FC}" dt="2024-08-22T16:21:05.462" v="495" actId="478"/>
          <ac:spMkLst>
            <pc:docMk/>
            <pc:sldMk cId="951400606" sldId="282"/>
            <ac:spMk id="25" creationId="{4AB07145-7644-466F-841D-DF1EFBC30635}"/>
          </ac:spMkLst>
        </pc:spChg>
        <pc:spChg chg="add del mod">
          <ac:chgData name="Stanford Bowman" userId="6ede3e4e1afbea80" providerId="LiveId" clId="{F8A32A6B-35FC-4814-BC95-1855A82A91FC}" dt="2024-08-22T16:21:05.462" v="495" actId="478"/>
          <ac:spMkLst>
            <pc:docMk/>
            <pc:sldMk cId="951400606" sldId="282"/>
            <ac:spMk id="26" creationId="{133349D8-4C19-4A76-A183-88D20A08E7BE}"/>
          </ac:spMkLst>
        </pc:spChg>
        <pc:spChg chg="add mod">
          <ac:chgData name="Stanford Bowman" userId="6ede3e4e1afbea80" providerId="LiveId" clId="{F8A32A6B-35FC-4814-BC95-1855A82A91FC}" dt="2024-08-22T16:21:10.565" v="497" actId="1076"/>
          <ac:spMkLst>
            <pc:docMk/>
            <pc:sldMk cId="951400606" sldId="282"/>
            <ac:spMk id="27" creationId="{59FEFDD7-5649-E76C-6E35-E81903039D98}"/>
          </ac:spMkLst>
        </pc:spChg>
        <pc:spChg chg="add mod">
          <ac:chgData name="Stanford Bowman" userId="6ede3e4e1afbea80" providerId="LiveId" clId="{F8A32A6B-35FC-4814-BC95-1855A82A91FC}" dt="2024-08-23T15:29:36.056" v="1620" actId="1076"/>
          <ac:spMkLst>
            <pc:docMk/>
            <pc:sldMk cId="951400606" sldId="282"/>
            <ac:spMk id="28" creationId="{F4C4A443-60FB-636E-8DC6-3F3279217805}"/>
          </ac:spMkLst>
        </pc:spChg>
        <pc:grpChg chg="add mod">
          <ac:chgData name="Stanford Bowman" userId="6ede3e4e1afbea80" providerId="LiveId" clId="{F8A32A6B-35FC-4814-BC95-1855A82A91FC}" dt="2024-08-22T15:17:21.925" v="43" actId="14100"/>
          <ac:grpSpMkLst>
            <pc:docMk/>
            <pc:sldMk cId="951400606" sldId="282"/>
            <ac:grpSpMk id="4" creationId="{DCA9945D-0D06-477B-881B-594382B0A866}"/>
          </ac:grpSpMkLst>
        </pc:grpChg>
        <pc:grpChg chg="mod">
          <ac:chgData name="Stanford Bowman" userId="6ede3e4e1afbea80" providerId="LiveId" clId="{F8A32A6B-35FC-4814-BC95-1855A82A91FC}" dt="2024-08-22T15:15:46.558" v="29"/>
          <ac:grpSpMkLst>
            <pc:docMk/>
            <pc:sldMk cId="951400606" sldId="282"/>
            <ac:grpSpMk id="10" creationId="{FC8C76E5-14B0-4F6F-97A9-3D1DE7B299AA}"/>
          </ac:grpSpMkLst>
        </pc:grpChg>
        <pc:grpChg chg="del">
          <ac:chgData name="Stanford Bowman" userId="6ede3e4e1afbea80" providerId="LiveId" clId="{F8A32A6B-35FC-4814-BC95-1855A82A91FC}" dt="2024-08-22T15:15:46.046" v="28" actId="478"/>
          <ac:grpSpMkLst>
            <pc:docMk/>
            <pc:sldMk cId="951400606" sldId="282"/>
            <ac:grpSpMk id="12" creationId="{C55074C5-645C-4E73-B68E-867CFFAA62B8}"/>
          </ac:grpSpMkLst>
        </pc:grpChg>
        <pc:picChg chg="add mod">
          <ac:chgData name="Stanford Bowman" userId="6ede3e4e1afbea80" providerId="LiveId" clId="{F8A32A6B-35FC-4814-BC95-1855A82A91FC}" dt="2024-08-23T15:30:21.834" v="1630" actId="14100"/>
          <ac:picMkLst>
            <pc:docMk/>
            <pc:sldMk cId="951400606" sldId="282"/>
            <ac:picMk id="3" creationId="{E0779580-E93B-B436-E9F9-63C424210BC2}"/>
          </ac:picMkLst>
        </pc:picChg>
        <pc:picChg chg="mod">
          <ac:chgData name="Stanford Bowman" userId="6ede3e4e1afbea80" providerId="LiveId" clId="{F8A32A6B-35FC-4814-BC95-1855A82A91FC}" dt="2024-08-22T15:15:46.558" v="29"/>
          <ac:picMkLst>
            <pc:docMk/>
            <pc:sldMk cId="951400606" sldId="282"/>
            <ac:picMk id="5" creationId="{8542F151-F9C9-4CCB-95E4-3788625FE028}"/>
          </ac:picMkLst>
        </pc:picChg>
        <pc:picChg chg="mod">
          <ac:chgData name="Stanford Bowman" userId="6ede3e4e1afbea80" providerId="LiveId" clId="{F8A32A6B-35FC-4814-BC95-1855A82A91FC}" dt="2024-08-22T15:15:46.558" v="29"/>
          <ac:picMkLst>
            <pc:docMk/>
            <pc:sldMk cId="951400606" sldId="282"/>
            <ac:picMk id="6" creationId="{BDEE4706-A1AD-455D-A670-142F0731F857}"/>
          </ac:picMkLst>
        </pc:picChg>
        <pc:picChg chg="mod">
          <ac:chgData name="Stanford Bowman" userId="6ede3e4e1afbea80" providerId="LiveId" clId="{F8A32A6B-35FC-4814-BC95-1855A82A91FC}" dt="2024-08-22T15:15:46.558" v="29"/>
          <ac:picMkLst>
            <pc:docMk/>
            <pc:sldMk cId="951400606" sldId="282"/>
            <ac:picMk id="11" creationId="{DCE45287-27E3-46FD-894F-B46FC155339F}"/>
          </ac:picMkLst>
        </pc:picChg>
        <pc:picChg chg="del">
          <ac:chgData name="Stanford Bowman" userId="6ede3e4e1afbea80" providerId="LiveId" clId="{F8A32A6B-35FC-4814-BC95-1855A82A91FC}" dt="2024-08-22T15:17:40.132" v="44" actId="478"/>
          <ac:picMkLst>
            <pc:docMk/>
            <pc:sldMk cId="951400606" sldId="282"/>
            <ac:picMk id="20" creationId="{BBD8C9A7-BA91-4F45-AD78-45986D3066F6}"/>
          </ac:picMkLst>
        </pc:picChg>
      </pc:sldChg>
      <pc:sldChg chg="addSp delSp modSp add del mod">
        <pc:chgData name="Stanford Bowman" userId="6ede3e4e1afbea80" providerId="LiveId" clId="{F8A32A6B-35FC-4814-BC95-1855A82A91FC}" dt="2024-08-22T16:21:39.263" v="509" actId="47"/>
        <pc:sldMkLst>
          <pc:docMk/>
          <pc:sldMk cId="3096020321" sldId="283"/>
        </pc:sldMkLst>
        <pc:spChg chg="del mod">
          <ac:chgData name="Stanford Bowman" userId="6ede3e4e1afbea80" providerId="LiveId" clId="{F8A32A6B-35FC-4814-BC95-1855A82A91FC}" dt="2024-08-22T16:20:52.307" v="492" actId="21"/>
          <ac:spMkLst>
            <pc:docMk/>
            <pc:sldMk cId="3096020321" sldId="283"/>
            <ac:spMk id="2" creationId="{133349D8-4C19-4A76-A183-88D20A08E7BE}"/>
          </ac:spMkLst>
        </pc:spChg>
        <pc:spChg chg="del">
          <ac:chgData name="Stanford Bowman" userId="6ede3e4e1afbea80" providerId="LiveId" clId="{F8A32A6B-35FC-4814-BC95-1855A82A91FC}" dt="2024-08-22T16:20:52.307" v="492" actId="21"/>
          <ac:spMkLst>
            <pc:docMk/>
            <pc:sldMk cId="3096020321" sldId="283"/>
            <ac:spMk id="3" creationId="{4AB07145-7644-466F-841D-DF1EFBC30635}"/>
          </ac:spMkLst>
        </pc:spChg>
        <pc:spChg chg="add mod">
          <ac:chgData name="Stanford Bowman" userId="6ede3e4e1afbea80" providerId="LiveId" clId="{F8A32A6B-35FC-4814-BC95-1855A82A91FC}" dt="2024-08-22T16:20:52.307" v="492" actId="21"/>
          <ac:spMkLst>
            <pc:docMk/>
            <pc:sldMk cId="3096020321" sldId="283"/>
            <ac:spMk id="5" creationId="{D5C8D4B8-0DAB-1C02-F52E-EFA884D8F434}"/>
          </ac:spMkLst>
        </pc:spChg>
        <pc:spChg chg="add mod">
          <ac:chgData name="Stanford Bowman" userId="6ede3e4e1afbea80" providerId="LiveId" clId="{F8A32A6B-35FC-4814-BC95-1855A82A91FC}" dt="2024-08-22T16:20:52.307" v="492" actId="21"/>
          <ac:spMkLst>
            <pc:docMk/>
            <pc:sldMk cId="3096020321" sldId="283"/>
            <ac:spMk id="7" creationId="{98A412AC-E8DD-3E65-AF75-99B7DDB628A7}"/>
          </ac:spMkLst>
        </pc:spChg>
      </pc:sldChg>
      <pc:sldChg chg="addSp delSp modSp add del mod ord modNotes modNotesTx">
        <pc:chgData name="Stanford Bowman" userId="6ede3e4e1afbea80" providerId="LiveId" clId="{F8A32A6B-35FC-4814-BC95-1855A82A91FC}" dt="2024-08-23T15:01:14.126" v="1302"/>
        <pc:sldMkLst>
          <pc:docMk/>
          <pc:sldMk cId="2028828048" sldId="293"/>
        </pc:sldMkLst>
        <pc:spChg chg="mod">
          <ac:chgData name="Stanford Bowman" userId="6ede3e4e1afbea80" providerId="LiveId" clId="{F8A32A6B-35FC-4814-BC95-1855A82A91FC}" dt="2024-08-23T14:50:48.635" v="1237" actId="122"/>
          <ac:spMkLst>
            <pc:docMk/>
            <pc:sldMk cId="2028828048" sldId="293"/>
            <ac:spMk id="2" creationId="{7F5D1A2B-EEA7-459D-80F2-970AC84A03A9}"/>
          </ac:spMkLst>
        </pc:spChg>
        <pc:spChg chg="del mod">
          <ac:chgData name="Stanford Bowman" userId="6ede3e4e1afbea80" providerId="LiveId" clId="{F8A32A6B-35FC-4814-BC95-1855A82A91FC}" dt="2024-08-22T16:02:01.088" v="394" actId="478"/>
          <ac:spMkLst>
            <pc:docMk/>
            <pc:sldMk cId="2028828048" sldId="293"/>
            <ac:spMk id="3" creationId="{6FB3C27C-82E3-4244-B3F0-E45CC687B4E0}"/>
          </ac:spMkLst>
        </pc:spChg>
        <pc:spChg chg="del">
          <ac:chgData name="Stanford Bowman" userId="6ede3e4e1afbea80" providerId="LiveId" clId="{F8A32A6B-35FC-4814-BC95-1855A82A91FC}" dt="2024-08-22T16:02:01.088" v="394" actId="478"/>
          <ac:spMkLst>
            <pc:docMk/>
            <pc:sldMk cId="2028828048" sldId="293"/>
            <ac:spMk id="4" creationId="{02B9CE42-80E6-499E-8311-CBF3AC62AD69}"/>
          </ac:spMkLst>
        </pc:spChg>
        <pc:spChg chg="add mod">
          <ac:chgData name="Stanford Bowman" userId="6ede3e4e1afbea80" providerId="LiveId" clId="{F8A32A6B-35FC-4814-BC95-1855A82A91FC}" dt="2024-08-23T14:52:26.036" v="1246" actId="14100"/>
          <ac:spMkLst>
            <pc:docMk/>
            <pc:sldMk cId="2028828048" sldId="293"/>
            <ac:spMk id="5" creationId="{B9AEE1DC-0C2D-17AE-30F5-F0A5FDDE6B6F}"/>
          </ac:spMkLst>
        </pc:spChg>
        <pc:spChg chg="add mod">
          <ac:chgData name="Stanford Bowman" userId="6ede3e4e1afbea80" providerId="LiveId" clId="{F8A32A6B-35FC-4814-BC95-1855A82A91FC}" dt="2024-08-22T16:03:03.323" v="399"/>
          <ac:spMkLst>
            <pc:docMk/>
            <pc:sldMk cId="2028828048" sldId="293"/>
            <ac:spMk id="6" creationId="{E9650ADB-C43F-4E74-54BD-7853488B3297}"/>
          </ac:spMkLst>
        </pc:spChg>
        <pc:spChg chg="del">
          <ac:chgData name="Stanford Bowman" userId="6ede3e4e1afbea80" providerId="LiveId" clId="{F8A32A6B-35FC-4814-BC95-1855A82A91FC}" dt="2024-08-22T16:01:47.110" v="391" actId="478"/>
          <ac:spMkLst>
            <pc:docMk/>
            <pc:sldMk cId="2028828048" sldId="293"/>
            <ac:spMk id="7" creationId="{D7551C67-8D5B-4DC7-9023-9BE36D5A4461}"/>
          </ac:spMkLst>
        </pc:spChg>
        <pc:spChg chg="add mod">
          <ac:chgData name="Stanford Bowman" userId="6ede3e4e1afbea80" providerId="LiveId" clId="{F8A32A6B-35FC-4814-BC95-1855A82A91FC}" dt="2024-08-22T16:03:26.693" v="404"/>
          <ac:spMkLst>
            <pc:docMk/>
            <pc:sldMk cId="2028828048" sldId="293"/>
            <ac:spMk id="8" creationId="{AB57467F-5CD6-9221-C87E-EDFF25471F22}"/>
          </ac:spMkLst>
        </pc:spChg>
        <pc:spChg chg="add mod">
          <ac:chgData name="Stanford Bowman" userId="6ede3e4e1afbea80" providerId="LiveId" clId="{F8A32A6B-35FC-4814-BC95-1855A82A91FC}" dt="2024-08-23T14:53:06.589" v="1249" actId="1076"/>
          <ac:spMkLst>
            <pc:docMk/>
            <pc:sldMk cId="2028828048" sldId="293"/>
            <ac:spMk id="9" creationId="{189FE61D-9B89-06D9-D7D1-73CBE12AB138}"/>
          </ac:spMkLst>
        </pc:spChg>
        <pc:spChg chg="add mod">
          <ac:chgData name="Stanford Bowman" userId="6ede3e4e1afbea80" providerId="LiveId" clId="{F8A32A6B-35FC-4814-BC95-1855A82A91FC}" dt="2024-08-22T16:03:50.135" v="406"/>
          <ac:spMkLst>
            <pc:docMk/>
            <pc:sldMk cId="2028828048" sldId="293"/>
            <ac:spMk id="11" creationId="{E22D0A61-78E3-2BE6-6E05-3C80A1B00141}"/>
          </ac:spMkLst>
        </pc:spChg>
        <pc:spChg chg="mod">
          <ac:chgData name="Stanford Bowman" userId="6ede3e4e1afbea80" providerId="LiveId" clId="{F8A32A6B-35FC-4814-BC95-1855A82A91FC}" dt="2024-08-23T14:53:44.530" v="1261" actId="108"/>
          <ac:spMkLst>
            <pc:docMk/>
            <pc:sldMk cId="2028828048" sldId="293"/>
            <ac:spMk id="12" creationId="{64AC2B0A-7EF6-4661-BAF2-48BF1E008AC9}"/>
          </ac:spMkLst>
        </pc:spChg>
        <pc:spChg chg="add del mod">
          <ac:chgData name="Stanford Bowman" userId="6ede3e4e1afbea80" providerId="LiveId" clId="{F8A32A6B-35FC-4814-BC95-1855A82A91FC}" dt="2024-08-23T14:42:56.080" v="1224" actId="478"/>
          <ac:spMkLst>
            <pc:docMk/>
            <pc:sldMk cId="2028828048" sldId="293"/>
            <ac:spMk id="13" creationId="{C3D3D45D-545C-42D6-6C03-764B43C6D75D}"/>
          </ac:spMkLst>
        </pc:spChg>
        <pc:spChg chg="del mod">
          <ac:chgData name="Stanford Bowman" userId="6ede3e4e1afbea80" providerId="LiveId" clId="{F8A32A6B-35FC-4814-BC95-1855A82A91FC}" dt="2024-08-22T16:01:47.110" v="391" actId="478"/>
          <ac:spMkLst>
            <pc:docMk/>
            <pc:sldMk cId="2028828048" sldId="293"/>
            <ac:spMk id="15" creationId="{9D384234-689E-4B38-998B-B881B7D3EA21}"/>
          </ac:spMkLst>
        </pc:spChg>
        <pc:spChg chg="del">
          <ac:chgData name="Stanford Bowman" userId="6ede3e4e1afbea80" providerId="LiveId" clId="{F8A32A6B-35FC-4814-BC95-1855A82A91FC}" dt="2024-08-22T16:02:05.066" v="395" actId="478"/>
          <ac:spMkLst>
            <pc:docMk/>
            <pc:sldMk cId="2028828048" sldId="293"/>
            <ac:spMk id="18" creationId="{5AC8A4D0-C4A4-4A1A-937F-717265683366}"/>
          </ac:spMkLst>
        </pc:spChg>
        <pc:picChg chg="del">
          <ac:chgData name="Stanford Bowman" userId="6ede3e4e1afbea80" providerId="LiveId" clId="{F8A32A6B-35FC-4814-BC95-1855A82A91FC}" dt="2024-08-22T16:01:47.110" v="391" actId="478"/>
          <ac:picMkLst>
            <pc:docMk/>
            <pc:sldMk cId="2028828048" sldId="293"/>
            <ac:picMk id="10" creationId="{2097C138-25DC-4E04-811E-1169B5E12509}"/>
          </ac:picMkLst>
        </pc:picChg>
      </pc:sldChg>
      <pc:sldChg chg="addSp delSp modSp add del mod setBg modNotesTx">
        <pc:chgData name="Stanford Bowman" userId="6ede3e4e1afbea80" providerId="LiveId" clId="{F8A32A6B-35FC-4814-BC95-1855A82A91FC}" dt="2024-08-27T15:18:31.001" v="1640"/>
        <pc:sldMkLst>
          <pc:docMk/>
          <pc:sldMk cId="2232715721" sldId="294"/>
        </pc:sldMkLst>
        <pc:spChg chg="mod">
          <ac:chgData name="Stanford Bowman" userId="6ede3e4e1afbea80" providerId="LiveId" clId="{F8A32A6B-35FC-4814-BC95-1855A82A91FC}" dt="2024-08-22T18:23:33.546" v="703" actId="14861"/>
          <ac:spMkLst>
            <pc:docMk/>
            <pc:sldMk cId="2232715721" sldId="294"/>
            <ac:spMk id="3" creationId="{596BCE1E-E24D-419E-8D9F-8319B78B0BF7}"/>
          </ac:spMkLst>
        </pc:spChg>
        <pc:spChg chg="add mod">
          <ac:chgData name="Stanford Bowman" userId="6ede3e4e1afbea80" providerId="LiveId" clId="{F8A32A6B-35FC-4814-BC95-1855A82A91FC}" dt="2024-08-22T15:21:18.170" v="75" actId="1076"/>
          <ac:spMkLst>
            <pc:docMk/>
            <pc:sldMk cId="2232715721" sldId="294"/>
            <ac:spMk id="4" creationId="{3C806A3E-819F-84A3-8BFB-D901B21782B2}"/>
          </ac:spMkLst>
        </pc:spChg>
        <pc:spChg chg="mod">
          <ac:chgData name="Stanford Bowman" userId="6ede3e4e1afbea80" providerId="LiveId" clId="{F8A32A6B-35FC-4814-BC95-1855A82A91FC}" dt="2024-08-22T18:22:47.061" v="700" actId="14100"/>
          <ac:spMkLst>
            <pc:docMk/>
            <pc:sldMk cId="2232715721" sldId="294"/>
            <ac:spMk id="5" creationId="{1BD4BB2E-5C28-8546-AFA6-8FF40D303DC4}"/>
          </ac:spMkLst>
        </pc:spChg>
        <pc:spChg chg="del mod">
          <ac:chgData name="Stanford Bowman" userId="6ede3e4e1afbea80" providerId="LiveId" clId="{F8A32A6B-35FC-4814-BC95-1855A82A91FC}" dt="2024-08-22T15:15:36.414" v="27" actId="21"/>
          <ac:spMkLst>
            <pc:docMk/>
            <pc:sldMk cId="2232715721" sldId="294"/>
            <ac:spMk id="14" creationId="{9577AB46-1AEE-461C-9FA5-15997115A38C}"/>
          </ac:spMkLst>
        </pc:spChg>
        <pc:grpChg chg="del">
          <ac:chgData name="Stanford Bowman" userId="6ede3e4e1afbea80" providerId="LiveId" clId="{F8A32A6B-35FC-4814-BC95-1855A82A91FC}" dt="2024-08-22T15:15:36.414" v="27" actId="21"/>
          <ac:grpSpMkLst>
            <pc:docMk/>
            <pc:sldMk cId="2232715721" sldId="294"/>
            <ac:grpSpMk id="8" creationId="{DCA9945D-0D06-477B-881B-594382B0A866}"/>
          </ac:grpSpMkLst>
        </pc:grpChg>
        <pc:picChg chg="add mod">
          <ac:chgData name="Stanford Bowman" userId="6ede3e4e1afbea80" providerId="LiveId" clId="{F8A32A6B-35FC-4814-BC95-1855A82A91FC}" dt="2024-08-22T18:21:52.201" v="690" actId="1076"/>
          <ac:picMkLst>
            <pc:docMk/>
            <pc:sldMk cId="2232715721" sldId="294"/>
            <ac:picMk id="7" creationId="{242A191D-3B81-0766-6512-B4B4F0D07695}"/>
          </ac:picMkLst>
        </pc:picChg>
        <pc:picChg chg="add mod">
          <ac:chgData name="Stanford Bowman" userId="6ede3e4e1afbea80" providerId="LiveId" clId="{F8A32A6B-35FC-4814-BC95-1855A82A91FC}" dt="2024-08-27T15:18:31.001" v="1640"/>
          <ac:picMkLst>
            <pc:docMk/>
            <pc:sldMk cId="2232715721" sldId="294"/>
            <ac:picMk id="9" creationId="{960CC55D-D832-B7A1-31F8-0BC9780772EC}"/>
          </ac:picMkLst>
        </pc:picChg>
      </pc:sldChg>
      <pc:sldChg chg="addSp delSp modSp del mod">
        <pc:chgData name="Stanford Bowman" userId="6ede3e4e1afbea80" providerId="LiveId" clId="{F8A32A6B-35FC-4814-BC95-1855A82A91FC}" dt="2024-08-22T16:38:34.108" v="661" actId="47"/>
        <pc:sldMkLst>
          <pc:docMk/>
          <pc:sldMk cId="1683915044" sldId="296"/>
        </pc:sldMkLst>
        <pc:spChg chg="del mod">
          <ac:chgData name="Stanford Bowman" userId="6ede3e4e1afbea80" providerId="LiveId" clId="{F8A32A6B-35FC-4814-BC95-1855A82A91FC}" dt="2024-08-22T15:27:11.804" v="161" actId="21"/>
          <ac:spMkLst>
            <pc:docMk/>
            <pc:sldMk cId="1683915044" sldId="296"/>
            <ac:spMk id="8" creationId="{46EB6426-2FB5-433D-9244-7ECF2452335A}"/>
          </ac:spMkLst>
        </pc:spChg>
        <pc:spChg chg="del mod">
          <ac:chgData name="Stanford Bowman" userId="6ede3e4e1afbea80" providerId="LiveId" clId="{F8A32A6B-35FC-4814-BC95-1855A82A91FC}" dt="2024-08-22T16:36:58.596" v="620" actId="478"/>
          <ac:spMkLst>
            <pc:docMk/>
            <pc:sldMk cId="1683915044" sldId="296"/>
            <ac:spMk id="9" creationId="{F8AFC21B-389C-4577-9F71-99E0FA5246CB}"/>
          </ac:spMkLst>
        </pc:spChg>
        <pc:spChg chg="del">
          <ac:chgData name="Stanford Bowman" userId="6ede3e4e1afbea80" providerId="LiveId" clId="{F8A32A6B-35FC-4814-BC95-1855A82A91FC}" dt="2024-08-22T15:43:12.382" v="350" actId="478"/>
          <ac:spMkLst>
            <pc:docMk/>
            <pc:sldMk cId="1683915044" sldId="296"/>
            <ac:spMk id="10" creationId="{885ECACF-2435-49B0-8780-56F0236171CD}"/>
          </ac:spMkLst>
        </pc:spChg>
        <pc:spChg chg="mod">
          <ac:chgData name="Stanford Bowman" userId="6ede3e4e1afbea80" providerId="LiveId" clId="{F8A32A6B-35FC-4814-BC95-1855A82A91FC}" dt="2024-08-22T15:33:19.914" v="267" actId="207"/>
          <ac:spMkLst>
            <pc:docMk/>
            <pc:sldMk cId="1683915044" sldId="296"/>
            <ac:spMk id="12" creationId="{73CA73ED-E258-491C-A8C5-3B7FA0697A1D}"/>
          </ac:spMkLst>
        </pc:spChg>
        <pc:spChg chg="del">
          <ac:chgData name="Stanford Bowman" userId="6ede3e4e1afbea80" providerId="LiveId" clId="{F8A32A6B-35FC-4814-BC95-1855A82A91FC}" dt="2024-08-22T15:29:41.116" v="179" actId="21"/>
          <ac:spMkLst>
            <pc:docMk/>
            <pc:sldMk cId="1683915044" sldId="296"/>
            <ac:spMk id="14" creationId="{FA326913-7A2E-403D-8099-49DE18883F2F}"/>
          </ac:spMkLst>
        </pc:spChg>
        <pc:picChg chg="add del mod">
          <ac:chgData name="Stanford Bowman" userId="6ede3e4e1afbea80" providerId="LiveId" clId="{F8A32A6B-35FC-4814-BC95-1855A82A91FC}" dt="2024-08-22T16:38:12.433" v="656" actId="21"/>
          <ac:picMkLst>
            <pc:docMk/>
            <pc:sldMk cId="1683915044" sldId="296"/>
            <ac:picMk id="3" creationId="{849815A2-1D6A-DD94-29BA-72B4917CF743}"/>
          </ac:picMkLst>
        </pc:picChg>
        <pc:picChg chg="del">
          <ac:chgData name="Stanford Bowman" userId="6ede3e4e1afbea80" providerId="LiveId" clId="{F8A32A6B-35FC-4814-BC95-1855A82A91FC}" dt="2024-08-22T15:26:30.753" v="156" actId="478"/>
          <ac:picMkLst>
            <pc:docMk/>
            <pc:sldMk cId="1683915044" sldId="296"/>
            <ac:picMk id="13" creationId="{CB01940D-260A-430B-8673-8D8A01B9E356}"/>
          </ac:picMkLst>
        </pc:picChg>
      </pc:sldChg>
      <pc:sldChg chg="addSp delSp modSp add del mod setBg modNotesTx">
        <pc:chgData name="Stanford Bowman" userId="6ede3e4e1afbea80" providerId="LiveId" clId="{F8A32A6B-35FC-4814-BC95-1855A82A91FC}" dt="2024-08-23T15:00:17.273" v="1296" actId="47"/>
        <pc:sldMkLst>
          <pc:docMk/>
          <pc:sldMk cId="1528768361" sldId="306"/>
        </pc:sldMkLst>
        <pc:spChg chg="mod topLvl">
          <ac:chgData name="Stanford Bowman" userId="6ede3e4e1afbea80" providerId="LiveId" clId="{F8A32A6B-35FC-4814-BC95-1855A82A91FC}" dt="2024-08-22T18:25:09.038" v="711" actId="207"/>
          <ac:spMkLst>
            <pc:docMk/>
            <pc:sldMk cId="1528768361" sldId="306"/>
            <ac:spMk id="5" creationId="{42D81312-EC24-4AE0-B13D-2FAB2FD9637B}"/>
          </ac:spMkLst>
        </pc:spChg>
        <pc:spChg chg="add del mod">
          <ac:chgData name="Stanford Bowman" userId="6ede3e4e1afbea80" providerId="LiveId" clId="{F8A32A6B-35FC-4814-BC95-1855A82A91FC}" dt="2024-08-22T15:18:23.469" v="50" actId="478"/>
          <ac:spMkLst>
            <pc:docMk/>
            <pc:sldMk cId="1528768361" sldId="306"/>
            <ac:spMk id="7" creationId="{FEBC7292-E59F-4644-99A1-250C2EFE1BC4}"/>
          </ac:spMkLst>
        </pc:spChg>
        <pc:spChg chg="mod topLvl">
          <ac:chgData name="Stanford Bowman" userId="6ede3e4e1afbea80" providerId="LiveId" clId="{F8A32A6B-35FC-4814-BC95-1855A82A91FC}" dt="2024-08-22T15:26:13.214" v="155" actId="1076"/>
          <ac:spMkLst>
            <pc:docMk/>
            <pc:sldMk cId="1528768361" sldId="306"/>
            <ac:spMk id="10" creationId="{3D61ED23-726E-43E0-822B-DEBEDE42544B}"/>
          </ac:spMkLst>
        </pc:spChg>
        <pc:grpChg chg="add del mod">
          <ac:chgData name="Stanford Bowman" userId="6ede3e4e1afbea80" providerId="LiveId" clId="{F8A32A6B-35FC-4814-BC95-1855A82A91FC}" dt="2024-08-22T15:18:18.888" v="49" actId="165"/>
          <ac:grpSpMkLst>
            <pc:docMk/>
            <pc:sldMk cId="1528768361" sldId="306"/>
            <ac:grpSpMk id="3" creationId="{F1D97997-E896-4A23-BA2E-53C2C5200465}"/>
          </ac:grpSpMkLst>
        </pc:grpChg>
        <pc:picChg chg="del mod topLvl">
          <ac:chgData name="Stanford Bowman" userId="6ede3e4e1afbea80" providerId="LiveId" clId="{F8A32A6B-35FC-4814-BC95-1855A82A91FC}" dt="2024-08-22T15:18:23.469" v="50" actId="478"/>
          <ac:picMkLst>
            <pc:docMk/>
            <pc:sldMk cId="1528768361" sldId="306"/>
            <ac:picMk id="8" creationId="{3E04C96E-EADB-4549-AF0F-A4FD0DFE4119}"/>
          </ac:picMkLst>
        </pc:picChg>
      </pc:sldChg>
      <pc:sldChg chg="addSp delSp modSp add del mod ord modNotes modNotesTx">
        <pc:chgData name="Stanford Bowman" userId="6ede3e4e1afbea80" providerId="LiveId" clId="{F8A32A6B-35FC-4814-BC95-1855A82A91FC}" dt="2024-08-23T15:00:17.273" v="1296" actId="47"/>
        <pc:sldMkLst>
          <pc:docMk/>
          <pc:sldMk cId="1489487438" sldId="308"/>
        </pc:sldMkLst>
        <pc:spChg chg="add mod">
          <ac:chgData name="Stanford Bowman" userId="6ede3e4e1afbea80" providerId="LiveId" clId="{F8A32A6B-35FC-4814-BC95-1855A82A91FC}" dt="2024-08-22T15:36:52.335" v="304"/>
          <ac:spMkLst>
            <pc:docMk/>
            <pc:sldMk cId="1489487438" sldId="308"/>
            <ac:spMk id="2" creationId="{FB033889-5BC3-2EAA-9E01-0BA9996B58C5}"/>
          </ac:spMkLst>
        </pc:spChg>
        <pc:spChg chg="add mod">
          <ac:chgData name="Stanford Bowman" userId="6ede3e4e1afbea80" providerId="LiveId" clId="{F8A32A6B-35FC-4814-BC95-1855A82A91FC}" dt="2024-08-22T15:36:59.243" v="305" actId="121"/>
          <ac:spMkLst>
            <pc:docMk/>
            <pc:sldMk cId="1489487438" sldId="308"/>
            <ac:spMk id="3" creationId="{8DC80B2D-1EB9-F189-A993-C7D679C26937}"/>
          </ac:spMkLst>
        </pc:spChg>
        <pc:spChg chg="add mod">
          <ac:chgData name="Stanford Bowman" userId="6ede3e4e1afbea80" providerId="LiveId" clId="{F8A32A6B-35FC-4814-BC95-1855A82A91FC}" dt="2024-08-22T18:34:04.995" v="759" actId="1582"/>
          <ac:spMkLst>
            <pc:docMk/>
            <pc:sldMk cId="1489487438" sldId="308"/>
            <ac:spMk id="6" creationId="{63F23AFC-B287-4F91-9E54-A7F81B66FCE1}"/>
          </ac:spMkLst>
        </pc:spChg>
        <pc:spChg chg="mod">
          <ac:chgData name="Stanford Bowman" userId="6ede3e4e1afbea80" providerId="LiveId" clId="{F8A32A6B-35FC-4814-BC95-1855A82A91FC}" dt="2024-08-22T18:36:29.128" v="774" actId="1036"/>
          <ac:spMkLst>
            <pc:docMk/>
            <pc:sldMk cId="1489487438" sldId="308"/>
            <ac:spMk id="12" creationId="{65A8DD49-BF8B-4346-980A-6165ED343749}"/>
          </ac:spMkLst>
        </pc:spChg>
        <pc:spChg chg="mod">
          <ac:chgData name="Stanford Bowman" userId="6ede3e4e1afbea80" providerId="LiveId" clId="{F8A32A6B-35FC-4814-BC95-1855A82A91FC}" dt="2024-08-22T16:38:59.665" v="676" actId="947"/>
          <ac:spMkLst>
            <pc:docMk/>
            <pc:sldMk cId="1489487438" sldId="308"/>
            <ac:spMk id="13" creationId="{2EF63E21-0A62-4E0C-B58D-55FE45E3F202}"/>
          </ac:spMkLst>
        </pc:spChg>
        <pc:spChg chg="del mod">
          <ac:chgData name="Stanford Bowman" userId="6ede3e4e1afbea80" providerId="LiveId" clId="{F8A32A6B-35FC-4814-BC95-1855A82A91FC}" dt="2024-08-22T15:36:50.824" v="303" actId="478"/>
          <ac:spMkLst>
            <pc:docMk/>
            <pc:sldMk cId="1489487438" sldId="308"/>
            <ac:spMk id="14" creationId="{B97F7074-D175-4B85-A5D6-CD2BAC7801D4}"/>
          </ac:spMkLst>
        </pc:spChg>
        <pc:spChg chg="del">
          <ac:chgData name="Stanford Bowman" userId="6ede3e4e1afbea80" providerId="LiveId" clId="{F8A32A6B-35FC-4814-BC95-1855A82A91FC}" dt="2024-08-22T15:32:05.148" v="196" actId="478"/>
          <ac:spMkLst>
            <pc:docMk/>
            <pc:sldMk cId="1489487438" sldId="308"/>
            <ac:spMk id="16" creationId="{B39C9B18-349B-4488-A55D-A60D1281259D}"/>
          </ac:spMkLst>
        </pc:spChg>
        <pc:spChg chg="mod">
          <ac:chgData name="Stanford Bowman" userId="6ede3e4e1afbea80" providerId="LiveId" clId="{F8A32A6B-35FC-4814-BC95-1855A82A91FC}" dt="2024-08-22T18:31:15.737" v="744" actId="1076"/>
          <ac:spMkLst>
            <pc:docMk/>
            <pc:sldMk cId="1489487438" sldId="308"/>
            <ac:spMk id="17" creationId="{7DF2C187-A465-4CEB-8050-26D76706C4D6}"/>
          </ac:spMkLst>
        </pc:spChg>
        <pc:spChg chg="add mod">
          <ac:chgData name="Stanford Bowman" userId="6ede3e4e1afbea80" providerId="LiveId" clId="{F8A32A6B-35FC-4814-BC95-1855A82A91FC}" dt="2024-08-22T18:37:19.940" v="788" actId="1035"/>
          <ac:spMkLst>
            <pc:docMk/>
            <pc:sldMk cId="1489487438" sldId="308"/>
            <ac:spMk id="18" creationId="{0BD62087-CAE0-EA4C-6865-37BAC4058764}"/>
          </ac:spMkLst>
        </pc:spChg>
        <pc:picChg chg="add mod">
          <ac:chgData name="Stanford Bowman" userId="6ede3e4e1afbea80" providerId="LiveId" clId="{F8A32A6B-35FC-4814-BC95-1855A82A91FC}" dt="2024-08-22T18:32:10.729" v="752" actId="14100"/>
          <ac:picMkLst>
            <pc:docMk/>
            <pc:sldMk cId="1489487438" sldId="308"/>
            <ac:picMk id="4" creationId="{440BF6EF-F50D-04D8-AD41-0E930A4994B6}"/>
          </ac:picMkLst>
        </pc:picChg>
        <pc:picChg chg="add mod">
          <ac:chgData name="Stanford Bowman" userId="6ede3e4e1afbea80" providerId="LiveId" clId="{F8A32A6B-35FC-4814-BC95-1855A82A91FC}" dt="2024-08-22T18:31:49.182" v="749" actId="14100"/>
          <ac:picMkLst>
            <pc:docMk/>
            <pc:sldMk cId="1489487438" sldId="308"/>
            <ac:picMk id="5" creationId="{EDBFA9FC-CAEF-51DF-055A-86D4DFC09E15}"/>
          </ac:picMkLst>
        </pc:picChg>
        <pc:picChg chg="add mod">
          <ac:chgData name="Stanford Bowman" userId="6ede3e4e1afbea80" providerId="LiveId" clId="{F8A32A6B-35FC-4814-BC95-1855A82A91FC}" dt="2024-08-22T18:36:43.445" v="778" actId="14100"/>
          <ac:picMkLst>
            <pc:docMk/>
            <pc:sldMk cId="1489487438" sldId="308"/>
            <ac:picMk id="7" creationId="{2E96DF67-12CA-BF3B-D801-F1D3C56C9768}"/>
          </ac:picMkLst>
        </pc:picChg>
        <pc:picChg chg="del">
          <ac:chgData name="Stanford Bowman" userId="6ede3e4e1afbea80" providerId="LiveId" clId="{F8A32A6B-35FC-4814-BC95-1855A82A91FC}" dt="2024-08-22T15:32:02.188" v="195" actId="478"/>
          <ac:picMkLst>
            <pc:docMk/>
            <pc:sldMk cId="1489487438" sldId="308"/>
            <ac:picMk id="10" creationId="{2081E65A-6286-472F-BB7C-F83E25838204}"/>
          </ac:picMkLst>
        </pc:picChg>
        <pc:picChg chg="del">
          <ac:chgData name="Stanford Bowman" userId="6ede3e4e1afbea80" providerId="LiveId" clId="{F8A32A6B-35FC-4814-BC95-1855A82A91FC}" dt="2024-08-22T15:32:02.188" v="195" actId="478"/>
          <ac:picMkLst>
            <pc:docMk/>
            <pc:sldMk cId="1489487438" sldId="308"/>
            <ac:picMk id="19" creationId="{0FC8E0F4-F68D-4A0F-8329-99F74ADDB12D}"/>
          </ac:picMkLst>
        </pc:picChg>
      </pc:sldChg>
      <pc:sldChg chg="addSp delSp modSp add del mod">
        <pc:chgData name="Stanford Bowman" userId="6ede3e4e1afbea80" providerId="LiveId" clId="{F8A32A6B-35FC-4814-BC95-1855A82A91FC}" dt="2024-08-23T15:00:39.171" v="1297" actId="47"/>
        <pc:sldMkLst>
          <pc:docMk/>
          <pc:sldMk cId="180577358" sldId="325"/>
        </pc:sldMkLst>
        <pc:spChg chg="del">
          <ac:chgData name="Stanford Bowman" userId="6ede3e4e1afbea80" providerId="LiveId" clId="{F8A32A6B-35FC-4814-BC95-1855A82A91FC}" dt="2024-08-22T16:04:13.428" v="408" actId="478"/>
          <ac:spMkLst>
            <pc:docMk/>
            <pc:sldMk cId="180577358" sldId="325"/>
            <ac:spMk id="2" creationId="{7F5D1A2B-EEA7-459D-80F2-970AC84A03A9}"/>
          </ac:spMkLst>
        </pc:spChg>
        <pc:spChg chg="mod">
          <ac:chgData name="Stanford Bowman" userId="6ede3e4e1afbea80" providerId="LiveId" clId="{F8A32A6B-35FC-4814-BC95-1855A82A91FC}" dt="2024-08-22T16:04:28.545" v="412" actId="207"/>
          <ac:spMkLst>
            <pc:docMk/>
            <pc:sldMk cId="180577358" sldId="325"/>
            <ac:spMk id="3" creationId="{CF91492A-8356-4B1A-A035-5B5185E5E856}"/>
          </ac:spMkLst>
        </pc:spChg>
        <pc:spChg chg="mod">
          <ac:chgData name="Stanford Bowman" userId="6ede3e4e1afbea80" providerId="LiveId" clId="{F8A32A6B-35FC-4814-BC95-1855A82A91FC}" dt="2024-08-22T16:04:28.545" v="412" actId="207"/>
          <ac:spMkLst>
            <pc:docMk/>
            <pc:sldMk cId="180577358" sldId="325"/>
            <ac:spMk id="4" creationId="{834959A6-625F-4B1C-9AD0-25CC6D8A95F6}"/>
          </ac:spMkLst>
        </pc:spChg>
        <pc:spChg chg="add mod">
          <ac:chgData name="Stanford Bowman" userId="6ede3e4e1afbea80" providerId="LiveId" clId="{F8A32A6B-35FC-4814-BC95-1855A82A91FC}" dt="2024-08-22T16:04:06.581" v="407"/>
          <ac:spMkLst>
            <pc:docMk/>
            <pc:sldMk cId="180577358" sldId="325"/>
            <ac:spMk id="5" creationId="{94B807DC-325C-E968-A793-60DA30547DCE}"/>
          </ac:spMkLst>
        </pc:spChg>
        <pc:spChg chg="add mod">
          <ac:chgData name="Stanford Bowman" userId="6ede3e4e1afbea80" providerId="LiveId" clId="{F8A32A6B-35FC-4814-BC95-1855A82A91FC}" dt="2024-08-22T16:04:06.581" v="407"/>
          <ac:spMkLst>
            <pc:docMk/>
            <pc:sldMk cId="180577358" sldId="325"/>
            <ac:spMk id="6" creationId="{AAC8F6FF-08D0-D3B5-5E5E-CD9AD03300BD}"/>
          </ac:spMkLst>
        </pc:spChg>
        <pc:spChg chg="del">
          <ac:chgData name="Stanford Bowman" userId="6ede3e4e1afbea80" providerId="LiveId" clId="{F8A32A6B-35FC-4814-BC95-1855A82A91FC}" dt="2024-08-22T16:04:13.428" v="408" actId="478"/>
          <ac:spMkLst>
            <pc:docMk/>
            <pc:sldMk cId="180577358" sldId="325"/>
            <ac:spMk id="7" creationId="{5C929208-B41B-451E-A27A-E8238C19800E}"/>
          </ac:spMkLst>
        </pc:spChg>
        <pc:spChg chg="add mod">
          <ac:chgData name="Stanford Bowman" userId="6ede3e4e1afbea80" providerId="LiveId" clId="{F8A32A6B-35FC-4814-BC95-1855A82A91FC}" dt="2024-08-22T16:04:14.956" v="409"/>
          <ac:spMkLst>
            <pc:docMk/>
            <pc:sldMk cId="180577358" sldId="325"/>
            <ac:spMk id="8" creationId="{0D1AC812-D358-E6CA-18DC-A3F6845D7E72}"/>
          </ac:spMkLst>
        </pc:spChg>
        <pc:spChg chg="add mod">
          <ac:chgData name="Stanford Bowman" userId="6ede3e4e1afbea80" providerId="LiveId" clId="{F8A32A6B-35FC-4814-BC95-1855A82A91FC}" dt="2024-08-22T16:04:14.956" v="409"/>
          <ac:spMkLst>
            <pc:docMk/>
            <pc:sldMk cId="180577358" sldId="325"/>
            <ac:spMk id="9" creationId="{89FE0042-D2CA-6771-B36B-5A8DB1E662D6}"/>
          </ac:spMkLst>
        </pc:spChg>
        <pc:spChg chg="del mod">
          <ac:chgData name="Stanford Bowman" userId="6ede3e4e1afbea80" providerId="LiveId" clId="{F8A32A6B-35FC-4814-BC95-1855A82A91FC}" dt="2024-08-22T16:04:13.428" v="408" actId="478"/>
          <ac:spMkLst>
            <pc:docMk/>
            <pc:sldMk cId="180577358" sldId="325"/>
            <ac:spMk id="15" creationId="{9D384234-689E-4B38-998B-B881B7D3EA21}"/>
          </ac:spMkLst>
        </pc:spChg>
        <pc:picChg chg="del">
          <ac:chgData name="Stanford Bowman" userId="6ede3e4e1afbea80" providerId="LiveId" clId="{F8A32A6B-35FC-4814-BC95-1855A82A91FC}" dt="2024-08-22T16:04:13.428" v="408" actId="478"/>
          <ac:picMkLst>
            <pc:docMk/>
            <pc:sldMk cId="180577358" sldId="325"/>
            <ac:picMk id="10" creationId="{C5BEE582-59BF-4332-8F0D-810333FCF1A9}"/>
          </ac:picMkLst>
        </pc:picChg>
      </pc:sldChg>
      <pc:sldChg chg="addSp delSp modSp add del mod setBg">
        <pc:chgData name="Stanford Bowman" userId="6ede3e4e1afbea80" providerId="LiveId" clId="{F8A32A6B-35FC-4814-BC95-1855A82A91FC}" dt="2024-08-23T15:00:17.273" v="1296" actId="47"/>
        <pc:sldMkLst>
          <pc:docMk/>
          <pc:sldMk cId="3887617993" sldId="326"/>
        </pc:sldMkLst>
        <pc:spChg chg="add mod">
          <ac:chgData name="Stanford Bowman" userId="6ede3e4e1afbea80" providerId="LiveId" clId="{F8A32A6B-35FC-4814-BC95-1855A82A91FC}" dt="2024-08-22T15:37:45.111" v="311"/>
          <ac:spMkLst>
            <pc:docMk/>
            <pc:sldMk cId="3887617993" sldId="326"/>
            <ac:spMk id="2" creationId="{A4702306-E479-53BF-0ADA-5F49A1AE90EE}"/>
          </ac:spMkLst>
        </pc:spChg>
        <pc:spChg chg="add mod">
          <ac:chgData name="Stanford Bowman" userId="6ede3e4e1afbea80" providerId="LiveId" clId="{F8A32A6B-35FC-4814-BC95-1855A82A91FC}" dt="2024-08-22T15:37:56.274" v="312" actId="121"/>
          <ac:spMkLst>
            <pc:docMk/>
            <pc:sldMk cId="3887617993" sldId="326"/>
            <ac:spMk id="4" creationId="{D3C35D22-6A12-FD04-52A2-1E7EB9190F7C}"/>
          </ac:spMkLst>
        </pc:spChg>
        <pc:spChg chg="del mod">
          <ac:chgData name="Stanford Bowman" userId="6ede3e4e1afbea80" providerId="LiveId" clId="{F8A32A6B-35FC-4814-BC95-1855A82A91FC}" dt="2024-08-22T18:40:36.946" v="795" actId="478"/>
          <ac:spMkLst>
            <pc:docMk/>
            <pc:sldMk cId="3887617993" sldId="326"/>
            <ac:spMk id="5" creationId="{B278BF7E-3AC8-4C01-97B4-8E32BC835528}"/>
          </ac:spMkLst>
        </pc:spChg>
        <pc:spChg chg="add del mod">
          <ac:chgData name="Stanford Bowman" userId="6ede3e4e1afbea80" providerId="LiveId" clId="{F8A32A6B-35FC-4814-BC95-1855A82A91FC}" dt="2024-08-22T18:52:05.011" v="850" actId="478"/>
          <ac:spMkLst>
            <pc:docMk/>
            <pc:sldMk cId="3887617993" sldId="326"/>
            <ac:spMk id="7" creationId="{C47E69BC-2651-FD20-5293-744884D95518}"/>
          </ac:spMkLst>
        </pc:spChg>
        <pc:spChg chg="add mod">
          <ac:chgData name="Stanford Bowman" userId="6ede3e4e1afbea80" providerId="LiveId" clId="{F8A32A6B-35FC-4814-BC95-1855A82A91FC}" dt="2024-08-22T19:17:08.055" v="891" actId="206"/>
          <ac:spMkLst>
            <pc:docMk/>
            <pc:sldMk cId="3887617993" sldId="326"/>
            <ac:spMk id="8" creationId="{CAA65165-B2DB-8101-F363-8BC43ADBB76C}"/>
          </ac:spMkLst>
        </pc:spChg>
        <pc:spChg chg="del">
          <ac:chgData name="Stanford Bowman" userId="6ede3e4e1afbea80" providerId="LiveId" clId="{F8A32A6B-35FC-4814-BC95-1855A82A91FC}" dt="2024-08-22T18:40:46.895" v="797" actId="478"/>
          <ac:spMkLst>
            <pc:docMk/>
            <pc:sldMk cId="3887617993" sldId="326"/>
            <ac:spMk id="12" creationId="{3EC23EEF-28A9-4113-A20E-F4FF5EE825FD}"/>
          </ac:spMkLst>
        </pc:spChg>
        <pc:spChg chg="del">
          <ac:chgData name="Stanford Bowman" userId="6ede3e4e1afbea80" providerId="LiveId" clId="{F8A32A6B-35FC-4814-BC95-1855A82A91FC}" dt="2024-08-22T18:40:45.725" v="796" actId="478"/>
          <ac:spMkLst>
            <pc:docMk/>
            <pc:sldMk cId="3887617993" sldId="326"/>
            <ac:spMk id="13" creationId="{F8EA0646-B1C8-4D8A-AEF1-D238740D007E}"/>
          </ac:spMkLst>
        </pc:spChg>
        <pc:spChg chg="del mod">
          <ac:chgData name="Stanford Bowman" userId="6ede3e4e1afbea80" providerId="LiveId" clId="{F8A32A6B-35FC-4814-BC95-1855A82A91FC}" dt="2024-08-22T15:37:21.894" v="308" actId="478"/>
          <ac:spMkLst>
            <pc:docMk/>
            <pc:sldMk cId="3887617993" sldId="326"/>
            <ac:spMk id="18" creationId="{FF3E6808-A08E-4ED6-9610-DA47A63E30CA}"/>
          </ac:spMkLst>
        </pc:spChg>
        <pc:graphicFrameChg chg="add mod">
          <ac:chgData name="Stanford Bowman" userId="6ede3e4e1afbea80" providerId="LiveId" clId="{F8A32A6B-35FC-4814-BC95-1855A82A91FC}" dt="2024-08-22T18:49:15.214" v="843" actId="408"/>
          <ac:graphicFrameMkLst>
            <pc:docMk/>
            <pc:sldMk cId="3887617993" sldId="326"/>
            <ac:graphicFrameMk id="3" creationId="{2A255867-3D7F-460A-6560-D9461E6A048F}"/>
          </ac:graphicFrameMkLst>
        </pc:graphicFrameChg>
        <pc:graphicFrameChg chg="add mod">
          <ac:chgData name="Stanford Bowman" userId="6ede3e4e1afbea80" providerId="LiveId" clId="{F8A32A6B-35FC-4814-BC95-1855A82A91FC}" dt="2024-08-22T18:49:15.214" v="843" actId="408"/>
          <ac:graphicFrameMkLst>
            <pc:docMk/>
            <pc:sldMk cId="3887617993" sldId="326"/>
            <ac:graphicFrameMk id="5" creationId="{191F5F78-3D9C-CE55-387E-1AAA55337570}"/>
          </ac:graphicFrameMkLst>
        </pc:graphicFrameChg>
        <pc:graphicFrameChg chg="add mod modGraphic">
          <ac:chgData name="Stanford Bowman" userId="6ede3e4e1afbea80" providerId="LiveId" clId="{F8A32A6B-35FC-4814-BC95-1855A82A91FC}" dt="2024-08-22T18:49:15.214" v="843" actId="408"/>
          <ac:graphicFrameMkLst>
            <pc:docMk/>
            <pc:sldMk cId="3887617993" sldId="326"/>
            <ac:graphicFrameMk id="6" creationId="{24694D80-790D-FBDC-C23B-F7DDE935D859}"/>
          </ac:graphicFrameMkLst>
        </pc:graphicFrameChg>
        <pc:picChg chg="del">
          <ac:chgData name="Stanford Bowman" userId="6ede3e4e1afbea80" providerId="LiveId" clId="{F8A32A6B-35FC-4814-BC95-1855A82A91FC}" dt="2024-08-22T15:37:09.262" v="306" actId="478"/>
          <ac:picMkLst>
            <pc:docMk/>
            <pc:sldMk cId="3887617993" sldId="326"/>
            <ac:picMk id="3" creationId="{B36043F7-BD8C-4F08-9A38-2F0DD180B734}"/>
          </ac:picMkLst>
        </pc:picChg>
        <pc:picChg chg="del">
          <ac:chgData name="Stanford Bowman" userId="6ede3e4e1afbea80" providerId="LiveId" clId="{F8A32A6B-35FC-4814-BC95-1855A82A91FC}" dt="2024-08-22T15:37:09.262" v="306" actId="478"/>
          <ac:picMkLst>
            <pc:docMk/>
            <pc:sldMk cId="3887617993" sldId="326"/>
            <ac:picMk id="14" creationId="{41DAFBF4-6590-4E23-AA2C-DCCA3D38A978}"/>
          </ac:picMkLst>
        </pc:picChg>
        <pc:picChg chg="del">
          <ac:chgData name="Stanford Bowman" userId="6ede3e4e1afbea80" providerId="LiveId" clId="{F8A32A6B-35FC-4814-BC95-1855A82A91FC}" dt="2024-08-22T15:37:09.262" v="306" actId="478"/>
          <ac:picMkLst>
            <pc:docMk/>
            <pc:sldMk cId="3887617993" sldId="326"/>
            <ac:picMk id="16" creationId="{294A5EC1-11D3-4A63-AA33-53FB250552AD}"/>
          </ac:picMkLst>
        </pc:picChg>
        <pc:cxnChg chg="del">
          <ac:chgData name="Stanford Bowman" userId="6ede3e4e1afbea80" providerId="LiveId" clId="{F8A32A6B-35FC-4814-BC95-1855A82A91FC}" dt="2024-08-22T18:40:49.155" v="798" actId="478"/>
          <ac:cxnSpMkLst>
            <pc:docMk/>
            <pc:sldMk cId="3887617993" sldId="326"/>
            <ac:cxnSpMk id="11" creationId="{42121AC4-B46B-4120-BC08-55AFE9660D5F}"/>
          </ac:cxnSpMkLst>
        </pc:cxnChg>
      </pc:sldChg>
      <pc:sldChg chg="addSp delSp modSp add del mod ord modShow modNotes modNotesTx">
        <pc:chgData name="Stanford Bowman" userId="6ede3e4e1afbea80" providerId="LiveId" clId="{F8A32A6B-35FC-4814-BC95-1855A82A91FC}" dt="2024-08-23T15:37:03.949" v="1636" actId="20577"/>
        <pc:sldMkLst>
          <pc:docMk/>
          <pc:sldMk cId="2854650953" sldId="328"/>
        </pc:sldMkLst>
        <pc:spChg chg="add mod">
          <ac:chgData name="Stanford Bowman" userId="6ede3e4e1afbea80" providerId="LiveId" clId="{F8A32A6B-35FC-4814-BC95-1855A82A91FC}" dt="2024-08-22T15:55:45.148" v="372" actId="14100"/>
          <ac:spMkLst>
            <pc:docMk/>
            <pc:sldMk cId="2854650953" sldId="328"/>
            <ac:spMk id="2" creationId="{0C536EE9-6106-0793-A7A1-B340816C1658}"/>
          </ac:spMkLst>
        </pc:spChg>
        <pc:spChg chg="add mod">
          <ac:chgData name="Stanford Bowman" userId="6ede3e4e1afbea80" providerId="LiveId" clId="{F8A32A6B-35FC-4814-BC95-1855A82A91FC}" dt="2024-08-22T15:55:50.557" v="373" actId="14100"/>
          <ac:spMkLst>
            <pc:docMk/>
            <pc:sldMk cId="2854650953" sldId="328"/>
            <ac:spMk id="3" creationId="{7AD8D302-77F2-E50E-9813-1D67D9AA58C2}"/>
          </ac:spMkLst>
        </pc:spChg>
        <pc:spChg chg="add mod">
          <ac:chgData name="Stanford Bowman" userId="6ede3e4e1afbea80" providerId="LiveId" clId="{F8A32A6B-35FC-4814-BC95-1855A82A91FC}" dt="2024-08-23T14:36:42.446" v="1195" actId="14100"/>
          <ac:spMkLst>
            <pc:docMk/>
            <pc:sldMk cId="2854650953" sldId="328"/>
            <ac:spMk id="5" creationId="{EAF8A72A-BB96-AD08-86F3-B65954232B7B}"/>
          </ac:spMkLst>
        </pc:spChg>
        <pc:spChg chg="add mod">
          <ac:chgData name="Stanford Bowman" userId="6ede3e4e1afbea80" providerId="LiveId" clId="{F8A32A6B-35FC-4814-BC95-1855A82A91FC}" dt="2024-08-22T16:24:58.258" v="610"/>
          <ac:spMkLst>
            <pc:docMk/>
            <pc:sldMk cId="2854650953" sldId="328"/>
            <ac:spMk id="6" creationId="{97E42072-534D-3D2D-58ED-5CE85526203F}"/>
          </ac:spMkLst>
        </pc:spChg>
        <pc:spChg chg="add mod">
          <ac:chgData name="Stanford Bowman" userId="6ede3e4e1afbea80" providerId="LiveId" clId="{F8A32A6B-35FC-4814-BC95-1855A82A91FC}" dt="2024-08-23T14:36:42.446" v="1195" actId="14100"/>
          <ac:spMkLst>
            <pc:docMk/>
            <pc:sldMk cId="2854650953" sldId="328"/>
            <ac:spMk id="7" creationId="{BBD0D9C6-FF69-0FA1-2AF7-E3CDEC68524E}"/>
          </ac:spMkLst>
        </pc:spChg>
        <pc:spChg chg="add mod">
          <ac:chgData name="Stanford Bowman" userId="6ede3e4e1afbea80" providerId="LiveId" clId="{F8A32A6B-35FC-4814-BC95-1855A82A91FC}" dt="2024-08-23T14:36:53.828" v="1196" actId="1076"/>
          <ac:spMkLst>
            <pc:docMk/>
            <pc:sldMk cId="2854650953" sldId="328"/>
            <ac:spMk id="8" creationId="{12FBBE4A-8040-E6E1-9775-78C8609172DF}"/>
          </ac:spMkLst>
        </pc:spChg>
        <pc:spChg chg="del">
          <ac:chgData name="Stanford Bowman" userId="6ede3e4e1afbea80" providerId="LiveId" clId="{F8A32A6B-35FC-4814-BC95-1855A82A91FC}" dt="2024-08-22T15:55:38.261" v="368" actId="478"/>
          <ac:spMkLst>
            <pc:docMk/>
            <pc:sldMk cId="2854650953" sldId="328"/>
            <ac:spMk id="12" creationId="{9208A2B5-95FB-42A2-8216-EFB81A96DD8B}"/>
          </ac:spMkLst>
        </pc:spChg>
        <pc:spChg chg="del">
          <ac:chgData name="Stanford Bowman" userId="6ede3e4e1afbea80" providerId="LiveId" clId="{F8A32A6B-35FC-4814-BC95-1855A82A91FC}" dt="2024-08-22T15:55:38.261" v="368" actId="478"/>
          <ac:spMkLst>
            <pc:docMk/>
            <pc:sldMk cId="2854650953" sldId="328"/>
            <ac:spMk id="13" creationId="{346A19DD-80EB-40B7-A2BF-0EBE31F6B071}"/>
          </ac:spMkLst>
        </pc:spChg>
        <pc:spChg chg="mod">
          <ac:chgData name="Stanford Bowman" userId="6ede3e4e1afbea80" providerId="LiveId" clId="{F8A32A6B-35FC-4814-BC95-1855A82A91FC}" dt="2024-08-23T14:38:26.843" v="1197" actId="1076"/>
          <ac:spMkLst>
            <pc:docMk/>
            <pc:sldMk cId="2854650953" sldId="328"/>
            <ac:spMk id="14" creationId="{BD44D565-EAE8-451E-9152-A6122E246898}"/>
          </ac:spMkLst>
        </pc:spChg>
        <pc:spChg chg="del mod">
          <ac:chgData name="Stanford Bowman" userId="6ede3e4e1afbea80" providerId="LiveId" clId="{F8A32A6B-35FC-4814-BC95-1855A82A91FC}" dt="2024-08-22T15:55:38.261" v="368" actId="478"/>
          <ac:spMkLst>
            <pc:docMk/>
            <pc:sldMk cId="2854650953" sldId="328"/>
            <ac:spMk id="17" creationId="{D4E2ADE6-C720-4C40-A5D7-F62699B7E072}"/>
          </ac:spMkLst>
        </pc:spChg>
        <pc:picChg chg="del">
          <ac:chgData name="Stanford Bowman" userId="6ede3e4e1afbea80" providerId="LiveId" clId="{F8A32A6B-35FC-4814-BC95-1855A82A91FC}" dt="2024-08-22T15:55:38.261" v="368" actId="478"/>
          <ac:picMkLst>
            <pc:docMk/>
            <pc:sldMk cId="2854650953" sldId="328"/>
            <ac:picMk id="9" creationId="{9214B0D0-6D99-4509-ACBD-B6CF12184C97}"/>
          </ac:picMkLst>
        </pc:picChg>
      </pc:sldChg>
      <pc:sldChg chg="addSp delSp modSp add del mod modNotes modNotesTx">
        <pc:chgData name="Stanford Bowman" userId="6ede3e4e1afbea80" providerId="LiveId" clId="{F8A32A6B-35FC-4814-BC95-1855A82A91FC}" dt="2024-08-23T15:00:17.273" v="1296" actId="47"/>
        <pc:sldMkLst>
          <pc:docMk/>
          <pc:sldMk cId="3511111692" sldId="331"/>
        </pc:sldMkLst>
        <pc:spChg chg="mod">
          <ac:chgData name="Stanford Bowman" userId="6ede3e4e1afbea80" providerId="LiveId" clId="{F8A32A6B-35FC-4814-BC95-1855A82A91FC}" dt="2024-08-23T14:23:46.069" v="1106"/>
          <ac:spMkLst>
            <pc:docMk/>
            <pc:sldMk cId="3511111692" sldId="331"/>
            <ac:spMk id="2" creationId="{7F2DB5D9-71C5-4A58-9DDD-75EBC6870EA9}"/>
          </ac:spMkLst>
        </pc:spChg>
        <pc:spChg chg="add mod">
          <ac:chgData name="Stanford Bowman" userId="6ede3e4e1afbea80" providerId="LiveId" clId="{F8A32A6B-35FC-4814-BC95-1855A82A91FC}" dt="2024-08-22T15:41:32.551" v="325" actId="14100"/>
          <ac:spMkLst>
            <pc:docMk/>
            <pc:sldMk cId="3511111692" sldId="331"/>
            <ac:spMk id="3" creationId="{EDBA2A4D-AFEB-19B9-10B9-CE4CE7C0ED2D}"/>
          </ac:spMkLst>
        </pc:spChg>
        <pc:spChg chg="add mod">
          <ac:chgData name="Stanford Bowman" userId="6ede3e4e1afbea80" providerId="LiveId" clId="{F8A32A6B-35FC-4814-BC95-1855A82A91FC}" dt="2024-08-22T15:41:36.645" v="326" actId="14100"/>
          <ac:spMkLst>
            <pc:docMk/>
            <pc:sldMk cId="3511111692" sldId="331"/>
            <ac:spMk id="4" creationId="{B3FF3F11-1A3E-B18A-7EB3-A58453A526C6}"/>
          </ac:spMkLst>
        </pc:spChg>
        <pc:spChg chg="mod">
          <ac:chgData name="Stanford Bowman" userId="6ede3e4e1afbea80" providerId="LiveId" clId="{F8A32A6B-35FC-4814-BC95-1855A82A91FC}" dt="2024-08-23T14:09:21.920" v="978" actId="1035"/>
          <ac:spMkLst>
            <pc:docMk/>
            <pc:sldMk cId="3511111692" sldId="331"/>
            <ac:spMk id="8" creationId="{31A16FEB-443E-4763-A54F-08668CDCC13B}"/>
          </ac:spMkLst>
        </pc:spChg>
        <pc:spChg chg="mod">
          <ac:chgData name="Stanford Bowman" userId="6ede3e4e1afbea80" providerId="LiveId" clId="{F8A32A6B-35FC-4814-BC95-1855A82A91FC}" dt="2024-08-23T14:23:46.069" v="1106"/>
          <ac:spMkLst>
            <pc:docMk/>
            <pc:sldMk cId="3511111692" sldId="331"/>
            <ac:spMk id="9" creationId="{85B3CA4D-3673-4B83-A2E0-F3C2593AC5C9}"/>
          </ac:spMkLst>
        </pc:spChg>
        <pc:spChg chg="del mod">
          <ac:chgData name="Stanford Bowman" userId="6ede3e4e1afbea80" providerId="LiveId" clId="{F8A32A6B-35FC-4814-BC95-1855A82A91FC}" dt="2024-08-22T15:41:24.991" v="321" actId="478"/>
          <ac:spMkLst>
            <pc:docMk/>
            <pc:sldMk cId="3511111692" sldId="331"/>
            <ac:spMk id="14" creationId="{B97F7074-D175-4B85-A5D6-CD2BAC7801D4}"/>
          </ac:spMkLst>
        </pc:spChg>
        <pc:spChg chg="del">
          <ac:chgData name="Stanford Bowman" userId="6ede3e4e1afbea80" providerId="LiveId" clId="{F8A32A6B-35FC-4814-BC95-1855A82A91FC}" dt="2024-08-22T15:41:18.025" v="320" actId="478"/>
          <ac:spMkLst>
            <pc:docMk/>
            <pc:sldMk cId="3511111692" sldId="331"/>
            <ac:spMk id="16" creationId="{B39C9B18-349B-4488-A55D-A60D1281259D}"/>
          </ac:spMkLst>
        </pc:spChg>
        <pc:picChg chg="add mod ord">
          <ac:chgData name="Stanford Bowman" userId="6ede3e4e1afbea80" providerId="LiveId" clId="{F8A32A6B-35FC-4814-BC95-1855A82A91FC}" dt="2024-08-23T14:11:51.720" v="1030" actId="167"/>
          <ac:picMkLst>
            <pc:docMk/>
            <pc:sldMk cId="3511111692" sldId="331"/>
            <ac:picMk id="6" creationId="{5D9A66A0-A2EC-50CF-3615-081EFD2C6886}"/>
          </ac:picMkLst>
        </pc:picChg>
        <pc:picChg chg="del">
          <ac:chgData name="Stanford Bowman" userId="6ede3e4e1afbea80" providerId="LiveId" clId="{F8A32A6B-35FC-4814-BC95-1855A82A91FC}" dt="2024-08-22T15:41:18.025" v="320" actId="478"/>
          <ac:picMkLst>
            <pc:docMk/>
            <pc:sldMk cId="3511111692" sldId="331"/>
            <ac:picMk id="10" creationId="{2081E65A-6286-472F-BB7C-F83E25838204}"/>
          </ac:picMkLst>
        </pc:picChg>
        <pc:picChg chg="del">
          <ac:chgData name="Stanford Bowman" userId="6ede3e4e1afbea80" providerId="LiveId" clId="{F8A32A6B-35FC-4814-BC95-1855A82A91FC}" dt="2024-08-22T15:41:18.025" v="320" actId="478"/>
          <ac:picMkLst>
            <pc:docMk/>
            <pc:sldMk cId="3511111692" sldId="331"/>
            <ac:picMk id="12" creationId="{18AC2E79-E4C7-4D60-A81A-1186989DC01D}"/>
          </ac:picMkLst>
        </pc:picChg>
      </pc:sldChg>
      <pc:sldChg chg="addSp delSp modSp add del mod ord setBg">
        <pc:chgData name="Stanford Bowman" userId="6ede3e4e1afbea80" providerId="LiveId" clId="{F8A32A6B-35FC-4814-BC95-1855A82A91FC}" dt="2024-08-23T15:00:17.273" v="1296" actId="47"/>
        <pc:sldMkLst>
          <pc:docMk/>
          <pc:sldMk cId="2505661476" sldId="332"/>
        </pc:sldMkLst>
        <pc:spChg chg="add mod">
          <ac:chgData name="Stanford Bowman" userId="6ede3e4e1afbea80" providerId="LiveId" clId="{F8A32A6B-35FC-4814-BC95-1855A82A91FC}" dt="2024-08-22T15:42:56.196" v="349"/>
          <ac:spMkLst>
            <pc:docMk/>
            <pc:sldMk cId="2505661476" sldId="332"/>
            <ac:spMk id="2" creationId="{FD246770-99B3-E23B-2635-18E24C09605B}"/>
          </ac:spMkLst>
        </pc:spChg>
        <pc:spChg chg="add mod">
          <ac:chgData name="Stanford Bowman" userId="6ede3e4e1afbea80" providerId="LiveId" clId="{F8A32A6B-35FC-4814-BC95-1855A82A91FC}" dt="2024-08-22T19:18:39.570" v="893"/>
          <ac:spMkLst>
            <pc:docMk/>
            <pc:sldMk cId="2505661476" sldId="332"/>
            <ac:spMk id="3" creationId="{B22EB1B3-9C9C-72F6-F8F6-46D53F1BCE57}"/>
          </ac:spMkLst>
        </pc:spChg>
        <pc:spChg chg="add mod">
          <ac:chgData name="Stanford Bowman" userId="6ede3e4e1afbea80" providerId="LiveId" clId="{F8A32A6B-35FC-4814-BC95-1855A82A91FC}" dt="2024-08-22T15:42:56.196" v="349"/>
          <ac:spMkLst>
            <pc:docMk/>
            <pc:sldMk cId="2505661476" sldId="332"/>
            <ac:spMk id="4" creationId="{D37C2AC9-D951-D496-2874-E341078EA31D}"/>
          </ac:spMkLst>
        </pc:spChg>
        <pc:spChg chg="mod">
          <ac:chgData name="Stanford Bowman" userId="6ede3e4e1afbea80" providerId="LiveId" clId="{F8A32A6B-35FC-4814-BC95-1855A82A91FC}" dt="2024-08-23T14:05:18.388" v="928" actId="20577"/>
          <ac:spMkLst>
            <pc:docMk/>
            <pc:sldMk cId="2505661476" sldId="332"/>
            <ac:spMk id="5" creationId="{B278BF7E-3AC8-4C01-97B4-8E32BC835528}"/>
          </ac:spMkLst>
        </pc:spChg>
        <pc:spChg chg="del">
          <ac:chgData name="Stanford Bowman" userId="6ede3e4e1afbea80" providerId="LiveId" clId="{F8A32A6B-35FC-4814-BC95-1855A82A91FC}" dt="2024-08-22T19:18:39.036" v="892" actId="478"/>
          <ac:spMkLst>
            <pc:docMk/>
            <pc:sldMk cId="2505661476" sldId="332"/>
            <ac:spMk id="15" creationId="{02DD65C2-BA58-4A54-9747-3CF5F4E066C5}"/>
          </ac:spMkLst>
        </pc:spChg>
        <pc:spChg chg="del mod">
          <ac:chgData name="Stanford Bowman" userId="6ede3e4e1afbea80" providerId="LiveId" clId="{F8A32A6B-35FC-4814-BC95-1855A82A91FC}" dt="2024-08-22T15:42:25.160" v="341" actId="478"/>
          <ac:spMkLst>
            <pc:docMk/>
            <pc:sldMk cId="2505661476" sldId="332"/>
            <ac:spMk id="18" creationId="{FF3E6808-A08E-4ED6-9610-DA47A63E30CA}"/>
          </ac:spMkLst>
        </pc:spChg>
        <pc:picChg chg="del">
          <ac:chgData name="Stanford Bowman" userId="6ede3e4e1afbea80" providerId="LiveId" clId="{F8A32A6B-35FC-4814-BC95-1855A82A91FC}" dt="2024-08-22T15:42:25.160" v="341" actId="478"/>
          <ac:picMkLst>
            <pc:docMk/>
            <pc:sldMk cId="2505661476" sldId="332"/>
            <ac:picMk id="3" creationId="{B36043F7-BD8C-4F08-9A38-2F0DD180B734}"/>
          </ac:picMkLst>
        </pc:picChg>
        <pc:picChg chg="add mod ord">
          <ac:chgData name="Stanford Bowman" userId="6ede3e4e1afbea80" providerId="LiveId" clId="{F8A32A6B-35FC-4814-BC95-1855A82A91FC}" dt="2024-08-22T19:22:23.921" v="919" actId="14100"/>
          <ac:picMkLst>
            <pc:docMk/>
            <pc:sldMk cId="2505661476" sldId="332"/>
            <ac:picMk id="7" creationId="{4208D21D-328E-2A27-69B0-83BD64F87AB7}"/>
          </ac:picMkLst>
        </pc:picChg>
        <pc:picChg chg="del">
          <ac:chgData name="Stanford Bowman" userId="6ede3e4e1afbea80" providerId="LiveId" clId="{F8A32A6B-35FC-4814-BC95-1855A82A91FC}" dt="2024-08-22T15:42:25.160" v="341" actId="478"/>
          <ac:picMkLst>
            <pc:docMk/>
            <pc:sldMk cId="2505661476" sldId="332"/>
            <ac:picMk id="14" creationId="{41DAFBF4-6590-4E23-AA2C-DCCA3D38A978}"/>
          </ac:picMkLst>
        </pc:picChg>
        <pc:picChg chg="del">
          <ac:chgData name="Stanford Bowman" userId="6ede3e4e1afbea80" providerId="LiveId" clId="{F8A32A6B-35FC-4814-BC95-1855A82A91FC}" dt="2024-08-22T15:42:25.160" v="341" actId="478"/>
          <ac:picMkLst>
            <pc:docMk/>
            <pc:sldMk cId="2505661476" sldId="332"/>
            <ac:picMk id="16" creationId="{93D824AF-4E70-45F0-A415-BFBE5A8AC981}"/>
          </ac:picMkLst>
        </pc:picChg>
      </pc:sldChg>
      <pc:sldChg chg="addSp delSp modSp del mod">
        <pc:chgData name="Stanford Bowman" userId="6ede3e4e1afbea80" providerId="LiveId" clId="{F8A32A6B-35FC-4814-BC95-1855A82A91FC}" dt="2024-08-22T15:57:11.979" v="390" actId="47"/>
        <pc:sldMkLst>
          <pc:docMk/>
          <pc:sldMk cId="3452994902" sldId="333"/>
        </pc:sldMkLst>
        <pc:spChg chg="del mod">
          <ac:chgData name="Stanford Bowman" userId="6ede3e4e1afbea80" providerId="LiveId" clId="{F8A32A6B-35FC-4814-BC95-1855A82A91FC}" dt="2024-08-22T15:56:46.900" v="386" actId="478"/>
          <ac:spMkLst>
            <pc:docMk/>
            <pc:sldMk cId="3452994902" sldId="333"/>
            <ac:spMk id="2" creationId="{B073B5BA-3F73-4788-A44E-6FEC2EA0391D}"/>
          </ac:spMkLst>
        </pc:spChg>
        <pc:spChg chg="add mod">
          <ac:chgData name="Stanford Bowman" userId="6ede3e4e1afbea80" providerId="LiveId" clId="{F8A32A6B-35FC-4814-BC95-1855A82A91FC}" dt="2024-08-22T15:56:05.244" v="376"/>
          <ac:spMkLst>
            <pc:docMk/>
            <pc:sldMk cId="3452994902" sldId="333"/>
            <ac:spMk id="3" creationId="{C2763C9E-AEA5-FF06-AB48-2766B24FCC95}"/>
          </ac:spMkLst>
        </pc:spChg>
        <pc:spChg chg="add mod">
          <ac:chgData name="Stanford Bowman" userId="6ede3e4e1afbea80" providerId="LiveId" clId="{F8A32A6B-35FC-4814-BC95-1855A82A91FC}" dt="2024-08-22T15:56:05.244" v="376"/>
          <ac:spMkLst>
            <pc:docMk/>
            <pc:sldMk cId="3452994902" sldId="333"/>
            <ac:spMk id="4" creationId="{FFE01EE3-40E1-D71A-72FE-659A908E5CE1}"/>
          </ac:spMkLst>
        </pc:spChg>
        <pc:spChg chg="add mod">
          <ac:chgData name="Stanford Bowman" userId="6ede3e4e1afbea80" providerId="LiveId" clId="{F8A32A6B-35FC-4814-BC95-1855A82A91FC}" dt="2024-08-22T15:57:00.974" v="389" actId="14100"/>
          <ac:spMkLst>
            <pc:docMk/>
            <pc:sldMk cId="3452994902" sldId="333"/>
            <ac:spMk id="5" creationId="{72EAB7E2-19FE-6D1D-F9AA-C44CBD75B801}"/>
          </ac:spMkLst>
        </pc:spChg>
        <pc:spChg chg="del mod">
          <ac:chgData name="Stanford Bowman" userId="6ede3e4e1afbea80" providerId="LiveId" clId="{F8A32A6B-35FC-4814-BC95-1855A82A91FC}" dt="2024-08-22T15:56:03.309" v="375" actId="478"/>
          <ac:spMkLst>
            <pc:docMk/>
            <pc:sldMk cId="3452994902" sldId="333"/>
            <ac:spMk id="15" creationId="{10095DD6-603C-4C82-8947-C8C771F8E607}"/>
          </ac:spMkLst>
        </pc:spChg>
        <pc:spChg chg="mod">
          <ac:chgData name="Stanford Bowman" userId="6ede3e4e1afbea80" providerId="LiveId" clId="{F8A32A6B-35FC-4814-BC95-1855A82A91FC}" dt="2024-08-22T15:56:21.538" v="378" actId="207"/>
          <ac:spMkLst>
            <pc:docMk/>
            <pc:sldMk cId="3452994902" sldId="333"/>
            <ac:spMk id="16" creationId="{4F123F2E-C565-4555-981E-61A6D6EC2C25}"/>
          </ac:spMkLst>
        </pc:spChg>
        <pc:spChg chg="del">
          <ac:chgData name="Stanford Bowman" userId="6ede3e4e1afbea80" providerId="LiveId" clId="{F8A32A6B-35FC-4814-BC95-1855A82A91FC}" dt="2024-08-22T15:55:59.218" v="374" actId="478"/>
          <ac:spMkLst>
            <pc:docMk/>
            <pc:sldMk cId="3452994902" sldId="333"/>
            <ac:spMk id="18" creationId="{6B5BDDF0-AC04-448A-A5AE-0B682F0BFADD}"/>
          </ac:spMkLst>
        </pc:spChg>
        <pc:spChg chg="mod">
          <ac:chgData name="Stanford Bowman" userId="6ede3e4e1afbea80" providerId="LiveId" clId="{F8A32A6B-35FC-4814-BC95-1855A82A91FC}" dt="2024-08-22T15:56:27.223" v="380" actId="207"/>
          <ac:spMkLst>
            <pc:docMk/>
            <pc:sldMk cId="3452994902" sldId="333"/>
            <ac:spMk id="23" creationId="{00000000-0000-0000-0000-000000000000}"/>
          </ac:spMkLst>
        </pc:spChg>
        <pc:spChg chg="del">
          <ac:chgData name="Stanford Bowman" userId="6ede3e4e1afbea80" providerId="LiveId" clId="{F8A32A6B-35FC-4814-BC95-1855A82A91FC}" dt="2024-08-22T15:55:59.218" v="374" actId="478"/>
          <ac:spMkLst>
            <pc:docMk/>
            <pc:sldMk cId="3452994902" sldId="333"/>
            <ac:spMk id="7173" creationId="{00000000-0000-0000-0000-000000000000}"/>
          </ac:spMkLst>
        </pc:spChg>
        <pc:picChg chg="del">
          <ac:chgData name="Stanford Bowman" userId="6ede3e4e1afbea80" providerId="LiveId" clId="{F8A32A6B-35FC-4814-BC95-1855A82A91FC}" dt="2024-08-22T15:56:03.309" v="375" actId="478"/>
          <ac:picMkLst>
            <pc:docMk/>
            <pc:sldMk cId="3452994902" sldId="333"/>
            <ac:picMk id="19" creationId="{EAC9CBFE-9281-4431-B861-5F35B9277798}"/>
          </ac:picMkLst>
        </pc:picChg>
      </pc:sldChg>
      <pc:sldChg chg="modSp del mod">
        <pc:chgData name="Stanford Bowman" userId="6ede3e4e1afbea80" providerId="LiveId" clId="{F8A32A6B-35FC-4814-BC95-1855A82A91FC}" dt="2024-08-22T15:57:11.979" v="390" actId="47"/>
        <pc:sldMkLst>
          <pc:docMk/>
          <pc:sldMk cId="408365418" sldId="334"/>
        </pc:sldMkLst>
        <pc:spChg chg="mod">
          <ac:chgData name="Stanford Bowman" userId="6ede3e4e1afbea80" providerId="LiveId" clId="{F8A32A6B-35FC-4814-BC95-1855A82A91FC}" dt="2024-08-22T15:32:34.581" v="207" actId="27636"/>
          <ac:spMkLst>
            <pc:docMk/>
            <pc:sldMk cId="408365418" sldId="334"/>
            <ac:spMk id="15" creationId="{10095DD6-603C-4C82-8947-C8C771F8E607}"/>
          </ac:spMkLst>
        </pc:spChg>
      </pc:sldChg>
      <pc:sldChg chg="modSp add del mod">
        <pc:chgData name="Stanford Bowman" userId="6ede3e4e1afbea80" providerId="LiveId" clId="{F8A32A6B-35FC-4814-BC95-1855A82A91FC}" dt="2024-08-22T16:21:39.263" v="509" actId="47"/>
        <pc:sldMkLst>
          <pc:docMk/>
          <pc:sldMk cId="3892948093" sldId="335"/>
        </pc:sldMkLst>
        <pc:spChg chg="mod">
          <ac:chgData name="Stanford Bowman" userId="6ede3e4e1afbea80" providerId="LiveId" clId="{F8A32A6B-35FC-4814-BC95-1855A82A91FC}" dt="2024-08-22T15:32:34.631" v="213" actId="27636"/>
          <ac:spMkLst>
            <pc:docMk/>
            <pc:sldMk cId="3892948093" sldId="335"/>
            <ac:spMk id="32" creationId="{C82EFB90-C4A0-4CD0-9AD7-5E6781B0ADFB}"/>
          </ac:spMkLst>
        </pc:spChg>
      </pc:sldChg>
      <pc:sldChg chg="modSp add del mod modNotes">
        <pc:chgData name="Stanford Bowman" userId="6ede3e4e1afbea80" providerId="LiveId" clId="{F8A32A6B-35FC-4814-BC95-1855A82A91FC}" dt="2024-08-22T16:21:39.263" v="509" actId="47"/>
        <pc:sldMkLst>
          <pc:docMk/>
          <pc:sldMk cId="4273359686" sldId="336"/>
        </pc:sldMkLst>
        <pc:spChg chg="mod">
          <ac:chgData name="Stanford Bowman" userId="6ede3e4e1afbea80" providerId="LiveId" clId="{F8A32A6B-35FC-4814-BC95-1855A82A91FC}" dt="2024-08-22T15:32:34.631" v="215" actId="27636"/>
          <ac:spMkLst>
            <pc:docMk/>
            <pc:sldMk cId="4273359686" sldId="336"/>
            <ac:spMk id="23" creationId="{4AE1B342-E6EE-45AE-83D4-7797DFEF110B}"/>
          </ac:spMkLst>
        </pc:spChg>
        <pc:spChg chg="mod">
          <ac:chgData name="Stanford Bowman" userId="6ede3e4e1afbea80" providerId="LiveId" clId="{F8A32A6B-35FC-4814-BC95-1855A82A91FC}" dt="2024-08-22T15:32:34.631" v="214" actId="27636"/>
          <ac:spMkLst>
            <pc:docMk/>
            <pc:sldMk cId="4273359686" sldId="336"/>
            <ac:spMk id="32" creationId="{C82EFB90-C4A0-4CD0-9AD7-5E6781B0ADFB}"/>
          </ac:spMkLst>
        </pc:spChg>
      </pc:sldChg>
      <pc:sldChg chg="addSp delSp modSp add del mod ord setBg">
        <pc:chgData name="Stanford Bowman" userId="6ede3e4e1afbea80" providerId="LiveId" clId="{F8A32A6B-35FC-4814-BC95-1855A82A91FC}" dt="2024-08-23T15:00:17.273" v="1296" actId="47"/>
        <pc:sldMkLst>
          <pc:docMk/>
          <pc:sldMk cId="2353108265" sldId="337"/>
        </pc:sldMkLst>
        <pc:spChg chg="add mod">
          <ac:chgData name="Stanford Bowman" userId="6ede3e4e1afbea80" providerId="LiveId" clId="{F8A32A6B-35FC-4814-BC95-1855A82A91FC}" dt="2024-08-22T15:35:35.533" v="287" actId="1076"/>
          <ac:spMkLst>
            <pc:docMk/>
            <pc:sldMk cId="2353108265" sldId="337"/>
            <ac:spMk id="2" creationId="{F4AA71C7-E914-2A52-DA46-B43A50C597CE}"/>
          </ac:spMkLst>
        </pc:spChg>
        <pc:spChg chg="mod">
          <ac:chgData name="Stanford Bowman" userId="6ede3e4e1afbea80" providerId="LiveId" clId="{F8A32A6B-35FC-4814-BC95-1855A82A91FC}" dt="2024-08-22T15:36:41.406" v="302" actId="207"/>
          <ac:spMkLst>
            <pc:docMk/>
            <pc:sldMk cId="2353108265" sldId="337"/>
            <ac:spMk id="3" creationId="{79CAD807-28E9-9645-38FB-9315188080A1}"/>
          </ac:spMkLst>
        </pc:spChg>
        <pc:spChg chg="del">
          <ac:chgData name="Stanford Bowman" userId="6ede3e4e1afbea80" providerId="LiveId" clId="{F8A32A6B-35FC-4814-BC95-1855A82A91FC}" dt="2024-08-22T15:27:18.149" v="162" actId="478"/>
          <ac:spMkLst>
            <pc:docMk/>
            <pc:sldMk cId="2353108265" sldId="337"/>
            <ac:spMk id="5" creationId="{42D81312-EC24-4AE0-B13D-2FAB2FD9637B}"/>
          </ac:spMkLst>
        </pc:spChg>
        <pc:spChg chg="add mod">
          <ac:chgData name="Stanford Bowman" userId="6ede3e4e1afbea80" providerId="LiveId" clId="{F8A32A6B-35FC-4814-BC95-1855A82A91FC}" dt="2024-08-22T18:26:44.631" v="721" actId="14100"/>
          <ac:spMkLst>
            <pc:docMk/>
            <pc:sldMk cId="2353108265" sldId="337"/>
            <ac:spMk id="8" creationId="{46EB6426-2FB5-433D-9244-7ECF2452335A}"/>
          </ac:spMkLst>
        </pc:spChg>
        <pc:spChg chg="del">
          <ac:chgData name="Stanford Bowman" userId="6ede3e4e1afbea80" providerId="LiveId" clId="{F8A32A6B-35FC-4814-BC95-1855A82A91FC}" dt="2024-08-22T15:29:56.694" v="180" actId="478"/>
          <ac:spMkLst>
            <pc:docMk/>
            <pc:sldMk cId="2353108265" sldId="337"/>
            <ac:spMk id="10" creationId="{3D61ED23-726E-43E0-822B-DEBEDE42544B}"/>
          </ac:spMkLst>
        </pc:spChg>
        <pc:spChg chg="add mod">
          <ac:chgData name="Stanford Bowman" userId="6ede3e4e1afbea80" providerId="LiveId" clId="{F8A32A6B-35FC-4814-BC95-1855A82A91FC}" dt="2024-08-22T18:26:44.631" v="721" actId="14100"/>
          <ac:spMkLst>
            <pc:docMk/>
            <pc:sldMk cId="2353108265" sldId="337"/>
            <ac:spMk id="14" creationId="{FA326913-7A2E-403D-8099-49DE18883F2F}"/>
          </ac:spMkLst>
        </pc:spChg>
        <pc:spChg chg="add del mod">
          <ac:chgData name="Stanford Bowman" userId="6ede3e4e1afbea80" providerId="LiveId" clId="{F8A32A6B-35FC-4814-BC95-1855A82A91FC}" dt="2024-08-22T15:34:09.260" v="283"/>
          <ac:spMkLst>
            <pc:docMk/>
            <pc:sldMk cId="2353108265" sldId="337"/>
            <ac:spMk id="17" creationId="{7AB31E4F-668A-4559-AE27-F712EC547FD1}"/>
          </ac:spMkLst>
        </pc:spChg>
        <pc:picChg chg="add mod">
          <ac:chgData name="Stanford Bowman" userId="6ede3e4e1afbea80" providerId="LiveId" clId="{F8A32A6B-35FC-4814-BC95-1855A82A91FC}" dt="2024-08-22T18:26:13.339" v="716" actId="29295"/>
          <ac:picMkLst>
            <pc:docMk/>
            <pc:sldMk cId="2353108265" sldId="337"/>
            <ac:picMk id="4" creationId="{849815A2-1D6A-DD94-29BA-72B4917CF743}"/>
          </ac:picMkLst>
        </pc:picChg>
      </pc:sldChg>
      <pc:sldChg chg="addSp modSp add del mod ord">
        <pc:chgData name="Stanford Bowman" userId="6ede3e4e1afbea80" providerId="LiveId" clId="{F8A32A6B-35FC-4814-BC95-1855A82A91FC}" dt="2024-08-23T15:30:41.665" v="1633" actId="1076"/>
        <pc:sldMkLst>
          <pc:docMk/>
          <pc:sldMk cId="3521255850" sldId="338"/>
        </pc:sldMkLst>
        <pc:spChg chg="mod">
          <ac:chgData name="Stanford Bowman" userId="6ede3e4e1afbea80" providerId="LiveId" clId="{F8A32A6B-35FC-4814-BC95-1855A82A91FC}" dt="2024-08-23T15:30:41.665" v="1633" actId="1076"/>
          <ac:spMkLst>
            <pc:docMk/>
            <pc:sldMk cId="3521255850" sldId="338"/>
            <ac:spMk id="28" creationId="{F4C4A443-60FB-636E-8DC6-3F3279217805}"/>
          </ac:spMkLst>
        </pc:spChg>
        <pc:picChg chg="add mod">
          <ac:chgData name="Stanford Bowman" userId="6ede3e4e1afbea80" providerId="LiveId" clId="{F8A32A6B-35FC-4814-BC95-1855A82A91FC}" dt="2024-08-23T15:30:30.005" v="1631"/>
          <ac:picMkLst>
            <pc:docMk/>
            <pc:sldMk cId="3521255850" sldId="338"/>
            <ac:picMk id="2" creationId="{CA05B555-9045-71A8-EBC9-7FFFCB155830}"/>
          </ac:picMkLst>
        </pc:picChg>
      </pc:sldChg>
      <pc:sldChg chg="addSp delSp modSp add del mod modNotes modNotesTx">
        <pc:chgData name="Stanford Bowman" userId="6ede3e4e1afbea80" providerId="LiveId" clId="{F8A32A6B-35FC-4814-BC95-1855A82A91FC}" dt="2024-08-23T15:11:28.738" v="1504" actId="108"/>
        <pc:sldMkLst>
          <pc:docMk/>
          <pc:sldMk cId="962933561" sldId="339"/>
        </pc:sldMkLst>
        <pc:spChg chg="add mod">
          <ac:chgData name="Stanford Bowman" userId="6ede3e4e1afbea80" providerId="LiveId" clId="{F8A32A6B-35FC-4814-BC95-1855A82A91FC}" dt="2024-08-23T15:11:24.034" v="1503" actId="947"/>
          <ac:spMkLst>
            <pc:docMk/>
            <pc:sldMk cId="962933561" sldId="339"/>
            <ac:spMk id="2" creationId="{421FFE91-9BDC-A754-180C-768CCF6AC5E0}"/>
          </ac:spMkLst>
        </pc:spChg>
        <pc:spChg chg="del mod">
          <ac:chgData name="Stanford Bowman" userId="6ede3e4e1afbea80" providerId="LiveId" clId="{F8A32A6B-35FC-4814-BC95-1855A82A91FC}" dt="2024-08-23T15:02:21.210" v="1322" actId="478"/>
          <ac:spMkLst>
            <pc:docMk/>
            <pc:sldMk cId="962933561" sldId="339"/>
            <ac:spMk id="3" creationId="{CF91492A-8356-4B1A-A035-5B5185E5E856}"/>
          </ac:spMkLst>
        </pc:spChg>
        <pc:spChg chg="del mod">
          <ac:chgData name="Stanford Bowman" userId="6ede3e4e1afbea80" providerId="LiveId" clId="{F8A32A6B-35FC-4814-BC95-1855A82A91FC}" dt="2024-08-23T15:02:27.259" v="1324" actId="478"/>
          <ac:spMkLst>
            <pc:docMk/>
            <pc:sldMk cId="962933561" sldId="339"/>
            <ac:spMk id="4" creationId="{834959A6-625F-4B1C-9AD0-25CC6D8A95F6}"/>
          </ac:spMkLst>
        </pc:spChg>
        <pc:spChg chg="add mod">
          <ac:chgData name="Stanford Bowman" userId="6ede3e4e1afbea80" providerId="LiveId" clId="{F8A32A6B-35FC-4814-BC95-1855A82A91FC}" dt="2024-08-23T15:11:28.738" v="1504" actId="108"/>
          <ac:spMkLst>
            <pc:docMk/>
            <pc:sldMk cId="962933561" sldId="339"/>
            <ac:spMk id="5" creationId="{3E49E981-C2F7-7725-B9EF-57789CD32AC0}"/>
          </ac:spMkLst>
        </pc:spChg>
        <pc:spChg chg="add mod">
          <ac:chgData name="Stanford Bowman" userId="6ede3e4e1afbea80" providerId="LiveId" clId="{F8A32A6B-35FC-4814-BC95-1855A82A91FC}" dt="2024-08-23T15:08:31.422" v="1501" actId="339"/>
          <ac:spMkLst>
            <pc:docMk/>
            <pc:sldMk cId="962933561" sldId="339"/>
            <ac:spMk id="7" creationId="{4EC26476-F42E-310E-FBF7-DC901335D02B}"/>
          </ac:spMkLst>
        </pc:spChg>
        <pc:spChg chg="mod">
          <ac:chgData name="Stanford Bowman" userId="6ede3e4e1afbea80" providerId="LiveId" clId="{F8A32A6B-35FC-4814-BC95-1855A82A91FC}" dt="2024-08-23T15:01:41.218" v="1321" actId="207"/>
          <ac:spMkLst>
            <pc:docMk/>
            <pc:sldMk cId="962933561" sldId="339"/>
            <ac:spMk id="8" creationId="{0D1AC812-D358-E6CA-18DC-A3F6845D7E72}"/>
          </ac:spMkLst>
        </pc:spChg>
        <pc:spChg chg="mod">
          <ac:chgData name="Stanford Bowman" userId="6ede3e4e1afbea80" providerId="LiveId" clId="{F8A32A6B-35FC-4814-BC95-1855A82A91FC}" dt="2024-08-23T15:01:41.218" v="1321" actId="207"/>
          <ac:spMkLst>
            <pc:docMk/>
            <pc:sldMk cId="962933561" sldId="339"/>
            <ac:spMk id="9" creationId="{89FE0042-D2CA-6771-B36B-5A8DB1E662D6}"/>
          </ac:spMkLst>
        </pc:spChg>
        <pc:spChg chg="mod">
          <ac:chgData name="Stanford Bowman" userId="6ede3e4e1afbea80" providerId="LiveId" clId="{F8A32A6B-35FC-4814-BC95-1855A82A91FC}" dt="2024-08-23T15:01:41.218" v="1321" actId="207"/>
          <ac:spMkLst>
            <pc:docMk/>
            <pc:sldMk cId="962933561" sldId="339"/>
            <ac:spMk id="12" creationId="{64AC2B0A-7EF6-4661-BAF2-48BF1E008AC9}"/>
          </ac:spMkLst>
        </pc:spChg>
        <pc:spChg chg="mod">
          <ac:chgData name="Stanford Bowman" userId="6ede3e4e1afbea80" providerId="LiveId" clId="{F8A32A6B-35FC-4814-BC95-1855A82A91FC}" dt="2024-08-23T15:01:41.218" v="1321" actId="207"/>
          <ac:spMkLst>
            <pc:docMk/>
            <pc:sldMk cId="962933561" sldId="339"/>
            <ac:spMk id="18" creationId="{5AC8A4D0-C4A4-4A1A-937F-717265683366}"/>
          </ac:spMkLst>
        </pc:spChg>
        <pc:picChg chg="add mod">
          <ac:chgData name="Stanford Bowman" userId="6ede3e4e1afbea80" providerId="LiveId" clId="{F8A32A6B-35FC-4814-BC95-1855A82A91FC}" dt="2024-08-23T15:06:41.444" v="1492" actId="1037"/>
          <ac:picMkLst>
            <pc:docMk/>
            <pc:sldMk cId="962933561" sldId="339"/>
            <ac:picMk id="6" creationId="{23BE27D0-AE62-DF66-60A5-3849C5643C85}"/>
          </ac:picMkLst>
        </pc:picChg>
      </pc:sldChg>
      <pc:sldChg chg="addSp delSp modSp add del mod modNotesTx">
        <pc:chgData name="Stanford Bowman" userId="6ede3e4e1afbea80" providerId="LiveId" clId="{F8A32A6B-35FC-4814-BC95-1855A82A91FC}" dt="2024-08-23T15:00:17.273" v="1296" actId="47"/>
        <pc:sldMkLst>
          <pc:docMk/>
          <pc:sldMk cId="312952940" sldId="340"/>
        </pc:sldMkLst>
        <pc:spChg chg="mod">
          <ac:chgData name="Stanford Bowman" userId="6ede3e4e1afbea80" providerId="LiveId" clId="{F8A32A6B-35FC-4814-BC95-1855A82A91FC}" dt="2024-08-23T14:22:23.807" v="1100" actId="14100"/>
          <ac:spMkLst>
            <pc:docMk/>
            <pc:sldMk cId="312952940" sldId="340"/>
            <ac:spMk id="5" creationId="{0BE0E462-260F-4E6B-A8E7-3B612E7CDA0B}"/>
          </ac:spMkLst>
        </pc:spChg>
        <pc:picChg chg="add mod">
          <ac:chgData name="Stanford Bowman" userId="6ede3e4e1afbea80" providerId="LiveId" clId="{F8A32A6B-35FC-4814-BC95-1855A82A91FC}" dt="2024-08-23T14:22:35.264" v="1102" actId="1076"/>
          <ac:picMkLst>
            <pc:docMk/>
            <pc:sldMk cId="312952940" sldId="340"/>
            <ac:picMk id="2" creationId="{4B8D5411-D7FE-9B05-1410-CEA0EE598867}"/>
          </ac:picMkLst>
        </pc:picChg>
        <pc:picChg chg="del mod">
          <ac:chgData name="Stanford Bowman" userId="6ede3e4e1afbea80" providerId="LiveId" clId="{F8A32A6B-35FC-4814-BC95-1855A82A91FC}" dt="2024-08-23T14:21:49.653" v="1095" actId="478"/>
          <ac:picMkLst>
            <pc:docMk/>
            <pc:sldMk cId="312952940" sldId="340"/>
            <ac:picMk id="10" creationId="{28519447-5096-3040-F38B-E6850F95EA9A}"/>
          </ac:picMkLst>
        </pc:picChg>
      </pc:sldChg>
      <pc:sldChg chg="addSp modSp add del mod modNotes modNotesTx">
        <pc:chgData name="Stanford Bowman" userId="6ede3e4e1afbea80" providerId="LiveId" clId="{F8A32A6B-35FC-4814-BC95-1855A82A91FC}" dt="2024-08-23T15:37:11.617" v="1639" actId="20577"/>
        <pc:sldMkLst>
          <pc:docMk/>
          <pc:sldMk cId="3016740549" sldId="341"/>
        </pc:sldMkLst>
        <pc:spChg chg="mod">
          <ac:chgData name="Stanford Bowman" userId="6ede3e4e1afbea80" providerId="LiveId" clId="{F8A32A6B-35FC-4814-BC95-1855A82A91FC}" dt="2024-08-23T14:40:38.916" v="1209" actId="403"/>
          <ac:spMkLst>
            <pc:docMk/>
            <pc:sldMk cId="3016740549" sldId="341"/>
            <ac:spMk id="5" creationId="{EAF8A72A-BB96-AD08-86F3-B65954232B7B}"/>
          </ac:spMkLst>
        </pc:spChg>
        <pc:spChg chg="mod">
          <ac:chgData name="Stanford Bowman" userId="6ede3e4e1afbea80" providerId="LiveId" clId="{F8A32A6B-35FC-4814-BC95-1855A82A91FC}" dt="2024-08-23T14:42:29.277" v="1222" actId="6549"/>
          <ac:spMkLst>
            <pc:docMk/>
            <pc:sldMk cId="3016740549" sldId="341"/>
            <ac:spMk id="7" creationId="{BBD0D9C6-FF69-0FA1-2AF7-E3CDEC68524E}"/>
          </ac:spMkLst>
        </pc:spChg>
        <pc:spChg chg="mod">
          <ac:chgData name="Stanford Bowman" userId="6ede3e4e1afbea80" providerId="LiveId" clId="{F8A32A6B-35FC-4814-BC95-1855A82A91FC}" dt="2024-08-23T14:40:04.858" v="1207" actId="14100"/>
          <ac:spMkLst>
            <pc:docMk/>
            <pc:sldMk cId="3016740549" sldId="341"/>
            <ac:spMk id="8" creationId="{12FBBE4A-8040-E6E1-9775-78C8609172DF}"/>
          </ac:spMkLst>
        </pc:spChg>
        <pc:picChg chg="add mod">
          <ac:chgData name="Stanford Bowman" userId="6ede3e4e1afbea80" providerId="LiveId" clId="{F8A32A6B-35FC-4814-BC95-1855A82A91FC}" dt="2024-08-23T14:42:35.366" v="1223" actId="1076"/>
          <ac:picMkLst>
            <pc:docMk/>
            <pc:sldMk cId="3016740549" sldId="341"/>
            <ac:picMk id="6" creationId="{D06FF696-D2D3-5A58-55E0-C69E66304170}"/>
          </ac:picMkLst>
        </pc:picChg>
      </pc:sldChg>
      <pc:sldChg chg="add del">
        <pc:chgData name="Stanford Bowman" userId="6ede3e4e1afbea80" providerId="LiveId" clId="{F8A32A6B-35FC-4814-BC95-1855A82A91FC}" dt="2024-08-23T14:52:45.920" v="1248" actId="2890"/>
        <pc:sldMkLst>
          <pc:docMk/>
          <pc:sldMk cId="3461091049" sldId="342"/>
        </pc:sldMkLst>
      </pc:sldChg>
      <pc:sldChg chg="addSp modSp add del mod ord modNotes modNotesTx">
        <pc:chgData name="Stanford Bowman" userId="6ede3e4e1afbea80" providerId="LiveId" clId="{F8A32A6B-35FC-4814-BC95-1855A82A91FC}" dt="2024-08-23T15:01:15.933" v="1304"/>
        <pc:sldMkLst>
          <pc:docMk/>
          <pc:sldMk cId="3853728331" sldId="342"/>
        </pc:sldMkLst>
        <pc:spChg chg="mod">
          <ac:chgData name="Stanford Bowman" userId="6ede3e4e1afbea80" providerId="LiveId" clId="{F8A32A6B-35FC-4814-BC95-1855A82A91FC}" dt="2024-08-23T14:58:14.966" v="1294" actId="12788"/>
          <ac:spMkLst>
            <pc:docMk/>
            <pc:sldMk cId="3853728331" sldId="342"/>
            <ac:spMk id="5" creationId="{B9AEE1DC-0C2D-17AE-30F5-F0A5FDDE6B6F}"/>
          </ac:spMkLst>
        </pc:spChg>
        <pc:picChg chg="add mod">
          <ac:chgData name="Stanford Bowman" userId="6ede3e4e1afbea80" providerId="LiveId" clId="{F8A32A6B-35FC-4814-BC95-1855A82A91FC}" dt="2024-08-23T14:58:14.966" v="1294" actId="12788"/>
          <ac:picMkLst>
            <pc:docMk/>
            <pc:sldMk cId="3853728331" sldId="342"/>
            <ac:picMk id="4" creationId="{0EBAAD45-C778-3B83-129D-AE5D0DC6545A}"/>
          </ac:picMkLst>
        </pc:picChg>
      </pc:sldChg>
      <pc:sldChg chg="modSp add mod modNotes modNotesTx">
        <pc:chgData name="Stanford Bowman" userId="6ede3e4e1afbea80" providerId="LiveId" clId="{F8A32A6B-35FC-4814-BC95-1855A82A91FC}" dt="2024-08-23T15:28:24.665" v="1618"/>
        <pc:sldMkLst>
          <pc:docMk/>
          <pc:sldMk cId="591989374" sldId="343"/>
        </pc:sldMkLst>
        <pc:spChg chg="mod">
          <ac:chgData name="Stanford Bowman" userId="6ede3e4e1afbea80" providerId="LiveId" clId="{F8A32A6B-35FC-4814-BC95-1855A82A91FC}" dt="2024-08-23T15:28:10.447" v="1617" actId="108"/>
          <ac:spMkLst>
            <pc:docMk/>
            <pc:sldMk cId="591989374" sldId="343"/>
            <ac:spMk id="3" creationId="{C173528E-EDC8-4FBE-9BE9-878B206B957E}"/>
          </ac:spMkLst>
        </pc:spChg>
        <pc:spChg chg="mod">
          <ac:chgData name="Stanford Bowman" userId="6ede3e4e1afbea80" providerId="LiveId" clId="{F8A32A6B-35FC-4814-BC95-1855A82A91FC}" dt="2024-08-23T15:26:10.565" v="1609" actId="27636"/>
          <ac:spMkLst>
            <pc:docMk/>
            <pc:sldMk cId="591989374" sldId="343"/>
            <ac:spMk id="4" creationId="{0A738DBE-4694-9BE6-546D-CB22F2162DEC}"/>
          </ac:spMkLst>
        </pc:spChg>
        <pc:spChg chg="mod">
          <ac:chgData name="Stanford Bowman" userId="6ede3e4e1afbea80" providerId="LiveId" clId="{F8A32A6B-35FC-4814-BC95-1855A82A91FC}" dt="2024-08-23T15:28:24.665" v="1618"/>
          <ac:spMkLst>
            <pc:docMk/>
            <pc:sldMk cId="591989374" sldId="343"/>
            <ac:spMk id="7" creationId="{7E452C35-25F7-1D8C-E888-86F33B09A2D1}"/>
          </ac:spMkLst>
        </pc:spChg>
        <pc:spChg chg="mod">
          <ac:chgData name="Stanford Bowman" userId="6ede3e4e1afbea80" providerId="LiveId" clId="{F8A32A6B-35FC-4814-BC95-1855A82A91FC}" dt="2024-08-23T15:27:20.248" v="1613"/>
          <ac:spMkLst>
            <pc:docMk/>
            <pc:sldMk cId="591989374" sldId="343"/>
            <ac:spMk id="21" creationId="{D5CA7739-1376-4613-8ADE-73CDD8360891}"/>
          </ac:spMkLst>
        </pc:spChg>
        <pc:spChg chg="mod">
          <ac:chgData name="Stanford Bowman" userId="6ede3e4e1afbea80" providerId="LiveId" clId="{F8A32A6B-35FC-4814-BC95-1855A82A91FC}" dt="2024-08-23T15:26:54.948" v="1611" actId="27636"/>
          <ac:spMkLst>
            <pc:docMk/>
            <pc:sldMk cId="591989374" sldId="343"/>
            <ac:spMk id="23" creationId="{4AE1B342-E6EE-45AE-83D4-7797DFEF110B}"/>
          </ac:spMkLst>
        </pc:spChg>
        <pc:spChg chg="mod">
          <ac:chgData name="Stanford Bowman" userId="6ede3e4e1afbea80" providerId="LiveId" clId="{F8A32A6B-35FC-4814-BC95-1855A82A91FC}" dt="2024-08-23T15:27:46.881" v="1615"/>
          <ac:spMkLst>
            <pc:docMk/>
            <pc:sldMk cId="591989374" sldId="343"/>
            <ac:spMk id="24" creationId="{C5AC856C-F84B-4F5B-B75E-528405671DD9}"/>
          </ac:spMkLst>
        </pc:spChg>
      </pc:sldChg>
      <pc:sldMasterChg chg="addSldLayout delSldLayout">
        <pc:chgData name="Stanford Bowman" userId="6ede3e4e1afbea80" providerId="LiveId" clId="{F8A32A6B-35FC-4814-BC95-1855A82A91FC}" dt="2024-08-23T15:00:17.273" v="1296" actId="47"/>
        <pc:sldMasterMkLst>
          <pc:docMk/>
          <pc:sldMasterMk cId="3542281857" sldId="2147483675"/>
        </pc:sldMasterMkLst>
        <pc:sldLayoutChg chg="add del">
          <pc:chgData name="Stanford Bowman" userId="6ede3e4e1afbea80" providerId="LiveId" clId="{F8A32A6B-35FC-4814-BC95-1855A82A91FC}" dt="2024-08-23T15:00:17.273" v="1296" actId="47"/>
          <pc:sldLayoutMkLst>
            <pc:docMk/>
            <pc:sldMasterMk cId="3542281857" sldId="2147483675"/>
            <pc:sldLayoutMk cId="2859218158" sldId="2147483687"/>
          </pc:sldLayoutMkLst>
        </pc:sldLayoutChg>
      </pc:sldMasterChg>
    </pc:docChg>
  </pc:docChgLst>
  <pc:docChgLst>
    <pc:chgData name="Stanford Bowman" userId="6ede3e4e1afbea80" providerId="LiveId" clId="{A024AD94-2FBF-4096-BF6E-10E7BD2F82F0}"/>
    <pc:docChg chg="undo custSel addSld delSld modSld sldOrd modMainMaster modSection">
      <pc:chgData name="Stanford Bowman" userId="6ede3e4e1afbea80" providerId="LiveId" clId="{A024AD94-2FBF-4096-BF6E-10E7BD2F82F0}" dt="2020-09-19T20:12:39.152" v="3153" actId="1036"/>
      <pc:docMkLst>
        <pc:docMk/>
      </pc:docMkLst>
      <pc:sldChg chg="addSp delSp modSp ord setBg modNotesTx">
        <pc:chgData name="Stanford Bowman" userId="6ede3e4e1afbea80" providerId="LiveId" clId="{A024AD94-2FBF-4096-BF6E-10E7BD2F82F0}" dt="2020-09-19T19:58:31.250" v="2926" actId="478"/>
        <pc:sldMkLst>
          <pc:docMk/>
          <pc:sldMk cId="0" sldId="258"/>
        </pc:sldMkLst>
        <pc:spChg chg="add mod">
          <ac:chgData name="Stanford Bowman" userId="6ede3e4e1afbea80" providerId="LiveId" clId="{A024AD94-2FBF-4096-BF6E-10E7BD2F82F0}" dt="2020-09-07T21:53:08.890" v="2194" actId="164"/>
          <ac:spMkLst>
            <pc:docMk/>
            <pc:sldMk cId="0" sldId="258"/>
            <ac:spMk id="4" creationId="{A76E4C44-9F70-4102-ABE0-2CABECA222AC}"/>
          </ac:spMkLst>
        </pc:spChg>
        <pc:spChg chg="mod">
          <ac:chgData name="Stanford Bowman" userId="6ede3e4e1afbea80" providerId="LiveId" clId="{A024AD94-2FBF-4096-BF6E-10E7BD2F82F0}" dt="2020-09-07T21:50:59.605" v="2158" actId="1036"/>
          <ac:spMkLst>
            <pc:docMk/>
            <pc:sldMk cId="0" sldId="258"/>
            <ac:spMk id="9" creationId="{E1054976-9D04-43D4-8860-C1A9254222E2}"/>
          </ac:spMkLst>
        </pc:spChg>
        <pc:spChg chg="mod">
          <ac:chgData name="Stanford Bowman" userId="6ede3e4e1afbea80" providerId="LiveId" clId="{A024AD94-2FBF-4096-BF6E-10E7BD2F82F0}" dt="2020-09-07T21:50:59.605" v="2158" actId="1036"/>
          <ac:spMkLst>
            <pc:docMk/>
            <pc:sldMk cId="0" sldId="258"/>
            <ac:spMk id="10" creationId="{8EC7326C-18F6-48F5-AA8E-42B9D35A57A9}"/>
          </ac:spMkLst>
        </pc:spChg>
        <pc:spChg chg="mod">
          <ac:chgData name="Stanford Bowman" userId="6ede3e4e1afbea80" providerId="LiveId" clId="{A024AD94-2FBF-4096-BF6E-10E7BD2F82F0}" dt="2020-09-07T18:21:10.671" v="1624"/>
          <ac:spMkLst>
            <pc:docMk/>
            <pc:sldMk cId="0" sldId="258"/>
            <ac:spMk id="11" creationId="{37FE98F3-BF83-4AC2-8D29-00FD2E09232B}"/>
          </ac:spMkLst>
        </pc:spChg>
        <pc:spChg chg="mod">
          <ac:chgData name="Stanford Bowman" userId="6ede3e4e1afbea80" providerId="LiveId" clId="{A024AD94-2FBF-4096-BF6E-10E7BD2F82F0}" dt="2020-09-07T21:50:59.605" v="2158" actId="1036"/>
          <ac:spMkLst>
            <pc:docMk/>
            <pc:sldMk cId="0" sldId="258"/>
            <ac:spMk id="12" creationId="{31701809-F53D-423F-B35B-EE0766449220}"/>
          </ac:spMkLst>
        </pc:spChg>
        <pc:spChg chg="add del mod">
          <ac:chgData name="Stanford Bowman" userId="6ede3e4e1afbea80" providerId="LiveId" clId="{A024AD94-2FBF-4096-BF6E-10E7BD2F82F0}" dt="2020-09-07T21:35:13.344" v="1974" actId="478"/>
          <ac:spMkLst>
            <pc:docMk/>
            <pc:sldMk cId="0" sldId="258"/>
            <ac:spMk id="13" creationId="{427D348E-EC8A-48F8-95A8-0ADCE68570AE}"/>
          </ac:spMkLst>
        </pc:spChg>
        <pc:spChg chg="mod">
          <ac:chgData name="Stanford Bowman" userId="6ede3e4e1afbea80" providerId="LiveId" clId="{A024AD94-2FBF-4096-BF6E-10E7BD2F82F0}" dt="2020-09-07T21:50:59.605" v="2158" actId="1036"/>
          <ac:spMkLst>
            <pc:docMk/>
            <pc:sldMk cId="0" sldId="258"/>
            <ac:spMk id="14" creationId="{A5D33769-ED1A-4EA0-9BB8-D92992B291D7}"/>
          </ac:spMkLst>
        </pc:spChg>
        <pc:spChg chg="mod">
          <ac:chgData name="Stanford Bowman" userId="6ede3e4e1afbea80" providerId="LiveId" clId="{A024AD94-2FBF-4096-BF6E-10E7BD2F82F0}" dt="2020-09-07T21:50:59.605" v="2158" actId="1036"/>
          <ac:spMkLst>
            <pc:docMk/>
            <pc:sldMk cId="0" sldId="258"/>
            <ac:spMk id="15" creationId="{8273A548-DBB2-4B41-A3A4-F0E1EBF5EA1B}"/>
          </ac:spMkLst>
        </pc:spChg>
        <pc:spChg chg="mod">
          <ac:chgData name="Stanford Bowman" userId="6ede3e4e1afbea80" providerId="LiveId" clId="{A024AD94-2FBF-4096-BF6E-10E7BD2F82F0}" dt="2020-09-07T21:50:59.605" v="2158" actId="1036"/>
          <ac:spMkLst>
            <pc:docMk/>
            <pc:sldMk cId="0" sldId="258"/>
            <ac:spMk id="16" creationId="{89ED5280-E6D0-4B52-979A-FC22FF419553}"/>
          </ac:spMkLst>
        </pc:spChg>
        <pc:spChg chg="mod">
          <ac:chgData name="Stanford Bowman" userId="6ede3e4e1afbea80" providerId="LiveId" clId="{A024AD94-2FBF-4096-BF6E-10E7BD2F82F0}" dt="2020-09-07T21:50:59.605" v="2158" actId="1036"/>
          <ac:spMkLst>
            <pc:docMk/>
            <pc:sldMk cId="0" sldId="258"/>
            <ac:spMk id="17" creationId="{70FCC729-7800-4076-916E-F455AEDD5992}"/>
          </ac:spMkLst>
        </pc:spChg>
        <pc:spChg chg="mod">
          <ac:chgData name="Stanford Bowman" userId="6ede3e4e1afbea80" providerId="LiveId" clId="{A024AD94-2FBF-4096-BF6E-10E7BD2F82F0}" dt="2020-09-07T21:50:59.605" v="2158" actId="1036"/>
          <ac:spMkLst>
            <pc:docMk/>
            <pc:sldMk cId="0" sldId="258"/>
            <ac:spMk id="18" creationId="{4F66ABAB-59B2-4F56-B715-CCDEC62D3DD2}"/>
          </ac:spMkLst>
        </pc:spChg>
        <pc:spChg chg="mod">
          <ac:chgData name="Stanford Bowman" userId="6ede3e4e1afbea80" providerId="LiveId" clId="{A024AD94-2FBF-4096-BF6E-10E7BD2F82F0}" dt="2020-09-07T21:50:59.605" v="2158" actId="1036"/>
          <ac:spMkLst>
            <pc:docMk/>
            <pc:sldMk cId="0" sldId="258"/>
            <ac:spMk id="19" creationId="{4307EE6F-B922-4B7A-B112-729B2DC88BDE}"/>
          </ac:spMkLst>
        </pc:spChg>
        <pc:spChg chg="mod">
          <ac:chgData name="Stanford Bowman" userId="6ede3e4e1afbea80" providerId="LiveId" clId="{A024AD94-2FBF-4096-BF6E-10E7BD2F82F0}" dt="2020-09-07T21:50:59.605" v="2158" actId="1036"/>
          <ac:spMkLst>
            <pc:docMk/>
            <pc:sldMk cId="0" sldId="258"/>
            <ac:spMk id="20" creationId="{3181CD37-78A1-45AF-97E7-425710B3EB9D}"/>
          </ac:spMkLst>
        </pc:spChg>
        <pc:spChg chg="mod">
          <ac:chgData name="Stanford Bowman" userId="6ede3e4e1afbea80" providerId="LiveId" clId="{A024AD94-2FBF-4096-BF6E-10E7BD2F82F0}" dt="2020-09-07T21:50:59.605" v="2158" actId="1036"/>
          <ac:spMkLst>
            <pc:docMk/>
            <pc:sldMk cId="0" sldId="258"/>
            <ac:spMk id="21" creationId="{9A9181F2-A8CB-4DFB-8066-301DDB2C3189}"/>
          </ac:spMkLst>
        </pc:spChg>
        <pc:spChg chg="add del">
          <ac:chgData name="Stanford Bowman" userId="6ede3e4e1afbea80" providerId="LiveId" clId="{A024AD94-2FBF-4096-BF6E-10E7BD2F82F0}" dt="2020-09-07T21:32:34.195" v="1923"/>
          <ac:spMkLst>
            <pc:docMk/>
            <pc:sldMk cId="0" sldId="258"/>
            <ac:spMk id="22" creationId="{2CCB4913-5F25-4433-B3BC-8557079E6DC3}"/>
          </ac:spMkLst>
        </pc:spChg>
        <pc:spChg chg="add del mod ord">
          <ac:chgData name="Stanford Bowman" userId="6ede3e4e1afbea80" providerId="LiveId" clId="{A024AD94-2FBF-4096-BF6E-10E7BD2F82F0}" dt="2020-09-19T19:58:31.250" v="2926" actId="478"/>
          <ac:spMkLst>
            <pc:docMk/>
            <pc:sldMk cId="0" sldId="258"/>
            <ac:spMk id="22" creationId="{A872303B-E77A-4F7E-8B55-18384B819926}"/>
          </ac:spMkLst>
        </pc:spChg>
        <pc:spChg chg="add del">
          <ac:chgData name="Stanford Bowman" userId="6ede3e4e1afbea80" providerId="LiveId" clId="{A024AD94-2FBF-4096-BF6E-10E7BD2F82F0}" dt="2020-09-07T21:32:34.195" v="1923"/>
          <ac:spMkLst>
            <pc:docMk/>
            <pc:sldMk cId="0" sldId="258"/>
            <ac:spMk id="24" creationId="{419C510C-5DA4-4612-A60B-94C24B7E8586}"/>
          </ac:spMkLst>
        </pc:spChg>
        <pc:spChg chg="add del">
          <ac:chgData name="Stanford Bowman" userId="6ede3e4e1afbea80" providerId="LiveId" clId="{A024AD94-2FBF-4096-BF6E-10E7BD2F82F0}" dt="2020-09-07T21:35:07.686" v="1973" actId="478"/>
          <ac:spMkLst>
            <pc:docMk/>
            <pc:sldMk cId="0" sldId="258"/>
            <ac:spMk id="25" creationId="{FD7069FD-6555-48C2-B6B9-97BCF3A45682}"/>
          </ac:spMkLst>
        </pc:spChg>
        <pc:spChg chg="add">
          <ac:chgData name="Stanford Bowman" userId="6ede3e4e1afbea80" providerId="LiveId" clId="{A024AD94-2FBF-4096-BF6E-10E7BD2F82F0}" dt="2020-09-07T21:35:04.072" v="1972"/>
          <ac:spMkLst>
            <pc:docMk/>
            <pc:sldMk cId="0" sldId="258"/>
            <ac:spMk id="26" creationId="{4DECAC66-0BA2-424D-90FF-DE994C749BB9}"/>
          </ac:spMkLst>
        </pc:spChg>
        <pc:spChg chg="add del mod">
          <ac:chgData name="Stanford Bowman" userId="6ede3e4e1afbea80" providerId="LiveId" clId="{A024AD94-2FBF-4096-BF6E-10E7BD2F82F0}" dt="2020-09-07T21:35:25.341" v="2023" actId="1036"/>
          <ac:spMkLst>
            <pc:docMk/>
            <pc:sldMk cId="0" sldId="258"/>
            <ac:spMk id="32" creationId="{D620BA14-AB80-4AC8-9361-1501C0504AA3}"/>
          </ac:spMkLst>
        </pc:spChg>
        <pc:spChg chg="mod">
          <ac:chgData name="Stanford Bowman" userId="6ede3e4e1afbea80" providerId="LiveId" clId="{A024AD94-2FBF-4096-BF6E-10E7BD2F82F0}" dt="2020-09-07T21:50:59.605" v="2158" actId="1036"/>
          <ac:spMkLst>
            <pc:docMk/>
            <pc:sldMk cId="0" sldId="258"/>
            <ac:spMk id="135" creationId="{00000000-0000-0000-0000-000000000000}"/>
          </ac:spMkLst>
        </pc:spChg>
        <pc:grpChg chg="add mod">
          <ac:chgData name="Stanford Bowman" userId="6ede3e4e1afbea80" providerId="LiveId" clId="{A024AD94-2FBF-4096-BF6E-10E7BD2F82F0}" dt="2020-09-07T21:53:12.736" v="2209" actId="1036"/>
          <ac:grpSpMkLst>
            <pc:docMk/>
            <pc:sldMk cId="0" sldId="258"/>
            <ac:grpSpMk id="5" creationId="{6D8D4C45-EB03-487D-A620-72E787463E27}"/>
          </ac:grpSpMkLst>
        </pc:grpChg>
        <pc:picChg chg="add mod">
          <ac:chgData name="Stanford Bowman" userId="6ede3e4e1afbea80" providerId="LiveId" clId="{A024AD94-2FBF-4096-BF6E-10E7BD2F82F0}" dt="2020-09-07T21:53:08.890" v="2194" actId="164"/>
          <ac:picMkLst>
            <pc:docMk/>
            <pc:sldMk cId="0" sldId="258"/>
            <ac:picMk id="3" creationId="{9D52EADE-5316-44D6-AD8F-8CF85C449CC1}"/>
          </ac:picMkLst>
        </pc:picChg>
        <pc:cxnChg chg="add del">
          <ac:chgData name="Stanford Bowman" userId="6ede3e4e1afbea80" providerId="LiveId" clId="{A024AD94-2FBF-4096-BF6E-10E7BD2F82F0}" dt="2020-09-07T21:32:34.195" v="1923"/>
          <ac:cxnSpMkLst>
            <pc:docMk/>
            <pc:sldMk cId="0" sldId="258"/>
            <ac:cxnSpMk id="23" creationId="{D1F5A075-6F4D-41CC-A239-F41E2F75171A}"/>
          </ac:cxnSpMkLst>
        </pc:cxnChg>
        <pc:cxnChg chg="add">
          <ac:chgData name="Stanford Bowman" userId="6ede3e4e1afbea80" providerId="LiveId" clId="{A024AD94-2FBF-4096-BF6E-10E7BD2F82F0}" dt="2020-09-07T21:35:04.072" v="1972"/>
          <ac:cxnSpMkLst>
            <pc:docMk/>
            <pc:sldMk cId="0" sldId="258"/>
            <ac:cxnSpMk id="27" creationId="{996023B5-6E27-4048-998B-983CB967681C}"/>
          </ac:cxnSpMkLst>
        </pc:cxnChg>
        <pc:cxnChg chg="add del mod">
          <ac:chgData name="Stanford Bowman" userId="6ede3e4e1afbea80" providerId="LiveId" clId="{A024AD94-2FBF-4096-BF6E-10E7BD2F82F0}" dt="2020-09-07T21:35:14.624" v="1975" actId="478"/>
          <ac:cxnSpMkLst>
            <pc:docMk/>
            <pc:sldMk cId="0" sldId="258"/>
            <ac:cxnSpMk id="33" creationId="{0E9D8792-52F3-45F5-B659-4960D32CB6E9}"/>
          </ac:cxnSpMkLst>
        </pc:cxnChg>
      </pc:sldChg>
      <pc:sldChg chg="addSp delSp modSp add del ord modNotesTx">
        <pc:chgData name="Stanford Bowman" userId="6ede3e4e1afbea80" providerId="LiveId" clId="{A024AD94-2FBF-4096-BF6E-10E7BD2F82F0}" dt="2020-09-19T19:58:38.052" v="2927" actId="478"/>
        <pc:sldMkLst>
          <pc:docMk/>
          <pc:sldMk cId="732117688" sldId="263"/>
        </pc:sldMkLst>
        <pc:spChg chg="mod">
          <ac:chgData name="Stanford Bowman" userId="6ede3e4e1afbea80" providerId="LiveId" clId="{A024AD94-2FBF-4096-BF6E-10E7BD2F82F0}" dt="2020-09-07T20:48:50.704" v="1667" actId="12789"/>
          <ac:spMkLst>
            <pc:docMk/>
            <pc:sldMk cId="732117688" sldId="263"/>
            <ac:spMk id="2" creationId="{B03DA6DC-4B08-4281-812A-92857B72BCC6}"/>
          </ac:spMkLst>
        </pc:spChg>
        <pc:spChg chg="add del mod ord">
          <ac:chgData name="Stanford Bowman" userId="6ede3e4e1afbea80" providerId="LiveId" clId="{A024AD94-2FBF-4096-BF6E-10E7BD2F82F0}" dt="2020-09-19T19:58:38.052" v="2927" actId="478"/>
          <ac:spMkLst>
            <pc:docMk/>
            <pc:sldMk cId="732117688" sldId="263"/>
            <ac:spMk id="8" creationId="{60CCC75D-A688-4BF3-826C-40BB11A84DA3}"/>
          </ac:spMkLst>
        </pc:spChg>
        <pc:spChg chg="add del mod">
          <ac:chgData name="Stanford Bowman" userId="6ede3e4e1afbea80" providerId="LiveId" clId="{A024AD94-2FBF-4096-BF6E-10E7BD2F82F0}" dt="2020-09-07T21:26:13.469" v="1743"/>
          <ac:spMkLst>
            <pc:docMk/>
            <pc:sldMk cId="732117688" sldId="263"/>
            <ac:spMk id="9" creationId="{CD16E432-6A9D-4E61-88A9-525A95A02944}"/>
          </ac:spMkLst>
        </pc:spChg>
        <pc:spChg chg="add del mod">
          <ac:chgData name="Stanford Bowman" userId="6ede3e4e1afbea80" providerId="LiveId" clId="{A024AD94-2FBF-4096-BF6E-10E7BD2F82F0}" dt="2020-09-07T21:35:55.792" v="2027" actId="478"/>
          <ac:spMkLst>
            <pc:docMk/>
            <pc:sldMk cId="732117688" sldId="263"/>
            <ac:spMk id="11" creationId="{D87C4625-3844-484B-A7B9-3832ACB2028A}"/>
          </ac:spMkLst>
        </pc:spChg>
        <pc:spChg chg="add del mod">
          <ac:chgData name="Stanford Bowman" userId="6ede3e4e1afbea80" providerId="LiveId" clId="{A024AD94-2FBF-4096-BF6E-10E7BD2F82F0}" dt="2020-09-07T21:26:13.469" v="1743"/>
          <ac:spMkLst>
            <pc:docMk/>
            <pc:sldMk cId="732117688" sldId="263"/>
            <ac:spMk id="12" creationId="{F61A1D3C-E37A-40C0-B672-EF09F4F121D3}"/>
          </ac:spMkLst>
        </pc:spChg>
        <pc:spChg chg="add del">
          <ac:chgData name="Stanford Bowman" userId="6ede3e4e1afbea80" providerId="LiveId" clId="{A024AD94-2FBF-4096-BF6E-10E7BD2F82F0}" dt="2020-09-07T21:34:27.055" v="1970"/>
          <ac:spMkLst>
            <pc:docMk/>
            <pc:sldMk cId="732117688" sldId="263"/>
            <ac:spMk id="13" creationId="{F4766AF5-4AE4-49BF-B56F-CE90D6887C23}"/>
          </ac:spMkLst>
        </pc:spChg>
        <pc:spChg chg="add del">
          <ac:chgData name="Stanford Bowman" userId="6ede3e4e1afbea80" providerId="LiveId" clId="{A024AD94-2FBF-4096-BF6E-10E7BD2F82F0}" dt="2020-09-07T21:34:27.055" v="1970"/>
          <ac:spMkLst>
            <pc:docMk/>
            <pc:sldMk cId="732117688" sldId="263"/>
            <ac:spMk id="14" creationId="{078EB2B7-6C9B-4725-A89E-6F0C45B864D4}"/>
          </ac:spMkLst>
        </pc:spChg>
        <pc:spChg chg="add">
          <ac:chgData name="Stanford Bowman" userId="6ede3e4e1afbea80" providerId="LiveId" clId="{A024AD94-2FBF-4096-BF6E-10E7BD2F82F0}" dt="2020-09-07T21:35:56.372" v="2028"/>
          <ac:spMkLst>
            <pc:docMk/>
            <pc:sldMk cId="732117688" sldId="263"/>
            <ac:spMk id="16" creationId="{F360ED47-F205-4DA8-82F4-FA22B14A737A}"/>
          </ac:spMkLst>
        </pc:spChg>
        <pc:spChg chg="add">
          <ac:chgData name="Stanford Bowman" userId="6ede3e4e1afbea80" providerId="LiveId" clId="{A024AD94-2FBF-4096-BF6E-10E7BD2F82F0}" dt="2020-09-07T21:35:56.372" v="2028"/>
          <ac:spMkLst>
            <pc:docMk/>
            <pc:sldMk cId="732117688" sldId="263"/>
            <ac:spMk id="17" creationId="{D4E2ADE6-C720-4C40-A5D7-F62699B7E072}"/>
          </ac:spMkLst>
        </pc:spChg>
        <pc:spChg chg="add del mod">
          <ac:chgData name="Stanford Bowman" userId="6ede3e4e1afbea80" providerId="LiveId" clId="{A024AD94-2FBF-4096-BF6E-10E7BD2F82F0}" dt="2020-09-07T21:35:55.792" v="2027" actId="478"/>
          <ac:spMkLst>
            <pc:docMk/>
            <pc:sldMk cId="732117688" sldId="263"/>
            <ac:spMk id="33" creationId="{FB7FB96C-4099-44A5-9378-B1E278C1D4E5}"/>
          </ac:spMkLst>
        </pc:spChg>
        <pc:spChg chg="mod">
          <ac:chgData name="Stanford Bowman" userId="6ede3e4e1afbea80" providerId="LiveId" clId="{A024AD94-2FBF-4096-BF6E-10E7BD2F82F0}" dt="2020-09-07T21:19:31.217" v="1691" actId="1076"/>
          <ac:spMkLst>
            <pc:docMk/>
            <pc:sldMk cId="732117688" sldId="263"/>
            <ac:spMk id="37" creationId="{DC078E8A-FEBA-4C1C-B7BD-6F215C3AFD50}"/>
          </ac:spMkLst>
        </pc:spChg>
        <pc:picChg chg="add mod">
          <ac:chgData name="Stanford Bowman" userId="6ede3e4e1afbea80" providerId="LiveId" clId="{A024AD94-2FBF-4096-BF6E-10E7BD2F82F0}" dt="2020-09-19T19:11:09.097" v="2344"/>
          <ac:picMkLst>
            <pc:docMk/>
            <pc:sldMk cId="732117688" sldId="263"/>
            <ac:picMk id="4" creationId="{FB996B5E-EFA7-41F3-B7D8-4160974F4DB8}"/>
          </ac:picMkLst>
        </pc:picChg>
        <pc:cxnChg chg="add del mod">
          <ac:chgData name="Stanford Bowman" userId="6ede3e4e1afbea80" providerId="LiveId" clId="{A024AD94-2FBF-4096-BF6E-10E7BD2F82F0}" dt="2020-09-07T21:26:13.469" v="1743"/>
          <ac:cxnSpMkLst>
            <pc:docMk/>
            <pc:sldMk cId="732117688" sldId="263"/>
            <ac:cxnSpMk id="10" creationId="{2757CE46-B016-4E76-90C6-07C051E60791}"/>
          </ac:cxnSpMkLst>
        </pc:cxnChg>
        <pc:cxnChg chg="add del">
          <ac:chgData name="Stanford Bowman" userId="6ede3e4e1afbea80" providerId="LiveId" clId="{A024AD94-2FBF-4096-BF6E-10E7BD2F82F0}" dt="2020-09-07T21:34:27.055" v="1970"/>
          <ac:cxnSpMkLst>
            <pc:docMk/>
            <pc:sldMk cId="732117688" sldId="263"/>
            <ac:cxnSpMk id="15" creationId="{F78DB69C-71B2-428E-9CDA-BD49082CED80}"/>
          </ac:cxnSpMkLst>
        </pc:cxnChg>
        <pc:cxnChg chg="add">
          <ac:chgData name="Stanford Bowman" userId="6ede3e4e1afbea80" providerId="LiveId" clId="{A024AD94-2FBF-4096-BF6E-10E7BD2F82F0}" dt="2020-09-07T21:35:56.372" v="2028"/>
          <ac:cxnSpMkLst>
            <pc:docMk/>
            <pc:sldMk cId="732117688" sldId="263"/>
            <ac:cxnSpMk id="18" creationId="{769DC34A-37CB-4767-BD67-BA2ECDA774C0}"/>
          </ac:cxnSpMkLst>
        </pc:cxnChg>
        <pc:cxnChg chg="add del mod">
          <ac:chgData name="Stanford Bowman" userId="6ede3e4e1afbea80" providerId="LiveId" clId="{A024AD94-2FBF-4096-BF6E-10E7BD2F82F0}" dt="2020-09-07T21:35:55.792" v="2027" actId="478"/>
          <ac:cxnSpMkLst>
            <pc:docMk/>
            <pc:sldMk cId="732117688" sldId="263"/>
            <ac:cxnSpMk id="36" creationId="{8B261D8B-DE67-412A-9F5E-37ECE818E71C}"/>
          </ac:cxnSpMkLst>
        </pc:cxnChg>
      </pc:sldChg>
      <pc:sldChg chg="addSp delSp modSp">
        <pc:chgData name="Stanford Bowman" userId="6ede3e4e1afbea80" providerId="LiveId" clId="{A024AD94-2FBF-4096-BF6E-10E7BD2F82F0}" dt="2020-09-07T21:41:57.768" v="2111" actId="552"/>
        <pc:sldMkLst>
          <pc:docMk/>
          <pc:sldMk cId="0" sldId="264"/>
        </pc:sldMkLst>
        <pc:spChg chg="mod">
          <ac:chgData name="Stanford Bowman" userId="6ede3e4e1afbea80" providerId="LiveId" clId="{A024AD94-2FBF-4096-BF6E-10E7BD2F82F0}" dt="2020-09-07T18:21:10.671" v="1624"/>
          <ac:spMkLst>
            <pc:docMk/>
            <pc:sldMk cId="0" sldId="264"/>
            <ac:spMk id="2" creationId="{B073B5BA-3F73-4788-A44E-6FEC2EA0391D}"/>
          </ac:spMkLst>
        </pc:spChg>
        <pc:spChg chg="mod">
          <ac:chgData name="Stanford Bowman" userId="6ede3e4e1afbea80" providerId="LiveId" clId="{A024AD94-2FBF-4096-BF6E-10E7BD2F82F0}" dt="2020-09-07T21:41:45.583" v="2110" actId="553"/>
          <ac:spMkLst>
            <pc:docMk/>
            <pc:sldMk cId="0" sldId="264"/>
            <ac:spMk id="15" creationId="{10095DD6-603C-4C82-8947-C8C771F8E607}"/>
          </ac:spMkLst>
        </pc:spChg>
        <pc:spChg chg="mod">
          <ac:chgData name="Stanford Bowman" userId="6ede3e4e1afbea80" providerId="LiveId" clId="{A024AD94-2FBF-4096-BF6E-10E7BD2F82F0}" dt="2020-09-07T18:21:10.671" v="1624"/>
          <ac:spMkLst>
            <pc:docMk/>
            <pc:sldMk cId="0" sldId="264"/>
            <ac:spMk id="17" creationId="{F67760C7-6837-45B9-B842-5FDDC5966EEE}"/>
          </ac:spMkLst>
        </pc:spChg>
        <pc:spChg chg="add del">
          <ac:chgData name="Stanford Bowman" userId="6ede3e4e1afbea80" providerId="LiveId" clId="{A024AD94-2FBF-4096-BF6E-10E7BD2F82F0}" dt="2020-09-07T21:37:27.562" v="2046" actId="478"/>
          <ac:spMkLst>
            <pc:docMk/>
            <pc:sldMk cId="0" sldId="264"/>
            <ac:spMk id="18" creationId="{78202A31-9261-4A52-946D-1DCC77908D00}"/>
          </ac:spMkLst>
        </pc:spChg>
        <pc:spChg chg="add del">
          <ac:chgData name="Stanford Bowman" userId="6ede3e4e1afbea80" providerId="LiveId" clId="{A024AD94-2FBF-4096-BF6E-10E7BD2F82F0}" dt="2020-09-07T21:37:27.562" v="2046" actId="478"/>
          <ac:spMkLst>
            <pc:docMk/>
            <pc:sldMk cId="0" sldId="264"/>
            <ac:spMk id="19" creationId="{C69C8580-95B1-48B0-9796-38D9A059A9A3}"/>
          </ac:spMkLst>
        </pc:spChg>
        <pc:spChg chg="mod">
          <ac:chgData name="Stanford Bowman" userId="6ede3e4e1afbea80" providerId="LiveId" clId="{A024AD94-2FBF-4096-BF6E-10E7BD2F82F0}" dt="2020-09-07T18:21:10.671" v="1624"/>
          <ac:spMkLst>
            <pc:docMk/>
            <pc:sldMk cId="0" sldId="264"/>
            <ac:spMk id="23" creationId="{00000000-0000-0000-0000-000000000000}"/>
          </ac:spMkLst>
        </pc:spChg>
        <pc:spChg chg="mod">
          <ac:chgData name="Stanford Bowman" userId="6ede3e4e1afbea80" providerId="LiveId" clId="{A024AD94-2FBF-4096-BF6E-10E7BD2F82F0}" dt="2020-09-07T18:21:10.671" v="1624"/>
          <ac:spMkLst>
            <pc:docMk/>
            <pc:sldMk cId="0" sldId="264"/>
            <ac:spMk id="24" creationId="{0A027986-47CB-4EC3-A673-ABF84764C316}"/>
          </ac:spMkLst>
        </pc:spChg>
        <pc:spChg chg="mod">
          <ac:chgData name="Stanford Bowman" userId="6ede3e4e1afbea80" providerId="LiveId" clId="{A024AD94-2FBF-4096-BF6E-10E7BD2F82F0}" dt="2020-09-07T21:41:57.768" v="2111" actId="552"/>
          <ac:spMkLst>
            <pc:docMk/>
            <pc:sldMk cId="0" sldId="264"/>
            <ac:spMk id="41" creationId="{55FC8DB6-0545-402E-8EC4-8011DECDBFD1}"/>
          </ac:spMkLst>
        </pc:spChg>
        <pc:spChg chg="mod">
          <ac:chgData name="Stanford Bowman" userId="6ede3e4e1afbea80" providerId="LiveId" clId="{A024AD94-2FBF-4096-BF6E-10E7BD2F82F0}" dt="2020-09-07T18:21:10.671" v="1624"/>
          <ac:spMkLst>
            <pc:docMk/>
            <pc:sldMk cId="0" sldId="264"/>
            <ac:spMk id="7171" creationId="{00000000-0000-0000-0000-000000000000}"/>
          </ac:spMkLst>
        </pc:spChg>
        <pc:spChg chg="mod">
          <ac:chgData name="Stanford Bowman" userId="6ede3e4e1afbea80" providerId="LiveId" clId="{A024AD94-2FBF-4096-BF6E-10E7BD2F82F0}" dt="2020-09-07T18:21:10.671" v="1624"/>
          <ac:spMkLst>
            <pc:docMk/>
            <pc:sldMk cId="0" sldId="264"/>
            <ac:spMk id="7173" creationId="{00000000-0000-0000-0000-000000000000}"/>
          </ac:spMkLst>
        </pc:spChg>
        <pc:grpChg chg="mod">
          <ac:chgData name="Stanford Bowman" userId="6ede3e4e1afbea80" providerId="LiveId" clId="{A024AD94-2FBF-4096-BF6E-10E7BD2F82F0}" dt="2020-09-07T18:21:10.671" v="1624"/>
          <ac:grpSpMkLst>
            <pc:docMk/>
            <pc:sldMk cId="0" sldId="264"/>
            <ac:grpSpMk id="13" creationId="{A5948FE5-221F-45A4-9CD3-DA7607B3C949}"/>
          </ac:grpSpMkLst>
        </pc:grpChg>
        <pc:cxnChg chg="add mod">
          <ac:chgData name="Stanford Bowman" userId="6ede3e4e1afbea80" providerId="LiveId" clId="{A024AD94-2FBF-4096-BF6E-10E7BD2F82F0}" dt="2020-09-07T21:41:57.768" v="2111" actId="552"/>
          <ac:cxnSpMkLst>
            <pc:docMk/>
            <pc:sldMk cId="0" sldId="264"/>
            <ac:cxnSpMk id="20" creationId="{E10B1E77-DAEF-4D4A-B41E-3FCD1B0216C5}"/>
          </ac:cxnSpMkLst>
        </pc:cxnChg>
        <pc:cxnChg chg="del mod">
          <ac:chgData name="Stanford Bowman" userId="6ede3e4e1afbea80" providerId="LiveId" clId="{A024AD94-2FBF-4096-BF6E-10E7BD2F82F0}" dt="2020-09-07T21:37:39.857" v="2079" actId="478"/>
          <ac:cxnSpMkLst>
            <pc:docMk/>
            <pc:sldMk cId="0" sldId="264"/>
            <ac:cxnSpMk id="42" creationId="{1E756F69-4A22-474F-8E97-3A894A1F15DA}"/>
          </ac:cxnSpMkLst>
        </pc:cxnChg>
        <pc:cxnChg chg="mod">
          <ac:chgData name="Stanford Bowman" userId="6ede3e4e1afbea80" providerId="LiveId" clId="{A024AD94-2FBF-4096-BF6E-10E7BD2F82F0}" dt="2020-09-07T18:21:10.671" v="1624"/>
          <ac:cxnSpMkLst>
            <pc:docMk/>
            <pc:sldMk cId="0" sldId="264"/>
            <ac:cxnSpMk id="7177" creationId="{00000000-0000-0000-0000-000000000000}"/>
          </ac:cxnSpMkLst>
        </pc:cxnChg>
      </pc:sldChg>
      <pc:sldChg chg="addSp delSp modSp modNotesTx">
        <pc:chgData name="Stanford Bowman" userId="6ede3e4e1afbea80" providerId="LiveId" clId="{A024AD94-2FBF-4096-BF6E-10E7BD2F82F0}" dt="2020-09-19T19:52:33.415" v="2852" actId="478"/>
        <pc:sldMkLst>
          <pc:docMk/>
          <pc:sldMk cId="592590924" sldId="269"/>
        </pc:sldMkLst>
        <pc:spChg chg="mod">
          <ac:chgData name="Stanford Bowman" userId="6ede3e4e1afbea80" providerId="LiveId" clId="{A024AD94-2FBF-4096-BF6E-10E7BD2F82F0}" dt="2020-09-07T18:21:10.671" v="1624"/>
          <ac:spMkLst>
            <pc:docMk/>
            <pc:sldMk cId="592590924" sldId="269"/>
            <ac:spMk id="2" creationId="{A10BCDC8-DBE3-48BF-AA68-1BE98A006F7E}"/>
          </ac:spMkLst>
        </pc:spChg>
        <pc:spChg chg="mod">
          <ac:chgData name="Stanford Bowman" userId="6ede3e4e1afbea80" providerId="LiveId" clId="{A024AD94-2FBF-4096-BF6E-10E7BD2F82F0}" dt="2020-09-07T18:21:10.671" v="1624"/>
          <ac:spMkLst>
            <pc:docMk/>
            <pc:sldMk cId="592590924" sldId="269"/>
            <ac:spMk id="3" creationId="{1AB33A0C-7BE6-422F-AF9E-F3AEBA425B68}"/>
          </ac:spMkLst>
        </pc:spChg>
        <pc:spChg chg="add del mod ord">
          <ac:chgData name="Stanford Bowman" userId="6ede3e4e1afbea80" providerId="LiveId" clId="{A024AD94-2FBF-4096-BF6E-10E7BD2F82F0}" dt="2020-09-19T19:52:33.415" v="2852" actId="478"/>
          <ac:spMkLst>
            <pc:docMk/>
            <pc:sldMk cId="592590924" sldId="269"/>
            <ac:spMk id="4" creationId="{4972B4D5-FE39-418B-9747-2DD4D8CBE951}"/>
          </ac:spMkLst>
        </pc:spChg>
        <pc:spChg chg="mod">
          <ac:chgData name="Stanford Bowman" userId="6ede3e4e1afbea80" providerId="LiveId" clId="{A024AD94-2FBF-4096-BF6E-10E7BD2F82F0}" dt="2020-09-07T18:21:10.671" v="1624"/>
          <ac:spMkLst>
            <pc:docMk/>
            <pc:sldMk cId="592590924" sldId="269"/>
            <ac:spMk id="6" creationId="{FAD2A7A1-6102-4114-8FC8-A4C989AD7BFE}"/>
          </ac:spMkLst>
        </pc:spChg>
        <pc:spChg chg="mod">
          <ac:chgData name="Stanford Bowman" userId="6ede3e4e1afbea80" providerId="LiveId" clId="{A024AD94-2FBF-4096-BF6E-10E7BD2F82F0}" dt="2020-09-19T19:47:15.732" v="2848" actId="1038"/>
          <ac:spMkLst>
            <pc:docMk/>
            <pc:sldMk cId="592590924" sldId="269"/>
            <ac:spMk id="12" creationId="{3EC23EEF-28A9-4113-A20E-F4FF5EE825FD}"/>
          </ac:spMkLst>
        </pc:spChg>
        <pc:spChg chg="mod">
          <ac:chgData name="Stanford Bowman" userId="6ede3e4e1afbea80" providerId="LiveId" clId="{A024AD94-2FBF-4096-BF6E-10E7BD2F82F0}" dt="2020-09-19T19:47:15.732" v="2848" actId="1038"/>
          <ac:spMkLst>
            <pc:docMk/>
            <pc:sldMk cId="592590924" sldId="269"/>
            <ac:spMk id="13" creationId="{F8EA0646-B1C8-4D8A-AEF1-D238740D007E}"/>
          </ac:spMkLst>
        </pc:spChg>
        <pc:spChg chg="mod">
          <ac:chgData name="Stanford Bowman" userId="6ede3e4e1afbea80" providerId="LiveId" clId="{A024AD94-2FBF-4096-BF6E-10E7BD2F82F0}" dt="2020-09-07T18:21:10.671" v="1624"/>
          <ac:spMkLst>
            <pc:docMk/>
            <pc:sldMk cId="592590924" sldId="269"/>
            <ac:spMk id="14" creationId="{47EF3E8C-FE9D-47F3-9E6B-2D1F2C3DD64C}"/>
          </ac:spMkLst>
        </pc:spChg>
        <pc:spChg chg="add">
          <ac:chgData name="Stanford Bowman" userId="6ede3e4e1afbea80" providerId="LiveId" clId="{A024AD94-2FBF-4096-BF6E-10E7BD2F82F0}" dt="2020-09-07T21:34:13.901" v="1967"/>
          <ac:spMkLst>
            <pc:docMk/>
            <pc:sldMk cId="592590924" sldId="269"/>
            <ac:spMk id="15" creationId="{02DD65C2-BA58-4A54-9747-3CF5F4E066C5}"/>
          </ac:spMkLst>
        </pc:spChg>
        <pc:spChg chg="add del ord">
          <ac:chgData name="Stanford Bowman" userId="6ede3e4e1afbea80" providerId="LiveId" clId="{A024AD94-2FBF-4096-BF6E-10E7BD2F82F0}" dt="2020-09-07T18:34:16.500" v="1642" actId="478"/>
          <ac:spMkLst>
            <pc:docMk/>
            <pc:sldMk cId="592590924" sldId="269"/>
            <ac:spMk id="15" creationId="{D1B19827-2FE3-4B2C-ABF4-6A853471CB73}"/>
          </ac:spMkLst>
        </pc:spChg>
        <pc:spChg chg="mod">
          <ac:chgData name="Stanford Bowman" userId="6ede3e4e1afbea80" providerId="LiveId" clId="{A024AD94-2FBF-4096-BF6E-10E7BD2F82F0}" dt="2020-09-19T19:51:37.471" v="2851" actId="108"/>
          <ac:spMkLst>
            <pc:docMk/>
            <pc:sldMk cId="592590924" sldId="269"/>
            <ac:spMk id="16" creationId="{2C30BF9C-02EC-4243-BD01-A71706844F7E}"/>
          </ac:spMkLst>
        </pc:spChg>
        <pc:spChg chg="del mod">
          <ac:chgData name="Stanford Bowman" userId="6ede3e4e1afbea80" providerId="LiveId" clId="{A024AD94-2FBF-4096-BF6E-10E7BD2F82F0}" dt="2020-09-07T21:34:12.871" v="1966" actId="478"/>
          <ac:spMkLst>
            <pc:docMk/>
            <pc:sldMk cId="592590924" sldId="269"/>
            <ac:spMk id="17" creationId="{DBE49723-DD9B-4FDF-903D-2C2290F6A0BE}"/>
          </ac:spMkLst>
        </pc:spChg>
        <pc:spChg chg="add">
          <ac:chgData name="Stanford Bowman" userId="6ede3e4e1afbea80" providerId="LiveId" clId="{A024AD94-2FBF-4096-BF6E-10E7BD2F82F0}" dt="2020-09-07T21:34:13.901" v="1967"/>
          <ac:spMkLst>
            <pc:docMk/>
            <pc:sldMk cId="592590924" sldId="269"/>
            <ac:spMk id="18" creationId="{FF3E6808-A08E-4ED6-9610-DA47A63E30CA}"/>
          </ac:spMkLst>
        </pc:spChg>
        <pc:spChg chg="del mod">
          <ac:chgData name="Stanford Bowman" userId="6ede3e4e1afbea80" providerId="LiveId" clId="{A024AD94-2FBF-4096-BF6E-10E7BD2F82F0}" dt="2020-09-07T21:34:12.871" v="1966" actId="478"/>
          <ac:spMkLst>
            <pc:docMk/>
            <pc:sldMk cId="592590924" sldId="269"/>
            <ac:spMk id="21" creationId="{AC429830-50D7-4D2E-A8A9-9D3985C41744}"/>
          </ac:spMkLst>
        </pc:spChg>
        <pc:spChg chg="del mod">
          <ac:chgData name="Stanford Bowman" userId="6ede3e4e1afbea80" providerId="LiveId" clId="{A024AD94-2FBF-4096-BF6E-10E7BD2F82F0}" dt="2020-09-07T21:34:12.871" v="1966" actId="478"/>
          <ac:spMkLst>
            <pc:docMk/>
            <pc:sldMk cId="592590924" sldId="269"/>
            <ac:spMk id="22" creationId="{1FE80B9A-0B2B-4504-84CF-A29732AC6BFD}"/>
          </ac:spMkLst>
        </pc:spChg>
        <pc:spChg chg="mod">
          <ac:chgData name="Stanford Bowman" userId="6ede3e4e1afbea80" providerId="LiveId" clId="{A024AD94-2FBF-4096-BF6E-10E7BD2F82F0}" dt="2020-09-19T19:51:24.054" v="2850" actId="108"/>
          <ac:spMkLst>
            <pc:docMk/>
            <pc:sldMk cId="592590924" sldId="269"/>
            <ac:spMk id="24" creationId="{9A480574-58D0-45FC-8B7C-BD254AE17042}"/>
          </ac:spMkLst>
        </pc:spChg>
        <pc:cxnChg chg="mod">
          <ac:chgData name="Stanford Bowman" userId="6ede3e4e1afbea80" providerId="LiveId" clId="{A024AD94-2FBF-4096-BF6E-10E7BD2F82F0}" dt="2020-09-19T19:47:15.732" v="2848" actId="1038"/>
          <ac:cxnSpMkLst>
            <pc:docMk/>
            <pc:sldMk cId="592590924" sldId="269"/>
            <ac:cxnSpMk id="11" creationId="{42121AC4-B46B-4120-BC08-55AFE9660D5F}"/>
          </ac:cxnSpMkLst>
        </pc:cxnChg>
        <pc:cxnChg chg="add">
          <ac:chgData name="Stanford Bowman" userId="6ede3e4e1afbea80" providerId="LiveId" clId="{A024AD94-2FBF-4096-BF6E-10E7BD2F82F0}" dt="2020-09-07T21:34:13.901" v="1967"/>
          <ac:cxnSpMkLst>
            <pc:docMk/>
            <pc:sldMk cId="592590924" sldId="269"/>
            <ac:cxnSpMk id="19" creationId="{24D1EBCE-E495-4DCA-B841-446BC0CF2047}"/>
          </ac:cxnSpMkLst>
        </pc:cxnChg>
        <pc:cxnChg chg="del mod">
          <ac:chgData name="Stanford Bowman" userId="6ede3e4e1afbea80" providerId="LiveId" clId="{A024AD94-2FBF-4096-BF6E-10E7BD2F82F0}" dt="2020-09-07T21:34:12.871" v="1966" actId="478"/>
          <ac:cxnSpMkLst>
            <pc:docMk/>
            <pc:sldMk cId="592590924" sldId="269"/>
            <ac:cxnSpMk id="23" creationId="{C8A79890-9C54-4EED-863A-416AB1473C0D}"/>
          </ac:cxnSpMkLst>
        </pc:cxnChg>
      </pc:sldChg>
      <pc:sldChg chg="addSp delSp modSp delAnim">
        <pc:chgData name="Stanford Bowman" userId="6ede3e4e1afbea80" providerId="LiveId" clId="{A024AD94-2FBF-4096-BF6E-10E7BD2F82F0}" dt="2020-09-19T20:12:39.152" v="3153" actId="1036"/>
        <pc:sldMkLst>
          <pc:docMk/>
          <pc:sldMk cId="0" sldId="275"/>
        </pc:sldMkLst>
        <pc:spChg chg="mod">
          <ac:chgData name="Stanford Bowman" userId="6ede3e4e1afbea80" providerId="LiveId" clId="{A024AD94-2FBF-4096-BF6E-10E7BD2F82F0}" dt="2020-09-19T20:12:39.152" v="3153" actId="1036"/>
          <ac:spMkLst>
            <pc:docMk/>
            <pc:sldMk cId="0" sldId="275"/>
            <ac:spMk id="3" creationId="{A0F222F0-870D-4869-B108-7B1FF293CD32}"/>
          </ac:spMkLst>
        </pc:spChg>
        <pc:spChg chg="mod">
          <ac:chgData name="Stanford Bowman" userId="6ede3e4e1afbea80" providerId="LiveId" clId="{A024AD94-2FBF-4096-BF6E-10E7BD2F82F0}" dt="2020-09-07T18:21:10.671" v="1624"/>
          <ac:spMkLst>
            <pc:docMk/>
            <pc:sldMk cId="0" sldId="275"/>
            <ac:spMk id="4" creationId="{C12F49AF-FB2E-4792-B2A6-5D739A6C85C3}"/>
          </ac:spMkLst>
        </pc:spChg>
        <pc:spChg chg="mod">
          <ac:chgData name="Stanford Bowman" userId="6ede3e4e1afbea80" providerId="LiveId" clId="{A024AD94-2FBF-4096-BF6E-10E7BD2F82F0}" dt="2020-09-19T20:12:32.818" v="3148" actId="1036"/>
          <ac:spMkLst>
            <pc:docMk/>
            <pc:sldMk cId="0" sldId="275"/>
            <ac:spMk id="6" creationId="{82C01810-1B81-4DB7-803B-568937633E50}"/>
          </ac:spMkLst>
        </pc:spChg>
        <pc:spChg chg="add">
          <ac:chgData name="Stanford Bowman" userId="6ede3e4e1afbea80" providerId="LiveId" clId="{A024AD94-2FBF-4096-BF6E-10E7BD2F82F0}" dt="2020-09-07T21:39:17.520" v="2093"/>
          <ac:spMkLst>
            <pc:docMk/>
            <pc:sldMk cId="0" sldId="275"/>
            <ac:spMk id="13" creationId="{E3225621-1F29-493D-A2BD-27F3A526DFC8}"/>
          </ac:spMkLst>
        </pc:spChg>
        <pc:spChg chg="add mod">
          <ac:chgData name="Stanford Bowman" userId="6ede3e4e1afbea80" providerId="LiveId" clId="{A024AD94-2FBF-4096-BF6E-10E7BD2F82F0}" dt="2020-09-07T21:43:00.032" v="2116" actId="553"/>
          <ac:spMkLst>
            <pc:docMk/>
            <pc:sldMk cId="0" sldId="275"/>
            <ac:spMk id="14" creationId="{030AD845-6276-4AE9-B18C-E02E41187153}"/>
          </ac:spMkLst>
        </pc:spChg>
        <pc:spChg chg="mod">
          <ac:chgData name="Stanford Bowman" userId="6ede3e4e1afbea80" providerId="LiveId" clId="{A024AD94-2FBF-4096-BF6E-10E7BD2F82F0}" dt="2020-09-07T18:21:10.671" v="1624"/>
          <ac:spMkLst>
            <pc:docMk/>
            <pc:sldMk cId="0" sldId="275"/>
            <ac:spMk id="15" creationId="{BE4EB85C-B4CE-4700-B655-66F32806BB95}"/>
          </ac:spMkLst>
        </pc:spChg>
        <pc:spChg chg="del mod">
          <ac:chgData name="Stanford Bowman" userId="6ede3e4e1afbea80" providerId="LiveId" clId="{A024AD94-2FBF-4096-BF6E-10E7BD2F82F0}" dt="2020-09-07T21:39:23.252" v="2094" actId="478"/>
          <ac:spMkLst>
            <pc:docMk/>
            <pc:sldMk cId="0" sldId="275"/>
            <ac:spMk id="17" creationId="{824F820C-F61F-4D40-AFB3-C332F0289B5E}"/>
          </ac:spMkLst>
        </pc:spChg>
        <pc:spChg chg="del mod">
          <ac:chgData name="Stanford Bowman" userId="6ede3e4e1afbea80" providerId="LiveId" clId="{A024AD94-2FBF-4096-BF6E-10E7BD2F82F0}" dt="2020-09-07T21:39:27.452" v="2095" actId="478"/>
          <ac:spMkLst>
            <pc:docMk/>
            <pc:sldMk cId="0" sldId="275"/>
            <ac:spMk id="19" creationId="{EED5F3D7-144D-4541-93C8-20F6DE2410F2}"/>
          </ac:spMkLst>
        </pc:spChg>
        <pc:spChg chg="mod">
          <ac:chgData name="Stanford Bowman" userId="6ede3e4e1afbea80" providerId="LiveId" clId="{A024AD94-2FBF-4096-BF6E-10E7BD2F82F0}" dt="2020-09-07T18:21:10.671" v="1624"/>
          <ac:spMkLst>
            <pc:docMk/>
            <pc:sldMk cId="0" sldId="275"/>
            <ac:spMk id="36868" creationId="{00000000-0000-0000-0000-000000000000}"/>
          </ac:spMkLst>
        </pc:spChg>
        <pc:spChg chg="mod">
          <ac:chgData name="Stanford Bowman" userId="6ede3e4e1afbea80" providerId="LiveId" clId="{A024AD94-2FBF-4096-BF6E-10E7BD2F82F0}" dt="2020-09-07T18:21:10.671" v="1624"/>
          <ac:spMkLst>
            <pc:docMk/>
            <pc:sldMk cId="0" sldId="275"/>
            <ac:spMk id="36869" creationId="{00000000-0000-0000-0000-000000000000}"/>
          </ac:spMkLst>
        </pc:spChg>
        <pc:graphicFrameChg chg="mod">
          <ac:chgData name="Stanford Bowman" userId="6ede3e4e1afbea80" providerId="LiveId" clId="{A024AD94-2FBF-4096-BF6E-10E7BD2F82F0}" dt="2020-09-07T18:21:10.671" v="1624"/>
          <ac:graphicFrameMkLst>
            <pc:docMk/>
            <pc:sldMk cId="0" sldId="275"/>
            <ac:graphicFrameMk id="20" creationId="{73A28EBB-26EA-457D-AB74-9DA4A851E49A}"/>
          </ac:graphicFrameMkLst>
        </pc:graphicFrameChg>
        <pc:picChg chg="mod">
          <ac:chgData name="Stanford Bowman" userId="6ede3e4e1afbea80" providerId="LiveId" clId="{A024AD94-2FBF-4096-BF6E-10E7BD2F82F0}" dt="2020-09-07T18:21:10.671" v="1624"/>
          <ac:picMkLst>
            <pc:docMk/>
            <pc:sldMk cId="0" sldId="275"/>
            <ac:picMk id="2" creationId="{128748EE-44A3-48BD-85F3-284D780555FD}"/>
          </ac:picMkLst>
        </pc:picChg>
        <pc:picChg chg="del">
          <ac:chgData name="Stanford Bowman" userId="6ede3e4e1afbea80" providerId="LiveId" clId="{A024AD94-2FBF-4096-BF6E-10E7BD2F82F0}" dt="2020-09-06T17:27:58.917" v="283" actId="478"/>
          <ac:picMkLst>
            <pc:docMk/>
            <pc:sldMk cId="0" sldId="275"/>
            <ac:picMk id="14" creationId="{63542E32-05AB-45AC-B3F1-AA38BD2C40B6}"/>
          </ac:picMkLst>
        </pc:picChg>
        <pc:cxnChg chg="add mod">
          <ac:chgData name="Stanford Bowman" userId="6ede3e4e1afbea80" providerId="LiveId" clId="{A024AD94-2FBF-4096-BF6E-10E7BD2F82F0}" dt="2020-09-07T21:43:00.032" v="2116" actId="553"/>
          <ac:cxnSpMkLst>
            <pc:docMk/>
            <pc:sldMk cId="0" sldId="275"/>
            <ac:cxnSpMk id="16" creationId="{A64C6A52-6424-4346-BA76-F0118468348B}"/>
          </ac:cxnSpMkLst>
        </pc:cxnChg>
        <pc:cxnChg chg="del mod">
          <ac:chgData name="Stanford Bowman" userId="6ede3e4e1afbea80" providerId="LiveId" clId="{A024AD94-2FBF-4096-BF6E-10E7BD2F82F0}" dt="2020-09-07T21:39:27.452" v="2095" actId="478"/>
          <ac:cxnSpMkLst>
            <pc:docMk/>
            <pc:sldMk cId="0" sldId="275"/>
            <ac:cxnSpMk id="18" creationId="{BFCC07AC-A112-4107-B9FA-EFE6C7A275DA}"/>
          </ac:cxnSpMkLst>
        </pc:cxnChg>
      </pc:sldChg>
      <pc:sldChg chg="addSp delSp modSp modAnim delCm">
        <pc:chgData name="Stanford Bowman" userId="6ede3e4e1afbea80" providerId="LiveId" clId="{A024AD94-2FBF-4096-BF6E-10E7BD2F82F0}" dt="2020-09-19T20:04:01.499" v="3025" actId="20577"/>
        <pc:sldMkLst>
          <pc:docMk/>
          <pc:sldMk cId="2995943321" sldId="277"/>
        </pc:sldMkLst>
        <pc:spChg chg="mod">
          <ac:chgData name="Stanford Bowman" userId="6ede3e4e1afbea80" providerId="LiveId" clId="{A024AD94-2FBF-4096-BF6E-10E7BD2F82F0}" dt="2020-09-19T20:03:31.063" v="2992" actId="20577"/>
          <ac:spMkLst>
            <pc:docMk/>
            <pc:sldMk cId="2995943321" sldId="277"/>
            <ac:spMk id="3" creationId="{C173528E-EDC8-4FBE-9BE9-878B206B957E}"/>
          </ac:spMkLst>
        </pc:spChg>
        <pc:spChg chg="mod">
          <ac:chgData name="Stanford Bowman" userId="6ede3e4e1afbea80" providerId="LiveId" clId="{A024AD94-2FBF-4096-BF6E-10E7BD2F82F0}" dt="2020-09-07T18:21:10.671" v="1624"/>
          <ac:spMkLst>
            <pc:docMk/>
            <pc:sldMk cId="2995943321" sldId="277"/>
            <ac:spMk id="11" creationId="{137B51C5-058B-48A2-B1E2-E4689C9F6D64}"/>
          </ac:spMkLst>
        </pc:spChg>
        <pc:spChg chg="mod">
          <ac:chgData name="Stanford Bowman" userId="6ede3e4e1afbea80" providerId="LiveId" clId="{A024AD94-2FBF-4096-BF6E-10E7BD2F82F0}" dt="2020-09-07T18:21:10.671" v="1624"/>
          <ac:spMkLst>
            <pc:docMk/>
            <pc:sldMk cId="2995943321" sldId="277"/>
            <ac:spMk id="12" creationId="{00000000-0000-0000-0000-000000000000}"/>
          </ac:spMkLst>
        </pc:spChg>
        <pc:spChg chg="del mod">
          <ac:chgData name="Stanford Bowman" userId="6ede3e4e1afbea80" providerId="LiveId" clId="{A024AD94-2FBF-4096-BF6E-10E7BD2F82F0}" dt="2020-09-06T17:37:09.535" v="520" actId="478"/>
          <ac:spMkLst>
            <pc:docMk/>
            <pc:sldMk cId="2995943321" sldId="277"/>
            <ac:spMk id="13" creationId="{820DF9AD-D2EA-4D3D-99CD-37DEAFE21BE7}"/>
          </ac:spMkLst>
        </pc:spChg>
        <pc:spChg chg="mod topLvl">
          <ac:chgData name="Stanford Bowman" userId="6ede3e4e1afbea80" providerId="LiveId" clId="{A024AD94-2FBF-4096-BF6E-10E7BD2F82F0}" dt="2020-09-07T18:21:10.671" v="1624"/>
          <ac:spMkLst>
            <pc:docMk/>
            <pc:sldMk cId="2995943321" sldId="277"/>
            <ac:spMk id="20" creationId="{37BDF6D9-39E0-4371-B0F1-7587A9303842}"/>
          </ac:spMkLst>
        </pc:spChg>
        <pc:spChg chg="mod topLvl">
          <ac:chgData name="Stanford Bowman" userId="6ede3e4e1afbea80" providerId="LiveId" clId="{A024AD94-2FBF-4096-BF6E-10E7BD2F82F0}" dt="2020-09-19T20:02:59.593" v="2960" actId="255"/>
          <ac:spMkLst>
            <pc:docMk/>
            <pc:sldMk cId="2995943321" sldId="277"/>
            <ac:spMk id="21" creationId="{D5CA7739-1376-4613-8ADE-73CDD8360891}"/>
          </ac:spMkLst>
        </pc:spChg>
        <pc:spChg chg="mod">
          <ac:chgData name="Stanford Bowman" userId="6ede3e4e1afbea80" providerId="LiveId" clId="{A024AD94-2FBF-4096-BF6E-10E7BD2F82F0}" dt="2020-09-07T18:21:10.671" v="1624"/>
          <ac:spMkLst>
            <pc:docMk/>
            <pc:sldMk cId="2995943321" sldId="277"/>
            <ac:spMk id="22" creationId="{0C7FFC4C-261E-4796-B920-0B95A901E3D2}"/>
          </ac:spMkLst>
        </pc:spChg>
        <pc:spChg chg="add del">
          <ac:chgData name="Stanford Bowman" userId="6ede3e4e1afbea80" providerId="LiveId" clId="{A024AD94-2FBF-4096-BF6E-10E7BD2F82F0}" dt="2020-09-07T21:40:06.749" v="2098" actId="478"/>
          <ac:spMkLst>
            <pc:docMk/>
            <pc:sldMk cId="2995943321" sldId="277"/>
            <ac:spMk id="23" creationId="{0F247915-C866-4E70-AE22-49D03A96753F}"/>
          </ac:spMkLst>
        </pc:spChg>
        <pc:spChg chg="del mod topLvl">
          <ac:chgData name="Stanford Bowman" userId="6ede3e4e1afbea80" providerId="LiveId" clId="{A024AD94-2FBF-4096-BF6E-10E7BD2F82F0}" dt="2020-09-06T18:25:00.836" v="1374" actId="478"/>
          <ac:spMkLst>
            <pc:docMk/>
            <pc:sldMk cId="2995943321" sldId="277"/>
            <ac:spMk id="23" creationId="{4C914046-21AC-4471-BC10-5AF74194BD30}"/>
          </ac:spMkLst>
        </pc:spChg>
        <pc:spChg chg="mod topLvl">
          <ac:chgData name="Stanford Bowman" userId="6ede3e4e1afbea80" providerId="LiveId" clId="{A024AD94-2FBF-4096-BF6E-10E7BD2F82F0}" dt="2020-09-19T20:03:16.209" v="2971" actId="255"/>
          <ac:spMkLst>
            <pc:docMk/>
            <pc:sldMk cId="2995943321" sldId="277"/>
            <ac:spMk id="24" creationId="{C5AC856C-F84B-4F5B-B75E-528405671DD9}"/>
          </ac:spMkLst>
        </pc:spChg>
        <pc:spChg chg="add mod">
          <ac:chgData name="Stanford Bowman" userId="6ede3e4e1afbea80" providerId="LiveId" clId="{A024AD94-2FBF-4096-BF6E-10E7BD2F82F0}" dt="2020-09-19T20:03:08.754" v="2970" actId="1036"/>
          <ac:spMkLst>
            <pc:docMk/>
            <pc:sldMk cId="2995943321" sldId="277"/>
            <ac:spMk id="25" creationId="{6411F363-9479-4C3C-A0C6-74EC90C11505}"/>
          </ac:spMkLst>
        </pc:spChg>
        <pc:spChg chg="add mod">
          <ac:chgData name="Stanford Bowman" userId="6ede3e4e1afbea80" providerId="LiveId" clId="{A024AD94-2FBF-4096-BF6E-10E7BD2F82F0}" dt="2020-09-19T20:03:26.305" v="2991" actId="1036"/>
          <ac:spMkLst>
            <pc:docMk/>
            <pc:sldMk cId="2995943321" sldId="277"/>
            <ac:spMk id="26" creationId="{EE87FC64-D645-44F0-AE5F-9456B65C5578}"/>
          </ac:spMkLst>
        </pc:spChg>
        <pc:spChg chg="mod">
          <ac:chgData name="Stanford Bowman" userId="6ede3e4e1afbea80" providerId="LiveId" clId="{A024AD94-2FBF-4096-BF6E-10E7BD2F82F0}" dt="2020-09-07T21:40:19.831" v="2103" actId="6549"/>
          <ac:spMkLst>
            <pc:docMk/>
            <pc:sldMk cId="2995943321" sldId="277"/>
            <ac:spMk id="27" creationId="{179360E6-2B9F-4F9B-A245-89821C837B3F}"/>
          </ac:spMkLst>
        </pc:spChg>
        <pc:spChg chg="del mod">
          <ac:chgData name="Stanford Bowman" userId="6ede3e4e1afbea80" providerId="LiveId" clId="{A024AD94-2FBF-4096-BF6E-10E7BD2F82F0}" dt="2020-09-07T21:40:06.749" v="2098" actId="478"/>
          <ac:spMkLst>
            <pc:docMk/>
            <pc:sldMk cId="2995943321" sldId="277"/>
            <ac:spMk id="29" creationId="{E3207138-A730-45A4-A225-40BD8AB3B98E}"/>
          </ac:spMkLst>
        </pc:spChg>
        <pc:spChg chg="mod">
          <ac:chgData name="Stanford Bowman" userId="6ede3e4e1afbea80" providerId="LiveId" clId="{A024AD94-2FBF-4096-BF6E-10E7BD2F82F0}" dt="2020-09-07T18:21:10.671" v="1624"/>
          <ac:spMkLst>
            <pc:docMk/>
            <pc:sldMk cId="2995943321" sldId="277"/>
            <ac:spMk id="31" creationId="{C35C2C2B-7DBF-45AB-952B-DF17959F1588}"/>
          </ac:spMkLst>
        </pc:spChg>
        <pc:spChg chg="add mod">
          <ac:chgData name="Stanford Bowman" userId="6ede3e4e1afbea80" providerId="LiveId" clId="{A024AD94-2FBF-4096-BF6E-10E7BD2F82F0}" dt="2020-09-07T21:43:12.191" v="2117" actId="553"/>
          <ac:spMkLst>
            <pc:docMk/>
            <pc:sldMk cId="2995943321" sldId="277"/>
            <ac:spMk id="32" creationId="{C82EFB90-C4A0-4CD0-9AD7-5E6781B0ADFB}"/>
          </ac:spMkLst>
        </pc:spChg>
        <pc:spChg chg="del mod topLvl">
          <ac:chgData name="Stanford Bowman" userId="6ede3e4e1afbea80" providerId="LiveId" clId="{A024AD94-2FBF-4096-BF6E-10E7BD2F82F0}" dt="2020-09-06T18:24:56.976" v="1373" actId="478"/>
          <ac:spMkLst>
            <pc:docMk/>
            <pc:sldMk cId="2995943321" sldId="277"/>
            <ac:spMk id="33" creationId="{8C34E16B-7D6A-4756-9299-7DB88EB2D55B}"/>
          </ac:spMkLst>
        </pc:spChg>
        <pc:spChg chg="mod topLvl">
          <ac:chgData name="Stanford Bowman" userId="6ede3e4e1afbea80" providerId="LiveId" clId="{A024AD94-2FBF-4096-BF6E-10E7BD2F82F0}" dt="2020-09-19T20:04:01.499" v="3025" actId="20577"/>
          <ac:spMkLst>
            <pc:docMk/>
            <pc:sldMk cId="2995943321" sldId="277"/>
            <ac:spMk id="34" creationId="{C8715477-3110-4651-B832-9BC9417D9F4B}"/>
          </ac:spMkLst>
        </pc:spChg>
        <pc:spChg chg="mod">
          <ac:chgData name="Stanford Bowman" userId="6ede3e4e1afbea80" providerId="LiveId" clId="{A024AD94-2FBF-4096-BF6E-10E7BD2F82F0}" dt="2020-09-07T18:21:10.671" v="1624"/>
          <ac:spMkLst>
            <pc:docMk/>
            <pc:sldMk cId="2995943321" sldId="277"/>
            <ac:spMk id="36868" creationId="{00000000-0000-0000-0000-000000000000}"/>
          </ac:spMkLst>
        </pc:spChg>
        <pc:spChg chg="mod">
          <ac:chgData name="Stanford Bowman" userId="6ede3e4e1afbea80" providerId="LiveId" clId="{A024AD94-2FBF-4096-BF6E-10E7BD2F82F0}" dt="2020-09-07T18:21:10.671" v="1624"/>
          <ac:spMkLst>
            <pc:docMk/>
            <pc:sldMk cId="2995943321" sldId="277"/>
            <ac:spMk id="36869" creationId="{00000000-0000-0000-0000-000000000000}"/>
          </ac:spMkLst>
        </pc:spChg>
        <pc:grpChg chg="del mod">
          <ac:chgData name="Stanford Bowman" userId="6ede3e4e1afbea80" providerId="LiveId" clId="{A024AD94-2FBF-4096-BF6E-10E7BD2F82F0}" dt="2020-09-06T18:24:40.768" v="1370" actId="165"/>
          <ac:grpSpMkLst>
            <pc:docMk/>
            <pc:sldMk cId="2995943321" sldId="277"/>
            <ac:grpSpMk id="9" creationId="{5FC72F1D-ECD5-4D71-8428-1195285DA6BA}"/>
          </ac:grpSpMkLst>
        </pc:grpChg>
        <pc:grpChg chg="del mod">
          <ac:chgData name="Stanford Bowman" userId="6ede3e4e1afbea80" providerId="LiveId" clId="{A024AD94-2FBF-4096-BF6E-10E7BD2F82F0}" dt="2020-09-06T18:24:46.378" v="1371" actId="165"/>
          <ac:grpSpMkLst>
            <pc:docMk/>
            <pc:sldMk cId="2995943321" sldId="277"/>
            <ac:grpSpMk id="10" creationId="{BBD8D832-9392-46BB-B2F9-5FE5C33050EB}"/>
          </ac:grpSpMkLst>
        </pc:grpChg>
        <pc:grpChg chg="add del mod">
          <ac:chgData name="Stanford Bowman" userId="6ede3e4e1afbea80" providerId="LiveId" clId="{A024AD94-2FBF-4096-BF6E-10E7BD2F82F0}" dt="2020-09-06T18:24:52.205" v="1372" actId="165"/>
          <ac:grpSpMkLst>
            <pc:docMk/>
            <pc:sldMk cId="2995943321" sldId="277"/>
            <ac:grpSpMk id="32" creationId="{57A49906-81D1-47D7-9D4A-D3A33AA7280B}"/>
          </ac:grpSpMkLst>
        </pc:grpChg>
        <pc:graphicFrameChg chg="mod">
          <ac:chgData name="Stanford Bowman" userId="6ede3e4e1afbea80" providerId="LiveId" clId="{A024AD94-2FBF-4096-BF6E-10E7BD2F82F0}" dt="2020-09-07T18:21:10.671" v="1624"/>
          <ac:graphicFrameMkLst>
            <pc:docMk/>
            <pc:sldMk cId="2995943321" sldId="277"/>
            <ac:graphicFrameMk id="30" creationId="{179B981F-AE9B-40A1-8208-46E245840E4C}"/>
          </ac:graphicFrameMkLst>
        </pc:graphicFrameChg>
        <pc:picChg chg="mod">
          <ac:chgData name="Stanford Bowman" userId="6ede3e4e1afbea80" providerId="LiveId" clId="{A024AD94-2FBF-4096-BF6E-10E7BD2F82F0}" dt="2020-09-07T18:21:10.671" v="1624"/>
          <ac:picMkLst>
            <pc:docMk/>
            <pc:sldMk cId="2995943321" sldId="277"/>
            <ac:picMk id="5" creationId="{84AB845F-1232-4D9E-9840-6D383870ECBB}"/>
          </ac:picMkLst>
        </pc:picChg>
        <pc:cxnChg chg="del mod">
          <ac:chgData name="Stanford Bowman" userId="6ede3e4e1afbea80" providerId="LiveId" clId="{A024AD94-2FBF-4096-BF6E-10E7BD2F82F0}" dt="2020-09-07T21:40:06.749" v="2098" actId="478"/>
          <ac:cxnSpMkLst>
            <pc:docMk/>
            <pc:sldMk cId="2995943321" sldId="277"/>
            <ac:cxnSpMk id="28" creationId="{B7E47D60-348B-4CFA-94B4-9EA2CDD59E29}"/>
          </ac:cxnSpMkLst>
        </pc:cxnChg>
        <pc:cxnChg chg="add mod">
          <ac:chgData name="Stanford Bowman" userId="6ede3e4e1afbea80" providerId="LiveId" clId="{A024AD94-2FBF-4096-BF6E-10E7BD2F82F0}" dt="2020-09-07T21:43:12.191" v="2117" actId="553"/>
          <ac:cxnSpMkLst>
            <pc:docMk/>
            <pc:sldMk cId="2995943321" sldId="277"/>
            <ac:cxnSpMk id="33" creationId="{8FBD9161-33ED-4C7A-9101-A5509CA2C805}"/>
          </ac:cxnSpMkLst>
        </pc:cxnChg>
      </pc:sldChg>
      <pc:sldChg chg="addSp delSp modSp">
        <pc:chgData name="Stanford Bowman" userId="6ede3e4e1afbea80" providerId="LiveId" clId="{A024AD94-2FBF-4096-BF6E-10E7BD2F82F0}" dt="2020-09-19T20:02:03.772" v="2953"/>
        <pc:sldMkLst>
          <pc:docMk/>
          <pc:sldMk cId="951400606" sldId="282"/>
        </pc:sldMkLst>
        <pc:spChg chg="mod">
          <ac:chgData name="Stanford Bowman" userId="6ede3e4e1afbea80" providerId="LiveId" clId="{A024AD94-2FBF-4096-BF6E-10E7BD2F82F0}" dt="2020-09-07T18:21:10.671" v="1624"/>
          <ac:spMkLst>
            <pc:docMk/>
            <pc:sldMk cId="951400606" sldId="282"/>
            <ac:spMk id="2" creationId="{133349D8-4C19-4A76-A183-88D20A08E7BE}"/>
          </ac:spMkLst>
        </pc:spChg>
        <pc:spChg chg="mod">
          <ac:chgData name="Stanford Bowman" userId="6ede3e4e1afbea80" providerId="LiveId" clId="{A024AD94-2FBF-4096-BF6E-10E7BD2F82F0}" dt="2020-09-07T18:21:10.671" v="1624"/>
          <ac:spMkLst>
            <pc:docMk/>
            <pc:sldMk cId="951400606" sldId="282"/>
            <ac:spMk id="8" creationId="{29E22D55-2E64-4AFD-A1A2-28563D55CB22}"/>
          </ac:spMkLst>
        </pc:spChg>
        <pc:spChg chg="add">
          <ac:chgData name="Stanford Bowman" userId="6ede3e4e1afbea80" providerId="LiveId" clId="{A024AD94-2FBF-4096-BF6E-10E7BD2F82F0}" dt="2020-09-19T20:02:03.772" v="2953"/>
          <ac:spMkLst>
            <pc:docMk/>
            <pc:sldMk cId="951400606" sldId="282"/>
            <ac:spMk id="18" creationId="{7EC489FA-BCD3-4545-9FB1-C0401544ACCE}"/>
          </ac:spMkLst>
        </pc:spChg>
        <pc:grpChg chg="add">
          <ac:chgData name="Stanford Bowman" userId="6ede3e4e1afbea80" providerId="LiveId" clId="{A024AD94-2FBF-4096-BF6E-10E7BD2F82F0}" dt="2020-09-19T20:02:03.772" v="2953"/>
          <ac:grpSpMkLst>
            <pc:docMk/>
            <pc:sldMk cId="951400606" sldId="282"/>
            <ac:grpSpMk id="12" creationId="{C55074C5-645C-4E73-B68E-867CFFAA62B8}"/>
          </ac:grpSpMkLst>
        </pc:grpChg>
        <pc:picChg chg="del mod">
          <ac:chgData name="Stanford Bowman" userId="6ede3e4e1afbea80" providerId="LiveId" clId="{A024AD94-2FBF-4096-BF6E-10E7BD2F82F0}" dt="2020-09-19T20:02:02.802" v="2952" actId="478"/>
          <ac:picMkLst>
            <pc:docMk/>
            <pc:sldMk cId="951400606" sldId="282"/>
            <ac:picMk id="9" creationId="{A4382C54-6D16-4934-96C8-E7D3E7A21886}"/>
          </ac:picMkLst>
        </pc:picChg>
        <pc:picChg chg="del mod">
          <ac:chgData name="Stanford Bowman" userId="6ede3e4e1afbea80" providerId="LiveId" clId="{A024AD94-2FBF-4096-BF6E-10E7BD2F82F0}" dt="2020-09-19T20:02:02.802" v="2952" actId="478"/>
          <ac:picMkLst>
            <pc:docMk/>
            <pc:sldMk cId="951400606" sldId="282"/>
            <ac:picMk id="10" creationId="{5F334A52-BF74-4CA5-BC4C-AE71CB671E24}"/>
          </ac:picMkLst>
        </pc:picChg>
        <pc:picChg chg="del mod">
          <ac:chgData name="Stanford Bowman" userId="6ede3e4e1afbea80" providerId="LiveId" clId="{A024AD94-2FBF-4096-BF6E-10E7BD2F82F0}" dt="2020-09-19T20:02:02.802" v="2952" actId="478"/>
          <ac:picMkLst>
            <pc:docMk/>
            <pc:sldMk cId="951400606" sldId="282"/>
            <ac:picMk id="11" creationId="{BE9BFBB0-E991-4B63-BA9D-9D45F05F7A26}"/>
          </ac:picMkLst>
        </pc:picChg>
      </pc:sldChg>
      <pc:sldChg chg="addSp delSp modSp">
        <pc:chgData name="Stanford Bowman" userId="6ede3e4e1afbea80" providerId="LiveId" clId="{A024AD94-2FBF-4096-BF6E-10E7BD2F82F0}" dt="2020-09-19T20:02:19.489" v="2955"/>
        <pc:sldMkLst>
          <pc:docMk/>
          <pc:sldMk cId="3096020321" sldId="283"/>
        </pc:sldMkLst>
        <pc:spChg chg="mod">
          <ac:chgData name="Stanford Bowman" userId="6ede3e4e1afbea80" providerId="LiveId" clId="{A024AD94-2FBF-4096-BF6E-10E7BD2F82F0}" dt="2020-09-07T21:41:06.788" v="2108" actId="33524"/>
          <ac:spMkLst>
            <pc:docMk/>
            <pc:sldMk cId="3096020321" sldId="283"/>
            <ac:spMk id="2" creationId="{133349D8-4C19-4A76-A183-88D20A08E7BE}"/>
          </ac:spMkLst>
        </pc:spChg>
        <pc:spChg chg="mod">
          <ac:chgData name="Stanford Bowman" userId="6ede3e4e1afbea80" providerId="LiveId" clId="{A024AD94-2FBF-4096-BF6E-10E7BD2F82F0}" dt="2020-09-07T18:21:10.671" v="1624"/>
          <ac:spMkLst>
            <pc:docMk/>
            <pc:sldMk cId="3096020321" sldId="283"/>
            <ac:spMk id="8" creationId="{70ABF40B-BF26-43F8-B0DD-90A48012F0F5}"/>
          </ac:spMkLst>
        </pc:spChg>
        <pc:spChg chg="mod">
          <ac:chgData name="Stanford Bowman" userId="6ede3e4e1afbea80" providerId="LiveId" clId="{A024AD94-2FBF-4096-BF6E-10E7BD2F82F0}" dt="2020-09-07T18:21:10.671" v="1624"/>
          <ac:spMkLst>
            <pc:docMk/>
            <pc:sldMk cId="3096020321" sldId="283"/>
            <ac:spMk id="12" creationId="{FC961832-FA89-403A-AF7C-2FC7ECCEC803}"/>
          </ac:spMkLst>
        </pc:spChg>
        <pc:spChg chg="add">
          <ac:chgData name="Stanford Bowman" userId="6ede3e4e1afbea80" providerId="LiveId" clId="{A024AD94-2FBF-4096-BF6E-10E7BD2F82F0}" dt="2020-09-19T20:02:19.489" v="2955"/>
          <ac:spMkLst>
            <pc:docMk/>
            <pc:sldMk cId="3096020321" sldId="283"/>
            <ac:spMk id="19" creationId="{BFECD462-CA81-4FC4-A045-D569C862A89A}"/>
          </ac:spMkLst>
        </pc:spChg>
        <pc:grpChg chg="add">
          <ac:chgData name="Stanford Bowman" userId="6ede3e4e1afbea80" providerId="LiveId" clId="{A024AD94-2FBF-4096-BF6E-10E7BD2F82F0}" dt="2020-09-19T20:02:19.489" v="2955"/>
          <ac:grpSpMkLst>
            <pc:docMk/>
            <pc:sldMk cId="3096020321" sldId="283"/>
            <ac:grpSpMk id="13" creationId="{9F7C6E72-CB8A-4E53-A903-25ACE3353082}"/>
          </ac:grpSpMkLst>
        </pc:grpChg>
        <pc:picChg chg="del mod">
          <ac:chgData name="Stanford Bowman" userId="6ede3e4e1afbea80" providerId="LiveId" clId="{A024AD94-2FBF-4096-BF6E-10E7BD2F82F0}" dt="2020-09-19T20:02:18.369" v="2954" actId="478"/>
          <ac:picMkLst>
            <pc:docMk/>
            <pc:sldMk cId="3096020321" sldId="283"/>
            <ac:picMk id="9" creationId="{20184579-68A3-44DD-B8FA-E9E7087DD1D9}"/>
          </ac:picMkLst>
        </pc:picChg>
        <pc:picChg chg="del mod">
          <ac:chgData name="Stanford Bowman" userId="6ede3e4e1afbea80" providerId="LiveId" clId="{A024AD94-2FBF-4096-BF6E-10E7BD2F82F0}" dt="2020-09-19T20:02:18.369" v="2954" actId="478"/>
          <ac:picMkLst>
            <pc:docMk/>
            <pc:sldMk cId="3096020321" sldId="283"/>
            <ac:picMk id="10" creationId="{09CB86F7-7284-48B8-AE70-1214F796CCE3}"/>
          </ac:picMkLst>
        </pc:picChg>
        <pc:picChg chg="del mod">
          <ac:chgData name="Stanford Bowman" userId="6ede3e4e1afbea80" providerId="LiveId" clId="{A024AD94-2FBF-4096-BF6E-10E7BD2F82F0}" dt="2020-09-19T20:02:18.369" v="2954" actId="478"/>
          <ac:picMkLst>
            <pc:docMk/>
            <pc:sldMk cId="3096020321" sldId="283"/>
            <ac:picMk id="11" creationId="{C9E7A67D-D5C5-4CDF-9CAD-F643A6AC01AF}"/>
          </ac:picMkLst>
        </pc:picChg>
      </pc:sldChg>
      <pc:sldChg chg="addSp delSp modSp setBg modNotesTx">
        <pc:chgData name="Stanford Bowman" userId="6ede3e4e1afbea80" providerId="LiveId" clId="{A024AD94-2FBF-4096-BF6E-10E7BD2F82F0}" dt="2020-09-07T21:42:07.155" v="2112" actId="553"/>
        <pc:sldMkLst>
          <pc:docMk/>
          <pc:sldMk cId="402321399" sldId="288"/>
        </pc:sldMkLst>
        <pc:spChg chg="mod">
          <ac:chgData name="Stanford Bowman" userId="6ede3e4e1afbea80" providerId="LiveId" clId="{A024AD94-2FBF-4096-BF6E-10E7BD2F82F0}" dt="2020-09-07T18:21:10.671" v="1624"/>
          <ac:spMkLst>
            <pc:docMk/>
            <pc:sldMk cId="402321399" sldId="288"/>
            <ac:spMk id="2" creationId="{AD1F81EA-315E-4815-86CD-47E4F98649A4}"/>
          </ac:spMkLst>
        </pc:spChg>
        <pc:spChg chg="mod">
          <ac:chgData name="Stanford Bowman" userId="6ede3e4e1afbea80" providerId="LiveId" clId="{A024AD94-2FBF-4096-BF6E-10E7BD2F82F0}" dt="2020-09-07T18:21:10.671" v="1624"/>
          <ac:spMkLst>
            <pc:docMk/>
            <pc:sldMk cId="402321399" sldId="288"/>
            <ac:spMk id="3" creationId="{6D03869A-AAA1-463E-9E4D-957024AD74F1}"/>
          </ac:spMkLst>
        </pc:spChg>
        <pc:spChg chg="mod">
          <ac:chgData name="Stanford Bowman" userId="6ede3e4e1afbea80" providerId="LiveId" clId="{A024AD94-2FBF-4096-BF6E-10E7BD2F82F0}" dt="2020-09-07T18:21:10.671" v="1624"/>
          <ac:spMkLst>
            <pc:docMk/>
            <pc:sldMk cId="402321399" sldId="288"/>
            <ac:spMk id="13" creationId="{84DD83C2-FE63-4FC9-9D93-573A73914227}"/>
          </ac:spMkLst>
        </pc:spChg>
        <pc:spChg chg="add del">
          <ac:chgData name="Stanford Bowman" userId="6ede3e4e1afbea80" providerId="LiveId" clId="{A024AD94-2FBF-4096-BF6E-10E7BD2F82F0}" dt="2020-09-07T21:38:01.389" v="2081"/>
          <ac:spMkLst>
            <pc:docMk/>
            <pc:sldMk cId="402321399" sldId="288"/>
            <ac:spMk id="17" creationId="{BEDCDA86-A9F9-4798-BA2A-83E6D36CE589}"/>
          </ac:spMkLst>
        </pc:spChg>
        <pc:spChg chg="add del">
          <ac:chgData name="Stanford Bowman" userId="6ede3e4e1afbea80" providerId="LiveId" clId="{A024AD94-2FBF-4096-BF6E-10E7BD2F82F0}" dt="2020-09-07T21:38:01.389" v="2081"/>
          <ac:spMkLst>
            <pc:docMk/>
            <pc:sldMk cId="402321399" sldId="288"/>
            <ac:spMk id="18" creationId="{5D024055-DBB3-4514-91A8-796D8BF55AD1}"/>
          </ac:spMkLst>
        </pc:spChg>
        <pc:spChg chg="del mod">
          <ac:chgData name="Stanford Bowman" userId="6ede3e4e1afbea80" providerId="LiveId" clId="{A024AD94-2FBF-4096-BF6E-10E7BD2F82F0}" dt="2020-09-07T21:38:04.347" v="2082" actId="478"/>
          <ac:spMkLst>
            <pc:docMk/>
            <pc:sldMk cId="402321399" sldId="288"/>
            <ac:spMk id="19" creationId="{011F862F-83F0-4C67-A064-DB2F8B2BC937}"/>
          </ac:spMkLst>
        </pc:spChg>
        <pc:spChg chg="add">
          <ac:chgData name="Stanford Bowman" userId="6ede3e4e1afbea80" providerId="LiveId" clId="{A024AD94-2FBF-4096-BF6E-10E7BD2F82F0}" dt="2020-09-07T21:38:04.807" v="2083"/>
          <ac:spMkLst>
            <pc:docMk/>
            <pc:sldMk cId="402321399" sldId="288"/>
            <ac:spMk id="21" creationId="{5D039179-81E1-4CCA-B4E1-3FC910176A78}"/>
          </ac:spMkLst>
        </pc:spChg>
        <pc:spChg chg="add mod">
          <ac:chgData name="Stanford Bowman" userId="6ede3e4e1afbea80" providerId="LiveId" clId="{A024AD94-2FBF-4096-BF6E-10E7BD2F82F0}" dt="2020-09-07T21:42:07.155" v="2112" actId="553"/>
          <ac:spMkLst>
            <pc:docMk/>
            <pc:sldMk cId="402321399" sldId="288"/>
            <ac:spMk id="22" creationId="{15ACD28F-8D7D-4733-9ED1-CF51F0DB8421}"/>
          </ac:spMkLst>
        </pc:spChg>
        <pc:spChg chg="mod">
          <ac:chgData name="Stanford Bowman" userId="6ede3e4e1afbea80" providerId="LiveId" clId="{A024AD94-2FBF-4096-BF6E-10E7BD2F82F0}" dt="2020-09-07T18:21:10.671" v="1624"/>
          <ac:spMkLst>
            <pc:docMk/>
            <pc:sldMk cId="402321399" sldId="288"/>
            <ac:spMk id="23" creationId="{0A027986-47CB-4EC3-A673-ABF84764C316}"/>
          </ac:spMkLst>
        </pc:spChg>
        <pc:spChg chg="del mod">
          <ac:chgData name="Stanford Bowman" userId="6ede3e4e1afbea80" providerId="LiveId" clId="{A024AD94-2FBF-4096-BF6E-10E7BD2F82F0}" dt="2020-09-07T21:38:04.347" v="2082" actId="478"/>
          <ac:spMkLst>
            <pc:docMk/>
            <pc:sldMk cId="402321399" sldId="288"/>
            <ac:spMk id="34" creationId="{9A73DDFA-09E2-47AE-B980-0697B43800F2}"/>
          </ac:spMkLst>
        </pc:spChg>
        <pc:spChg chg="mod">
          <ac:chgData name="Stanford Bowman" userId="6ede3e4e1afbea80" providerId="LiveId" clId="{A024AD94-2FBF-4096-BF6E-10E7BD2F82F0}" dt="2020-09-07T18:21:10.671" v="1624"/>
          <ac:spMkLst>
            <pc:docMk/>
            <pc:sldMk cId="402321399" sldId="288"/>
            <ac:spMk id="7171" creationId="{00000000-0000-0000-0000-000000000000}"/>
          </ac:spMkLst>
        </pc:spChg>
        <pc:spChg chg="mod">
          <ac:chgData name="Stanford Bowman" userId="6ede3e4e1afbea80" providerId="LiveId" clId="{A024AD94-2FBF-4096-BF6E-10E7BD2F82F0}" dt="2020-09-07T18:21:10.671" v="1624"/>
          <ac:spMkLst>
            <pc:docMk/>
            <pc:sldMk cId="402321399" sldId="288"/>
            <ac:spMk id="7172" creationId="{00000000-0000-0000-0000-000000000000}"/>
          </ac:spMkLst>
        </pc:spChg>
        <pc:spChg chg="mod">
          <ac:chgData name="Stanford Bowman" userId="6ede3e4e1afbea80" providerId="LiveId" clId="{A024AD94-2FBF-4096-BF6E-10E7BD2F82F0}" dt="2020-09-07T18:21:10.671" v="1624"/>
          <ac:spMkLst>
            <pc:docMk/>
            <pc:sldMk cId="402321399" sldId="288"/>
            <ac:spMk id="7173" creationId="{00000000-0000-0000-0000-000000000000}"/>
          </ac:spMkLst>
        </pc:spChg>
        <pc:grpChg chg="mod">
          <ac:chgData name="Stanford Bowman" userId="6ede3e4e1afbea80" providerId="LiveId" clId="{A024AD94-2FBF-4096-BF6E-10E7BD2F82F0}" dt="2020-09-07T18:21:10.671" v="1624"/>
          <ac:grpSpMkLst>
            <pc:docMk/>
            <pc:sldMk cId="402321399" sldId="288"/>
            <ac:grpSpMk id="14" creationId="{76C44386-5C0D-4860-9394-E905BB93592D}"/>
          </ac:grpSpMkLst>
        </pc:grpChg>
        <pc:cxnChg chg="add del">
          <ac:chgData name="Stanford Bowman" userId="6ede3e4e1afbea80" providerId="LiveId" clId="{A024AD94-2FBF-4096-BF6E-10E7BD2F82F0}" dt="2020-09-07T21:38:01.389" v="2081"/>
          <ac:cxnSpMkLst>
            <pc:docMk/>
            <pc:sldMk cId="402321399" sldId="288"/>
            <ac:cxnSpMk id="20" creationId="{685303C9-1CDA-483B-8752-0819851DE629}"/>
          </ac:cxnSpMkLst>
        </pc:cxnChg>
        <pc:cxnChg chg="add mod">
          <ac:chgData name="Stanford Bowman" userId="6ede3e4e1afbea80" providerId="LiveId" clId="{A024AD94-2FBF-4096-BF6E-10E7BD2F82F0}" dt="2020-09-07T21:42:07.155" v="2112" actId="553"/>
          <ac:cxnSpMkLst>
            <pc:docMk/>
            <pc:sldMk cId="402321399" sldId="288"/>
            <ac:cxnSpMk id="24" creationId="{79967586-E5A3-4EA1-94D0-E60B44A31888}"/>
          </ac:cxnSpMkLst>
        </pc:cxnChg>
        <pc:cxnChg chg="del mod">
          <ac:chgData name="Stanford Bowman" userId="6ede3e4e1afbea80" providerId="LiveId" clId="{A024AD94-2FBF-4096-BF6E-10E7BD2F82F0}" dt="2020-09-07T21:38:04.347" v="2082" actId="478"/>
          <ac:cxnSpMkLst>
            <pc:docMk/>
            <pc:sldMk cId="402321399" sldId="288"/>
            <ac:cxnSpMk id="35" creationId="{863C15E8-3F6D-4E9C-8DC5-F52191B2B51F}"/>
          </ac:cxnSpMkLst>
        </pc:cxnChg>
        <pc:cxnChg chg="mod">
          <ac:chgData name="Stanford Bowman" userId="6ede3e4e1afbea80" providerId="LiveId" clId="{A024AD94-2FBF-4096-BF6E-10E7BD2F82F0}" dt="2020-09-07T18:21:10.671" v="1624"/>
          <ac:cxnSpMkLst>
            <pc:docMk/>
            <pc:sldMk cId="402321399" sldId="288"/>
            <ac:cxnSpMk id="7177" creationId="{00000000-0000-0000-0000-000000000000}"/>
          </ac:cxnSpMkLst>
        </pc:cxnChg>
      </pc:sldChg>
      <pc:sldChg chg="addSp delSp modSp modAnim modNotes">
        <pc:chgData name="Stanford Bowman" userId="6ede3e4e1afbea80" providerId="LiveId" clId="{A024AD94-2FBF-4096-BF6E-10E7BD2F82F0}" dt="2020-09-19T19:58:13.185" v="2925" actId="1036"/>
        <pc:sldMkLst>
          <pc:docMk/>
          <pc:sldMk cId="2028828048" sldId="293"/>
        </pc:sldMkLst>
        <pc:spChg chg="mod">
          <ac:chgData name="Stanford Bowman" userId="6ede3e4e1afbea80" providerId="LiveId" clId="{A024AD94-2FBF-4096-BF6E-10E7BD2F82F0}" dt="2020-09-07T18:21:10.671" v="1624"/>
          <ac:spMkLst>
            <pc:docMk/>
            <pc:sldMk cId="2028828048" sldId="293"/>
            <ac:spMk id="2" creationId="{7F5D1A2B-EEA7-459D-80F2-970AC84A03A9}"/>
          </ac:spMkLst>
        </pc:spChg>
        <pc:spChg chg="mod">
          <ac:chgData name="Stanford Bowman" userId="6ede3e4e1afbea80" providerId="LiveId" clId="{A024AD94-2FBF-4096-BF6E-10E7BD2F82F0}" dt="2020-09-19T19:54:32.416" v="2886" actId="1036"/>
          <ac:spMkLst>
            <pc:docMk/>
            <pc:sldMk cId="2028828048" sldId="293"/>
            <ac:spMk id="3" creationId="{551D1F5E-DEF6-423D-BC64-A0FDAA345AAB}"/>
          </ac:spMkLst>
        </pc:spChg>
        <pc:spChg chg="del">
          <ac:chgData name="Stanford Bowman" userId="6ede3e4e1afbea80" providerId="LiveId" clId="{A024AD94-2FBF-4096-BF6E-10E7BD2F82F0}" dt="2020-09-06T16:43:35.766" v="145" actId="478"/>
          <ac:spMkLst>
            <pc:docMk/>
            <pc:sldMk cId="2028828048" sldId="293"/>
            <ac:spMk id="4" creationId="{6DD18C14-7F2A-45E1-818A-48507AC004BA}"/>
          </ac:spMkLst>
        </pc:spChg>
        <pc:spChg chg="mod">
          <ac:chgData name="Stanford Bowman" userId="6ede3e4e1afbea80" providerId="LiveId" clId="{A024AD94-2FBF-4096-BF6E-10E7BD2F82F0}" dt="2020-09-19T19:54:20.499" v="2857" actId="113"/>
          <ac:spMkLst>
            <pc:docMk/>
            <pc:sldMk cId="2028828048" sldId="293"/>
            <ac:spMk id="5" creationId="{C3B18F23-DF8D-4322-86C8-15A4125D9556}"/>
          </ac:spMkLst>
        </pc:spChg>
        <pc:spChg chg="add del">
          <ac:chgData name="Stanford Bowman" userId="6ede3e4e1afbea80" providerId="LiveId" clId="{A024AD94-2FBF-4096-BF6E-10E7BD2F82F0}" dt="2020-09-07T21:38:31.345" v="2087" actId="478"/>
          <ac:spMkLst>
            <pc:docMk/>
            <pc:sldMk cId="2028828048" sldId="293"/>
            <ac:spMk id="11" creationId="{41FAAAF5-A0BD-4493-92F3-1682F0CFAB83}"/>
          </ac:spMkLst>
        </pc:spChg>
        <pc:spChg chg="mod">
          <ac:chgData name="Stanford Bowman" userId="6ede3e4e1afbea80" providerId="LiveId" clId="{A024AD94-2FBF-4096-BF6E-10E7BD2F82F0}" dt="2020-09-07T21:38:36.454" v="2088" actId="1076"/>
          <ac:spMkLst>
            <pc:docMk/>
            <pc:sldMk cId="2028828048" sldId="293"/>
            <ac:spMk id="12" creationId="{64AC2B0A-7EF6-4661-BAF2-48BF1E008AC9}"/>
          </ac:spMkLst>
        </pc:spChg>
        <pc:spChg chg="mod">
          <ac:chgData name="Stanford Bowman" userId="6ede3e4e1afbea80" providerId="LiveId" clId="{A024AD94-2FBF-4096-BF6E-10E7BD2F82F0}" dt="2020-09-07T18:21:10.671" v="1624"/>
          <ac:spMkLst>
            <pc:docMk/>
            <pc:sldMk cId="2028828048" sldId="293"/>
            <ac:spMk id="14" creationId="{47EF3E8C-FE9D-47F3-9E6B-2D1F2C3DD64C}"/>
          </ac:spMkLst>
        </pc:spChg>
        <pc:spChg chg="add mod">
          <ac:chgData name="Stanford Bowman" userId="6ede3e4e1afbea80" providerId="LiveId" clId="{A024AD94-2FBF-4096-BF6E-10E7BD2F82F0}" dt="2020-09-07T21:42:38.175" v="2114" actId="553"/>
          <ac:spMkLst>
            <pc:docMk/>
            <pc:sldMk cId="2028828048" sldId="293"/>
            <ac:spMk id="15" creationId="{9D384234-689E-4B38-998B-B881B7D3EA21}"/>
          </ac:spMkLst>
        </pc:spChg>
        <pc:spChg chg="del mod">
          <ac:chgData name="Stanford Bowman" userId="6ede3e4e1afbea80" providerId="LiveId" clId="{A024AD94-2FBF-4096-BF6E-10E7BD2F82F0}" dt="2020-09-07T21:38:31.345" v="2087" actId="478"/>
          <ac:spMkLst>
            <pc:docMk/>
            <pc:sldMk cId="2028828048" sldId="293"/>
            <ac:spMk id="16" creationId="{5802E205-388C-4E8B-A185-186D32F4F9E5}"/>
          </ac:spMkLst>
        </pc:spChg>
        <pc:spChg chg="mod">
          <ac:chgData name="Stanford Bowman" userId="6ede3e4e1afbea80" providerId="LiveId" clId="{A024AD94-2FBF-4096-BF6E-10E7BD2F82F0}" dt="2020-09-19T19:58:13.185" v="2925" actId="1036"/>
          <ac:spMkLst>
            <pc:docMk/>
            <pc:sldMk cId="2028828048" sldId="293"/>
            <ac:spMk id="18" creationId="{5AC8A4D0-C4A4-4A1A-937F-717265683366}"/>
          </ac:spMkLst>
        </pc:spChg>
        <pc:spChg chg="mod">
          <ac:chgData name="Stanford Bowman" userId="6ede3e4e1afbea80" providerId="LiveId" clId="{A024AD94-2FBF-4096-BF6E-10E7BD2F82F0}" dt="2020-09-07T18:21:10.671" v="1624"/>
          <ac:spMkLst>
            <pc:docMk/>
            <pc:sldMk cId="2028828048" sldId="293"/>
            <ac:spMk id="19" creationId="{485798FD-F7DA-4ED5-B683-77BDA39E0FE8}"/>
          </ac:spMkLst>
        </pc:spChg>
        <pc:grpChg chg="del">
          <ac:chgData name="Stanford Bowman" userId="6ede3e4e1afbea80" providerId="LiveId" clId="{A024AD94-2FBF-4096-BF6E-10E7BD2F82F0}" dt="2020-09-06T16:43:35.766" v="145" actId="478"/>
          <ac:grpSpMkLst>
            <pc:docMk/>
            <pc:sldMk cId="2028828048" sldId="293"/>
            <ac:grpSpMk id="6" creationId="{4F417E48-136B-41C9-A404-5A43B8918A21}"/>
          </ac:grpSpMkLst>
        </pc:grpChg>
        <pc:grpChg chg="del">
          <ac:chgData name="Stanford Bowman" userId="6ede3e4e1afbea80" providerId="LiveId" clId="{A024AD94-2FBF-4096-BF6E-10E7BD2F82F0}" dt="2020-09-06T16:43:35.766" v="145" actId="478"/>
          <ac:grpSpMkLst>
            <pc:docMk/>
            <pc:sldMk cId="2028828048" sldId="293"/>
            <ac:grpSpMk id="8" creationId="{06C47AB4-1087-4F9F-B690-C7042AFB2544}"/>
          </ac:grpSpMkLst>
        </pc:grpChg>
        <pc:cxnChg chg="del mod">
          <ac:chgData name="Stanford Bowman" userId="6ede3e4e1afbea80" providerId="LiveId" clId="{A024AD94-2FBF-4096-BF6E-10E7BD2F82F0}" dt="2020-09-07T21:38:31.345" v="2087" actId="478"/>
          <ac:cxnSpMkLst>
            <pc:docMk/>
            <pc:sldMk cId="2028828048" sldId="293"/>
            <ac:cxnSpMk id="13" creationId="{3E3DA418-73DC-4E7D-8B3F-5DCAF7CD2029}"/>
          </ac:cxnSpMkLst>
        </pc:cxnChg>
        <pc:cxnChg chg="add mod">
          <ac:chgData name="Stanford Bowman" userId="6ede3e4e1afbea80" providerId="LiveId" clId="{A024AD94-2FBF-4096-BF6E-10E7BD2F82F0}" dt="2020-09-07T21:42:38.175" v="2114" actId="553"/>
          <ac:cxnSpMkLst>
            <pc:docMk/>
            <pc:sldMk cId="2028828048" sldId="293"/>
            <ac:cxnSpMk id="17" creationId="{C9C42D31-919A-482B-AEC4-202AB5CEF3EB}"/>
          </ac:cxnSpMkLst>
        </pc:cxnChg>
        <pc:cxnChg chg="del">
          <ac:chgData name="Stanford Bowman" userId="6ede3e4e1afbea80" providerId="LiveId" clId="{A024AD94-2FBF-4096-BF6E-10E7BD2F82F0}" dt="2020-09-06T16:43:35.766" v="145" actId="478"/>
          <ac:cxnSpMkLst>
            <pc:docMk/>
            <pc:sldMk cId="2028828048" sldId="293"/>
            <ac:cxnSpMk id="21" creationId="{42FA7DC7-0BAB-45C5-9E60-228631793110}"/>
          </ac:cxnSpMkLst>
        </pc:cxnChg>
      </pc:sldChg>
      <pc:sldChg chg="addSp delSp modSp ord setBg">
        <pc:chgData name="Stanford Bowman" userId="6ede3e4e1afbea80" providerId="LiveId" clId="{A024AD94-2FBF-4096-BF6E-10E7BD2F82F0}" dt="2020-09-19T19:39:25.633" v="2796"/>
        <pc:sldMkLst>
          <pc:docMk/>
          <pc:sldMk cId="2232715721" sldId="294"/>
        </pc:sldMkLst>
        <pc:spChg chg="add del">
          <ac:chgData name="Stanford Bowman" userId="6ede3e4e1afbea80" providerId="LiveId" clId="{A024AD94-2FBF-4096-BF6E-10E7BD2F82F0}" dt="2020-09-06T16:38:39.191" v="133"/>
          <ac:spMkLst>
            <pc:docMk/>
            <pc:sldMk cId="2232715721" sldId="294"/>
            <ac:spMk id="2" creationId="{A06B4AB4-5EB3-480A-B41C-39530F82673A}"/>
          </ac:spMkLst>
        </pc:spChg>
        <pc:spChg chg="add del mod ord">
          <ac:chgData name="Stanford Bowman" userId="6ede3e4e1afbea80" providerId="LiveId" clId="{A024AD94-2FBF-4096-BF6E-10E7BD2F82F0}" dt="2020-09-07T18:34:27.771" v="1645" actId="478"/>
          <ac:spMkLst>
            <pc:docMk/>
            <pc:sldMk cId="2232715721" sldId="294"/>
            <ac:spMk id="2" creationId="{A087969E-BA06-44E6-9E21-ABF1D563FDB5}"/>
          </ac:spMkLst>
        </pc:spChg>
        <pc:spChg chg="mod">
          <ac:chgData name="Stanford Bowman" userId="6ede3e4e1afbea80" providerId="LiveId" clId="{A024AD94-2FBF-4096-BF6E-10E7BD2F82F0}" dt="2020-09-07T18:21:10.671" v="1624"/>
          <ac:spMkLst>
            <pc:docMk/>
            <pc:sldMk cId="2232715721" sldId="294"/>
            <ac:spMk id="4" creationId="{453F3CE4-B5F6-844F-8D0E-9B9E79F4FF13}"/>
          </ac:spMkLst>
        </pc:spChg>
        <pc:spChg chg="mod">
          <ac:chgData name="Stanford Bowman" userId="6ede3e4e1afbea80" providerId="LiveId" clId="{A024AD94-2FBF-4096-BF6E-10E7BD2F82F0}" dt="2020-09-07T18:21:10.671" v="1624"/>
          <ac:spMkLst>
            <pc:docMk/>
            <pc:sldMk cId="2232715721" sldId="294"/>
            <ac:spMk id="5" creationId="{1BD4BB2E-5C28-8546-AFA6-8FF40D303DC4}"/>
          </ac:spMkLst>
        </pc:spChg>
        <pc:spChg chg="del mod">
          <ac:chgData name="Stanford Bowman" userId="6ede3e4e1afbea80" providerId="LiveId" clId="{A024AD94-2FBF-4096-BF6E-10E7BD2F82F0}" dt="2020-09-19T19:39:22.977" v="2795" actId="478"/>
          <ac:spMkLst>
            <pc:docMk/>
            <pc:sldMk cId="2232715721" sldId="294"/>
            <ac:spMk id="7" creationId="{196FD9FA-E54C-B046-9EE9-300EA280895A}"/>
          </ac:spMkLst>
        </pc:spChg>
        <pc:spChg chg="add del mod">
          <ac:chgData name="Stanford Bowman" userId="6ede3e4e1afbea80" providerId="LiveId" clId="{A024AD94-2FBF-4096-BF6E-10E7BD2F82F0}" dt="2020-09-07T21:41:21.910" v="2109" actId="478"/>
          <ac:spMkLst>
            <pc:docMk/>
            <pc:sldMk cId="2232715721" sldId="294"/>
            <ac:spMk id="8" creationId="{CED2DAF6-63FF-4B2C-9375-C1A682A66B8D}"/>
          </ac:spMkLst>
        </pc:spChg>
        <pc:spChg chg="add del mod">
          <ac:chgData name="Stanford Bowman" userId="6ede3e4e1afbea80" providerId="LiveId" clId="{A024AD94-2FBF-4096-BF6E-10E7BD2F82F0}" dt="2020-09-07T21:41:21.910" v="2109" actId="478"/>
          <ac:spMkLst>
            <pc:docMk/>
            <pc:sldMk cId="2232715721" sldId="294"/>
            <ac:spMk id="10" creationId="{CF33AEF3-5FF7-45D7-9DD5-389A993A0479}"/>
          </ac:spMkLst>
        </pc:spChg>
        <pc:spChg chg="add">
          <ac:chgData name="Stanford Bowman" userId="6ede3e4e1afbea80" providerId="LiveId" clId="{A024AD94-2FBF-4096-BF6E-10E7BD2F82F0}" dt="2020-09-19T19:39:25.633" v="2796"/>
          <ac:spMkLst>
            <pc:docMk/>
            <pc:sldMk cId="2232715721" sldId="294"/>
            <ac:spMk id="14" creationId="{9577AB46-1AEE-461C-9FA5-15997115A38C}"/>
          </ac:spMkLst>
        </pc:spChg>
        <pc:grpChg chg="add">
          <ac:chgData name="Stanford Bowman" userId="6ede3e4e1afbea80" providerId="LiveId" clId="{A024AD94-2FBF-4096-BF6E-10E7BD2F82F0}" dt="2020-09-19T19:39:25.633" v="2796"/>
          <ac:grpSpMkLst>
            <pc:docMk/>
            <pc:sldMk cId="2232715721" sldId="294"/>
            <ac:grpSpMk id="8" creationId="{DCA9945D-0D06-477B-881B-594382B0A866}"/>
          </ac:grpSpMkLst>
        </pc:grpChg>
        <pc:graphicFrameChg chg="add del mod">
          <ac:chgData name="Stanford Bowman" userId="6ede3e4e1afbea80" providerId="LiveId" clId="{A024AD94-2FBF-4096-BF6E-10E7BD2F82F0}" dt="2020-09-06T18:47:06.124" v="1402" actId="478"/>
          <ac:graphicFrameMkLst>
            <pc:docMk/>
            <pc:sldMk cId="2232715721" sldId="294"/>
            <ac:graphicFrameMk id="3" creationId="{67DC85AD-8AF0-4CE2-80D7-120BE336178D}"/>
          </ac:graphicFrameMkLst>
        </pc:graphicFrameChg>
        <pc:picChg chg="del mod">
          <ac:chgData name="Stanford Bowman" userId="6ede3e4e1afbea80" providerId="LiveId" clId="{A024AD94-2FBF-4096-BF6E-10E7BD2F82F0}" dt="2020-09-19T19:39:15.819" v="2794" actId="478"/>
          <ac:picMkLst>
            <pc:docMk/>
            <pc:sldMk cId="2232715721" sldId="294"/>
            <ac:picMk id="18" creationId="{160833C4-349A-7C40-803E-3723892C94A9}"/>
          </ac:picMkLst>
        </pc:picChg>
        <pc:picChg chg="del mod">
          <ac:chgData name="Stanford Bowman" userId="6ede3e4e1afbea80" providerId="LiveId" clId="{A024AD94-2FBF-4096-BF6E-10E7BD2F82F0}" dt="2020-09-19T19:39:15.819" v="2794" actId="478"/>
          <ac:picMkLst>
            <pc:docMk/>
            <pc:sldMk cId="2232715721" sldId="294"/>
            <ac:picMk id="20" creationId="{CDB1A432-680C-7A43-8BA2-CE0BCFB5AC94}"/>
          </ac:picMkLst>
        </pc:picChg>
        <pc:picChg chg="del mod">
          <ac:chgData name="Stanford Bowman" userId="6ede3e4e1afbea80" providerId="LiveId" clId="{A024AD94-2FBF-4096-BF6E-10E7BD2F82F0}" dt="2020-09-19T19:39:15.819" v="2794" actId="478"/>
          <ac:picMkLst>
            <pc:docMk/>
            <pc:sldMk cId="2232715721" sldId="294"/>
            <ac:picMk id="22" creationId="{66377795-37BF-F646-BB70-B52F222ABD95}"/>
          </ac:picMkLst>
        </pc:picChg>
        <pc:cxnChg chg="add del mod">
          <ac:chgData name="Stanford Bowman" userId="6ede3e4e1afbea80" providerId="LiveId" clId="{A024AD94-2FBF-4096-BF6E-10E7BD2F82F0}" dt="2020-09-07T21:41:21.910" v="2109" actId="478"/>
          <ac:cxnSpMkLst>
            <pc:docMk/>
            <pc:sldMk cId="2232715721" sldId="294"/>
            <ac:cxnSpMk id="9" creationId="{3F26BC52-05A5-4BB1-A13D-5C0F8DCC1513}"/>
          </ac:cxnSpMkLst>
        </pc:cxnChg>
      </pc:sldChg>
      <pc:sldChg chg="addSp delSp modSp delAnim modAnim modNotes">
        <pc:chgData name="Stanford Bowman" userId="6ede3e4e1afbea80" providerId="LiveId" clId="{A024AD94-2FBF-4096-BF6E-10E7BD2F82F0}" dt="2020-09-07T21:42:47.871" v="2115" actId="553"/>
        <pc:sldMkLst>
          <pc:docMk/>
          <pc:sldMk cId="1080429806" sldId="295"/>
        </pc:sldMkLst>
        <pc:spChg chg="mod">
          <ac:chgData name="Stanford Bowman" userId="6ede3e4e1afbea80" providerId="LiveId" clId="{A024AD94-2FBF-4096-BF6E-10E7BD2F82F0}" dt="2020-09-07T18:21:10.671" v="1624"/>
          <ac:spMkLst>
            <pc:docMk/>
            <pc:sldMk cId="1080429806" sldId="295"/>
            <ac:spMk id="4" creationId="{6DD18C14-7F2A-45E1-818A-48507AC004BA}"/>
          </ac:spMkLst>
        </pc:spChg>
        <pc:spChg chg="mod">
          <ac:chgData name="Stanford Bowman" userId="6ede3e4e1afbea80" providerId="LiveId" clId="{A024AD94-2FBF-4096-BF6E-10E7BD2F82F0}" dt="2020-09-07T18:21:10.671" v="1624"/>
          <ac:spMkLst>
            <pc:docMk/>
            <pc:sldMk cId="1080429806" sldId="295"/>
            <ac:spMk id="6" creationId="{FAD2A7A1-6102-4114-8FC8-A4C989AD7BFE}"/>
          </ac:spMkLst>
        </pc:spChg>
        <pc:spChg chg="add del">
          <ac:chgData name="Stanford Bowman" userId="6ede3e4e1afbea80" providerId="LiveId" clId="{A024AD94-2FBF-4096-BF6E-10E7BD2F82F0}" dt="2020-09-07T21:38:57.909" v="2090" actId="478"/>
          <ac:spMkLst>
            <pc:docMk/>
            <pc:sldMk cId="1080429806" sldId="295"/>
            <ac:spMk id="10" creationId="{66721836-0F5B-4219-B5AC-88249AD8D1A3}"/>
          </ac:spMkLst>
        </pc:spChg>
        <pc:spChg chg="add mod">
          <ac:chgData name="Stanford Bowman" userId="6ede3e4e1afbea80" providerId="LiveId" clId="{A024AD94-2FBF-4096-BF6E-10E7BD2F82F0}" dt="2020-09-07T21:42:47.871" v="2115" actId="553"/>
          <ac:spMkLst>
            <pc:docMk/>
            <pc:sldMk cId="1080429806" sldId="295"/>
            <ac:spMk id="11" creationId="{16B6443F-24BF-43EB-9BC5-097E705E3697}"/>
          </ac:spMkLst>
        </pc:spChg>
        <pc:spChg chg="mod">
          <ac:chgData name="Stanford Bowman" userId="6ede3e4e1afbea80" providerId="LiveId" clId="{A024AD94-2FBF-4096-BF6E-10E7BD2F82F0}" dt="2020-09-07T18:21:10.671" v="1624"/>
          <ac:spMkLst>
            <pc:docMk/>
            <pc:sldMk cId="1080429806" sldId="295"/>
            <ac:spMk id="14" creationId="{47EF3E8C-FE9D-47F3-9E6B-2D1F2C3DD64C}"/>
          </ac:spMkLst>
        </pc:spChg>
        <pc:spChg chg="mod">
          <ac:chgData name="Stanford Bowman" userId="6ede3e4e1afbea80" providerId="LiveId" clId="{A024AD94-2FBF-4096-BF6E-10E7BD2F82F0}" dt="2020-09-07T18:21:10.671" v="1624"/>
          <ac:spMkLst>
            <pc:docMk/>
            <pc:sldMk cId="1080429806" sldId="295"/>
            <ac:spMk id="15" creationId="{00000000-0000-0000-0000-000000000000}"/>
          </ac:spMkLst>
        </pc:spChg>
        <pc:spChg chg="del mod">
          <ac:chgData name="Stanford Bowman" userId="6ede3e4e1afbea80" providerId="LiveId" clId="{A024AD94-2FBF-4096-BF6E-10E7BD2F82F0}" dt="2020-09-06T17:26:20.703" v="269" actId="478"/>
          <ac:spMkLst>
            <pc:docMk/>
            <pc:sldMk cId="1080429806" sldId="295"/>
            <ac:spMk id="16" creationId="{35EE0917-321B-40E9-9D30-BE963EC12875}"/>
          </ac:spMkLst>
        </pc:spChg>
        <pc:spChg chg="mod">
          <ac:chgData name="Stanford Bowman" userId="6ede3e4e1afbea80" providerId="LiveId" clId="{A024AD94-2FBF-4096-BF6E-10E7BD2F82F0}" dt="2020-09-07T21:39:06.316" v="2092" actId="1076"/>
          <ac:spMkLst>
            <pc:docMk/>
            <pc:sldMk cId="1080429806" sldId="295"/>
            <ac:spMk id="30" creationId="{E9EDC9EA-398E-43AB-952A-91E1F82628D6}"/>
          </ac:spMkLst>
        </pc:spChg>
        <pc:spChg chg="del mod">
          <ac:chgData name="Stanford Bowman" userId="6ede3e4e1afbea80" providerId="LiveId" clId="{A024AD94-2FBF-4096-BF6E-10E7BD2F82F0}" dt="2020-09-07T21:38:57.909" v="2090" actId="478"/>
          <ac:spMkLst>
            <pc:docMk/>
            <pc:sldMk cId="1080429806" sldId="295"/>
            <ac:spMk id="32" creationId="{20EFD013-BF32-40F2-A1C2-8DEF3EC0AF94}"/>
          </ac:spMkLst>
        </pc:spChg>
        <pc:picChg chg="mod">
          <ac:chgData name="Stanford Bowman" userId="6ede3e4e1afbea80" providerId="LiveId" clId="{A024AD94-2FBF-4096-BF6E-10E7BD2F82F0}" dt="2020-09-07T18:21:10.671" v="1624"/>
          <ac:picMkLst>
            <pc:docMk/>
            <pc:sldMk cId="1080429806" sldId="295"/>
            <ac:picMk id="3" creationId="{12D44A34-05DB-4F0A-AF14-2D8DB0DB3A2E}"/>
          </ac:picMkLst>
        </pc:picChg>
        <pc:cxnChg chg="add mod">
          <ac:chgData name="Stanford Bowman" userId="6ede3e4e1afbea80" providerId="LiveId" clId="{A024AD94-2FBF-4096-BF6E-10E7BD2F82F0}" dt="2020-09-07T21:42:47.871" v="2115" actId="553"/>
          <ac:cxnSpMkLst>
            <pc:docMk/>
            <pc:sldMk cId="1080429806" sldId="295"/>
            <ac:cxnSpMk id="12" creationId="{A212F5CD-AAE3-496A-9CD3-33BBDA2260CF}"/>
          </ac:cxnSpMkLst>
        </pc:cxnChg>
        <pc:cxnChg chg="del">
          <ac:chgData name="Stanford Bowman" userId="6ede3e4e1afbea80" providerId="LiveId" clId="{A024AD94-2FBF-4096-BF6E-10E7BD2F82F0}" dt="2020-09-06T16:47:18.150" v="214" actId="478"/>
          <ac:cxnSpMkLst>
            <pc:docMk/>
            <pc:sldMk cId="1080429806" sldId="295"/>
            <ac:cxnSpMk id="19" creationId="{A9B8B8FB-15DF-47C6-BE5B-98F530094EA3}"/>
          </ac:cxnSpMkLst>
        </pc:cxnChg>
        <pc:cxnChg chg="del mod">
          <ac:chgData name="Stanford Bowman" userId="6ede3e4e1afbea80" providerId="LiveId" clId="{A024AD94-2FBF-4096-BF6E-10E7BD2F82F0}" dt="2020-09-07T21:39:01.350" v="2091" actId="478"/>
          <ac:cxnSpMkLst>
            <pc:docMk/>
            <pc:sldMk cId="1080429806" sldId="295"/>
            <ac:cxnSpMk id="31" creationId="{E6D99814-7B28-4E18-BF54-E86BAE9FF618}"/>
          </ac:cxnSpMkLst>
        </pc:cxnChg>
        <pc:cxnChg chg="del">
          <ac:chgData name="Stanford Bowman" userId="6ede3e4e1afbea80" providerId="LiveId" clId="{A024AD94-2FBF-4096-BF6E-10E7BD2F82F0}" dt="2020-09-06T16:47:18.150" v="214" actId="478"/>
          <ac:cxnSpMkLst>
            <pc:docMk/>
            <pc:sldMk cId="1080429806" sldId="295"/>
            <ac:cxnSpMk id="33" creationId="{DDC22B21-5478-45B2-BF07-A78120E89716}"/>
          </ac:cxnSpMkLst>
        </pc:cxnChg>
      </pc:sldChg>
      <pc:sldChg chg="addSp delSp modSp modNotesTx">
        <pc:chgData name="Stanford Bowman" userId="6ede3e4e1afbea80" providerId="LiveId" clId="{A024AD94-2FBF-4096-BF6E-10E7BD2F82F0}" dt="2020-09-19T19:09:37.171" v="2343" actId="478"/>
        <pc:sldMkLst>
          <pc:docMk/>
          <pc:sldMk cId="1683915044" sldId="296"/>
        </pc:sldMkLst>
        <pc:spChg chg="add del mod ord">
          <ac:chgData name="Stanford Bowman" userId="6ede3e4e1afbea80" providerId="LiveId" clId="{A024AD94-2FBF-4096-BF6E-10E7BD2F82F0}" dt="2020-09-19T19:09:37.171" v="2343" actId="478"/>
          <ac:spMkLst>
            <pc:docMk/>
            <pc:sldMk cId="1683915044" sldId="296"/>
            <ac:spMk id="2" creationId="{700D2F91-24D4-468B-B4E1-687416EB9194}"/>
          </ac:spMkLst>
        </pc:spChg>
        <pc:spChg chg="mod">
          <ac:chgData name="Stanford Bowman" userId="6ede3e4e1afbea80" providerId="LiveId" clId="{A024AD94-2FBF-4096-BF6E-10E7BD2F82F0}" dt="2020-09-07T18:21:10.671" v="1624"/>
          <ac:spMkLst>
            <pc:docMk/>
            <pc:sldMk cId="1683915044" sldId="296"/>
            <ac:spMk id="8" creationId="{46EB6426-2FB5-433D-9244-7ECF2452335A}"/>
          </ac:spMkLst>
        </pc:spChg>
        <pc:spChg chg="mod">
          <ac:chgData name="Stanford Bowman" userId="6ede3e4e1afbea80" providerId="LiveId" clId="{A024AD94-2FBF-4096-BF6E-10E7BD2F82F0}" dt="2020-09-07T18:21:10.671" v="1624"/>
          <ac:spMkLst>
            <pc:docMk/>
            <pc:sldMk cId="1683915044" sldId="296"/>
            <ac:spMk id="9" creationId="{F8AFC21B-389C-4577-9F71-99E0FA5246CB}"/>
          </ac:spMkLst>
        </pc:spChg>
        <pc:spChg chg="mod">
          <ac:chgData name="Stanford Bowman" userId="6ede3e4e1afbea80" providerId="LiveId" clId="{A024AD94-2FBF-4096-BF6E-10E7BD2F82F0}" dt="2020-09-07T18:21:10.671" v="1624"/>
          <ac:spMkLst>
            <pc:docMk/>
            <pc:sldMk cId="1683915044" sldId="296"/>
            <ac:spMk id="10" creationId="{53D6DCE9-58CB-4365-9A24-2D8FE58CCFCD}"/>
          </ac:spMkLst>
        </pc:spChg>
        <pc:spChg chg="add del ord">
          <ac:chgData name="Stanford Bowman" userId="6ede3e4e1afbea80" providerId="LiveId" clId="{A024AD94-2FBF-4096-BF6E-10E7BD2F82F0}" dt="2020-09-07T18:34:20.266" v="1643" actId="478"/>
          <ac:spMkLst>
            <pc:docMk/>
            <pc:sldMk cId="1683915044" sldId="296"/>
            <ac:spMk id="11" creationId="{57C4A300-A441-48D7-ABB8-227BDC872A0D}"/>
          </ac:spMkLst>
        </pc:spChg>
        <pc:spChg chg="mod">
          <ac:chgData name="Stanford Bowman" userId="6ede3e4e1afbea80" providerId="LiveId" clId="{A024AD94-2FBF-4096-BF6E-10E7BD2F82F0}" dt="2020-09-07T21:33:25.974" v="1964" actId="553"/>
          <ac:spMkLst>
            <pc:docMk/>
            <pc:sldMk cId="1683915044" sldId="296"/>
            <ac:spMk id="12" creationId="{73CA73ED-E258-491C-A8C5-3B7FA0697A1D}"/>
          </ac:spMkLst>
        </pc:spChg>
        <pc:spChg chg="mod">
          <ac:chgData name="Stanford Bowman" userId="6ede3e4e1afbea80" providerId="LiveId" clId="{A024AD94-2FBF-4096-BF6E-10E7BD2F82F0}" dt="2020-09-07T18:21:10.671" v="1624"/>
          <ac:spMkLst>
            <pc:docMk/>
            <pc:sldMk cId="1683915044" sldId="296"/>
            <ac:spMk id="19" creationId="{A0C979DA-81DC-4BF1-B5E8-FF59CD0340BB}"/>
          </ac:spMkLst>
        </pc:spChg>
        <pc:spChg chg="mod">
          <ac:chgData name="Stanford Bowman" userId="6ede3e4e1afbea80" providerId="LiveId" clId="{A024AD94-2FBF-4096-BF6E-10E7BD2F82F0}" dt="2020-09-07T21:33:42.924" v="1965" actId="552"/>
          <ac:spMkLst>
            <pc:docMk/>
            <pc:sldMk cId="1683915044" sldId="296"/>
            <ac:spMk id="22" creationId="{9B438A10-0F05-4F21-B2A4-538CD3BB51C5}"/>
          </ac:spMkLst>
        </pc:spChg>
        <pc:cxnChg chg="add mod">
          <ac:chgData name="Stanford Bowman" userId="6ede3e4e1afbea80" providerId="LiveId" clId="{A024AD94-2FBF-4096-BF6E-10E7BD2F82F0}" dt="2020-09-07T21:33:42.924" v="1965" actId="552"/>
          <ac:cxnSpMkLst>
            <pc:docMk/>
            <pc:sldMk cId="1683915044" sldId="296"/>
            <ac:cxnSpMk id="11" creationId="{884D89BB-523C-4D2D-98DE-29EC8E3AE469}"/>
          </ac:cxnSpMkLst>
        </pc:cxnChg>
        <pc:cxnChg chg="del mod">
          <ac:chgData name="Stanford Bowman" userId="6ede3e4e1afbea80" providerId="LiveId" clId="{A024AD94-2FBF-4096-BF6E-10E7BD2F82F0}" dt="2020-09-07T21:33:04.639" v="1925" actId="478"/>
          <ac:cxnSpMkLst>
            <pc:docMk/>
            <pc:sldMk cId="1683915044" sldId="296"/>
            <ac:cxnSpMk id="23" creationId="{A92698ED-66D1-4CFA-A2BD-7D8A4AC45332}"/>
          </ac:cxnSpMkLst>
        </pc:cxnChg>
      </pc:sldChg>
      <pc:sldChg chg="addSp delSp modSp modNotesTx">
        <pc:chgData name="Stanford Bowman" userId="6ede3e4e1afbea80" providerId="LiveId" clId="{A024AD94-2FBF-4096-BF6E-10E7BD2F82F0}" dt="2020-09-19T19:45:54.062" v="2801" actId="20577"/>
        <pc:sldMkLst>
          <pc:docMk/>
          <pc:sldMk cId="1528768361" sldId="306"/>
        </pc:sldMkLst>
        <pc:spChg chg="mod">
          <ac:chgData name="Stanford Bowman" userId="6ede3e4e1afbea80" providerId="LiveId" clId="{A024AD94-2FBF-4096-BF6E-10E7BD2F82F0}" dt="2020-09-07T18:21:10.671" v="1624"/>
          <ac:spMkLst>
            <pc:docMk/>
            <pc:sldMk cId="1528768361" sldId="306"/>
            <ac:spMk id="2" creationId="{E3BC4876-BA6E-4BBB-BCA1-F6E8C35A6FEB}"/>
          </ac:spMkLst>
        </pc:spChg>
        <pc:spChg chg="mod">
          <ac:chgData name="Stanford Bowman" userId="6ede3e4e1afbea80" providerId="LiveId" clId="{A024AD94-2FBF-4096-BF6E-10E7BD2F82F0}" dt="2020-09-07T18:21:10.671" v="1624"/>
          <ac:spMkLst>
            <pc:docMk/>
            <pc:sldMk cId="1528768361" sldId="306"/>
            <ac:spMk id="5" creationId="{42D81312-EC24-4AE0-B13D-2FAB2FD9637B}"/>
          </ac:spMkLst>
        </pc:spChg>
        <pc:spChg chg="add del ord">
          <ac:chgData name="Stanford Bowman" userId="6ede3e4e1afbea80" providerId="LiveId" clId="{A024AD94-2FBF-4096-BF6E-10E7BD2F82F0}" dt="2020-09-07T18:34:24.894" v="1644" actId="478"/>
          <ac:spMkLst>
            <pc:docMk/>
            <pc:sldMk cId="1528768361" sldId="306"/>
            <ac:spMk id="8" creationId="{EFE1EAD5-E342-4CD8-AA9B-43547C860C6C}"/>
          </ac:spMkLst>
        </pc:spChg>
        <pc:spChg chg="mod">
          <ac:chgData name="Stanford Bowman" userId="6ede3e4e1afbea80" providerId="LiveId" clId="{A024AD94-2FBF-4096-BF6E-10E7BD2F82F0}" dt="2020-09-19T19:45:54.062" v="2801" actId="20577"/>
          <ac:spMkLst>
            <pc:docMk/>
            <pc:sldMk cId="1528768361" sldId="306"/>
            <ac:spMk id="10" creationId="{3D61ED23-726E-43E0-822B-DEBEDE42544B}"/>
          </ac:spMkLst>
        </pc:spChg>
        <pc:spChg chg="mod">
          <ac:chgData name="Stanford Bowman" userId="6ede3e4e1afbea80" providerId="LiveId" clId="{A024AD94-2FBF-4096-BF6E-10E7BD2F82F0}" dt="2020-09-07T21:26:35.276" v="1747" actId="1076"/>
          <ac:spMkLst>
            <pc:docMk/>
            <pc:sldMk cId="1528768361" sldId="306"/>
            <ac:spMk id="17" creationId="{7AB31E4F-668A-4559-AE27-F712EC547FD1}"/>
          </ac:spMkLst>
        </pc:spChg>
        <pc:spChg chg="mod">
          <ac:chgData name="Stanford Bowman" userId="6ede3e4e1afbea80" providerId="LiveId" clId="{A024AD94-2FBF-4096-BF6E-10E7BD2F82F0}" dt="2020-09-07T18:21:10.671" v="1624"/>
          <ac:spMkLst>
            <pc:docMk/>
            <pc:sldMk cId="1528768361" sldId="306"/>
            <ac:spMk id="18" creationId="{E62D3B19-EDE7-4803-9F82-A1B27D114A02}"/>
          </ac:spMkLst>
        </pc:spChg>
        <pc:picChg chg="mod">
          <ac:chgData name="Stanford Bowman" userId="6ede3e4e1afbea80" providerId="LiveId" clId="{A024AD94-2FBF-4096-BF6E-10E7BD2F82F0}" dt="2020-09-07T18:21:10.671" v="1624"/>
          <ac:picMkLst>
            <pc:docMk/>
            <pc:sldMk cId="1528768361" sldId="306"/>
            <ac:picMk id="7" creationId="{F15C7428-2340-435B-AA0D-84D251827F55}"/>
          </ac:picMkLst>
        </pc:picChg>
      </pc:sldChg>
      <pc:sldChg chg="addSp delSp modSp add del ord setBg addAnim delAnim modNotes modNotesTx">
        <pc:chgData name="Stanford Bowman" userId="6ede3e4e1afbea80" providerId="LiveId" clId="{A024AD94-2FBF-4096-BF6E-10E7BD2F82F0}" dt="2020-09-19T19:58:53.266" v="2929" actId="478"/>
        <pc:sldMkLst>
          <pc:docMk/>
          <pc:sldMk cId="1607339399" sldId="307"/>
        </pc:sldMkLst>
        <pc:spChg chg="mod">
          <ac:chgData name="Stanford Bowman" userId="6ede3e4e1afbea80" providerId="LiveId" clId="{A024AD94-2FBF-4096-BF6E-10E7BD2F82F0}" dt="2020-09-07T22:07:03.309" v="2322" actId="207"/>
          <ac:spMkLst>
            <pc:docMk/>
            <pc:sldMk cId="1607339399" sldId="307"/>
            <ac:spMk id="2" creationId="{E15A4589-7E0C-4D73-A60B-569486A8D574}"/>
          </ac:spMkLst>
        </pc:spChg>
        <pc:spChg chg="add mod ord">
          <ac:chgData name="Stanford Bowman" userId="6ede3e4e1afbea80" providerId="LiveId" clId="{A024AD94-2FBF-4096-BF6E-10E7BD2F82F0}" dt="2020-09-07T22:11:37.891" v="2331" actId="14100"/>
          <ac:spMkLst>
            <pc:docMk/>
            <pc:sldMk cId="1607339399" sldId="307"/>
            <ac:spMk id="3" creationId="{B7999CEE-9C54-4409-8693-FB200228E7EE}"/>
          </ac:spMkLst>
        </pc:spChg>
        <pc:spChg chg="add del mod">
          <ac:chgData name="Stanford Bowman" userId="6ede3e4e1afbea80" providerId="LiveId" clId="{A024AD94-2FBF-4096-BF6E-10E7BD2F82F0}" dt="2020-09-07T21:36:08.379" v="2029" actId="478"/>
          <ac:spMkLst>
            <pc:docMk/>
            <pc:sldMk cId="1607339399" sldId="307"/>
            <ac:spMk id="9" creationId="{A92D76A0-BDEE-4B22-AA59-88DC19553DC5}"/>
          </ac:spMkLst>
        </pc:spChg>
        <pc:spChg chg="add del ord">
          <ac:chgData name="Stanford Bowman" userId="6ede3e4e1afbea80" providerId="LiveId" clId="{A024AD94-2FBF-4096-BF6E-10E7BD2F82F0}" dt="2020-09-19T19:58:53.266" v="2929" actId="478"/>
          <ac:spMkLst>
            <pc:docMk/>
            <pc:sldMk cId="1607339399" sldId="307"/>
            <ac:spMk id="9" creationId="{A9C7E8D6-2110-4C71-803C-866B96A5EE00}"/>
          </ac:spMkLst>
        </pc:spChg>
        <pc:spChg chg="mod">
          <ac:chgData name="Stanford Bowman" userId="6ede3e4e1afbea80" providerId="LiveId" clId="{A024AD94-2FBF-4096-BF6E-10E7BD2F82F0}" dt="2020-09-07T21:32:30.998" v="1918" actId="1036"/>
          <ac:spMkLst>
            <pc:docMk/>
            <pc:sldMk cId="1607339399" sldId="307"/>
            <ac:spMk id="10" creationId="{01C7E096-666C-4140-9493-1882A66854D8}"/>
          </ac:spMkLst>
        </pc:spChg>
        <pc:spChg chg="add del">
          <ac:chgData name="Stanford Bowman" userId="6ede3e4e1afbea80" providerId="LiveId" clId="{A024AD94-2FBF-4096-BF6E-10E7BD2F82F0}" dt="2020-09-07T21:32:31.658" v="1919"/>
          <ac:spMkLst>
            <pc:docMk/>
            <pc:sldMk cId="1607339399" sldId="307"/>
            <ac:spMk id="11" creationId="{04276927-89F2-4C21-B82C-EC96DDB8FC66}"/>
          </ac:spMkLst>
        </pc:spChg>
        <pc:spChg chg="del mod">
          <ac:chgData name="Stanford Bowman" userId="6ede3e4e1afbea80" providerId="LiveId" clId="{A024AD94-2FBF-4096-BF6E-10E7BD2F82F0}" dt="2020-09-07T22:04:06.946" v="2288" actId="478"/>
          <ac:spMkLst>
            <pc:docMk/>
            <pc:sldMk cId="1607339399" sldId="307"/>
            <ac:spMk id="12" creationId="{62DE6E15-1D9C-4A7D-A8DB-71A3FBE3B36F}"/>
          </ac:spMkLst>
        </pc:spChg>
        <pc:spChg chg="add del mod">
          <ac:chgData name="Stanford Bowman" userId="6ede3e4e1afbea80" providerId="LiveId" clId="{A024AD94-2FBF-4096-BF6E-10E7BD2F82F0}" dt="2020-09-07T21:36:08.379" v="2029" actId="478"/>
          <ac:spMkLst>
            <pc:docMk/>
            <pc:sldMk cId="1607339399" sldId="307"/>
            <ac:spMk id="14" creationId="{59BAF70A-2E70-4E0C-B764-24B60AA144A2}"/>
          </ac:spMkLst>
        </pc:spChg>
        <pc:spChg chg="add del">
          <ac:chgData name="Stanford Bowman" userId="6ede3e4e1afbea80" providerId="LiveId" clId="{A024AD94-2FBF-4096-BF6E-10E7BD2F82F0}" dt="2020-09-07T21:32:31.658" v="1919"/>
          <ac:spMkLst>
            <pc:docMk/>
            <pc:sldMk cId="1607339399" sldId="307"/>
            <ac:spMk id="15" creationId="{3653C4EA-1EF9-4162-917E-32453FC4E1C9}"/>
          </ac:spMkLst>
        </pc:spChg>
        <pc:spChg chg="add">
          <ac:chgData name="Stanford Bowman" userId="6ede3e4e1afbea80" providerId="LiveId" clId="{A024AD94-2FBF-4096-BF6E-10E7BD2F82F0}" dt="2020-09-07T21:36:08.859" v="2030"/>
          <ac:spMkLst>
            <pc:docMk/>
            <pc:sldMk cId="1607339399" sldId="307"/>
            <ac:spMk id="16" creationId="{8BA17249-91CC-48C7-A2BB-3CF1A9895F84}"/>
          </ac:spMkLst>
        </pc:spChg>
        <pc:spChg chg="add">
          <ac:chgData name="Stanford Bowman" userId="6ede3e4e1afbea80" providerId="LiveId" clId="{A024AD94-2FBF-4096-BF6E-10E7BD2F82F0}" dt="2020-09-07T21:36:08.859" v="2030"/>
          <ac:spMkLst>
            <pc:docMk/>
            <pc:sldMk cId="1607339399" sldId="307"/>
            <ac:spMk id="17" creationId="{E61BE8FB-AED8-44B5-8F1F-4B848E878FC9}"/>
          </ac:spMkLst>
        </pc:spChg>
        <pc:spChg chg="add del mod">
          <ac:chgData name="Stanford Bowman" userId="6ede3e4e1afbea80" providerId="LiveId" clId="{A024AD94-2FBF-4096-BF6E-10E7BD2F82F0}" dt="2020-09-07T21:36:08.379" v="2029" actId="478"/>
          <ac:spMkLst>
            <pc:docMk/>
            <pc:sldMk cId="1607339399" sldId="307"/>
            <ac:spMk id="32" creationId="{D620BA14-AB80-4AC8-9361-1501C0504AA3}"/>
          </ac:spMkLst>
        </pc:spChg>
        <pc:spChg chg="mod ord">
          <ac:chgData name="Stanford Bowman" userId="6ede3e4e1afbea80" providerId="LiveId" clId="{A024AD94-2FBF-4096-BF6E-10E7BD2F82F0}" dt="2020-09-07T22:11:29.171" v="2329" actId="1076"/>
          <ac:spMkLst>
            <pc:docMk/>
            <pc:sldMk cId="1607339399" sldId="307"/>
            <ac:spMk id="135" creationId="{00000000-0000-0000-0000-000000000000}"/>
          </ac:spMkLst>
        </pc:spChg>
        <pc:cxnChg chg="add del">
          <ac:chgData name="Stanford Bowman" userId="6ede3e4e1afbea80" providerId="LiveId" clId="{A024AD94-2FBF-4096-BF6E-10E7BD2F82F0}" dt="2020-09-07T21:32:31.658" v="1919"/>
          <ac:cxnSpMkLst>
            <pc:docMk/>
            <pc:sldMk cId="1607339399" sldId="307"/>
            <ac:cxnSpMk id="13" creationId="{E23EF882-7BD9-4F17-AD3E-58ACA2B3C319}"/>
          </ac:cxnSpMkLst>
        </pc:cxnChg>
        <pc:cxnChg chg="add">
          <ac:chgData name="Stanford Bowman" userId="6ede3e4e1afbea80" providerId="LiveId" clId="{A024AD94-2FBF-4096-BF6E-10E7BD2F82F0}" dt="2020-09-07T21:36:08.859" v="2030"/>
          <ac:cxnSpMkLst>
            <pc:docMk/>
            <pc:sldMk cId="1607339399" sldId="307"/>
            <ac:cxnSpMk id="18" creationId="{B8C8CF79-C615-4C8D-810A-5B873182CAAE}"/>
          </ac:cxnSpMkLst>
        </pc:cxnChg>
        <pc:cxnChg chg="add del mod">
          <ac:chgData name="Stanford Bowman" userId="6ede3e4e1afbea80" providerId="LiveId" clId="{A024AD94-2FBF-4096-BF6E-10E7BD2F82F0}" dt="2020-09-07T21:36:08.379" v="2029" actId="478"/>
          <ac:cxnSpMkLst>
            <pc:docMk/>
            <pc:sldMk cId="1607339399" sldId="307"/>
            <ac:cxnSpMk id="33" creationId="{0E9D8792-52F3-45F5-B659-4960D32CB6E9}"/>
          </ac:cxnSpMkLst>
        </pc:cxnChg>
      </pc:sldChg>
      <pc:sldChg chg="addSp delSp modSp add del ord modNotesTx">
        <pc:chgData name="Stanford Bowman" userId="6ede3e4e1afbea80" providerId="LiveId" clId="{A024AD94-2FBF-4096-BF6E-10E7BD2F82F0}" dt="2020-09-19T19:58:46.828" v="2928" actId="478"/>
        <pc:sldMkLst>
          <pc:docMk/>
          <pc:sldMk cId="1489487438" sldId="308"/>
        </pc:sldMkLst>
        <pc:spChg chg="mod">
          <ac:chgData name="Stanford Bowman" userId="6ede3e4e1afbea80" providerId="LiveId" clId="{A024AD94-2FBF-4096-BF6E-10E7BD2F82F0}" dt="2020-09-07T21:17:48.518" v="1689" actId="12789"/>
          <ac:spMkLst>
            <pc:docMk/>
            <pc:sldMk cId="1489487438" sldId="308"/>
            <ac:spMk id="8" creationId="{F389ABBA-9C92-4FAF-B9E7-E7E80730B43C}"/>
          </ac:spMkLst>
        </pc:spChg>
        <pc:spChg chg="add del mod ord">
          <ac:chgData name="Stanford Bowman" userId="6ede3e4e1afbea80" providerId="LiveId" clId="{A024AD94-2FBF-4096-BF6E-10E7BD2F82F0}" dt="2020-09-19T19:58:46.828" v="2928" actId="478"/>
          <ac:spMkLst>
            <pc:docMk/>
            <pc:sldMk cId="1489487438" sldId="308"/>
            <ac:spMk id="9" creationId="{3FAE6510-5FEB-4EA0-832B-62DB92C0C194}"/>
          </ac:spMkLst>
        </pc:spChg>
        <pc:spChg chg="add del mod">
          <ac:chgData name="Stanford Bowman" userId="6ede3e4e1afbea80" providerId="LiveId" clId="{A024AD94-2FBF-4096-BF6E-10E7BD2F82F0}" dt="2020-09-07T21:35:47.277" v="2025" actId="478"/>
          <ac:spMkLst>
            <pc:docMk/>
            <pc:sldMk cId="1489487438" sldId="308"/>
            <ac:spMk id="9" creationId="{AE1A78BC-7C15-49AB-AF2E-265AB968BCA3}"/>
          </ac:spMkLst>
        </pc:spChg>
        <pc:spChg chg="add del">
          <ac:chgData name="Stanford Bowman" userId="6ede3e4e1afbea80" providerId="LiveId" clId="{A024AD94-2FBF-4096-BF6E-10E7BD2F82F0}" dt="2020-09-07T21:35:47.277" v="2025" actId="478"/>
          <ac:spMkLst>
            <pc:docMk/>
            <pc:sldMk cId="1489487438" sldId="308"/>
            <ac:spMk id="10" creationId="{AEFE816C-0B64-47BB-8AC7-CF2168A08B89}"/>
          </ac:spMkLst>
        </pc:spChg>
        <pc:spChg chg="add del mod">
          <ac:chgData name="Stanford Bowman" userId="6ede3e4e1afbea80" providerId="LiveId" clId="{A024AD94-2FBF-4096-BF6E-10E7BD2F82F0}" dt="2020-09-07T21:35:47.277" v="2025" actId="478"/>
          <ac:spMkLst>
            <pc:docMk/>
            <pc:sldMk cId="1489487438" sldId="308"/>
            <ac:spMk id="12" creationId="{089C6405-B230-4BF0-AD9B-4CA4DA8CBA02}"/>
          </ac:spMkLst>
        </pc:spChg>
        <pc:spChg chg="add">
          <ac:chgData name="Stanford Bowman" userId="6ede3e4e1afbea80" providerId="LiveId" clId="{A024AD94-2FBF-4096-BF6E-10E7BD2F82F0}" dt="2020-09-07T21:35:48.226" v="2026"/>
          <ac:spMkLst>
            <pc:docMk/>
            <pc:sldMk cId="1489487438" sldId="308"/>
            <ac:spMk id="13" creationId="{2EF63E21-0A62-4E0C-B58D-55FE45E3F202}"/>
          </ac:spMkLst>
        </pc:spChg>
        <pc:spChg chg="add">
          <ac:chgData name="Stanford Bowman" userId="6ede3e4e1afbea80" providerId="LiveId" clId="{A024AD94-2FBF-4096-BF6E-10E7BD2F82F0}" dt="2020-09-07T21:35:48.226" v="2026"/>
          <ac:spMkLst>
            <pc:docMk/>
            <pc:sldMk cId="1489487438" sldId="308"/>
            <ac:spMk id="14" creationId="{B97F7074-D175-4B85-A5D6-CD2BAC7801D4}"/>
          </ac:spMkLst>
        </pc:spChg>
        <pc:spChg chg="add del mod">
          <ac:chgData name="Stanford Bowman" userId="6ede3e4e1afbea80" providerId="LiveId" clId="{A024AD94-2FBF-4096-BF6E-10E7BD2F82F0}" dt="2020-09-07T21:35:47.277" v="2025" actId="478"/>
          <ac:spMkLst>
            <pc:docMk/>
            <pc:sldMk cId="1489487438" sldId="308"/>
            <ac:spMk id="33" creationId="{FB7FB96C-4099-44A5-9378-B1E278C1D4E5}"/>
          </ac:spMkLst>
        </pc:spChg>
        <pc:spChg chg="mod">
          <ac:chgData name="Stanford Bowman" userId="6ede3e4e1afbea80" providerId="LiveId" clId="{A024AD94-2FBF-4096-BF6E-10E7BD2F82F0}" dt="2020-09-07T18:21:10.671" v="1624"/>
          <ac:spMkLst>
            <pc:docMk/>
            <pc:sldMk cId="1489487438" sldId="308"/>
            <ac:spMk id="37" creationId="{DC078E8A-FEBA-4C1C-B7BD-6F215C3AFD50}"/>
          </ac:spMkLst>
        </pc:spChg>
        <pc:picChg chg="add mod">
          <ac:chgData name="Stanford Bowman" userId="6ede3e4e1afbea80" providerId="LiveId" clId="{A024AD94-2FBF-4096-BF6E-10E7BD2F82F0}" dt="2020-09-07T21:17:48.518" v="1689" actId="12789"/>
          <ac:picMkLst>
            <pc:docMk/>
            <pc:sldMk cId="1489487438" sldId="308"/>
            <ac:picMk id="3" creationId="{1F5AA3E5-95DC-4914-AF8B-F1602E8FD5FC}"/>
          </ac:picMkLst>
        </pc:picChg>
        <pc:cxnChg chg="add del">
          <ac:chgData name="Stanford Bowman" userId="6ede3e4e1afbea80" providerId="LiveId" clId="{A024AD94-2FBF-4096-BF6E-10E7BD2F82F0}" dt="2020-09-07T21:35:47.277" v="2025" actId="478"/>
          <ac:cxnSpMkLst>
            <pc:docMk/>
            <pc:sldMk cId="1489487438" sldId="308"/>
            <ac:cxnSpMk id="11" creationId="{27840E8B-65B9-47A6-BFB3-AE29B797C5DD}"/>
          </ac:cxnSpMkLst>
        </pc:cxnChg>
        <pc:cxnChg chg="add">
          <ac:chgData name="Stanford Bowman" userId="6ede3e4e1afbea80" providerId="LiveId" clId="{A024AD94-2FBF-4096-BF6E-10E7BD2F82F0}" dt="2020-09-07T21:35:48.226" v="2026"/>
          <ac:cxnSpMkLst>
            <pc:docMk/>
            <pc:sldMk cId="1489487438" sldId="308"/>
            <ac:cxnSpMk id="15" creationId="{BC2B38BF-1A47-459D-87EB-87E2FF84AAA4}"/>
          </ac:cxnSpMkLst>
        </pc:cxnChg>
        <pc:cxnChg chg="add del mod">
          <ac:chgData name="Stanford Bowman" userId="6ede3e4e1afbea80" providerId="LiveId" clId="{A024AD94-2FBF-4096-BF6E-10E7BD2F82F0}" dt="2020-09-07T21:35:47.277" v="2025" actId="478"/>
          <ac:cxnSpMkLst>
            <pc:docMk/>
            <pc:sldMk cId="1489487438" sldId="308"/>
            <ac:cxnSpMk id="36" creationId="{8B261D8B-DE67-412A-9F5E-37ECE818E71C}"/>
          </ac:cxnSpMkLst>
        </pc:cxnChg>
      </pc:sldChg>
      <pc:sldChg chg="del">
        <pc:chgData name="Stanford Bowman" userId="6ede3e4e1afbea80" providerId="LiveId" clId="{A024AD94-2FBF-4096-BF6E-10E7BD2F82F0}" dt="2020-09-06T17:40:49.869" v="795" actId="2696"/>
        <pc:sldMkLst>
          <pc:docMk/>
          <pc:sldMk cId="828254455" sldId="316"/>
        </pc:sldMkLst>
      </pc:sldChg>
      <pc:sldChg chg="del">
        <pc:chgData name="Stanford Bowman" userId="6ede3e4e1afbea80" providerId="LiveId" clId="{A024AD94-2FBF-4096-BF6E-10E7BD2F82F0}" dt="2020-09-06T17:40:53.383" v="796" actId="2696"/>
        <pc:sldMkLst>
          <pc:docMk/>
          <pc:sldMk cId="393097443" sldId="317"/>
        </pc:sldMkLst>
      </pc:sldChg>
      <pc:sldChg chg="addSp delSp modSp addAnim delAnim modNotes">
        <pc:chgData name="Stanford Bowman" userId="6ede3e4e1afbea80" providerId="LiveId" clId="{A024AD94-2FBF-4096-BF6E-10E7BD2F82F0}" dt="2020-09-19T19:59:47.480" v="2946" actId="1035"/>
        <pc:sldMkLst>
          <pc:docMk/>
          <pc:sldMk cId="1786850802" sldId="318"/>
        </pc:sldMkLst>
        <pc:spChg chg="mod">
          <ac:chgData name="Stanford Bowman" userId="6ede3e4e1afbea80" providerId="LiveId" clId="{A024AD94-2FBF-4096-BF6E-10E7BD2F82F0}" dt="2020-09-07T18:21:10.671" v="1624"/>
          <ac:spMkLst>
            <pc:docMk/>
            <pc:sldMk cId="1786850802" sldId="318"/>
            <ac:spMk id="2" creationId="{B0960F0E-EFE4-44B3-8671-6A77EE8788F9}"/>
          </ac:spMkLst>
        </pc:spChg>
        <pc:spChg chg="mod">
          <ac:chgData name="Stanford Bowman" userId="6ede3e4e1afbea80" providerId="LiveId" clId="{A024AD94-2FBF-4096-BF6E-10E7BD2F82F0}" dt="2020-09-07T18:21:10.671" v="1624"/>
          <ac:spMkLst>
            <pc:docMk/>
            <pc:sldMk cId="1786850802" sldId="318"/>
            <ac:spMk id="5" creationId="{E7FB6BFB-58D1-4127-B47A-71F9A1BDB86B}"/>
          </ac:spMkLst>
        </pc:spChg>
        <pc:spChg chg="mod">
          <ac:chgData name="Stanford Bowman" userId="6ede3e4e1afbea80" providerId="LiveId" clId="{A024AD94-2FBF-4096-BF6E-10E7BD2F82F0}" dt="2020-09-19T19:59:47.480" v="2946" actId="1035"/>
          <ac:spMkLst>
            <pc:docMk/>
            <pc:sldMk cId="1786850802" sldId="318"/>
            <ac:spMk id="6" creationId="{93070912-A346-40DD-B6A9-5E7559A564B3}"/>
          </ac:spMkLst>
        </pc:spChg>
        <pc:spChg chg="add del mod">
          <ac:chgData name="Stanford Bowman" userId="6ede3e4e1afbea80" providerId="LiveId" clId="{A024AD94-2FBF-4096-BF6E-10E7BD2F82F0}" dt="2020-09-07T21:36:26.026" v="2033" actId="478"/>
          <ac:spMkLst>
            <pc:docMk/>
            <pc:sldMk cId="1786850802" sldId="318"/>
            <ac:spMk id="9" creationId="{A92D76A0-BDEE-4B22-AA59-88DC19553DC5}"/>
          </ac:spMkLst>
        </pc:spChg>
        <pc:spChg chg="mod">
          <ac:chgData name="Stanford Bowman" userId="6ede3e4e1afbea80" providerId="LiveId" clId="{A024AD94-2FBF-4096-BF6E-10E7BD2F82F0}" dt="2020-09-19T19:59:47.480" v="2946" actId="1035"/>
          <ac:spMkLst>
            <pc:docMk/>
            <pc:sldMk cId="1786850802" sldId="318"/>
            <ac:spMk id="10" creationId="{F134634C-F18F-407A-92A5-79698DA2E293}"/>
          </ac:spMkLst>
        </pc:spChg>
        <pc:spChg chg="mod">
          <ac:chgData name="Stanford Bowman" userId="6ede3e4e1afbea80" providerId="LiveId" clId="{A024AD94-2FBF-4096-BF6E-10E7BD2F82F0}" dt="2020-09-19T19:59:47.480" v="2946" actId="1035"/>
          <ac:spMkLst>
            <pc:docMk/>
            <pc:sldMk cId="1786850802" sldId="318"/>
            <ac:spMk id="11" creationId="{A391774B-D343-4DDB-BCE5-4B4B68059CCB}"/>
          </ac:spMkLst>
        </pc:spChg>
        <pc:spChg chg="mod">
          <ac:chgData name="Stanford Bowman" userId="6ede3e4e1afbea80" providerId="LiveId" clId="{A024AD94-2FBF-4096-BF6E-10E7BD2F82F0}" dt="2020-09-07T18:21:10.671" v="1624"/>
          <ac:spMkLst>
            <pc:docMk/>
            <pc:sldMk cId="1786850802" sldId="318"/>
            <ac:spMk id="12" creationId="{0F903A2E-7762-4FC7-9CB3-E22A9FF77AF3}"/>
          </ac:spMkLst>
        </pc:spChg>
        <pc:spChg chg="mod">
          <ac:chgData name="Stanford Bowman" userId="6ede3e4e1afbea80" providerId="LiveId" clId="{A024AD94-2FBF-4096-BF6E-10E7BD2F82F0}" dt="2020-09-07T18:21:10.671" v="1624"/>
          <ac:spMkLst>
            <pc:docMk/>
            <pc:sldMk cId="1786850802" sldId="318"/>
            <ac:spMk id="13" creationId="{2512734F-C935-4572-AAF9-B18018B72DBA}"/>
          </ac:spMkLst>
        </pc:spChg>
        <pc:spChg chg="add del mod">
          <ac:chgData name="Stanford Bowman" userId="6ede3e4e1afbea80" providerId="LiveId" clId="{A024AD94-2FBF-4096-BF6E-10E7BD2F82F0}" dt="2020-09-07T21:36:26.026" v="2033" actId="478"/>
          <ac:spMkLst>
            <pc:docMk/>
            <pc:sldMk cId="1786850802" sldId="318"/>
            <ac:spMk id="14" creationId="{59BAF70A-2E70-4E0C-B764-24B60AA144A2}"/>
          </ac:spMkLst>
        </pc:spChg>
        <pc:spChg chg="mod">
          <ac:chgData name="Stanford Bowman" userId="6ede3e4e1afbea80" providerId="LiveId" clId="{A024AD94-2FBF-4096-BF6E-10E7BD2F82F0}" dt="2020-09-07T18:21:10.671" v="1624"/>
          <ac:spMkLst>
            <pc:docMk/>
            <pc:sldMk cId="1786850802" sldId="318"/>
            <ac:spMk id="15" creationId="{3601CE74-C5F7-4F58-872C-9F0DE91E42C9}"/>
          </ac:spMkLst>
        </pc:spChg>
        <pc:spChg chg="mod">
          <ac:chgData name="Stanford Bowman" userId="6ede3e4e1afbea80" providerId="LiveId" clId="{A024AD94-2FBF-4096-BF6E-10E7BD2F82F0}" dt="2020-09-07T18:21:10.671" v="1624"/>
          <ac:spMkLst>
            <pc:docMk/>
            <pc:sldMk cId="1786850802" sldId="318"/>
            <ac:spMk id="16" creationId="{85CACCDC-D66B-47F2-B74D-DDF3896C7CEE}"/>
          </ac:spMkLst>
        </pc:spChg>
        <pc:spChg chg="mod">
          <ac:chgData name="Stanford Bowman" userId="6ede3e4e1afbea80" providerId="LiveId" clId="{A024AD94-2FBF-4096-BF6E-10E7BD2F82F0}" dt="2020-09-07T18:21:10.671" v="1624"/>
          <ac:spMkLst>
            <pc:docMk/>
            <pc:sldMk cId="1786850802" sldId="318"/>
            <ac:spMk id="17" creationId="{53A5A0FA-1884-4228-AF1E-D6588FE952D1}"/>
          </ac:spMkLst>
        </pc:spChg>
        <pc:spChg chg="mod">
          <ac:chgData name="Stanford Bowman" userId="6ede3e4e1afbea80" providerId="LiveId" clId="{A024AD94-2FBF-4096-BF6E-10E7BD2F82F0}" dt="2020-09-07T18:21:10.671" v="1624"/>
          <ac:spMkLst>
            <pc:docMk/>
            <pc:sldMk cId="1786850802" sldId="318"/>
            <ac:spMk id="18" creationId="{4982824E-C55E-47CE-9A97-6368EC9DC585}"/>
          </ac:spMkLst>
        </pc:spChg>
        <pc:spChg chg="add del ord">
          <ac:chgData name="Stanford Bowman" userId="6ede3e4e1afbea80" providerId="LiveId" clId="{A024AD94-2FBF-4096-BF6E-10E7BD2F82F0}" dt="2020-09-19T19:59:06.369" v="2931" actId="478"/>
          <ac:spMkLst>
            <pc:docMk/>
            <pc:sldMk cId="1786850802" sldId="318"/>
            <ac:spMk id="19" creationId="{95459455-CC90-474D-AB1D-958ECB5F9A85}"/>
          </ac:spMkLst>
        </pc:spChg>
        <pc:spChg chg="add del">
          <ac:chgData name="Stanford Bowman" userId="6ede3e4e1afbea80" providerId="LiveId" clId="{A024AD94-2FBF-4096-BF6E-10E7BD2F82F0}" dt="2020-09-07T21:32:25.673" v="1912"/>
          <ac:spMkLst>
            <pc:docMk/>
            <pc:sldMk cId="1786850802" sldId="318"/>
            <ac:spMk id="19" creationId="{F78BF5D9-8859-40EC-AD7E-1E0AA6B49717}"/>
          </ac:spMkLst>
        </pc:spChg>
        <pc:spChg chg="add del">
          <ac:chgData name="Stanford Bowman" userId="6ede3e4e1afbea80" providerId="LiveId" clId="{A024AD94-2FBF-4096-BF6E-10E7BD2F82F0}" dt="2020-09-07T21:32:25.673" v="1912"/>
          <ac:spMkLst>
            <pc:docMk/>
            <pc:sldMk cId="1786850802" sldId="318"/>
            <ac:spMk id="21" creationId="{93D34219-700C-4B2D-AF18-D9B964546754}"/>
          </ac:spMkLst>
        </pc:spChg>
        <pc:spChg chg="add">
          <ac:chgData name="Stanford Bowman" userId="6ede3e4e1afbea80" providerId="LiveId" clId="{A024AD94-2FBF-4096-BF6E-10E7BD2F82F0}" dt="2020-09-07T21:36:26.877" v="2034"/>
          <ac:spMkLst>
            <pc:docMk/>
            <pc:sldMk cId="1786850802" sldId="318"/>
            <ac:spMk id="22" creationId="{6868841C-FB13-4E32-9DED-2C421C76A6C8}"/>
          </ac:spMkLst>
        </pc:spChg>
        <pc:spChg chg="add">
          <ac:chgData name="Stanford Bowman" userId="6ede3e4e1afbea80" providerId="LiveId" clId="{A024AD94-2FBF-4096-BF6E-10E7BD2F82F0}" dt="2020-09-07T21:36:26.877" v="2034"/>
          <ac:spMkLst>
            <pc:docMk/>
            <pc:sldMk cId="1786850802" sldId="318"/>
            <ac:spMk id="23" creationId="{647B4621-5E08-4AA3-83BB-3305E1F1671C}"/>
          </ac:spMkLst>
        </pc:spChg>
        <pc:spChg chg="add del mod">
          <ac:chgData name="Stanford Bowman" userId="6ede3e4e1afbea80" providerId="LiveId" clId="{A024AD94-2FBF-4096-BF6E-10E7BD2F82F0}" dt="2020-09-07T21:36:26.026" v="2033" actId="478"/>
          <ac:spMkLst>
            <pc:docMk/>
            <pc:sldMk cId="1786850802" sldId="318"/>
            <ac:spMk id="32" creationId="{D620BA14-AB80-4AC8-9361-1501C0504AA3}"/>
          </ac:spMkLst>
        </pc:spChg>
        <pc:grpChg chg="mod">
          <ac:chgData name="Stanford Bowman" userId="6ede3e4e1afbea80" providerId="LiveId" clId="{A024AD94-2FBF-4096-BF6E-10E7BD2F82F0}" dt="2020-09-07T18:21:10.671" v="1624"/>
          <ac:grpSpMkLst>
            <pc:docMk/>
            <pc:sldMk cId="1786850802" sldId="318"/>
            <ac:grpSpMk id="3" creationId="{C9E53085-A711-43EB-B3F6-34088886B48F}"/>
          </ac:grpSpMkLst>
        </pc:grpChg>
        <pc:cxnChg chg="add del">
          <ac:chgData name="Stanford Bowman" userId="6ede3e4e1afbea80" providerId="LiveId" clId="{A024AD94-2FBF-4096-BF6E-10E7BD2F82F0}" dt="2020-09-07T21:32:25.673" v="1912"/>
          <ac:cxnSpMkLst>
            <pc:docMk/>
            <pc:sldMk cId="1786850802" sldId="318"/>
            <ac:cxnSpMk id="20" creationId="{4D695B95-BA77-4E3D-9619-78D8933E8E70}"/>
          </ac:cxnSpMkLst>
        </pc:cxnChg>
        <pc:cxnChg chg="add">
          <ac:chgData name="Stanford Bowman" userId="6ede3e4e1afbea80" providerId="LiveId" clId="{A024AD94-2FBF-4096-BF6E-10E7BD2F82F0}" dt="2020-09-07T21:36:26.877" v="2034"/>
          <ac:cxnSpMkLst>
            <pc:docMk/>
            <pc:sldMk cId="1786850802" sldId="318"/>
            <ac:cxnSpMk id="24" creationId="{1E923DE3-A2AA-4CFC-AD7D-732D32A6E959}"/>
          </ac:cxnSpMkLst>
        </pc:cxnChg>
        <pc:cxnChg chg="add del mod">
          <ac:chgData name="Stanford Bowman" userId="6ede3e4e1afbea80" providerId="LiveId" clId="{A024AD94-2FBF-4096-BF6E-10E7BD2F82F0}" dt="2020-09-07T21:36:26.026" v="2033" actId="478"/>
          <ac:cxnSpMkLst>
            <pc:docMk/>
            <pc:sldMk cId="1786850802" sldId="318"/>
            <ac:cxnSpMk id="33" creationId="{0E9D8792-52F3-45F5-B659-4960D32CB6E9}"/>
          </ac:cxnSpMkLst>
        </pc:cxnChg>
      </pc:sldChg>
      <pc:sldChg chg="addSp delSp modSp modAnim modNotes">
        <pc:chgData name="Stanford Bowman" userId="6ede3e4e1afbea80" providerId="LiveId" clId="{A024AD94-2FBF-4096-BF6E-10E7BD2F82F0}" dt="2020-09-19T20:00:48.960" v="2950" actId="14100"/>
        <pc:sldMkLst>
          <pc:docMk/>
          <pc:sldMk cId="1613866465" sldId="319"/>
        </pc:sldMkLst>
        <pc:spChg chg="add del mod">
          <ac:chgData name="Stanford Bowman" userId="6ede3e4e1afbea80" providerId="LiveId" clId="{A024AD94-2FBF-4096-BF6E-10E7BD2F82F0}" dt="2020-09-07T21:36:34.877" v="2035" actId="478"/>
          <ac:spMkLst>
            <pc:docMk/>
            <pc:sldMk cId="1613866465" sldId="319"/>
            <ac:spMk id="9" creationId="{A92D76A0-BDEE-4B22-AA59-88DC19553DC5}"/>
          </ac:spMkLst>
        </pc:spChg>
        <pc:spChg chg="add del mod">
          <ac:chgData name="Stanford Bowman" userId="6ede3e4e1afbea80" providerId="LiveId" clId="{A024AD94-2FBF-4096-BF6E-10E7BD2F82F0}" dt="2020-09-07T21:36:39.517" v="2039" actId="1036"/>
          <ac:spMkLst>
            <pc:docMk/>
            <pc:sldMk cId="1613866465" sldId="319"/>
            <ac:spMk id="10" creationId="{01C7E096-666C-4140-9493-1882A66854D8}"/>
          </ac:spMkLst>
        </pc:spChg>
        <pc:spChg chg="mod">
          <ac:chgData name="Stanford Bowman" userId="6ede3e4e1afbea80" providerId="LiveId" clId="{A024AD94-2FBF-4096-BF6E-10E7BD2F82F0}" dt="2020-09-19T19:24:00.341" v="2736" actId="207"/>
          <ac:spMkLst>
            <pc:docMk/>
            <pc:sldMk cId="1613866465" sldId="319"/>
            <ac:spMk id="11" creationId="{DCA982F9-9822-44CD-8CD7-316759453A96}"/>
          </ac:spMkLst>
        </pc:spChg>
        <pc:spChg chg="mod">
          <ac:chgData name="Stanford Bowman" userId="6ede3e4e1afbea80" providerId="LiveId" clId="{A024AD94-2FBF-4096-BF6E-10E7BD2F82F0}" dt="2020-09-07T18:21:10.671" v="1624"/>
          <ac:spMkLst>
            <pc:docMk/>
            <pc:sldMk cId="1613866465" sldId="319"/>
            <ac:spMk id="12" creationId="{62DE6E15-1D9C-4A7D-A8DB-71A3FBE3B36F}"/>
          </ac:spMkLst>
        </pc:spChg>
        <pc:spChg chg="add mod">
          <ac:chgData name="Stanford Bowman" userId="6ede3e4e1afbea80" providerId="LiveId" clId="{A024AD94-2FBF-4096-BF6E-10E7BD2F82F0}" dt="2020-09-19T19:16:21.647" v="2373" actId="1076"/>
          <ac:spMkLst>
            <pc:docMk/>
            <pc:sldMk cId="1613866465" sldId="319"/>
            <ac:spMk id="13" creationId="{1F38658C-7ED0-48A1-A885-23C816F0BFBF}"/>
          </ac:spMkLst>
        </pc:spChg>
        <pc:spChg chg="add del">
          <ac:chgData name="Stanford Bowman" userId="6ede3e4e1afbea80" providerId="LiveId" clId="{A024AD94-2FBF-4096-BF6E-10E7BD2F82F0}" dt="2020-09-07T21:32:18.267" v="1905"/>
          <ac:spMkLst>
            <pc:docMk/>
            <pc:sldMk cId="1613866465" sldId="319"/>
            <ac:spMk id="13" creationId="{39EA1075-4CA0-4C5E-92AB-9EC502B99854}"/>
          </ac:spMkLst>
        </pc:spChg>
        <pc:spChg chg="add mod">
          <ac:chgData name="Stanford Bowman" userId="6ede3e4e1afbea80" providerId="LiveId" clId="{A024AD94-2FBF-4096-BF6E-10E7BD2F82F0}" dt="2020-09-19T19:24:04.366" v="2738" actId="1076"/>
          <ac:spMkLst>
            <pc:docMk/>
            <pc:sldMk cId="1613866465" sldId="319"/>
            <ac:spMk id="14" creationId="{329F688A-CB3E-4440-B423-09E280478D49}"/>
          </ac:spMkLst>
        </pc:spChg>
        <pc:spChg chg="add del mod">
          <ac:chgData name="Stanford Bowman" userId="6ede3e4e1afbea80" providerId="LiveId" clId="{A024AD94-2FBF-4096-BF6E-10E7BD2F82F0}" dt="2020-09-07T21:36:46.291" v="2040" actId="478"/>
          <ac:spMkLst>
            <pc:docMk/>
            <pc:sldMk cId="1613866465" sldId="319"/>
            <ac:spMk id="14" creationId="{59BAF70A-2E70-4E0C-B764-24B60AA144A2}"/>
          </ac:spMkLst>
        </pc:spChg>
        <pc:spChg chg="mod">
          <ac:chgData name="Stanford Bowman" userId="6ede3e4e1afbea80" providerId="LiveId" clId="{A024AD94-2FBF-4096-BF6E-10E7BD2F82F0}" dt="2020-09-07T18:21:10.671" v="1624"/>
          <ac:spMkLst>
            <pc:docMk/>
            <pc:sldMk cId="1613866465" sldId="319"/>
            <ac:spMk id="15" creationId="{B41FDD34-2356-44DF-A547-BAF7758B3091}"/>
          </ac:spMkLst>
        </pc:spChg>
        <pc:spChg chg="mod">
          <ac:chgData name="Stanford Bowman" userId="6ede3e4e1afbea80" providerId="LiveId" clId="{A024AD94-2FBF-4096-BF6E-10E7BD2F82F0}" dt="2020-09-19T20:00:48.960" v="2950" actId="14100"/>
          <ac:spMkLst>
            <pc:docMk/>
            <pc:sldMk cId="1613866465" sldId="319"/>
            <ac:spMk id="16" creationId="{85EF5537-C0B4-4BFF-96F9-7399A4F16D1C}"/>
          </ac:spMkLst>
        </pc:spChg>
        <pc:spChg chg="mod">
          <ac:chgData name="Stanford Bowman" userId="6ede3e4e1afbea80" providerId="LiveId" clId="{A024AD94-2FBF-4096-BF6E-10E7BD2F82F0}" dt="2020-09-07T18:21:10.671" v="1624"/>
          <ac:spMkLst>
            <pc:docMk/>
            <pc:sldMk cId="1613866465" sldId="319"/>
            <ac:spMk id="17" creationId="{A761B7FD-A8C8-4AA3-9BDE-233AE4B196EC}"/>
          </ac:spMkLst>
        </pc:spChg>
        <pc:spChg chg="add del ord">
          <ac:chgData name="Stanford Bowman" userId="6ede3e4e1afbea80" providerId="LiveId" clId="{A024AD94-2FBF-4096-BF6E-10E7BD2F82F0}" dt="2020-09-19T20:00:31.292" v="2947" actId="478"/>
          <ac:spMkLst>
            <pc:docMk/>
            <pc:sldMk cId="1613866465" sldId="319"/>
            <ac:spMk id="18" creationId="{29386DB3-ADBC-4794-AF11-817B81842507}"/>
          </ac:spMkLst>
        </pc:spChg>
        <pc:spChg chg="add del">
          <ac:chgData name="Stanford Bowman" userId="6ede3e4e1afbea80" providerId="LiveId" clId="{A024AD94-2FBF-4096-BF6E-10E7BD2F82F0}" dt="2020-09-07T21:32:18.267" v="1905"/>
          <ac:spMkLst>
            <pc:docMk/>
            <pc:sldMk cId="1613866465" sldId="319"/>
            <ac:spMk id="19" creationId="{BD83FAAE-8F80-4CF3-86E7-F404DF5C19F2}"/>
          </ac:spMkLst>
        </pc:spChg>
        <pc:spChg chg="add">
          <ac:chgData name="Stanford Bowman" userId="6ede3e4e1afbea80" providerId="LiveId" clId="{A024AD94-2FBF-4096-BF6E-10E7BD2F82F0}" dt="2020-09-07T21:37:02.500" v="2042"/>
          <ac:spMkLst>
            <pc:docMk/>
            <pc:sldMk cId="1613866465" sldId="319"/>
            <ac:spMk id="20" creationId="{93A1D058-024C-490C-B70E-61E8E3E00E38}"/>
          </ac:spMkLst>
        </pc:spChg>
        <pc:spChg chg="add">
          <ac:chgData name="Stanford Bowman" userId="6ede3e4e1afbea80" providerId="LiveId" clId="{A024AD94-2FBF-4096-BF6E-10E7BD2F82F0}" dt="2020-09-07T21:37:02.500" v="2042"/>
          <ac:spMkLst>
            <pc:docMk/>
            <pc:sldMk cId="1613866465" sldId="319"/>
            <ac:spMk id="21" creationId="{799D18E2-A2B0-4B5E-8E65-F236331E1607}"/>
          </ac:spMkLst>
        </pc:spChg>
        <pc:spChg chg="add del mod">
          <ac:chgData name="Stanford Bowman" userId="6ede3e4e1afbea80" providerId="LiveId" clId="{A024AD94-2FBF-4096-BF6E-10E7BD2F82F0}" dt="2020-09-07T21:36:34.877" v="2035" actId="478"/>
          <ac:spMkLst>
            <pc:docMk/>
            <pc:sldMk cId="1613866465" sldId="319"/>
            <ac:spMk id="32" creationId="{D620BA14-AB80-4AC8-9361-1501C0504AA3}"/>
          </ac:spMkLst>
        </pc:spChg>
        <pc:grpChg chg="mod">
          <ac:chgData name="Stanford Bowman" userId="6ede3e4e1afbea80" providerId="LiveId" clId="{A024AD94-2FBF-4096-BF6E-10E7BD2F82F0}" dt="2020-09-19T19:25:39.682" v="2791" actId="1036"/>
          <ac:grpSpMkLst>
            <pc:docMk/>
            <pc:sldMk cId="1613866465" sldId="319"/>
            <ac:grpSpMk id="2" creationId="{F323E452-5016-4C84-B159-C8C42BCB8D2C}"/>
          </ac:grpSpMkLst>
        </pc:grpChg>
        <pc:cxnChg chg="add del">
          <ac:chgData name="Stanford Bowman" userId="6ede3e4e1afbea80" providerId="LiveId" clId="{A024AD94-2FBF-4096-BF6E-10E7BD2F82F0}" dt="2020-09-07T21:32:18.267" v="1905"/>
          <ac:cxnSpMkLst>
            <pc:docMk/>
            <pc:sldMk cId="1613866465" sldId="319"/>
            <ac:cxnSpMk id="18" creationId="{DB1439DB-A7A2-44A9-891D-33808A9FD388}"/>
          </ac:cxnSpMkLst>
        </pc:cxnChg>
        <pc:cxnChg chg="add">
          <ac:chgData name="Stanford Bowman" userId="6ede3e4e1afbea80" providerId="LiveId" clId="{A024AD94-2FBF-4096-BF6E-10E7BD2F82F0}" dt="2020-09-07T21:37:02.500" v="2042"/>
          <ac:cxnSpMkLst>
            <pc:docMk/>
            <pc:sldMk cId="1613866465" sldId="319"/>
            <ac:cxnSpMk id="22" creationId="{BCF50FEC-3C15-4187-A328-02C3632EC258}"/>
          </ac:cxnSpMkLst>
        </pc:cxnChg>
        <pc:cxnChg chg="add del mod">
          <ac:chgData name="Stanford Bowman" userId="6ede3e4e1afbea80" providerId="LiveId" clId="{A024AD94-2FBF-4096-BF6E-10E7BD2F82F0}" dt="2020-09-07T21:37:01.776" v="2041" actId="478"/>
          <ac:cxnSpMkLst>
            <pc:docMk/>
            <pc:sldMk cId="1613866465" sldId="319"/>
            <ac:cxnSpMk id="33" creationId="{0E9D8792-52F3-45F5-B659-4960D32CB6E9}"/>
          </ac:cxnSpMkLst>
        </pc:cxnChg>
      </pc:sldChg>
      <pc:sldChg chg="addSp delSp modSp delAnim modAnim">
        <pc:chgData name="Stanford Bowman" userId="6ede3e4e1afbea80" providerId="LiveId" clId="{A024AD94-2FBF-4096-BF6E-10E7BD2F82F0}" dt="2020-09-19T20:11:47.816" v="3143" actId="14100"/>
        <pc:sldMkLst>
          <pc:docMk/>
          <pc:sldMk cId="2900844853" sldId="320"/>
        </pc:sldMkLst>
        <pc:spChg chg="mod">
          <ac:chgData name="Stanford Bowman" userId="6ede3e4e1afbea80" providerId="LiveId" clId="{A024AD94-2FBF-4096-BF6E-10E7BD2F82F0}" dt="2020-09-19T19:24:21.542" v="2741" actId="207"/>
          <ac:spMkLst>
            <pc:docMk/>
            <pc:sldMk cId="2900844853" sldId="320"/>
            <ac:spMk id="2" creationId="{F534E812-D268-4A80-8143-827C78D30E49}"/>
          </ac:spMkLst>
        </pc:spChg>
        <pc:spChg chg="del mod">
          <ac:chgData name="Stanford Bowman" userId="6ede3e4e1afbea80" providerId="LiveId" clId="{A024AD94-2FBF-4096-BF6E-10E7BD2F82F0}" dt="2020-09-07T21:37:13.101" v="2043" actId="478"/>
          <ac:spMkLst>
            <pc:docMk/>
            <pc:sldMk cId="2900844853" sldId="320"/>
            <ac:spMk id="9" creationId="{A92D76A0-BDEE-4B22-AA59-88DC19553DC5}"/>
          </ac:spMkLst>
        </pc:spChg>
        <pc:spChg chg="mod">
          <ac:chgData name="Stanford Bowman" userId="6ede3e4e1afbea80" providerId="LiveId" clId="{A024AD94-2FBF-4096-BF6E-10E7BD2F82F0}" dt="2020-09-07T18:21:10.671" v="1624"/>
          <ac:spMkLst>
            <pc:docMk/>
            <pc:sldMk cId="2900844853" sldId="320"/>
            <ac:spMk id="10" creationId="{01C7E096-666C-4140-9493-1882A66854D8}"/>
          </ac:spMkLst>
        </pc:spChg>
        <pc:spChg chg="add mod">
          <ac:chgData name="Stanford Bowman" userId="6ede3e4e1afbea80" providerId="LiveId" clId="{A024AD94-2FBF-4096-BF6E-10E7BD2F82F0}" dt="2020-09-19T19:17:48.122" v="2697" actId="1037"/>
          <ac:spMkLst>
            <pc:docMk/>
            <pc:sldMk cId="2900844853" sldId="320"/>
            <ac:spMk id="11" creationId="{E14E5B9B-8146-42F7-83F2-E3E278CCE834}"/>
          </ac:spMkLst>
        </pc:spChg>
        <pc:spChg chg="mod">
          <ac:chgData name="Stanford Bowman" userId="6ede3e4e1afbea80" providerId="LiveId" clId="{A024AD94-2FBF-4096-BF6E-10E7BD2F82F0}" dt="2020-09-07T18:21:10.671" v="1624"/>
          <ac:spMkLst>
            <pc:docMk/>
            <pc:sldMk cId="2900844853" sldId="320"/>
            <ac:spMk id="12" creationId="{62DE6E15-1D9C-4A7D-A8DB-71A3FBE3B36F}"/>
          </ac:spMkLst>
        </pc:spChg>
        <pc:spChg chg="mod">
          <ac:chgData name="Stanford Bowman" userId="6ede3e4e1afbea80" providerId="LiveId" clId="{A024AD94-2FBF-4096-BF6E-10E7BD2F82F0}" dt="2020-09-07T18:21:10.671" v="1624"/>
          <ac:spMkLst>
            <pc:docMk/>
            <pc:sldMk cId="2900844853" sldId="320"/>
            <ac:spMk id="13" creationId="{5921BF1A-2EB0-4245-8E59-99E253756756}"/>
          </ac:spMkLst>
        </pc:spChg>
        <pc:spChg chg="del mod">
          <ac:chgData name="Stanford Bowman" userId="6ede3e4e1afbea80" providerId="LiveId" clId="{A024AD94-2FBF-4096-BF6E-10E7BD2F82F0}" dt="2020-09-07T21:37:13.101" v="2043" actId="478"/>
          <ac:spMkLst>
            <pc:docMk/>
            <pc:sldMk cId="2900844853" sldId="320"/>
            <ac:spMk id="14" creationId="{59BAF70A-2E70-4E0C-B764-24B60AA144A2}"/>
          </ac:spMkLst>
        </pc:spChg>
        <pc:spChg chg="add mod">
          <ac:chgData name="Stanford Bowman" userId="6ede3e4e1afbea80" providerId="LiveId" clId="{A024AD94-2FBF-4096-BF6E-10E7BD2F82F0}" dt="2020-09-19T19:17:48.122" v="2697" actId="1037"/>
          <ac:spMkLst>
            <pc:docMk/>
            <pc:sldMk cId="2900844853" sldId="320"/>
            <ac:spMk id="14" creationId="{ABB54B50-5157-47D8-A130-706E424219C3}"/>
          </ac:spMkLst>
        </pc:spChg>
        <pc:spChg chg="add">
          <ac:chgData name="Stanford Bowman" userId="6ede3e4e1afbea80" providerId="LiveId" clId="{A024AD94-2FBF-4096-BF6E-10E7BD2F82F0}" dt="2020-09-07T21:37:14.071" v="2044"/>
          <ac:spMkLst>
            <pc:docMk/>
            <pc:sldMk cId="2900844853" sldId="320"/>
            <ac:spMk id="15" creationId="{FDC3D4BC-4C41-4E62-97CA-298558E1CACA}"/>
          </ac:spMkLst>
        </pc:spChg>
        <pc:spChg chg="mod">
          <ac:chgData name="Stanford Bowman" userId="6ede3e4e1afbea80" providerId="LiveId" clId="{A024AD94-2FBF-4096-BF6E-10E7BD2F82F0}" dt="2020-09-19T20:11:47.816" v="3143" actId="14100"/>
          <ac:spMkLst>
            <pc:docMk/>
            <pc:sldMk cId="2900844853" sldId="320"/>
            <ac:spMk id="16" creationId="{63E31F8E-7FCB-484B-9816-3676C0D6EDCD}"/>
          </ac:spMkLst>
        </pc:spChg>
        <pc:spChg chg="add">
          <ac:chgData name="Stanford Bowman" userId="6ede3e4e1afbea80" providerId="LiveId" clId="{A024AD94-2FBF-4096-BF6E-10E7BD2F82F0}" dt="2020-09-07T21:37:14.071" v="2044"/>
          <ac:spMkLst>
            <pc:docMk/>
            <pc:sldMk cId="2900844853" sldId="320"/>
            <ac:spMk id="17" creationId="{FF0051D9-9F0F-4707-9D15-F7131B0F78E8}"/>
          </ac:spMkLst>
        </pc:spChg>
        <pc:spChg chg="add del ord">
          <ac:chgData name="Stanford Bowman" userId="6ede3e4e1afbea80" providerId="LiveId" clId="{A024AD94-2FBF-4096-BF6E-10E7BD2F82F0}" dt="2020-09-19T20:00:57.640" v="2951" actId="478"/>
          <ac:spMkLst>
            <pc:docMk/>
            <pc:sldMk cId="2900844853" sldId="320"/>
            <ac:spMk id="19" creationId="{9E8B759D-A613-4083-B8A0-698B8D4A9501}"/>
          </ac:spMkLst>
        </pc:spChg>
        <pc:spChg chg="del mod">
          <ac:chgData name="Stanford Bowman" userId="6ede3e4e1afbea80" providerId="LiveId" clId="{A024AD94-2FBF-4096-BF6E-10E7BD2F82F0}" dt="2020-09-07T21:37:13.101" v="2043" actId="478"/>
          <ac:spMkLst>
            <pc:docMk/>
            <pc:sldMk cId="2900844853" sldId="320"/>
            <ac:spMk id="32" creationId="{D620BA14-AB80-4AC8-9361-1501C0504AA3}"/>
          </ac:spMkLst>
        </pc:spChg>
        <pc:grpChg chg="mod">
          <ac:chgData name="Stanford Bowman" userId="6ede3e4e1afbea80" providerId="LiveId" clId="{A024AD94-2FBF-4096-BF6E-10E7BD2F82F0}" dt="2020-09-07T18:21:10.671" v="1624"/>
          <ac:grpSpMkLst>
            <pc:docMk/>
            <pc:sldMk cId="2900844853" sldId="320"/>
            <ac:grpSpMk id="3" creationId="{A185B180-0E7A-465A-A3E2-4D4D164E29BA}"/>
          </ac:grpSpMkLst>
        </pc:grpChg>
        <pc:cxnChg chg="add">
          <ac:chgData name="Stanford Bowman" userId="6ede3e4e1afbea80" providerId="LiveId" clId="{A024AD94-2FBF-4096-BF6E-10E7BD2F82F0}" dt="2020-09-07T21:37:14.071" v="2044"/>
          <ac:cxnSpMkLst>
            <pc:docMk/>
            <pc:sldMk cId="2900844853" sldId="320"/>
            <ac:cxnSpMk id="18" creationId="{721F6C18-F53A-4FB9-9228-E21E0DB3B761}"/>
          </ac:cxnSpMkLst>
        </pc:cxnChg>
        <pc:cxnChg chg="del mod">
          <ac:chgData name="Stanford Bowman" userId="6ede3e4e1afbea80" providerId="LiveId" clId="{A024AD94-2FBF-4096-BF6E-10E7BD2F82F0}" dt="2020-09-07T21:37:13.101" v="2043" actId="478"/>
          <ac:cxnSpMkLst>
            <pc:docMk/>
            <pc:sldMk cId="2900844853" sldId="320"/>
            <ac:cxnSpMk id="33" creationId="{0E9D8792-52F3-45F5-B659-4960D32CB6E9}"/>
          </ac:cxnSpMkLst>
        </pc:cxnChg>
      </pc:sldChg>
      <pc:sldChg chg="addSp delSp modSp add modNotesTx">
        <pc:chgData name="Stanford Bowman" userId="6ede3e4e1afbea80" providerId="LiveId" clId="{A024AD94-2FBF-4096-BF6E-10E7BD2F82F0}" dt="2020-09-07T21:42:25.179" v="2113" actId="553"/>
        <pc:sldMkLst>
          <pc:docMk/>
          <pc:sldMk cId="2131328801" sldId="321"/>
        </pc:sldMkLst>
        <pc:spChg chg="mod">
          <ac:chgData name="Stanford Bowman" userId="6ede3e4e1afbea80" providerId="LiveId" clId="{A024AD94-2FBF-4096-BF6E-10E7BD2F82F0}" dt="2020-09-07T18:21:10.671" v="1624"/>
          <ac:spMkLst>
            <pc:docMk/>
            <pc:sldMk cId="2131328801" sldId="321"/>
            <ac:spMk id="2" creationId="{AD1F81EA-315E-4815-86CD-47E4F98649A4}"/>
          </ac:spMkLst>
        </pc:spChg>
        <pc:spChg chg="mod">
          <ac:chgData name="Stanford Bowman" userId="6ede3e4e1afbea80" providerId="LiveId" clId="{A024AD94-2FBF-4096-BF6E-10E7BD2F82F0}" dt="2020-09-07T18:21:10.671" v="1624"/>
          <ac:spMkLst>
            <pc:docMk/>
            <pc:sldMk cId="2131328801" sldId="321"/>
            <ac:spMk id="3" creationId="{6D03869A-AAA1-463E-9E4D-957024AD74F1}"/>
          </ac:spMkLst>
        </pc:spChg>
        <pc:spChg chg="mod">
          <ac:chgData name="Stanford Bowman" userId="6ede3e4e1afbea80" providerId="LiveId" clId="{A024AD94-2FBF-4096-BF6E-10E7BD2F82F0}" dt="2020-09-07T18:21:10.671" v="1624"/>
          <ac:spMkLst>
            <pc:docMk/>
            <pc:sldMk cId="2131328801" sldId="321"/>
            <ac:spMk id="13" creationId="{84DD83C2-FE63-4FC9-9D93-573A73914227}"/>
          </ac:spMkLst>
        </pc:spChg>
        <pc:spChg chg="mod">
          <ac:chgData name="Stanford Bowman" userId="6ede3e4e1afbea80" providerId="LiveId" clId="{A024AD94-2FBF-4096-BF6E-10E7BD2F82F0}" dt="2020-09-06T16:28:17.603" v="28" actId="113"/>
          <ac:spMkLst>
            <pc:docMk/>
            <pc:sldMk cId="2131328801" sldId="321"/>
            <ac:spMk id="16" creationId="{E87A8222-E3D0-4378-88E1-A352EB289FAF}"/>
          </ac:spMkLst>
        </pc:spChg>
        <pc:spChg chg="add">
          <ac:chgData name="Stanford Bowman" userId="6ede3e4e1afbea80" providerId="LiveId" clId="{A024AD94-2FBF-4096-BF6E-10E7BD2F82F0}" dt="2020-09-07T21:38:11.343" v="2085"/>
          <ac:spMkLst>
            <pc:docMk/>
            <pc:sldMk cId="2131328801" sldId="321"/>
            <ac:spMk id="17" creationId="{F21D8DD0-6DC9-4D8F-8D25-55BA630A2DAF}"/>
          </ac:spMkLst>
        </pc:spChg>
        <pc:spChg chg="add mod">
          <ac:chgData name="Stanford Bowman" userId="6ede3e4e1afbea80" providerId="LiveId" clId="{A024AD94-2FBF-4096-BF6E-10E7BD2F82F0}" dt="2020-09-07T21:42:25.179" v="2113" actId="553"/>
          <ac:spMkLst>
            <pc:docMk/>
            <pc:sldMk cId="2131328801" sldId="321"/>
            <ac:spMk id="18" creationId="{D50EFE32-4551-4685-A6C3-225D258F9A8B}"/>
          </ac:spMkLst>
        </pc:spChg>
        <pc:spChg chg="del mod">
          <ac:chgData name="Stanford Bowman" userId="6ede3e4e1afbea80" providerId="LiveId" clId="{A024AD94-2FBF-4096-BF6E-10E7BD2F82F0}" dt="2020-09-07T21:38:10.422" v="2084" actId="478"/>
          <ac:spMkLst>
            <pc:docMk/>
            <pc:sldMk cId="2131328801" sldId="321"/>
            <ac:spMk id="19" creationId="{011F862F-83F0-4C67-A064-DB2F8B2BC937}"/>
          </ac:spMkLst>
        </pc:spChg>
        <pc:spChg chg="mod">
          <ac:chgData name="Stanford Bowman" userId="6ede3e4e1afbea80" providerId="LiveId" clId="{A024AD94-2FBF-4096-BF6E-10E7BD2F82F0}" dt="2020-09-07T18:21:10.671" v="1624"/>
          <ac:spMkLst>
            <pc:docMk/>
            <pc:sldMk cId="2131328801" sldId="321"/>
            <ac:spMk id="23" creationId="{0A027986-47CB-4EC3-A673-ABF84764C316}"/>
          </ac:spMkLst>
        </pc:spChg>
        <pc:spChg chg="del mod">
          <ac:chgData name="Stanford Bowman" userId="6ede3e4e1afbea80" providerId="LiveId" clId="{A024AD94-2FBF-4096-BF6E-10E7BD2F82F0}" dt="2020-09-07T21:38:10.422" v="2084" actId="478"/>
          <ac:spMkLst>
            <pc:docMk/>
            <pc:sldMk cId="2131328801" sldId="321"/>
            <ac:spMk id="34" creationId="{9A73DDFA-09E2-47AE-B980-0697B43800F2}"/>
          </ac:spMkLst>
        </pc:spChg>
        <pc:spChg chg="mod">
          <ac:chgData name="Stanford Bowman" userId="6ede3e4e1afbea80" providerId="LiveId" clId="{A024AD94-2FBF-4096-BF6E-10E7BD2F82F0}" dt="2020-09-07T18:21:10.671" v="1624"/>
          <ac:spMkLst>
            <pc:docMk/>
            <pc:sldMk cId="2131328801" sldId="321"/>
            <ac:spMk id="7171" creationId="{00000000-0000-0000-0000-000000000000}"/>
          </ac:spMkLst>
        </pc:spChg>
        <pc:spChg chg="mod">
          <ac:chgData name="Stanford Bowman" userId="6ede3e4e1afbea80" providerId="LiveId" clId="{A024AD94-2FBF-4096-BF6E-10E7BD2F82F0}" dt="2020-09-07T18:21:10.671" v="1624"/>
          <ac:spMkLst>
            <pc:docMk/>
            <pc:sldMk cId="2131328801" sldId="321"/>
            <ac:spMk id="7172" creationId="{00000000-0000-0000-0000-000000000000}"/>
          </ac:spMkLst>
        </pc:spChg>
        <pc:spChg chg="mod">
          <ac:chgData name="Stanford Bowman" userId="6ede3e4e1afbea80" providerId="LiveId" clId="{A024AD94-2FBF-4096-BF6E-10E7BD2F82F0}" dt="2020-09-07T18:21:10.671" v="1624"/>
          <ac:spMkLst>
            <pc:docMk/>
            <pc:sldMk cId="2131328801" sldId="321"/>
            <ac:spMk id="7173" creationId="{00000000-0000-0000-0000-000000000000}"/>
          </ac:spMkLst>
        </pc:spChg>
        <pc:grpChg chg="mod">
          <ac:chgData name="Stanford Bowman" userId="6ede3e4e1afbea80" providerId="LiveId" clId="{A024AD94-2FBF-4096-BF6E-10E7BD2F82F0}" dt="2020-09-07T18:21:10.671" v="1624"/>
          <ac:grpSpMkLst>
            <pc:docMk/>
            <pc:sldMk cId="2131328801" sldId="321"/>
            <ac:grpSpMk id="14" creationId="{76C44386-5C0D-4860-9394-E905BB93592D}"/>
          </ac:grpSpMkLst>
        </pc:grpChg>
        <pc:cxnChg chg="add mod">
          <ac:chgData name="Stanford Bowman" userId="6ede3e4e1afbea80" providerId="LiveId" clId="{A024AD94-2FBF-4096-BF6E-10E7BD2F82F0}" dt="2020-09-07T21:42:25.179" v="2113" actId="553"/>
          <ac:cxnSpMkLst>
            <pc:docMk/>
            <pc:sldMk cId="2131328801" sldId="321"/>
            <ac:cxnSpMk id="20" creationId="{0FCB8733-3967-47D9-93C9-559EB1ECCFE7}"/>
          </ac:cxnSpMkLst>
        </pc:cxnChg>
        <pc:cxnChg chg="del mod">
          <ac:chgData name="Stanford Bowman" userId="6ede3e4e1afbea80" providerId="LiveId" clId="{A024AD94-2FBF-4096-BF6E-10E7BD2F82F0}" dt="2020-09-07T21:38:10.422" v="2084" actId="478"/>
          <ac:cxnSpMkLst>
            <pc:docMk/>
            <pc:sldMk cId="2131328801" sldId="321"/>
            <ac:cxnSpMk id="35" creationId="{863C15E8-3F6D-4E9C-8DC5-F52191B2B51F}"/>
          </ac:cxnSpMkLst>
        </pc:cxnChg>
        <pc:cxnChg chg="mod">
          <ac:chgData name="Stanford Bowman" userId="6ede3e4e1afbea80" providerId="LiveId" clId="{A024AD94-2FBF-4096-BF6E-10E7BD2F82F0}" dt="2020-09-07T18:21:10.671" v="1624"/>
          <ac:cxnSpMkLst>
            <pc:docMk/>
            <pc:sldMk cId="2131328801" sldId="321"/>
            <ac:cxnSpMk id="7177" creationId="{00000000-0000-0000-0000-000000000000}"/>
          </ac:cxnSpMkLst>
        </pc:cxnChg>
      </pc:sldChg>
      <pc:sldChg chg="addSp delSp modSp add modAnim modNotesTx">
        <pc:chgData name="Stanford Bowman" userId="6ede3e4e1afbea80" providerId="LiveId" clId="{A024AD94-2FBF-4096-BF6E-10E7BD2F82F0}" dt="2020-09-19T20:07:04.607" v="3109" actId="1035"/>
        <pc:sldMkLst>
          <pc:docMk/>
          <pc:sldMk cId="3610554354" sldId="322"/>
        </pc:sldMkLst>
        <pc:spChg chg="mod">
          <ac:chgData name="Stanford Bowman" userId="6ede3e4e1afbea80" providerId="LiveId" clId="{A024AD94-2FBF-4096-BF6E-10E7BD2F82F0}" dt="2020-09-07T18:21:10.671" v="1624"/>
          <ac:spMkLst>
            <pc:docMk/>
            <pc:sldMk cId="3610554354" sldId="322"/>
            <ac:spMk id="3" creationId="{C173528E-EDC8-4FBE-9BE9-878B206B957E}"/>
          </ac:spMkLst>
        </pc:spChg>
        <pc:spChg chg="mod">
          <ac:chgData name="Stanford Bowman" userId="6ede3e4e1afbea80" providerId="LiveId" clId="{A024AD94-2FBF-4096-BF6E-10E7BD2F82F0}" dt="2020-09-07T18:21:10.671" v="1624"/>
          <ac:spMkLst>
            <pc:docMk/>
            <pc:sldMk cId="3610554354" sldId="322"/>
            <ac:spMk id="11" creationId="{137B51C5-058B-48A2-B1E2-E4689C9F6D64}"/>
          </ac:spMkLst>
        </pc:spChg>
        <pc:spChg chg="mod">
          <ac:chgData name="Stanford Bowman" userId="6ede3e4e1afbea80" providerId="LiveId" clId="{A024AD94-2FBF-4096-BF6E-10E7BD2F82F0}" dt="2020-09-07T18:21:10.671" v="1624"/>
          <ac:spMkLst>
            <pc:docMk/>
            <pc:sldMk cId="3610554354" sldId="322"/>
            <ac:spMk id="12" creationId="{00000000-0000-0000-0000-000000000000}"/>
          </ac:spMkLst>
        </pc:spChg>
        <pc:spChg chg="add">
          <ac:chgData name="Stanford Bowman" userId="6ede3e4e1afbea80" providerId="LiveId" clId="{A024AD94-2FBF-4096-BF6E-10E7BD2F82F0}" dt="2020-09-07T21:40:50.775" v="2107"/>
          <ac:spMkLst>
            <pc:docMk/>
            <pc:sldMk cId="3610554354" sldId="322"/>
            <ac:spMk id="19" creationId="{5AB6D2F2-1B20-4F9A-8FCC-BD9D0E31E665}"/>
          </ac:spMkLst>
        </pc:spChg>
        <pc:spChg chg="del mod topLvl">
          <ac:chgData name="Stanford Bowman" userId="6ede3e4e1afbea80" providerId="LiveId" clId="{A024AD94-2FBF-4096-BF6E-10E7BD2F82F0}" dt="2020-09-06T18:26:49.326" v="1386" actId="478"/>
          <ac:spMkLst>
            <pc:docMk/>
            <pc:sldMk cId="3610554354" sldId="322"/>
            <ac:spMk id="20" creationId="{37BDF6D9-39E0-4371-B0F1-7587A9303842}"/>
          </ac:spMkLst>
        </pc:spChg>
        <pc:spChg chg="add mod">
          <ac:chgData name="Stanford Bowman" userId="6ede3e4e1afbea80" providerId="LiveId" clId="{A024AD94-2FBF-4096-BF6E-10E7BD2F82F0}" dt="2020-09-07T21:43:33.897" v="2119" actId="553"/>
          <ac:spMkLst>
            <pc:docMk/>
            <pc:sldMk cId="3610554354" sldId="322"/>
            <ac:spMk id="20" creationId="{497C4DE1-9948-4970-BE32-6DCDD521E95F}"/>
          </ac:spMkLst>
        </pc:spChg>
        <pc:spChg chg="mod topLvl">
          <ac:chgData name="Stanford Bowman" userId="6ede3e4e1afbea80" providerId="LiveId" clId="{A024AD94-2FBF-4096-BF6E-10E7BD2F82F0}" dt="2020-09-19T20:06:33.350" v="3102" actId="255"/>
          <ac:spMkLst>
            <pc:docMk/>
            <pc:sldMk cId="3610554354" sldId="322"/>
            <ac:spMk id="21" creationId="{D5CA7739-1376-4613-8ADE-73CDD8360891}"/>
          </ac:spMkLst>
        </pc:spChg>
        <pc:spChg chg="mod">
          <ac:chgData name="Stanford Bowman" userId="6ede3e4e1afbea80" providerId="LiveId" clId="{A024AD94-2FBF-4096-BF6E-10E7BD2F82F0}" dt="2020-09-07T18:21:10.671" v="1624"/>
          <ac:spMkLst>
            <pc:docMk/>
            <pc:sldMk cId="3610554354" sldId="322"/>
            <ac:spMk id="22" creationId="{0C7FFC4C-261E-4796-B920-0B95A901E3D2}"/>
          </ac:spMkLst>
        </pc:spChg>
        <pc:spChg chg="del mod topLvl">
          <ac:chgData name="Stanford Bowman" userId="6ede3e4e1afbea80" providerId="LiveId" clId="{A024AD94-2FBF-4096-BF6E-10E7BD2F82F0}" dt="2020-09-06T18:26:38.949" v="1384" actId="478"/>
          <ac:spMkLst>
            <pc:docMk/>
            <pc:sldMk cId="3610554354" sldId="322"/>
            <ac:spMk id="23" creationId="{4C914046-21AC-4471-BC10-5AF74194BD30}"/>
          </ac:spMkLst>
        </pc:spChg>
        <pc:spChg chg="mod topLvl">
          <ac:chgData name="Stanford Bowman" userId="6ede3e4e1afbea80" providerId="LiveId" clId="{A024AD94-2FBF-4096-BF6E-10E7BD2F82F0}" dt="2020-09-19T20:06:46.635" v="3103" actId="255"/>
          <ac:spMkLst>
            <pc:docMk/>
            <pc:sldMk cId="3610554354" sldId="322"/>
            <ac:spMk id="24" creationId="{C5AC856C-F84B-4F5B-B75E-528405671DD9}"/>
          </ac:spMkLst>
        </pc:spChg>
        <pc:spChg chg="mod">
          <ac:chgData name="Stanford Bowman" userId="6ede3e4e1afbea80" providerId="LiveId" clId="{A024AD94-2FBF-4096-BF6E-10E7BD2F82F0}" dt="2020-09-07T18:21:10.671" v="1624"/>
          <ac:spMkLst>
            <pc:docMk/>
            <pc:sldMk cId="3610554354" sldId="322"/>
            <ac:spMk id="25" creationId="{6411F363-9479-4C3C-A0C6-74EC90C11505}"/>
          </ac:spMkLst>
        </pc:spChg>
        <pc:spChg chg="mod">
          <ac:chgData name="Stanford Bowman" userId="6ede3e4e1afbea80" providerId="LiveId" clId="{A024AD94-2FBF-4096-BF6E-10E7BD2F82F0}" dt="2020-09-19T20:07:04.607" v="3109" actId="1035"/>
          <ac:spMkLst>
            <pc:docMk/>
            <pc:sldMk cId="3610554354" sldId="322"/>
            <ac:spMk id="26" creationId="{EE87FC64-D645-44F0-AE5F-9456B65C5578}"/>
          </ac:spMkLst>
        </pc:spChg>
        <pc:spChg chg="del mod">
          <ac:chgData name="Stanford Bowman" userId="6ede3e4e1afbea80" providerId="LiveId" clId="{A024AD94-2FBF-4096-BF6E-10E7BD2F82F0}" dt="2020-09-07T21:40:49.785" v="2106" actId="478"/>
          <ac:spMkLst>
            <pc:docMk/>
            <pc:sldMk cId="3610554354" sldId="322"/>
            <ac:spMk id="27" creationId="{179360E6-2B9F-4F9B-A245-89821C837B3F}"/>
          </ac:spMkLst>
        </pc:spChg>
        <pc:spChg chg="del mod">
          <ac:chgData name="Stanford Bowman" userId="6ede3e4e1afbea80" providerId="LiveId" clId="{A024AD94-2FBF-4096-BF6E-10E7BD2F82F0}" dt="2020-09-07T21:40:49.785" v="2106" actId="478"/>
          <ac:spMkLst>
            <pc:docMk/>
            <pc:sldMk cId="3610554354" sldId="322"/>
            <ac:spMk id="29" creationId="{E3207138-A730-45A4-A225-40BD8AB3B98E}"/>
          </ac:spMkLst>
        </pc:spChg>
        <pc:spChg chg="mod">
          <ac:chgData name="Stanford Bowman" userId="6ede3e4e1afbea80" providerId="LiveId" clId="{A024AD94-2FBF-4096-BF6E-10E7BD2F82F0}" dt="2020-09-07T18:21:10.671" v="1624"/>
          <ac:spMkLst>
            <pc:docMk/>
            <pc:sldMk cId="3610554354" sldId="322"/>
            <ac:spMk id="31" creationId="{C35C2C2B-7DBF-45AB-952B-DF17959F1588}"/>
          </ac:spMkLst>
        </pc:spChg>
        <pc:spChg chg="add del mod topLvl">
          <ac:chgData name="Stanford Bowman" userId="6ede3e4e1afbea80" providerId="LiveId" clId="{A024AD94-2FBF-4096-BF6E-10E7BD2F82F0}" dt="2020-09-06T18:26:34.504" v="1383" actId="478"/>
          <ac:spMkLst>
            <pc:docMk/>
            <pc:sldMk cId="3610554354" sldId="322"/>
            <ac:spMk id="33" creationId="{8C34E16B-7D6A-4756-9299-7DB88EB2D55B}"/>
          </ac:spMkLst>
        </pc:spChg>
        <pc:spChg chg="add del mod topLvl">
          <ac:chgData name="Stanford Bowman" userId="6ede3e4e1afbea80" providerId="LiveId" clId="{A024AD94-2FBF-4096-BF6E-10E7BD2F82F0}" dt="2020-09-19T20:06:58.718" v="3104" actId="255"/>
          <ac:spMkLst>
            <pc:docMk/>
            <pc:sldMk cId="3610554354" sldId="322"/>
            <ac:spMk id="34" creationId="{C8715477-3110-4651-B832-9BC9417D9F4B}"/>
          </ac:spMkLst>
        </pc:spChg>
        <pc:spChg chg="mod">
          <ac:chgData name="Stanford Bowman" userId="6ede3e4e1afbea80" providerId="LiveId" clId="{A024AD94-2FBF-4096-BF6E-10E7BD2F82F0}" dt="2020-09-07T18:21:10.671" v="1624"/>
          <ac:spMkLst>
            <pc:docMk/>
            <pc:sldMk cId="3610554354" sldId="322"/>
            <ac:spMk id="36868" creationId="{00000000-0000-0000-0000-000000000000}"/>
          </ac:spMkLst>
        </pc:spChg>
        <pc:spChg chg="mod">
          <ac:chgData name="Stanford Bowman" userId="6ede3e4e1afbea80" providerId="LiveId" clId="{A024AD94-2FBF-4096-BF6E-10E7BD2F82F0}" dt="2020-09-07T18:21:10.671" v="1624"/>
          <ac:spMkLst>
            <pc:docMk/>
            <pc:sldMk cId="3610554354" sldId="322"/>
            <ac:spMk id="36869" creationId="{00000000-0000-0000-0000-000000000000}"/>
          </ac:spMkLst>
        </pc:spChg>
        <pc:grpChg chg="del mod">
          <ac:chgData name="Stanford Bowman" userId="6ede3e4e1afbea80" providerId="LiveId" clId="{A024AD94-2FBF-4096-BF6E-10E7BD2F82F0}" dt="2020-09-06T18:26:23.098" v="1380" actId="165"/>
          <ac:grpSpMkLst>
            <pc:docMk/>
            <pc:sldMk cId="3610554354" sldId="322"/>
            <ac:grpSpMk id="9" creationId="{5FC72F1D-ECD5-4D71-8428-1195285DA6BA}"/>
          </ac:grpSpMkLst>
        </pc:grpChg>
        <pc:grpChg chg="del mod">
          <ac:chgData name="Stanford Bowman" userId="6ede3e4e1afbea80" providerId="LiveId" clId="{A024AD94-2FBF-4096-BF6E-10E7BD2F82F0}" dt="2020-09-06T18:26:23.098" v="1380" actId="165"/>
          <ac:grpSpMkLst>
            <pc:docMk/>
            <pc:sldMk cId="3610554354" sldId="322"/>
            <ac:grpSpMk id="10" creationId="{BBD8D832-9392-46BB-B2F9-5FE5C33050EB}"/>
          </ac:grpSpMkLst>
        </pc:grpChg>
        <pc:grpChg chg="del mod">
          <ac:chgData name="Stanford Bowman" userId="6ede3e4e1afbea80" providerId="LiveId" clId="{A024AD94-2FBF-4096-BF6E-10E7BD2F82F0}" dt="2020-09-06T18:26:23.098" v="1380" actId="165"/>
          <ac:grpSpMkLst>
            <pc:docMk/>
            <pc:sldMk cId="3610554354" sldId="322"/>
            <ac:grpSpMk id="32" creationId="{57A49906-81D1-47D7-9D4A-D3A33AA7280B}"/>
          </ac:grpSpMkLst>
        </pc:grpChg>
        <pc:graphicFrameChg chg="mod">
          <ac:chgData name="Stanford Bowman" userId="6ede3e4e1afbea80" providerId="LiveId" clId="{A024AD94-2FBF-4096-BF6E-10E7BD2F82F0}" dt="2020-09-07T18:21:10.671" v="1624"/>
          <ac:graphicFrameMkLst>
            <pc:docMk/>
            <pc:sldMk cId="3610554354" sldId="322"/>
            <ac:graphicFrameMk id="30" creationId="{179B981F-AE9B-40A1-8208-46E245840E4C}"/>
          </ac:graphicFrameMkLst>
        </pc:graphicFrameChg>
        <pc:picChg chg="mod">
          <ac:chgData name="Stanford Bowman" userId="6ede3e4e1afbea80" providerId="LiveId" clId="{A024AD94-2FBF-4096-BF6E-10E7BD2F82F0}" dt="2020-09-07T18:21:10.671" v="1624"/>
          <ac:picMkLst>
            <pc:docMk/>
            <pc:sldMk cId="3610554354" sldId="322"/>
            <ac:picMk id="5" creationId="{84AB845F-1232-4D9E-9840-6D383870ECBB}"/>
          </ac:picMkLst>
        </pc:picChg>
        <pc:cxnChg chg="add mod">
          <ac:chgData name="Stanford Bowman" userId="6ede3e4e1afbea80" providerId="LiveId" clId="{A024AD94-2FBF-4096-BF6E-10E7BD2F82F0}" dt="2020-09-07T21:43:33.897" v="2119" actId="553"/>
          <ac:cxnSpMkLst>
            <pc:docMk/>
            <pc:sldMk cId="3610554354" sldId="322"/>
            <ac:cxnSpMk id="23" creationId="{80CAB905-785C-4219-81E3-881ED117CE5F}"/>
          </ac:cxnSpMkLst>
        </pc:cxnChg>
        <pc:cxnChg chg="del mod">
          <ac:chgData name="Stanford Bowman" userId="6ede3e4e1afbea80" providerId="LiveId" clId="{A024AD94-2FBF-4096-BF6E-10E7BD2F82F0}" dt="2020-09-07T21:40:49.785" v="2106" actId="478"/>
          <ac:cxnSpMkLst>
            <pc:docMk/>
            <pc:sldMk cId="3610554354" sldId="322"/>
            <ac:cxnSpMk id="28" creationId="{B7E47D60-348B-4CFA-94B4-9EA2CDD59E29}"/>
          </ac:cxnSpMkLst>
        </pc:cxnChg>
      </pc:sldChg>
      <pc:sldChg chg="addSp delSp modSp add modAnim modNotes">
        <pc:chgData name="Stanford Bowman" userId="6ede3e4e1afbea80" providerId="LiveId" clId="{A024AD94-2FBF-4096-BF6E-10E7BD2F82F0}" dt="2020-09-19T20:06:13.766" v="3101" actId="1036"/>
        <pc:sldMkLst>
          <pc:docMk/>
          <pc:sldMk cId="672980968" sldId="323"/>
        </pc:sldMkLst>
        <pc:spChg chg="mod">
          <ac:chgData name="Stanford Bowman" userId="6ede3e4e1afbea80" providerId="LiveId" clId="{A024AD94-2FBF-4096-BF6E-10E7BD2F82F0}" dt="2020-09-19T20:05:41.975" v="3045" actId="20577"/>
          <ac:spMkLst>
            <pc:docMk/>
            <pc:sldMk cId="672980968" sldId="323"/>
            <ac:spMk id="3" creationId="{C173528E-EDC8-4FBE-9BE9-878B206B957E}"/>
          </ac:spMkLst>
        </pc:spChg>
        <pc:spChg chg="mod">
          <ac:chgData name="Stanford Bowman" userId="6ede3e4e1afbea80" providerId="LiveId" clId="{A024AD94-2FBF-4096-BF6E-10E7BD2F82F0}" dt="2020-09-07T18:21:10.671" v="1624"/>
          <ac:spMkLst>
            <pc:docMk/>
            <pc:sldMk cId="672980968" sldId="323"/>
            <ac:spMk id="11" creationId="{137B51C5-058B-48A2-B1E2-E4689C9F6D64}"/>
          </ac:spMkLst>
        </pc:spChg>
        <pc:spChg chg="mod">
          <ac:chgData name="Stanford Bowman" userId="6ede3e4e1afbea80" providerId="LiveId" clId="{A024AD94-2FBF-4096-BF6E-10E7BD2F82F0}" dt="2020-09-07T18:21:10.671" v="1624"/>
          <ac:spMkLst>
            <pc:docMk/>
            <pc:sldMk cId="672980968" sldId="323"/>
            <ac:spMk id="12" creationId="{00000000-0000-0000-0000-000000000000}"/>
          </ac:spMkLst>
        </pc:spChg>
        <pc:spChg chg="mod topLvl">
          <ac:chgData name="Stanford Bowman" userId="6ede3e4e1afbea80" providerId="LiveId" clId="{A024AD94-2FBF-4096-BF6E-10E7BD2F82F0}" dt="2020-09-07T18:21:10.671" v="1624"/>
          <ac:spMkLst>
            <pc:docMk/>
            <pc:sldMk cId="672980968" sldId="323"/>
            <ac:spMk id="20" creationId="{37BDF6D9-39E0-4371-B0F1-7587A9303842}"/>
          </ac:spMkLst>
        </pc:spChg>
        <pc:spChg chg="mod topLvl">
          <ac:chgData name="Stanford Bowman" userId="6ede3e4e1afbea80" providerId="LiveId" clId="{A024AD94-2FBF-4096-BF6E-10E7BD2F82F0}" dt="2020-09-19T20:05:19.204" v="3026" actId="255"/>
          <ac:spMkLst>
            <pc:docMk/>
            <pc:sldMk cId="672980968" sldId="323"/>
            <ac:spMk id="21" creationId="{D5CA7739-1376-4613-8ADE-73CDD8360891}"/>
          </ac:spMkLst>
        </pc:spChg>
        <pc:spChg chg="mod">
          <ac:chgData name="Stanford Bowman" userId="6ede3e4e1afbea80" providerId="LiveId" clId="{A024AD94-2FBF-4096-BF6E-10E7BD2F82F0}" dt="2020-09-07T18:21:10.671" v="1624"/>
          <ac:spMkLst>
            <pc:docMk/>
            <pc:sldMk cId="672980968" sldId="323"/>
            <ac:spMk id="22" creationId="{0C7FFC4C-261E-4796-B920-0B95A901E3D2}"/>
          </ac:spMkLst>
        </pc:spChg>
        <pc:spChg chg="mod topLvl">
          <ac:chgData name="Stanford Bowman" userId="6ede3e4e1afbea80" providerId="LiveId" clId="{A024AD94-2FBF-4096-BF6E-10E7BD2F82F0}" dt="2020-09-07T18:21:10.671" v="1624"/>
          <ac:spMkLst>
            <pc:docMk/>
            <pc:sldMk cId="672980968" sldId="323"/>
            <ac:spMk id="23" creationId="{4C914046-21AC-4471-BC10-5AF74194BD30}"/>
          </ac:spMkLst>
        </pc:spChg>
        <pc:spChg chg="mod topLvl">
          <ac:chgData name="Stanford Bowman" userId="6ede3e4e1afbea80" providerId="LiveId" clId="{A024AD94-2FBF-4096-BF6E-10E7BD2F82F0}" dt="2020-09-19T20:05:36.004" v="3044" actId="255"/>
          <ac:spMkLst>
            <pc:docMk/>
            <pc:sldMk cId="672980968" sldId="323"/>
            <ac:spMk id="24" creationId="{C5AC856C-F84B-4F5B-B75E-528405671DD9}"/>
          </ac:spMkLst>
        </pc:spChg>
        <pc:spChg chg="mod">
          <ac:chgData name="Stanford Bowman" userId="6ede3e4e1afbea80" providerId="LiveId" clId="{A024AD94-2FBF-4096-BF6E-10E7BD2F82F0}" dt="2020-09-19T20:05:26.298" v="3043" actId="1036"/>
          <ac:spMkLst>
            <pc:docMk/>
            <pc:sldMk cId="672980968" sldId="323"/>
            <ac:spMk id="25" creationId="{6411F363-9479-4C3C-A0C6-74EC90C11505}"/>
          </ac:spMkLst>
        </pc:spChg>
        <pc:spChg chg="mod">
          <ac:chgData name="Stanford Bowman" userId="6ede3e4e1afbea80" providerId="LiveId" clId="{A024AD94-2FBF-4096-BF6E-10E7BD2F82F0}" dt="2020-09-19T20:05:51.497" v="3073" actId="1036"/>
          <ac:spMkLst>
            <pc:docMk/>
            <pc:sldMk cId="672980968" sldId="323"/>
            <ac:spMk id="26" creationId="{EE87FC64-D645-44F0-AE5F-9456B65C5578}"/>
          </ac:spMkLst>
        </pc:spChg>
        <pc:spChg chg="del mod">
          <ac:chgData name="Stanford Bowman" userId="6ede3e4e1afbea80" providerId="LiveId" clId="{A024AD94-2FBF-4096-BF6E-10E7BD2F82F0}" dt="2020-09-07T21:40:43.713" v="2105" actId="478"/>
          <ac:spMkLst>
            <pc:docMk/>
            <pc:sldMk cId="672980968" sldId="323"/>
            <ac:spMk id="27" creationId="{179360E6-2B9F-4F9B-A245-89821C837B3F}"/>
          </ac:spMkLst>
        </pc:spChg>
        <pc:spChg chg="del mod">
          <ac:chgData name="Stanford Bowman" userId="6ede3e4e1afbea80" providerId="LiveId" clId="{A024AD94-2FBF-4096-BF6E-10E7BD2F82F0}" dt="2020-09-07T21:40:43.713" v="2105" actId="478"/>
          <ac:spMkLst>
            <pc:docMk/>
            <pc:sldMk cId="672980968" sldId="323"/>
            <ac:spMk id="29" creationId="{E3207138-A730-45A4-A225-40BD8AB3B98E}"/>
          </ac:spMkLst>
        </pc:spChg>
        <pc:spChg chg="mod">
          <ac:chgData name="Stanford Bowman" userId="6ede3e4e1afbea80" providerId="LiveId" clId="{A024AD94-2FBF-4096-BF6E-10E7BD2F82F0}" dt="2020-09-07T18:21:10.671" v="1624"/>
          <ac:spMkLst>
            <pc:docMk/>
            <pc:sldMk cId="672980968" sldId="323"/>
            <ac:spMk id="31" creationId="{C35C2C2B-7DBF-45AB-952B-DF17959F1588}"/>
          </ac:spMkLst>
        </pc:spChg>
        <pc:spChg chg="add">
          <ac:chgData name="Stanford Bowman" userId="6ede3e4e1afbea80" providerId="LiveId" clId="{A024AD94-2FBF-4096-BF6E-10E7BD2F82F0}" dt="2020-09-07T21:40:38.521" v="2104"/>
          <ac:spMkLst>
            <pc:docMk/>
            <pc:sldMk cId="672980968" sldId="323"/>
            <ac:spMk id="32" creationId="{9EA0C9D4-38AF-4CEA-BFD1-EE37DFF9AA5A}"/>
          </ac:spMkLst>
        </pc:spChg>
        <pc:spChg chg="mod topLvl">
          <ac:chgData name="Stanford Bowman" userId="6ede3e4e1afbea80" providerId="LiveId" clId="{A024AD94-2FBF-4096-BF6E-10E7BD2F82F0}" dt="2020-09-07T18:21:10.671" v="1624"/>
          <ac:spMkLst>
            <pc:docMk/>
            <pc:sldMk cId="672980968" sldId="323"/>
            <ac:spMk id="33" creationId="{8C34E16B-7D6A-4756-9299-7DB88EB2D55B}"/>
          </ac:spMkLst>
        </pc:spChg>
        <pc:spChg chg="mod topLvl">
          <ac:chgData name="Stanford Bowman" userId="6ede3e4e1afbea80" providerId="LiveId" clId="{A024AD94-2FBF-4096-BF6E-10E7BD2F82F0}" dt="2020-09-19T20:06:13.766" v="3101" actId="1036"/>
          <ac:spMkLst>
            <pc:docMk/>
            <pc:sldMk cId="672980968" sldId="323"/>
            <ac:spMk id="34" creationId="{C8715477-3110-4651-B832-9BC9417D9F4B}"/>
          </ac:spMkLst>
        </pc:spChg>
        <pc:spChg chg="add mod">
          <ac:chgData name="Stanford Bowman" userId="6ede3e4e1afbea80" providerId="LiveId" clId="{A024AD94-2FBF-4096-BF6E-10E7BD2F82F0}" dt="2020-09-07T21:43:24.013" v="2118" actId="553"/>
          <ac:spMkLst>
            <pc:docMk/>
            <pc:sldMk cId="672980968" sldId="323"/>
            <ac:spMk id="35" creationId="{11599DCA-7ACB-4299-AF79-26500E2AF9D2}"/>
          </ac:spMkLst>
        </pc:spChg>
        <pc:spChg chg="mod">
          <ac:chgData name="Stanford Bowman" userId="6ede3e4e1afbea80" providerId="LiveId" clId="{A024AD94-2FBF-4096-BF6E-10E7BD2F82F0}" dt="2020-09-07T18:21:10.671" v="1624"/>
          <ac:spMkLst>
            <pc:docMk/>
            <pc:sldMk cId="672980968" sldId="323"/>
            <ac:spMk id="36868" creationId="{00000000-0000-0000-0000-000000000000}"/>
          </ac:spMkLst>
        </pc:spChg>
        <pc:spChg chg="mod">
          <ac:chgData name="Stanford Bowman" userId="6ede3e4e1afbea80" providerId="LiveId" clId="{A024AD94-2FBF-4096-BF6E-10E7BD2F82F0}" dt="2020-09-07T18:21:10.671" v="1624"/>
          <ac:spMkLst>
            <pc:docMk/>
            <pc:sldMk cId="672980968" sldId="323"/>
            <ac:spMk id="36869" creationId="{00000000-0000-0000-0000-000000000000}"/>
          </ac:spMkLst>
        </pc:spChg>
        <pc:grpChg chg="del mod">
          <ac:chgData name="Stanford Bowman" userId="6ede3e4e1afbea80" providerId="LiveId" clId="{A024AD94-2FBF-4096-BF6E-10E7BD2F82F0}" dt="2020-09-06T18:25:42.127" v="1379" actId="165"/>
          <ac:grpSpMkLst>
            <pc:docMk/>
            <pc:sldMk cId="672980968" sldId="323"/>
            <ac:grpSpMk id="9" creationId="{5FC72F1D-ECD5-4D71-8428-1195285DA6BA}"/>
          </ac:grpSpMkLst>
        </pc:grpChg>
        <pc:grpChg chg="del mod">
          <ac:chgData name="Stanford Bowman" userId="6ede3e4e1afbea80" providerId="LiveId" clId="{A024AD94-2FBF-4096-BF6E-10E7BD2F82F0}" dt="2020-09-06T18:25:42.127" v="1379" actId="165"/>
          <ac:grpSpMkLst>
            <pc:docMk/>
            <pc:sldMk cId="672980968" sldId="323"/>
            <ac:grpSpMk id="10" creationId="{BBD8D832-9392-46BB-B2F9-5FE5C33050EB}"/>
          </ac:grpSpMkLst>
        </pc:grpChg>
        <pc:grpChg chg="del mod">
          <ac:chgData name="Stanford Bowman" userId="6ede3e4e1afbea80" providerId="LiveId" clId="{A024AD94-2FBF-4096-BF6E-10E7BD2F82F0}" dt="2020-09-06T18:25:42.127" v="1379" actId="165"/>
          <ac:grpSpMkLst>
            <pc:docMk/>
            <pc:sldMk cId="672980968" sldId="323"/>
            <ac:grpSpMk id="32" creationId="{57A49906-81D1-47D7-9D4A-D3A33AA7280B}"/>
          </ac:grpSpMkLst>
        </pc:grpChg>
        <pc:graphicFrameChg chg="mod">
          <ac:chgData name="Stanford Bowman" userId="6ede3e4e1afbea80" providerId="LiveId" clId="{A024AD94-2FBF-4096-BF6E-10E7BD2F82F0}" dt="2020-09-07T18:21:10.671" v="1624"/>
          <ac:graphicFrameMkLst>
            <pc:docMk/>
            <pc:sldMk cId="672980968" sldId="323"/>
            <ac:graphicFrameMk id="30" creationId="{179B981F-AE9B-40A1-8208-46E245840E4C}"/>
          </ac:graphicFrameMkLst>
        </pc:graphicFrameChg>
        <pc:picChg chg="mod">
          <ac:chgData name="Stanford Bowman" userId="6ede3e4e1afbea80" providerId="LiveId" clId="{A024AD94-2FBF-4096-BF6E-10E7BD2F82F0}" dt="2020-09-07T18:21:10.671" v="1624"/>
          <ac:picMkLst>
            <pc:docMk/>
            <pc:sldMk cId="672980968" sldId="323"/>
            <ac:picMk id="5" creationId="{84AB845F-1232-4D9E-9840-6D383870ECBB}"/>
          </ac:picMkLst>
        </pc:picChg>
        <pc:cxnChg chg="del mod">
          <ac:chgData name="Stanford Bowman" userId="6ede3e4e1afbea80" providerId="LiveId" clId="{A024AD94-2FBF-4096-BF6E-10E7BD2F82F0}" dt="2020-09-07T21:40:43.713" v="2105" actId="478"/>
          <ac:cxnSpMkLst>
            <pc:docMk/>
            <pc:sldMk cId="672980968" sldId="323"/>
            <ac:cxnSpMk id="28" creationId="{B7E47D60-348B-4CFA-94B4-9EA2CDD59E29}"/>
          </ac:cxnSpMkLst>
        </pc:cxnChg>
        <pc:cxnChg chg="add mod">
          <ac:chgData name="Stanford Bowman" userId="6ede3e4e1afbea80" providerId="LiveId" clId="{A024AD94-2FBF-4096-BF6E-10E7BD2F82F0}" dt="2020-09-07T21:43:24.013" v="2118" actId="553"/>
          <ac:cxnSpMkLst>
            <pc:docMk/>
            <pc:sldMk cId="672980968" sldId="323"/>
            <ac:cxnSpMk id="36" creationId="{F3FEA1D3-C554-47E8-B34B-9D81226748FC}"/>
          </ac:cxnSpMkLst>
        </pc:cxnChg>
      </pc:sldChg>
      <pc:sldChg chg="addSp delSp modSp add addAnim delAnim">
        <pc:chgData name="Stanford Bowman" userId="6ede3e4e1afbea80" providerId="LiveId" clId="{A024AD94-2FBF-4096-BF6E-10E7BD2F82F0}" dt="2020-09-19T19:59:00.564" v="2930" actId="478"/>
        <pc:sldMkLst>
          <pc:docMk/>
          <pc:sldMk cId="3921487480" sldId="324"/>
        </pc:sldMkLst>
        <pc:spChg chg="mod">
          <ac:chgData name="Stanford Bowman" userId="6ede3e4e1afbea80" providerId="LiveId" clId="{A024AD94-2FBF-4096-BF6E-10E7BD2F82F0}" dt="2020-09-07T18:21:10.671" v="1624"/>
          <ac:spMkLst>
            <pc:docMk/>
            <pc:sldMk cId="3921487480" sldId="324"/>
            <ac:spMk id="2" creationId="{E15A4589-7E0C-4D73-A60B-569486A8D574}"/>
          </ac:spMkLst>
        </pc:spChg>
        <pc:spChg chg="add del ord">
          <ac:chgData name="Stanford Bowman" userId="6ede3e4e1afbea80" providerId="LiveId" clId="{A024AD94-2FBF-4096-BF6E-10E7BD2F82F0}" dt="2020-09-19T19:59:00.564" v="2930" actId="478"/>
          <ac:spMkLst>
            <pc:docMk/>
            <pc:sldMk cId="3921487480" sldId="324"/>
            <ac:spMk id="9" creationId="{6F0A6992-F0C9-4D84-B2EA-CE3E66242F8C}"/>
          </ac:spMkLst>
        </pc:spChg>
        <pc:spChg chg="add del mod">
          <ac:chgData name="Stanford Bowman" userId="6ede3e4e1afbea80" providerId="LiveId" clId="{A024AD94-2FBF-4096-BF6E-10E7BD2F82F0}" dt="2020-09-07T21:36:15.421" v="2031" actId="478"/>
          <ac:spMkLst>
            <pc:docMk/>
            <pc:sldMk cId="3921487480" sldId="324"/>
            <ac:spMk id="9" creationId="{A92D76A0-BDEE-4B22-AA59-88DC19553DC5}"/>
          </ac:spMkLst>
        </pc:spChg>
        <pc:spChg chg="mod">
          <ac:chgData name="Stanford Bowman" userId="6ede3e4e1afbea80" providerId="LiveId" clId="{A024AD94-2FBF-4096-BF6E-10E7BD2F82F0}" dt="2020-09-19T19:13:22.756" v="2363" actId="14100"/>
          <ac:spMkLst>
            <pc:docMk/>
            <pc:sldMk cId="3921487480" sldId="324"/>
            <ac:spMk id="10" creationId="{01C7E096-666C-4140-9493-1882A66854D8}"/>
          </ac:spMkLst>
        </pc:spChg>
        <pc:spChg chg="add del">
          <ac:chgData name="Stanford Bowman" userId="6ede3e4e1afbea80" providerId="LiveId" clId="{A024AD94-2FBF-4096-BF6E-10E7BD2F82F0}" dt="2020-09-07T21:32:28.369" v="1915"/>
          <ac:spMkLst>
            <pc:docMk/>
            <pc:sldMk cId="3921487480" sldId="324"/>
            <ac:spMk id="11" creationId="{92D512CC-C2F6-4872-BF40-E4FB8CADE6BC}"/>
          </ac:spMkLst>
        </pc:spChg>
        <pc:spChg chg="mod">
          <ac:chgData name="Stanford Bowman" userId="6ede3e4e1afbea80" providerId="LiveId" clId="{A024AD94-2FBF-4096-BF6E-10E7BD2F82F0}" dt="2020-09-19T19:13:06.752" v="2354" actId="14100"/>
          <ac:spMkLst>
            <pc:docMk/>
            <pc:sldMk cId="3921487480" sldId="324"/>
            <ac:spMk id="12" creationId="{62DE6E15-1D9C-4A7D-A8DB-71A3FBE3B36F}"/>
          </ac:spMkLst>
        </pc:spChg>
        <pc:spChg chg="add del mod">
          <ac:chgData name="Stanford Bowman" userId="6ede3e4e1afbea80" providerId="LiveId" clId="{A024AD94-2FBF-4096-BF6E-10E7BD2F82F0}" dt="2020-09-07T21:36:15.421" v="2031" actId="478"/>
          <ac:spMkLst>
            <pc:docMk/>
            <pc:sldMk cId="3921487480" sldId="324"/>
            <ac:spMk id="14" creationId="{59BAF70A-2E70-4E0C-B764-24B60AA144A2}"/>
          </ac:spMkLst>
        </pc:spChg>
        <pc:spChg chg="add del">
          <ac:chgData name="Stanford Bowman" userId="6ede3e4e1afbea80" providerId="LiveId" clId="{A024AD94-2FBF-4096-BF6E-10E7BD2F82F0}" dt="2020-09-07T21:32:28.369" v="1915"/>
          <ac:spMkLst>
            <pc:docMk/>
            <pc:sldMk cId="3921487480" sldId="324"/>
            <ac:spMk id="15" creationId="{3A3A9B36-E9B0-49FD-9201-2BF3D601BA83}"/>
          </ac:spMkLst>
        </pc:spChg>
        <pc:spChg chg="add">
          <ac:chgData name="Stanford Bowman" userId="6ede3e4e1afbea80" providerId="LiveId" clId="{A024AD94-2FBF-4096-BF6E-10E7BD2F82F0}" dt="2020-09-07T21:36:16.112" v="2032"/>
          <ac:spMkLst>
            <pc:docMk/>
            <pc:sldMk cId="3921487480" sldId="324"/>
            <ac:spMk id="16" creationId="{199DA1C2-C088-4B03-AF50-9FC084933274}"/>
          </ac:spMkLst>
        </pc:spChg>
        <pc:spChg chg="add">
          <ac:chgData name="Stanford Bowman" userId="6ede3e4e1afbea80" providerId="LiveId" clId="{A024AD94-2FBF-4096-BF6E-10E7BD2F82F0}" dt="2020-09-07T21:36:16.112" v="2032"/>
          <ac:spMkLst>
            <pc:docMk/>
            <pc:sldMk cId="3921487480" sldId="324"/>
            <ac:spMk id="17" creationId="{C119EEC6-A907-4528-82BA-37A98CFEC92C}"/>
          </ac:spMkLst>
        </pc:spChg>
        <pc:spChg chg="add del mod">
          <ac:chgData name="Stanford Bowman" userId="6ede3e4e1afbea80" providerId="LiveId" clId="{A024AD94-2FBF-4096-BF6E-10E7BD2F82F0}" dt="2020-09-07T21:36:15.421" v="2031" actId="478"/>
          <ac:spMkLst>
            <pc:docMk/>
            <pc:sldMk cId="3921487480" sldId="324"/>
            <ac:spMk id="32" creationId="{D620BA14-AB80-4AC8-9361-1501C0504AA3}"/>
          </ac:spMkLst>
        </pc:spChg>
        <pc:spChg chg="mod">
          <ac:chgData name="Stanford Bowman" userId="6ede3e4e1afbea80" providerId="LiveId" clId="{A024AD94-2FBF-4096-BF6E-10E7BD2F82F0}" dt="2020-09-07T18:21:10.671" v="1624"/>
          <ac:spMkLst>
            <pc:docMk/>
            <pc:sldMk cId="3921487480" sldId="324"/>
            <ac:spMk id="135" creationId="{00000000-0000-0000-0000-000000000000}"/>
          </ac:spMkLst>
        </pc:spChg>
        <pc:cxnChg chg="add del">
          <ac:chgData name="Stanford Bowman" userId="6ede3e4e1afbea80" providerId="LiveId" clId="{A024AD94-2FBF-4096-BF6E-10E7BD2F82F0}" dt="2020-09-07T21:32:28.369" v="1915"/>
          <ac:cxnSpMkLst>
            <pc:docMk/>
            <pc:sldMk cId="3921487480" sldId="324"/>
            <ac:cxnSpMk id="13" creationId="{9F5B88CB-F033-461A-ADA0-58D2DE07980C}"/>
          </ac:cxnSpMkLst>
        </pc:cxnChg>
        <pc:cxnChg chg="add">
          <ac:chgData name="Stanford Bowman" userId="6ede3e4e1afbea80" providerId="LiveId" clId="{A024AD94-2FBF-4096-BF6E-10E7BD2F82F0}" dt="2020-09-07T21:36:16.112" v="2032"/>
          <ac:cxnSpMkLst>
            <pc:docMk/>
            <pc:sldMk cId="3921487480" sldId="324"/>
            <ac:cxnSpMk id="18" creationId="{6E51393E-7F55-40BE-95E0-42D62087660A}"/>
          </ac:cxnSpMkLst>
        </pc:cxnChg>
        <pc:cxnChg chg="add del mod">
          <ac:chgData name="Stanford Bowman" userId="6ede3e4e1afbea80" providerId="LiveId" clId="{A024AD94-2FBF-4096-BF6E-10E7BD2F82F0}" dt="2020-09-07T21:36:15.421" v="2031" actId="478"/>
          <ac:cxnSpMkLst>
            <pc:docMk/>
            <pc:sldMk cId="3921487480" sldId="324"/>
            <ac:cxnSpMk id="33" creationId="{0E9D8792-52F3-45F5-B659-4960D32CB6E9}"/>
          </ac:cxnSpMkLst>
        </pc:cxnChg>
      </pc:sldChg>
      <pc:sldMasterChg chg="modSp setBg modSldLayout">
        <pc:chgData name="Stanford Bowman" userId="6ede3e4e1afbea80" providerId="LiveId" clId="{A024AD94-2FBF-4096-BF6E-10E7BD2F82F0}" dt="2020-09-07T18:42:33.058" v="1653"/>
        <pc:sldMasterMkLst>
          <pc:docMk/>
          <pc:sldMasterMk cId="0" sldId="2147483648"/>
        </pc:sldMasterMkLst>
        <pc:spChg chg="mod">
          <ac:chgData name="Stanford Bowman" userId="6ede3e4e1afbea80" providerId="LiveId" clId="{A024AD94-2FBF-4096-BF6E-10E7BD2F82F0}" dt="2020-09-07T18:21:10.671" v="1624"/>
          <ac:spMkLst>
            <pc:docMk/>
            <pc:sldMasterMk cId="0" sldId="2147483648"/>
            <ac:spMk id="2" creationId="{00000000-0000-0000-0000-000000000000}"/>
          </ac:spMkLst>
        </pc:spChg>
        <pc:spChg chg="mod">
          <ac:chgData name="Stanford Bowman" userId="6ede3e4e1afbea80" providerId="LiveId" clId="{A024AD94-2FBF-4096-BF6E-10E7BD2F82F0}" dt="2020-09-07T18:21:10.671" v="1624"/>
          <ac:spMkLst>
            <pc:docMk/>
            <pc:sldMasterMk cId="0" sldId="2147483648"/>
            <ac:spMk id="3" creationId="{00000000-0000-0000-0000-000000000000}"/>
          </ac:spMkLst>
        </pc:spChg>
        <pc:spChg chg="mod">
          <ac:chgData name="Stanford Bowman" userId="6ede3e4e1afbea80" providerId="LiveId" clId="{A024AD94-2FBF-4096-BF6E-10E7BD2F82F0}" dt="2020-09-07T18:21:10.671" v="1624"/>
          <ac:spMkLst>
            <pc:docMk/>
            <pc:sldMasterMk cId="0" sldId="2147483648"/>
            <ac:spMk id="4" creationId="{00000000-0000-0000-0000-000000000000}"/>
          </ac:spMkLst>
        </pc:spChg>
        <pc:sldLayoutChg chg="modSp setBg">
          <pc:chgData name="Stanford Bowman" userId="6ede3e4e1afbea80" providerId="LiveId" clId="{A024AD94-2FBF-4096-BF6E-10E7BD2F82F0}" dt="2020-09-07T18:42:33.058" v="1653"/>
          <pc:sldLayoutMkLst>
            <pc:docMk/>
            <pc:sldMasterMk cId="0" sldId="2147483648"/>
            <pc:sldLayoutMk cId="0" sldId="2147483649"/>
          </pc:sldLayoutMkLst>
          <pc:spChg chg="mod">
            <ac:chgData name="Stanford Bowman" userId="6ede3e4e1afbea80" providerId="LiveId" clId="{A024AD94-2FBF-4096-BF6E-10E7BD2F82F0}" dt="2020-09-07T18:21:10.671" v="1624"/>
            <ac:spMkLst>
              <pc:docMk/>
              <pc:sldMasterMk cId="0" sldId="2147483648"/>
              <pc:sldLayoutMk cId="0" sldId="2147483649"/>
              <ac:spMk id="11"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49"/>
              <ac:spMk id="12" creationId="{00000000-0000-0000-0000-000000000000}"/>
            </ac:spMkLst>
          </pc:spChg>
        </pc:sldLayoutChg>
        <pc:sldLayoutChg chg="modSp setBg">
          <pc:chgData name="Stanford Bowman" userId="6ede3e4e1afbea80" providerId="LiveId" clId="{A024AD94-2FBF-4096-BF6E-10E7BD2F82F0}" dt="2020-09-07T18:42:33.058" v="1653"/>
          <pc:sldLayoutMkLst>
            <pc:docMk/>
            <pc:sldMasterMk cId="0" sldId="2147483648"/>
            <pc:sldLayoutMk cId="0" sldId="2147483650"/>
          </pc:sldLayoutMkLst>
          <pc:spChg chg="mod">
            <ac:chgData name="Stanford Bowman" userId="6ede3e4e1afbea80" providerId="LiveId" clId="{A024AD94-2FBF-4096-BF6E-10E7BD2F82F0}" dt="2020-09-07T18:21:10.671" v="1624"/>
            <ac:spMkLst>
              <pc:docMk/>
              <pc:sldMasterMk cId="0" sldId="2147483648"/>
              <pc:sldLayoutMk cId="0" sldId="2147483650"/>
              <ac:spMk id="20"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0"/>
              <ac:spMk id="21"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0"/>
              <ac:spMk id="22" creationId="{00000000-0000-0000-0000-000000000000}"/>
            </ac:spMkLst>
          </pc:spChg>
        </pc:sldLayoutChg>
        <pc:sldLayoutChg chg="modSp setBg">
          <pc:chgData name="Stanford Bowman" userId="6ede3e4e1afbea80" providerId="LiveId" clId="{A024AD94-2FBF-4096-BF6E-10E7BD2F82F0}" dt="2020-09-07T18:42:33.058" v="1653"/>
          <pc:sldLayoutMkLst>
            <pc:docMk/>
            <pc:sldMasterMk cId="0" sldId="2147483648"/>
            <pc:sldLayoutMk cId="0" sldId="2147483651"/>
          </pc:sldLayoutMkLst>
          <pc:spChg chg="mod">
            <ac:chgData name="Stanford Bowman" userId="6ede3e4e1afbea80" providerId="LiveId" clId="{A024AD94-2FBF-4096-BF6E-10E7BD2F82F0}" dt="2020-09-07T18:21:10.671" v="1624"/>
            <ac:spMkLst>
              <pc:docMk/>
              <pc:sldMasterMk cId="0" sldId="2147483648"/>
              <pc:sldLayoutMk cId="0" sldId="2147483651"/>
              <ac:spMk id="30" creationId="{00000000-0000-0000-0000-000000000000}"/>
            </ac:spMkLst>
          </pc:spChg>
        </pc:sldLayoutChg>
        <pc:sldLayoutChg chg="modSp setBg">
          <pc:chgData name="Stanford Bowman" userId="6ede3e4e1afbea80" providerId="LiveId" clId="{A024AD94-2FBF-4096-BF6E-10E7BD2F82F0}" dt="2020-09-07T18:42:33.058" v="1653"/>
          <pc:sldLayoutMkLst>
            <pc:docMk/>
            <pc:sldMasterMk cId="0" sldId="2147483648"/>
            <pc:sldLayoutMk cId="0" sldId="2147483652"/>
          </pc:sldLayoutMkLst>
          <pc:spChg chg="mod">
            <ac:chgData name="Stanford Bowman" userId="6ede3e4e1afbea80" providerId="LiveId" clId="{A024AD94-2FBF-4096-BF6E-10E7BD2F82F0}" dt="2020-09-07T18:21:10.671" v="1624"/>
            <ac:spMkLst>
              <pc:docMk/>
              <pc:sldMasterMk cId="0" sldId="2147483648"/>
              <pc:sldLayoutMk cId="0" sldId="2147483652"/>
              <ac:spMk id="38"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2"/>
              <ac:spMk id="39"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2"/>
              <ac:spMk id="40" creationId="{00000000-0000-0000-0000-000000000000}"/>
            </ac:spMkLst>
          </pc:spChg>
        </pc:sldLayoutChg>
        <pc:sldLayoutChg chg="setBg">
          <pc:chgData name="Stanford Bowman" userId="6ede3e4e1afbea80" providerId="LiveId" clId="{A024AD94-2FBF-4096-BF6E-10E7BD2F82F0}" dt="2020-09-07T18:42:33.058" v="1653"/>
          <pc:sldLayoutMkLst>
            <pc:docMk/>
            <pc:sldMasterMk cId="0" sldId="2147483648"/>
            <pc:sldLayoutMk cId="0" sldId="2147483653"/>
          </pc:sldLayoutMkLst>
        </pc:sldLayoutChg>
        <pc:sldLayoutChg chg="modSp setBg">
          <pc:chgData name="Stanford Bowman" userId="6ede3e4e1afbea80" providerId="LiveId" clId="{A024AD94-2FBF-4096-BF6E-10E7BD2F82F0}" dt="2020-09-07T18:42:33.058" v="1653"/>
          <pc:sldLayoutMkLst>
            <pc:docMk/>
            <pc:sldMasterMk cId="0" sldId="2147483648"/>
            <pc:sldLayoutMk cId="0" sldId="2147483657"/>
          </pc:sldLayoutMkLst>
          <pc:spChg chg="mod">
            <ac:chgData name="Stanford Bowman" userId="6ede3e4e1afbea80" providerId="LiveId" clId="{A024AD94-2FBF-4096-BF6E-10E7BD2F82F0}" dt="2020-09-07T18:21:10.671" v="1624"/>
            <ac:spMkLst>
              <pc:docMk/>
              <pc:sldMasterMk cId="0" sldId="2147483648"/>
              <pc:sldLayoutMk cId="0" sldId="2147483657"/>
              <ac:spMk id="83"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7"/>
              <ac:spMk id="84"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7"/>
              <ac:spMk id="85" creationId="{00000000-0000-0000-0000-000000000000}"/>
            </ac:spMkLst>
          </pc:spChg>
        </pc:sldLayoutChg>
        <pc:sldLayoutChg chg="modSp setBg">
          <pc:chgData name="Stanford Bowman" userId="6ede3e4e1afbea80" providerId="LiveId" clId="{A024AD94-2FBF-4096-BF6E-10E7BD2F82F0}" dt="2020-09-07T18:42:33.058" v="1653"/>
          <pc:sldLayoutMkLst>
            <pc:docMk/>
            <pc:sldMasterMk cId="0" sldId="2147483648"/>
            <pc:sldLayoutMk cId="0" sldId="2147483658"/>
          </pc:sldLayoutMkLst>
          <pc:spChg chg="mod">
            <ac:chgData name="Stanford Bowman" userId="6ede3e4e1afbea80" providerId="LiveId" clId="{A024AD94-2FBF-4096-BF6E-10E7BD2F82F0}" dt="2020-09-07T18:21:10.671" v="1624"/>
            <ac:spMkLst>
              <pc:docMk/>
              <pc:sldMasterMk cId="0" sldId="2147483648"/>
              <pc:sldLayoutMk cId="0" sldId="2147483658"/>
              <ac:spMk id="93"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58"/>
              <ac:spMk id="94" creationId="{00000000-0000-0000-0000-000000000000}"/>
            </ac:spMkLst>
          </pc:spChg>
        </pc:sldLayoutChg>
        <pc:sldLayoutChg chg="modSp setBg">
          <pc:chgData name="Stanford Bowman" userId="6ede3e4e1afbea80" providerId="LiveId" clId="{A024AD94-2FBF-4096-BF6E-10E7BD2F82F0}" dt="2020-09-07T18:42:33.058" v="1653"/>
          <pc:sldLayoutMkLst>
            <pc:docMk/>
            <pc:sldMasterMk cId="0" sldId="2147483648"/>
            <pc:sldLayoutMk cId="0" sldId="2147483659"/>
          </pc:sldLayoutMkLst>
          <pc:spChg chg="mod">
            <ac:chgData name="Stanford Bowman" userId="6ede3e4e1afbea80" providerId="LiveId" clId="{A024AD94-2FBF-4096-BF6E-10E7BD2F82F0}" dt="2020-09-07T18:21:10.671" v="1624"/>
            <ac:spMkLst>
              <pc:docMk/>
              <pc:sldMasterMk cId="0" sldId="2147483648"/>
              <pc:sldLayoutMk cId="0" sldId="2147483659"/>
              <ac:spMk id="102" creationId="{00000000-0000-0000-0000-000000000000}"/>
            </ac:spMkLst>
          </pc:spChg>
        </pc:sldLayoutChg>
        <pc:sldLayoutChg chg="setBg">
          <pc:chgData name="Stanford Bowman" userId="6ede3e4e1afbea80" providerId="LiveId" clId="{A024AD94-2FBF-4096-BF6E-10E7BD2F82F0}" dt="2020-09-07T18:42:33.058" v="1653"/>
          <pc:sldLayoutMkLst>
            <pc:docMk/>
            <pc:sldMasterMk cId="0" sldId="2147483648"/>
            <pc:sldLayoutMk cId="0" sldId="2147483660"/>
          </pc:sldLayoutMkLst>
        </pc:sldLayoutChg>
        <pc:sldLayoutChg chg="modSp setBg">
          <pc:chgData name="Stanford Bowman" userId="6ede3e4e1afbea80" providerId="LiveId" clId="{A024AD94-2FBF-4096-BF6E-10E7BD2F82F0}" dt="2020-09-07T18:42:33.058" v="1653"/>
          <pc:sldLayoutMkLst>
            <pc:docMk/>
            <pc:sldMasterMk cId="0" sldId="2147483648"/>
            <pc:sldLayoutMk cId="0" sldId="2147483661"/>
          </pc:sldLayoutMkLst>
          <pc:spChg chg="mod">
            <ac:chgData name="Stanford Bowman" userId="6ede3e4e1afbea80" providerId="LiveId" clId="{A024AD94-2FBF-4096-BF6E-10E7BD2F82F0}" dt="2020-09-07T18:21:10.671" v="1624"/>
            <ac:spMkLst>
              <pc:docMk/>
              <pc:sldMasterMk cId="0" sldId="2147483648"/>
              <pc:sldLayoutMk cId="0" sldId="2147483661"/>
              <ac:spMk id="4"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61"/>
              <ac:spMk id="5" creationId="{00000000-0000-0000-0000-000000000000}"/>
            </ac:spMkLst>
          </pc:spChg>
          <pc:spChg chg="mod">
            <ac:chgData name="Stanford Bowman" userId="6ede3e4e1afbea80" providerId="LiveId" clId="{A024AD94-2FBF-4096-BF6E-10E7BD2F82F0}" dt="2020-09-07T18:21:10.671" v="1624"/>
            <ac:spMkLst>
              <pc:docMk/>
              <pc:sldMasterMk cId="0" sldId="2147483648"/>
              <pc:sldLayoutMk cId="0" sldId="2147483661"/>
              <ac:spMk id="6" creationId="{00000000-0000-0000-0000-000000000000}"/>
            </ac:spMkLst>
          </pc:spChg>
        </pc:sldLayoutChg>
      </pc:sldMasterChg>
    </pc:docChg>
  </pc:docChgLst>
  <pc:docChgLst>
    <pc:chgData name="Stanford Bowman" userId="6ede3e4e1afbea80" providerId="LiveId" clId="{67F910CC-B75C-46C7-920C-300C71BACAE2}"/>
    <pc:docChg chg="undo redo custSel modSld">
      <pc:chgData name="Stanford Bowman" userId="6ede3e4e1afbea80" providerId="LiveId" clId="{67F910CC-B75C-46C7-920C-300C71BACAE2}" dt="2024-08-28T00:44:39.553" v="362" actId="6549"/>
      <pc:docMkLst>
        <pc:docMk/>
      </pc:docMkLst>
      <pc:sldChg chg="modTransition modNotes modNotesTx">
        <pc:chgData name="Stanford Bowman" userId="6ede3e4e1afbea80" providerId="LiveId" clId="{67F910CC-B75C-46C7-920C-300C71BACAE2}" dt="2024-08-27T22:22:41.686" v="340"/>
        <pc:sldMkLst>
          <pc:docMk/>
          <pc:sldMk cId="732117688" sldId="263"/>
        </pc:sldMkLst>
      </pc:sldChg>
      <pc:sldChg chg="modTransition modNotes modNotesTx">
        <pc:chgData name="Stanford Bowman" userId="6ede3e4e1afbea80" providerId="LiveId" clId="{67F910CC-B75C-46C7-920C-300C71BACAE2}" dt="2024-08-27T22:22:41.686" v="340"/>
        <pc:sldMkLst>
          <pc:docMk/>
          <pc:sldMk cId="592590924" sldId="269"/>
        </pc:sldMkLst>
      </pc:sldChg>
      <pc:sldChg chg="modTransition modNotes modNotesTx">
        <pc:chgData name="Stanford Bowman" userId="6ede3e4e1afbea80" providerId="LiveId" clId="{67F910CC-B75C-46C7-920C-300C71BACAE2}" dt="2024-08-27T22:22:41.686" v="340"/>
        <pc:sldMkLst>
          <pc:docMk/>
          <pc:sldMk cId="0" sldId="275"/>
        </pc:sldMkLst>
      </pc:sldChg>
      <pc:sldChg chg="modTransition">
        <pc:chgData name="Stanford Bowman" userId="6ede3e4e1afbea80" providerId="LiveId" clId="{67F910CC-B75C-46C7-920C-300C71BACAE2}" dt="2024-08-27T22:22:41.686" v="340"/>
        <pc:sldMkLst>
          <pc:docMk/>
          <pc:sldMk cId="2995943321" sldId="277"/>
        </pc:sldMkLst>
      </pc:sldChg>
      <pc:sldChg chg="modTransition modNotes modNotesTx">
        <pc:chgData name="Stanford Bowman" userId="6ede3e4e1afbea80" providerId="LiveId" clId="{67F910CC-B75C-46C7-920C-300C71BACAE2}" dt="2024-08-27T22:22:41.686" v="340"/>
        <pc:sldMkLst>
          <pc:docMk/>
          <pc:sldMk cId="951400606" sldId="282"/>
        </pc:sldMkLst>
      </pc:sldChg>
      <pc:sldChg chg="modTransition modNotes modNotesTx">
        <pc:chgData name="Stanford Bowman" userId="6ede3e4e1afbea80" providerId="LiveId" clId="{67F910CC-B75C-46C7-920C-300C71BACAE2}" dt="2024-08-27T22:22:41.686" v="340"/>
        <pc:sldMkLst>
          <pc:docMk/>
          <pc:sldMk cId="2028828048" sldId="293"/>
        </pc:sldMkLst>
      </pc:sldChg>
      <pc:sldChg chg="addSp delSp modSp mod modTransition delAnim modAnim modNotes modNotesTx">
        <pc:chgData name="Stanford Bowman" userId="6ede3e4e1afbea80" providerId="LiveId" clId="{67F910CC-B75C-46C7-920C-300C71BACAE2}" dt="2024-08-28T00:44:39.553" v="362" actId="6549"/>
        <pc:sldMkLst>
          <pc:docMk/>
          <pc:sldMk cId="2232715721" sldId="294"/>
        </pc:sldMkLst>
        <pc:spChg chg="mod">
          <ac:chgData name="Stanford Bowman" userId="6ede3e4e1afbea80" providerId="LiveId" clId="{67F910CC-B75C-46C7-920C-300C71BACAE2}" dt="2024-08-28T00:44:39.553" v="362" actId="6549"/>
          <ac:spMkLst>
            <pc:docMk/>
            <pc:sldMk cId="2232715721" sldId="294"/>
            <ac:spMk id="3" creationId="{596BCE1E-E24D-419E-8D9F-8319B78B0BF7}"/>
          </ac:spMkLst>
        </pc:spChg>
        <pc:picChg chg="add del mod">
          <ac:chgData name="Stanford Bowman" userId="6ede3e4e1afbea80" providerId="LiveId" clId="{67F910CC-B75C-46C7-920C-300C71BACAE2}" dt="2024-08-27T22:05:01.609" v="319" actId="478"/>
          <ac:picMkLst>
            <pc:docMk/>
            <pc:sldMk cId="2232715721" sldId="294"/>
            <ac:picMk id="2" creationId="{E5520A34-07B9-329C-15BB-650E62DE2501}"/>
          </ac:picMkLst>
        </pc:picChg>
        <pc:picChg chg="del">
          <ac:chgData name="Stanford Bowman" userId="6ede3e4e1afbea80" providerId="LiveId" clId="{67F910CC-B75C-46C7-920C-300C71BACAE2}" dt="2024-08-27T22:04:57.688" v="318" actId="478"/>
          <ac:picMkLst>
            <pc:docMk/>
            <pc:sldMk cId="2232715721" sldId="294"/>
            <ac:picMk id="9" creationId="{960CC55D-D832-B7A1-31F8-0BC9780772EC}"/>
          </ac:picMkLst>
        </pc:picChg>
        <pc:picChg chg="add del mod">
          <ac:chgData name="Stanford Bowman" userId="6ede3e4e1afbea80" providerId="LiveId" clId="{67F910CC-B75C-46C7-920C-300C71BACAE2}" dt="2024-08-27T22:21:52.840" v="335"/>
          <ac:picMkLst>
            <pc:docMk/>
            <pc:sldMk cId="2232715721" sldId="294"/>
            <ac:picMk id="11" creationId="{1E4C6C24-59C9-D182-8C02-21A192CF74BB}"/>
          </ac:picMkLst>
        </pc:picChg>
        <pc:picChg chg="add del mod">
          <ac:chgData name="Stanford Bowman" userId="6ede3e4e1afbea80" providerId="LiveId" clId="{67F910CC-B75C-46C7-920C-300C71BACAE2}" dt="2024-08-27T22:22:38.497" v="338"/>
          <ac:picMkLst>
            <pc:docMk/>
            <pc:sldMk cId="2232715721" sldId="294"/>
            <ac:picMk id="13" creationId="{CED34802-F2FA-F694-CE5D-0CB78A57FAE5}"/>
          </ac:picMkLst>
        </pc:picChg>
        <pc:picChg chg="add del mod">
          <ac:chgData name="Stanford Bowman" userId="6ede3e4e1afbea80" providerId="LiveId" clId="{67F910CC-B75C-46C7-920C-300C71BACAE2}" dt="2024-08-27T22:22:41.686" v="340"/>
          <ac:picMkLst>
            <pc:docMk/>
            <pc:sldMk cId="2232715721" sldId="294"/>
            <ac:picMk id="14" creationId="{0886C727-78D1-DF4B-D114-11A9F4B55E3A}"/>
          </ac:picMkLst>
        </pc:picChg>
        <pc:picChg chg="add del mod ord">
          <ac:chgData name="Stanford Bowman" userId="6ede3e4e1afbea80" providerId="LiveId" clId="{67F910CC-B75C-46C7-920C-300C71BACAE2}" dt="2024-08-27T22:26:24.169" v="341"/>
          <ac:picMkLst>
            <pc:docMk/>
            <pc:sldMk cId="2232715721" sldId="294"/>
            <ac:picMk id="17" creationId="{C98388B9-D4A8-5492-F610-2CF6EDDBCD43}"/>
          </ac:picMkLst>
        </pc:picChg>
        <pc:picChg chg="add del mod">
          <ac:chgData name="Stanford Bowman" userId="6ede3e4e1afbea80" providerId="LiveId" clId="{67F910CC-B75C-46C7-920C-300C71BACAE2}" dt="2024-08-27T22:27:48.307" v="343" actId="21"/>
          <ac:picMkLst>
            <pc:docMk/>
            <pc:sldMk cId="2232715721" sldId="294"/>
            <ac:picMk id="18" creationId="{A56125A1-80EC-8E02-405F-933F4038AF5F}"/>
          </ac:picMkLst>
        </pc:picChg>
      </pc:sldChg>
      <pc:sldChg chg="addSp delSp modSp mod modTransition delAnim">
        <pc:chgData name="Stanford Bowman" userId="6ede3e4e1afbea80" providerId="LiveId" clId="{67F910CC-B75C-46C7-920C-300C71BACAE2}" dt="2024-08-27T22:42:20.227" v="345" actId="478"/>
        <pc:sldMkLst>
          <pc:docMk/>
          <pc:sldMk cId="1528768361" sldId="306"/>
        </pc:sldMkLst>
        <pc:picChg chg="add del mod">
          <ac:chgData name="Stanford Bowman" userId="6ede3e4e1afbea80" providerId="LiveId" clId="{67F910CC-B75C-46C7-920C-300C71BACAE2}" dt="2024-08-27T22:42:20.227" v="345" actId="478"/>
          <ac:picMkLst>
            <pc:docMk/>
            <pc:sldMk cId="1528768361" sldId="306"/>
            <ac:picMk id="3" creationId="{8EBDC774-DCBD-DDCD-65AD-A863342706E7}"/>
          </ac:picMkLst>
        </pc:picChg>
      </pc:sldChg>
      <pc:sldChg chg="modTransition modNotes modNotesTx">
        <pc:chgData name="Stanford Bowman" userId="6ede3e4e1afbea80" providerId="LiveId" clId="{67F910CC-B75C-46C7-920C-300C71BACAE2}" dt="2024-08-27T22:22:41.686" v="340"/>
        <pc:sldMkLst>
          <pc:docMk/>
          <pc:sldMk cId="1489487438" sldId="308"/>
        </pc:sldMkLst>
      </pc:sldChg>
      <pc:sldChg chg="modSp modTransition modNotes modNotesTx">
        <pc:chgData name="Stanford Bowman" userId="6ede3e4e1afbea80" providerId="LiveId" clId="{67F910CC-B75C-46C7-920C-300C71BACAE2}" dt="2024-08-27T22:22:41.686" v="340"/>
        <pc:sldMkLst>
          <pc:docMk/>
          <pc:sldMk cId="3887617993" sldId="326"/>
        </pc:sldMkLst>
        <pc:graphicFrameChg chg="mod">
          <ac:chgData name="Stanford Bowman" userId="6ede3e4e1afbea80" providerId="LiveId" clId="{67F910CC-B75C-46C7-920C-300C71BACAE2}" dt="2024-08-24T15:15:28.143" v="66" actId="27636"/>
          <ac:graphicFrameMkLst>
            <pc:docMk/>
            <pc:sldMk cId="3887617993" sldId="326"/>
            <ac:graphicFrameMk id="3" creationId="{2A255867-3D7F-460A-6560-D9461E6A048F}"/>
          </ac:graphicFrameMkLst>
        </pc:graphicFrameChg>
      </pc:sldChg>
      <pc:sldChg chg="modTransition modNotes modNotesTx">
        <pc:chgData name="Stanford Bowman" userId="6ede3e4e1afbea80" providerId="LiveId" clId="{67F910CC-B75C-46C7-920C-300C71BACAE2}" dt="2024-08-27T22:22:41.686" v="340"/>
        <pc:sldMkLst>
          <pc:docMk/>
          <pc:sldMk cId="2854650953" sldId="328"/>
        </pc:sldMkLst>
      </pc:sldChg>
      <pc:sldChg chg="modTransition modNotes modNotesTx">
        <pc:chgData name="Stanford Bowman" userId="6ede3e4e1afbea80" providerId="LiveId" clId="{67F910CC-B75C-46C7-920C-300C71BACAE2}" dt="2024-08-27T22:22:41.686" v="340"/>
        <pc:sldMkLst>
          <pc:docMk/>
          <pc:sldMk cId="3511111692" sldId="331"/>
        </pc:sldMkLst>
      </pc:sldChg>
      <pc:sldChg chg="modSp mod modTransition modNotes modNotesTx">
        <pc:chgData name="Stanford Bowman" userId="6ede3e4e1afbea80" providerId="LiveId" clId="{67F910CC-B75C-46C7-920C-300C71BACAE2}" dt="2024-08-27T22:45:30.452" v="356" actId="1440"/>
        <pc:sldMkLst>
          <pc:docMk/>
          <pc:sldMk cId="2505661476" sldId="332"/>
        </pc:sldMkLst>
        <pc:spChg chg="mod">
          <ac:chgData name="Stanford Bowman" userId="6ede3e4e1afbea80" providerId="LiveId" clId="{67F910CC-B75C-46C7-920C-300C71BACAE2}" dt="2024-08-27T22:44:47.782" v="352" actId="113"/>
          <ac:spMkLst>
            <pc:docMk/>
            <pc:sldMk cId="2505661476" sldId="332"/>
            <ac:spMk id="5" creationId="{B278BF7E-3AC8-4C01-97B4-8E32BC835528}"/>
          </ac:spMkLst>
        </pc:spChg>
        <pc:spChg chg="mod">
          <ac:chgData name="Stanford Bowman" userId="6ede3e4e1afbea80" providerId="LiveId" clId="{67F910CC-B75C-46C7-920C-300C71BACAE2}" dt="2024-08-27T22:44:40.750" v="350" actId="1076"/>
          <ac:spMkLst>
            <pc:docMk/>
            <pc:sldMk cId="2505661476" sldId="332"/>
            <ac:spMk id="13" creationId="{F8EA0646-B1C8-4D8A-AEF1-D238740D007E}"/>
          </ac:spMkLst>
        </pc:spChg>
        <pc:picChg chg="mod">
          <ac:chgData name="Stanford Bowman" userId="6ede3e4e1afbea80" providerId="LiveId" clId="{67F910CC-B75C-46C7-920C-300C71BACAE2}" dt="2024-08-27T22:45:30.452" v="356" actId="1440"/>
          <ac:picMkLst>
            <pc:docMk/>
            <pc:sldMk cId="2505661476" sldId="332"/>
            <ac:picMk id="7" creationId="{4208D21D-328E-2A27-69B0-83BD64F87AB7}"/>
          </ac:picMkLst>
        </pc:picChg>
      </pc:sldChg>
      <pc:sldChg chg="modSp mod modTransition modNotes modNotesTx">
        <pc:chgData name="Stanford Bowman" userId="6ede3e4e1afbea80" providerId="LiveId" clId="{67F910CC-B75C-46C7-920C-300C71BACAE2}" dt="2024-08-28T00:44:30.331" v="361" actId="15"/>
        <pc:sldMkLst>
          <pc:docMk/>
          <pc:sldMk cId="2353108265" sldId="337"/>
        </pc:sldMkLst>
        <pc:spChg chg="mod">
          <ac:chgData name="Stanford Bowman" userId="6ede3e4e1afbea80" providerId="LiveId" clId="{67F910CC-B75C-46C7-920C-300C71BACAE2}" dt="2024-08-28T00:44:30.331" v="361" actId="15"/>
          <ac:spMkLst>
            <pc:docMk/>
            <pc:sldMk cId="2353108265" sldId="337"/>
            <ac:spMk id="14" creationId="{FA326913-7A2E-403D-8099-49DE18883F2F}"/>
          </ac:spMkLst>
        </pc:spChg>
      </pc:sldChg>
      <pc:sldChg chg="modTransition">
        <pc:chgData name="Stanford Bowman" userId="6ede3e4e1afbea80" providerId="LiveId" clId="{67F910CC-B75C-46C7-920C-300C71BACAE2}" dt="2024-08-27T22:22:41.686" v="340"/>
        <pc:sldMkLst>
          <pc:docMk/>
          <pc:sldMk cId="3521255850" sldId="338"/>
        </pc:sldMkLst>
      </pc:sldChg>
      <pc:sldChg chg="modTransition modNotes modNotesTx">
        <pc:chgData name="Stanford Bowman" userId="6ede3e4e1afbea80" providerId="LiveId" clId="{67F910CC-B75C-46C7-920C-300C71BACAE2}" dt="2024-08-27T22:22:41.686" v="340"/>
        <pc:sldMkLst>
          <pc:docMk/>
          <pc:sldMk cId="962933561" sldId="339"/>
        </pc:sldMkLst>
      </pc:sldChg>
      <pc:sldChg chg="modTransition modNotes modNotesTx">
        <pc:chgData name="Stanford Bowman" userId="6ede3e4e1afbea80" providerId="LiveId" clId="{67F910CC-B75C-46C7-920C-300C71BACAE2}" dt="2024-08-27T22:22:41.686" v="340"/>
        <pc:sldMkLst>
          <pc:docMk/>
          <pc:sldMk cId="312952940" sldId="340"/>
        </pc:sldMkLst>
      </pc:sldChg>
      <pc:sldChg chg="modTransition modNotes modNotesTx">
        <pc:chgData name="Stanford Bowman" userId="6ede3e4e1afbea80" providerId="LiveId" clId="{67F910CC-B75C-46C7-920C-300C71BACAE2}" dt="2024-08-27T22:22:41.686" v="340"/>
        <pc:sldMkLst>
          <pc:docMk/>
          <pc:sldMk cId="3016740549" sldId="341"/>
        </pc:sldMkLst>
      </pc:sldChg>
      <pc:sldChg chg="modTransition modNotes modNotesTx">
        <pc:chgData name="Stanford Bowman" userId="6ede3e4e1afbea80" providerId="LiveId" clId="{67F910CC-B75C-46C7-920C-300C71BACAE2}" dt="2024-08-27T22:22:41.686" v="340"/>
        <pc:sldMkLst>
          <pc:docMk/>
          <pc:sldMk cId="3853728331" sldId="342"/>
        </pc:sldMkLst>
      </pc:sldChg>
      <pc:sldChg chg="modTransition">
        <pc:chgData name="Stanford Bowman" userId="6ede3e4e1afbea80" providerId="LiveId" clId="{67F910CC-B75C-46C7-920C-300C71BACAE2}" dt="2024-08-27T22:22:41.686" v="340"/>
        <pc:sldMkLst>
          <pc:docMk/>
          <pc:sldMk cId="591989374" sldId="343"/>
        </pc:sldMkLst>
      </pc:sldChg>
    </pc:docChg>
  </pc:docChgLst>
  <pc:docChgLst>
    <pc:chgData name="Stanford Bowman" userId="6ede3e4e1afbea80" providerId="LiveId" clId="{2853C336-8093-48E8-A9E5-3543E1164CF1}"/>
    <pc:docChg chg="undo custSel addSld delSld modSld sldOrd modMainMaster delSection modSection">
      <pc:chgData name="Stanford Bowman" userId="6ede3e4e1afbea80" providerId="LiveId" clId="{2853C336-8093-48E8-A9E5-3543E1164CF1}" dt="2020-10-18T19:14:28.438" v="4307" actId="167"/>
      <pc:docMkLst>
        <pc:docMk/>
      </pc:docMkLst>
      <pc:sldChg chg="addSp delSp modSp add del setBg modAnim delDesignElem">
        <pc:chgData name="Stanford Bowman" userId="6ede3e4e1afbea80" providerId="LiveId" clId="{2853C336-8093-48E8-A9E5-3543E1164CF1}" dt="2020-10-17T23:09:33.829" v="464"/>
        <pc:sldMkLst>
          <pc:docMk/>
          <pc:sldMk cId="1669288647" sldId="257"/>
        </pc:sldMkLst>
        <pc:spChg chg="add del">
          <ac:chgData name="Stanford Bowman" userId="6ede3e4e1afbea80" providerId="LiveId" clId="{2853C336-8093-48E8-A9E5-3543E1164CF1}" dt="2020-10-17T23:09:22.446" v="454"/>
          <ac:spMkLst>
            <pc:docMk/>
            <pc:sldMk cId="1669288647" sldId="257"/>
            <ac:spMk id="6" creationId="{B91597AE-9658-4D9C-9E47-8BE38AD62E6A}"/>
          </ac:spMkLst>
        </pc:spChg>
        <pc:spChg chg="add del">
          <ac:chgData name="Stanford Bowman" userId="6ede3e4e1afbea80" providerId="LiveId" clId="{2853C336-8093-48E8-A9E5-3543E1164CF1}" dt="2020-10-17T23:09:22.446" v="454"/>
          <ac:spMkLst>
            <pc:docMk/>
            <pc:sldMk cId="1669288647" sldId="257"/>
            <ac:spMk id="8" creationId="{C73BB109-BE52-47BE-A34D-28E10912CA8F}"/>
          </ac:spMkLst>
        </pc:spChg>
        <pc:spChg chg="add del mod">
          <ac:chgData name="Stanford Bowman" userId="6ede3e4e1afbea80" providerId="LiveId" clId="{2853C336-8093-48E8-A9E5-3543E1164CF1}" dt="2020-10-17T23:09:22.446" v="454"/>
          <ac:spMkLst>
            <pc:docMk/>
            <pc:sldMk cId="1669288647" sldId="257"/>
            <ac:spMk id="10" creationId="{635393A0-18EA-4496-AFDD-9C2256082EA3}"/>
          </ac:spMkLst>
        </pc:spChg>
        <pc:spChg chg="add del mod">
          <ac:chgData name="Stanford Bowman" userId="6ede3e4e1afbea80" providerId="LiveId" clId="{2853C336-8093-48E8-A9E5-3543E1164CF1}" dt="2020-10-17T23:09:22.446" v="454"/>
          <ac:spMkLst>
            <pc:docMk/>
            <pc:sldMk cId="1669288647" sldId="257"/>
            <ac:spMk id="11" creationId="{350DF0D8-3814-4118-8123-188927DC414E}"/>
          </ac:spMkLst>
        </pc:spChg>
        <pc:spChg chg="add del mod">
          <ac:chgData name="Stanford Bowman" userId="6ede3e4e1afbea80" providerId="LiveId" clId="{2853C336-8093-48E8-A9E5-3543E1164CF1}" dt="2020-10-17T23:09:22.446" v="454"/>
          <ac:spMkLst>
            <pc:docMk/>
            <pc:sldMk cId="1669288647" sldId="257"/>
            <ac:spMk id="12" creationId="{A8C3F7DB-C0D1-4F05-B33D-76239B279564}"/>
          </ac:spMkLst>
        </pc:spChg>
        <pc:spChg chg="add del">
          <ac:chgData name="Stanford Bowman" userId="6ede3e4e1afbea80" providerId="LiveId" clId="{2853C336-8093-48E8-A9E5-3543E1164CF1}" dt="2020-10-17T23:09:22.446" v="454"/>
          <ac:spMkLst>
            <pc:docMk/>
            <pc:sldMk cId="1669288647" sldId="257"/>
            <ac:spMk id="13" creationId="{35FBF90C-6868-4D8E-9267-88E7B0923846}"/>
          </ac:spMkLst>
        </pc:spChg>
        <pc:spChg chg="add del">
          <ac:chgData name="Stanford Bowman" userId="6ede3e4e1afbea80" providerId="LiveId" clId="{2853C336-8093-48E8-A9E5-3543E1164CF1}" dt="2020-10-17T23:09:33.829" v="464"/>
          <ac:spMkLst>
            <pc:docMk/>
            <pc:sldMk cId="1669288647" sldId="257"/>
            <ac:spMk id="14" creationId="{E9DCA5EA-C9F1-43F7-8CD9-E7D77919EBE7}"/>
          </ac:spMkLst>
        </pc:spChg>
        <pc:cxnChg chg="add del mod">
          <ac:chgData name="Stanford Bowman" userId="6ede3e4e1afbea80" providerId="LiveId" clId="{2853C336-8093-48E8-A9E5-3543E1164CF1}" dt="2020-10-17T23:09:22.446" v="454"/>
          <ac:cxnSpMkLst>
            <pc:docMk/>
            <pc:sldMk cId="1669288647" sldId="257"/>
            <ac:cxnSpMk id="9" creationId="{AB98661F-033D-4CA4-8B2B-C879EA3DC436}"/>
          </ac:cxnSpMkLst>
        </pc:cxnChg>
      </pc:sldChg>
      <pc:sldChg chg="addSp delSp modSp modTransition delAnim modAnim modNotes modNotesTx">
        <pc:chgData name="Stanford Bowman" userId="6ede3e4e1afbea80" providerId="LiveId" clId="{2853C336-8093-48E8-A9E5-3543E1164CF1}" dt="2020-10-18T19:06:54.971" v="4271" actId="167"/>
        <pc:sldMkLst>
          <pc:docMk/>
          <pc:sldMk cId="732117688" sldId="263"/>
        </pc:sldMkLst>
        <pc:spChg chg="del mod">
          <ac:chgData name="Stanford Bowman" userId="6ede3e4e1afbea80" providerId="LiveId" clId="{2853C336-8093-48E8-A9E5-3543E1164CF1}" dt="2020-10-17T23:10:33.751" v="472" actId="478"/>
          <ac:spMkLst>
            <pc:docMk/>
            <pc:sldMk cId="732117688" sldId="263"/>
            <ac:spMk id="2" creationId="{B03DA6DC-4B08-4281-812A-92857B72BCC6}"/>
          </ac:spMkLst>
        </pc:spChg>
        <pc:spChg chg="add mod">
          <ac:chgData name="Stanford Bowman" userId="6ede3e4e1afbea80" providerId="LiveId" clId="{2853C336-8093-48E8-A9E5-3543E1164CF1}" dt="2020-10-18T03:44:01.611" v="2706" actId="255"/>
          <ac:spMkLst>
            <pc:docMk/>
            <pc:sldMk cId="732117688" sldId="263"/>
            <ac:spMk id="2" creationId="{DBA3FA98-EE36-4C3B-9FA0-CA6DB5E0310D}"/>
          </ac:spMkLst>
        </pc:spChg>
        <pc:spChg chg="add mod">
          <ac:chgData name="Stanford Bowman" userId="6ede3e4e1afbea80" providerId="LiveId" clId="{2853C336-8093-48E8-A9E5-3543E1164CF1}" dt="2020-10-18T17:56:06.187" v="4036" actId="255"/>
          <ac:spMkLst>
            <pc:docMk/>
            <pc:sldMk cId="732117688" sldId="263"/>
            <ac:spMk id="3" creationId="{6A8C3088-1E59-473D-A748-177796378380}"/>
          </ac:spMkLst>
        </pc:spChg>
        <pc:spChg chg="add mod">
          <ac:chgData name="Stanford Bowman" userId="6ede3e4e1afbea80" providerId="LiveId" clId="{2853C336-8093-48E8-A9E5-3543E1164CF1}" dt="2020-10-18T17:38:46.103" v="3948" actId="1035"/>
          <ac:spMkLst>
            <pc:docMk/>
            <pc:sldMk cId="732117688" sldId="263"/>
            <ac:spMk id="5" creationId="{6138354F-03A4-4DF2-8D64-6E03115E372E}"/>
          </ac:spMkLst>
        </pc:spChg>
        <pc:spChg chg="add del mod">
          <ac:chgData name="Stanford Bowman" userId="6ede3e4e1afbea80" providerId="LiveId" clId="{2853C336-8093-48E8-A9E5-3543E1164CF1}" dt="2020-10-18T03:44:31.691" v="2761" actId="478"/>
          <ac:spMkLst>
            <pc:docMk/>
            <pc:sldMk cId="732117688" sldId="263"/>
            <ac:spMk id="5" creationId="{B8DF5841-61FB-4F99-808E-E66AC9C89C9C}"/>
          </ac:spMkLst>
        </pc:spChg>
        <pc:spChg chg="add mod">
          <ac:chgData name="Stanford Bowman" userId="6ede3e4e1afbea80" providerId="LiveId" clId="{2853C336-8093-48E8-A9E5-3543E1164CF1}" dt="2020-10-18T17:56:26.069" v="4048" actId="1035"/>
          <ac:spMkLst>
            <pc:docMk/>
            <pc:sldMk cId="732117688" sldId="263"/>
            <ac:spMk id="6" creationId="{BEC15DBA-8D4E-46D7-ABBA-D2952FD44C08}"/>
          </ac:spMkLst>
        </pc:spChg>
        <pc:spChg chg="del mod">
          <ac:chgData name="Stanford Bowman" userId="6ede3e4e1afbea80" providerId="LiveId" clId="{2853C336-8093-48E8-A9E5-3543E1164CF1}" dt="2020-10-17T23:10:33.751" v="472" actId="478"/>
          <ac:spMkLst>
            <pc:docMk/>
            <pc:sldMk cId="732117688" sldId="263"/>
            <ac:spMk id="8" creationId="{5F73A0A5-722D-43EA-9CBA-DB619E30F14D}"/>
          </ac:spMkLst>
        </pc:spChg>
        <pc:spChg chg="mod">
          <ac:chgData name="Stanford Bowman" userId="6ede3e4e1afbea80" providerId="LiveId" clId="{2853C336-8093-48E8-A9E5-3543E1164CF1}" dt="2020-10-18T03:44:19.403" v="2759" actId="14100"/>
          <ac:spMkLst>
            <pc:docMk/>
            <pc:sldMk cId="732117688" sldId="263"/>
            <ac:spMk id="13" creationId="{346A19DD-80EB-40B7-A2BF-0EBE31F6B071}"/>
          </ac:spMkLst>
        </pc:spChg>
        <pc:spChg chg="mod">
          <ac:chgData name="Stanford Bowman" userId="6ede3e4e1afbea80" providerId="LiveId" clId="{2853C336-8093-48E8-A9E5-3543E1164CF1}" dt="2020-10-18T17:31:40.878" v="3683"/>
          <ac:spMkLst>
            <pc:docMk/>
            <pc:sldMk cId="732117688" sldId="263"/>
            <ac:spMk id="14" creationId="{BD44D565-EAE8-451E-9152-A6122E246898}"/>
          </ac:spMkLst>
        </pc:spChg>
        <pc:spChg chg="add del mod">
          <ac:chgData name="Stanford Bowman" userId="6ede3e4e1afbea80" providerId="LiveId" clId="{2853C336-8093-48E8-A9E5-3543E1164CF1}" dt="2020-10-18T03:46:02.238" v="2825" actId="478"/>
          <ac:spMkLst>
            <pc:docMk/>
            <pc:sldMk cId="732117688" sldId="263"/>
            <ac:spMk id="15" creationId="{1492D136-297C-4778-9732-F0D94709740D}"/>
          </ac:spMkLst>
        </pc:spChg>
        <pc:spChg chg="mod">
          <ac:chgData name="Stanford Bowman" userId="6ede3e4e1afbea80" providerId="LiveId" clId="{2853C336-8093-48E8-A9E5-3543E1164CF1}" dt="2020-10-17T22:55:56.031" v="234" actId="207"/>
          <ac:spMkLst>
            <pc:docMk/>
            <pc:sldMk cId="732117688" sldId="263"/>
            <ac:spMk id="16" creationId="{F360ED47-F205-4DA8-82F4-FA22B14A737A}"/>
          </ac:spMkLst>
        </pc:spChg>
        <pc:spChg chg="mod">
          <ac:chgData name="Stanford Bowman" userId="6ede3e4e1afbea80" providerId="LiveId" clId="{2853C336-8093-48E8-A9E5-3543E1164CF1}" dt="2020-10-17T20:56:41.420" v="5" actId="27636"/>
          <ac:spMkLst>
            <pc:docMk/>
            <pc:sldMk cId="732117688" sldId="263"/>
            <ac:spMk id="17" creationId="{D4E2ADE6-C720-4C40-A5D7-F62699B7E072}"/>
          </ac:spMkLst>
        </pc:spChg>
        <pc:spChg chg="add ord">
          <ac:chgData name="Stanford Bowman" userId="6ede3e4e1afbea80" providerId="LiveId" clId="{2853C336-8093-48E8-A9E5-3543E1164CF1}" dt="2020-10-17T23:50:09.319" v="768" actId="167"/>
          <ac:spMkLst>
            <pc:docMk/>
            <pc:sldMk cId="732117688" sldId="263"/>
            <ac:spMk id="19" creationId="{7DD963A9-7386-4A87-A2B7-DA8891FEAEFC}"/>
          </ac:spMkLst>
        </pc:spChg>
        <pc:spChg chg="add mod ord">
          <ac:chgData name="Stanford Bowman" userId="6ede3e4e1afbea80" providerId="LiveId" clId="{2853C336-8093-48E8-A9E5-3543E1164CF1}" dt="2020-10-18T17:46:22.497" v="3974" actId="1035"/>
          <ac:spMkLst>
            <pc:docMk/>
            <pc:sldMk cId="732117688" sldId="263"/>
            <ac:spMk id="20" creationId="{1A63F0AC-C48F-44B5-AD1E-63E6FA75F4A7}"/>
          </ac:spMkLst>
        </pc:spChg>
        <pc:spChg chg="mod topLvl">
          <ac:chgData name="Stanford Bowman" userId="6ede3e4e1afbea80" providerId="LiveId" clId="{2853C336-8093-48E8-A9E5-3543E1164CF1}" dt="2020-10-18T17:52:11.733" v="4027" actId="164"/>
          <ac:spMkLst>
            <pc:docMk/>
            <pc:sldMk cId="732117688" sldId="263"/>
            <ac:spMk id="21" creationId="{986C7C43-3A83-4241-B703-DC51FF478DC7}"/>
          </ac:spMkLst>
        </pc:spChg>
        <pc:spChg chg="del">
          <ac:chgData name="Stanford Bowman" userId="6ede3e4e1afbea80" providerId="LiveId" clId="{2853C336-8093-48E8-A9E5-3543E1164CF1}" dt="2020-10-17T23:10:39.494" v="473" actId="478"/>
          <ac:spMkLst>
            <pc:docMk/>
            <pc:sldMk cId="732117688" sldId="263"/>
            <ac:spMk id="21" creationId="{C530F068-574C-4184-A61F-1FBE297D8753}"/>
          </ac:spMkLst>
        </pc:spChg>
        <pc:spChg chg="mod topLvl">
          <ac:chgData name="Stanford Bowman" userId="6ede3e4e1afbea80" providerId="LiveId" clId="{2853C336-8093-48E8-A9E5-3543E1164CF1}" dt="2020-10-18T17:52:11.733" v="4027" actId="164"/>
          <ac:spMkLst>
            <pc:docMk/>
            <pc:sldMk cId="732117688" sldId="263"/>
            <ac:spMk id="22" creationId="{1F480B0B-B556-4426-9E49-EE5FF18484B7}"/>
          </ac:spMkLst>
        </pc:spChg>
        <pc:spChg chg="del">
          <ac:chgData name="Stanford Bowman" userId="6ede3e4e1afbea80" providerId="LiveId" clId="{2853C336-8093-48E8-A9E5-3543E1164CF1}" dt="2020-10-17T23:10:39.494" v="473" actId="478"/>
          <ac:spMkLst>
            <pc:docMk/>
            <pc:sldMk cId="732117688" sldId="263"/>
            <ac:spMk id="22" creationId="{8C0C4244-BFF9-4B0F-AEF5-BC705CAE27BB}"/>
          </ac:spMkLst>
        </pc:spChg>
        <pc:spChg chg="add mod topLvl">
          <ac:chgData name="Stanford Bowman" userId="6ede3e4e1afbea80" providerId="LiveId" clId="{2853C336-8093-48E8-A9E5-3543E1164CF1}" dt="2020-10-18T17:52:11.733" v="4027" actId="164"/>
          <ac:spMkLst>
            <pc:docMk/>
            <pc:sldMk cId="732117688" sldId="263"/>
            <ac:spMk id="23" creationId="{98E332BE-3B60-4182-9492-E3080411B342}"/>
          </ac:spMkLst>
        </pc:spChg>
        <pc:spChg chg="add mod ord">
          <ac:chgData name="Stanford Bowman" userId="6ede3e4e1afbea80" providerId="LiveId" clId="{2853C336-8093-48E8-A9E5-3543E1164CF1}" dt="2020-10-18T17:47:13.599" v="3980" actId="1035"/>
          <ac:spMkLst>
            <pc:docMk/>
            <pc:sldMk cId="732117688" sldId="263"/>
            <ac:spMk id="24" creationId="{5AF421B9-A05E-46D5-AD59-393912E2A131}"/>
          </ac:spMkLst>
        </pc:spChg>
        <pc:spChg chg="add mod">
          <ac:chgData name="Stanford Bowman" userId="6ede3e4e1afbea80" providerId="LiveId" clId="{2853C336-8093-48E8-A9E5-3543E1164CF1}" dt="2020-10-18T17:38:46.103" v="3948" actId="1035"/>
          <ac:spMkLst>
            <pc:docMk/>
            <pc:sldMk cId="732117688" sldId="263"/>
            <ac:spMk id="25" creationId="{A16B4F0A-E0F8-41B3-96E6-08DAEA2DFA39}"/>
          </ac:spMkLst>
        </pc:spChg>
        <pc:spChg chg="del">
          <ac:chgData name="Stanford Bowman" userId="6ede3e4e1afbea80" providerId="LiveId" clId="{2853C336-8093-48E8-A9E5-3543E1164CF1}" dt="2020-10-17T23:10:39.494" v="473" actId="478"/>
          <ac:spMkLst>
            <pc:docMk/>
            <pc:sldMk cId="732117688" sldId="263"/>
            <ac:spMk id="25" creationId="{BEB82E50-D8DF-4790-8732-CFCA61367F26}"/>
          </ac:spMkLst>
        </pc:spChg>
        <pc:spChg chg="del">
          <ac:chgData name="Stanford Bowman" userId="6ede3e4e1afbea80" providerId="LiveId" clId="{2853C336-8093-48E8-A9E5-3543E1164CF1}" dt="2020-10-17T23:10:39.494" v="473" actId="478"/>
          <ac:spMkLst>
            <pc:docMk/>
            <pc:sldMk cId="732117688" sldId="263"/>
            <ac:spMk id="26" creationId="{B5CA7386-78A1-4774-9ADF-7F1B79A51175}"/>
          </ac:spMkLst>
        </pc:spChg>
        <pc:spChg chg="add mod">
          <ac:chgData name="Stanford Bowman" userId="6ede3e4e1afbea80" providerId="LiveId" clId="{2853C336-8093-48E8-A9E5-3543E1164CF1}" dt="2020-10-18T17:38:46.103" v="3948" actId="1035"/>
          <ac:spMkLst>
            <pc:docMk/>
            <pc:sldMk cId="732117688" sldId="263"/>
            <ac:spMk id="26" creationId="{D2310188-E53F-4A5D-B2DF-57E4BA57E715}"/>
          </ac:spMkLst>
        </pc:spChg>
        <pc:spChg chg="del">
          <ac:chgData name="Stanford Bowman" userId="6ede3e4e1afbea80" providerId="LiveId" clId="{2853C336-8093-48E8-A9E5-3543E1164CF1}" dt="2020-10-17T23:10:39.494" v="473" actId="478"/>
          <ac:spMkLst>
            <pc:docMk/>
            <pc:sldMk cId="732117688" sldId="263"/>
            <ac:spMk id="27" creationId="{D2EDD178-A8FA-4FA6-894C-9750CCF4BD9C}"/>
          </ac:spMkLst>
        </pc:spChg>
        <pc:spChg chg="add mod">
          <ac:chgData name="Stanford Bowman" userId="6ede3e4e1afbea80" providerId="LiveId" clId="{2853C336-8093-48E8-A9E5-3543E1164CF1}" dt="2020-10-18T17:46:22.497" v="3974" actId="1035"/>
          <ac:spMkLst>
            <pc:docMk/>
            <pc:sldMk cId="732117688" sldId="263"/>
            <ac:spMk id="27" creationId="{F7F0D7A8-B9F3-4DB2-80FE-DCF8A7A0F678}"/>
          </ac:spMkLst>
        </pc:spChg>
        <pc:spChg chg="del mod">
          <ac:chgData name="Stanford Bowman" userId="6ede3e4e1afbea80" providerId="LiveId" clId="{2853C336-8093-48E8-A9E5-3543E1164CF1}" dt="2020-10-17T23:10:33.751" v="472" actId="478"/>
          <ac:spMkLst>
            <pc:docMk/>
            <pc:sldMk cId="732117688" sldId="263"/>
            <ac:spMk id="37" creationId="{DC078E8A-FEBA-4C1C-B7BD-6F215C3AFD50}"/>
          </ac:spMkLst>
        </pc:spChg>
        <pc:grpChg chg="add del mod">
          <ac:chgData name="Stanford Bowman" userId="6ede3e4e1afbea80" providerId="LiveId" clId="{2853C336-8093-48E8-A9E5-3543E1164CF1}" dt="2020-10-18T17:48:12.521" v="3986" actId="165"/>
          <ac:grpSpMkLst>
            <pc:docMk/>
            <pc:sldMk cId="732117688" sldId="263"/>
            <ac:grpSpMk id="7" creationId="{EFB5B5CF-F1BC-481E-BE23-5F97AAB0DA4B}"/>
          </ac:grpSpMkLst>
        </pc:grpChg>
        <pc:grpChg chg="add mod">
          <ac:chgData name="Stanford Bowman" userId="6ede3e4e1afbea80" providerId="LiveId" clId="{2853C336-8093-48E8-A9E5-3543E1164CF1}" dt="2020-10-18T17:52:11.733" v="4027" actId="164"/>
          <ac:grpSpMkLst>
            <pc:docMk/>
            <pc:sldMk cId="732117688" sldId="263"/>
            <ac:grpSpMk id="8" creationId="{0376AC74-983C-48B9-BF8A-3647807A963A}"/>
          </ac:grpSpMkLst>
        </pc:grpChg>
        <pc:grpChg chg="add del">
          <ac:chgData name="Stanford Bowman" userId="6ede3e4e1afbea80" providerId="LiveId" clId="{2853C336-8093-48E8-A9E5-3543E1164CF1}" dt="2020-10-18T03:46:38.482" v="2828" actId="165"/>
          <ac:grpSpMkLst>
            <pc:docMk/>
            <pc:sldMk cId="732117688" sldId="263"/>
            <ac:grpSpMk id="20" creationId="{98F5F170-AFE5-41B1-9AD5-19236E7E39CA}"/>
          </ac:grpSpMkLst>
        </pc:grpChg>
        <pc:picChg chg="del">
          <ac:chgData name="Stanford Bowman" userId="6ede3e4e1afbea80" providerId="LiveId" clId="{2853C336-8093-48E8-A9E5-3543E1164CF1}" dt="2020-10-17T22:13:07.387" v="124" actId="478"/>
          <ac:picMkLst>
            <pc:docMk/>
            <pc:sldMk cId="732117688" sldId="263"/>
            <ac:picMk id="15" creationId="{652488D0-73F0-4C7A-8449-E0D5425EF1F5}"/>
          </ac:picMkLst>
        </pc:picChg>
        <pc:picChg chg="add ord">
          <ac:chgData name="Stanford Bowman" userId="6ede3e4e1afbea80" providerId="LiveId" clId="{2853C336-8093-48E8-A9E5-3543E1164CF1}" dt="2020-10-18T19:06:54.971" v="4271" actId="167"/>
          <ac:picMkLst>
            <pc:docMk/>
            <pc:sldMk cId="732117688" sldId="263"/>
            <ac:picMk id="28" creationId="{5C2328C8-D8FF-4924-BF0A-C70DA8FF1FB7}"/>
          </ac:picMkLst>
        </pc:picChg>
        <pc:picChg chg="del">
          <ac:chgData name="Stanford Bowman" userId="6ede3e4e1afbea80" providerId="LiveId" clId="{2853C336-8093-48E8-A9E5-3543E1164CF1}" dt="2020-10-17T23:10:33.751" v="472" actId="478"/>
          <ac:picMkLst>
            <pc:docMk/>
            <pc:sldMk cId="732117688" sldId="263"/>
            <ac:picMk id="2049" creationId="{B8E24EE2-EDEF-4FA0-9EB0-2F4104DF8B31}"/>
          </ac:picMkLst>
        </pc:picChg>
        <pc:cxnChg chg="mod">
          <ac:chgData name="Stanford Bowman" userId="6ede3e4e1afbea80" providerId="LiveId" clId="{2853C336-8093-48E8-A9E5-3543E1164CF1}" dt="2020-10-17T23:11:01.091" v="476" actId="14100"/>
          <ac:cxnSpMkLst>
            <pc:docMk/>
            <pc:sldMk cId="732117688" sldId="263"/>
            <ac:cxnSpMk id="18" creationId="{769DC34A-37CB-4767-BD67-BA2ECDA774C0}"/>
          </ac:cxnSpMkLst>
        </pc:cxnChg>
      </pc:sldChg>
      <pc:sldChg chg="addSp delSp modSp ord modNotes modNotesTx">
        <pc:chgData name="Stanford Bowman" userId="6ede3e4e1afbea80" providerId="LiveId" clId="{2853C336-8093-48E8-A9E5-3543E1164CF1}" dt="2020-10-18T19:08:30.787" v="4286" actId="207"/>
        <pc:sldMkLst>
          <pc:docMk/>
          <pc:sldMk cId="0" sldId="264"/>
        </pc:sldMkLst>
        <pc:spChg chg="mod">
          <ac:chgData name="Stanford Bowman" userId="6ede3e4e1afbea80" providerId="LiveId" clId="{2853C336-8093-48E8-A9E5-3543E1164CF1}" dt="2020-10-18T02:35:14.163" v="1909" actId="465"/>
          <ac:spMkLst>
            <pc:docMk/>
            <pc:sldMk cId="0" sldId="264"/>
            <ac:spMk id="2" creationId="{B073B5BA-3F73-4788-A44E-6FEC2EA0391D}"/>
          </ac:spMkLst>
        </pc:spChg>
        <pc:spChg chg="mod">
          <ac:chgData name="Stanford Bowman" userId="6ede3e4e1afbea80" providerId="LiveId" clId="{2853C336-8093-48E8-A9E5-3543E1164CF1}" dt="2020-10-17T20:56:41.547" v="7" actId="27636"/>
          <ac:spMkLst>
            <pc:docMk/>
            <pc:sldMk cId="0" sldId="264"/>
            <ac:spMk id="15" creationId="{10095DD6-603C-4C82-8947-C8C771F8E607}"/>
          </ac:spMkLst>
        </pc:spChg>
        <pc:spChg chg="mod">
          <ac:chgData name="Stanford Bowman" userId="6ede3e4e1afbea80" providerId="LiveId" clId="{2853C336-8093-48E8-A9E5-3543E1164CF1}" dt="2020-10-18T02:31:24.530" v="1875"/>
          <ac:spMkLst>
            <pc:docMk/>
            <pc:sldMk cId="0" sldId="264"/>
            <ac:spMk id="16" creationId="{4F123F2E-C565-4555-981E-61A6D6EC2C25}"/>
          </ac:spMkLst>
        </pc:spChg>
        <pc:spChg chg="mod">
          <ac:chgData name="Stanford Bowman" userId="6ede3e4e1afbea80" providerId="LiveId" clId="{2853C336-8093-48E8-A9E5-3543E1164CF1}" dt="2020-10-18T02:35:14.163" v="1909" actId="465"/>
          <ac:spMkLst>
            <pc:docMk/>
            <pc:sldMk cId="0" sldId="264"/>
            <ac:spMk id="17" creationId="{F67760C7-6837-45B9-B842-5FDDC5966EEE}"/>
          </ac:spMkLst>
        </pc:spChg>
        <pc:spChg chg="add ord">
          <ac:chgData name="Stanford Bowman" userId="6ede3e4e1afbea80" providerId="LiveId" clId="{2853C336-8093-48E8-A9E5-3543E1164CF1}" dt="2020-10-17T23:50:31.357" v="772" actId="167"/>
          <ac:spMkLst>
            <pc:docMk/>
            <pc:sldMk cId="0" sldId="264"/>
            <ac:spMk id="18" creationId="{6B5BDDF0-AC04-448A-A5AE-0B682F0BFADD}"/>
          </ac:spMkLst>
        </pc:spChg>
        <pc:spChg chg="mod">
          <ac:chgData name="Stanford Bowman" userId="6ede3e4e1afbea80" providerId="LiveId" clId="{2853C336-8093-48E8-A9E5-3543E1164CF1}" dt="2020-10-18T19:08:30.787" v="4286" actId="207"/>
          <ac:spMkLst>
            <pc:docMk/>
            <pc:sldMk cId="0" sldId="264"/>
            <ac:spMk id="23" creationId="{00000000-0000-0000-0000-000000000000}"/>
          </ac:spMkLst>
        </pc:spChg>
        <pc:spChg chg="mod">
          <ac:chgData name="Stanford Bowman" userId="6ede3e4e1afbea80" providerId="LiveId" clId="{2853C336-8093-48E8-A9E5-3543E1164CF1}" dt="2020-10-18T02:18:20.842" v="1611" actId="1037"/>
          <ac:spMkLst>
            <pc:docMk/>
            <pc:sldMk cId="0" sldId="264"/>
            <ac:spMk id="24" creationId="{0A027986-47CB-4EC3-A673-ABF84764C316}"/>
          </ac:spMkLst>
        </pc:spChg>
        <pc:spChg chg="mod">
          <ac:chgData name="Stanford Bowman" userId="6ede3e4e1afbea80" providerId="LiveId" clId="{2853C336-8093-48E8-A9E5-3543E1164CF1}" dt="2020-10-17T22:57:05.298" v="238" actId="207"/>
          <ac:spMkLst>
            <pc:docMk/>
            <pc:sldMk cId="0" sldId="264"/>
            <ac:spMk id="41" creationId="{55FC8DB6-0545-402E-8EC4-8011DECDBFD1}"/>
          </ac:spMkLst>
        </pc:spChg>
        <pc:grpChg chg="mod">
          <ac:chgData name="Stanford Bowman" userId="6ede3e4e1afbea80" providerId="LiveId" clId="{2853C336-8093-48E8-A9E5-3543E1164CF1}" dt="2020-10-18T02:17:33.202" v="1599" actId="207"/>
          <ac:grpSpMkLst>
            <pc:docMk/>
            <pc:sldMk cId="0" sldId="264"/>
            <ac:grpSpMk id="13" creationId="{A5948FE5-221F-45A4-9CD3-DA7607B3C949}"/>
          </ac:grpSpMkLst>
        </pc:grpChg>
        <pc:picChg chg="del">
          <ac:chgData name="Stanford Bowman" userId="6ede3e4e1afbea80" providerId="LiveId" clId="{2853C336-8093-48E8-A9E5-3543E1164CF1}" dt="2020-10-17T22:13:17.317" v="126" actId="478"/>
          <ac:picMkLst>
            <pc:docMk/>
            <pc:sldMk cId="0" sldId="264"/>
            <ac:picMk id="19" creationId="{75677E0A-2057-434D-B154-E816776E3062}"/>
          </ac:picMkLst>
        </pc:picChg>
        <pc:picChg chg="add ord">
          <ac:chgData name="Stanford Bowman" userId="6ede3e4e1afbea80" providerId="LiveId" clId="{2853C336-8093-48E8-A9E5-3543E1164CF1}" dt="2020-10-18T19:08:20.250" v="4284" actId="167"/>
          <ac:picMkLst>
            <pc:docMk/>
            <pc:sldMk cId="0" sldId="264"/>
            <ac:picMk id="19" creationId="{CFAC87D8-17C0-4416-BE42-A3205585B187}"/>
          </ac:picMkLst>
        </pc:picChg>
        <pc:cxnChg chg="mod">
          <ac:chgData name="Stanford Bowman" userId="6ede3e4e1afbea80" providerId="LiveId" clId="{2853C336-8093-48E8-A9E5-3543E1164CF1}" dt="2020-10-18T02:18:20.842" v="1611" actId="1037"/>
          <ac:cxnSpMkLst>
            <pc:docMk/>
            <pc:sldMk cId="0" sldId="264"/>
            <ac:cxnSpMk id="20" creationId="{E10B1E77-DAEF-4D4A-B41E-3FCD1B0216C5}"/>
          </ac:cxnSpMkLst>
        </pc:cxnChg>
      </pc:sldChg>
      <pc:sldChg chg="addSp delSp modSp setBg delAnim modAnim modNotes modNotesTx">
        <pc:chgData name="Stanford Bowman" userId="6ede3e4e1afbea80" providerId="LiveId" clId="{2853C336-8093-48E8-A9E5-3543E1164CF1}" dt="2020-10-18T17:29:18.938" v="3555"/>
        <pc:sldMkLst>
          <pc:docMk/>
          <pc:sldMk cId="592590924" sldId="269"/>
        </pc:sldMkLst>
        <pc:spChg chg="del mod">
          <ac:chgData name="Stanford Bowman" userId="6ede3e4e1afbea80" providerId="LiveId" clId="{2853C336-8093-48E8-A9E5-3543E1164CF1}" dt="2020-10-17T23:10:17.215" v="468" actId="478"/>
          <ac:spMkLst>
            <pc:docMk/>
            <pc:sldMk cId="592590924" sldId="269"/>
            <ac:spMk id="4" creationId="{07F46C4A-DA05-4F0E-A1A5-C66BC2690578}"/>
          </ac:spMkLst>
        </pc:spChg>
        <pc:spChg chg="add mod">
          <ac:chgData name="Stanford Bowman" userId="6ede3e4e1afbea80" providerId="LiveId" clId="{2853C336-8093-48E8-A9E5-3543E1164CF1}" dt="2020-10-18T17:04:18.467" v="3011" actId="207"/>
          <ac:spMkLst>
            <pc:docMk/>
            <pc:sldMk cId="592590924" sldId="269"/>
            <ac:spMk id="4" creationId="{25592312-6D1D-409A-B10B-BA9D46A4691A}"/>
          </ac:spMkLst>
        </pc:spChg>
        <pc:spChg chg="add mod">
          <ac:chgData name="Stanford Bowman" userId="6ede3e4e1afbea80" providerId="LiveId" clId="{2853C336-8093-48E8-A9E5-3543E1164CF1}" dt="2020-10-18T02:13:32.120" v="1550" actId="1035"/>
          <ac:spMkLst>
            <pc:docMk/>
            <pc:sldMk cId="592590924" sldId="269"/>
            <ac:spMk id="5" creationId="{0BE0E462-260F-4E6B-A8E7-3B612E7CDA0B}"/>
          </ac:spMkLst>
        </pc:spChg>
        <pc:spChg chg="add mod">
          <ac:chgData name="Stanford Bowman" userId="6ede3e4e1afbea80" providerId="LiveId" clId="{2853C336-8093-48E8-A9E5-3543E1164CF1}" dt="2020-10-18T17:24:39.590" v="3411" actId="14100"/>
          <ac:spMkLst>
            <pc:docMk/>
            <pc:sldMk cId="592590924" sldId="269"/>
            <ac:spMk id="6" creationId="{710288B1-B8FD-4A99-8E41-A22302DAE6DA}"/>
          </ac:spMkLst>
        </pc:spChg>
        <pc:spChg chg="add mod">
          <ac:chgData name="Stanford Bowman" userId="6ede3e4e1afbea80" providerId="LiveId" clId="{2853C336-8093-48E8-A9E5-3543E1164CF1}" dt="2020-10-18T17:24:19.701" v="3408" actId="115"/>
          <ac:spMkLst>
            <pc:docMk/>
            <pc:sldMk cId="592590924" sldId="269"/>
            <ac:spMk id="7" creationId="{9CD396EF-8327-488A-BCA5-9D70F6B233BC}"/>
          </ac:spMkLst>
        </pc:spChg>
        <pc:spChg chg="mod ord">
          <ac:chgData name="Stanford Bowman" userId="6ede3e4e1afbea80" providerId="LiveId" clId="{2853C336-8093-48E8-A9E5-3543E1164CF1}" dt="2020-10-18T17:05:15.381" v="3025" actId="14100"/>
          <ac:spMkLst>
            <pc:docMk/>
            <pc:sldMk cId="592590924" sldId="269"/>
            <ac:spMk id="13" creationId="{F8EA0646-B1C8-4D8A-AEF1-D238740D007E}"/>
          </ac:spMkLst>
        </pc:spChg>
        <pc:spChg chg="mod ord">
          <ac:chgData name="Stanford Bowman" userId="6ede3e4e1afbea80" providerId="LiveId" clId="{2853C336-8093-48E8-A9E5-3543E1164CF1}" dt="2020-10-18T02:05:24.866" v="1447" actId="166"/>
          <ac:spMkLst>
            <pc:docMk/>
            <pc:sldMk cId="592590924" sldId="269"/>
            <ac:spMk id="14" creationId="{9FFFAFA4-49AA-42D4-BA1D-07381D25B493}"/>
          </ac:spMkLst>
        </pc:spChg>
        <pc:spChg chg="add mod">
          <ac:chgData name="Stanford Bowman" userId="6ede3e4e1afbea80" providerId="LiveId" clId="{2853C336-8093-48E8-A9E5-3543E1164CF1}" dt="2020-10-18T17:05:42.980" v="3131" actId="14100"/>
          <ac:spMkLst>
            <pc:docMk/>
            <pc:sldMk cId="592590924" sldId="269"/>
            <ac:spMk id="15" creationId="{AC936B5A-058F-4483-AF84-915283A4E4E8}"/>
          </ac:spMkLst>
        </pc:spChg>
        <pc:spChg chg="add del">
          <ac:chgData name="Stanford Bowman" userId="6ede3e4e1afbea80" providerId="LiveId" clId="{2853C336-8093-48E8-A9E5-3543E1164CF1}" dt="2020-10-18T02:03:05.872" v="1239" actId="478"/>
          <ac:spMkLst>
            <pc:docMk/>
            <pc:sldMk cId="592590924" sldId="269"/>
            <ac:spMk id="15" creationId="{F0AD9625-515D-43DD-94CD-ED3B14FC9DFE}"/>
          </ac:spMkLst>
        </pc:spChg>
        <pc:spChg chg="add del mod">
          <ac:chgData name="Stanford Bowman" userId="6ede3e4e1afbea80" providerId="LiveId" clId="{2853C336-8093-48E8-A9E5-3543E1164CF1}" dt="2020-10-18T02:12:09.065" v="1518" actId="478"/>
          <ac:spMkLst>
            <pc:docMk/>
            <pc:sldMk cId="592590924" sldId="269"/>
            <ac:spMk id="16" creationId="{1C03490A-C7B0-4AB5-9667-C69C2BA5D515}"/>
          </ac:spMkLst>
        </pc:spChg>
        <pc:spChg chg="del mod">
          <ac:chgData name="Stanford Bowman" userId="6ede3e4e1afbea80" providerId="LiveId" clId="{2853C336-8093-48E8-A9E5-3543E1164CF1}" dt="2020-10-17T23:10:17.215" v="468" actId="478"/>
          <ac:spMkLst>
            <pc:docMk/>
            <pc:sldMk cId="592590924" sldId="269"/>
            <ac:spMk id="16" creationId="{B0A6E96E-9A03-418C-AF0D-EAC053B274FF}"/>
          </ac:spMkLst>
        </pc:spChg>
        <pc:spChg chg="add mod">
          <ac:chgData name="Stanford Bowman" userId="6ede3e4e1afbea80" providerId="LiveId" clId="{2853C336-8093-48E8-A9E5-3543E1164CF1}" dt="2020-10-18T17:06:09.422" v="3284" actId="14100"/>
          <ac:spMkLst>
            <pc:docMk/>
            <pc:sldMk cId="592590924" sldId="269"/>
            <ac:spMk id="16" creationId="{DD4946B8-B14E-4D43-B33E-2A4F6CF39C67}"/>
          </ac:spMkLst>
        </pc:spChg>
        <pc:spChg chg="mod ord">
          <ac:chgData name="Stanford Bowman" userId="6ede3e4e1afbea80" providerId="LiveId" clId="{2853C336-8093-48E8-A9E5-3543E1164CF1}" dt="2020-10-18T02:09:17.790" v="1502" actId="166"/>
          <ac:spMkLst>
            <pc:docMk/>
            <pc:sldMk cId="592590924" sldId="269"/>
            <ac:spMk id="18" creationId="{FF3E6808-A08E-4ED6-9610-DA47A63E30CA}"/>
          </ac:spMkLst>
        </pc:spChg>
        <pc:spChg chg="add mod">
          <ac:chgData name="Stanford Bowman" userId="6ede3e4e1afbea80" providerId="LiveId" clId="{2853C336-8093-48E8-A9E5-3543E1164CF1}" dt="2020-10-18T17:26:49.051" v="3418"/>
          <ac:spMkLst>
            <pc:docMk/>
            <pc:sldMk cId="592590924" sldId="269"/>
            <ac:spMk id="20" creationId="{358DF119-7A7A-4FFC-8B81-485A120730E9}"/>
          </ac:spMkLst>
        </pc:spChg>
        <pc:spChg chg="add mod">
          <ac:chgData name="Stanford Bowman" userId="6ede3e4e1afbea80" providerId="LiveId" clId="{2853C336-8093-48E8-A9E5-3543E1164CF1}" dt="2020-10-18T17:28:12.043" v="3456" actId="208"/>
          <ac:spMkLst>
            <pc:docMk/>
            <pc:sldMk cId="592590924" sldId="269"/>
            <ac:spMk id="21" creationId="{449CF975-E678-4496-B96D-B2C0C4AC4887}"/>
          </ac:spMkLst>
        </pc:spChg>
        <pc:spChg chg="add mod">
          <ac:chgData name="Stanford Bowman" userId="6ede3e4e1afbea80" providerId="LiveId" clId="{2853C336-8093-48E8-A9E5-3543E1164CF1}" dt="2020-10-18T17:28:42.630" v="3552" actId="14100"/>
          <ac:spMkLst>
            <pc:docMk/>
            <pc:sldMk cId="592590924" sldId="269"/>
            <ac:spMk id="22" creationId="{60A7C645-286F-4403-A507-5D60AA9839E4}"/>
          </ac:spMkLst>
        </pc:spChg>
        <pc:spChg chg="del mod ord">
          <ac:chgData name="Stanford Bowman" userId="6ede3e4e1afbea80" providerId="LiveId" clId="{2853C336-8093-48E8-A9E5-3543E1164CF1}" dt="2020-10-18T02:12:13.677" v="1519" actId="478"/>
          <ac:spMkLst>
            <pc:docMk/>
            <pc:sldMk cId="592590924" sldId="269"/>
            <ac:spMk id="24" creationId="{9A480574-58D0-45FC-8B7C-BD254AE17042}"/>
          </ac:spMkLst>
        </pc:spChg>
        <pc:picChg chg="add mod">
          <ac:chgData name="Stanford Bowman" userId="6ede3e4e1afbea80" providerId="LiveId" clId="{2853C336-8093-48E8-A9E5-3543E1164CF1}" dt="2020-10-18T17:04:12.847" v="3010" actId="1076"/>
          <ac:picMkLst>
            <pc:docMk/>
            <pc:sldMk cId="592590924" sldId="269"/>
            <ac:picMk id="3" creationId="{90FF6F56-6062-472E-8B47-B5C8956F2417}"/>
          </ac:picMkLst>
        </pc:picChg>
        <pc:picChg chg="del">
          <ac:chgData name="Stanford Bowman" userId="6ede3e4e1afbea80" providerId="LiveId" clId="{2853C336-8093-48E8-A9E5-3543E1164CF1}" dt="2020-10-17T22:13:03.520" v="123" actId="478"/>
          <ac:picMkLst>
            <pc:docMk/>
            <pc:sldMk cId="592590924" sldId="269"/>
            <ac:picMk id="15" creationId="{8BE3EF31-762B-4377-91AB-50638176DDFE}"/>
          </ac:picMkLst>
        </pc:picChg>
        <pc:picChg chg="add mod">
          <ac:chgData name="Stanford Bowman" userId="6ede3e4e1afbea80" providerId="LiveId" clId="{2853C336-8093-48E8-A9E5-3543E1164CF1}" dt="2020-10-18T02:08:57.413" v="1499" actId="1076"/>
          <ac:picMkLst>
            <pc:docMk/>
            <pc:sldMk cId="592590924" sldId="269"/>
            <ac:picMk id="17" creationId="{F944CD7A-DADC-46E0-9A6A-BF2D7A6CF151}"/>
          </ac:picMkLst>
        </pc:picChg>
        <pc:cxnChg chg="mod ord">
          <ac:chgData name="Stanford Bowman" userId="6ede3e4e1afbea80" providerId="LiveId" clId="{2853C336-8093-48E8-A9E5-3543E1164CF1}" dt="2020-10-18T02:09:14.081" v="1501" actId="166"/>
          <ac:cxnSpMkLst>
            <pc:docMk/>
            <pc:sldMk cId="592590924" sldId="269"/>
            <ac:cxnSpMk id="19" creationId="{24D1EBCE-E495-4DCA-B841-446BC0CF2047}"/>
          </ac:cxnSpMkLst>
        </pc:cxnChg>
      </pc:sldChg>
      <pc:sldChg chg="addSp delSp modSp ord delAnim modNotes modNotesTx">
        <pc:chgData name="Stanford Bowman" userId="6ede3e4e1afbea80" providerId="LiveId" clId="{2853C336-8093-48E8-A9E5-3543E1164CF1}" dt="2020-10-18T19:09:13.088" v="4292" actId="167"/>
        <pc:sldMkLst>
          <pc:docMk/>
          <pc:sldMk cId="0" sldId="275"/>
        </pc:sldMkLst>
        <pc:spChg chg="del">
          <ac:chgData name="Stanford Bowman" userId="6ede3e4e1afbea80" providerId="LiveId" clId="{2853C336-8093-48E8-A9E5-3543E1164CF1}" dt="2020-10-17T23:14:56.613" v="501" actId="478"/>
          <ac:spMkLst>
            <pc:docMk/>
            <pc:sldMk cId="0" sldId="275"/>
            <ac:spMk id="2" creationId="{21A19BE9-A611-459D-815C-E8908CAB6EF1}"/>
          </ac:spMkLst>
        </pc:spChg>
        <pc:spChg chg="add mod">
          <ac:chgData name="Stanford Bowman" userId="6ede3e4e1afbea80" providerId="LiveId" clId="{2853C336-8093-48E8-A9E5-3543E1164CF1}" dt="2020-10-18T18:36:56.833" v="4171" actId="207"/>
          <ac:spMkLst>
            <pc:docMk/>
            <pc:sldMk cId="0" sldId="275"/>
            <ac:spMk id="2" creationId="{CA679133-6CED-458B-84DB-18AD0DEC1CCA}"/>
          </ac:spMkLst>
        </pc:spChg>
        <pc:spChg chg="del mod">
          <ac:chgData name="Stanford Bowman" userId="6ede3e4e1afbea80" providerId="LiveId" clId="{2853C336-8093-48E8-A9E5-3543E1164CF1}" dt="2020-10-17T23:14:50.373" v="500" actId="478"/>
          <ac:spMkLst>
            <pc:docMk/>
            <pc:sldMk cId="0" sldId="275"/>
            <ac:spMk id="3" creationId="{A0F222F0-870D-4869-B108-7B1FF293CD32}"/>
          </ac:spMkLst>
        </pc:spChg>
        <pc:spChg chg="add mod">
          <ac:chgData name="Stanford Bowman" userId="6ede3e4e1afbea80" providerId="LiveId" clId="{2853C336-8093-48E8-A9E5-3543E1164CF1}" dt="2020-10-18T18:40:01.986" v="4203" actId="553"/>
          <ac:spMkLst>
            <pc:docMk/>
            <pc:sldMk cId="0" sldId="275"/>
            <ac:spMk id="3" creationId="{E84E44DF-19D2-4D3D-82BD-BFFF8C12487B}"/>
          </ac:spMkLst>
        </pc:spChg>
        <pc:spChg chg="add mod">
          <ac:chgData name="Stanford Bowman" userId="6ede3e4e1afbea80" providerId="LiveId" clId="{2853C336-8093-48E8-A9E5-3543E1164CF1}" dt="2020-10-18T18:40:01.986" v="4203" actId="553"/>
          <ac:spMkLst>
            <pc:docMk/>
            <pc:sldMk cId="0" sldId="275"/>
            <ac:spMk id="4" creationId="{933A8987-2260-4FA0-8D7C-1F526CB1B105}"/>
          </ac:spMkLst>
        </pc:spChg>
        <pc:spChg chg="del">
          <ac:chgData name="Stanford Bowman" userId="6ede3e4e1afbea80" providerId="LiveId" clId="{2853C336-8093-48E8-A9E5-3543E1164CF1}" dt="2020-10-17T23:14:45.525" v="499" actId="478"/>
          <ac:spMkLst>
            <pc:docMk/>
            <pc:sldMk cId="0" sldId="275"/>
            <ac:spMk id="4" creationId="{C12F49AF-FB2E-4792-B2A6-5D739A6C85C3}"/>
          </ac:spMkLst>
        </pc:spChg>
        <pc:spChg chg="add mod">
          <ac:chgData name="Stanford Bowman" userId="6ede3e4e1afbea80" providerId="LiveId" clId="{2853C336-8093-48E8-A9E5-3543E1164CF1}" dt="2020-10-18T18:39:28.801" v="4199" actId="1076"/>
          <ac:spMkLst>
            <pc:docMk/>
            <pc:sldMk cId="0" sldId="275"/>
            <ac:spMk id="5" creationId="{000FBA31-EF9B-49E9-9763-7C5FE027711F}"/>
          </ac:spMkLst>
        </pc:spChg>
        <pc:spChg chg="del">
          <ac:chgData name="Stanford Bowman" userId="6ede3e4e1afbea80" providerId="LiveId" clId="{2853C336-8093-48E8-A9E5-3543E1164CF1}" dt="2020-10-17T23:14:50.373" v="500" actId="478"/>
          <ac:spMkLst>
            <pc:docMk/>
            <pc:sldMk cId="0" sldId="275"/>
            <ac:spMk id="6" creationId="{82C01810-1B81-4DB7-803B-568937633E50}"/>
          </ac:spMkLst>
        </pc:spChg>
        <pc:spChg chg="add mod ord">
          <ac:chgData name="Stanford Bowman" userId="6ede3e4e1afbea80" providerId="LiveId" clId="{2853C336-8093-48E8-A9E5-3543E1164CF1}" dt="2020-10-17T23:43:32.828" v="708" actId="167"/>
          <ac:spMkLst>
            <pc:docMk/>
            <pc:sldMk cId="0" sldId="275"/>
            <ac:spMk id="7" creationId="{12C61022-BCF2-40B4-AB7A-4C0F37FAAFA3}"/>
          </ac:spMkLst>
        </pc:spChg>
        <pc:spChg chg="mod">
          <ac:chgData name="Stanford Bowman" userId="6ede3e4e1afbea80" providerId="LiveId" clId="{2853C336-8093-48E8-A9E5-3543E1164CF1}" dt="2020-10-17T23:15:30.344" v="503" actId="207"/>
          <ac:spMkLst>
            <pc:docMk/>
            <pc:sldMk cId="0" sldId="275"/>
            <ac:spMk id="13" creationId="{E3225621-1F29-493D-A2BD-27F3A526DFC8}"/>
          </ac:spMkLst>
        </pc:spChg>
        <pc:spChg chg="mod">
          <ac:chgData name="Stanford Bowman" userId="6ede3e4e1afbea80" providerId="LiveId" clId="{2853C336-8093-48E8-A9E5-3543E1164CF1}" dt="2020-10-17T20:56:41.810" v="12" actId="27636"/>
          <ac:spMkLst>
            <pc:docMk/>
            <pc:sldMk cId="0" sldId="275"/>
            <ac:spMk id="14" creationId="{030AD845-6276-4AE9-B18C-E02E41187153}"/>
          </ac:spMkLst>
        </pc:spChg>
        <pc:spChg chg="add del mod topLvl">
          <ac:chgData name="Stanford Bowman" userId="6ede3e4e1afbea80" providerId="LiveId" clId="{2853C336-8093-48E8-A9E5-3543E1164CF1}" dt="2020-10-17T23:27:17.396" v="543" actId="478"/>
          <ac:spMkLst>
            <pc:docMk/>
            <pc:sldMk cId="0" sldId="275"/>
            <ac:spMk id="18" creationId="{7D3765C3-46CF-4DEF-ABAD-C076EDB63EB7}"/>
          </ac:spMkLst>
        </pc:spChg>
        <pc:spChg chg="add del mod topLvl">
          <ac:chgData name="Stanford Bowman" userId="6ede3e4e1afbea80" providerId="LiveId" clId="{2853C336-8093-48E8-A9E5-3543E1164CF1}" dt="2020-10-17T23:40:12.523" v="662" actId="478"/>
          <ac:spMkLst>
            <pc:docMk/>
            <pc:sldMk cId="0" sldId="275"/>
            <ac:spMk id="19" creationId="{34BD8836-36C7-498B-ABD7-248A836B9295}"/>
          </ac:spMkLst>
        </pc:spChg>
        <pc:spChg chg="add del mod topLvl">
          <ac:chgData name="Stanford Bowman" userId="6ede3e4e1afbea80" providerId="LiveId" clId="{2853C336-8093-48E8-A9E5-3543E1164CF1}" dt="2020-10-17T23:27:49.807" v="547" actId="478"/>
          <ac:spMkLst>
            <pc:docMk/>
            <pc:sldMk cId="0" sldId="275"/>
            <ac:spMk id="21" creationId="{FA298A18-DC67-434F-89D8-6C6517ED8BCE}"/>
          </ac:spMkLst>
        </pc:spChg>
        <pc:spChg chg="add del mod topLvl">
          <ac:chgData name="Stanford Bowman" userId="6ede3e4e1afbea80" providerId="LiveId" clId="{2853C336-8093-48E8-A9E5-3543E1164CF1}" dt="2020-10-17T23:40:12.523" v="662" actId="478"/>
          <ac:spMkLst>
            <pc:docMk/>
            <pc:sldMk cId="0" sldId="275"/>
            <ac:spMk id="22" creationId="{FE41FA08-9540-43EB-843A-D851EE220108}"/>
          </ac:spMkLst>
        </pc:spChg>
        <pc:spChg chg="add">
          <ac:chgData name="Stanford Bowman" userId="6ede3e4e1afbea80" providerId="LiveId" clId="{2853C336-8093-48E8-A9E5-3543E1164CF1}" dt="2020-10-17T23:40:37.444" v="666"/>
          <ac:spMkLst>
            <pc:docMk/>
            <pc:sldMk cId="0" sldId="275"/>
            <ac:spMk id="24" creationId="{94D7615B-E342-4C5F-9D1E-5F57CE4E5B1B}"/>
          </ac:spMkLst>
        </pc:spChg>
        <pc:spChg chg="add">
          <ac:chgData name="Stanford Bowman" userId="6ede3e4e1afbea80" providerId="LiveId" clId="{2853C336-8093-48E8-A9E5-3543E1164CF1}" dt="2020-10-17T23:40:37.444" v="666"/>
          <ac:spMkLst>
            <pc:docMk/>
            <pc:sldMk cId="0" sldId="275"/>
            <ac:spMk id="25" creationId="{A269F1A5-6C36-45C0-B17B-967508F9569C}"/>
          </ac:spMkLst>
        </pc:spChg>
        <pc:spChg chg="mod">
          <ac:chgData name="Stanford Bowman" userId="6ede3e4e1afbea80" providerId="LiveId" clId="{2853C336-8093-48E8-A9E5-3543E1164CF1}" dt="2020-10-17T23:45:52.773" v="722" actId="115"/>
          <ac:spMkLst>
            <pc:docMk/>
            <pc:sldMk cId="0" sldId="275"/>
            <ac:spMk id="28" creationId="{872097DE-8DBE-4643-A41B-659FA6989DD6}"/>
          </ac:spMkLst>
        </pc:spChg>
        <pc:spChg chg="mod">
          <ac:chgData name="Stanford Bowman" userId="6ede3e4e1afbea80" providerId="LiveId" clId="{2853C336-8093-48E8-A9E5-3543E1164CF1}" dt="2020-10-17T23:45:52.773" v="722" actId="115"/>
          <ac:spMkLst>
            <pc:docMk/>
            <pc:sldMk cId="0" sldId="275"/>
            <ac:spMk id="29" creationId="{CA9D19E1-50C7-4276-8BF5-7CE860BF16D3}"/>
          </ac:spMkLst>
        </pc:spChg>
        <pc:grpChg chg="add del mod">
          <ac:chgData name="Stanford Bowman" userId="6ede3e4e1afbea80" providerId="LiveId" clId="{2853C336-8093-48E8-A9E5-3543E1164CF1}" dt="2020-10-17T23:27:24.518" v="544" actId="165"/>
          <ac:grpSpMkLst>
            <pc:docMk/>
            <pc:sldMk cId="0" sldId="275"/>
            <ac:grpSpMk id="15" creationId="{9ED25C5A-9F24-4B4F-BDF6-97EF7AF0B25D}"/>
          </ac:grpSpMkLst>
        </pc:grpChg>
        <pc:grpChg chg="add del mod">
          <ac:chgData name="Stanford Bowman" userId="6ede3e4e1afbea80" providerId="LiveId" clId="{2853C336-8093-48E8-A9E5-3543E1164CF1}" dt="2020-10-17T23:26:59.169" v="540" actId="165"/>
          <ac:grpSpMkLst>
            <pc:docMk/>
            <pc:sldMk cId="0" sldId="275"/>
            <ac:grpSpMk id="17" creationId="{B328D8C9-B938-4E9D-9241-BDBC83CB2196}"/>
          </ac:grpSpMkLst>
        </pc:grpChg>
        <pc:grpChg chg="add del ord">
          <ac:chgData name="Stanford Bowman" userId="6ede3e4e1afbea80" providerId="LiveId" clId="{2853C336-8093-48E8-A9E5-3543E1164CF1}" dt="2020-10-17T23:45:51.826" v="721"/>
          <ac:grpSpMkLst>
            <pc:docMk/>
            <pc:sldMk cId="0" sldId="275"/>
            <ac:grpSpMk id="26" creationId="{1E32AC25-7E7B-438A-8500-ED5A298CD4D8}"/>
          </ac:grpSpMkLst>
        </pc:grpChg>
        <pc:grpChg chg="add del">
          <ac:chgData name="Stanford Bowman" userId="6ede3e4e1afbea80" providerId="LiveId" clId="{2853C336-8093-48E8-A9E5-3543E1164CF1}" dt="2020-10-17T23:45:51.001" v="720"/>
          <ac:grpSpMkLst>
            <pc:docMk/>
            <pc:sldMk cId="0" sldId="275"/>
            <ac:grpSpMk id="30" creationId="{5A494800-E553-4173-86A6-52466B87C6AF}"/>
          </ac:grpSpMkLst>
        </pc:grpChg>
        <pc:graphicFrameChg chg="del mod">
          <ac:chgData name="Stanford Bowman" userId="6ede3e4e1afbea80" providerId="LiveId" clId="{2853C336-8093-48E8-A9E5-3543E1164CF1}" dt="2020-10-17T23:28:39.605" v="566" actId="478"/>
          <ac:graphicFrameMkLst>
            <pc:docMk/>
            <pc:sldMk cId="0" sldId="275"/>
            <ac:graphicFrameMk id="20" creationId="{73A28EBB-26EA-457D-AB74-9DA4A851E49A}"/>
          </ac:graphicFrameMkLst>
        </pc:graphicFrameChg>
        <pc:picChg chg="add del mod">
          <ac:chgData name="Stanford Bowman" userId="6ede3e4e1afbea80" providerId="LiveId" clId="{2853C336-8093-48E8-A9E5-3543E1164CF1}" dt="2020-10-17T23:40:12.523" v="662" actId="478"/>
          <ac:picMkLst>
            <pc:docMk/>
            <pc:sldMk cId="0" sldId="275"/>
            <ac:picMk id="5" creationId="{FEB8E677-DAC4-4718-B266-F081CF55EED6}"/>
          </ac:picMkLst>
        </pc:picChg>
        <pc:picChg chg="del">
          <ac:chgData name="Stanford Bowman" userId="6ede3e4e1afbea80" providerId="LiveId" clId="{2853C336-8093-48E8-A9E5-3543E1164CF1}" dt="2020-10-17T22:13:40.850" v="133" actId="478"/>
          <ac:picMkLst>
            <pc:docMk/>
            <pc:sldMk cId="0" sldId="275"/>
            <ac:picMk id="15" creationId="{8F08E98E-5708-428F-9636-915C672972C8}"/>
          </ac:picMkLst>
        </pc:picChg>
        <pc:picChg chg="add ord">
          <ac:chgData name="Stanford Bowman" userId="6ede3e4e1afbea80" providerId="LiveId" clId="{2853C336-8093-48E8-A9E5-3543E1164CF1}" dt="2020-10-18T19:09:13.088" v="4292" actId="167"/>
          <ac:picMkLst>
            <pc:docMk/>
            <pc:sldMk cId="0" sldId="275"/>
            <ac:picMk id="18" creationId="{C0945AFC-9CAA-4E95-9F29-8C8652746E75}"/>
          </ac:picMkLst>
        </pc:picChg>
        <pc:picChg chg="add del">
          <ac:chgData name="Stanford Bowman" userId="6ede3e4e1afbea80" providerId="LiveId" clId="{2853C336-8093-48E8-A9E5-3543E1164CF1}" dt="2020-10-17T23:40:22.177" v="664"/>
          <ac:picMkLst>
            <pc:docMk/>
            <pc:sldMk cId="0" sldId="275"/>
            <ac:picMk id="23" creationId="{831B656E-64D5-48B9-98CA-5FB0C44F7BF0}"/>
          </ac:picMkLst>
        </pc:picChg>
        <pc:cxnChg chg="mod">
          <ac:chgData name="Stanford Bowman" userId="6ede3e4e1afbea80" providerId="LiveId" clId="{2853C336-8093-48E8-A9E5-3543E1164CF1}" dt="2020-10-17T23:14:39.025" v="497" actId="208"/>
          <ac:cxnSpMkLst>
            <pc:docMk/>
            <pc:sldMk cId="0" sldId="275"/>
            <ac:cxnSpMk id="16" creationId="{A64C6A52-6424-4346-BA76-F0118468348B}"/>
          </ac:cxnSpMkLst>
        </pc:cxnChg>
      </pc:sldChg>
      <pc:sldChg chg="addSp delSp modSp modNotes modNotesTx">
        <pc:chgData name="Stanford Bowman" userId="6ede3e4e1afbea80" providerId="LiveId" clId="{2853C336-8093-48E8-A9E5-3543E1164CF1}" dt="2020-10-18T19:14:06.281" v="4305" actId="167"/>
        <pc:sldMkLst>
          <pc:docMk/>
          <pc:sldMk cId="2995943321" sldId="277"/>
        </pc:sldMkLst>
        <pc:spChg chg="mod ord">
          <ac:chgData name="Stanford Bowman" userId="6ede3e4e1afbea80" providerId="LiveId" clId="{2853C336-8093-48E8-A9E5-3543E1164CF1}" dt="2020-10-18T18:43:50.890" v="4205" actId="13926"/>
          <ac:spMkLst>
            <pc:docMk/>
            <pc:sldMk cId="2995943321" sldId="277"/>
            <ac:spMk id="3" creationId="{C173528E-EDC8-4FBE-9BE9-878B206B957E}"/>
          </ac:spMkLst>
        </pc:spChg>
        <pc:spChg chg="add mod">
          <ac:chgData name="Stanford Bowman" userId="6ede3e4e1afbea80" providerId="LiveId" clId="{2853C336-8093-48E8-A9E5-3543E1164CF1}" dt="2020-10-17T23:40:29.394" v="665" actId="1076"/>
          <ac:spMkLst>
            <pc:docMk/>
            <pc:sldMk cId="2995943321" sldId="277"/>
            <ac:spMk id="18" creationId="{6C968AE9-C3F4-4135-9434-0F35D0A5243A}"/>
          </ac:spMkLst>
        </pc:spChg>
        <pc:spChg chg="add mod">
          <ac:chgData name="Stanford Bowman" userId="6ede3e4e1afbea80" providerId="LiveId" clId="{2853C336-8093-48E8-A9E5-3543E1164CF1}" dt="2020-10-17T23:40:29.394" v="665" actId="1076"/>
          <ac:spMkLst>
            <pc:docMk/>
            <pc:sldMk cId="2995943321" sldId="277"/>
            <ac:spMk id="19" creationId="{69B5B8AA-723D-4FA7-B882-D351C09B3003}"/>
          </ac:spMkLst>
        </pc:spChg>
        <pc:spChg chg="mod">
          <ac:chgData name="Stanford Bowman" userId="6ede3e4e1afbea80" providerId="LiveId" clId="{2853C336-8093-48E8-A9E5-3543E1164CF1}" dt="2020-10-17T23:31:11.338" v="604" actId="1036"/>
          <ac:spMkLst>
            <pc:docMk/>
            <pc:sldMk cId="2995943321" sldId="277"/>
            <ac:spMk id="20" creationId="{37BDF6D9-39E0-4371-B0F1-7587A9303842}"/>
          </ac:spMkLst>
        </pc:spChg>
        <pc:spChg chg="mod ord">
          <ac:chgData name="Stanford Bowman" userId="6ede3e4e1afbea80" providerId="LiveId" clId="{2853C336-8093-48E8-A9E5-3543E1164CF1}" dt="2020-10-18T19:13:58.804" v="4304" actId="167"/>
          <ac:spMkLst>
            <pc:docMk/>
            <pc:sldMk cId="2995943321" sldId="277"/>
            <ac:spMk id="21" creationId="{D5CA7739-1376-4613-8ADE-73CDD8360891}"/>
          </ac:spMkLst>
        </pc:spChg>
        <pc:spChg chg="mod">
          <ac:chgData name="Stanford Bowman" userId="6ede3e4e1afbea80" providerId="LiveId" clId="{2853C336-8093-48E8-A9E5-3543E1164CF1}" dt="2020-10-18T02:41:12.484" v="1952" actId="27636"/>
          <ac:spMkLst>
            <pc:docMk/>
            <pc:sldMk cId="2995943321" sldId="277"/>
            <ac:spMk id="23" creationId="{4AE1B342-E6EE-45AE-83D4-7797DFEF110B}"/>
          </ac:spMkLst>
        </pc:spChg>
        <pc:spChg chg="mod ord">
          <ac:chgData name="Stanford Bowman" userId="6ede3e4e1afbea80" providerId="LiveId" clId="{2853C336-8093-48E8-A9E5-3543E1164CF1}" dt="2020-10-18T02:44:44.722" v="2027" actId="14100"/>
          <ac:spMkLst>
            <pc:docMk/>
            <pc:sldMk cId="2995943321" sldId="277"/>
            <ac:spMk id="24" creationId="{C5AC856C-F84B-4F5B-B75E-528405671DD9}"/>
          </ac:spMkLst>
        </pc:spChg>
        <pc:spChg chg="del mod">
          <ac:chgData name="Stanford Bowman" userId="6ede3e4e1afbea80" providerId="LiveId" clId="{2853C336-8093-48E8-A9E5-3543E1164CF1}" dt="2020-10-18T02:52:28.173" v="2326" actId="478"/>
          <ac:spMkLst>
            <pc:docMk/>
            <pc:sldMk cId="2995943321" sldId="277"/>
            <ac:spMk id="25" creationId="{6411F363-9479-4C3C-A0C6-74EC90C11505}"/>
          </ac:spMkLst>
        </pc:spChg>
        <pc:spChg chg="mod ord">
          <ac:chgData name="Stanford Bowman" userId="6ede3e4e1afbea80" providerId="LiveId" clId="{2853C336-8093-48E8-A9E5-3543E1164CF1}" dt="2020-10-18T18:49:17.149" v="4210" actId="166"/>
          <ac:spMkLst>
            <pc:docMk/>
            <pc:sldMk cId="2995943321" sldId="277"/>
            <ac:spMk id="27" creationId="{179360E6-2B9F-4F9B-A245-89821C837B3F}"/>
          </ac:spMkLst>
        </pc:spChg>
        <pc:spChg chg="add ord">
          <ac:chgData name="Stanford Bowman" userId="6ede3e4e1afbea80" providerId="LiveId" clId="{2853C336-8093-48E8-A9E5-3543E1164CF1}" dt="2020-10-18T01:28:16.755" v="954" actId="167"/>
          <ac:spMkLst>
            <pc:docMk/>
            <pc:sldMk cId="2995943321" sldId="277"/>
            <ac:spMk id="29" creationId="{DDB4858C-1BA8-47D1-AF02-78640EF386F9}"/>
          </ac:spMkLst>
        </pc:spChg>
        <pc:spChg chg="mod">
          <ac:chgData name="Stanford Bowman" userId="6ede3e4e1afbea80" providerId="LiveId" clId="{2853C336-8093-48E8-A9E5-3543E1164CF1}" dt="2020-10-17T20:56:41.864" v="13" actId="27636"/>
          <ac:spMkLst>
            <pc:docMk/>
            <pc:sldMk cId="2995943321" sldId="277"/>
            <ac:spMk id="32" creationId="{C82EFB90-C4A0-4CD0-9AD7-5E6781B0ADFB}"/>
          </ac:spMkLst>
        </pc:spChg>
        <pc:grpChg chg="add mod ord">
          <ac:chgData name="Stanford Bowman" userId="6ede3e4e1afbea80" providerId="LiveId" clId="{2853C336-8093-48E8-A9E5-3543E1164CF1}" dt="2020-10-18T19:14:06.281" v="4305" actId="167"/>
          <ac:grpSpMkLst>
            <pc:docMk/>
            <pc:sldMk cId="2995943321" sldId="277"/>
            <ac:grpSpMk id="2" creationId="{A123E608-3E52-45CE-BC48-D153CE9D02CF}"/>
          </ac:grpSpMkLst>
        </pc:grpChg>
        <pc:grpChg chg="add">
          <ac:chgData name="Stanford Bowman" userId="6ede3e4e1afbea80" providerId="LiveId" clId="{2853C336-8093-48E8-A9E5-3543E1164CF1}" dt="2020-10-18T17:52:50.213" v="4029"/>
          <ac:grpSpMkLst>
            <pc:docMk/>
            <pc:sldMk cId="2995943321" sldId="277"/>
            <ac:grpSpMk id="25" creationId="{D0670B36-0679-44E0-B602-34F54D6EBCC2}"/>
          </ac:grpSpMkLst>
        </pc:grpChg>
        <pc:grpChg chg="add del">
          <ac:chgData name="Stanford Bowman" userId="6ede3e4e1afbea80" providerId="LiveId" clId="{2853C336-8093-48E8-A9E5-3543E1164CF1}" dt="2020-10-18T17:52:49.564" v="4028" actId="478"/>
          <ac:grpSpMkLst>
            <pc:docMk/>
            <pc:sldMk cId="2995943321" sldId="277"/>
            <ac:grpSpMk id="30" creationId="{D7AC73A1-9700-4DAC-81B8-B25D1693F622}"/>
          </ac:grpSpMkLst>
        </pc:grpChg>
        <pc:graphicFrameChg chg="del mod">
          <ac:chgData name="Stanford Bowman" userId="6ede3e4e1afbea80" providerId="LiveId" clId="{2853C336-8093-48E8-A9E5-3543E1164CF1}" dt="2020-10-17T23:31:02.898" v="578" actId="478"/>
          <ac:graphicFrameMkLst>
            <pc:docMk/>
            <pc:sldMk cId="2995943321" sldId="277"/>
            <ac:graphicFrameMk id="30" creationId="{179B981F-AE9B-40A1-8208-46E245840E4C}"/>
          </ac:graphicFrameMkLst>
        </pc:graphicFrameChg>
        <pc:picChg chg="del">
          <ac:chgData name="Stanford Bowman" userId="6ede3e4e1afbea80" providerId="LiveId" clId="{2853C336-8093-48E8-A9E5-3543E1164CF1}" dt="2020-10-17T22:13:54.472" v="137" actId="478"/>
          <ac:picMkLst>
            <pc:docMk/>
            <pc:sldMk cId="2995943321" sldId="277"/>
            <ac:picMk id="28" creationId="{149B6259-9A9E-42B1-B2B3-AAAEC5993730}"/>
          </ac:picMkLst>
        </pc:picChg>
        <pc:picChg chg="add mod ord">
          <ac:chgData name="Stanford Bowman" userId="6ede3e4e1afbea80" providerId="LiveId" clId="{2853C336-8093-48E8-A9E5-3543E1164CF1}" dt="2020-10-17T23:40:00.832" v="660" actId="164"/>
          <ac:picMkLst>
            <pc:docMk/>
            <pc:sldMk cId="2995943321" sldId="277"/>
            <ac:picMk id="28" creationId="{47AD8B0A-04EF-4863-9762-7F69361215A3}"/>
          </ac:picMkLst>
        </pc:picChg>
        <pc:picChg chg="add ord">
          <ac:chgData name="Stanford Bowman" userId="6ede3e4e1afbea80" providerId="LiveId" clId="{2853C336-8093-48E8-A9E5-3543E1164CF1}" dt="2020-10-18T19:10:33.372" v="4296" actId="167"/>
          <ac:picMkLst>
            <pc:docMk/>
            <pc:sldMk cId="2995943321" sldId="277"/>
            <ac:picMk id="38" creationId="{D91AD6CB-8AA2-4B0A-B623-0B3DDA784656}"/>
          </ac:picMkLst>
        </pc:picChg>
        <pc:cxnChg chg="mod ord">
          <ac:chgData name="Stanford Bowman" userId="6ede3e4e1afbea80" providerId="LiveId" clId="{2853C336-8093-48E8-A9E5-3543E1164CF1}" dt="2020-10-18T18:49:59.319" v="4212" actId="166"/>
          <ac:cxnSpMkLst>
            <pc:docMk/>
            <pc:sldMk cId="2995943321" sldId="277"/>
            <ac:cxnSpMk id="33" creationId="{8FBD9161-33ED-4C7A-9101-A5509CA2C805}"/>
          </ac:cxnSpMkLst>
        </pc:cxnChg>
      </pc:sldChg>
      <pc:sldChg chg="addSp delSp modSp add del">
        <pc:chgData name="Stanford Bowman" userId="6ede3e4e1afbea80" providerId="LiveId" clId="{2853C336-8093-48E8-A9E5-3543E1164CF1}" dt="2020-10-18T19:09:29.284" v="4294" actId="167"/>
        <pc:sldMkLst>
          <pc:docMk/>
          <pc:sldMk cId="951400606" sldId="282"/>
        </pc:sldMkLst>
        <pc:spChg chg="mod">
          <ac:chgData name="Stanford Bowman" userId="6ede3e4e1afbea80" providerId="LiveId" clId="{2853C336-8093-48E8-A9E5-3543E1164CF1}" dt="2020-10-17T23:30:04.789" v="574" actId="207"/>
          <ac:spMkLst>
            <pc:docMk/>
            <pc:sldMk cId="951400606" sldId="282"/>
            <ac:spMk id="2" creationId="{133349D8-4C19-4A76-A183-88D20A08E7BE}"/>
          </ac:spMkLst>
        </pc:spChg>
        <pc:spChg chg="mod">
          <ac:chgData name="Stanford Bowman" userId="6ede3e4e1afbea80" providerId="LiveId" clId="{2853C336-8093-48E8-A9E5-3543E1164CF1}" dt="2020-10-17T23:29:51.140" v="571" actId="207"/>
          <ac:spMkLst>
            <pc:docMk/>
            <pc:sldMk cId="951400606" sldId="282"/>
            <ac:spMk id="3" creationId="{4AB07145-7644-466F-841D-DF1EFBC30635}"/>
          </ac:spMkLst>
        </pc:spChg>
        <pc:spChg chg="mod">
          <ac:chgData name="Stanford Bowman" userId="6ede3e4e1afbea80" providerId="LiveId" clId="{2853C336-8093-48E8-A9E5-3543E1164CF1}" dt="2020-10-17T23:30:13.499" v="575" actId="1076"/>
          <ac:spMkLst>
            <pc:docMk/>
            <pc:sldMk cId="951400606" sldId="282"/>
            <ac:spMk id="18" creationId="{7EC489FA-BCD3-4545-9FB1-C0401544ACCE}"/>
          </ac:spMkLst>
        </pc:spChg>
        <pc:spChg chg="add ord">
          <ac:chgData name="Stanford Bowman" userId="6ede3e4e1afbea80" providerId="LiveId" clId="{2853C336-8093-48E8-A9E5-3543E1164CF1}" dt="2020-10-18T01:28:04.219" v="952" actId="167"/>
          <ac:spMkLst>
            <pc:docMk/>
            <pc:sldMk cId="951400606" sldId="282"/>
            <ac:spMk id="19" creationId="{70D024D8-545B-41BC-958B-0083DE4C07AC}"/>
          </ac:spMkLst>
        </pc:spChg>
        <pc:grpChg chg="mod">
          <ac:chgData name="Stanford Bowman" userId="6ede3e4e1afbea80" providerId="LiveId" clId="{2853C336-8093-48E8-A9E5-3543E1164CF1}" dt="2020-10-17T23:30:13.499" v="575" actId="1076"/>
          <ac:grpSpMkLst>
            <pc:docMk/>
            <pc:sldMk cId="951400606" sldId="282"/>
            <ac:grpSpMk id="12" creationId="{C55074C5-645C-4E73-B68E-867CFFAA62B8}"/>
          </ac:grpSpMkLst>
        </pc:grpChg>
        <pc:picChg chg="add ord">
          <ac:chgData name="Stanford Bowman" userId="6ede3e4e1afbea80" providerId="LiveId" clId="{2853C336-8093-48E8-A9E5-3543E1164CF1}" dt="2020-10-18T19:09:29.284" v="4294" actId="167"/>
          <ac:picMkLst>
            <pc:docMk/>
            <pc:sldMk cId="951400606" sldId="282"/>
            <ac:picMk id="20" creationId="{BBD8C9A7-BA91-4F45-AD78-45986D3066F6}"/>
          </ac:picMkLst>
        </pc:picChg>
        <pc:picChg chg="del">
          <ac:chgData name="Stanford Bowman" userId="6ede3e4e1afbea80" providerId="LiveId" clId="{2853C336-8093-48E8-A9E5-3543E1164CF1}" dt="2020-10-17T22:13:48.344" v="136" actId="478"/>
          <ac:picMkLst>
            <pc:docMk/>
            <pc:sldMk cId="951400606" sldId="282"/>
            <ac:picMk id="20" creationId="{D3AAB3EC-37CA-44C7-8284-4E0FCBB29A1B}"/>
          </ac:picMkLst>
        </pc:picChg>
      </pc:sldChg>
      <pc:sldChg chg="addSp delSp modSp add del">
        <pc:chgData name="Stanford Bowman" userId="6ede3e4e1afbea80" providerId="LiveId" clId="{2853C336-8093-48E8-A9E5-3543E1164CF1}" dt="2020-10-18T19:11:14.834" v="4302" actId="167"/>
        <pc:sldMkLst>
          <pc:docMk/>
          <pc:sldMk cId="3096020321" sldId="283"/>
        </pc:sldMkLst>
        <pc:spChg chg="mod">
          <ac:chgData name="Stanford Bowman" userId="6ede3e4e1afbea80" providerId="LiveId" clId="{2853C336-8093-48E8-A9E5-3543E1164CF1}" dt="2020-10-18T01:26:46.592" v="945" actId="27636"/>
          <ac:spMkLst>
            <pc:docMk/>
            <pc:sldMk cId="3096020321" sldId="283"/>
            <ac:spMk id="2" creationId="{133349D8-4C19-4A76-A183-88D20A08E7BE}"/>
          </ac:spMkLst>
        </pc:spChg>
        <pc:spChg chg="mod">
          <ac:chgData name="Stanford Bowman" userId="6ede3e4e1afbea80" providerId="LiveId" clId="{2853C336-8093-48E8-A9E5-3543E1164CF1}" dt="2020-10-18T01:26:54.735" v="946" actId="14100"/>
          <ac:spMkLst>
            <pc:docMk/>
            <pc:sldMk cId="3096020321" sldId="283"/>
            <ac:spMk id="3" creationId="{4AB07145-7644-466F-841D-DF1EFBC30635}"/>
          </ac:spMkLst>
        </pc:spChg>
        <pc:spChg chg="mod">
          <ac:chgData name="Stanford Bowman" userId="6ede3e4e1afbea80" providerId="LiveId" clId="{2853C336-8093-48E8-A9E5-3543E1164CF1}" dt="2020-10-18T18:50:40.236" v="4217" actId="208"/>
          <ac:spMkLst>
            <pc:docMk/>
            <pc:sldMk cId="3096020321" sldId="283"/>
            <ac:spMk id="12" creationId="{FC961832-FA89-403A-AF7C-2FC7ECCEC803}"/>
          </ac:spMkLst>
        </pc:spChg>
        <pc:spChg chg="mod">
          <ac:chgData name="Stanford Bowman" userId="6ede3e4e1afbea80" providerId="LiveId" clId="{2853C336-8093-48E8-A9E5-3543E1164CF1}" dt="2020-10-18T01:26:31.810" v="942" actId="1076"/>
          <ac:spMkLst>
            <pc:docMk/>
            <pc:sldMk cId="3096020321" sldId="283"/>
            <ac:spMk id="19" creationId="{BFECD462-CA81-4FC4-A045-D569C862A89A}"/>
          </ac:spMkLst>
        </pc:spChg>
        <pc:spChg chg="add">
          <ac:chgData name="Stanford Bowman" userId="6ede3e4e1afbea80" providerId="LiveId" clId="{2853C336-8093-48E8-A9E5-3543E1164CF1}" dt="2020-10-18T01:28:21.067" v="955"/>
          <ac:spMkLst>
            <pc:docMk/>
            <pc:sldMk cId="3096020321" sldId="283"/>
            <ac:spMk id="20" creationId="{C59B6200-9DA2-428A-BE14-1A5475BEFD00}"/>
          </ac:spMkLst>
        </pc:spChg>
        <pc:grpChg chg="mod">
          <ac:chgData name="Stanford Bowman" userId="6ede3e4e1afbea80" providerId="LiveId" clId="{2853C336-8093-48E8-A9E5-3543E1164CF1}" dt="2020-10-18T01:26:31.810" v="942" actId="1076"/>
          <ac:grpSpMkLst>
            <pc:docMk/>
            <pc:sldMk cId="3096020321" sldId="283"/>
            <ac:grpSpMk id="13" creationId="{9F7C6E72-CB8A-4E53-A903-25ACE3353082}"/>
          </ac:grpSpMkLst>
        </pc:grpChg>
        <pc:picChg chg="del mod">
          <ac:chgData name="Stanford Bowman" userId="6ede3e4e1afbea80" providerId="LiveId" clId="{2853C336-8093-48E8-A9E5-3543E1164CF1}" dt="2020-10-17T22:14:09.535" v="143" actId="478"/>
          <ac:picMkLst>
            <pc:docMk/>
            <pc:sldMk cId="3096020321" sldId="283"/>
            <ac:picMk id="21" creationId="{2B3A1D0D-FE3A-4B16-BF59-3187476B9ADD}"/>
          </ac:picMkLst>
        </pc:picChg>
        <pc:picChg chg="add ord">
          <ac:chgData name="Stanford Bowman" userId="6ede3e4e1afbea80" providerId="LiveId" clId="{2853C336-8093-48E8-A9E5-3543E1164CF1}" dt="2020-10-18T19:11:14.834" v="4302" actId="167"/>
          <ac:picMkLst>
            <pc:docMk/>
            <pc:sldMk cId="3096020321" sldId="283"/>
            <ac:picMk id="21" creationId="{BC409029-7686-4818-B153-B459357B1B74}"/>
          </ac:picMkLst>
        </pc:picChg>
      </pc:sldChg>
      <pc:sldChg chg="addSp delSp modSp delAnim modNotes modNotesTx">
        <pc:chgData name="Stanford Bowman" userId="6ede3e4e1afbea80" providerId="LiveId" clId="{2853C336-8093-48E8-A9E5-3543E1164CF1}" dt="2020-10-18T19:08:47.672" v="4288" actId="167"/>
        <pc:sldMkLst>
          <pc:docMk/>
          <pc:sldMk cId="2028828048" sldId="293"/>
        </pc:sldMkLst>
        <pc:spChg chg="mod">
          <ac:chgData name="Stanford Bowman" userId="6ede3e4e1afbea80" providerId="LiveId" clId="{2853C336-8093-48E8-A9E5-3543E1164CF1}" dt="2020-10-18T17:59:16.898" v="4054" actId="113"/>
          <ac:spMkLst>
            <pc:docMk/>
            <pc:sldMk cId="2028828048" sldId="293"/>
            <ac:spMk id="2" creationId="{7F5D1A2B-EEA7-459D-80F2-970AC84A03A9}"/>
          </ac:spMkLst>
        </pc:spChg>
        <pc:spChg chg="del">
          <ac:chgData name="Stanford Bowman" userId="6ede3e4e1afbea80" providerId="LiveId" clId="{2853C336-8093-48E8-A9E5-3543E1164CF1}" dt="2020-10-17T23:13:18.527" v="490" actId="478"/>
          <ac:spMkLst>
            <pc:docMk/>
            <pc:sldMk cId="2028828048" sldId="293"/>
            <ac:spMk id="3" creationId="{3922DC26-BF43-4C92-9446-9E5FCA075462}"/>
          </ac:spMkLst>
        </pc:spChg>
        <pc:spChg chg="add mod">
          <ac:chgData name="Stanford Bowman" userId="6ede3e4e1afbea80" providerId="LiveId" clId="{2853C336-8093-48E8-A9E5-3543E1164CF1}" dt="2020-10-18T18:29:40.289" v="4091" actId="14100"/>
          <ac:spMkLst>
            <pc:docMk/>
            <pc:sldMk cId="2028828048" sldId="293"/>
            <ac:spMk id="3" creationId="{6FB3C27C-82E3-4244-B3F0-E45CC687B4E0}"/>
          </ac:spMkLst>
        </pc:spChg>
        <pc:spChg chg="add mod ord">
          <ac:chgData name="Stanford Bowman" userId="6ede3e4e1afbea80" providerId="LiveId" clId="{2853C336-8093-48E8-A9E5-3543E1164CF1}" dt="2020-10-18T18:28:37.122" v="4084" actId="167"/>
          <ac:spMkLst>
            <pc:docMk/>
            <pc:sldMk cId="2028828048" sldId="293"/>
            <ac:spMk id="4" creationId="{02B9CE42-80E6-499E-8311-CBF3AC62AD69}"/>
          </ac:spMkLst>
        </pc:spChg>
        <pc:spChg chg="del">
          <ac:chgData name="Stanford Bowman" userId="6ede3e4e1afbea80" providerId="LiveId" clId="{2853C336-8093-48E8-A9E5-3543E1164CF1}" dt="2020-10-17T23:13:18.527" v="490" actId="478"/>
          <ac:spMkLst>
            <pc:docMk/>
            <pc:sldMk cId="2028828048" sldId="293"/>
            <ac:spMk id="5" creationId="{C3B18F23-DF8D-4322-86C8-15A4125D9556}"/>
          </ac:spMkLst>
        </pc:spChg>
        <pc:spChg chg="del">
          <ac:chgData name="Stanford Bowman" userId="6ede3e4e1afbea80" providerId="LiveId" clId="{2853C336-8093-48E8-A9E5-3543E1164CF1}" dt="2020-10-17T23:13:18.527" v="490" actId="478"/>
          <ac:spMkLst>
            <pc:docMk/>
            <pc:sldMk cId="2028828048" sldId="293"/>
            <ac:spMk id="6" creationId="{14E5A9DC-36B4-4177-9DA8-DE35AC5D6F09}"/>
          </ac:spMkLst>
        </pc:spChg>
        <pc:spChg chg="del">
          <ac:chgData name="Stanford Bowman" userId="6ede3e4e1afbea80" providerId="LiveId" clId="{2853C336-8093-48E8-A9E5-3543E1164CF1}" dt="2020-10-17T23:13:23.517" v="491" actId="478"/>
          <ac:spMkLst>
            <pc:docMk/>
            <pc:sldMk cId="2028828048" sldId="293"/>
            <ac:spMk id="7" creationId="{75C63C62-051F-45C9-9824-BE0E58156E38}"/>
          </ac:spMkLst>
        </pc:spChg>
        <pc:spChg chg="add ord">
          <ac:chgData name="Stanford Bowman" userId="6ede3e4e1afbea80" providerId="LiveId" clId="{2853C336-8093-48E8-A9E5-3543E1164CF1}" dt="2020-10-18T01:27:36.013" v="948" actId="167"/>
          <ac:spMkLst>
            <pc:docMk/>
            <pc:sldMk cId="2028828048" sldId="293"/>
            <ac:spMk id="7" creationId="{D7551C67-8D5B-4DC7-9023-9BE36D5A4461}"/>
          </ac:spMkLst>
        </pc:spChg>
        <pc:spChg chg="mod">
          <ac:chgData name="Stanford Bowman" userId="6ede3e4e1afbea80" providerId="LiveId" clId="{2853C336-8093-48E8-A9E5-3543E1164CF1}" dt="2020-10-17T23:13:46.255" v="493" actId="207"/>
          <ac:spMkLst>
            <pc:docMk/>
            <pc:sldMk cId="2028828048" sldId="293"/>
            <ac:spMk id="12" creationId="{64AC2B0A-7EF6-4661-BAF2-48BF1E008AC9}"/>
          </ac:spMkLst>
        </pc:spChg>
        <pc:spChg chg="mod">
          <ac:chgData name="Stanford Bowman" userId="6ede3e4e1afbea80" providerId="LiveId" clId="{2853C336-8093-48E8-A9E5-3543E1164CF1}" dt="2020-10-17T20:56:41.675" v="10" actId="27636"/>
          <ac:spMkLst>
            <pc:docMk/>
            <pc:sldMk cId="2028828048" sldId="293"/>
            <ac:spMk id="15" creationId="{9D384234-689E-4B38-998B-B881B7D3EA21}"/>
          </ac:spMkLst>
        </pc:spChg>
        <pc:spChg chg="mod">
          <ac:chgData name="Stanford Bowman" userId="6ede3e4e1afbea80" providerId="LiveId" clId="{2853C336-8093-48E8-A9E5-3543E1164CF1}" dt="2020-10-17T23:13:29.736" v="492" actId="208"/>
          <ac:spMkLst>
            <pc:docMk/>
            <pc:sldMk cId="2028828048" sldId="293"/>
            <ac:spMk id="18" creationId="{5AC8A4D0-C4A4-4A1A-937F-717265683366}"/>
          </ac:spMkLst>
        </pc:spChg>
        <pc:picChg chg="add ord">
          <ac:chgData name="Stanford Bowman" userId="6ede3e4e1afbea80" providerId="LiveId" clId="{2853C336-8093-48E8-A9E5-3543E1164CF1}" dt="2020-10-18T19:08:47.672" v="4288" actId="167"/>
          <ac:picMkLst>
            <pc:docMk/>
            <pc:sldMk cId="2028828048" sldId="293"/>
            <ac:picMk id="10" creationId="{2097C138-25DC-4E04-811E-1169B5E12509}"/>
          </ac:picMkLst>
        </pc:picChg>
        <pc:picChg chg="del">
          <ac:chgData name="Stanford Bowman" userId="6ede3e4e1afbea80" providerId="LiveId" clId="{2853C336-8093-48E8-A9E5-3543E1164CF1}" dt="2020-10-17T22:13:29.884" v="130" actId="478"/>
          <ac:picMkLst>
            <pc:docMk/>
            <pc:sldMk cId="2028828048" sldId="293"/>
            <ac:picMk id="10" creationId="{C84F286B-957B-46E2-B4C8-A4BAC6D4AD8A}"/>
          </ac:picMkLst>
        </pc:picChg>
        <pc:cxnChg chg="mod">
          <ac:chgData name="Stanford Bowman" userId="6ede3e4e1afbea80" providerId="LiveId" clId="{2853C336-8093-48E8-A9E5-3543E1164CF1}" dt="2020-10-18T17:59:24.215" v="4055" actId="208"/>
          <ac:cxnSpMkLst>
            <pc:docMk/>
            <pc:sldMk cId="2028828048" sldId="293"/>
            <ac:cxnSpMk id="17" creationId="{C9C42D31-919A-482B-AEC4-202AB5CEF3EB}"/>
          </ac:cxnSpMkLst>
        </pc:cxnChg>
      </pc:sldChg>
      <pc:sldChg chg="addSp delSp modSp setBg">
        <pc:chgData name="Stanford Bowman" userId="6ede3e4e1afbea80" providerId="LiveId" clId="{2853C336-8093-48E8-A9E5-3543E1164CF1}" dt="2020-10-18T18:55:49.443" v="4234" actId="114"/>
        <pc:sldMkLst>
          <pc:docMk/>
          <pc:sldMk cId="2232715721" sldId="294"/>
        </pc:sldMkLst>
        <pc:spChg chg="add del mod">
          <ac:chgData name="Stanford Bowman" userId="6ede3e4e1afbea80" providerId="LiveId" clId="{2853C336-8093-48E8-A9E5-3543E1164CF1}" dt="2020-10-17T22:48:05.124" v="166" actId="478"/>
          <ac:spMkLst>
            <pc:docMk/>
            <pc:sldMk cId="2232715721" sldId="294"/>
            <ac:spMk id="2" creationId="{5C34E565-6082-468A-8EE1-ADB16F9E50FE}"/>
          </ac:spMkLst>
        </pc:spChg>
        <pc:spChg chg="add mod">
          <ac:chgData name="Stanford Bowman" userId="6ede3e4e1afbea80" providerId="LiveId" clId="{2853C336-8093-48E8-A9E5-3543E1164CF1}" dt="2020-10-18T16:49:52.983" v="2930" actId="14100"/>
          <ac:spMkLst>
            <pc:docMk/>
            <pc:sldMk cId="2232715721" sldId="294"/>
            <ac:spMk id="3" creationId="{596BCE1E-E24D-419E-8D9F-8319B78B0BF7}"/>
          </ac:spMkLst>
        </pc:spChg>
        <pc:spChg chg="mod">
          <ac:chgData name="Stanford Bowman" userId="6ede3e4e1afbea80" providerId="LiveId" clId="{2853C336-8093-48E8-A9E5-3543E1164CF1}" dt="2020-10-18T18:55:49.443" v="4234" actId="114"/>
          <ac:spMkLst>
            <pc:docMk/>
            <pc:sldMk cId="2232715721" sldId="294"/>
            <ac:spMk id="5" creationId="{1BD4BB2E-5C28-8546-AFA6-8FF40D303DC4}"/>
          </ac:spMkLst>
        </pc:spChg>
        <pc:spChg chg="mod">
          <ac:chgData name="Stanford Bowman" userId="6ede3e4e1afbea80" providerId="LiveId" clId="{2853C336-8093-48E8-A9E5-3543E1164CF1}" dt="2020-10-18T01:22:22.787" v="920" actId="1038"/>
          <ac:spMkLst>
            <pc:docMk/>
            <pc:sldMk cId="2232715721" sldId="294"/>
            <ac:spMk id="14" creationId="{9577AB46-1AEE-461C-9FA5-15997115A38C}"/>
          </ac:spMkLst>
        </pc:spChg>
        <pc:grpChg chg="mod">
          <ac:chgData name="Stanford Bowman" userId="6ede3e4e1afbea80" providerId="LiveId" clId="{2853C336-8093-48E8-A9E5-3543E1164CF1}" dt="2020-10-18T01:22:22.787" v="920" actId="1038"/>
          <ac:grpSpMkLst>
            <pc:docMk/>
            <pc:sldMk cId="2232715721" sldId="294"/>
            <ac:grpSpMk id="8" creationId="{DCA9945D-0D06-477B-881B-594382B0A866}"/>
          </ac:grpSpMkLst>
        </pc:grpChg>
        <pc:grpChg chg="mod">
          <ac:chgData name="Stanford Bowman" userId="6ede3e4e1afbea80" providerId="LiveId" clId="{2853C336-8093-48E8-A9E5-3543E1164CF1}" dt="2020-10-18T01:22:03.322" v="878" actId="12788"/>
          <ac:grpSpMkLst>
            <pc:docMk/>
            <pc:sldMk cId="2232715721" sldId="294"/>
            <ac:grpSpMk id="10" creationId="{FC8C76E5-14B0-4F6F-97A9-3D1DE7B299AA}"/>
          </ac:grpSpMkLst>
        </pc:grpChg>
        <pc:picChg chg="del">
          <ac:chgData name="Stanford Bowman" userId="6ede3e4e1afbea80" providerId="LiveId" clId="{2853C336-8093-48E8-A9E5-3543E1164CF1}" dt="2020-10-17T22:12:41.345" v="119" actId="478"/>
          <ac:picMkLst>
            <pc:docMk/>
            <pc:sldMk cId="2232715721" sldId="294"/>
            <ac:picMk id="15" creationId="{DCDA92AA-AC34-4D68-A494-2E90EA23BCBA}"/>
          </ac:picMkLst>
        </pc:picChg>
      </pc:sldChg>
      <pc:sldChg chg="addSp delSp modSp">
        <pc:chgData name="Stanford Bowman" userId="6ede3e4e1afbea80" providerId="LiveId" clId="{2853C336-8093-48E8-A9E5-3543E1164CF1}" dt="2020-10-18T19:04:14.258" v="4259" actId="167"/>
        <pc:sldMkLst>
          <pc:docMk/>
          <pc:sldMk cId="1683915044" sldId="296"/>
        </pc:sldMkLst>
        <pc:spChg chg="del">
          <ac:chgData name="Stanford Bowman" userId="6ede3e4e1afbea80" providerId="LiveId" clId="{2853C336-8093-48E8-A9E5-3543E1164CF1}" dt="2020-10-17T22:59:51.871" v="357" actId="478"/>
          <ac:spMkLst>
            <pc:docMk/>
            <pc:sldMk cId="1683915044" sldId="296"/>
            <ac:spMk id="2" creationId="{4B57E433-7A8C-4372-833E-8340E7663CDD}"/>
          </ac:spMkLst>
        </pc:spChg>
        <pc:spChg chg="mod">
          <ac:chgData name="Stanford Bowman" userId="6ede3e4e1afbea80" providerId="LiveId" clId="{2853C336-8093-48E8-A9E5-3543E1164CF1}" dt="2020-10-18T18:59:59.684" v="4245" actId="947"/>
          <ac:spMkLst>
            <pc:docMk/>
            <pc:sldMk cId="1683915044" sldId="296"/>
            <ac:spMk id="8" creationId="{46EB6426-2FB5-433D-9244-7ECF2452335A}"/>
          </ac:spMkLst>
        </pc:spChg>
        <pc:spChg chg="mod">
          <ac:chgData name="Stanford Bowman" userId="6ede3e4e1afbea80" providerId="LiveId" clId="{2853C336-8093-48E8-A9E5-3543E1164CF1}" dt="2020-10-18T03:18:56.129" v="2461" actId="465"/>
          <ac:spMkLst>
            <pc:docMk/>
            <pc:sldMk cId="1683915044" sldId="296"/>
            <ac:spMk id="9" creationId="{F8AFC21B-389C-4577-9F71-99E0FA5246CB}"/>
          </ac:spMkLst>
        </pc:spChg>
        <pc:spChg chg="add mod ord">
          <ac:chgData name="Stanford Bowman" userId="6ede3e4e1afbea80" providerId="LiveId" clId="{2853C336-8093-48E8-A9E5-3543E1164CF1}" dt="2020-10-17T23:44:50.245" v="716" actId="167"/>
          <ac:spMkLst>
            <pc:docMk/>
            <pc:sldMk cId="1683915044" sldId="296"/>
            <ac:spMk id="10" creationId="{885ECACF-2435-49B0-8780-56F0236171CD}"/>
          </ac:spMkLst>
        </pc:spChg>
        <pc:spChg chg="mod">
          <ac:chgData name="Stanford Bowman" userId="6ede3e4e1afbea80" providerId="LiveId" clId="{2853C336-8093-48E8-A9E5-3543E1164CF1}" dt="2020-10-17T20:56:41.180" v="1" actId="27636"/>
          <ac:spMkLst>
            <pc:docMk/>
            <pc:sldMk cId="1683915044" sldId="296"/>
            <ac:spMk id="12" creationId="{73CA73ED-E258-491C-A8C5-3B7FA0697A1D}"/>
          </ac:spMkLst>
        </pc:spChg>
        <pc:spChg chg="mod">
          <ac:chgData name="Stanford Bowman" userId="6ede3e4e1afbea80" providerId="LiveId" clId="{2853C336-8093-48E8-A9E5-3543E1164CF1}" dt="2020-10-18T19:00:10.827" v="4246" actId="947"/>
          <ac:spMkLst>
            <pc:docMk/>
            <pc:sldMk cId="1683915044" sldId="296"/>
            <ac:spMk id="14" creationId="{FA326913-7A2E-403D-8099-49DE18883F2F}"/>
          </ac:spMkLst>
        </pc:spChg>
        <pc:spChg chg="mod">
          <ac:chgData name="Stanford Bowman" userId="6ede3e4e1afbea80" providerId="LiveId" clId="{2853C336-8093-48E8-A9E5-3543E1164CF1}" dt="2020-10-17T22:54:29.292" v="225" actId="207"/>
          <ac:spMkLst>
            <pc:docMk/>
            <pc:sldMk cId="1683915044" sldId="296"/>
            <ac:spMk id="22" creationId="{9B438A10-0F05-4F21-B2A4-538CD3BB51C5}"/>
          </ac:spMkLst>
        </pc:spChg>
        <pc:picChg chg="add ord">
          <ac:chgData name="Stanford Bowman" userId="6ede3e4e1afbea80" providerId="LiveId" clId="{2853C336-8093-48E8-A9E5-3543E1164CF1}" dt="2020-10-18T19:04:14.258" v="4259" actId="167"/>
          <ac:picMkLst>
            <pc:docMk/>
            <pc:sldMk cId="1683915044" sldId="296"/>
            <ac:picMk id="13" creationId="{CB01940D-260A-430B-8673-8D8A01B9E356}"/>
          </ac:picMkLst>
        </pc:picChg>
        <pc:picChg chg="del">
          <ac:chgData name="Stanford Bowman" userId="6ede3e4e1afbea80" providerId="LiveId" clId="{2853C336-8093-48E8-A9E5-3543E1164CF1}" dt="2020-10-17T22:12:34.897" v="118" actId="478"/>
          <ac:picMkLst>
            <pc:docMk/>
            <pc:sldMk cId="1683915044" sldId="296"/>
            <ac:picMk id="15" creationId="{148EDD6B-3BA8-4EB7-B6CF-7D16AB6FE198}"/>
          </ac:picMkLst>
        </pc:picChg>
        <pc:cxnChg chg="mod">
          <ac:chgData name="Stanford Bowman" userId="6ede3e4e1afbea80" providerId="LiveId" clId="{2853C336-8093-48E8-A9E5-3543E1164CF1}" dt="2020-10-17T23:02:10.049" v="368" actId="208"/>
          <ac:cxnSpMkLst>
            <pc:docMk/>
            <pc:sldMk cId="1683915044" sldId="296"/>
            <ac:cxnSpMk id="11" creationId="{884D89BB-523C-4D2D-98DE-29EC8E3AE469}"/>
          </ac:cxnSpMkLst>
        </pc:cxnChg>
      </pc:sldChg>
      <pc:sldChg chg="addSp delSp modSp modNotes">
        <pc:chgData name="Stanford Bowman" userId="6ede3e4e1afbea80" providerId="LiveId" clId="{2853C336-8093-48E8-A9E5-3543E1164CF1}" dt="2020-10-18T19:03:58.792" v="4257" actId="164"/>
        <pc:sldMkLst>
          <pc:docMk/>
          <pc:sldMk cId="1528768361" sldId="306"/>
        </pc:sldMkLst>
        <pc:spChg chg="mod ord topLvl">
          <ac:chgData name="Stanford Bowman" userId="6ede3e4e1afbea80" providerId="LiveId" clId="{2853C336-8093-48E8-A9E5-3543E1164CF1}" dt="2020-10-18T19:03:58.792" v="4257" actId="164"/>
          <ac:spMkLst>
            <pc:docMk/>
            <pc:sldMk cId="1528768361" sldId="306"/>
            <ac:spMk id="5" creationId="{42D81312-EC24-4AE0-B13D-2FAB2FD9637B}"/>
          </ac:spMkLst>
        </pc:spChg>
        <pc:spChg chg="add">
          <ac:chgData name="Stanford Bowman" userId="6ede3e4e1afbea80" providerId="LiveId" clId="{2853C336-8093-48E8-A9E5-3543E1164CF1}" dt="2020-10-17T23:43:44.828" v="709"/>
          <ac:spMkLst>
            <pc:docMk/>
            <pc:sldMk cId="1528768361" sldId="306"/>
            <ac:spMk id="7" creationId="{FEBC7292-E59F-4644-99A1-250C2EFE1BC4}"/>
          </ac:spMkLst>
        </pc:spChg>
        <pc:spChg chg="mod topLvl">
          <ac:chgData name="Stanford Bowman" userId="6ede3e4e1afbea80" providerId="LiveId" clId="{2853C336-8093-48E8-A9E5-3543E1164CF1}" dt="2020-10-18T19:03:58.792" v="4257" actId="164"/>
          <ac:spMkLst>
            <pc:docMk/>
            <pc:sldMk cId="1528768361" sldId="306"/>
            <ac:spMk id="10" creationId="{3D61ED23-726E-43E0-822B-DEBEDE42544B}"/>
          </ac:spMkLst>
        </pc:spChg>
        <pc:spChg chg="mod">
          <ac:chgData name="Stanford Bowman" userId="6ede3e4e1afbea80" providerId="LiveId" clId="{2853C336-8093-48E8-A9E5-3543E1164CF1}" dt="2020-10-17T23:03:02.558" v="372" actId="207"/>
          <ac:spMkLst>
            <pc:docMk/>
            <pc:sldMk cId="1528768361" sldId="306"/>
            <ac:spMk id="17" creationId="{7AB31E4F-668A-4559-AE27-F712EC547FD1}"/>
          </ac:spMkLst>
        </pc:spChg>
        <pc:grpChg chg="add del mod">
          <ac:chgData name="Stanford Bowman" userId="6ede3e4e1afbea80" providerId="LiveId" clId="{2853C336-8093-48E8-A9E5-3543E1164CF1}" dt="2020-10-18T19:03:48.773" v="4254" actId="165"/>
          <ac:grpSpMkLst>
            <pc:docMk/>
            <pc:sldMk cId="1528768361" sldId="306"/>
            <ac:grpSpMk id="2" creationId="{EEB1C820-3676-4BAF-BD84-69AB3C66FFF3}"/>
          </ac:grpSpMkLst>
        </pc:grpChg>
        <pc:grpChg chg="add mod">
          <ac:chgData name="Stanford Bowman" userId="6ede3e4e1afbea80" providerId="LiveId" clId="{2853C336-8093-48E8-A9E5-3543E1164CF1}" dt="2020-10-18T19:03:58.792" v="4257" actId="164"/>
          <ac:grpSpMkLst>
            <pc:docMk/>
            <pc:sldMk cId="1528768361" sldId="306"/>
            <ac:grpSpMk id="3" creationId="{F1D97997-E896-4A23-BA2E-53C2C5200465}"/>
          </ac:grpSpMkLst>
        </pc:grpChg>
        <pc:picChg chg="add mod topLvl">
          <ac:chgData name="Stanford Bowman" userId="6ede3e4e1afbea80" providerId="LiveId" clId="{2853C336-8093-48E8-A9E5-3543E1164CF1}" dt="2020-10-18T19:03:58.792" v="4257" actId="164"/>
          <ac:picMkLst>
            <pc:docMk/>
            <pc:sldMk cId="1528768361" sldId="306"/>
            <ac:picMk id="8" creationId="{3E04C96E-EADB-4549-AF0F-A4FD0DFE4119}"/>
          </ac:picMkLst>
        </pc:picChg>
        <pc:picChg chg="del">
          <ac:chgData name="Stanford Bowman" userId="6ede3e4e1afbea80" providerId="LiveId" clId="{2853C336-8093-48E8-A9E5-3543E1164CF1}" dt="2020-10-17T22:12:46.974" v="120" actId="478"/>
          <ac:picMkLst>
            <pc:docMk/>
            <pc:sldMk cId="1528768361" sldId="306"/>
            <ac:picMk id="9" creationId="{E595E597-BBB3-4C16-8E04-E8C6055B6721}"/>
          </ac:picMkLst>
        </pc:picChg>
        <pc:cxnChg chg="add">
          <ac:chgData name="Stanford Bowman" userId="6ede3e4e1afbea80" providerId="LiveId" clId="{2853C336-8093-48E8-A9E5-3543E1164CF1}" dt="2020-10-17T23:02:44.584" v="370"/>
          <ac:cxnSpMkLst>
            <pc:docMk/>
            <pc:sldMk cId="1528768361" sldId="306"/>
            <ac:cxnSpMk id="6" creationId="{C35E95EB-5B88-4BDD-9437-041F3C038843}"/>
          </ac:cxnSpMkLst>
        </pc:cxnChg>
      </pc:sldChg>
      <pc:sldChg chg="addSp delSp modSp ord">
        <pc:chgData name="Stanford Bowman" userId="6ede3e4e1afbea80" providerId="LiveId" clId="{2853C336-8093-48E8-A9E5-3543E1164CF1}" dt="2020-10-18T19:04:29.502" v="4261" actId="167"/>
        <pc:sldMkLst>
          <pc:docMk/>
          <pc:sldMk cId="1489487438" sldId="308"/>
        </pc:sldMkLst>
        <pc:spChg chg="del mod ord">
          <ac:chgData name="Stanford Bowman" userId="6ede3e4e1afbea80" providerId="LiveId" clId="{2853C336-8093-48E8-A9E5-3543E1164CF1}" dt="2020-10-18T01:37:01.486" v="979" actId="478"/>
          <ac:spMkLst>
            <pc:docMk/>
            <pc:sldMk cId="1489487438" sldId="308"/>
            <ac:spMk id="2" creationId="{7F2DB5D9-71C5-4A58-9DDD-75EBC6870EA9}"/>
          </ac:spMkLst>
        </pc:spChg>
        <pc:spChg chg="mod">
          <ac:chgData name="Stanford Bowman" userId="6ede3e4e1afbea80" providerId="LiveId" clId="{2853C336-8093-48E8-A9E5-3543E1164CF1}" dt="2020-10-18T01:39:26.832" v="1138" actId="1036"/>
          <ac:spMkLst>
            <pc:docMk/>
            <pc:sldMk cId="1489487438" sldId="308"/>
            <ac:spMk id="8" creationId="{31A16FEB-443E-4763-A54F-08668CDCC13B}"/>
          </ac:spMkLst>
        </pc:spChg>
        <pc:spChg chg="del mod ord">
          <ac:chgData name="Stanford Bowman" userId="6ede3e4e1afbea80" providerId="LiveId" clId="{2853C336-8093-48E8-A9E5-3543E1164CF1}" dt="2020-10-18T01:37:01.486" v="979" actId="478"/>
          <ac:spMkLst>
            <pc:docMk/>
            <pc:sldMk cId="1489487438" sldId="308"/>
            <ac:spMk id="9" creationId="{85B3CA4D-3673-4B83-A2E0-F3C2593AC5C9}"/>
          </ac:spMkLst>
        </pc:spChg>
        <pc:spChg chg="add mod">
          <ac:chgData name="Stanford Bowman" userId="6ede3e4e1afbea80" providerId="LiveId" clId="{2853C336-8093-48E8-A9E5-3543E1164CF1}" dt="2020-10-18T18:52:46.455" v="4220" actId="207"/>
          <ac:spMkLst>
            <pc:docMk/>
            <pc:sldMk cId="1489487438" sldId="308"/>
            <ac:spMk id="12" creationId="{65A8DD49-BF8B-4346-980A-6165ED343749}"/>
          </ac:spMkLst>
        </pc:spChg>
        <pc:spChg chg="mod">
          <ac:chgData name="Stanford Bowman" userId="6ede3e4e1afbea80" providerId="LiveId" clId="{2853C336-8093-48E8-A9E5-3543E1164CF1}" dt="2020-10-17T22:54:47.067" v="227" actId="207"/>
          <ac:spMkLst>
            <pc:docMk/>
            <pc:sldMk cId="1489487438" sldId="308"/>
            <ac:spMk id="13" creationId="{2EF63E21-0A62-4E0C-B58D-55FE45E3F202}"/>
          </ac:spMkLst>
        </pc:spChg>
        <pc:spChg chg="mod">
          <ac:chgData name="Stanford Bowman" userId="6ede3e4e1afbea80" providerId="LiveId" clId="{2853C336-8093-48E8-A9E5-3543E1164CF1}" dt="2020-10-17T22:54:52.737" v="228" actId="207"/>
          <ac:spMkLst>
            <pc:docMk/>
            <pc:sldMk cId="1489487438" sldId="308"/>
            <ac:spMk id="14" creationId="{B97F7074-D175-4B85-A5D6-CD2BAC7801D4}"/>
          </ac:spMkLst>
        </pc:spChg>
        <pc:spChg chg="add ord">
          <ac:chgData name="Stanford Bowman" userId="6ede3e4e1afbea80" providerId="LiveId" clId="{2853C336-8093-48E8-A9E5-3543E1164CF1}" dt="2020-10-17T23:48:30.386" v="745" actId="167"/>
          <ac:spMkLst>
            <pc:docMk/>
            <pc:sldMk cId="1489487438" sldId="308"/>
            <ac:spMk id="16" creationId="{B39C9B18-349B-4488-A55D-A60D1281259D}"/>
          </ac:spMkLst>
        </pc:spChg>
        <pc:spChg chg="add mod">
          <ac:chgData name="Stanford Bowman" userId="6ede3e4e1afbea80" providerId="LiveId" clId="{2853C336-8093-48E8-A9E5-3543E1164CF1}" dt="2020-10-18T18:54:07.989" v="4222" actId="207"/>
          <ac:spMkLst>
            <pc:docMk/>
            <pc:sldMk cId="1489487438" sldId="308"/>
            <ac:spMk id="17" creationId="{7DF2C187-A465-4CEB-8050-26D76706C4D6}"/>
          </ac:spMkLst>
        </pc:spChg>
        <pc:picChg chg="add mod ord">
          <ac:chgData name="Stanford Bowman" userId="6ede3e4e1afbea80" providerId="LiveId" clId="{2853C336-8093-48E8-A9E5-3543E1164CF1}" dt="2020-10-17T23:46:55.577" v="733" actId="167"/>
          <ac:picMkLst>
            <pc:docMk/>
            <pc:sldMk cId="1489487438" sldId="308"/>
            <ac:picMk id="10" creationId="{2081E65A-6286-472F-BB7C-F83E25838204}"/>
          </ac:picMkLst>
        </pc:picChg>
        <pc:picChg chg="add del mod ord">
          <ac:chgData name="Stanford Bowman" userId="6ede3e4e1afbea80" providerId="LiveId" clId="{2853C336-8093-48E8-A9E5-3543E1164CF1}" dt="2020-10-17T23:47:38.054" v="739" actId="478"/>
          <ac:picMkLst>
            <pc:docMk/>
            <pc:sldMk cId="1489487438" sldId="308"/>
            <ac:picMk id="12" creationId="{AB609762-E564-46DE-8449-DCC194530663}"/>
          </ac:picMkLst>
        </pc:picChg>
        <pc:picChg chg="del">
          <ac:chgData name="Stanford Bowman" userId="6ede3e4e1afbea80" providerId="LiveId" clId="{2853C336-8093-48E8-A9E5-3543E1164CF1}" dt="2020-10-17T22:12:59.866" v="122" actId="478"/>
          <ac:picMkLst>
            <pc:docMk/>
            <pc:sldMk cId="1489487438" sldId="308"/>
            <ac:picMk id="17" creationId="{7A8FA414-111D-4CE4-9B64-11E745F075F7}"/>
          </ac:picMkLst>
        </pc:picChg>
        <pc:picChg chg="add del">
          <ac:chgData name="Stanford Bowman" userId="6ede3e4e1afbea80" providerId="LiveId" clId="{2853C336-8093-48E8-A9E5-3543E1164CF1}" dt="2020-10-18T19:03:24.059" v="4251" actId="478"/>
          <ac:picMkLst>
            <pc:docMk/>
            <pc:sldMk cId="1489487438" sldId="308"/>
            <ac:picMk id="18" creationId="{14AB7899-1B65-4342-8D4C-A8F3BDB72E0E}"/>
          </ac:picMkLst>
        </pc:picChg>
        <pc:picChg chg="add ord">
          <ac:chgData name="Stanford Bowman" userId="6ede3e4e1afbea80" providerId="LiveId" clId="{2853C336-8093-48E8-A9E5-3543E1164CF1}" dt="2020-10-18T19:04:29.502" v="4261" actId="167"/>
          <ac:picMkLst>
            <pc:docMk/>
            <pc:sldMk cId="1489487438" sldId="308"/>
            <ac:picMk id="19" creationId="{0FC8E0F4-F68D-4A0F-8329-99F74ADDB12D}"/>
          </ac:picMkLst>
        </pc:picChg>
        <pc:cxnChg chg="mod">
          <ac:chgData name="Stanford Bowman" userId="6ede3e4e1afbea80" providerId="LiveId" clId="{2853C336-8093-48E8-A9E5-3543E1164CF1}" dt="2020-10-17T23:49:06.341" v="746" actId="208"/>
          <ac:cxnSpMkLst>
            <pc:docMk/>
            <pc:sldMk cId="1489487438" sldId="308"/>
            <ac:cxnSpMk id="15" creationId="{BC2B38BF-1A47-459D-87EB-87E2FF84AAA4}"/>
          </ac:cxnSpMkLst>
        </pc:cxnChg>
      </pc:sldChg>
      <pc:sldChg chg="delSp modSp del">
        <pc:chgData name="Stanford Bowman" userId="6ede3e4e1afbea80" providerId="LiveId" clId="{2853C336-8093-48E8-A9E5-3543E1164CF1}" dt="2020-10-18T01:25:43.826" v="931" actId="2696"/>
        <pc:sldMkLst>
          <pc:docMk/>
          <pc:sldMk cId="672980968" sldId="323"/>
        </pc:sldMkLst>
        <pc:spChg chg="mod">
          <ac:chgData name="Stanford Bowman" userId="6ede3e4e1afbea80" providerId="LiveId" clId="{2853C336-8093-48E8-A9E5-3543E1164CF1}" dt="2020-10-17T20:56:41.942" v="16" actId="27636"/>
          <ac:spMkLst>
            <pc:docMk/>
            <pc:sldMk cId="672980968" sldId="323"/>
            <ac:spMk id="27" creationId="{CB62C38E-CEB8-4BF2-B850-BE9E95AAE1EE}"/>
          </ac:spMkLst>
        </pc:spChg>
        <pc:spChg chg="mod">
          <ac:chgData name="Stanford Bowman" userId="6ede3e4e1afbea80" providerId="LiveId" clId="{2853C336-8093-48E8-A9E5-3543E1164CF1}" dt="2020-10-17T20:56:41.923" v="15" actId="27636"/>
          <ac:spMkLst>
            <pc:docMk/>
            <pc:sldMk cId="672980968" sldId="323"/>
            <ac:spMk id="35" creationId="{11599DCA-7ACB-4299-AF79-26500E2AF9D2}"/>
          </ac:spMkLst>
        </pc:spChg>
        <pc:picChg chg="del">
          <ac:chgData name="Stanford Bowman" userId="6ede3e4e1afbea80" providerId="LiveId" clId="{2853C336-8093-48E8-A9E5-3543E1164CF1}" dt="2020-10-17T22:13:58.580" v="138" actId="478"/>
          <ac:picMkLst>
            <pc:docMk/>
            <pc:sldMk cId="672980968" sldId="323"/>
            <ac:picMk id="28" creationId="{17F78047-20AD-4DD1-BC37-4FFE25AAF45E}"/>
          </ac:picMkLst>
        </pc:picChg>
      </pc:sldChg>
      <pc:sldChg chg="addSp delSp modSp ord modNotes modNotesTx">
        <pc:chgData name="Stanford Bowman" userId="6ede3e4e1afbea80" providerId="LiveId" clId="{2853C336-8093-48E8-A9E5-3543E1164CF1}" dt="2020-10-18T19:08:58.391" v="4290" actId="167"/>
        <pc:sldMkLst>
          <pc:docMk/>
          <pc:sldMk cId="180577358" sldId="325"/>
        </pc:sldMkLst>
        <pc:spChg chg="mod">
          <ac:chgData name="Stanford Bowman" userId="6ede3e4e1afbea80" providerId="LiveId" clId="{2853C336-8093-48E8-A9E5-3543E1164CF1}" dt="2020-10-18T18:32:11.356" v="4108" actId="115"/>
          <ac:spMkLst>
            <pc:docMk/>
            <pc:sldMk cId="180577358" sldId="325"/>
            <ac:spMk id="2" creationId="{7F5D1A2B-EEA7-459D-80F2-970AC84A03A9}"/>
          </ac:spMkLst>
        </pc:spChg>
        <pc:spChg chg="del">
          <ac:chgData name="Stanford Bowman" userId="6ede3e4e1afbea80" providerId="LiveId" clId="{2853C336-8093-48E8-A9E5-3543E1164CF1}" dt="2020-10-17T23:14:16.343" v="494" actId="478"/>
          <ac:spMkLst>
            <pc:docMk/>
            <pc:sldMk cId="180577358" sldId="325"/>
            <ac:spMk id="3" creationId="{551D1F5E-DEF6-423D-BC64-A0FDAA345AAB}"/>
          </ac:spMkLst>
        </pc:spChg>
        <pc:spChg chg="add mod">
          <ac:chgData name="Stanford Bowman" userId="6ede3e4e1afbea80" providerId="LiveId" clId="{2853C336-8093-48E8-A9E5-3543E1164CF1}" dt="2020-10-18T18:34:21.590" v="4162" actId="113"/>
          <ac:spMkLst>
            <pc:docMk/>
            <pc:sldMk cId="180577358" sldId="325"/>
            <ac:spMk id="3" creationId="{CF91492A-8356-4B1A-A035-5B5185E5E856}"/>
          </ac:spMkLst>
        </pc:spChg>
        <pc:spChg chg="add mod">
          <ac:chgData name="Stanford Bowman" userId="6ede3e4e1afbea80" providerId="LiveId" clId="{2853C336-8093-48E8-A9E5-3543E1164CF1}" dt="2020-10-18T18:34:21.590" v="4162" actId="113"/>
          <ac:spMkLst>
            <pc:docMk/>
            <pc:sldMk cId="180577358" sldId="325"/>
            <ac:spMk id="4" creationId="{834959A6-625F-4B1C-9AD0-25CC6D8A95F6}"/>
          </ac:spMkLst>
        </pc:spChg>
        <pc:spChg chg="del">
          <ac:chgData name="Stanford Bowman" userId="6ede3e4e1afbea80" providerId="LiveId" clId="{2853C336-8093-48E8-A9E5-3543E1164CF1}" dt="2020-10-17T23:14:16.343" v="494" actId="478"/>
          <ac:spMkLst>
            <pc:docMk/>
            <pc:sldMk cId="180577358" sldId="325"/>
            <ac:spMk id="5" creationId="{C3B18F23-DF8D-4322-86C8-15A4125D9556}"/>
          </ac:spMkLst>
        </pc:spChg>
        <pc:spChg chg="del">
          <ac:chgData name="Stanford Bowman" userId="6ede3e4e1afbea80" providerId="LiveId" clId="{2853C336-8093-48E8-A9E5-3543E1164CF1}" dt="2020-10-17T23:14:16.343" v="494" actId="478"/>
          <ac:spMkLst>
            <pc:docMk/>
            <pc:sldMk cId="180577358" sldId="325"/>
            <ac:spMk id="6" creationId="{D4165FE8-1185-4B9A-AF4D-E2706C2CC576}"/>
          </ac:spMkLst>
        </pc:spChg>
        <pc:spChg chg="add ord">
          <ac:chgData name="Stanford Bowman" userId="6ede3e4e1afbea80" providerId="LiveId" clId="{2853C336-8093-48E8-A9E5-3543E1164CF1}" dt="2020-10-18T01:27:50.552" v="950" actId="167"/>
          <ac:spMkLst>
            <pc:docMk/>
            <pc:sldMk cId="180577358" sldId="325"/>
            <ac:spMk id="7" creationId="{5C929208-B41B-451E-A27A-E8238C19800E}"/>
          </ac:spMkLst>
        </pc:spChg>
        <pc:spChg chg="del">
          <ac:chgData name="Stanford Bowman" userId="6ede3e4e1afbea80" providerId="LiveId" clId="{2853C336-8093-48E8-A9E5-3543E1164CF1}" dt="2020-10-17T23:14:19.895" v="495" actId="478"/>
          <ac:spMkLst>
            <pc:docMk/>
            <pc:sldMk cId="180577358" sldId="325"/>
            <ac:spMk id="10" creationId="{C158A928-3F34-4B38-9507-E93C25E40BC7}"/>
          </ac:spMkLst>
        </pc:spChg>
        <pc:spChg chg="mod">
          <ac:chgData name="Stanford Bowman" userId="6ede3e4e1afbea80" providerId="LiveId" clId="{2853C336-8093-48E8-A9E5-3543E1164CF1}" dt="2020-10-17T20:56:41.724" v="11" actId="27636"/>
          <ac:spMkLst>
            <pc:docMk/>
            <pc:sldMk cId="180577358" sldId="325"/>
            <ac:spMk id="15" creationId="{9D384234-689E-4B38-998B-B881B7D3EA21}"/>
          </ac:spMkLst>
        </pc:spChg>
        <pc:picChg chg="add ord">
          <ac:chgData name="Stanford Bowman" userId="6ede3e4e1afbea80" providerId="LiveId" clId="{2853C336-8093-48E8-A9E5-3543E1164CF1}" dt="2020-10-18T19:08:58.391" v="4290" actId="167"/>
          <ac:picMkLst>
            <pc:docMk/>
            <pc:sldMk cId="180577358" sldId="325"/>
            <ac:picMk id="10" creationId="{C5BEE582-59BF-4332-8F0D-810333FCF1A9}"/>
          </ac:picMkLst>
        </pc:picChg>
        <pc:picChg chg="del mod">
          <ac:chgData name="Stanford Bowman" userId="6ede3e4e1afbea80" providerId="LiveId" clId="{2853C336-8093-48E8-A9E5-3543E1164CF1}" dt="2020-10-17T22:13:33.377" v="132" actId="478"/>
          <ac:picMkLst>
            <pc:docMk/>
            <pc:sldMk cId="180577358" sldId="325"/>
            <ac:picMk id="13" creationId="{5B170180-6C32-48D9-9B8B-B67829E9641C}"/>
          </ac:picMkLst>
        </pc:picChg>
        <pc:cxnChg chg="mod">
          <ac:chgData name="Stanford Bowman" userId="6ede3e4e1afbea80" providerId="LiveId" clId="{2853C336-8093-48E8-A9E5-3543E1164CF1}" dt="2020-10-17T23:14:27.310" v="496" actId="208"/>
          <ac:cxnSpMkLst>
            <pc:docMk/>
            <pc:sldMk cId="180577358" sldId="325"/>
            <ac:cxnSpMk id="17" creationId="{C9C42D31-919A-482B-AEC4-202AB5CEF3EB}"/>
          </ac:cxnSpMkLst>
        </pc:cxnChg>
      </pc:sldChg>
      <pc:sldChg chg="addSp delSp modSp ord setBg modNotes modNotesTx">
        <pc:chgData name="Stanford Bowman" userId="6ede3e4e1afbea80" providerId="LiveId" clId="{2853C336-8093-48E8-A9E5-3543E1164CF1}" dt="2020-10-18T19:05:12.415" v="4264" actId="1076"/>
        <pc:sldMkLst>
          <pc:docMk/>
          <pc:sldMk cId="3887617993" sldId="326"/>
        </pc:sldMkLst>
        <pc:spChg chg="del mod">
          <ac:chgData name="Stanford Bowman" userId="6ede3e4e1afbea80" providerId="LiveId" clId="{2853C336-8093-48E8-A9E5-3543E1164CF1}" dt="2020-10-18T01:41:28.479" v="1145" actId="478"/>
          <ac:spMkLst>
            <pc:docMk/>
            <pc:sldMk cId="3887617993" sldId="326"/>
            <ac:spMk id="2" creationId="{A10BCDC8-DBE3-48BF-AA68-1BE98A006F7E}"/>
          </ac:spMkLst>
        </pc:spChg>
        <pc:spChg chg="add del mod">
          <ac:chgData name="Stanford Bowman" userId="6ede3e4e1afbea80" providerId="LiveId" clId="{2853C336-8093-48E8-A9E5-3543E1164CF1}" dt="2020-10-18T01:37:08.883" v="980"/>
          <ac:spMkLst>
            <pc:docMk/>
            <pc:sldMk cId="3887617993" sldId="326"/>
            <ac:spMk id="4" creationId="{E3D44145-0FE1-44AD-801E-3D8005643FD1}"/>
          </ac:spMkLst>
        </pc:spChg>
        <pc:spChg chg="add mod">
          <ac:chgData name="Stanford Bowman" userId="6ede3e4e1afbea80" providerId="LiveId" clId="{2853C336-8093-48E8-A9E5-3543E1164CF1}" dt="2020-10-18T03:35:10.225" v="2484" actId="108"/>
          <ac:spMkLst>
            <pc:docMk/>
            <pc:sldMk cId="3887617993" sldId="326"/>
            <ac:spMk id="5" creationId="{B278BF7E-3AC8-4C01-97B4-8E32BC835528}"/>
          </ac:spMkLst>
        </pc:spChg>
        <pc:spChg chg="mod">
          <ac:chgData name="Stanford Bowman" userId="6ede3e4e1afbea80" providerId="LiveId" clId="{2853C336-8093-48E8-A9E5-3543E1164CF1}" dt="2020-10-17T22:54:40.418" v="226" actId="207"/>
          <ac:spMkLst>
            <pc:docMk/>
            <pc:sldMk cId="3887617993" sldId="326"/>
            <ac:spMk id="15" creationId="{02DD65C2-BA58-4A54-9747-3CF5F4E066C5}"/>
          </ac:spMkLst>
        </pc:spChg>
        <pc:spChg chg="del topLvl">
          <ac:chgData name="Stanford Bowman" userId="6ede3e4e1afbea80" providerId="LiveId" clId="{2853C336-8093-48E8-A9E5-3543E1164CF1}" dt="2020-10-17T23:46:18.756" v="727" actId="478"/>
          <ac:spMkLst>
            <pc:docMk/>
            <pc:sldMk cId="3887617993" sldId="326"/>
            <ac:spMk id="16" creationId="{32C5C449-088C-4F38-A562-D4C589125BAD}"/>
          </ac:spMkLst>
        </pc:spChg>
        <pc:spChg chg="del">
          <ac:chgData name="Stanford Bowman" userId="6ede3e4e1afbea80" providerId="LiveId" clId="{2853C336-8093-48E8-A9E5-3543E1164CF1}" dt="2020-10-17T23:46:06.849" v="724" actId="478"/>
          <ac:spMkLst>
            <pc:docMk/>
            <pc:sldMk cId="3887617993" sldId="326"/>
            <ac:spMk id="17" creationId="{FD952E15-0E9E-480B-909A-8B70267667DB}"/>
          </ac:spMkLst>
        </pc:spChg>
        <pc:spChg chg="mod">
          <ac:chgData name="Stanford Bowman" userId="6ede3e4e1afbea80" providerId="LiveId" clId="{2853C336-8093-48E8-A9E5-3543E1164CF1}" dt="2020-10-17T20:56:41.295" v="2" actId="27636"/>
          <ac:spMkLst>
            <pc:docMk/>
            <pc:sldMk cId="3887617993" sldId="326"/>
            <ac:spMk id="18" creationId="{FF3E6808-A08E-4ED6-9610-DA47A63E30CA}"/>
          </ac:spMkLst>
        </pc:spChg>
        <pc:spChg chg="del mod">
          <ac:chgData name="Stanford Bowman" userId="6ede3e4e1afbea80" providerId="LiveId" clId="{2853C336-8093-48E8-A9E5-3543E1164CF1}" dt="2020-10-17T23:06:11.365" v="433" actId="478"/>
          <ac:spMkLst>
            <pc:docMk/>
            <pc:sldMk cId="3887617993" sldId="326"/>
            <ac:spMk id="24" creationId="{9A480574-58D0-45FC-8B7C-BD254AE17042}"/>
          </ac:spMkLst>
        </pc:spChg>
        <pc:grpChg chg="add del">
          <ac:chgData name="Stanford Bowman" userId="6ede3e4e1afbea80" providerId="LiveId" clId="{2853C336-8093-48E8-A9E5-3543E1164CF1}" dt="2020-10-17T23:46:18.756" v="727" actId="478"/>
          <ac:grpSpMkLst>
            <pc:docMk/>
            <pc:sldMk cId="3887617993" sldId="326"/>
            <ac:grpSpMk id="10" creationId="{613F3153-D67A-4F3D-8B88-A89A6121CFC0}"/>
          </ac:grpSpMkLst>
        </pc:grpChg>
        <pc:picChg chg="add mod modCrop">
          <ac:chgData name="Stanford Bowman" userId="6ede3e4e1afbea80" providerId="LiveId" clId="{2853C336-8093-48E8-A9E5-3543E1164CF1}" dt="2020-10-18T01:36:33.379" v="975" actId="1076"/>
          <ac:picMkLst>
            <pc:docMk/>
            <pc:sldMk cId="3887617993" sldId="326"/>
            <ac:picMk id="3" creationId="{B36043F7-BD8C-4F08-9A38-2F0DD180B734}"/>
          </ac:picMkLst>
        </pc:picChg>
        <pc:picChg chg="del">
          <ac:chgData name="Stanford Bowman" userId="6ede3e4e1afbea80" providerId="LiveId" clId="{2853C336-8093-48E8-A9E5-3543E1164CF1}" dt="2020-10-17T22:12:54.741" v="121" actId="478"/>
          <ac:picMkLst>
            <pc:docMk/>
            <pc:sldMk cId="3887617993" sldId="326"/>
            <ac:picMk id="14" creationId="{3C2D755F-C771-40B6-A605-1815B3BC8FF2}"/>
          </ac:picMkLst>
        </pc:picChg>
        <pc:picChg chg="add del mod topLvl">
          <ac:chgData name="Stanford Bowman" userId="6ede3e4e1afbea80" providerId="LiveId" clId="{2853C336-8093-48E8-A9E5-3543E1164CF1}" dt="2020-10-18T01:34:03.727" v="967" actId="688"/>
          <ac:picMkLst>
            <pc:docMk/>
            <pc:sldMk cId="3887617993" sldId="326"/>
            <ac:picMk id="14" creationId="{41DAFBF4-6590-4E23-AA2C-DCCA3D38A978}"/>
          </ac:picMkLst>
        </pc:picChg>
        <pc:picChg chg="add mod ord">
          <ac:chgData name="Stanford Bowman" userId="6ede3e4e1afbea80" providerId="LiveId" clId="{2853C336-8093-48E8-A9E5-3543E1164CF1}" dt="2020-10-18T19:05:12.415" v="4264" actId="1076"/>
          <ac:picMkLst>
            <pc:docMk/>
            <pc:sldMk cId="3887617993" sldId="326"/>
            <ac:picMk id="16" creationId="{294A5EC1-11D3-4A63-AA33-53FB250552AD}"/>
          </ac:picMkLst>
        </pc:picChg>
        <pc:cxnChg chg="mod">
          <ac:chgData name="Stanford Bowman" userId="6ede3e4e1afbea80" providerId="LiveId" clId="{2853C336-8093-48E8-A9E5-3543E1164CF1}" dt="2020-10-18T01:23:53.256" v="922" actId="208"/>
          <ac:cxnSpMkLst>
            <pc:docMk/>
            <pc:sldMk cId="3887617993" sldId="326"/>
            <ac:cxnSpMk id="19" creationId="{24D1EBCE-E495-4DCA-B841-446BC0CF2047}"/>
          </ac:cxnSpMkLst>
        </pc:cxnChg>
      </pc:sldChg>
      <pc:sldChg chg="addSp delSp modSp modTransition">
        <pc:chgData name="Stanford Bowman" userId="6ede3e4e1afbea80" providerId="LiveId" clId="{2853C336-8093-48E8-A9E5-3543E1164CF1}" dt="2020-10-18T19:07:09.372" v="4273" actId="167"/>
        <pc:sldMkLst>
          <pc:docMk/>
          <pc:sldMk cId="2854650953" sldId="328"/>
        </pc:sldMkLst>
        <pc:spChg chg="add ord">
          <ac:chgData name="Stanford Bowman" userId="6ede3e4e1afbea80" providerId="LiveId" clId="{2853C336-8093-48E8-A9E5-3543E1164CF1}" dt="2020-10-17T23:50:17.990" v="770" actId="167"/>
          <ac:spMkLst>
            <pc:docMk/>
            <pc:sldMk cId="2854650953" sldId="328"/>
            <ac:spMk id="12" creationId="{9208A2B5-95FB-42A2-8216-EFB81A96DD8B}"/>
          </ac:spMkLst>
        </pc:spChg>
        <pc:spChg chg="mod">
          <ac:chgData name="Stanford Bowman" userId="6ede3e4e1afbea80" providerId="LiveId" clId="{2853C336-8093-48E8-A9E5-3543E1164CF1}" dt="2020-10-17T23:11:51.808" v="483" actId="1076"/>
          <ac:spMkLst>
            <pc:docMk/>
            <pc:sldMk cId="2854650953" sldId="328"/>
            <ac:spMk id="13" creationId="{346A19DD-80EB-40B7-A2BF-0EBE31F6B071}"/>
          </ac:spMkLst>
        </pc:spChg>
        <pc:spChg chg="mod">
          <ac:chgData name="Stanford Bowman" userId="6ede3e4e1afbea80" providerId="LiveId" clId="{2853C336-8093-48E8-A9E5-3543E1164CF1}" dt="2020-10-17T23:11:54.699" v="484" actId="1076"/>
          <ac:spMkLst>
            <pc:docMk/>
            <pc:sldMk cId="2854650953" sldId="328"/>
            <ac:spMk id="14" creationId="{BD44D565-EAE8-451E-9152-A6122E246898}"/>
          </ac:spMkLst>
        </pc:spChg>
        <pc:spChg chg="mod">
          <ac:chgData name="Stanford Bowman" userId="6ede3e4e1afbea80" providerId="LiveId" clId="{2853C336-8093-48E8-A9E5-3543E1164CF1}" dt="2020-10-17T23:11:21.527" v="481" actId="207"/>
          <ac:spMkLst>
            <pc:docMk/>
            <pc:sldMk cId="2854650953" sldId="328"/>
            <ac:spMk id="16" creationId="{F360ED47-F205-4DA8-82F4-FA22B14A737A}"/>
          </ac:spMkLst>
        </pc:spChg>
        <pc:spChg chg="mod">
          <ac:chgData name="Stanford Bowman" userId="6ede3e4e1afbea80" providerId="LiveId" clId="{2853C336-8093-48E8-A9E5-3543E1164CF1}" dt="2020-10-17T20:56:41.506" v="6" actId="27636"/>
          <ac:spMkLst>
            <pc:docMk/>
            <pc:sldMk cId="2854650953" sldId="328"/>
            <ac:spMk id="17" creationId="{D4E2ADE6-C720-4C40-A5D7-F62699B7E072}"/>
          </ac:spMkLst>
        </pc:spChg>
        <pc:spChg chg="del mod">
          <ac:chgData name="Stanford Bowman" userId="6ede3e4e1afbea80" providerId="LiveId" clId="{2853C336-8093-48E8-A9E5-3543E1164CF1}" dt="2020-10-17T23:11:17.529" v="480" actId="478"/>
          <ac:spMkLst>
            <pc:docMk/>
            <pc:sldMk cId="2854650953" sldId="328"/>
            <ac:spMk id="37" creationId="{DC078E8A-FEBA-4C1C-B7BD-6F215C3AFD50}"/>
          </ac:spMkLst>
        </pc:spChg>
        <pc:grpChg chg="del mod">
          <ac:chgData name="Stanford Bowman" userId="6ede3e4e1afbea80" providerId="LiveId" clId="{2853C336-8093-48E8-A9E5-3543E1164CF1}" dt="2020-10-17T23:11:14.028" v="479" actId="478"/>
          <ac:grpSpMkLst>
            <pc:docMk/>
            <pc:sldMk cId="2854650953" sldId="328"/>
            <ac:grpSpMk id="3" creationId="{AF1D5433-0868-46E3-8031-BB9EDFA0A2F4}"/>
          </ac:grpSpMkLst>
        </pc:grpChg>
        <pc:picChg chg="add ord">
          <ac:chgData name="Stanford Bowman" userId="6ede3e4e1afbea80" providerId="LiveId" clId="{2853C336-8093-48E8-A9E5-3543E1164CF1}" dt="2020-10-18T19:07:09.372" v="4273" actId="167"/>
          <ac:picMkLst>
            <pc:docMk/>
            <pc:sldMk cId="2854650953" sldId="328"/>
            <ac:picMk id="9" creationId="{9214B0D0-6D99-4509-ACBD-B6CF12184C97}"/>
          </ac:picMkLst>
        </pc:picChg>
        <pc:picChg chg="del">
          <ac:chgData name="Stanford Bowman" userId="6ede3e4e1afbea80" providerId="LiveId" clId="{2853C336-8093-48E8-A9E5-3543E1164CF1}" dt="2020-10-17T22:13:11.302" v="125" actId="478"/>
          <ac:picMkLst>
            <pc:docMk/>
            <pc:sldMk cId="2854650953" sldId="328"/>
            <ac:picMk id="15" creationId="{652488D0-73F0-4C7A-8449-E0D5425EF1F5}"/>
          </ac:picMkLst>
        </pc:picChg>
        <pc:cxnChg chg="mod">
          <ac:chgData name="Stanford Bowman" userId="6ede3e4e1afbea80" providerId="LiveId" clId="{2853C336-8093-48E8-A9E5-3543E1164CF1}" dt="2020-10-17T23:11:39.800" v="482" actId="208"/>
          <ac:cxnSpMkLst>
            <pc:docMk/>
            <pc:sldMk cId="2854650953" sldId="328"/>
            <ac:cxnSpMk id="18" creationId="{769DC34A-37CB-4767-BD67-BA2ECDA774C0}"/>
          </ac:cxnSpMkLst>
        </pc:cxnChg>
      </pc:sldChg>
      <pc:sldChg chg="addSp delSp modSp del modNotesTx">
        <pc:chgData name="Stanford Bowman" userId="6ede3e4e1afbea80" providerId="LiveId" clId="{2853C336-8093-48E8-A9E5-3543E1164CF1}" dt="2020-10-18T02:22:17.192" v="1829" actId="2696"/>
        <pc:sldMkLst>
          <pc:docMk/>
          <pc:sldMk cId="3883748773" sldId="329"/>
        </pc:sldMkLst>
        <pc:spChg chg="mod">
          <ac:chgData name="Stanford Bowman" userId="6ede3e4e1afbea80" providerId="LiveId" clId="{2853C336-8093-48E8-A9E5-3543E1164CF1}" dt="2020-10-17T23:12:50.427" v="489" actId="207"/>
          <ac:spMkLst>
            <pc:docMk/>
            <pc:sldMk cId="3883748773" sldId="329"/>
            <ac:spMk id="2" creationId="{B073B5BA-3F73-4788-A44E-6FEC2EA0391D}"/>
          </ac:spMkLst>
        </pc:spChg>
        <pc:spChg chg="mod">
          <ac:chgData name="Stanford Bowman" userId="6ede3e4e1afbea80" providerId="LiveId" clId="{2853C336-8093-48E8-A9E5-3543E1164CF1}" dt="2020-10-17T20:56:41.629" v="9" actId="27636"/>
          <ac:spMkLst>
            <pc:docMk/>
            <pc:sldMk cId="3883748773" sldId="329"/>
            <ac:spMk id="15" creationId="{10095DD6-603C-4C82-8947-C8C771F8E607}"/>
          </ac:spMkLst>
        </pc:spChg>
        <pc:spChg chg="mod">
          <ac:chgData name="Stanford Bowman" userId="6ede3e4e1afbea80" providerId="LiveId" clId="{2853C336-8093-48E8-A9E5-3543E1164CF1}" dt="2020-10-17T23:51:32.495" v="779" actId="208"/>
          <ac:spMkLst>
            <pc:docMk/>
            <pc:sldMk cId="3883748773" sldId="329"/>
            <ac:spMk id="17" creationId="{F67760C7-6837-45B9-B842-5FDDC5966EEE}"/>
          </ac:spMkLst>
        </pc:spChg>
        <pc:spChg chg="add ord">
          <ac:chgData name="Stanford Bowman" userId="6ede3e4e1afbea80" providerId="LiveId" clId="{2853C336-8093-48E8-A9E5-3543E1164CF1}" dt="2020-10-17T23:51:18.252" v="777" actId="167"/>
          <ac:spMkLst>
            <pc:docMk/>
            <pc:sldMk cId="3883748773" sldId="329"/>
            <ac:spMk id="18" creationId="{1F06F5B6-E8A1-42EA-BEB8-568A59F91189}"/>
          </ac:spMkLst>
        </pc:spChg>
        <pc:spChg chg="mod">
          <ac:chgData name="Stanford Bowman" userId="6ede3e4e1afbea80" providerId="LiveId" clId="{2853C336-8093-48E8-A9E5-3543E1164CF1}" dt="2020-10-17T23:12:50.427" v="489" actId="207"/>
          <ac:spMkLst>
            <pc:docMk/>
            <pc:sldMk cId="3883748773" sldId="329"/>
            <ac:spMk id="23" creationId="{00000000-0000-0000-0000-000000000000}"/>
          </ac:spMkLst>
        </pc:spChg>
        <pc:spChg chg="mod">
          <ac:chgData name="Stanford Bowman" userId="6ede3e4e1afbea80" providerId="LiveId" clId="{2853C336-8093-48E8-A9E5-3543E1164CF1}" dt="2020-10-17T23:51:32.495" v="779" actId="208"/>
          <ac:spMkLst>
            <pc:docMk/>
            <pc:sldMk cId="3883748773" sldId="329"/>
            <ac:spMk id="24" creationId="{0A027986-47CB-4EC3-A673-ABF84764C316}"/>
          </ac:spMkLst>
        </pc:spChg>
        <pc:spChg chg="mod">
          <ac:chgData name="Stanford Bowman" userId="6ede3e4e1afbea80" providerId="LiveId" clId="{2853C336-8093-48E8-A9E5-3543E1164CF1}" dt="2020-10-17T23:12:41.411" v="488" actId="207"/>
          <ac:spMkLst>
            <pc:docMk/>
            <pc:sldMk cId="3883748773" sldId="329"/>
            <ac:spMk id="41" creationId="{55FC8DB6-0545-402E-8EC4-8011DECDBFD1}"/>
          </ac:spMkLst>
        </pc:spChg>
        <pc:grpChg chg="mod">
          <ac:chgData name="Stanford Bowman" userId="6ede3e4e1afbea80" providerId="LiveId" clId="{2853C336-8093-48E8-A9E5-3543E1164CF1}" dt="2020-10-17T23:12:41.411" v="488" actId="207"/>
          <ac:grpSpMkLst>
            <pc:docMk/>
            <pc:sldMk cId="3883748773" sldId="329"/>
            <ac:grpSpMk id="13" creationId="{A5948FE5-221F-45A4-9CD3-DA7607B3C949}"/>
          </ac:grpSpMkLst>
        </pc:grpChg>
        <pc:picChg chg="del">
          <ac:chgData name="Stanford Bowman" userId="6ede3e4e1afbea80" providerId="LiveId" clId="{2853C336-8093-48E8-A9E5-3543E1164CF1}" dt="2020-10-17T22:13:26.106" v="129" actId="478"/>
          <ac:picMkLst>
            <pc:docMk/>
            <pc:sldMk cId="3883748773" sldId="329"/>
            <ac:picMk id="19" creationId="{75677E0A-2057-434D-B154-E816776E3062}"/>
          </ac:picMkLst>
        </pc:picChg>
      </pc:sldChg>
      <pc:sldChg chg="addSp delSp modSp del modNotesTx">
        <pc:chgData name="Stanford Bowman" userId="6ede3e4e1afbea80" providerId="LiveId" clId="{2853C336-8093-48E8-A9E5-3543E1164CF1}" dt="2020-10-18T02:22:17.175" v="1828" actId="2696"/>
        <pc:sldMkLst>
          <pc:docMk/>
          <pc:sldMk cId="2612304456" sldId="330"/>
        </pc:sldMkLst>
        <pc:spChg chg="mod">
          <ac:chgData name="Stanford Bowman" userId="6ede3e4e1afbea80" providerId="LiveId" clId="{2853C336-8093-48E8-A9E5-3543E1164CF1}" dt="2020-10-17T23:12:30.068" v="487" actId="207"/>
          <ac:spMkLst>
            <pc:docMk/>
            <pc:sldMk cId="2612304456" sldId="330"/>
            <ac:spMk id="2" creationId="{B073B5BA-3F73-4788-A44E-6FEC2EA0391D}"/>
          </ac:spMkLst>
        </pc:spChg>
        <pc:spChg chg="mod">
          <ac:chgData name="Stanford Bowman" userId="6ede3e4e1afbea80" providerId="LiveId" clId="{2853C336-8093-48E8-A9E5-3543E1164CF1}" dt="2020-10-17T20:56:41.588" v="8" actId="27636"/>
          <ac:spMkLst>
            <pc:docMk/>
            <pc:sldMk cId="2612304456" sldId="330"/>
            <ac:spMk id="15" creationId="{10095DD6-603C-4C82-8947-C8C771F8E607}"/>
          </ac:spMkLst>
        </pc:spChg>
        <pc:spChg chg="mod">
          <ac:chgData name="Stanford Bowman" userId="6ede3e4e1afbea80" providerId="LiveId" clId="{2853C336-8093-48E8-A9E5-3543E1164CF1}" dt="2020-10-17T23:51:04.209" v="775" actId="208"/>
          <ac:spMkLst>
            <pc:docMk/>
            <pc:sldMk cId="2612304456" sldId="330"/>
            <ac:spMk id="17" creationId="{F67760C7-6837-45B9-B842-5FDDC5966EEE}"/>
          </ac:spMkLst>
        </pc:spChg>
        <pc:spChg chg="add ord">
          <ac:chgData name="Stanford Bowman" userId="6ede3e4e1afbea80" providerId="LiveId" clId="{2853C336-8093-48E8-A9E5-3543E1164CF1}" dt="2020-10-17T23:50:51.836" v="774" actId="167"/>
          <ac:spMkLst>
            <pc:docMk/>
            <pc:sldMk cId="2612304456" sldId="330"/>
            <ac:spMk id="18" creationId="{DF2E92FA-C199-427F-9F13-F8D7043E5D65}"/>
          </ac:spMkLst>
        </pc:spChg>
        <pc:spChg chg="mod">
          <ac:chgData name="Stanford Bowman" userId="6ede3e4e1afbea80" providerId="LiveId" clId="{2853C336-8093-48E8-A9E5-3543E1164CF1}" dt="2020-10-17T23:12:30.068" v="487" actId="207"/>
          <ac:spMkLst>
            <pc:docMk/>
            <pc:sldMk cId="2612304456" sldId="330"/>
            <ac:spMk id="23" creationId="{00000000-0000-0000-0000-000000000000}"/>
          </ac:spMkLst>
        </pc:spChg>
        <pc:spChg chg="mod">
          <ac:chgData name="Stanford Bowman" userId="6ede3e4e1afbea80" providerId="LiveId" clId="{2853C336-8093-48E8-A9E5-3543E1164CF1}" dt="2020-10-17T23:51:04.209" v="775" actId="208"/>
          <ac:spMkLst>
            <pc:docMk/>
            <pc:sldMk cId="2612304456" sldId="330"/>
            <ac:spMk id="24" creationId="{0A027986-47CB-4EC3-A673-ABF84764C316}"/>
          </ac:spMkLst>
        </pc:spChg>
        <pc:spChg chg="mod">
          <ac:chgData name="Stanford Bowman" userId="6ede3e4e1afbea80" providerId="LiveId" clId="{2853C336-8093-48E8-A9E5-3543E1164CF1}" dt="2020-10-17T23:12:30.068" v="487" actId="207"/>
          <ac:spMkLst>
            <pc:docMk/>
            <pc:sldMk cId="2612304456" sldId="330"/>
            <ac:spMk id="41" creationId="{55FC8DB6-0545-402E-8EC4-8011DECDBFD1}"/>
          </ac:spMkLst>
        </pc:spChg>
        <pc:grpChg chg="mod">
          <ac:chgData name="Stanford Bowman" userId="6ede3e4e1afbea80" providerId="LiveId" clId="{2853C336-8093-48E8-A9E5-3543E1164CF1}" dt="2020-10-17T23:12:30.068" v="487" actId="207"/>
          <ac:grpSpMkLst>
            <pc:docMk/>
            <pc:sldMk cId="2612304456" sldId="330"/>
            <ac:grpSpMk id="13" creationId="{A5948FE5-221F-45A4-9CD3-DA7607B3C949}"/>
          </ac:grpSpMkLst>
        </pc:grpChg>
        <pc:picChg chg="del mod">
          <ac:chgData name="Stanford Bowman" userId="6ede3e4e1afbea80" providerId="LiveId" clId="{2853C336-8093-48E8-A9E5-3543E1164CF1}" dt="2020-10-17T22:13:22.755" v="128" actId="478"/>
          <ac:picMkLst>
            <pc:docMk/>
            <pc:sldMk cId="2612304456" sldId="330"/>
            <ac:picMk id="19" creationId="{75677E0A-2057-434D-B154-E816776E3062}"/>
          </ac:picMkLst>
        </pc:picChg>
      </pc:sldChg>
      <pc:sldChg chg="delSp modSp del">
        <pc:chgData name="Stanford Bowman" userId="6ede3e4e1afbea80" providerId="LiveId" clId="{2853C336-8093-48E8-A9E5-3543E1164CF1}" dt="2020-10-18T01:25:43.868" v="932" actId="2696"/>
        <pc:sldMkLst>
          <pc:docMk/>
          <pc:sldMk cId="1348028925" sldId="331"/>
        </pc:sldMkLst>
        <pc:spChg chg="mod">
          <ac:chgData name="Stanford Bowman" userId="6ede3e4e1afbea80" providerId="LiveId" clId="{2853C336-8093-48E8-A9E5-3543E1164CF1}" dt="2020-10-17T20:56:41.986" v="17" actId="27636"/>
          <ac:spMkLst>
            <pc:docMk/>
            <pc:sldMk cId="1348028925" sldId="331"/>
            <ac:spMk id="35" creationId="{11599DCA-7ACB-4299-AF79-26500E2AF9D2}"/>
          </ac:spMkLst>
        </pc:spChg>
        <pc:picChg chg="del">
          <ac:chgData name="Stanford Bowman" userId="6ede3e4e1afbea80" providerId="LiveId" clId="{2853C336-8093-48E8-A9E5-3543E1164CF1}" dt="2020-10-17T22:14:01.644" v="139" actId="478"/>
          <ac:picMkLst>
            <pc:docMk/>
            <pc:sldMk cId="1348028925" sldId="331"/>
            <ac:picMk id="28" creationId="{17F78047-20AD-4DD1-BC37-4FFE25AAF45E}"/>
          </ac:picMkLst>
        </pc:picChg>
      </pc:sldChg>
      <pc:sldChg chg="addSp modSp add ord modNotes modNotesTx">
        <pc:chgData name="Stanford Bowman" userId="6ede3e4e1afbea80" providerId="LiveId" clId="{2853C336-8093-48E8-A9E5-3543E1164CF1}" dt="2020-10-18T19:05:55.782" v="4266" actId="167"/>
        <pc:sldMkLst>
          <pc:docMk/>
          <pc:sldMk cId="3511111692" sldId="331"/>
        </pc:sldMkLst>
        <pc:spChg chg="mod">
          <ac:chgData name="Stanford Bowman" userId="6ede3e4e1afbea80" providerId="LiveId" clId="{2853C336-8093-48E8-A9E5-3543E1164CF1}" dt="2020-10-18T03:34:52.648" v="2482" actId="947"/>
          <ac:spMkLst>
            <pc:docMk/>
            <pc:sldMk cId="3511111692" sldId="331"/>
            <ac:spMk id="2" creationId="{7F2DB5D9-71C5-4A58-9DDD-75EBC6870EA9}"/>
          </ac:spMkLst>
        </pc:spChg>
        <pc:spChg chg="mod">
          <ac:chgData name="Stanford Bowman" userId="6ede3e4e1afbea80" providerId="LiveId" clId="{2853C336-8093-48E8-A9E5-3543E1164CF1}" dt="2020-10-18T03:34:59.194" v="2483" actId="108"/>
          <ac:spMkLst>
            <pc:docMk/>
            <pc:sldMk cId="3511111692" sldId="331"/>
            <ac:spMk id="9" creationId="{85B3CA4D-3673-4B83-A2E0-F3C2593AC5C9}"/>
          </ac:spMkLst>
        </pc:spChg>
        <pc:picChg chg="add ord">
          <ac:chgData name="Stanford Bowman" userId="6ede3e4e1afbea80" providerId="LiveId" clId="{2853C336-8093-48E8-A9E5-3543E1164CF1}" dt="2020-10-18T19:05:55.782" v="4266" actId="167"/>
          <ac:picMkLst>
            <pc:docMk/>
            <pc:sldMk cId="3511111692" sldId="331"/>
            <ac:picMk id="12" creationId="{18AC2E79-E4C7-4D60-A81A-1186989DC01D}"/>
          </ac:picMkLst>
        </pc:picChg>
      </pc:sldChg>
      <pc:sldChg chg="addSp modSp add modNotes modNotesTx">
        <pc:chgData name="Stanford Bowman" userId="6ede3e4e1afbea80" providerId="LiveId" clId="{2853C336-8093-48E8-A9E5-3543E1164CF1}" dt="2020-10-18T19:06:20.660" v="4269" actId="1076"/>
        <pc:sldMkLst>
          <pc:docMk/>
          <pc:sldMk cId="2505661476" sldId="332"/>
        </pc:sldMkLst>
        <pc:spChg chg="mod">
          <ac:chgData name="Stanford Bowman" userId="6ede3e4e1afbea80" providerId="LiveId" clId="{2853C336-8093-48E8-A9E5-3543E1164CF1}" dt="2020-10-18T03:34:38.785" v="2481" actId="207"/>
          <ac:spMkLst>
            <pc:docMk/>
            <pc:sldMk cId="2505661476" sldId="332"/>
            <ac:spMk id="5" creationId="{B278BF7E-3AC8-4C01-97B4-8E32BC835528}"/>
          </ac:spMkLst>
        </pc:spChg>
        <pc:picChg chg="mod">
          <ac:chgData name="Stanford Bowman" userId="6ede3e4e1afbea80" providerId="LiveId" clId="{2853C336-8093-48E8-A9E5-3543E1164CF1}" dt="2020-10-18T02:08:37.857" v="1496" actId="1076"/>
          <ac:picMkLst>
            <pc:docMk/>
            <pc:sldMk cId="2505661476" sldId="332"/>
            <ac:picMk id="14" creationId="{41DAFBF4-6590-4E23-AA2C-DCCA3D38A978}"/>
          </ac:picMkLst>
        </pc:picChg>
        <pc:picChg chg="add mod ord">
          <ac:chgData name="Stanford Bowman" userId="6ede3e4e1afbea80" providerId="LiveId" clId="{2853C336-8093-48E8-A9E5-3543E1164CF1}" dt="2020-10-18T19:06:20.660" v="4269" actId="1076"/>
          <ac:picMkLst>
            <pc:docMk/>
            <pc:sldMk cId="2505661476" sldId="332"/>
            <ac:picMk id="16" creationId="{93D824AF-4E70-45F0-A415-BFBE5A8AC981}"/>
          </ac:picMkLst>
        </pc:picChg>
      </pc:sldChg>
      <pc:sldChg chg="add del modNotes">
        <pc:chgData name="Stanford Bowman" userId="6ede3e4e1afbea80" providerId="LiveId" clId="{2853C336-8093-48E8-A9E5-3543E1164CF1}" dt="2020-10-18T01:55:53.338" v="1226" actId="2696"/>
        <pc:sldMkLst>
          <pc:docMk/>
          <pc:sldMk cId="1221734670" sldId="333"/>
        </pc:sldMkLst>
      </pc:sldChg>
      <pc:sldChg chg="addSp modSp add ord modNotes">
        <pc:chgData name="Stanford Bowman" userId="6ede3e4e1afbea80" providerId="LiveId" clId="{2853C336-8093-48E8-A9E5-3543E1164CF1}" dt="2020-10-18T19:08:10.859" v="4282" actId="207"/>
        <pc:sldMkLst>
          <pc:docMk/>
          <pc:sldMk cId="3452994902" sldId="333"/>
        </pc:sldMkLst>
        <pc:spChg chg="mod">
          <ac:chgData name="Stanford Bowman" userId="6ede3e4e1afbea80" providerId="LiveId" clId="{2853C336-8093-48E8-A9E5-3543E1164CF1}" dt="2020-10-18T02:39:13.517" v="1947" actId="113"/>
          <ac:spMkLst>
            <pc:docMk/>
            <pc:sldMk cId="3452994902" sldId="333"/>
            <ac:spMk id="2" creationId="{B073B5BA-3F73-4788-A44E-6FEC2EA0391D}"/>
          </ac:spMkLst>
        </pc:spChg>
        <pc:spChg chg="mod">
          <ac:chgData name="Stanford Bowman" userId="6ede3e4e1afbea80" providerId="LiveId" clId="{2853C336-8093-48E8-A9E5-3543E1164CF1}" dt="2020-10-18T19:08:10.859" v="4282" actId="207"/>
          <ac:spMkLst>
            <pc:docMk/>
            <pc:sldMk cId="3452994902" sldId="333"/>
            <ac:spMk id="23" creationId="{00000000-0000-0000-0000-000000000000}"/>
          </ac:spMkLst>
        </pc:spChg>
        <pc:picChg chg="add ord">
          <ac:chgData name="Stanford Bowman" userId="6ede3e4e1afbea80" providerId="LiveId" clId="{2853C336-8093-48E8-A9E5-3543E1164CF1}" dt="2020-10-18T19:07:17.286" v="4275" actId="167"/>
          <ac:picMkLst>
            <pc:docMk/>
            <pc:sldMk cId="3452994902" sldId="333"/>
            <ac:picMk id="19" creationId="{EAC9CBFE-9281-4431-B861-5F35B9277798}"/>
          </ac:picMkLst>
        </pc:picChg>
      </pc:sldChg>
      <pc:sldChg chg="add del">
        <pc:chgData name="Stanford Bowman" userId="6ede3e4e1afbea80" providerId="LiveId" clId="{2853C336-8093-48E8-A9E5-3543E1164CF1}" dt="2020-10-18T02:22:24.898" v="1831"/>
        <pc:sldMkLst>
          <pc:docMk/>
          <pc:sldMk cId="3771006445" sldId="333"/>
        </pc:sldMkLst>
      </pc:sldChg>
      <pc:sldChg chg="addSp modSp add modNotesTx">
        <pc:chgData name="Stanford Bowman" userId="6ede3e4e1afbea80" providerId="LiveId" clId="{2853C336-8093-48E8-A9E5-3543E1164CF1}" dt="2020-10-18T19:07:55.124" v="4280" actId="207"/>
        <pc:sldMkLst>
          <pc:docMk/>
          <pc:sldMk cId="408365418" sldId="334"/>
        </pc:sldMkLst>
        <pc:spChg chg="mod">
          <ac:chgData name="Stanford Bowman" userId="6ede3e4e1afbea80" providerId="LiveId" clId="{2853C336-8093-48E8-A9E5-3543E1164CF1}" dt="2020-10-18T02:27:32.305" v="1864" actId="2711"/>
          <ac:spMkLst>
            <pc:docMk/>
            <pc:sldMk cId="408365418" sldId="334"/>
            <ac:spMk id="2" creationId="{B073B5BA-3F73-4788-A44E-6FEC2EA0391D}"/>
          </ac:spMkLst>
        </pc:spChg>
        <pc:spChg chg="mod">
          <ac:chgData name="Stanford Bowman" userId="6ede3e4e1afbea80" providerId="LiveId" clId="{2853C336-8093-48E8-A9E5-3543E1164CF1}" dt="2020-10-18T02:23:29.390" v="1838" actId="2711"/>
          <ac:spMkLst>
            <pc:docMk/>
            <pc:sldMk cId="408365418" sldId="334"/>
            <ac:spMk id="16" creationId="{4F123F2E-C565-4555-981E-61A6D6EC2C25}"/>
          </ac:spMkLst>
        </pc:spChg>
        <pc:spChg chg="mod">
          <ac:chgData name="Stanford Bowman" userId="6ede3e4e1afbea80" providerId="LiveId" clId="{2853C336-8093-48E8-A9E5-3543E1164CF1}" dt="2020-10-18T19:07:55.124" v="4280" actId="207"/>
          <ac:spMkLst>
            <pc:docMk/>
            <pc:sldMk cId="408365418" sldId="334"/>
            <ac:spMk id="23" creationId="{00000000-0000-0000-0000-000000000000}"/>
          </ac:spMkLst>
        </pc:spChg>
        <pc:picChg chg="add ord">
          <ac:chgData name="Stanford Bowman" userId="6ede3e4e1afbea80" providerId="LiveId" clId="{2853C336-8093-48E8-A9E5-3543E1164CF1}" dt="2020-10-18T19:07:40.244" v="4277" actId="167"/>
          <ac:picMkLst>
            <pc:docMk/>
            <pc:sldMk cId="408365418" sldId="334"/>
            <ac:picMk id="19" creationId="{1ABD1976-2224-4F82-86E0-72DE7EFAA63D}"/>
          </ac:picMkLst>
        </pc:picChg>
      </pc:sldChg>
      <pc:sldChg chg="add del">
        <pc:chgData name="Stanford Bowman" userId="6ede3e4e1afbea80" providerId="LiveId" clId="{2853C336-8093-48E8-A9E5-3543E1164CF1}" dt="2020-10-18T01:56:09.389" v="1227" actId="2696"/>
        <pc:sldMkLst>
          <pc:docMk/>
          <pc:sldMk cId="819203352" sldId="334"/>
        </pc:sldMkLst>
      </pc:sldChg>
      <pc:sldChg chg="addSp delSp modSp add modNotes modNotesTx">
        <pc:chgData name="Stanford Bowman" userId="6ede3e4e1afbea80" providerId="LiveId" clId="{2853C336-8093-48E8-A9E5-3543E1164CF1}" dt="2020-10-18T19:14:28.438" v="4307" actId="167"/>
        <pc:sldMkLst>
          <pc:docMk/>
          <pc:sldMk cId="3892948093" sldId="335"/>
        </pc:sldMkLst>
        <pc:spChg chg="mod">
          <ac:chgData name="Stanford Bowman" userId="6ede3e4e1afbea80" providerId="LiveId" clId="{2853C336-8093-48E8-A9E5-3543E1164CF1}" dt="2020-10-18T18:44:10.247" v="4206" actId="13926"/>
          <ac:spMkLst>
            <pc:docMk/>
            <pc:sldMk cId="3892948093" sldId="335"/>
            <ac:spMk id="3" creationId="{C173528E-EDC8-4FBE-9BE9-878B206B957E}"/>
          </ac:spMkLst>
        </pc:spChg>
        <pc:spChg chg="mod ord">
          <ac:chgData name="Stanford Bowman" userId="6ede3e4e1afbea80" providerId="LiveId" clId="{2853C336-8093-48E8-A9E5-3543E1164CF1}" dt="2020-10-18T19:14:22.925" v="4306" actId="167"/>
          <ac:spMkLst>
            <pc:docMk/>
            <pc:sldMk cId="3892948093" sldId="335"/>
            <ac:spMk id="21" creationId="{D5CA7739-1376-4613-8ADE-73CDD8360891}"/>
          </ac:spMkLst>
        </pc:spChg>
        <pc:spChg chg="mod">
          <ac:chgData name="Stanford Bowman" userId="6ede3e4e1afbea80" providerId="LiveId" clId="{2853C336-8093-48E8-A9E5-3543E1164CF1}" dt="2020-10-18T02:46:45.380" v="2063" actId="115"/>
          <ac:spMkLst>
            <pc:docMk/>
            <pc:sldMk cId="3892948093" sldId="335"/>
            <ac:spMk id="23" creationId="{4AE1B342-E6EE-45AE-83D4-7797DFEF110B}"/>
          </ac:spMkLst>
        </pc:spChg>
        <pc:spChg chg="mod">
          <ac:chgData name="Stanford Bowman" userId="6ede3e4e1afbea80" providerId="LiveId" clId="{2853C336-8093-48E8-A9E5-3543E1164CF1}" dt="2020-10-18T02:49:13.378" v="2096" actId="403"/>
          <ac:spMkLst>
            <pc:docMk/>
            <pc:sldMk cId="3892948093" sldId="335"/>
            <ac:spMk id="24" creationId="{C5AC856C-F84B-4F5B-B75E-528405671DD9}"/>
          </ac:spMkLst>
        </pc:spChg>
        <pc:spChg chg="mod">
          <ac:chgData name="Stanford Bowman" userId="6ede3e4e1afbea80" providerId="LiveId" clId="{2853C336-8093-48E8-A9E5-3543E1164CF1}" dt="2020-10-18T02:51:33.467" v="2275" actId="164"/>
          <ac:spMkLst>
            <pc:docMk/>
            <pc:sldMk cId="3892948093" sldId="335"/>
            <ac:spMk id="25" creationId="{6411F363-9479-4C3C-A0C6-74EC90C11505}"/>
          </ac:spMkLst>
        </pc:spChg>
        <pc:spChg chg="ord">
          <ac:chgData name="Stanford Bowman" userId="6ede3e4e1afbea80" providerId="LiveId" clId="{2853C336-8093-48E8-A9E5-3543E1164CF1}" dt="2020-10-18T18:49:02.246" v="4209" actId="166"/>
          <ac:spMkLst>
            <pc:docMk/>
            <pc:sldMk cId="3892948093" sldId="335"/>
            <ac:spMk id="27" creationId="{179360E6-2B9F-4F9B-A245-89821C837B3F}"/>
          </ac:spMkLst>
        </pc:spChg>
        <pc:spChg chg="add mod">
          <ac:chgData name="Stanford Bowman" userId="6ede3e4e1afbea80" providerId="LiveId" clId="{2853C336-8093-48E8-A9E5-3543E1164CF1}" dt="2020-10-18T02:51:33.467" v="2275" actId="164"/>
          <ac:spMkLst>
            <pc:docMk/>
            <pc:sldMk cId="3892948093" sldId="335"/>
            <ac:spMk id="30" creationId="{66607399-401A-41EA-A680-06B8E4222D40}"/>
          </ac:spMkLst>
        </pc:spChg>
        <pc:grpChg chg="ord">
          <ac:chgData name="Stanford Bowman" userId="6ede3e4e1afbea80" providerId="LiveId" clId="{2853C336-8093-48E8-A9E5-3543E1164CF1}" dt="2020-10-18T19:14:28.438" v="4307" actId="167"/>
          <ac:grpSpMkLst>
            <pc:docMk/>
            <pc:sldMk cId="3892948093" sldId="335"/>
            <ac:grpSpMk id="2" creationId="{A123E608-3E52-45CE-BC48-D153CE9D02CF}"/>
          </ac:grpSpMkLst>
        </pc:grpChg>
        <pc:grpChg chg="add del mod">
          <ac:chgData name="Stanford Bowman" userId="6ede3e4e1afbea80" providerId="LiveId" clId="{2853C336-8093-48E8-A9E5-3543E1164CF1}" dt="2020-10-18T17:53:00.856" v="4030" actId="478"/>
          <ac:grpSpMkLst>
            <pc:docMk/>
            <pc:sldMk cId="3892948093" sldId="335"/>
            <ac:grpSpMk id="4" creationId="{4099B68A-2EE0-4468-8B12-072BA79732D6}"/>
          </ac:grpSpMkLst>
        </pc:grpChg>
        <pc:grpChg chg="add">
          <ac:chgData name="Stanford Bowman" userId="6ede3e4e1afbea80" providerId="LiveId" clId="{2853C336-8093-48E8-A9E5-3543E1164CF1}" dt="2020-10-18T17:53:01.486" v="4031"/>
          <ac:grpSpMkLst>
            <pc:docMk/>
            <pc:sldMk cId="3892948093" sldId="335"/>
            <ac:grpSpMk id="31" creationId="{FC2F181C-A93F-47BD-8019-2FC6A71803A3}"/>
          </ac:grpSpMkLst>
        </pc:grpChg>
        <pc:picChg chg="add ord">
          <ac:chgData name="Stanford Bowman" userId="6ede3e4e1afbea80" providerId="LiveId" clId="{2853C336-8093-48E8-A9E5-3543E1164CF1}" dt="2020-10-18T19:10:45.911" v="4298" actId="167"/>
          <ac:picMkLst>
            <pc:docMk/>
            <pc:sldMk cId="3892948093" sldId="335"/>
            <ac:picMk id="37" creationId="{4A41ACD0-7DED-43CE-8259-C3F369346740}"/>
          </ac:picMkLst>
        </pc:picChg>
        <pc:cxnChg chg="mod ord">
          <ac:chgData name="Stanford Bowman" userId="6ede3e4e1afbea80" providerId="LiveId" clId="{2853C336-8093-48E8-A9E5-3543E1164CF1}" dt="2020-10-18T18:50:15.670" v="4214" actId="166"/>
          <ac:cxnSpMkLst>
            <pc:docMk/>
            <pc:sldMk cId="3892948093" sldId="335"/>
            <ac:cxnSpMk id="33" creationId="{8FBD9161-33ED-4C7A-9101-A5509CA2C805}"/>
          </ac:cxnSpMkLst>
        </pc:cxnChg>
      </pc:sldChg>
      <pc:sldChg chg="addSp delSp modSp add modNotes modNotesTx">
        <pc:chgData name="Stanford Bowman" userId="6ede3e4e1afbea80" providerId="LiveId" clId="{2853C336-8093-48E8-A9E5-3543E1164CF1}" dt="2020-10-18T19:11:03.847" v="4300" actId="167"/>
        <pc:sldMkLst>
          <pc:docMk/>
          <pc:sldMk cId="4273359686" sldId="336"/>
        </pc:sldMkLst>
        <pc:spChg chg="mod">
          <ac:chgData name="Stanford Bowman" userId="6ede3e4e1afbea80" providerId="LiveId" clId="{2853C336-8093-48E8-A9E5-3543E1164CF1}" dt="2020-10-18T18:44:29.872" v="4207" actId="13926"/>
          <ac:spMkLst>
            <pc:docMk/>
            <pc:sldMk cId="4273359686" sldId="336"/>
            <ac:spMk id="3" creationId="{C173528E-EDC8-4FBE-9BE9-878B206B957E}"/>
          </ac:spMkLst>
        </pc:spChg>
        <pc:spChg chg="del mod">
          <ac:chgData name="Stanford Bowman" userId="6ede3e4e1afbea80" providerId="LiveId" clId="{2853C336-8093-48E8-A9E5-3543E1164CF1}" dt="2020-10-18T03:00:07.033" v="2338" actId="478"/>
          <ac:spMkLst>
            <pc:docMk/>
            <pc:sldMk cId="4273359686" sldId="336"/>
            <ac:spMk id="20" creationId="{37BDF6D9-39E0-4371-B0F1-7587A9303842}"/>
          </ac:spMkLst>
        </pc:spChg>
        <pc:spChg chg="mod ord">
          <ac:chgData name="Stanford Bowman" userId="6ede3e4e1afbea80" providerId="LiveId" clId="{2853C336-8093-48E8-A9E5-3543E1164CF1}" dt="2020-10-18T03:02:42.317" v="2401" actId="167"/>
          <ac:spMkLst>
            <pc:docMk/>
            <pc:sldMk cId="4273359686" sldId="336"/>
            <ac:spMk id="21" creationId="{D5CA7739-1376-4613-8ADE-73CDD8360891}"/>
          </ac:spMkLst>
        </pc:spChg>
        <pc:spChg chg="mod">
          <ac:chgData name="Stanford Bowman" userId="6ede3e4e1afbea80" providerId="LiveId" clId="{2853C336-8093-48E8-A9E5-3543E1164CF1}" dt="2020-10-18T02:59:28.741" v="2334" actId="115"/>
          <ac:spMkLst>
            <pc:docMk/>
            <pc:sldMk cId="4273359686" sldId="336"/>
            <ac:spMk id="23" creationId="{4AE1B342-E6EE-45AE-83D4-7797DFEF110B}"/>
          </ac:spMkLst>
        </pc:spChg>
        <pc:spChg chg="mod ord">
          <ac:chgData name="Stanford Bowman" userId="6ede3e4e1afbea80" providerId="LiveId" clId="{2853C336-8093-48E8-A9E5-3543E1164CF1}" dt="2020-10-18T03:03:23.491" v="2422" actId="1037"/>
          <ac:spMkLst>
            <pc:docMk/>
            <pc:sldMk cId="4273359686" sldId="336"/>
            <ac:spMk id="24" creationId="{C5AC856C-F84B-4F5B-B75E-528405671DD9}"/>
          </ac:spMkLst>
        </pc:spChg>
        <pc:spChg chg="ord">
          <ac:chgData name="Stanford Bowman" userId="6ede3e4e1afbea80" providerId="LiveId" clId="{2853C336-8093-48E8-A9E5-3543E1164CF1}" dt="2020-10-18T18:48:23.055" v="4208" actId="166"/>
          <ac:spMkLst>
            <pc:docMk/>
            <pc:sldMk cId="4273359686" sldId="336"/>
            <ac:spMk id="27" creationId="{179360E6-2B9F-4F9B-A245-89821C837B3F}"/>
          </ac:spMkLst>
        </pc:spChg>
        <pc:spChg chg="mod">
          <ac:chgData name="Stanford Bowman" userId="6ede3e4e1afbea80" providerId="LiveId" clId="{2853C336-8093-48E8-A9E5-3543E1164CF1}" dt="2020-10-18T03:02:17.765" v="2399" actId="1076"/>
          <ac:spMkLst>
            <pc:docMk/>
            <pc:sldMk cId="4273359686" sldId="336"/>
            <ac:spMk id="29" creationId="{DDB4858C-1BA8-47D1-AF02-78640EF386F9}"/>
          </ac:spMkLst>
        </pc:spChg>
        <pc:grpChg chg="del">
          <ac:chgData name="Stanford Bowman" userId="6ede3e4e1afbea80" providerId="LiveId" clId="{2853C336-8093-48E8-A9E5-3543E1164CF1}" dt="2020-10-18T17:53:07.888" v="4032" actId="478"/>
          <ac:grpSpMkLst>
            <pc:docMk/>
            <pc:sldMk cId="4273359686" sldId="336"/>
            <ac:grpSpMk id="4" creationId="{4099B68A-2EE0-4468-8B12-072BA79732D6}"/>
          </ac:grpSpMkLst>
        </pc:grpChg>
        <pc:grpChg chg="add">
          <ac:chgData name="Stanford Bowman" userId="6ede3e4e1afbea80" providerId="LiveId" clId="{2853C336-8093-48E8-A9E5-3543E1164CF1}" dt="2020-10-18T17:53:08.290" v="4033"/>
          <ac:grpSpMkLst>
            <pc:docMk/>
            <pc:sldMk cId="4273359686" sldId="336"/>
            <ac:grpSpMk id="31" creationId="{7DEC2539-02F5-450D-9708-ECCEF0B37B1B}"/>
          </ac:grpSpMkLst>
        </pc:grpChg>
        <pc:picChg chg="add ord">
          <ac:chgData name="Stanford Bowman" userId="6ede3e4e1afbea80" providerId="LiveId" clId="{2853C336-8093-48E8-A9E5-3543E1164CF1}" dt="2020-10-18T19:11:03.847" v="4300" actId="167"/>
          <ac:picMkLst>
            <pc:docMk/>
            <pc:sldMk cId="4273359686" sldId="336"/>
            <ac:picMk id="37" creationId="{0B33CF62-854B-42BE-9881-55D03E6C7F72}"/>
          </ac:picMkLst>
        </pc:picChg>
        <pc:cxnChg chg="mod ord">
          <ac:chgData name="Stanford Bowman" userId="6ede3e4e1afbea80" providerId="LiveId" clId="{2853C336-8093-48E8-A9E5-3543E1164CF1}" dt="2020-10-18T18:50:29.505" v="4216" actId="208"/>
          <ac:cxnSpMkLst>
            <pc:docMk/>
            <pc:sldMk cId="4273359686" sldId="336"/>
            <ac:cxnSpMk id="33" creationId="{8FBD9161-33ED-4C7A-9101-A5509CA2C805}"/>
          </ac:cxnSpMkLst>
        </pc:cxnChg>
      </pc:sldChg>
      <pc:sldMasterChg chg="setBg modSldLayout">
        <pc:chgData name="Stanford Bowman" userId="6ede3e4e1afbea80" providerId="LiveId" clId="{2853C336-8093-48E8-A9E5-3543E1164CF1}" dt="2020-10-17T22:44:56.220" v="148"/>
        <pc:sldMasterMkLst>
          <pc:docMk/>
          <pc:sldMasterMk cId="0" sldId="2147483648"/>
        </pc:sldMasterMkLst>
        <pc:sldLayoutChg chg="setBg">
          <pc:chgData name="Stanford Bowman" userId="6ede3e4e1afbea80" providerId="LiveId" clId="{2853C336-8093-48E8-A9E5-3543E1164CF1}" dt="2020-10-17T22:44:56.220" v="148"/>
          <pc:sldLayoutMkLst>
            <pc:docMk/>
            <pc:sldMasterMk cId="0" sldId="2147483648"/>
            <pc:sldLayoutMk cId="0" sldId="2147483649"/>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0"/>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1"/>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2"/>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3"/>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7"/>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8"/>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59"/>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60"/>
          </pc:sldLayoutMkLst>
        </pc:sldLayoutChg>
        <pc:sldLayoutChg chg="setBg">
          <pc:chgData name="Stanford Bowman" userId="6ede3e4e1afbea80" providerId="LiveId" clId="{2853C336-8093-48E8-A9E5-3543E1164CF1}" dt="2020-10-17T22:44:56.220" v="148"/>
          <pc:sldLayoutMkLst>
            <pc:docMk/>
            <pc:sldMasterMk cId="0" sldId="2147483648"/>
            <pc:sldLayoutMk cId="0" sldId="2147483661"/>
          </pc:sldLayoutMkLst>
        </pc:sldLayoutChg>
      </pc:sldMasterChg>
    </pc:docChg>
  </pc:docChgLst>
  <pc:docChgLst>
    <pc:chgData name="Stanford Bowman" userId="6ede3e4e1afbea80" providerId="LiveId" clId="{4DD6993D-8465-42D1-B7FF-A8EB615AA269}"/>
    <pc:docChg chg="undo custSel addSld delSld modSld sldOrd modMainMaster modSection">
      <pc:chgData name="Stanford Bowman" userId="6ede3e4e1afbea80" providerId="LiveId" clId="{4DD6993D-8465-42D1-B7FF-A8EB615AA269}" dt="2020-10-11T20:38:02.217" v="5350" actId="20577"/>
      <pc:docMkLst>
        <pc:docMk/>
      </pc:docMkLst>
      <pc:sldChg chg="addSp delSp modSp del delAnim modNotes modNotesTx">
        <pc:chgData name="Stanford Bowman" userId="6ede3e4e1afbea80" providerId="LiveId" clId="{4DD6993D-8465-42D1-B7FF-A8EB615AA269}" dt="2020-10-10T19:06:05.526" v="2061" actId="2696"/>
        <pc:sldMkLst>
          <pc:docMk/>
          <pc:sldMk cId="0" sldId="258"/>
        </pc:sldMkLst>
        <pc:spChg chg="del">
          <ac:chgData name="Stanford Bowman" userId="6ede3e4e1afbea80" providerId="LiveId" clId="{4DD6993D-8465-42D1-B7FF-A8EB615AA269}" dt="2020-10-06T17:40:51.491" v="520" actId="478"/>
          <ac:spMkLst>
            <pc:docMk/>
            <pc:sldMk cId="0" sldId="258"/>
            <ac:spMk id="9" creationId="{89F8F119-5607-4571-A01F-79C5AB64D955}"/>
          </ac:spMkLst>
        </pc:spChg>
        <pc:spChg chg="del">
          <ac:chgData name="Stanford Bowman" userId="6ede3e4e1afbea80" providerId="LiveId" clId="{4DD6993D-8465-42D1-B7FF-A8EB615AA269}" dt="2020-10-06T17:40:51.491" v="520" actId="478"/>
          <ac:spMkLst>
            <pc:docMk/>
            <pc:sldMk cId="0" sldId="258"/>
            <ac:spMk id="10" creationId="{ED1115EF-B916-43C4-A71B-9733EA88263F}"/>
          </ac:spMkLst>
        </pc:spChg>
        <pc:spChg chg="mod">
          <ac:chgData name="Stanford Bowman" userId="6ede3e4e1afbea80" providerId="LiveId" clId="{4DD6993D-8465-42D1-B7FF-A8EB615AA269}" dt="2020-10-10T18:59:29.631" v="1984" actId="1076"/>
          <ac:spMkLst>
            <pc:docMk/>
            <pc:sldMk cId="0" sldId="258"/>
            <ac:spMk id="11" creationId="{37FE98F3-BF83-4AC2-8D29-00FD2E09232B}"/>
          </ac:spMkLst>
        </pc:spChg>
        <pc:spChg chg="del">
          <ac:chgData name="Stanford Bowman" userId="6ede3e4e1afbea80" providerId="LiveId" clId="{4DD6993D-8465-42D1-B7FF-A8EB615AA269}" dt="2020-10-06T17:40:51.491" v="520" actId="478"/>
          <ac:spMkLst>
            <pc:docMk/>
            <pc:sldMk cId="0" sldId="258"/>
            <ac:spMk id="12" creationId="{86CFC05D-E71D-4D00-A76B-7AA1D50E9B7A}"/>
          </ac:spMkLst>
        </pc:spChg>
        <pc:spChg chg="del">
          <ac:chgData name="Stanford Bowman" userId="6ede3e4e1afbea80" providerId="LiveId" clId="{4DD6993D-8465-42D1-B7FF-A8EB615AA269}" dt="2020-10-06T17:40:51.491" v="520" actId="478"/>
          <ac:spMkLst>
            <pc:docMk/>
            <pc:sldMk cId="0" sldId="258"/>
            <ac:spMk id="13" creationId="{CA588F65-8E42-4F2B-A52D-9C62F99F452A}"/>
          </ac:spMkLst>
        </pc:spChg>
        <pc:spChg chg="del">
          <ac:chgData name="Stanford Bowman" userId="6ede3e4e1afbea80" providerId="LiveId" clId="{4DD6993D-8465-42D1-B7FF-A8EB615AA269}" dt="2020-10-06T17:40:51.491" v="520" actId="478"/>
          <ac:spMkLst>
            <pc:docMk/>
            <pc:sldMk cId="0" sldId="258"/>
            <ac:spMk id="14" creationId="{74D8353C-A5C4-4FAA-A47A-CC0471205B44}"/>
          </ac:spMkLst>
        </pc:spChg>
        <pc:spChg chg="del mod">
          <ac:chgData name="Stanford Bowman" userId="6ede3e4e1afbea80" providerId="LiveId" clId="{4DD6993D-8465-42D1-B7FF-A8EB615AA269}" dt="2020-10-10T18:59:18.634" v="1982" actId="478"/>
          <ac:spMkLst>
            <pc:docMk/>
            <pc:sldMk cId="0" sldId="258"/>
            <ac:spMk id="21" creationId="{9A9181F2-A8CB-4DFB-8066-301DDB2C3189}"/>
          </ac:spMkLst>
        </pc:spChg>
        <pc:spChg chg="mod">
          <ac:chgData name="Stanford Bowman" userId="6ede3e4e1afbea80" providerId="LiveId" clId="{4DD6993D-8465-42D1-B7FF-A8EB615AA269}" dt="2020-10-06T15:28:09.474" v="8" actId="27636"/>
          <ac:spMkLst>
            <pc:docMk/>
            <pc:sldMk cId="0" sldId="258"/>
            <ac:spMk id="26" creationId="{4DECAC66-0BA2-424D-90FF-DE994C749BB9}"/>
          </ac:spMkLst>
        </pc:spChg>
        <pc:spChg chg="mod">
          <ac:chgData name="Stanford Bowman" userId="6ede3e4e1afbea80" providerId="LiveId" clId="{4DD6993D-8465-42D1-B7FF-A8EB615AA269}" dt="2020-10-06T19:47:42.491" v="1316" actId="465"/>
          <ac:spMkLst>
            <pc:docMk/>
            <pc:sldMk cId="0" sldId="258"/>
            <ac:spMk id="135" creationId="{00000000-0000-0000-0000-000000000000}"/>
          </ac:spMkLst>
        </pc:spChg>
        <pc:picChg chg="del">
          <ac:chgData name="Stanford Bowman" userId="6ede3e4e1afbea80" providerId="LiveId" clId="{4DD6993D-8465-42D1-B7FF-A8EB615AA269}" dt="2020-10-06T17:40:40.230" v="519" actId="478"/>
          <ac:picMkLst>
            <pc:docMk/>
            <pc:sldMk cId="0" sldId="258"/>
            <ac:picMk id="6" creationId="{8C087265-CE4C-49ED-B547-48F9731AF50D}"/>
          </ac:picMkLst>
        </pc:picChg>
        <pc:picChg chg="add del ord">
          <ac:chgData name="Stanford Bowman" userId="6ede3e4e1afbea80" providerId="LiveId" clId="{4DD6993D-8465-42D1-B7FF-A8EB615AA269}" dt="2020-10-10T18:24:54.716" v="1657" actId="478"/>
          <ac:picMkLst>
            <pc:docMk/>
            <pc:sldMk cId="0" sldId="258"/>
            <ac:picMk id="8" creationId="{90C381A9-6C66-4BFC-A151-9FD7CAB11407}"/>
          </ac:picMkLst>
        </pc:picChg>
        <pc:picChg chg="add ord">
          <ac:chgData name="Stanford Bowman" userId="6ede3e4e1afbea80" providerId="LiveId" clId="{4DD6993D-8465-42D1-B7FF-A8EB615AA269}" dt="2020-10-10T18:24:59.361" v="1659" actId="167"/>
          <ac:picMkLst>
            <pc:docMk/>
            <pc:sldMk cId="0" sldId="258"/>
            <ac:picMk id="9" creationId="{2EC25E0B-73E4-46EF-B1DA-BD08B548CF6B}"/>
          </ac:picMkLst>
        </pc:picChg>
      </pc:sldChg>
      <pc:sldChg chg="addSp delSp modSp modAnim modNotes modNotesTx">
        <pc:chgData name="Stanford Bowman" userId="6ede3e4e1afbea80" providerId="LiveId" clId="{4DD6993D-8465-42D1-B7FF-A8EB615AA269}" dt="2020-10-11T19:53:13.217" v="4662" actId="1035"/>
        <pc:sldMkLst>
          <pc:docMk/>
          <pc:sldMk cId="732117688" sldId="263"/>
        </pc:sldMkLst>
        <pc:spChg chg="mod">
          <ac:chgData name="Stanford Bowman" userId="6ede3e4e1afbea80" providerId="LiveId" clId="{4DD6993D-8465-42D1-B7FF-A8EB615AA269}" dt="2020-10-11T18:47:43.898" v="4359" actId="20577"/>
          <ac:spMkLst>
            <pc:docMk/>
            <pc:sldMk cId="732117688" sldId="263"/>
            <ac:spMk id="2" creationId="{B03DA6DC-4B08-4281-812A-92857B72BCC6}"/>
          </ac:spMkLst>
        </pc:spChg>
        <pc:spChg chg="del mod">
          <ac:chgData name="Stanford Bowman" userId="6ede3e4e1afbea80" providerId="LiveId" clId="{4DD6993D-8465-42D1-B7FF-A8EB615AA269}" dt="2020-10-06T19:03:18.473" v="999" actId="478"/>
          <ac:spMkLst>
            <pc:docMk/>
            <pc:sldMk cId="732117688" sldId="263"/>
            <ac:spMk id="3" creationId="{061AE80B-DFC5-4E05-93E2-0833B83BAA17}"/>
          </ac:spMkLst>
        </pc:spChg>
        <pc:spChg chg="add">
          <ac:chgData name="Stanford Bowman" userId="6ede3e4e1afbea80" providerId="LiveId" clId="{4DD6993D-8465-42D1-B7FF-A8EB615AA269}" dt="2020-10-06T18:38:31.401" v="754"/>
          <ac:spMkLst>
            <pc:docMk/>
            <pc:sldMk cId="732117688" sldId="263"/>
            <ac:spMk id="4" creationId="{4B0A7C4B-6D13-4FF0-BC8D-6123909EAE3D}"/>
          </ac:spMkLst>
        </pc:spChg>
        <pc:spChg chg="add del mod">
          <ac:chgData name="Stanford Bowman" userId="6ede3e4e1afbea80" providerId="LiveId" clId="{4DD6993D-8465-42D1-B7FF-A8EB615AA269}" dt="2020-10-06T18:39:00.470" v="757" actId="478"/>
          <ac:spMkLst>
            <pc:docMk/>
            <pc:sldMk cId="732117688" sldId="263"/>
            <ac:spMk id="5" creationId="{851973EF-68DB-4060-A233-E340D143A051}"/>
          </ac:spMkLst>
        </pc:spChg>
        <pc:spChg chg="add del mod ord">
          <ac:chgData name="Stanford Bowman" userId="6ede3e4e1afbea80" providerId="LiveId" clId="{4DD6993D-8465-42D1-B7FF-A8EB615AA269}" dt="2020-10-11T18:48:15.382" v="4400" actId="478"/>
          <ac:spMkLst>
            <pc:docMk/>
            <pc:sldMk cId="732117688" sldId="263"/>
            <ac:spMk id="5" creationId="{DD76E769-C1B1-4E22-B7DC-0075044DB60B}"/>
          </ac:spMkLst>
        </pc:spChg>
        <pc:spChg chg="add del mod">
          <ac:chgData name="Stanford Bowman" userId="6ede3e4e1afbea80" providerId="LiveId" clId="{4DD6993D-8465-42D1-B7FF-A8EB615AA269}" dt="2020-10-06T18:40:49.384" v="768" actId="478"/>
          <ac:spMkLst>
            <pc:docMk/>
            <pc:sldMk cId="732117688" sldId="263"/>
            <ac:spMk id="6" creationId="{0751BC37-B4DB-46A4-9E98-21C67572220A}"/>
          </ac:spMkLst>
        </pc:spChg>
        <pc:spChg chg="add mod">
          <ac:chgData name="Stanford Bowman" userId="6ede3e4e1afbea80" providerId="LiveId" clId="{4DD6993D-8465-42D1-B7FF-A8EB615AA269}" dt="2020-10-10T19:19:04.428" v="2390" actId="1076"/>
          <ac:spMkLst>
            <pc:docMk/>
            <pc:sldMk cId="732117688" sldId="263"/>
            <ac:spMk id="8" creationId="{5F73A0A5-722D-43EA-9CBA-DB619E30F14D}"/>
          </ac:spMkLst>
        </pc:spChg>
        <pc:spChg chg="mod">
          <ac:chgData name="Stanford Bowman" userId="6ede3e4e1afbea80" providerId="LiveId" clId="{4DD6993D-8465-42D1-B7FF-A8EB615AA269}" dt="2020-10-10T19:13:11.056" v="2313" actId="1035"/>
          <ac:spMkLst>
            <pc:docMk/>
            <pc:sldMk cId="732117688" sldId="263"/>
            <ac:spMk id="13" creationId="{346A19DD-80EB-40B7-A2BF-0EBE31F6B071}"/>
          </ac:spMkLst>
        </pc:spChg>
        <pc:spChg chg="mod ord">
          <ac:chgData name="Stanford Bowman" userId="6ede3e4e1afbea80" providerId="LiveId" clId="{4DD6993D-8465-42D1-B7FF-A8EB615AA269}" dt="2020-10-11T18:49:43.081" v="4437" actId="14100"/>
          <ac:spMkLst>
            <pc:docMk/>
            <pc:sldMk cId="732117688" sldId="263"/>
            <ac:spMk id="14" creationId="{BD44D565-EAE8-451E-9152-A6122E246898}"/>
          </ac:spMkLst>
        </pc:spChg>
        <pc:spChg chg="mod">
          <ac:chgData name="Stanford Bowman" userId="6ede3e4e1afbea80" providerId="LiveId" clId="{4DD6993D-8465-42D1-B7FF-A8EB615AA269}" dt="2020-10-06T15:28:09.478" v="9" actId="27636"/>
          <ac:spMkLst>
            <pc:docMk/>
            <pc:sldMk cId="732117688" sldId="263"/>
            <ac:spMk id="17" creationId="{D4E2ADE6-C720-4C40-A5D7-F62699B7E072}"/>
          </ac:spMkLst>
        </pc:spChg>
        <pc:spChg chg="add del mod">
          <ac:chgData name="Stanford Bowman" userId="6ede3e4e1afbea80" providerId="LiveId" clId="{4DD6993D-8465-42D1-B7FF-A8EB615AA269}" dt="2020-10-11T18:45:53.319" v="4331" actId="478"/>
          <ac:spMkLst>
            <pc:docMk/>
            <pc:sldMk cId="732117688" sldId="263"/>
            <ac:spMk id="20" creationId="{1BE39D59-7A94-470B-AEC5-706C9D489421}"/>
          </ac:spMkLst>
        </pc:spChg>
        <pc:spChg chg="add mod">
          <ac:chgData name="Stanford Bowman" userId="6ede3e4e1afbea80" providerId="LiveId" clId="{4DD6993D-8465-42D1-B7FF-A8EB615AA269}" dt="2020-10-11T18:43:50.344" v="4258" actId="14100"/>
          <ac:spMkLst>
            <pc:docMk/>
            <pc:sldMk cId="732117688" sldId="263"/>
            <ac:spMk id="21" creationId="{C530F068-574C-4184-A61F-1FBE297D8753}"/>
          </ac:spMkLst>
        </pc:spChg>
        <pc:spChg chg="add mod">
          <ac:chgData name="Stanford Bowman" userId="6ede3e4e1afbea80" providerId="LiveId" clId="{4DD6993D-8465-42D1-B7FF-A8EB615AA269}" dt="2020-10-11T18:43:50.344" v="4258" actId="14100"/>
          <ac:spMkLst>
            <pc:docMk/>
            <pc:sldMk cId="732117688" sldId="263"/>
            <ac:spMk id="22" creationId="{8C0C4244-BFF9-4B0F-AEF5-BC705CAE27BB}"/>
          </ac:spMkLst>
        </pc:spChg>
        <pc:spChg chg="add del">
          <ac:chgData name="Stanford Bowman" userId="6ede3e4e1afbea80" providerId="LiveId" clId="{4DD6993D-8465-42D1-B7FF-A8EB615AA269}" dt="2020-10-11T18:44:52.383" v="4265"/>
          <ac:spMkLst>
            <pc:docMk/>
            <pc:sldMk cId="732117688" sldId="263"/>
            <ac:spMk id="23" creationId="{EF27FC36-D5CF-4323-AC6B-1964598D9164}"/>
          </ac:spMkLst>
        </pc:spChg>
        <pc:spChg chg="add del">
          <ac:chgData name="Stanford Bowman" userId="6ede3e4e1afbea80" providerId="LiveId" clId="{4DD6993D-8465-42D1-B7FF-A8EB615AA269}" dt="2020-10-11T18:50:11.229" v="4438" actId="478"/>
          <ac:spMkLst>
            <pc:docMk/>
            <pc:sldMk cId="732117688" sldId="263"/>
            <ac:spMk id="24" creationId="{77C6BAFD-A33E-4543-8454-5385CF0D3BA9}"/>
          </ac:spMkLst>
        </pc:spChg>
        <pc:spChg chg="add mod">
          <ac:chgData name="Stanford Bowman" userId="6ede3e4e1afbea80" providerId="LiveId" clId="{4DD6993D-8465-42D1-B7FF-A8EB615AA269}" dt="2020-10-11T19:47:01.841" v="4626" actId="14100"/>
          <ac:spMkLst>
            <pc:docMk/>
            <pc:sldMk cId="732117688" sldId="263"/>
            <ac:spMk id="25" creationId="{BEB82E50-D8DF-4790-8732-CFCA61367F26}"/>
          </ac:spMkLst>
        </pc:spChg>
        <pc:spChg chg="add mod">
          <ac:chgData name="Stanford Bowman" userId="6ede3e4e1afbea80" providerId="LiveId" clId="{4DD6993D-8465-42D1-B7FF-A8EB615AA269}" dt="2020-10-11T19:53:13.217" v="4662" actId="1035"/>
          <ac:spMkLst>
            <pc:docMk/>
            <pc:sldMk cId="732117688" sldId="263"/>
            <ac:spMk id="26" creationId="{B5CA7386-78A1-4774-9ADF-7F1B79A51175}"/>
          </ac:spMkLst>
        </pc:spChg>
        <pc:spChg chg="add mod">
          <ac:chgData name="Stanford Bowman" userId="6ede3e4e1afbea80" providerId="LiveId" clId="{4DD6993D-8465-42D1-B7FF-A8EB615AA269}" dt="2020-10-11T19:53:13.217" v="4662" actId="1035"/>
          <ac:spMkLst>
            <pc:docMk/>
            <pc:sldMk cId="732117688" sldId="263"/>
            <ac:spMk id="27" creationId="{D2EDD178-A8FA-4FA6-894C-9750CCF4BD9C}"/>
          </ac:spMkLst>
        </pc:spChg>
        <pc:spChg chg="mod">
          <ac:chgData name="Stanford Bowman" userId="6ede3e4e1afbea80" providerId="LiveId" clId="{4DD6993D-8465-42D1-B7FF-A8EB615AA269}" dt="2020-10-11T18:38:53.789" v="4088" actId="13926"/>
          <ac:spMkLst>
            <pc:docMk/>
            <pc:sldMk cId="732117688" sldId="263"/>
            <ac:spMk id="37" creationId="{DC078E8A-FEBA-4C1C-B7BD-6F215C3AFD50}"/>
          </ac:spMkLst>
        </pc:spChg>
        <pc:grpChg chg="add del mod">
          <ac:chgData name="Stanford Bowman" userId="6ede3e4e1afbea80" providerId="LiveId" clId="{4DD6993D-8465-42D1-B7FF-A8EB615AA269}" dt="2020-10-11T18:45:18.548" v="4268" actId="478"/>
          <ac:grpSpMkLst>
            <pc:docMk/>
            <pc:sldMk cId="732117688" sldId="263"/>
            <ac:grpSpMk id="3" creationId="{5226167B-B50F-4B5B-AE84-1CEDCB764D0B}"/>
          </ac:grpSpMkLst>
        </pc:grpChg>
        <pc:picChg chg="del">
          <ac:chgData name="Stanford Bowman" userId="6ede3e4e1afbea80" providerId="LiveId" clId="{4DD6993D-8465-42D1-B7FF-A8EB615AA269}" dt="2020-10-06T18:18:51.352" v="746" actId="478"/>
          <ac:picMkLst>
            <pc:docMk/>
            <pc:sldMk cId="732117688" sldId="263"/>
            <ac:picMk id="7" creationId="{29A46E34-1ADF-47B1-85EF-10DD0A9ED78A}"/>
          </ac:picMkLst>
        </pc:picChg>
        <pc:picChg chg="add del ord">
          <ac:chgData name="Stanford Bowman" userId="6ede3e4e1afbea80" providerId="LiveId" clId="{4DD6993D-8465-42D1-B7FF-A8EB615AA269}" dt="2020-10-10T18:25:50.237" v="1666" actId="478"/>
          <ac:picMkLst>
            <pc:docMk/>
            <pc:sldMk cId="732117688" sldId="263"/>
            <ac:picMk id="12" creationId="{2B8F220F-A5D5-444F-A85A-2E9992F381FB}"/>
          </ac:picMkLst>
        </pc:picChg>
        <pc:picChg chg="add ord">
          <ac:chgData name="Stanford Bowman" userId="6ede3e4e1afbea80" providerId="LiveId" clId="{4DD6993D-8465-42D1-B7FF-A8EB615AA269}" dt="2020-10-10T18:25:55.223" v="1668" actId="167"/>
          <ac:picMkLst>
            <pc:docMk/>
            <pc:sldMk cId="732117688" sldId="263"/>
            <ac:picMk id="15" creationId="{652488D0-73F0-4C7A-8449-E0D5425EF1F5}"/>
          </ac:picMkLst>
        </pc:picChg>
        <pc:picChg chg="add del mod">
          <ac:chgData name="Stanford Bowman" userId="6ede3e4e1afbea80" providerId="LiveId" clId="{4DD6993D-8465-42D1-B7FF-A8EB615AA269}" dt="2020-10-11T18:45:18.548" v="4268" actId="478"/>
          <ac:picMkLst>
            <pc:docMk/>
            <pc:sldMk cId="732117688" sldId="263"/>
            <ac:picMk id="19" creationId="{1D4374BD-34F5-4B0C-80F4-A162088EF44C}"/>
          </ac:picMkLst>
        </pc:picChg>
        <pc:picChg chg="add mod">
          <ac:chgData name="Stanford Bowman" userId="6ede3e4e1afbea80" providerId="LiveId" clId="{4DD6993D-8465-42D1-B7FF-A8EB615AA269}" dt="2020-10-10T19:13:25.603" v="2342" actId="1035"/>
          <ac:picMkLst>
            <pc:docMk/>
            <pc:sldMk cId="732117688" sldId="263"/>
            <ac:picMk id="2049" creationId="{B8E24EE2-EDEF-4FA0-9EB0-2F4104DF8B31}"/>
          </ac:picMkLst>
        </pc:picChg>
      </pc:sldChg>
      <pc:sldChg chg="addSp delSp modSp modAnim modNotesTx">
        <pc:chgData name="Stanford Bowman" userId="6ede3e4e1afbea80" providerId="LiveId" clId="{4DD6993D-8465-42D1-B7FF-A8EB615AA269}" dt="2020-10-11T01:08:17.051" v="3973"/>
        <pc:sldMkLst>
          <pc:docMk/>
          <pc:sldMk cId="0" sldId="264"/>
        </pc:sldMkLst>
        <pc:spChg chg="mod">
          <ac:chgData name="Stanford Bowman" userId="6ede3e4e1afbea80" providerId="LiveId" clId="{4DD6993D-8465-42D1-B7FF-A8EB615AA269}" dt="2020-10-11T00:06:31.069" v="3295" actId="207"/>
          <ac:spMkLst>
            <pc:docMk/>
            <pc:sldMk cId="0" sldId="264"/>
            <ac:spMk id="2" creationId="{B073B5BA-3F73-4788-A44E-6FEC2EA0391D}"/>
          </ac:spMkLst>
        </pc:spChg>
        <pc:spChg chg="mod">
          <ac:chgData name="Stanford Bowman" userId="6ede3e4e1afbea80" providerId="LiveId" clId="{4DD6993D-8465-42D1-B7FF-A8EB615AA269}" dt="2020-10-06T15:28:09.508" v="14" actId="27636"/>
          <ac:spMkLst>
            <pc:docMk/>
            <pc:sldMk cId="0" sldId="264"/>
            <ac:spMk id="15" creationId="{10095DD6-603C-4C82-8947-C8C771F8E607}"/>
          </ac:spMkLst>
        </pc:spChg>
        <pc:spChg chg="mod">
          <ac:chgData name="Stanford Bowman" userId="6ede3e4e1afbea80" providerId="LiveId" clId="{4DD6993D-8465-42D1-B7FF-A8EB615AA269}" dt="2020-10-10T20:17:10.636" v="2559" actId="207"/>
          <ac:spMkLst>
            <pc:docMk/>
            <pc:sldMk cId="0" sldId="264"/>
            <ac:spMk id="16" creationId="{4F123F2E-C565-4555-981E-61A6D6EC2C25}"/>
          </ac:spMkLst>
        </pc:spChg>
        <pc:spChg chg="mod">
          <ac:chgData name="Stanford Bowman" userId="6ede3e4e1afbea80" providerId="LiveId" clId="{4DD6993D-8465-42D1-B7FF-A8EB615AA269}" dt="2020-10-10T20:23:40.858" v="2630" actId="207"/>
          <ac:spMkLst>
            <pc:docMk/>
            <pc:sldMk cId="0" sldId="264"/>
            <ac:spMk id="17" creationId="{F67760C7-6837-45B9-B842-5FDDC5966EEE}"/>
          </ac:spMkLst>
        </pc:spChg>
        <pc:spChg chg="mod">
          <ac:chgData name="Stanford Bowman" userId="6ede3e4e1afbea80" providerId="LiveId" clId="{4DD6993D-8465-42D1-B7FF-A8EB615AA269}" dt="2020-10-11T00:08:04.396" v="3328" actId="207"/>
          <ac:spMkLst>
            <pc:docMk/>
            <pc:sldMk cId="0" sldId="264"/>
            <ac:spMk id="23" creationId="{00000000-0000-0000-0000-000000000000}"/>
          </ac:spMkLst>
        </pc:spChg>
        <pc:picChg chg="add del ord">
          <ac:chgData name="Stanford Bowman" userId="6ede3e4e1afbea80" providerId="LiveId" clId="{4DD6993D-8465-42D1-B7FF-A8EB615AA269}" dt="2020-10-10T18:26:40.326" v="1678" actId="478"/>
          <ac:picMkLst>
            <pc:docMk/>
            <pc:sldMk cId="0" sldId="264"/>
            <ac:picMk id="18" creationId="{D77F9DFC-21E4-4DE4-A4EB-4ABBDC81F38D}"/>
          </ac:picMkLst>
        </pc:picChg>
        <pc:picChg chg="add ord">
          <ac:chgData name="Stanford Bowman" userId="6ede3e4e1afbea80" providerId="LiveId" clId="{4DD6993D-8465-42D1-B7FF-A8EB615AA269}" dt="2020-10-10T18:26:45.024" v="1680" actId="167"/>
          <ac:picMkLst>
            <pc:docMk/>
            <pc:sldMk cId="0" sldId="264"/>
            <ac:picMk id="19" creationId="{75677E0A-2057-434D-B154-E816776E3062}"/>
          </ac:picMkLst>
        </pc:picChg>
      </pc:sldChg>
      <pc:sldChg chg="addSp delSp modSp ord delAnim modAnim modNotes modNotesTx">
        <pc:chgData name="Stanford Bowman" userId="6ede3e4e1afbea80" providerId="LiveId" clId="{4DD6993D-8465-42D1-B7FF-A8EB615AA269}" dt="2020-10-11T20:29:46.531" v="5281"/>
        <pc:sldMkLst>
          <pc:docMk/>
          <pc:sldMk cId="592590924" sldId="269"/>
        </pc:sldMkLst>
        <pc:spChg chg="add del mod">
          <ac:chgData name="Stanford Bowman" userId="6ede3e4e1afbea80" providerId="LiveId" clId="{4DD6993D-8465-42D1-B7FF-A8EB615AA269}" dt="2020-10-11T20:29:30.583" v="5279"/>
          <ac:spMkLst>
            <pc:docMk/>
            <pc:sldMk cId="592590924" sldId="269"/>
            <ac:spMk id="3" creationId="{180708E7-3D86-42E7-9D3F-C20ADE733E46}"/>
          </ac:spMkLst>
        </pc:spChg>
        <pc:spChg chg="add mod">
          <ac:chgData name="Stanford Bowman" userId="6ede3e4e1afbea80" providerId="LiveId" clId="{4DD6993D-8465-42D1-B7FF-A8EB615AA269}" dt="2020-10-11T18:34:15.156" v="4069" actId="20577"/>
          <ac:spMkLst>
            <pc:docMk/>
            <pc:sldMk cId="592590924" sldId="269"/>
            <ac:spMk id="4" creationId="{07F46C4A-DA05-4F0E-A1A5-C66BC2690578}"/>
          </ac:spMkLst>
        </pc:spChg>
        <pc:spChg chg="del mod">
          <ac:chgData name="Stanford Bowman" userId="6ede3e4e1afbea80" providerId="LiveId" clId="{4DD6993D-8465-42D1-B7FF-A8EB615AA269}" dt="2020-10-06T18:03:47.361" v="631" actId="478"/>
          <ac:spMkLst>
            <pc:docMk/>
            <pc:sldMk cId="592590924" sldId="269"/>
            <ac:spMk id="6" creationId="{FAD2A7A1-6102-4114-8FC8-A4C989AD7BFE}"/>
          </ac:spMkLst>
        </pc:spChg>
        <pc:spChg chg="mod">
          <ac:chgData name="Stanford Bowman" userId="6ede3e4e1afbea80" providerId="LiveId" clId="{4DD6993D-8465-42D1-B7FF-A8EB615AA269}" dt="2020-10-06T17:49:46.641" v="551" actId="12789"/>
          <ac:spMkLst>
            <pc:docMk/>
            <pc:sldMk cId="592590924" sldId="269"/>
            <ac:spMk id="12" creationId="{3EC23EEF-28A9-4113-A20E-F4FF5EE825FD}"/>
          </ac:spMkLst>
        </pc:spChg>
        <pc:spChg chg="mod">
          <ac:chgData name="Stanford Bowman" userId="6ede3e4e1afbea80" providerId="LiveId" clId="{4DD6993D-8465-42D1-B7FF-A8EB615AA269}" dt="2020-10-06T17:49:46.641" v="551" actId="12789"/>
          <ac:spMkLst>
            <pc:docMk/>
            <pc:sldMk cId="592590924" sldId="269"/>
            <ac:spMk id="13" creationId="{F8EA0646-B1C8-4D8A-AEF1-D238740D007E}"/>
          </ac:spMkLst>
        </pc:spChg>
        <pc:spChg chg="add">
          <ac:chgData name="Stanford Bowman" userId="6ede3e4e1afbea80" providerId="LiveId" clId="{4DD6993D-8465-42D1-B7FF-A8EB615AA269}" dt="2020-10-06T18:01:18.548" v="623"/>
          <ac:spMkLst>
            <pc:docMk/>
            <pc:sldMk cId="592590924" sldId="269"/>
            <ac:spMk id="14" creationId="{9FFFAFA4-49AA-42D4-BA1D-07381D25B493}"/>
          </ac:spMkLst>
        </pc:spChg>
        <pc:spChg chg="del">
          <ac:chgData name="Stanford Bowman" userId="6ede3e4e1afbea80" providerId="LiveId" clId="{4DD6993D-8465-42D1-B7FF-A8EB615AA269}" dt="2020-10-06T18:01:17.447" v="622" actId="478"/>
          <ac:spMkLst>
            <pc:docMk/>
            <pc:sldMk cId="592590924" sldId="269"/>
            <ac:spMk id="15" creationId="{02DD65C2-BA58-4A54-9747-3CF5F4E066C5}"/>
          </ac:spMkLst>
        </pc:spChg>
        <pc:spChg chg="del">
          <ac:chgData name="Stanford Bowman" userId="6ede3e4e1afbea80" providerId="LiveId" clId="{4DD6993D-8465-42D1-B7FF-A8EB615AA269}" dt="2020-10-06T17:35:04.352" v="414" actId="478"/>
          <ac:spMkLst>
            <pc:docMk/>
            <pc:sldMk cId="592590924" sldId="269"/>
            <ac:spMk id="16" creationId="{2C30BF9C-02EC-4243-BD01-A71706844F7E}"/>
          </ac:spMkLst>
        </pc:spChg>
        <pc:spChg chg="add">
          <ac:chgData name="Stanford Bowman" userId="6ede3e4e1afbea80" providerId="LiveId" clId="{4DD6993D-8465-42D1-B7FF-A8EB615AA269}" dt="2020-10-11T20:29:33.249" v="5280"/>
          <ac:spMkLst>
            <pc:docMk/>
            <pc:sldMk cId="592590924" sldId="269"/>
            <ac:spMk id="16" creationId="{B0A6E96E-9A03-418C-AF0D-EAC053B274FF}"/>
          </ac:spMkLst>
        </pc:spChg>
        <pc:spChg chg="mod">
          <ac:chgData name="Stanford Bowman" userId="6ede3e4e1afbea80" providerId="LiveId" clId="{4DD6993D-8465-42D1-B7FF-A8EB615AA269}" dt="2020-10-06T15:28:09.468" v="7" actId="27636"/>
          <ac:spMkLst>
            <pc:docMk/>
            <pc:sldMk cId="592590924" sldId="269"/>
            <ac:spMk id="18" creationId="{FF3E6808-A08E-4ED6-9610-DA47A63E30CA}"/>
          </ac:spMkLst>
        </pc:spChg>
        <pc:spChg chg="mod">
          <ac:chgData name="Stanford Bowman" userId="6ede3e4e1afbea80" providerId="LiveId" clId="{4DD6993D-8465-42D1-B7FF-A8EB615AA269}" dt="2020-10-11T18:37:28.106" v="4087" actId="207"/>
          <ac:spMkLst>
            <pc:docMk/>
            <pc:sldMk cId="592590924" sldId="269"/>
            <ac:spMk id="24" creationId="{9A480574-58D0-45FC-8B7C-BD254AE17042}"/>
          </ac:spMkLst>
        </pc:spChg>
        <pc:picChg chg="add del ord">
          <ac:chgData name="Stanford Bowman" userId="6ede3e4e1afbea80" providerId="LiveId" clId="{4DD6993D-8465-42D1-B7FF-A8EB615AA269}" dt="2020-10-10T18:25:09.644" v="1660" actId="478"/>
          <ac:picMkLst>
            <pc:docMk/>
            <pc:sldMk cId="592590924" sldId="269"/>
            <ac:picMk id="10" creationId="{2A342330-9DB6-4200-8F38-0828450FE6FB}"/>
          </ac:picMkLst>
        </pc:picChg>
        <pc:picChg chg="add ord">
          <ac:chgData name="Stanford Bowman" userId="6ede3e4e1afbea80" providerId="LiveId" clId="{4DD6993D-8465-42D1-B7FF-A8EB615AA269}" dt="2020-10-10T18:25:14.593" v="1662" actId="167"/>
          <ac:picMkLst>
            <pc:docMk/>
            <pc:sldMk cId="592590924" sldId="269"/>
            <ac:picMk id="15" creationId="{8BE3EF31-762B-4377-91AB-50638176DDFE}"/>
          </ac:picMkLst>
        </pc:picChg>
        <pc:cxnChg chg="mod">
          <ac:chgData name="Stanford Bowman" userId="6ede3e4e1afbea80" providerId="LiveId" clId="{4DD6993D-8465-42D1-B7FF-A8EB615AA269}" dt="2020-10-06T17:49:46.641" v="551" actId="12789"/>
          <ac:cxnSpMkLst>
            <pc:docMk/>
            <pc:sldMk cId="592590924" sldId="269"/>
            <ac:cxnSpMk id="11" creationId="{42121AC4-B46B-4120-BC08-55AFE9660D5F}"/>
          </ac:cxnSpMkLst>
        </pc:cxnChg>
      </pc:sldChg>
      <pc:sldChg chg="addSp delSp modSp modAnim modNotes modNotesTx">
        <pc:chgData name="Stanford Bowman" userId="6ede3e4e1afbea80" providerId="LiveId" clId="{4DD6993D-8465-42D1-B7FF-A8EB615AA269}" dt="2020-10-11T18:29:53.239" v="3999" actId="27636"/>
        <pc:sldMkLst>
          <pc:docMk/>
          <pc:sldMk cId="0" sldId="275"/>
        </pc:sldMkLst>
        <pc:spChg chg="add mod">
          <ac:chgData name="Stanford Bowman" userId="6ede3e4e1afbea80" providerId="LiveId" clId="{4DD6993D-8465-42D1-B7FF-A8EB615AA269}" dt="2020-10-11T01:03:20.542" v="3876" actId="14100"/>
          <ac:spMkLst>
            <pc:docMk/>
            <pc:sldMk cId="0" sldId="275"/>
            <ac:spMk id="2" creationId="{21A19BE9-A611-459D-815C-E8908CAB6EF1}"/>
          </ac:spMkLst>
        </pc:spChg>
        <pc:spChg chg="mod">
          <ac:chgData name="Stanford Bowman" userId="6ede3e4e1afbea80" providerId="LiveId" clId="{4DD6993D-8465-42D1-B7FF-A8EB615AA269}" dt="2020-10-11T00:56:08.276" v="3820" actId="403"/>
          <ac:spMkLst>
            <pc:docMk/>
            <pc:sldMk cId="0" sldId="275"/>
            <ac:spMk id="3" creationId="{A0F222F0-870D-4869-B108-7B1FF293CD32}"/>
          </ac:spMkLst>
        </pc:spChg>
        <pc:spChg chg="mod">
          <ac:chgData name="Stanford Bowman" userId="6ede3e4e1afbea80" providerId="LiveId" clId="{4DD6993D-8465-42D1-B7FF-A8EB615AA269}" dt="2020-10-11T01:03:43.125" v="3878"/>
          <ac:spMkLst>
            <pc:docMk/>
            <pc:sldMk cId="0" sldId="275"/>
            <ac:spMk id="4" creationId="{C12F49AF-FB2E-4792-B2A6-5D739A6C85C3}"/>
          </ac:spMkLst>
        </pc:spChg>
        <pc:spChg chg="mod">
          <ac:chgData name="Stanford Bowman" userId="6ede3e4e1afbea80" providerId="LiveId" clId="{4DD6993D-8465-42D1-B7FF-A8EB615AA269}" dt="2020-10-11T01:03:20.542" v="3876" actId="14100"/>
          <ac:spMkLst>
            <pc:docMk/>
            <pc:sldMk cId="0" sldId="275"/>
            <ac:spMk id="6" creationId="{82C01810-1B81-4DB7-803B-568937633E50}"/>
          </ac:spMkLst>
        </pc:spChg>
        <pc:spChg chg="mod">
          <ac:chgData name="Stanford Bowman" userId="6ede3e4e1afbea80" providerId="LiveId" clId="{4DD6993D-8465-42D1-B7FF-A8EB615AA269}" dt="2020-10-06T15:28:09.543" v="20" actId="27636"/>
          <ac:spMkLst>
            <pc:docMk/>
            <pc:sldMk cId="0" sldId="275"/>
            <ac:spMk id="14" creationId="{030AD845-6276-4AE9-B18C-E02E41187153}"/>
          </ac:spMkLst>
        </pc:spChg>
        <pc:picChg chg="add del ord">
          <ac:chgData name="Stanford Bowman" userId="6ede3e4e1afbea80" providerId="LiveId" clId="{4DD6993D-8465-42D1-B7FF-A8EB615AA269}" dt="2020-10-10T18:28:15.946" v="1698" actId="478"/>
          <ac:picMkLst>
            <pc:docMk/>
            <pc:sldMk cId="0" sldId="275"/>
            <ac:picMk id="12" creationId="{72652C69-0363-452E-A180-A9DE485526D9}"/>
          </ac:picMkLst>
        </pc:picChg>
        <pc:picChg chg="add ord">
          <ac:chgData name="Stanford Bowman" userId="6ede3e4e1afbea80" providerId="LiveId" clId="{4DD6993D-8465-42D1-B7FF-A8EB615AA269}" dt="2020-10-10T18:28:21.864" v="1700" actId="167"/>
          <ac:picMkLst>
            <pc:docMk/>
            <pc:sldMk cId="0" sldId="275"/>
            <ac:picMk id="15" creationId="{8F08E98E-5708-428F-9636-915C672972C8}"/>
          </ac:picMkLst>
        </pc:picChg>
        <pc:picChg chg="del">
          <ac:chgData name="Stanford Bowman" userId="6ede3e4e1afbea80" providerId="LiveId" clId="{4DD6993D-8465-42D1-B7FF-A8EB615AA269}" dt="2020-10-11T00:52:16.016" v="3797" actId="478"/>
          <ac:picMkLst>
            <pc:docMk/>
            <pc:sldMk cId="0" sldId="275"/>
            <ac:picMk id="19" creationId="{5D91ED01-97C8-4D17-8CB2-6A57B491F7EF}"/>
          </ac:picMkLst>
        </pc:picChg>
      </pc:sldChg>
      <pc:sldChg chg="addSp delSp modSp modAnim modNotes">
        <pc:chgData name="Stanford Bowman" userId="6ede3e4e1afbea80" providerId="LiveId" clId="{4DD6993D-8465-42D1-B7FF-A8EB615AA269}" dt="2020-10-11T20:34:39.614" v="5306" actId="1037"/>
        <pc:sldMkLst>
          <pc:docMk/>
          <pc:sldMk cId="2995943321" sldId="277"/>
        </pc:sldMkLst>
        <pc:spChg chg="mod ord">
          <ac:chgData name="Stanford Bowman" userId="6ede3e4e1afbea80" providerId="LiveId" clId="{4DD6993D-8465-42D1-B7FF-A8EB615AA269}" dt="2020-10-11T20:06:28.371" v="4924" actId="14100"/>
          <ac:spMkLst>
            <pc:docMk/>
            <pc:sldMk cId="2995943321" sldId="277"/>
            <ac:spMk id="3" creationId="{C173528E-EDC8-4FBE-9BE9-878B206B957E}"/>
          </ac:spMkLst>
        </pc:spChg>
        <pc:spChg chg="del mod">
          <ac:chgData name="Stanford Bowman" userId="6ede3e4e1afbea80" providerId="LiveId" clId="{4DD6993D-8465-42D1-B7FF-A8EB615AA269}" dt="2020-10-11T20:10:16.910" v="5124" actId="478"/>
          <ac:spMkLst>
            <pc:docMk/>
            <pc:sldMk cId="2995943321" sldId="277"/>
            <ac:spMk id="12" creationId="{00000000-0000-0000-0000-000000000000}"/>
          </ac:spMkLst>
        </pc:spChg>
        <pc:spChg chg="mod">
          <ac:chgData name="Stanford Bowman" userId="6ede3e4e1afbea80" providerId="LiveId" clId="{4DD6993D-8465-42D1-B7FF-A8EB615AA269}" dt="2020-10-11T20:05:34.154" v="4915" actId="1035"/>
          <ac:spMkLst>
            <pc:docMk/>
            <pc:sldMk cId="2995943321" sldId="277"/>
            <ac:spMk id="21" creationId="{D5CA7739-1376-4613-8ADE-73CDD8360891}"/>
          </ac:spMkLst>
        </pc:spChg>
        <pc:spChg chg="mod">
          <ac:chgData name="Stanford Bowman" userId="6ede3e4e1afbea80" providerId="LiveId" clId="{4DD6993D-8465-42D1-B7FF-A8EB615AA269}" dt="2020-10-11T20:01:17.869" v="4762" actId="1036"/>
          <ac:spMkLst>
            <pc:docMk/>
            <pc:sldMk cId="2995943321" sldId="277"/>
            <ac:spMk id="22" creationId="{0C7FFC4C-261E-4796-B920-0B95A901E3D2}"/>
          </ac:spMkLst>
        </pc:spChg>
        <pc:spChg chg="add mod">
          <ac:chgData name="Stanford Bowman" userId="6ede3e4e1afbea80" providerId="LiveId" clId="{4DD6993D-8465-42D1-B7FF-A8EB615AA269}" dt="2020-10-11T20:10:38.430" v="5127" actId="207"/>
          <ac:spMkLst>
            <pc:docMk/>
            <pc:sldMk cId="2995943321" sldId="277"/>
            <ac:spMk id="23" creationId="{4AE1B342-E6EE-45AE-83D4-7797DFEF110B}"/>
          </ac:spMkLst>
        </pc:spChg>
        <pc:spChg chg="mod">
          <ac:chgData name="Stanford Bowman" userId="6ede3e4e1afbea80" providerId="LiveId" clId="{4DD6993D-8465-42D1-B7FF-A8EB615AA269}" dt="2020-10-11T20:05:06.223" v="4877" actId="465"/>
          <ac:spMkLst>
            <pc:docMk/>
            <pc:sldMk cId="2995943321" sldId="277"/>
            <ac:spMk id="24" creationId="{C5AC856C-F84B-4F5B-B75E-528405671DD9}"/>
          </ac:spMkLst>
        </pc:spChg>
        <pc:spChg chg="mod">
          <ac:chgData name="Stanford Bowman" userId="6ede3e4e1afbea80" providerId="LiveId" clId="{4DD6993D-8465-42D1-B7FF-A8EB615AA269}" dt="2020-10-11T20:34:39.614" v="5306" actId="1037"/>
          <ac:spMkLst>
            <pc:docMk/>
            <pc:sldMk cId="2995943321" sldId="277"/>
            <ac:spMk id="25" creationId="{6411F363-9479-4C3C-A0C6-74EC90C11505}"/>
          </ac:spMkLst>
        </pc:spChg>
        <pc:spChg chg="mod">
          <ac:chgData name="Stanford Bowman" userId="6ede3e4e1afbea80" providerId="LiveId" clId="{4DD6993D-8465-42D1-B7FF-A8EB615AA269}" dt="2020-10-11T20:01:36.469" v="4766" actId="1076"/>
          <ac:spMkLst>
            <pc:docMk/>
            <pc:sldMk cId="2995943321" sldId="277"/>
            <ac:spMk id="26" creationId="{EE87FC64-D645-44F0-AE5F-9456B65C5578}"/>
          </ac:spMkLst>
        </pc:spChg>
        <pc:spChg chg="add del mod">
          <ac:chgData name="Stanford Bowman" userId="6ede3e4e1afbea80" providerId="LiveId" clId="{4DD6993D-8465-42D1-B7FF-A8EB615AA269}" dt="2020-10-10T18:29:43.981" v="1713" actId="478"/>
          <ac:spMkLst>
            <pc:docMk/>
            <pc:sldMk cId="2995943321" sldId="277"/>
            <ac:spMk id="31" creationId="{C35C2C2B-7DBF-45AB-952B-DF17959F1588}"/>
          </ac:spMkLst>
        </pc:spChg>
        <pc:spChg chg="mod">
          <ac:chgData name="Stanford Bowman" userId="6ede3e4e1afbea80" providerId="LiveId" clId="{4DD6993D-8465-42D1-B7FF-A8EB615AA269}" dt="2020-10-06T15:28:09.564" v="21" actId="27636"/>
          <ac:spMkLst>
            <pc:docMk/>
            <pc:sldMk cId="2995943321" sldId="277"/>
            <ac:spMk id="32" creationId="{C82EFB90-C4A0-4CD0-9AD7-5E6781B0ADFB}"/>
          </ac:spMkLst>
        </pc:spChg>
        <pc:spChg chg="del">
          <ac:chgData name="Stanford Bowman" userId="6ede3e4e1afbea80" providerId="LiveId" clId="{4DD6993D-8465-42D1-B7FF-A8EB615AA269}" dt="2020-10-11T20:01:03.130" v="4687" actId="478"/>
          <ac:spMkLst>
            <pc:docMk/>
            <pc:sldMk cId="2995943321" sldId="277"/>
            <ac:spMk id="34" creationId="{C8715477-3110-4651-B832-9BC9417D9F4B}"/>
          </ac:spMkLst>
        </pc:spChg>
        <pc:picChg chg="mod">
          <ac:chgData name="Stanford Bowman" userId="6ede3e4e1afbea80" providerId="LiveId" clId="{4DD6993D-8465-42D1-B7FF-A8EB615AA269}" dt="2020-10-11T20:01:29.625" v="4763" actId="1076"/>
          <ac:picMkLst>
            <pc:docMk/>
            <pc:sldMk cId="2995943321" sldId="277"/>
            <ac:picMk id="5" creationId="{84AB845F-1232-4D9E-9840-6D383870ECBB}"/>
          </ac:picMkLst>
        </pc:picChg>
        <pc:picChg chg="add del ord">
          <ac:chgData name="Stanford Bowman" userId="6ede3e4e1afbea80" providerId="LiveId" clId="{4DD6993D-8465-42D1-B7FF-A8EB615AA269}" dt="2020-10-10T18:28:37.819" v="1704" actId="478"/>
          <ac:picMkLst>
            <pc:docMk/>
            <pc:sldMk cId="2995943321" sldId="277"/>
            <ac:picMk id="23" creationId="{62DF95F6-EC00-415C-B24F-3D9435929702}"/>
          </ac:picMkLst>
        </pc:picChg>
        <pc:picChg chg="add mod ord">
          <ac:chgData name="Stanford Bowman" userId="6ede3e4e1afbea80" providerId="LiveId" clId="{4DD6993D-8465-42D1-B7FF-A8EB615AA269}" dt="2020-10-11T20:01:51.468" v="4767" actId="1076"/>
          <ac:picMkLst>
            <pc:docMk/>
            <pc:sldMk cId="2995943321" sldId="277"/>
            <ac:picMk id="28" creationId="{149B6259-9A9E-42B1-B2B3-AAAEC5993730}"/>
          </ac:picMkLst>
        </pc:picChg>
      </pc:sldChg>
      <pc:sldChg chg="addSp delSp modSp">
        <pc:chgData name="Stanford Bowman" userId="6ede3e4e1afbea80" providerId="LiveId" clId="{4DD6993D-8465-42D1-B7FF-A8EB615AA269}" dt="2020-10-10T18:28:31.962" v="1703" actId="167"/>
        <pc:sldMkLst>
          <pc:docMk/>
          <pc:sldMk cId="951400606" sldId="282"/>
        </pc:sldMkLst>
        <pc:picChg chg="add del ord">
          <ac:chgData name="Stanford Bowman" userId="6ede3e4e1afbea80" providerId="LiveId" clId="{4DD6993D-8465-42D1-B7FF-A8EB615AA269}" dt="2020-10-10T18:28:27.284" v="1701" actId="478"/>
          <ac:picMkLst>
            <pc:docMk/>
            <pc:sldMk cId="951400606" sldId="282"/>
            <ac:picMk id="19" creationId="{75AE7631-FFD0-47E8-AA30-7AE2254720A8}"/>
          </ac:picMkLst>
        </pc:picChg>
        <pc:picChg chg="add ord">
          <ac:chgData name="Stanford Bowman" userId="6ede3e4e1afbea80" providerId="LiveId" clId="{4DD6993D-8465-42D1-B7FF-A8EB615AA269}" dt="2020-10-10T18:28:31.962" v="1703" actId="167"/>
          <ac:picMkLst>
            <pc:docMk/>
            <pc:sldMk cId="951400606" sldId="282"/>
            <ac:picMk id="20" creationId="{D3AAB3EC-37CA-44C7-8284-4E0FCBB29A1B}"/>
          </ac:picMkLst>
        </pc:picChg>
      </pc:sldChg>
      <pc:sldChg chg="addSp delSp modSp">
        <pc:chgData name="Stanford Bowman" userId="6ede3e4e1afbea80" providerId="LiveId" clId="{4DD6993D-8465-42D1-B7FF-A8EB615AA269}" dt="2020-10-11T20:17:49.750" v="5200" actId="113"/>
        <pc:sldMkLst>
          <pc:docMk/>
          <pc:sldMk cId="3096020321" sldId="283"/>
        </pc:sldMkLst>
        <pc:spChg chg="mod">
          <ac:chgData name="Stanford Bowman" userId="6ede3e4e1afbea80" providerId="LiveId" clId="{4DD6993D-8465-42D1-B7FF-A8EB615AA269}" dt="2020-10-11T20:17:49.750" v="5200" actId="113"/>
          <ac:spMkLst>
            <pc:docMk/>
            <pc:sldMk cId="3096020321" sldId="283"/>
            <ac:spMk id="2" creationId="{133349D8-4C19-4A76-A183-88D20A08E7BE}"/>
          </ac:spMkLst>
        </pc:spChg>
        <pc:picChg chg="add del ord">
          <ac:chgData name="Stanford Bowman" userId="6ede3e4e1afbea80" providerId="LiveId" clId="{4DD6993D-8465-42D1-B7FF-A8EB615AA269}" dt="2020-10-10T18:31:52.105" v="1720" actId="478"/>
          <ac:picMkLst>
            <pc:docMk/>
            <pc:sldMk cId="3096020321" sldId="283"/>
            <ac:picMk id="20" creationId="{3697413F-E015-4A2B-B98F-E915DAC53C14}"/>
          </ac:picMkLst>
        </pc:picChg>
        <pc:picChg chg="add ord">
          <ac:chgData name="Stanford Bowman" userId="6ede3e4e1afbea80" providerId="LiveId" clId="{4DD6993D-8465-42D1-B7FF-A8EB615AA269}" dt="2020-10-10T18:31:57.308" v="1722" actId="167"/>
          <ac:picMkLst>
            <pc:docMk/>
            <pc:sldMk cId="3096020321" sldId="283"/>
            <ac:picMk id="21" creationId="{2B3A1D0D-FE3A-4B16-BF59-3187476B9ADD}"/>
          </ac:picMkLst>
        </pc:picChg>
      </pc:sldChg>
      <pc:sldChg chg="addSp delSp modSp del">
        <pc:chgData name="Stanford Bowman" userId="6ede3e4e1afbea80" providerId="LiveId" clId="{4DD6993D-8465-42D1-B7FF-A8EB615AA269}" dt="2020-10-10T20:26:01.659" v="2644" actId="2696"/>
        <pc:sldMkLst>
          <pc:docMk/>
          <pc:sldMk cId="402321399" sldId="288"/>
        </pc:sldMkLst>
        <pc:spChg chg="mod">
          <ac:chgData name="Stanford Bowman" userId="6ede3e4e1afbea80" providerId="LiveId" clId="{4DD6993D-8465-42D1-B7FF-A8EB615AA269}" dt="2020-10-06T15:28:09.514" v="15" actId="27636"/>
          <ac:spMkLst>
            <pc:docMk/>
            <pc:sldMk cId="402321399" sldId="288"/>
            <ac:spMk id="22" creationId="{15ACD28F-8D7D-4733-9ED1-CF51F0DB8421}"/>
          </ac:spMkLst>
        </pc:spChg>
        <pc:picChg chg="add del ord">
          <ac:chgData name="Stanford Bowman" userId="6ede3e4e1afbea80" providerId="LiveId" clId="{4DD6993D-8465-42D1-B7FF-A8EB615AA269}" dt="2020-10-10T18:26:50.125" v="1681" actId="478"/>
          <ac:picMkLst>
            <pc:docMk/>
            <pc:sldMk cId="402321399" sldId="288"/>
            <ac:picMk id="17" creationId="{35B51190-691A-4C12-A62C-8DCD2185E720}"/>
          </ac:picMkLst>
        </pc:picChg>
        <pc:picChg chg="add ord">
          <ac:chgData name="Stanford Bowman" userId="6ede3e4e1afbea80" providerId="LiveId" clId="{4DD6993D-8465-42D1-B7FF-A8EB615AA269}" dt="2020-10-10T18:26:53.751" v="1683" actId="167"/>
          <ac:picMkLst>
            <pc:docMk/>
            <pc:sldMk cId="402321399" sldId="288"/>
            <ac:picMk id="18" creationId="{C9931317-812B-4B10-86E6-96A4192FAD42}"/>
          </ac:picMkLst>
        </pc:picChg>
      </pc:sldChg>
      <pc:sldChg chg="addSp delSp modSp modTransition modAnim">
        <pc:chgData name="Stanford Bowman" userId="6ede3e4e1afbea80" providerId="LiveId" clId="{4DD6993D-8465-42D1-B7FF-A8EB615AA269}" dt="2020-10-11T00:45:46.330" v="3769"/>
        <pc:sldMkLst>
          <pc:docMk/>
          <pc:sldMk cId="2028828048" sldId="293"/>
        </pc:sldMkLst>
        <pc:spChg chg="mod">
          <ac:chgData name="Stanford Bowman" userId="6ede3e4e1afbea80" providerId="LiveId" clId="{4DD6993D-8465-42D1-B7FF-A8EB615AA269}" dt="2020-10-11T00:31:28.586" v="3596" actId="14100"/>
          <ac:spMkLst>
            <pc:docMk/>
            <pc:sldMk cId="2028828048" sldId="293"/>
            <ac:spMk id="2" creationId="{7F5D1A2B-EEA7-459D-80F2-970AC84A03A9}"/>
          </ac:spMkLst>
        </pc:spChg>
        <pc:spChg chg="add mod ord">
          <ac:chgData name="Stanford Bowman" userId="6ede3e4e1afbea80" providerId="LiveId" clId="{4DD6993D-8465-42D1-B7FF-A8EB615AA269}" dt="2020-10-11T00:43:43.804" v="3725" actId="1076"/>
          <ac:spMkLst>
            <pc:docMk/>
            <pc:sldMk cId="2028828048" sldId="293"/>
            <ac:spMk id="3" creationId="{3922DC26-BF43-4C92-9446-9E5FCA075462}"/>
          </ac:spMkLst>
        </pc:spChg>
        <pc:spChg chg="del">
          <ac:chgData name="Stanford Bowman" userId="6ede3e4e1afbea80" providerId="LiveId" clId="{4DD6993D-8465-42D1-B7FF-A8EB615AA269}" dt="2020-10-11T00:24:39.344" v="3519" actId="478"/>
          <ac:spMkLst>
            <pc:docMk/>
            <pc:sldMk cId="2028828048" sldId="293"/>
            <ac:spMk id="4" creationId="{0F2CCD03-69C0-49F1-A7DF-E667F8FABEDE}"/>
          </ac:spMkLst>
        </pc:spChg>
        <pc:spChg chg="mod">
          <ac:chgData name="Stanford Bowman" userId="6ede3e4e1afbea80" providerId="LiveId" clId="{4DD6993D-8465-42D1-B7FF-A8EB615AA269}" dt="2020-10-11T00:41:56.259" v="3696" actId="14100"/>
          <ac:spMkLst>
            <pc:docMk/>
            <pc:sldMk cId="2028828048" sldId="293"/>
            <ac:spMk id="5" creationId="{C3B18F23-DF8D-4322-86C8-15A4125D9556}"/>
          </ac:spMkLst>
        </pc:spChg>
        <pc:spChg chg="add mod">
          <ac:chgData name="Stanford Bowman" userId="6ede3e4e1afbea80" providerId="LiveId" clId="{4DD6993D-8465-42D1-B7FF-A8EB615AA269}" dt="2020-10-11T00:45:09.394" v="3754" actId="255"/>
          <ac:spMkLst>
            <pc:docMk/>
            <pc:sldMk cId="2028828048" sldId="293"/>
            <ac:spMk id="6" creationId="{14E5A9DC-36B4-4177-9DA8-DE35AC5D6F09}"/>
          </ac:spMkLst>
        </pc:spChg>
        <pc:spChg chg="add mod">
          <ac:chgData name="Stanford Bowman" userId="6ede3e4e1afbea80" providerId="LiveId" clId="{4DD6993D-8465-42D1-B7FF-A8EB615AA269}" dt="2020-10-11T00:45:21.287" v="3767" actId="1035"/>
          <ac:spMkLst>
            <pc:docMk/>
            <pc:sldMk cId="2028828048" sldId="293"/>
            <ac:spMk id="7" creationId="{75C63C62-051F-45C9-9824-BE0E58156E38}"/>
          </ac:spMkLst>
        </pc:spChg>
        <pc:spChg chg="mod">
          <ac:chgData name="Stanford Bowman" userId="6ede3e4e1afbea80" providerId="LiveId" clId="{4DD6993D-8465-42D1-B7FF-A8EB615AA269}" dt="2020-10-06T15:28:09.524" v="17" actId="27636"/>
          <ac:spMkLst>
            <pc:docMk/>
            <pc:sldMk cId="2028828048" sldId="293"/>
            <ac:spMk id="15" creationId="{9D384234-689E-4B38-998B-B881B7D3EA21}"/>
          </ac:spMkLst>
        </pc:spChg>
        <pc:spChg chg="mod">
          <ac:chgData name="Stanford Bowman" userId="6ede3e4e1afbea80" providerId="LiveId" clId="{4DD6993D-8465-42D1-B7FF-A8EB615AA269}" dt="2020-10-11T00:42:06.040" v="3718" actId="1036"/>
          <ac:spMkLst>
            <pc:docMk/>
            <pc:sldMk cId="2028828048" sldId="293"/>
            <ac:spMk id="18" creationId="{5AC8A4D0-C4A4-4A1A-937F-717265683366}"/>
          </ac:spMkLst>
        </pc:spChg>
        <pc:picChg chg="add del ord">
          <ac:chgData name="Stanford Bowman" userId="6ede3e4e1afbea80" providerId="LiveId" clId="{4DD6993D-8465-42D1-B7FF-A8EB615AA269}" dt="2020-10-10T18:27:27.360" v="1688" actId="478"/>
          <ac:picMkLst>
            <pc:docMk/>
            <pc:sldMk cId="2028828048" sldId="293"/>
            <ac:picMk id="9" creationId="{5314469E-2E36-4E8C-BA17-BC7F979E832C}"/>
          </ac:picMkLst>
        </pc:picChg>
        <pc:picChg chg="add del ord">
          <ac:chgData name="Stanford Bowman" userId="6ede3e4e1afbea80" providerId="LiveId" clId="{4DD6993D-8465-42D1-B7FF-A8EB615AA269}" dt="2020-10-11T00:24:31.412" v="3518" actId="478"/>
          <ac:picMkLst>
            <pc:docMk/>
            <pc:sldMk cId="2028828048" sldId="293"/>
            <ac:picMk id="10" creationId="{C84F286B-957B-46E2-B4C8-A4BAC6D4AD8A}"/>
          </ac:picMkLst>
        </pc:picChg>
      </pc:sldChg>
      <pc:sldChg chg="addSp delSp modSp setBg">
        <pc:chgData name="Stanford Bowman" userId="6ede3e4e1afbea80" providerId="LiveId" clId="{4DD6993D-8465-42D1-B7FF-A8EB615AA269}" dt="2020-10-11T20:38:02.217" v="5350" actId="20577"/>
        <pc:sldMkLst>
          <pc:docMk/>
          <pc:sldMk cId="2232715721" sldId="294"/>
        </pc:sldMkLst>
        <pc:spChg chg="add del">
          <ac:chgData name="Stanford Bowman" userId="6ede3e4e1afbea80" providerId="LiveId" clId="{4DD6993D-8465-42D1-B7FF-A8EB615AA269}" dt="2020-10-11T00:55:28.142" v="3808"/>
          <ac:spMkLst>
            <pc:docMk/>
            <pc:sldMk cId="2232715721" sldId="294"/>
            <ac:spMk id="2" creationId="{13712473-C020-477E-9722-35AEB8E05427}"/>
          </ac:spMkLst>
        </pc:spChg>
        <pc:spChg chg="del mod">
          <ac:chgData name="Stanford Bowman" userId="6ede3e4e1afbea80" providerId="LiveId" clId="{4DD6993D-8465-42D1-B7FF-A8EB615AA269}" dt="2020-10-06T15:32:20.401" v="55" actId="478"/>
          <ac:spMkLst>
            <pc:docMk/>
            <pc:sldMk cId="2232715721" sldId="294"/>
            <ac:spMk id="4" creationId="{453F3CE4-B5F6-844F-8D0E-9B9E79F4FF13}"/>
          </ac:spMkLst>
        </pc:spChg>
        <pc:spChg chg="mod">
          <ac:chgData name="Stanford Bowman" userId="6ede3e4e1afbea80" providerId="LiveId" clId="{4DD6993D-8465-42D1-B7FF-A8EB615AA269}" dt="2020-10-11T20:38:02.217" v="5350" actId="20577"/>
          <ac:spMkLst>
            <pc:docMk/>
            <pc:sldMk cId="2232715721" sldId="294"/>
            <ac:spMk id="5" creationId="{1BD4BB2E-5C28-8546-AFA6-8FF40D303DC4}"/>
          </ac:spMkLst>
        </pc:spChg>
        <pc:spChg chg="mod">
          <ac:chgData name="Stanford Bowman" userId="6ede3e4e1afbea80" providerId="LiveId" clId="{4DD6993D-8465-42D1-B7FF-A8EB615AA269}" dt="2020-10-06T15:30:44.149" v="45" actId="1036"/>
          <ac:spMkLst>
            <pc:docMk/>
            <pc:sldMk cId="2232715721" sldId="294"/>
            <ac:spMk id="14" creationId="{9577AB46-1AEE-461C-9FA5-15997115A38C}"/>
          </ac:spMkLst>
        </pc:spChg>
        <pc:grpChg chg="mod">
          <ac:chgData name="Stanford Bowman" userId="6ede3e4e1afbea80" providerId="LiveId" clId="{4DD6993D-8465-42D1-B7FF-A8EB615AA269}" dt="2020-10-06T15:30:44.149" v="45" actId="1036"/>
          <ac:grpSpMkLst>
            <pc:docMk/>
            <pc:sldMk cId="2232715721" sldId="294"/>
            <ac:grpSpMk id="8" creationId="{DCA9945D-0D06-477B-881B-594382B0A866}"/>
          </ac:grpSpMkLst>
        </pc:grpChg>
        <pc:picChg chg="add del mod ord">
          <ac:chgData name="Stanford Bowman" userId="6ede3e4e1afbea80" providerId="LiveId" clId="{4DD6993D-8465-42D1-B7FF-A8EB615AA269}" dt="2020-10-10T18:34:07.195" v="1723" actId="478"/>
          <ac:picMkLst>
            <pc:docMk/>
            <pc:sldMk cId="2232715721" sldId="294"/>
            <ac:picMk id="3" creationId="{426AFE7A-A4ED-41E3-87BF-18A4AB5771E4}"/>
          </ac:picMkLst>
        </pc:picChg>
        <pc:picChg chg="add del mod">
          <ac:chgData name="Stanford Bowman" userId="6ede3e4e1afbea80" providerId="LiveId" clId="{4DD6993D-8465-42D1-B7FF-A8EB615AA269}" dt="2020-10-10T17:59:38.885" v="1393" actId="478"/>
          <ac:picMkLst>
            <pc:docMk/>
            <pc:sldMk cId="2232715721" sldId="294"/>
            <ac:picMk id="15" creationId="{23E5B98A-A0B4-4DDC-A232-2B07A4B93DD8}"/>
          </ac:picMkLst>
        </pc:picChg>
        <pc:picChg chg="add ord">
          <ac:chgData name="Stanford Bowman" userId="6ede3e4e1afbea80" providerId="LiveId" clId="{4DD6993D-8465-42D1-B7FF-A8EB615AA269}" dt="2020-10-10T18:34:12.492" v="1725" actId="167"/>
          <ac:picMkLst>
            <pc:docMk/>
            <pc:sldMk cId="2232715721" sldId="294"/>
            <ac:picMk id="15" creationId="{DCDA92AA-AC34-4D68-A494-2E90EA23BCBA}"/>
          </ac:picMkLst>
        </pc:picChg>
        <pc:picChg chg="add del mod">
          <ac:chgData name="Stanford Bowman" userId="6ede3e4e1afbea80" providerId="LiveId" clId="{4DD6993D-8465-42D1-B7FF-A8EB615AA269}" dt="2020-10-10T18:00:27.126" v="1396" actId="478"/>
          <ac:picMkLst>
            <pc:docMk/>
            <pc:sldMk cId="2232715721" sldId="294"/>
            <ac:picMk id="16" creationId="{7C573A74-B072-4C24-B81C-380CE18E198E}"/>
          </ac:picMkLst>
        </pc:picChg>
      </pc:sldChg>
      <pc:sldChg chg="addSp delSp modSp del delAnim">
        <pc:chgData name="Stanford Bowman" userId="6ede3e4e1afbea80" providerId="LiveId" clId="{4DD6993D-8465-42D1-B7FF-A8EB615AA269}" dt="2020-10-11T00:55:07.249" v="3806" actId="2696"/>
        <pc:sldMkLst>
          <pc:docMk/>
          <pc:sldMk cId="1080429806" sldId="295"/>
        </pc:sldMkLst>
        <pc:spChg chg="mod">
          <ac:chgData name="Stanford Bowman" userId="6ede3e4e1afbea80" providerId="LiveId" clId="{4DD6993D-8465-42D1-B7FF-A8EB615AA269}" dt="2020-10-11T00:54:09.693" v="3805" actId="552"/>
          <ac:spMkLst>
            <pc:docMk/>
            <pc:sldMk cId="1080429806" sldId="295"/>
            <ac:spMk id="2" creationId="{736D53E2-AD0E-46F7-8044-AD6BF650591A}"/>
          </ac:spMkLst>
        </pc:spChg>
        <pc:spChg chg="mod">
          <ac:chgData name="Stanford Bowman" userId="6ede3e4e1afbea80" providerId="LiveId" clId="{4DD6993D-8465-42D1-B7FF-A8EB615AA269}" dt="2020-10-06T15:28:09.538" v="19" actId="27636"/>
          <ac:spMkLst>
            <pc:docMk/>
            <pc:sldMk cId="1080429806" sldId="295"/>
            <ac:spMk id="11" creationId="{16B6443F-24BF-43EB-9BC5-097E705E3697}"/>
          </ac:spMkLst>
        </pc:spChg>
        <pc:spChg chg="del">
          <ac:chgData name="Stanford Bowman" userId="6ede3e4e1afbea80" providerId="LiveId" clId="{4DD6993D-8465-42D1-B7FF-A8EB615AA269}" dt="2020-10-10T18:28:05.860" v="1697" actId="478"/>
          <ac:spMkLst>
            <pc:docMk/>
            <pc:sldMk cId="1080429806" sldId="295"/>
            <ac:spMk id="14" creationId="{47EF3E8C-FE9D-47F3-9E6B-2D1F2C3DD64C}"/>
          </ac:spMkLst>
        </pc:spChg>
        <pc:spChg chg="mod">
          <ac:chgData name="Stanford Bowman" userId="6ede3e4e1afbea80" providerId="LiveId" clId="{4DD6993D-8465-42D1-B7FF-A8EB615AA269}" dt="2020-10-11T00:54:09.693" v="3805" actId="552"/>
          <ac:spMkLst>
            <pc:docMk/>
            <pc:sldMk cId="1080429806" sldId="295"/>
            <ac:spMk id="15" creationId="{00000000-0000-0000-0000-000000000000}"/>
          </ac:spMkLst>
        </pc:spChg>
        <pc:picChg chg="del">
          <ac:chgData name="Stanford Bowman" userId="6ede3e4e1afbea80" providerId="LiveId" clId="{4DD6993D-8465-42D1-B7FF-A8EB615AA269}" dt="2020-10-11T00:52:05.759" v="3796" actId="478"/>
          <ac:picMkLst>
            <pc:docMk/>
            <pc:sldMk cId="1080429806" sldId="295"/>
            <ac:picMk id="3" creationId="{12D44A34-05DB-4F0A-AF14-2D8DB0DB3A2E}"/>
          </ac:picMkLst>
        </pc:picChg>
        <pc:picChg chg="add del ord">
          <ac:chgData name="Stanford Bowman" userId="6ede3e4e1afbea80" providerId="LiveId" clId="{4DD6993D-8465-42D1-B7FF-A8EB615AA269}" dt="2020-10-10T18:27:47.115" v="1694" actId="478"/>
          <ac:picMkLst>
            <pc:docMk/>
            <pc:sldMk cId="1080429806" sldId="295"/>
            <ac:picMk id="13" creationId="{1ADD3F8E-96B7-456C-83A9-C6B965A507B1}"/>
          </ac:picMkLst>
        </pc:picChg>
        <pc:picChg chg="add ord">
          <ac:chgData name="Stanford Bowman" userId="6ede3e4e1afbea80" providerId="LiveId" clId="{4DD6993D-8465-42D1-B7FF-A8EB615AA269}" dt="2020-10-10T18:27:55.034" v="1696" actId="167"/>
          <ac:picMkLst>
            <pc:docMk/>
            <pc:sldMk cId="1080429806" sldId="295"/>
            <ac:picMk id="16" creationId="{6E6EBB85-C744-444A-BCB8-69FF54EFECD9}"/>
          </ac:picMkLst>
        </pc:picChg>
      </pc:sldChg>
      <pc:sldChg chg="addSp delSp modSp setBg modNotesTx">
        <pc:chgData name="Stanford Bowman" userId="6ede3e4e1afbea80" providerId="LiveId" clId="{4DD6993D-8465-42D1-B7FF-A8EB615AA269}" dt="2020-10-11T20:37:24.278" v="5339" actId="313"/>
        <pc:sldMkLst>
          <pc:docMk/>
          <pc:sldMk cId="1683915044" sldId="296"/>
        </pc:sldMkLst>
        <pc:spChg chg="add del mod ord">
          <ac:chgData name="Stanford Bowman" userId="6ede3e4e1afbea80" providerId="LiveId" clId="{4DD6993D-8465-42D1-B7FF-A8EB615AA269}" dt="2020-10-11T18:30:36.391" v="4033" actId="207"/>
          <ac:spMkLst>
            <pc:docMk/>
            <pc:sldMk cId="1683915044" sldId="296"/>
            <ac:spMk id="2" creationId="{4B57E433-7A8C-4372-833E-8340E7663CDD}"/>
          </ac:spMkLst>
        </pc:spChg>
        <pc:spChg chg="add del mod ord">
          <ac:chgData name="Stanford Bowman" userId="6ede3e4e1afbea80" providerId="LiveId" clId="{4DD6993D-8465-42D1-B7FF-A8EB615AA269}" dt="2020-10-11T20:36:36.848" v="5338" actId="1076"/>
          <ac:spMkLst>
            <pc:docMk/>
            <pc:sldMk cId="1683915044" sldId="296"/>
            <ac:spMk id="8" creationId="{46EB6426-2FB5-433D-9244-7ECF2452335A}"/>
          </ac:spMkLst>
        </pc:spChg>
        <pc:spChg chg="mod ord">
          <ac:chgData name="Stanford Bowman" userId="6ede3e4e1afbea80" providerId="LiveId" clId="{4DD6993D-8465-42D1-B7FF-A8EB615AA269}" dt="2020-10-10T18:21:01.958" v="1586" actId="166"/>
          <ac:spMkLst>
            <pc:docMk/>
            <pc:sldMk cId="1683915044" sldId="296"/>
            <ac:spMk id="9" creationId="{F8AFC21B-389C-4577-9F71-99E0FA5246CB}"/>
          </ac:spMkLst>
        </pc:spChg>
        <pc:spChg chg="add del mod ord">
          <ac:chgData name="Stanford Bowman" userId="6ede3e4e1afbea80" providerId="LiveId" clId="{4DD6993D-8465-42D1-B7FF-A8EB615AA269}" dt="2020-10-10T19:31:27.974" v="2521" actId="478"/>
          <ac:spMkLst>
            <pc:docMk/>
            <pc:sldMk cId="1683915044" sldId="296"/>
            <ac:spMk id="10" creationId="{B8500FD0-44E3-4638-A1DD-48D27A19A369}"/>
          </ac:spMkLst>
        </pc:spChg>
        <pc:spChg chg="mod ord">
          <ac:chgData name="Stanford Bowman" userId="6ede3e4e1afbea80" providerId="LiveId" clId="{4DD6993D-8465-42D1-B7FF-A8EB615AA269}" dt="2020-10-10T18:21:01.958" v="1586" actId="166"/>
          <ac:spMkLst>
            <pc:docMk/>
            <pc:sldMk cId="1683915044" sldId="296"/>
            <ac:spMk id="12" creationId="{73CA73ED-E258-491C-A8C5-3B7FA0697A1D}"/>
          </ac:spMkLst>
        </pc:spChg>
        <pc:spChg chg="add del mod">
          <ac:chgData name="Stanford Bowman" userId="6ede3e4e1afbea80" providerId="LiveId" clId="{4DD6993D-8465-42D1-B7FF-A8EB615AA269}" dt="2020-10-06T17:27:23.740" v="293" actId="478"/>
          <ac:spMkLst>
            <pc:docMk/>
            <pc:sldMk cId="1683915044" sldId="296"/>
            <ac:spMk id="13" creationId="{53D6DCE9-58CB-4365-9A24-2D8FE58CCFCD}"/>
          </ac:spMkLst>
        </pc:spChg>
        <pc:spChg chg="add del mod ord">
          <ac:chgData name="Stanford Bowman" userId="6ede3e4e1afbea80" providerId="LiveId" clId="{4DD6993D-8465-42D1-B7FF-A8EB615AA269}" dt="2020-10-10T19:32:03.163" v="2523" actId="113"/>
          <ac:spMkLst>
            <pc:docMk/>
            <pc:sldMk cId="1683915044" sldId="296"/>
            <ac:spMk id="14" creationId="{FA326913-7A2E-403D-8099-49DE18883F2F}"/>
          </ac:spMkLst>
        </pc:spChg>
        <pc:spChg chg="del mod">
          <ac:chgData name="Stanford Bowman" userId="6ede3e4e1afbea80" providerId="LiveId" clId="{4DD6993D-8465-42D1-B7FF-A8EB615AA269}" dt="2020-10-10T18:20:34.406" v="1585" actId="478"/>
          <ac:spMkLst>
            <pc:docMk/>
            <pc:sldMk cId="1683915044" sldId="296"/>
            <ac:spMk id="19" creationId="{A0C979DA-81DC-4BF1-B5E8-FF59CD0340BB}"/>
          </ac:spMkLst>
        </pc:spChg>
        <pc:spChg chg="mod ord">
          <ac:chgData name="Stanford Bowman" userId="6ede3e4e1afbea80" providerId="LiveId" clId="{4DD6993D-8465-42D1-B7FF-A8EB615AA269}" dt="2020-10-10T18:21:01.958" v="1586" actId="166"/>
          <ac:spMkLst>
            <pc:docMk/>
            <pc:sldMk cId="1683915044" sldId="296"/>
            <ac:spMk id="22" creationId="{9B438A10-0F05-4F21-B2A4-538CD3BB51C5}"/>
          </ac:spMkLst>
        </pc:spChg>
        <pc:picChg chg="add del mod ord">
          <ac:chgData name="Stanford Bowman" userId="6ede3e4e1afbea80" providerId="LiveId" clId="{4DD6993D-8465-42D1-B7FF-A8EB615AA269}" dt="2020-10-10T18:34:20.884" v="1726" actId="478"/>
          <ac:picMkLst>
            <pc:docMk/>
            <pc:sldMk cId="1683915044" sldId="296"/>
            <ac:picMk id="13" creationId="{74668F04-9D59-40CE-930E-75192CC7F4A4}"/>
          </ac:picMkLst>
        </pc:picChg>
        <pc:picChg chg="add ord">
          <ac:chgData name="Stanford Bowman" userId="6ede3e4e1afbea80" providerId="LiveId" clId="{4DD6993D-8465-42D1-B7FF-A8EB615AA269}" dt="2020-10-10T18:34:25.825" v="1728" actId="167"/>
          <ac:picMkLst>
            <pc:docMk/>
            <pc:sldMk cId="1683915044" sldId="296"/>
            <ac:picMk id="15" creationId="{148EDD6B-3BA8-4EB7-B6CF-7D16AB6FE198}"/>
          </ac:picMkLst>
        </pc:picChg>
        <pc:cxnChg chg="mod ord">
          <ac:chgData name="Stanford Bowman" userId="6ede3e4e1afbea80" providerId="LiveId" clId="{4DD6993D-8465-42D1-B7FF-A8EB615AA269}" dt="2020-10-10T18:21:01.958" v="1586" actId="166"/>
          <ac:cxnSpMkLst>
            <pc:docMk/>
            <pc:sldMk cId="1683915044" sldId="296"/>
            <ac:cxnSpMk id="11" creationId="{884D89BB-523C-4D2D-98DE-29EC8E3AE469}"/>
          </ac:cxnSpMkLst>
        </pc:cxnChg>
      </pc:sldChg>
      <pc:sldChg chg="addSp delSp modSp modNotes modNotesTx">
        <pc:chgData name="Stanford Bowman" userId="6ede3e4e1afbea80" providerId="LiveId" clId="{4DD6993D-8465-42D1-B7FF-A8EB615AA269}" dt="2020-10-10T19:28:17.194" v="2483" actId="207"/>
        <pc:sldMkLst>
          <pc:docMk/>
          <pc:sldMk cId="1528768361" sldId="306"/>
        </pc:sldMkLst>
        <pc:spChg chg="mod">
          <ac:chgData name="Stanford Bowman" userId="6ede3e4e1afbea80" providerId="LiveId" clId="{4DD6993D-8465-42D1-B7FF-A8EB615AA269}" dt="2020-10-10T19:28:17.194" v="2483" actId="207"/>
          <ac:spMkLst>
            <pc:docMk/>
            <pc:sldMk cId="1528768361" sldId="306"/>
            <ac:spMk id="5" creationId="{42D81312-EC24-4AE0-B13D-2FAB2FD9637B}"/>
          </ac:spMkLst>
        </pc:spChg>
        <pc:spChg chg="add del mod">
          <ac:chgData name="Stanford Bowman" userId="6ede3e4e1afbea80" providerId="LiveId" clId="{4DD6993D-8465-42D1-B7FF-A8EB615AA269}" dt="2020-10-10T19:28:17.194" v="2483" actId="207"/>
          <ac:spMkLst>
            <pc:docMk/>
            <pc:sldMk cId="1528768361" sldId="306"/>
            <ac:spMk id="10" creationId="{3D61ED23-726E-43E0-822B-DEBEDE42544B}"/>
          </ac:spMkLst>
        </pc:spChg>
        <pc:spChg chg="mod">
          <ac:chgData name="Stanford Bowman" userId="6ede3e4e1afbea80" providerId="LiveId" clId="{4DD6993D-8465-42D1-B7FF-A8EB615AA269}" dt="2020-10-10T19:27:10.665" v="2465" actId="1035"/>
          <ac:spMkLst>
            <pc:docMk/>
            <pc:sldMk cId="1528768361" sldId="306"/>
            <ac:spMk id="17" creationId="{7AB31E4F-668A-4559-AE27-F712EC547FD1}"/>
          </ac:spMkLst>
        </pc:spChg>
        <pc:picChg chg="add del mod ord">
          <ac:chgData name="Stanford Bowman" userId="6ede3e4e1afbea80" providerId="LiveId" clId="{4DD6993D-8465-42D1-B7FF-A8EB615AA269}" dt="2020-10-10T18:08:02.359" v="1415"/>
          <ac:picMkLst>
            <pc:docMk/>
            <pc:sldMk cId="1528768361" sldId="306"/>
            <ac:picMk id="2" creationId="{CECE4DA6-732B-46D9-82DC-06D494C90F9D}"/>
          </ac:picMkLst>
        </pc:picChg>
        <pc:picChg chg="add del ord">
          <ac:chgData name="Stanford Bowman" userId="6ede3e4e1afbea80" providerId="LiveId" clId="{4DD6993D-8465-42D1-B7FF-A8EB615AA269}" dt="2020-10-10T19:22:18.153" v="2400"/>
          <ac:picMkLst>
            <pc:docMk/>
            <pc:sldMk cId="1528768361" sldId="306"/>
            <ac:picMk id="7" creationId="{087AB471-3DE8-4072-B0E8-2FB93CB6FA13}"/>
          </ac:picMkLst>
        </pc:picChg>
        <pc:picChg chg="del">
          <ac:chgData name="Stanford Bowman" userId="6ede3e4e1afbea80" providerId="LiveId" clId="{4DD6993D-8465-42D1-B7FF-A8EB615AA269}" dt="2020-10-10T19:21:53.333" v="2395" actId="478"/>
          <ac:picMkLst>
            <pc:docMk/>
            <pc:sldMk cId="1528768361" sldId="306"/>
            <ac:picMk id="8" creationId="{92384BB5-0DD5-44D2-A863-723BED209A2D}"/>
          </ac:picMkLst>
        </pc:picChg>
        <pc:picChg chg="add mod ord">
          <ac:chgData name="Stanford Bowman" userId="6ede3e4e1afbea80" providerId="LiveId" clId="{4DD6993D-8465-42D1-B7FF-A8EB615AA269}" dt="2020-10-10T19:24:05.306" v="2416" actId="1076"/>
          <ac:picMkLst>
            <pc:docMk/>
            <pc:sldMk cId="1528768361" sldId="306"/>
            <ac:picMk id="9" creationId="{E595E597-BBB3-4C16-8E04-E8C6055B6721}"/>
          </ac:picMkLst>
        </pc:picChg>
      </pc:sldChg>
      <pc:sldChg chg="addSp delSp modSp del modTransition">
        <pc:chgData name="Stanford Bowman" userId="6ede3e4e1afbea80" providerId="LiveId" clId="{4DD6993D-8465-42D1-B7FF-A8EB615AA269}" dt="2020-10-11T19:53:25.523" v="4663" actId="2696"/>
        <pc:sldMkLst>
          <pc:docMk/>
          <pc:sldMk cId="1607339399" sldId="307"/>
        </pc:sldMkLst>
        <pc:spChg chg="mod">
          <ac:chgData name="Stanford Bowman" userId="6ede3e4e1afbea80" providerId="LiveId" clId="{4DD6993D-8465-42D1-B7FF-A8EB615AA269}" dt="2020-10-06T15:28:09.492" v="11" actId="27636"/>
          <ac:spMkLst>
            <pc:docMk/>
            <pc:sldMk cId="1607339399" sldId="307"/>
            <ac:spMk id="17" creationId="{E61BE8FB-AED8-44B5-8F1F-4B848E878FC9}"/>
          </ac:spMkLst>
        </pc:spChg>
        <pc:picChg chg="add del ord">
          <ac:chgData name="Stanford Bowman" userId="6ede3e4e1afbea80" providerId="LiveId" clId="{4DD6993D-8465-42D1-B7FF-A8EB615AA269}" dt="2020-10-10T18:26:01.120" v="1669" actId="478"/>
          <ac:picMkLst>
            <pc:docMk/>
            <pc:sldMk cId="1607339399" sldId="307"/>
            <ac:picMk id="11" creationId="{A5E16ABC-A080-4C3D-A79E-AD75D14D49EE}"/>
          </ac:picMkLst>
        </pc:picChg>
        <pc:picChg chg="add ord">
          <ac:chgData name="Stanford Bowman" userId="6ede3e4e1afbea80" providerId="LiveId" clId="{4DD6993D-8465-42D1-B7FF-A8EB615AA269}" dt="2020-10-10T18:26:05.107" v="1671" actId="167"/>
          <ac:picMkLst>
            <pc:docMk/>
            <pc:sldMk cId="1607339399" sldId="307"/>
            <ac:picMk id="12" creationId="{B230BB66-D5CA-4803-94D9-7A1C2CA1D515}"/>
          </ac:picMkLst>
        </pc:picChg>
      </pc:sldChg>
      <pc:sldChg chg="addSp delSp modSp ord modAnim modNotes modNotesTx">
        <pc:chgData name="Stanford Bowman" userId="6ede3e4e1afbea80" providerId="LiveId" clId="{4DD6993D-8465-42D1-B7FF-A8EB615AA269}" dt="2020-10-11T18:31:49.006" v="4038" actId="207"/>
        <pc:sldMkLst>
          <pc:docMk/>
          <pc:sldMk cId="1489487438" sldId="308"/>
        </pc:sldMkLst>
        <pc:spChg chg="add del mod">
          <ac:chgData name="Stanford Bowman" userId="6ede3e4e1afbea80" providerId="LiveId" clId="{4DD6993D-8465-42D1-B7FF-A8EB615AA269}" dt="2020-10-11T18:31:49.006" v="4038" actId="207"/>
          <ac:spMkLst>
            <pc:docMk/>
            <pc:sldMk cId="1489487438" sldId="308"/>
            <ac:spMk id="2" creationId="{7F2DB5D9-71C5-4A58-9DDD-75EBC6870EA9}"/>
          </ac:spMkLst>
        </pc:spChg>
        <pc:spChg chg="add del mod">
          <ac:chgData name="Stanford Bowman" userId="6ede3e4e1afbea80" providerId="LiveId" clId="{4DD6993D-8465-42D1-B7FF-A8EB615AA269}" dt="2020-10-10T18:55:35.318" v="1949" actId="478"/>
          <ac:spMkLst>
            <pc:docMk/>
            <pc:sldMk cId="1489487438" sldId="308"/>
            <ac:spMk id="3" creationId="{001467E7-480B-406F-8227-A9F174C22E3D}"/>
          </ac:spMkLst>
        </pc:spChg>
        <pc:spChg chg="add del mod">
          <ac:chgData name="Stanford Bowman" userId="6ede3e4e1afbea80" providerId="LiveId" clId="{4DD6993D-8465-42D1-B7FF-A8EB615AA269}" dt="2020-10-11T01:07:11.473" v="3968" actId="692"/>
          <ac:spMkLst>
            <pc:docMk/>
            <pc:sldMk cId="1489487438" sldId="308"/>
            <ac:spMk id="8" creationId="{31A16FEB-443E-4763-A54F-08668CDCC13B}"/>
          </ac:spMkLst>
        </pc:spChg>
        <pc:spChg chg="add del mod">
          <ac:chgData name="Stanford Bowman" userId="6ede3e4e1afbea80" providerId="LiveId" clId="{4DD6993D-8465-42D1-B7FF-A8EB615AA269}" dt="2020-10-11T18:31:35.054" v="4035" actId="207"/>
          <ac:spMkLst>
            <pc:docMk/>
            <pc:sldMk cId="1489487438" sldId="308"/>
            <ac:spMk id="9" creationId="{85B3CA4D-3673-4B83-A2E0-F3C2593AC5C9}"/>
          </ac:spMkLst>
        </pc:spChg>
        <pc:spChg chg="add del mod">
          <ac:chgData name="Stanford Bowman" userId="6ede3e4e1afbea80" providerId="LiveId" clId="{4DD6993D-8465-42D1-B7FF-A8EB615AA269}" dt="2020-10-10T18:55:11.173" v="1945"/>
          <ac:spMkLst>
            <pc:docMk/>
            <pc:sldMk cId="1489487438" sldId="308"/>
            <ac:spMk id="11" creationId="{379A229C-C67B-48C4-B089-50C5FB50395E}"/>
          </ac:spMkLst>
        </pc:spChg>
        <pc:spChg chg="add del mod">
          <ac:chgData name="Stanford Bowman" userId="6ede3e4e1afbea80" providerId="LiveId" clId="{4DD6993D-8465-42D1-B7FF-A8EB615AA269}" dt="2020-10-10T18:55:11.173" v="1945"/>
          <ac:spMkLst>
            <pc:docMk/>
            <pc:sldMk cId="1489487438" sldId="308"/>
            <ac:spMk id="13" creationId="{2EF63E21-0A62-4E0C-B58D-55FE45E3F202}"/>
          </ac:spMkLst>
        </pc:spChg>
        <pc:spChg chg="add del mod">
          <ac:chgData name="Stanford Bowman" userId="6ede3e4e1afbea80" providerId="LiveId" clId="{4DD6993D-8465-42D1-B7FF-A8EB615AA269}" dt="2020-10-10T18:55:11.173" v="1945"/>
          <ac:spMkLst>
            <pc:docMk/>
            <pc:sldMk cId="1489487438" sldId="308"/>
            <ac:spMk id="14" creationId="{B97F7074-D175-4B85-A5D6-CD2BAC7801D4}"/>
          </ac:spMkLst>
        </pc:spChg>
        <pc:picChg chg="del">
          <ac:chgData name="Stanford Bowman" userId="6ede3e4e1afbea80" providerId="LiveId" clId="{4DD6993D-8465-42D1-B7FF-A8EB615AA269}" dt="2020-10-06T19:16:21.260" v="1076" actId="478"/>
          <ac:picMkLst>
            <pc:docMk/>
            <pc:sldMk cId="1489487438" sldId="308"/>
            <ac:picMk id="10" creationId="{6DCCC848-0BE6-46CC-9F32-3E014BB86B71}"/>
          </ac:picMkLst>
        </pc:picChg>
        <pc:picChg chg="add del ord">
          <ac:chgData name="Stanford Bowman" userId="6ede3e4e1afbea80" providerId="LiveId" clId="{4DD6993D-8465-42D1-B7FF-A8EB615AA269}" dt="2020-10-10T18:25:35.084" v="1663" actId="478"/>
          <ac:picMkLst>
            <pc:docMk/>
            <pc:sldMk cId="1489487438" sldId="308"/>
            <ac:picMk id="10" creationId="{C70E1F0E-C88F-41E5-8052-43CB180EB8C7}"/>
          </ac:picMkLst>
        </pc:picChg>
        <pc:picChg chg="add del mod ord">
          <ac:chgData name="Stanford Bowman" userId="6ede3e4e1afbea80" providerId="LiveId" clId="{4DD6993D-8465-42D1-B7FF-A8EB615AA269}" dt="2020-10-10T19:43:11.087" v="2552" actId="478"/>
          <ac:picMkLst>
            <pc:docMk/>
            <pc:sldMk cId="1489487438" sldId="308"/>
            <ac:picMk id="12" creationId="{F0679CF5-4DE4-4E5E-9700-966FC83429D6}"/>
          </ac:picMkLst>
        </pc:picChg>
        <pc:picChg chg="add del">
          <ac:chgData name="Stanford Bowman" userId="6ede3e4e1afbea80" providerId="LiveId" clId="{4DD6993D-8465-42D1-B7FF-A8EB615AA269}" dt="2020-10-10T19:40:45.277" v="2530"/>
          <ac:picMkLst>
            <pc:docMk/>
            <pc:sldMk cId="1489487438" sldId="308"/>
            <ac:picMk id="16" creationId="{200AB722-4AB4-460A-83AD-EF6DE4F6FD26}"/>
          </ac:picMkLst>
        </pc:picChg>
        <pc:picChg chg="add ord">
          <ac:chgData name="Stanford Bowman" userId="6ede3e4e1afbea80" providerId="LiveId" clId="{4DD6993D-8465-42D1-B7FF-A8EB615AA269}" dt="2020-10-10T19:43:18.905" v="2554" actId="167"/>
          <ac:picMkLst>
            <pc:docMk/>
            <pc:sldMk cId="1489487438" sldId="308"/>
            <ac:picMk id="17" creationId="{7A8FA414-111D-4CE4-9B64-11E745F075F7}"/>
          </ac:picMkLst>
        </pc:picChg>
        <pc:cxnChg chg="add del mod">
          <ac:chgData name="Stanford Bowman" userId="6ede3e4e1afbea80" providerId="LiveId" clId="{4DD6993D-8465-42D1-B7FF-A8EB615AA269}" dt="2020-10-10T18:55:11.173" v="1945"/>
          <ac:cxnSpMkLst>
            <pc:docMk/>
            <pc:sldMk cId="1489487438" sldId="308"/>
            <ac:cxnSpMk id="15" creationId="{BC2B38BF-1A47-459D-87EB-87E2FF84AAA4}"/>
          </ac:cxnSpMkLst>
        </pc:cxnChg>
      </pc:sldChg>
      <pc:sldChg chg="addSp delSp modSp del modTransition">
        <pc:chgData name="Stanford Bowman" userId="6ede3e4e1afbea80" providerId="LiveId" clId="{4DD6993D-8465-42D1-B7FF-A8EB615AA269}" dt="2020-10-11T19:53:25.654" v="4665" actId="2696"/>
        <pc:sldMkLst>
          <pc:docMk/>
          <pc:sldMk cId="1786850802" sldId="318"/>
        </pc:sldMkLst>
        <pc:spChg chg="mod">
          <ac:chgData name="Stanford Bowman" userId="6ede3e4e1afbea80" providerId="LiveId" clId="{4DD6993D-8465-42D1-B7FF-A8EB615AA269}" dt="2020-10-06T15:28:09.503" v="13" actId="27636"/>
          <ac:spMkLst>
            <pc:docMk/>
            <pc:sldMk cId="1786850802" sldId="318"/>
            <ac:spMk id="23" creationId="{647B4621-5E08-4AA3-83BB-3305E1F1671C}"/>
          </ac:spMkLst>
        </pc:spChg>
        <pc:picChg chg="add del ord">
          <ac:chgData name="Stanford Bowman" userId="6ede3e4e1afbea80" providerId="LiveId" clId="{4DD6993D-8465-42D1-B7FF-A8EB615AA269}" dt="2020-10-10T18:26:29.605" v="1675" actId="478"/>
          <ac:picMkLst>
            <pc:docMk/>
            <pc:sldMk cId="1786850802" sldId="318"/>
            <ac:picMk id="10" creationId="{D0F8EBAF-2641-43D2-99F8-75B049A944C5}"/>
          </ac:picMkLst>
        </pc:picChg>
        <pc:picChg chg="add ord">
          <ac:chgData name="Stanford Bowman" userId="6ede3e4e1afbea80" providerId="LiveId" clId="{4DD6993D-8465-42D1-B7FF-A8EB615AA269}" dt="2020-10-10T18:26:35.220" v="1677" actId="167"/>
          <ac:picMkLst>
            <pc:docMk/>
            <pc:sldMk cId="1786850802" sldId="318"/>
            <ac:picMk id="11" creationId="{B948AA93-E871-4B2D-BD45-FC3D2A8A65B0}"/>
          </ac:picMkLst>
        </pc:picChg>
      </pc:sldChg>
      <pc:sldChg chg="addSp delSp modSp del">
        <pc:chgData name="Stanford Bowman" userId="6ede3e4e1afbea80" providerId="LiveId" clId="{4DD6993D-8465-42D1-B7FF-A8EB615AA269}" dt="2020-10-10T20:26:01.629" v="2643" actId="2696"/>
        <pc:sldMkLst>
          <pc:docMk/>
          <pc:sldMk cId="2131328801" sldId="321"/>
        </pc:sldMkLst>
        <pc:spChg chg="mod">
          <ac:chgData name="Stanford Bowman" userId="6ede3e4e1afbea80" providerId="LiveId" clId="{4DD6993D-8465-42D1-B7FF-A8EB615AA269}" dt="2020-10-06T15:28:09.520" v="16" actId="27636"/>
          <ac:spMkLst>
            <pc:docMk/>
            <pc:sldMk cId="2131328801" sldId="321"/>
            <ac:spMk id="18" creationId="{D50EFE32-4551-4685-A6C3-225D258F9A8B}"/>
          </ac:spMkLst>
        </pc:spChg>
        <pc:picChg chg="add del mod ord">
          <ac:chgData name="Stanford Bowman" userId="6ede3e4e1afbea80" providerId="LiveId" clId="{4DD6993D-8465-42D1-B7FF-A8EB615AA269}" dt="2020-10-10T18:26:58.677" v="1685" actId="478"/>
          <ac:picMkLst>
            <pc:docMk/>
            <pc:sldMk cId="2131328801" sldId="321"/>
            <ac:picMk id="19" creationId="{AC762FEE-3C2F-43FF-9376-60E7368FCEBF}"/>
          </ac:picMkLst>
        </pc:picChg>
        <pc:picChg chg="add ord">
          <ac:chgData name="Stanford Bowman" userId="6ede3e4e1afbea80" providerId="LiveId" clId="{4DD6993D-8465-42D1-B7FF-A8EB615AA269}" dt="2020-10-10T18:27:03.008" v="1687" actId="167"/>
          <ac:picMkLst>
            <pc:docMk/>
            <pc:sldMk cId="2131328801" sldId="321"/>
            <ac:picMk id="21" creationId="{D024BC09-3C1C-40F8-8F5D-F14EED6485A9}"/>
          </ac:picMkLst>
        </pc:picChg>
      </pc:sldChg>
      <pc:sldChg chg="addSp delSp modSp del">
        <pc:chgData name="Stanford Bowman" userId="6ede3e4e1afbea80" providerId="LiveId" clId="{4DD6993D-8465-42D1-B7FF-A8EB615AA269}" dt="2020-10-11T20:16:25.715" v="5186" actId="2696"/>
        <pc:sldMkLst>
          <pc:docMk/>
          <pc:sldMk cId="3610554354" sldId="322"/>
        </pc:sldMkLst>
        <pc:spChg chg="mod">
          <ac:chgData name="Stanford Bowman" userId="6ede3e4e1afbea80" providerId="LiveId" clId="{4DD6993D-8465-42D1-B7FF-A8EB615AA269}" dt="2020-10-06T15:28:09.576" v="23" actId="27636"/>
          <ac:spMkLst>
            <pc:docMk/>
            <pc:sldMk cId="3610554354" sldId="322"/>
            <ac:spMk id="20" creationId="{497C4DE1-9948-4970-BE32-6DCDD521E95F}"/>
          </ac:spMkLst>
        </pc:spChg>
        <pc:picChg chg="add del ord">
          <ac:chgData name="Stanford Bowman" userId="6ede3e4e1afbea80" providerId="LiveId" clId="{4DD6993D-8465-42D1-B7FF-A8EB615AA269}" dt="2020-10-10T18:31:34.036" v="1717" actId="478"/>
          <ac:picMkLst>
            <pc:docMk/>
            <pc:sldMk cId="3610554354" sldId="322"/>
            <ac:picMk id="17" creationId="{92605AD8-B293-4F6E-A9A5-0B4C03445F7E}"/>
          </ac:picMkLst>
        </pc:picChg>
        <pc:picChg chg="add ord">
          <ac:chgData name="Stanford Bowman" userId="6ede3e4e1afbea80" providerId="LiveId" clId="{4DD6993D-8465-42D1-B7FF-A8EB615AA269}" dt="2020-10-10T18:31:39.260" v="1719" actId="167"/>
          <ac:picMkLst>
            <pc:docMk/>
            <pc:sldMk cId="3610554354" sldId="322"/>
            <ac:picMk id="18" creationId="{D3E92C0E-CB92-43AF-BD4F-61E6E0664CF6}"/>
          </ac:picMkLst>
        </pc:picChg>
      </pc:sldChg>
      <pc:sldChg chg="addSp delSp modSp modAnim">
        <pc:chgData name="Stanford Bowman" userId="6ede3e4e1afbea80" providerId="LiveId" clId="{4DD6993D-8465-42D1-B7FF-A8EB615AA269}" dt="2020-10-11T20:34:50.622" v="5308"/>
        <pc:sldMkLst>
          <pc:docMk/>
          <pc:sldMk cId="672980968" sldId="323"/>
        </pc:sldMkLst>
        <pc:spChg chg="mod">
          <ac:chgData name="Stanford Bowman" userId="6ede3e4e1afbea80" providerId="LiveId" clId="{4DD6993D-8465-42D1-B7FF-A8EB615AA269}" dt="2020-10-11T20:15:53.237" v="5183" actId="14100"/>
          <ac:spMkLst>
            <pc:docMk/>
            <pc:sldMk cId="672980968" sldId="323"/>
            <ac:spMk id="3" creationId="{C173528E-EDC8-4FBE-9BE9-878B206B957E}"/>
          </ac:spMkLst>
        </pc:spChg>
        <pc:spChg chg="del">
          <ac:chgData name="Stanford Bowman" userId="6ede3e4e1afbea80" providerId="LiveId" clId="{4DD6993D-8465-42D1-B7FF-A8EB615AA269}" dt="2020-10-11T20:11:45.183" v="5146" actId="478"/>
          <ac:spMkLst>
            <pc:docMk/>
            <pc:sldMk cId="672980968" sldId="323"/>
            <ac:spMk id="12" creationId="{00000000-0000-0000-0000-000000000000}"/>
          </ac:spMkLst>
        </pc:spChg>
        <pc:spChg chg="add">
          <ac:chgData name="Stanford Bowman" userId="6ede3e4e1afbea80" providerId="LiveId" clId="{4DD6993D-8465-42D1-B7FF-A8EB615AA269}" dt="2020-10-11T20:34:50.622" v="5308"/>
          <ac:spMkLst>
            <pc:docMk/>
            <pc:sldMk cId="672980968" sldId="323"/>
            <ac:spMk id="19" creationId="{66CCFF4C-0E42-4222-8756-EA68897936BE}"/>
          </ac:spMkLst>
        </pc:spChg>
        <pc:spChg chg="mod">
          <ac:chgData name="Stanford Bowman" userId="6ede3e4e1afbea80" providerId="LiveId" clId="{4DD6993D-8465-42D1-B7FF-A8EB615AA269}" dt="2020-10-11T20:12:04.722" v="5147" actId="552"/>
          <ac:spMkLst>
            <pc:docMk/>
            <pc:sldMk cId="672980968" sldId="323"/>
            <ac:spMk id="20" creationId="{37BDF6D9-39E0-4371-B0F1-7587A9303842}"/>
          </ac:spMkLst>
        </pc:spChg>
        <pc:spChg chg="mod">
          <ac:chgData name="Stanford Bowman" userId="6ede3e4e1afbea80" providerId="LiveId" clId="{4DD6993D-8465-42D1-B7FF-A8EB615AA269}" dt="2020-10-11T20:16:10.559" v="5185" actId="1036"/>
          <ac:spMkLst>
            <pc:docMk/>
            <pc:sldMk cId="672980968" sldId="323"/>
            <ac:spMk id="21" creationId="{D5CA7739-1376-4613-8ADE-73CDD8360891}"/>
          </ac:spMkLst>
        </pc:spChg>
        <pc:spChg chg="mod">
          <ac:chgData name="Stanford Bowman" userId="6ede3e4e1afbea80" providerId="LiveId" clId="{4DD6993D-8465-42D1-B7FF-A8EB615AA269}" dt="2020-10-11T20:08:09.427" v="4975" actId="1036"/>
          <ac:spMkLst>
            <pc:docMk/>
            <pc:sldMk cId="672980968" sldId="323"/>
            <ac:spMk id="22" creationId="{0C7FFC4C-261E-4796-B920-0B95A901E3D2}"/>
          </ac:spMkLst>
        </pc:spChg>
        <pc:spChg chg="del">
          <ac:chgData name="Stanford Bowman" userId="6ede3e4e1afbea80" providerId="LiveId" clId="{4DD6993D-8465-42D1-B7FF-A8EB615AA269}" dt="2020-10-11T20:13:19.977" v="5153" actId="478"/>
          <ac:spMkLst>
            <pc:docMk/>
            <pc:sldMk cId="672980968" sldId="323"/>
            <ac:spMk id="23" creationId="{4C914046-21AC-4471-BC10-5AF74194BD30}"/>
          </ac:spMkLst>
        </pc:spChg>
        <pc:spChg chg="mod">
          <ac:chgData name="Stanford Bowman" userId="6ede3e4e1afbea80" providerId="LiveId" clId="{4DD6993D-8465-42D1-B7FF-A8EB615AA269}" dt="2020-10-11T20:16:10.559" v="5185" actId="1036"/>
          <ac:spMkLst>
            <pc:docMk/>
            <pc:sldMk cId="672980968" sldId="323"/>
            <ac:spMk id="24" creationId="{C5AC856C-F84B-4F5B-B75E-528405671DD9}"/>
          </ac:spMkLst>
        </pc:spChg>
        <pc:spChg chg="del mod">
          <ac:chgData name="Stanford Bowman" userId="6ede3e4e1afbea80" providerId="LiveId" clId="{4DD6993D-8465-42D1-B7FF-A8EB615AA269}" dt="2020-10-11T20:34:50.164" v="5307" actId="478"/>
          <ac:spMkLst>
            <pc:docMk/>
            <pc:sldMk cId="672980968" sldId="323"/>
            <ac:spMk id="25" creationId="{6411F363-9479-4C3C-A0C6-74EC90C11505}"/>
          </ac:spMkLst>
        </pc:spChg>
        <pc:spChg chg="mod">
          <ac:chgData name="Stanford Bowman" userId="6ede3e4e1afbea80" providerId="LiveId" clId="{4DD6993D-8465-42D1-B7FF-A8EB615AA269}" dt="2020-10-11T20:08:09.427" v="4975" actId="1036"/>
          <ac:spMkLst>
            <pc:docMk/>
            <pc:sldMk cId="672980968" sldId="323"/>
            <ac:spMk id="26" creationId="{EE87FC64-D645-44F0-AE5F-9456B65C5578}"/>
          </ac:spMkLst>
        </pc:spChg>
        <pc:spChg chg="add mod">
          <ac:chgData name="Stanford Bowman" userId="6ede3e4e1afbea80" providerId="LiveId" clId="{4DD6993D-8465-42D1-B7FF-A8EB615AA269}" dt="2020-10-11T20:12:04.722" v="5147" actId="552"/>
          <ac:spMkLst>
            <pc:docMk/>
            <pc:sldMk cId="672980968" sldId="323"/>
            <ac:spMk id="27" creationId="{CB62C38E-CEB8-4BF2-B850-BE9E95AAE1EE}"/>
          </ac:spMkLst>
        </pc:spChg>
        <pc:spChg chg="del">
          <ac:chgData name="Stanford Bowman" userId="6ede3e4e1afbea80" providerId="LiveId" clId="{4DD6993D-8465-42D1-B7FF-A8EB615AA269}" dt="2020-10-11T20:08:14.207" v="4976" actId="478"/>
          <ac:spMkLst>
            <pc:docMk/>
            <pc:sldMk cId="672980968" sldId="323"/>
            <ac:spMk id="31" creationId="{C35C2C2B-7DBF-45AB-952B-DF17959F1588}"/>
          </ac:spMkLst>
        </pc:spChg>
        <pc:spChg chg="del">
          <ac:chgData name="Stanford Bowman" userId="6ede3e4e1afbea80" providerId="LiveId" clId="{4DD6993D-8465-42D1-B7FF-A8EB615AA269}" dt="2020-10-11T20:15:44.512" v="5182" actId="478"/>
          <ac:spMkLst>
            <pc:docMk/>
            <pc:sldMk cId="672980968" sldId="323"/>
            <ac:spMk id="33" creationId="{8C34E16B-7D6A-4756-9299-7DB88EB2D55B}"/>
          </ac:spMkLst>
        </pc:spChg>
        <pc:spChg chg="del">
          <ac:chgData name="Stanford Bowman" userId="6ede3e4e1afbea80" providerId="LiveId" clId="{4DD6993D-8465-42D1-B7FF-A8EB615AA269}" dt="2020-10-11T20:08:00.993" v="4931" actId="478"/>
          <ac:spMkLst>
            <pc:docMk/>
            <pc:sldMk cId="672980968" sldId="323"/>
            <ac:spMk id="34" creationId="{C8715477-3110-4651-B832-9BC9417D9F4B}"/>
          </ac:spMkLst>
        </pc:spChg>
        <pc:spChg chg="mod">
          <ac:chgData name="Stanford Bowman" userId="6ede3e4e1afbea80" providerId="LiveId" clId="{4DD6993D-8465-42D1-B7FF-A8EB615AA269}" dt="2020-10-06T15:28:09.570" v="22" actId="27636"/>
          <ac:spMkLst>
            <pc:docMk/>
            <pc:sldMk cId="672980968" sldId="323"/>
            <ac:spMk id="35" creationId="{11599DCA-7ACB-4299-AF79-26500E2AF9D2}"/>
          </ac:spMkLst>
        </pc:spChg>
        <pc:picChg chg="add del ord">
          <ac:chgData name="Stanford Bowman" userId="6ede3e4e1afbea80" providerId="LiveId" clId="{4DD6993D-8465-42D1-B7FF-A8EB615AA269}" dt="2020-10-10T18:31:22.559" v="1714" actId="478"/>
          <ac:picMkLst>
            <pc:docMk/>
            <pc:sldMk cId="672980968" sldId="323"/>
            <ac:picMk id="27" creationId="{02475346-3A82-4A7E-8C93-EA97F5CEA26B}"/>
          </ac:picMkLst>
        </pc:picChg>
        <pc:picChg chg="add mod ord">
          <ac:chgData name="Stanford Bowman" userId="6ede3e4e1afbea80" providerId="LiveId" clId="{4DD6993D-8465-42D1-B7FF-A8EB615AA269}" dt="2020-10-11T20:11:15.114" v="5136" actId="1076"/>
          <ac:picMkLst>
            <pc:docMk/>
            <pc:sldMk cId="672980968" sldId="323"/>
            <ac:picMk id="28" creationId="{17F78047-20AD-4DD1-BC37-4FFE25AAF45E}"/>
          </ac:picMkLst>
        </pc:picChg>
      </pc:sldChg>
      <pc:sldChg chg="addSp delSp modSp del modTransition">
        <pc:chgData name="Stanford Bowman" userId="6ede3e4e1afbea80" providerId="LiveId" clId="{4DD6993D-8465-42D1-B7FF-A8EB615AA269}" dt="2020-10-11T19:53:25.553" v="4664" actId="2696"/>
        <pc:sldMkLst>
          <pc:docMk/>
          <pc:sldMk cId="3921487480" sldId="324"/>
        </pc:sldMkLst>
        <pc:spChg chg="mod">
          <ac:chgData name="Stanford Bowman" userId="6ede3e4e1afbea80" providerId="LiveId" clId="{4DD6993D-8465-42D1-B7FF-A8EB615AA269}" dt="2020-10-06T15:28:09.499" v="12" actId="27636"/>
          <ac:spMkLst>
            <pc:docMk/>
            <pc:sldMk cId="3921487480" sldId="324"/>
            <ac:spMk id="17" creationId="{C119EEC6-A907-4528-82BA-37A98CFEC92C}"/>
          </ac:spMkLst>
        </pc:spChg>
        <pc:picChg chg="add del ord">
          <ac:chgData name="Stanford Bowman" userId="6ede3e4e1afbea80" providerId="LiveId" clId="{4DD6993D-8465-42D1-B7FF-A8EB615AA269}" dt="2020-10-10T18:26:21.016" v="1672" actId="478"/>
          <ac:picMkLst>
            <pc:docMk/>
            <pc:sldMk cId="3921487480" sldId="324"/>
            <ac:picMk id="11" creationId="{A887789D-4347-47D8-BC78-25983471C726}"/>
          </ac:picMkLst>
        </pc:picChg>
        <pc:picChg chg="add ord">
          <ac:chgData name="Stanford Bowman" userId="6ede3e4e1afbea80" providerId="LiveId" clId="{4DD6993D-8465-42D1-B7FF-A8EB615AA269}" dt="2020-10-10T18:26:24.633" v="1674" actId="167"/>
          <ac:picMkLst>
            <pc:docMk/>
            <pc:sldMk cId="3921487480" sldId="324"/>
            <ac:picMk id="14" creationId="{E4360FD2-9C5B-4331-90E2-1CA06CA9812B}"/>
          </ac:picMkLst>
        </pc:picChg>
      </pc:sldChg>
      <pc:sldChg chg="addSp delSp modSp">
        <pc:chgData name="Stanford Bowman" userId="6ede3e4e1afbea80" providerId="LiveId" clId="{4DD6993D-8465-42D1-B7FF-A8EB615AA269}" dt="2020-10-11T00:22:13.013" v="3512" actId="207"/>
        <pc:sldMkLst>
          <pc:docMk/>
          <pc:sldMk cId="180577358" sldId="325"/>
        </pc:sldMkLst>
        <pc:spChg chg="mod">
          <ac:chgData name="Stanford Bowman" userId="6ede3e4e1afbea80" providerId="LiveId" clId="{4DD6993D-8465-42D1-B7FF-A8EB615AA269}" dt="2020-10-11T00:17:59.024" v="3428" actId="14100"/>
          <ac:spMkLst>
            <pc:docMk/>
            <pc:sldMk cId="180577358" sldId="325"/>
            <ac:spMk id="2" creationId="{7F5D1A2B-EEA7-459D-80F2-970AC84A03A9}"/>
          </ac:spMkLst>
        </pc:spChg>
        <pc:spChg chg="mod">
          <ac:chgData name="Stanford Bowman" userId="6ede3e4e1afbea80" providerId="LiveId" clId="{4DD6993D-8465-42D1-B7FF-A8EB615AA269}" dt="2020-10-11T00:17:32.746" v="3423" actId="14100"/>
          <ac:spMkLst>
            <pc:docMk/>
            <pc:sldMk cId="180577358" sldId="325"/>
            <ac:spMk id="3" creationId="{551D1F5E-DEF6-423D-BC64-A0FDAA345AAB}"/>
          </ac:spMkLst>
        </pc:spChg>
        <pc:spChg chg="mod">
          <ac:chgData name="Stanford Bowman" userId="6ede3e4e1afbea80" providerId="LiveId" clId="{4DD6993D-8465-42D1-B7FF-A8EB615AA269}" dt="2020-10-11T00:22:13.013" v="3512" actId="207"/>
          <ac:spMkLst>
            <pc:docMk/>
            <pc:sldMk cId="180577358" sldId="325"/>
            <ac:spMk id="5" creationId="{C3B18F23-DF8D-4322-86C8-15A4125D9556}"/>
          </ac:spMkLst>
        </pc:spChg>
        <pc:spChg chg="mod">
          <ac:chgData name="Stanford Bowman" userId="6ede3e4e1afbea80" providerId="LiveId" clId="{4DD6993D-8465-42D1-B7FF-A8EB615AA269}" dt="2020-10-11T00:18:29.739" v="3467" actId="207"/>
          <ac:spMkLst>
            <pc:docMk/>
            <pc:sldMk cId="180577358" sldId="325"/>
            <ac:spMk id="6" creationId="{D4165FE8-1185-4B9A-AF4D-E2706C2CC576}"/>
          </ac:spMkLst>
        </pc:spChg>
        <pc:spChg chg="mod">
          <ac:chgData name="Stanford Bowman" userId="6ede3e4e1afbea80" providerId="LiveId" clId="{4DD6993D-8465-42D1-B7FF-A8EB615AA269}" dt="2020-10-06T15:28:09.532" v="18" actId="27636"/>
          <ac:spMkLst>
            <pc:docMk/>
            <pc:sldMk cId="180577358" sldId="325"/>
            <ac:spMk id="15" creationId="{9D384234-689E-4B38-998B-B881B7D3EA21}"/>
          </ac:spMkLst>
        </pc:spChg>
        <pc:picChg chg="add del ord">
          <ac:chgData name="Stanford Bowman" userId="6ede3e4e1afbea80" providerId="LiveId" clId="{4DD6993D-8465-42D1-B7FF-A8EB615AA269}" dt="2020-10-10T18:27:36.206" v="1691" actId="478"/>
          <ac:picMkLst>
            <pc:docMk/>
            <pc:sldMk cId="180577358" sldId="325"/>
            <ac:picMk id="11" creationId="{3964B868-A9A6-4D45-AD9F-B4A763195E30}"/>
          </ac:picMkLst>
        </pc:picChg>
        <pc:picChg chg="add ord">
          <ac:chgData name="Stanford Bowman" userId="6ede3e4e1afbea80" providerId="LiveId" clId="{4DD6993D-8465-42D1-B7FF-A8EB615AA269}" dt="2020-10-10T18:27:41.126" v="1693" actId="167"/>
          <ac:picMkLst>
            <pc:docMk/>
            <pc:sldMk cId="180577358" sldId="325"/>
            <ac:picMk id="13" creationId="{5B170180-6C32-48D9-9B8B-B67829E9641C}"/>
          </ac:picMkLst>
        </pc:picChg>
      </pc:sldChg>
      <pc:sldChg chg="addSp delSp modSp add modAnim">
        <pc:chgData name="Stanford Bowman" userId="6ede3e4e1afbea80" providerId="LiveId" clId="{4DD6993D-8465-42D1-B7FF-A8EB615AA269}" dt="2020-10-11T01:05:28.834" v="3881"/>
        <pc:sldMkLst>
          <pc:docMk/>
          <pc:sldMk cId="3887617993" sldId="326"/>
        </pc:sldMkLst>
        <pc:spChg chg="del mod">
          <ac:chgData name="Stanford Bowman" userId="6ede3e4e1afbea80" providerId="LiveId" clId="{4DD6993D-8465-42D1-B7FF-A8EB615AA269}" dt="2020-10-10T18:23:07.211" v="1606" actId="478"/>
          <ac:spMkLst>
            <pc:docMk/>
            <pc:sldMk cId="3887617993" sldId="326"/>
            <ac:spMk id="6" creationId="{FAD2A7A1-6102-4114-8FC8-A4C989AD7BFE}"/>
          </ac:spMkLst>
        </pc:spChg>
        <pc:spChg chg="mod">
          <ac:chgData name="Stanford Bowman" userId="6ede3e4e1afbea80" providerId="LiveId" clId="{4DD6993D-8465-42D1-B7FF-A8EB615AA269}" dt="2020-10-10T18:24:01.101" v="1651" actId="1037"/>
          <ac:spMkLst>
            <pc:docMk/>
            <pc:sldMk cId="3887617993" sldId="326"/>
            <ac:spMk id="13" creationId="{F8EA0646-B1C8-4D8A-AEF1-D238740D007E}"/>
          </ac:spMkLst>
        </pc:spChg>
        <pc:spChg chg="mod">
          <ac:chgData name="Stanford Bowman" userId="6ede3e4e1afbea80" providerId="LiveId" clId="{4DD6993D-8465-42D1-B7FF-A8EB615AA269}" dt="2020-10-10T18:37:50.803" v="1755" actId="20578"/>
          <ac:spMkLst>
            <pc:docMk/>
            <pc:sldMk cId="3887617993" sldId="326"/>
            <ac:spMk id="24" creationId="{9A480574-58D0-45FC-8B7C-BD254AE17042}"/>
          </ac:spMkLst>
        </pc:spChg>
        <pc:picChg chg="add del mod ord modCrop">
          <ac:chgData name="Stanford Bowman" userId="6ede3e4e1afbea80" providerId="LiveId" clId="{4DD6993D-8465-42D1-B7FF-A8EB615AA269}" dt="2020-10-10T18:24:44.858" v="1656"/>
          <ac:picMkLst>
            <pc:docMk/>
            <pc:sldMk cId="3887617993" sldId="326"/>
            <ac:picMk id="14" creationId="{3C2D755F-C771-40B6-A605-1815B3BC8FF2}"/>
          </ac:picMkLst>
        </pc:picChg>
        <pc:picChg chg="add del">
          <ac:chgData name="Stanford Bowman" userId="6ede3e4e1afbea80" providerId="LiveId" clId="{4DD6993D-8465-42D1-B7FF-A8EB615AA269}" dt="2020-10-10T18:24:44.076" v="1655"/>
          <ac:picMkLst>
            <pc:docMk/>
            <pc:sldMk cId="3887617993" sldId="326"/>
            <ac:picMk id="16" creationId="{FD20A018-86E6-4A46-80AD-C430C1CDB0D5}"/>
          </ac:picMkLst>
        </pc:picChg>
      </pc:sldChg>
      <pc:sldChg chg="delSp modSp add del ord">
        <pc:chgData name="Stanford Bowman" userId="6ede3e4e1afbea80" providerId="LiveId" clId="{4DD6993D-8465-42D1-B7FF-A8EB615AA269}" dt="2020-10-10T19:08:15.092" v="2136" actId="2696"/>
        <pc:sldMkLst>
          <pc:docMk/>
          <pc:sldMk cId="3237618645" sldId="327"/>
        </pc:sldMkLst>
        <pc:spChg chg="del mod">
          <ac:chgData name="Stanford Bowman" userId="6ede3e4e1afbea80" providerId="LiveId" clId="{4DD6993D-8465-42D1-B7FF-A8EB615AA269}" dt="2020-10-10T19:06:58.107" v="2065" actId="478"/>
          <ac:spMkLst>
            <pc:docMk/>
            <pc:sldMk cId="3237618645" sldId="327"/>
            <ac:spMk id="2" creationId="{7F2DB5D9-71C5-4A58-9DDD-75EBC6870EA9}"/>
          </ac:spMkLst>
        </pc:spChg>
        <pc:spChg chg="mod">
          <ac:chgData name="Stanford Bowman" userId="6ede3e4e1afbea80" providerId="LiveId" clId="{4DD6993D-8465-42D1-B7FF-A8EB615AA269}" dt="2020-10-10T19:05:17.293" v="2058" actId="1036"/>
          <ac:spMkLst>
            <pc:docMk/>
            <pc:sldMk cId="3237618645" sldId="327"/>
            <ac:spMk id="8" creationId="{31A16FEB-443E-4763-A54F-08668CDCC13B}"/>
          </ac:spMkLst>
        </pc:spChg>
        <pc:spChg chg="mod">
          <ac:chgData name="Stanford Bowman" userId="6ede3e4e1afbea80" providerId="LiveId" clId="{4DD6993D-8465-42D1-B7FF-A8EB615AA269}" dt="2020-10-10T19:05:29.310" v="2060" actId="1076"/>
          <ac:spMkLst>
            <pc:docMk/>
            <pc:sldMk cId="3237618645" sldId="327"/>
            <ac:spMk id="9" creationId="{85B3CA4D-3673-4B83-A2E0-F3C2593AC5C9}"/>
          </ac:spMkLst>
        </pc:spChg>
        <pc:picChg chg="mod">
          <ac:chgData name="Stanford Bowman" userId="6ede3e4e1afbea80" providerId="LiveId" clId="{4DD6993D-8465-42D1-B7FF-A8EB615AA269}" dt="2020-10-10T19:06:53.651" v="2064" actId="1076"/>
          <ac:picMkLst>
            <pc:docMk/>
            <pc:sldMk cId="3237618645" sldId="327"/>
            <ac:picMk id="12" creationId="{F0679CF5-4DE4-4E5E-9700-966FC83429D6}"/>
          </ac:picMkLst>
        </pc:picChg>
      </pc:sldChg>
      <pc:sldChg chg="addSp delSp modSp add modAnim">
        <pc:chgData name="Stanford Bowman" userId="6ede3e4e1afbea80" providerId="LiveId" clId="{4DD6993D-8465-42D1-B7FF-A8EB615AA269}" dt="2020-10-11T01:07:48.692" v="3971"/>
        <pc:sldMkLst>
          <pc:docMk/>
          <pc:sldMk cId="2854650953" sldId="328"/>
        </pc:sldMkLst>
        <pc:spChg chg="del">
          <ac:chgData name="Stanford Bowman" userId="6ede3e4e1afbea80" providerId="LiveId" clId="{4DD6993D-8465-42D1-B7FF-A8EB615AA269}" dt="2020-10-10T19:07:23.720" v="2067" actId="478"/>
          <ac:spMkLst>
            <pc:docMk/>
            <pc:sldMk cId="2854650953" sldId="328"/>
            <ac:spMk id="2" creationId="{B03DA6DC-4B08-4281-812A-92857B72BCC6}"/>
          </ac:spMkLst>
        </pc:spChg>
        <pc:spChg chg="mod">
          <ac:chgData name="Stanford Bowman" userId="6ede3e4e1afbea80" providerId="LiveId" clId="{4DD6993D-8465-42D1-B7FF-A8EB615AA269}" dt="2020-10-10T19:19:42.655" v="2394" actId="164"/>
          <ac:spMkLst>
            <pc:docMk/>
            <pc:sldMk cId="2854650953" sldId="328"/>
            <ac:spMk id="8" creationId="{5F73A0A5-722D-43EA-9CBA-DB619E30F14D}"/>
          </ac:spMkLst>
        </pc:spChg>
        <pc:spChg chg="mod">
          <ac:chgData name="Stanford Bowman" userId="6ede3e4e1afbea80" providerId="LiveId" clId="{4DD6993D-8465-42D1-B7FF-A8EB615AA269}" dt="2020-10-10T19:11:02.166" v="2282" actId="1035"/>
          <ac:spMkLst>
            <pc:docMk/>
            <pc:sldMk cId="2854650953" sldId="328"/>
            <ac:spMk id="13" creationId="{346A19DD-80EB-40B7-A2BF-0EBE31F6B071}"/>
          </ac:spMkLst>
        </pc:spChg>
        <pc:spChg chg="mod">
          <ac:chgData name="Stanford Bowman" userId="6ede3e4e1afbea80" providerId="LiveId" clId="{4DD6993D-8465-42D1-B7FF-A8EB615AA269}" dt="2020-10-10T19:10:48.652" v="2272" actId="1038"/>
          <ac:spMkLst>
            <pc:docMk/>
            <pc:sldMk cId="2854650953" sldId="328"/>
            <ac:spMk id="14" creationId="{BD44D565-EAE8-451E-9152-A6122E246898}"/>
          </ac:spMkLst>
        </pc:spChg>
        <pc:spChg chg="mod">
          <ac:chgData name="Stanford Bowman" userId="6ede3e4e1afbea80" providerId="LiveId" clId="{4DD6993D-8465-42D1-B7FF-A8EB615AA269}" dt="2020-10-10T19:15:49.238" v="2364" actId="947"/>
          <ac:spMkLst>
            <pc:docMk/>
            <pc:sldMk cId="2854650953" sldId="328"/>
            <ac:spMk id="37" creationId="{DC078E8A-FEBA-4C1C-B7BD-6F215C3AFD50}"/>
          </ac:spMkLst>
        </pc:spChg>
        <pc:grpChg chg="add mod">
          <ac:chgData name="Stanford Bowman" userId="6ede3e4e1afbea80" providerId="LiveId" clId="{4DD6993D-8465-42D1-B7FF-A8EB615AA269}" dt="2020-10-10T19:19:42.655" v="2394" actId="164"/>
          <ac:grpSpMkLst>
            <pc:docMk/>
            <pc:sldMk cId="2854650953" sldId="328"/>
            <ac:grpSpMk id="3" creationId="{AF1D5433-0868-46E3-8031-BB9EDFA0A2F4}"/>
          </ac:grpSpMkLst>
        </pc:grpChg>
        <pc:picChg chg="mod">
          <ac:chgData name="Stanford Bowman" userId="6ede3e4e1afbea80" providerId="LiveId" clId="{4DD6993D-8465-42D1-B7FF-A8EB615AA269}" dt="2020-10-10T19:07:49.754" v="2072" actId="1076"/>
          <ac:picMkLst>
            <pc:docMk/>
            <pc:sldMk cId="2854650953" sldId="328"/>
            <ac:picMk id="15" creationId="{652488D0-73F0-4C7A-8449-E0D5425EF1F5}"/>
          </ac:picMkLst>
        </pc:picChg>
        <pc:picChg chg="mod">
          <ac:chgData name="Stanford Bowman" userId="6ede3e4e1afbea80" providerId="LiveId" clId="{4DD6993D-8465-42D1-B7FF-A8EB615AA269}" dt="2020-10-10T19:19:42.655" v="2394" actId="164"/>
          <ac:picMkLst>
            <pc:docMk/>
            <pc:sldMk cId="2854650953" sldId="328"/>
            <ac:picMk id="2049" creationId="{B8E24EE2-EDEF-4FA0-9EB0-2F4104DF8B31}"/>
          </ac:picMkLst>
        </pc:picChg>
        <pc:cxnChg chg="mod">
          <ac:chgData name="Stanford Bowman" userId="6ede3e4e1afbea80" providerId="LiveId" clId="{4DD6993D-8465-42D1-B7FF-A8EB615AA269}" dt="2020-10-10T19:07:35.510" v="2068" actId="1076"/>
          <ac:cxnSpMkLst>
            <pc:docMk/>
            <pc:sldMk cId="2854650953" sldId="328"/>
            <ac:cxnSpMk id="18" creationId="{769DC34A-37CB-4767-BD67-BA2ECDA774C0}"/>
          </ac:cxnSpMkLst>
        </pc:cxnChg>
      </pc:sldChg>
      <pc:sldChg chg="modSp add ord modAnim modNotesTx">
        <pc:chgData name="Stanford Bowman" userId="6ede3e4e1afbea80" providerId="LiveId" clId="{4DD6993D-8465-42D1-B7FF-A8EB615AA269}" dt="2020-10-11T20:37:37.042" v="5341" actId="313"/>
        <pc:sldMkLst>
          <pc:docMk/>
          <pc:sldMk cId="3883748773" sldId="329"/>
        </pc:sldMkLst>
        <pc:spChg chg="mod">
          <ac:chgData name="Stanford Bowman" userId="6ede3e4e1afbea80" providerId="LiveId" clId="{4DD6993D-8465-42D1-B7FF-A8EB615AA269}" dt="2020-10-11T00:04:45.824" v="3255" actId="207"/>
          <ac:spMkLst>
            <pc:docMk/>
            <pc:sldMk cId="3883748773" sldId="329"/>
            <ac:spMk id="2" creationId="{B073B5BA-3F73-4788-A44E-6FEC2EA0391D}"/>
          </ac:spMkLst>
        </pc:spChg>
        <pc:spChg chg="mod">
          <ac:chgData name="Stanford Bowman" userId="6ede3e4e1afbea80" providerId="LiveId" clId="{4DD6993D-8465-42D1-B7FF-A8EB615AA269}" dt="2020-10-11T20:37:37.042" v="5341" actId="313"/>
          <ac:spMkLst>
            <pc:docMk/>
            <pc:sldMk cId="3883748773" sldId="329"/>
            <ac:spMk id="16" creationId="{4F123F2E-C565-4555-981E-61A6D6EC2C25}"/>
          </ac:spMkLst>
        </pc:spChg>
        <pc:spChg chg="mod">
          <ac:chgData name="Stanford Bowman" userId="6ede3e4e1afbea80" providerId="LiveId" clId="{4DD6993D-8465-42D1-B7FF-A8EB615AA269}" dt="2020-10-11T01:08:37.841" v="3976" actId="13926"/>
          <ac:spMkLst>
            <pc:docMk/>
            <pc:sldMk cId="3883748773" sldId="329"/>
            <ac:spMk id="17" creationId="{F67760C7-6837-45B9-B842-5FDDC5966EEE}"/>
          </ac:spMkLst>
        </pc:spChg>
        <pc:spChg chg="mod">
          <ac:chgData name="Stanford Bowman" userId="6ede3e4e1afbea80" providerId="LiveId" clId="{4DD6993D-8465-42D1-B7FF-A8EB615AA269}" dt="2020-10-10T21:16:01.316" v="3234" actId="207"/>
          <ac:spMkLst>
            <pc:docMk/>
            <pc:sldMk cId="3883748773" sldId="329"/>
            <ac:spMk id="23" creationId="{00000000-0000-0000-0000-000000000000}"/>
          </ac:spMkLst>
        </pc:spChg>
      </pc:sldChg>
      <pc:sldChg chg="modSp add modAnim modNotesTx">
        <pc:chgData name="Stanford Bowman" userId="6ede3e4e1afbea80" providerId="LiveId" clId="{4DD6993D-8465-42D1-B7FF-A8EB615AA269}" dt="2020-10-11T20:37:35.138" v="5340" actId="313"/>
        <pc:sldMkLst>
          <pc:docMk/>
          <pc:sldMk cId="2612304456" sldId="330"/>
        </pc:sldMkLst>
        <pc:spChg chg="mod">
          <ac:chgData name="Stanford Bowman" userId="6ede3e4e1afbea80" providerId="LiveId" clId="{4DD6993D-8465-42D1-B7FF-A8EB615AA269}" dt="2020-10-11T00:51:25.115" v="3795" actId="6549"/>
          <ac:spMkLst>
            <pc:docMk/>
            <pc:sldMk cId="2612304456" sldId="330"/>
            <ac:spMk id="2" creationId="{B073B5BA-3F73-4788-A44E-6FEC2EA0391D}"/>
          </ac:spMkLst>
        </pc:spChg>
        <pc:spChg chg="mod">
          <ac:chgData name="Stanford Bowman" userId="6ede3e4e1afbea80" providerId="LiveId" clId="{4DD6993D-8465-42D1-B7FF-A8EB615AA269}" dt="2020-10-11T20:37:35.138" v="5340" actId="313"/>
          <ac:spMkLst>
            <pc:docMk/>
            <pc:sldMk cId="2612304456" sldId="330"/>
            <ac:spMk id="16" creationId="{4F123F2E-C565-4555-981E-61A6D6EC2C25}"/>
          </ac:spMkLst>
        </pc:spChg>
        <pc:spChg chg="mod">
          <ac:chgData name="Stanford Bowman" userId="6ede3e4e1afbea80" providerId="LiveId" clId="{4DD6993D-8465-42D1-B7FF-A8EB615AA269}" dt="2020-10-11T00:50:50.253" v="3787" actId="20577"/>
          <ac:spMkLst>
            <pc:docMk/>
            <pc:sldMk cId="2612304456" sldId="330"/>
            <ac:spMk id="23" creationId="{00000000-0000-0000-0000-000000000000}"/>
          </ac:spMkLst>
        </pc:spChg>
      </pc:sldChg>
      <pc:sldChg chg="addSp delSp modSp add">
        <pc:chgData name="Stanford Bowman" userId="6ede3e4e1afbea80" providerId="LiveId" clId="{4DD6993D-8465-42D1-B7FF-A8EB615AA269}" dt="2020-10-11T20:35:35.529" v="5336" actId="1036"/>
        <pc:sldMkLst>
          <pc:docMk/>
          <pc:sldMk cId="1348028925" sldId="331"/>
        </pc:sldMkLst>
        <pc:spChg chg="mod">
          <ac:chgData name="Stanford Bowman" userId="6ede3e4e1afbea80" providerId="LiveId" clId="{4DD6993D-8465-42D1-B7FF-A8EB615AA269}" dt="2020-10-11T20:21:21.183" v="5271" actId="115"/>
          <ac:spMkLst>
            <pc:docMk/>
            <pc:sldMk cId="1348028925" sldId="331"/>
            <ac:spMk id="3" creationId="{C173528E-EDC8-4FBE-9BE9-878B206B957E}"/>
          </ac:spMkLst>
        </pc:spChg>
        <pc:spChg chg="add mod">
          <ac:chgData name="Stanford Bowman" userId="6ede3e4e1afbea80" providerId="LiveId" clId="{4DD6993D-8465-42D1-B7FF-A8EB615AA269}" dt="2020-10-11T20:35:06.308" v="5331" actId="1035"/>
          <ac:spMkLst>
            <pc:docMk/>
            <pc:sldMk cId="1348028925" sldId="331"/>
            <ac:spMk id="18" creationId="{21474800-C5D3-4F46-8AC7-586D44B5E9FD}"/>
          </ac:spMkLst>
        </pc:spChg>
        <pc:spChg chg="del mod">
          <ac:chgData name="Stanford Bowman" userId="6ede3e4e1afbea80" providerId="LiveId" clId="{4DD6993D-8465-42D1-B7FF-A8EB615AA269}" dt="2020-10-11T20:19:05.853" v="5223" actId="478"/>
          <ac:spMkLst>
            <pc:docMk/>
            <pc:sldMk cId="1348028925" sldId="331"/>
            <ac:spMk id="20" creationId="{37BDF6D9-39E0-4371-B0F1-7587A9303842}"/>
          </ac:spMkLst>
        </pc:spChg>
        <pc:spChg chg="mod">
          <ac:chgData name="Stanford Bowman" userId="6ede3e4e1afbea80" providerId="LiveId" clId="{4DD6993D-8465-42D1-B7FF-A8EB615AA269}" dt="2020-10-11T20:35:35.529" v="5336" actId="1036"/>
          <ac:spMkLst>
            <pc:docMk/>
            <pc:sldMk cId="1348028925" sldId="331"/>
            <ac:spMk id="21" creationId="{D5CA7739-1376-4613-8ADE-73CDD8360891}"/>
          </ac:spMkLst>
        </pc:spChg>
        <pc:spChg chg="mod">
          <ac:chgData name="Stanford Bowman" userId="6ede3e4e1afbea80" providerId="LiveId" clId="{4DD6993D-8465-42D1-B7FF-A8EB615AA269}" dt="2020-10-11T20:21:12.546" v="5270" actId="113"/>
          <ac:spMkLst>
            <pc:docMk/>
            <pc:sldMk cId="1348028925" sldId="331"/>
            <ac:spMk id="24" creationId="{C5AC856C-F84B-4F5B-B75E-528405671DD9}"/>
          </ac:spMkLst>
        </pc:spChg>
        <pc:spChg chg="del">
          <ac:chgData name="Stanford Bowman" userId="6ede3e4e1afbea80" providerId="LiveId" clId="{4DD6993D-8465-42D1-B7FF-A8EB615AA269}" dt="2020-10-11T20:34:59.482" v="5309" actId="478"/>
          <ac:spMkLst>
            <pc:docMk/>
            <pc:sldMk cId="1348028925" sldId="331"/>
            <ac:spMk id="25" creationId="{6411F363-9479-4C3C-A0C6-74EC90C11505}"/>
          </ac:spMkLst>
        </pc:spChg>
        <pc:spChg chg="mod">
          <ac:chgData name="Stanford Bowman" userId="6ede3e4e1afbea80" providerId="LiveId" clId="{4DD6993D-8465-42D1-B7FF-A8EB615AA269}" dt="2020-10-11T20:18:46.228" v="5205" actId="115"/>
          <ac:spMkLst>
            <pc:docMk/>
            <pc:sldMk cId="1348028925" sldId="331"/>
            <ac:spMk id="27" creationId="{CB62C38E-CEB8-4BF2-B850-BE9E95AAE1EE}"/>
          </ac:spMkLst>
        </pc:spChg>
      </pc:sldChg>
      <pc:sldMasterChg chg="setBg modSldLayout">
        <pc:chgData name="Stanford Bowman" userId="6ede3e4e1afbea80" providerId="LiveId" clId="{4DD6993D-8465-42D1-B7FF-A8EB615AA269}" dt="2020-10-10T18:07:12.499" v="1410"/>
        <pc:sldMasterMkLst>
          <pc:docMk/>
          <pc:sldMasterMk cId="0" sldId="2147483648"/>
        </pc:sldMasterMkLst>
        <pc:sldLayoutChg chg="setBg">
          <pc:chgData name="Stanford Bowman" userId="6ede3e4e1afbea80" providerId="LiveId" clId="{4DD6993D-8465-42D1-B7FF-A8EB615AA269}" dt="2020-10-10T18:07:12.499" v="1410"/>
          <pc:sldLayoutMkLst>
            <pc:docMk/>
            <pc:sldMasterMk cId="0" sldId="2147483648"/>
            <pc:sldLayoutMk cId="0" sldId="2147483649"/>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0"/>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1"/>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2"/>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3"/>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7"/>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8"/>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59"/>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60"/>
          </pc:sldLayoutMkLst>
        </pc:sldLayoutChg>
        <pc:sldLayoutChg chg="setBg">
          <pc:chgData name="Stanford Bowman" userId="6ede3e4e1afbea80" providerId="LiveId" clId="{4DD6993D-8465-42D1-B7FF-A8EB615AA269}" dt="2020-10-10T18:07:12.499" v="1410"/>
          <pc:sldLayoutMkLst>
            <pc:docMk/>
            <pc:sldMasterMk cId="0" sldId="2147483648"/>
            <pc:sldLayoutMk cId="0" sldId="2147483661"/>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A56A8E6-2637-4F3B-98AD-7C69218C63A0}">
      <dgm:prSet phldrT="[Text]" custT="1"/>
      <dgm:spPr/>
      <dgm:t>
        <a:bodyPr/>
        <a:lstStyle/>
        <a:p>
          <a:r>
            <a:rPr lang="en-US" sz="2400" b="1" cap="small" baseline="0" dirty="0">
              <a:effectLst>
                <a:outerShdw blurRad="38100" dist="38100" dir="2700000" algn="tl">
                  <a:srgbClr val="000000">
                    <a:alpha val="43137"/>
                  </a:srgbClr>
                </a:outerShdw>
              </a:effectLst>
              <a:latin typeface="Gotham Medium" panose="02000604030000020004"/>
            </a:rPr>
            <a:t>Choosing—</a:t>
          </a:r>
        </a:p>
      </dgm:t>
    </dgm:pt>
    <dgm:pt modelId="{8F73C93F-FB18-4D5F-A2CF-47E3744CE085}" type="parTrans" cxnId="{6634F534-0EE4-4A72-8804-B7B008944AC8}">
      <dgm:prSet/>
      <dgm:spPr/>
      <dgm:t>
        <a:bodyPr/>
        <a:lstStyle/>
        <a:p>
          <a:endParaRPr lang="en-US"/>
        </a:p>
      </dgm:t>
    </dgm:pt>
    <dgm:pt modelId="{B79BC743-807F-411C-925D-8A796D4B42DA}" type="sibTrans" cxnId="{6634F534-0EE4-4A72-8804-B7B008944AC8}">
      <dgm:prSet/>
      <dgm:spPr/>
      <dgm:t>
        <a:bodyPr/>
        <a:lstStyle/>
        <a:p>
          <a:endParaRPr lang="en-US"/>
        </a:p>
      </dgm:t>
    </dgm:pt>
    <dgm:pt modelId="{62243880-73B9-4F5D-B83C-530395F78402}">
      <dgm:prSet custT="1"/>
      <dgm:spPr/>
      <dgm:t>
        <a:bodyPr/>
        <a:lstStyle/>
        <a:p>
          <a:r>
            <a:rPr lang="en-US" sz="1800" b="1" dirty="0">
              <a:effectLst>
                <a:outerShdw blurRad="38100" dist="38100" dir="2700000" algn="tl">
                  <a:srgbClr val="000000">
                    <a:alpha val="43137"/>
                  </a:srgbClr>
                </a:outerShdw>
              </a:effectLst>
              <a:latin typeface="Gotham Medium" panose="02000604030000020004"/>
            </a:rPr>
            <a:t>Abram and his nephew Lot moved to Canaan. Both men began to prosper. Their herds grew, and the land no longer comfortably accommodated both households. The keepers started fussing and fighting. Abram proposed to his nephew that it was time to separate. He asked Lot to choose a new territory to settle family, workers, and animals. Lot observed the abundant land to the east and decided to relocate to an area close to Jordan. He ignored the spiritual and moral climate of the cities. Wicked, corrupt people dwelt near Lot’s new home. Some verses in Scripture indicate that Lot may have tried to live differently from those around him. Yet, ultimately, God responded to the wickedness and destroyed the cities. As the destruction unfolded, Lot suffered the loss of his wife and his wealth.</a:t>
          </a:r>
        </a:p>
      </dgm:t>
    </dgm:pt>
    <dgm:pt modelId="{907D7E0A-404D-499F-BEB5-237ADF7A7690}" type="parTrans" cxnId="{93B341BC-4F21-4EEA-8CD3-392825925963}">
      <dgm:prSet/>
      <dgm:spPr/>
      <dgm:t>
        <a:bodyPr/>
        <a:lstStyle/>
        <a:p>
          <a:endParaRPr lang="en-US"/>
        </a:p>
      </dgm:t>
    </dgm:pt>
    <dgm:pt modelId="{C84FD942-4A62-41F8-B334-64B69A2FFFDD}" type="sibTrans" cxnId="{93B341BC-4F21-4EEA-8CD3-392825925963}">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3B8B7516-1C14-4F7D-AA91-3FE18E71A166}" type="pres">
      <dgm:prSet presAssocID="{EA56A8E6-2637-4F3B-98AD-7C69218C63A0}" presName="parentText" presStyleLbl="node1" presStyleIdx="0" presStyleCnt="1" custScaleY="37574" custLinFactNeighborX="-1027" custLinFactNeighborY="-27476">
        <dgm:presLayoutVars>
          <dgm:chMax val="0"/>
          <dgm:bulletEnabled val="1"/>
        </dgm:presLayoutVars>
      </dgm:prSet>
      <dgm:spPr/>
    </dgm:pt>
    <dgm:pt modelId="{088733E8-07CB-4836-AD79-1836F891B7F3}" type="pres">
      <dgm:prSet presAssocID="{EA56A8E6-2637-4F3B-98AD-7C69218C63A0}" presName="childText" presStyleLbl="revTx" presStyleIdx="0" presStyleCnt="1" custLinFactNeighborX="311" custLinFactNeighborY="-43476">
        <dgm:presLayoutVars>
          <dgm:bulletEnabled val="1"/>
        </dgm:presLayoutVars>
      </dgm:prSet>
      <dgm:spPr/>
    </dgm:pt>
  </dgm:ptLst>
  <dgm:cxnLst>
    <dgm:cxn modelId="{CE2B2E23-73EF-4F5B-8E23-C05B47E9510D}" type="presOf" srcId="{62243880-73B9-4F5D-B83C-530395F78402}" destId="{088733E8-07CB-4836-AD79-1836F891B7F3}" srcOrd="0" destOrd="0" presId="urn:microsoft.com/office/officeart/2005/8/layout/vList2"/>
    <dgm:cxn modelId="{6634F534-0EE4-4A72-8804-B7B008944AC8}" srcId="{D962727B-A39E-461D-A7C0-4C8D3B194C26}" destId="{EA56A8E6-2637-4F3B-98AD-7C69218C63A0}" srcOrd="0" destOrd="0" parTransId="{8F73C93F-FB18-4D5F-A2CF-47E3744CE085}" sibTransId="{B79BC743-807F-411C-925D-8A796D4B42DA}"/>
    <dgm:cxn modelId="{111B228B-2249-4B94-96AC-4F1A2FEE622C}" type="presOf" srcId="{D962727B-A39E-461D-A7C0-4C8D3B194C26}" destId="{0BBC8D19-5347-449A-BB7C-D1292E8FF30D}" srcOrd="0" destOrd="0" presId="urn:microsoft.com/office/officeart/2005/8/layout/vList2"/>
    <dgm:cxn modelId="{E06BD6A9-5D5A-4FE8-A3E0-D974C12B5ACB}" type="presOf" srcId="{EA56A8E6-2637-4F3B-98AD-7C69218C63A0}" destId="{3B8B7516-1C14-4F7D-AA91-3FE18E71A166}" srcOrd="0" destOrd="0" presId="urn:microsoft.com/office/officeart/2005/8/layout/vList2"/>
    <dgm:cxn modelId="{93B341BC-4F21-4EEA-8CD3-392825925963}" srcId="{EA56A8E6-2637-4F3B-98AD-7C69218C63A0}" destId="{62243880-73B9-4F5D-B83C-530395F78402}" srcOrd="0" destOrd="0" parTransId="{907D7E0A-404D-499F-BEB5-237ADF7A7690}" sibTransId="{C84FD942-4A62-41F8-B334-64B69A2FFFDD}"/>
    <dgm:cxn modelId="{66568E95-C712-4AEF-9874-698F22DE0FEF}" type="presParOf" srcId="{0BBC8D19-5347-449A-BB7C-D1292E8FF30D}" destId="{3B8B7516-1C14-4F7D-AA91-3FE18E71A166}" srcOrd="0" destOrd="0" presId="urn:microsoft.com/office/officeart/2005/8/layout/vList2"/>
    <dgm:cxn modelId="{19DFE7F7-9A39-4B1E-943D-FBB34DF0FEDD}" type="presParOf" srcId="{0BBC8D19-5347-449A-BB7C-D1292E8FF30D}" destId="{088733E8-07CB-4836-AD79-1836F891B7F3}"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2243880-73B9-4F5D-B83C-530395F78402}">
      <dgm:prSet custT="1"/>
      <dgm:spPr/>
      <dgm:t>
        <a:bodyPr/>
        <a:lstStyle/>
        <a:p>
          <a:r>
            <a:rPr lang="en-US" sz="2400" b="1" cap="small" baseline="0" dirty="0">
              <a:effectLst>
                <a:outerShdw blurRad="38100" dist="38100" dir="2700000" algn="tl">
                  <a:srgbClr val="000000">
                    <a:alpha val="43137"/>
                  </a:srgbClr>
                </a:outerShdw>
              </a:effectLst>
              <a:latin typeface="Gotham Medium" panose="02000604030000020004"/>
            </a:rPr>
            <a:t>Building an Altar—</a:t>
          </a:r>
          <a:endParaRPr lang="en-US" sz="1800" b="1" cap="small" baseline="0" dirty="0">
            <a:effectLst>
              <a:outerShdw blurRad="38100" dist="38100" dir="2700000" algn="tl">
                <a:srgbClr val="000000">
                  <a:alpha val="43137"/>
                </a:srgbClr>
              </a:outerShdw>
            </a:effectLst>
            <a:latin typeface="Gotham Medium" panose="02000604030000020004"/>
          </a:endParaRPr>
        </a:p>
      </dgm:t>
    </dgm:pt>
    <dgm:pt modelId="{907D7E0A-404D-499F-BEB5-237ADF7A7690}" type="parTrans" cxnId="{93B341BC-4F21-4EEA-8CD3-392825925963}">
      <dgm:prSet/>
      <dgm:spPr/>
      <dgm:t>
        <a:bodyPr/>
        <a:lstStyle/>
        <a:p>
          <a:endParaRPr lang="en-US"/>
        </a:p>
      </dgm:t>
    </dgm:pt>
    <dgm:pt modelId="{C84FD942-4A62-41F8-B334-64B69A2FFFDD}" type="sibTrans" cxnId="{93B341BC-4F21-4EEA-8CD3-392825925963}">
      <dgm:prSet/>
      <dgm:spPr/>
      <dgm:t>
        <a:bodyPr/>
        <a:lstStyle/>
        <a:p>
          <a:endParaRPr lang="en-US"/>
        </a:p>
      </dgm:t>
    </dgm:pt>
    <dgm:pt modelId="{35537671-FE84-431C-85FF-EABFD2F81247}">
      <dgm:prSet custT="1"/>
      <dgm:spPr/>
      <dgm:t>
        <a:bodyPr/>
        <a:lstStyle/>
        <a:p>
          <a:r>
            <a:rPr lang="en-US" sz="1800" b="1" dirty="0">
              <a:effectLst>
                <a:outerShdw blurRad="38100" dist="38100" dir="2700000" algn="tl">
                  <a:srgbClr val="000000">
                    <a:alpha val="43137"/>
                  </a:srgbClr>
                </a:outerShdw>
              </a:effectLst>
              <a:latin typeface="Gotham Medium" panose="02000604030000020004"/>
            </a:rPr>
            <a:t>After Lot’s departure, God repeated His promise to Abram concerning the land and his future family: “I will make of thee a great nation, and I will bless thee, and make thy name great; and thou shalt be a blessing” (Gen. 12:2 KJV). With great delight, God showed Abram the vastness of his inheritance. He assured Abram that this land would belong to his future family. And after this encounter, Abram built an altar in the plains of </a:t>
          </a:r>
          <a:r>
            <a:rPr lang="en-US" sz="1800" b="1" dirty="0" err="1">
              <a:effectLst>
                <a:outerShdw blurRad="38100" dist="38100" dir="2700000" algn="tl">
                  <a:srgbClr val="000000">
                    <a:alpha val="43137"/>
                  </a:srgbClr>
                </a:outerShdw>
              </a:effectLst>
              <a:latin typeface="Gotham Medium" panose="02000604030000020004"/>
            </a:rPr>
            <a:t>Mamre</a:t>
          </a:r>
          <a:r>
            <a:rPr lang="en-US" sz="1800" b="1" dirty="0">
              <a:effectLst>
                <a:outerShdw blurRad="38100" dist="38100" dir="2700000" algn="tl">
                  <a:srgbClr val="000000">
                    <a:alpha val="43137"/>
                  </a:srgbClr>
                </a:outerShdw>
              </a:effectLst>
              <a:latin typeface="Gotham Medium" panose="02000604030000020004"/>
            </a:rPr>
            <a:t>, near Hebron. Establishing an altar in the Old Testament meant creating a memorial, a way for all to see what God had done.</a:t>
          </a:r>
        </a:p>
      </dgm:t>
    </dgm:pt>
    <dgm:pt modelId="{7EE9469F-FDF7-462C-9BED-F4217BEFD34A}" type="parTrans" cxnId="{628B3636-2FB3-42E8-8037-5DC958E27F0C}">
      <dgm:prSet/>
      <dgm:spPr/>
      <dgm:t>
        <a:bodyPr/>
        <a:lstStyle/>
        <a:p>
          <a:endParaRPr lang="en-US"/>
        </a:p>
      </dgm:t>
    </dgm:pt>
    <dgm:pt modelId="{691780EB-22CF-4A1E-BA14-5C66B590A6AF}" type="sibTrans" cxnId="{628B3636-2FB3-42E8-8037-5DC958E27F0C}">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5BF05D50-8729-4D23-A655-2904615BE09F}" type="pres">
      <dgm:prSet presAssocID="{62243880-73B9-4F5D-B83C-530395F78402}" presName="parentText" presStyleLbl="node1" presStyleIdx="0" presStyleCnt="1" custScaleY="37574" custLinFactNeighborY="-66043">
        <dgm:presLayoutVars>
          <dgm:chMax val="0"/>
          <dgm:bulletEnabled val="1"/>
        </dgm:presLayoutVars>
      </dgm:prSet>
      <dgm:spPr/>
    </dgm:pt>
    <dgm:pt modelId="{608031AE-BF66-41CD-A2D0-4CE34B085D7F}" type="pres">
      <dgm:prSet presAssocID="{62243880-73B9-4F5D-B83C-530395F78402}" presName="childText" presStyleLbl="revTx" presStyleIdx="0" presStyleCnt="1" custLinFactNeighborX="2113" custLinFactNeighborY="-27898">
        <dgm:presLayoutVars>
          <dgm:bulletEnabled val="1"/>
        </dgm:presLayoutVars>
      </dgm:prSet>
      <dgm:spPr/>
    </dgm:pt>
  </dgm:ptLst>
  <dgm:cxnLst>
    <dgm:cxn modelId="{628B3636-2FB3-42E8-8037-5DC958E27F0C}" srcId="{62243880-73B9-4F5D-B83C-530395F78402}" destId="{35537671-FE84-431C-85FF-EABFD2F81247}" srcOrd="0" destOrd="0" parTransId="{7EE9469F-FDF7-462C-9BED-F4217BEFD34A}" sibTransId="{691780EB-22CF-4A1E-BA14-5C66B590A6AF}"/>
    <dgm:cxn modelId="{32EC2941-5D59-485E-A3A2-483B1B6DDDCE}" type="presOf" srcId="{62243880-73B9-4F5D-B83C-530395F78402}" destId="{5BF05D50-8729-4D23-A655-2904615BE09F}" srcOrd="0" destOrd="0" presId="urn:microsoft.com/office/officeart/2005/8/layout/vList2"/>
    <dgm:cxn modelId="{5BCAEA5A-733E-4188-BFB6-2C8F7D11BD71}" type="presOf" srcId="{35537671-FE84-431C-85FF-EABFD2F81247}" destId="{608031AE-BF66-41CD-A2D0-4CE34B085D7F}" srcOrd="0" destOrd="0" presId="urn:microsoft.com/office/officeart/2005/8/layout/vList2"/>
    <dgm:cxn modelId="{111B228B-2249-4B94-96AC-4F1A2FEE622C}" type="presOf" srcId="{D962727B-A39E-461D-A7C0-4C8D3B194C26}" destId="{0BBC8D19-5347-449A-BB7C-D1292E8FF30D}" srcOrd="0" destOrd="0" presId="urn:microsoft.com/office/officeart/2005/8/layout/vList2"/>
    <dgm:cxn modelId="{93B341BC-4F21-4EEA-8CD3-392825925963}" srcId="{D962727B-A39E-461D-A7C0-4C8D3B194C26}" destId="{62243880-73B9-4F5D-B83C-530395F78402}" srcOrd="0" destOrd="0" parTransId="{907D7E0A-404D-499F-BEB5-237ADF7A7690}" sibTransId="{C84FD942-4A62-41F8-B334-64B69A2FFFDD}"/>
    <dgm:cxn modelId="{C8F181C0-D8C6-4569-8F6C-0355151B03C6}" type="presParOf" srcId="{0BBC8D19-5347-449A-BB7C-D1292E8FF30D}" destId="{5BF05D50-8729-4D23-A655-2904615BE09F}" srcOrd="0" destOrd="0" presId="urn:microsoft.com/office/officeart/2005/8/layout/vList2"/>
    <dgm:cxn modelId="{74C1CCF3-3B90-40FA-9898-80E9A8AD180B}" type="presParOf" srcId="{0BBC8D19-5347-449A-BB7C-D1292E8FF30D}" destId="{608031AE-BF66-41CD-A2D0-4CE34B085D7F}" srcOrd="1"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962727B-A39E-461D-A7C0-4C8D3B194C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3295F70-6D5A-4670-91D1-158DC770F657}">
      <dgm:prSet custT="1"/>
      <dgm:spPr/>
      <dgm:t>
        <a:bodyPr/>
        <a:lstStyle/>
        <a:p>
          <a:r>
            <a:rPr lang="en-US" sz="2400" b="1" cap="small" baseline="0" dirty="0">
              <a:effectLst>
                <a:outerShdw blurRad="38100" dist="38100" dir="2700000" algn="tl">
                  <a:srgbClr val="000000">
                    <a:alpha val="43137"/>
                  </a:srgbClr>
                </a:outerShdw>
              </a:effectLst>
              <a:latin typeface="Gotham Medium" panose="02000604030000020004"/>
            </a:rPr>
            <a:t>A New Altar—</a:t>
          </a:r>
        </a:p>
      </dgm:t>
    </dgm:pt>
    <dgm:pt modelId="{62D4FB7E-BE51-4F76-9F6C-3D9568159AF8}" type="parTrans" cxnId="{C1C6D017-6877-4481-AD09-9018F8B3F3BB}">
      <dgm:prSet/>
      <dgm:spPr/>
      <dgm:t>
        <a:bodyPr/>
        <a:lstStyle/>
        <a:p>
          <a:endParaRPr lang="en-US"/>
        </a:p>
      </dgm:t>
    </dgm:pt>
    <dgm:pt modelId="{CD72E10C-F0FF-4963-A551-836B1AEF2504}" type="sibTrans" cxnId="{C1C6D017-6877-4481-AD09-9018F8B3F3BB}">
      <dgm:prSet/>
      <dgm:spPr/>
      <dgm:t>
        <a:bodyPr/>
        <a:lstStyle/>
        <a:p>
          <a:endParaRPr lang="en-US"/>
        </a:p>
      </dgm:t>
    </dgm:pt>
    <dgm:pt modelId="{47316433-3408-45C7-9E84-509BF90358AA}">
      <dgm:prSet custT="1"/>
      <dgm:spPr/>
      <dgm:t>
        <a:bodyPr/>
        <a:lstStyle/>
        <a:p>
          <a:r>
            <a:rPr lang="en-US" sz="1800" b="1" dirty="0">
              <a:effectLst>
                <a:outerShdw blurRad="38100" dist="38100" dir="2700000" algn="tl">
                  <a:srgbClr val="000000">
                    <a:alpha val="43137"/>
                  </a:srgbClr>
                </a:outerShdw>
              </a:effectLst>
              <a:latin typeface="Gotham Medium" panose="02000604030000020004"/>
            </a:rPr>
            <a:t>In the New Testament, believers are encouraged to “offer [their] bodies as a living sacrifice” to God (Rom. 12:1 NIV). Christians are to be God’s light in their jobs, schools, communities—wherever they go. It does not matter whether your neighbors know God. The people of God should be reminding the world of what He has done for them. Wherever they reside, the Father should be honored, glorified, and worshiped.</a:t>
          </a:r>
        </a:p>
      </dgm:t>
    </dgm:pt>
    <dgm:pt modelId="{CB59A55B-CBA5-43E2-BA17-09E01C85516A}" type="parTrans" cxnId="{DCC949D9-FB96-4A51-92E5-DDC8AF680B43}">
      <dgm:prSet/>
      <dgm:spPr/>
      <dgm:t>
        <a:bodyPr/>
        <a:lstStyle/>
        <a:p>
          <a:endParaRPr lang="en-US"/>
        </a:p>
      </dgm:t>
    </dgm:pt>
    <dgm:pt modelId="{05CC74A7-48CF-452A-825D-3891DCDD23A5}" type="sibTrans" cxnId="{DCC949D9-FB96-4A51-92E5-DDC8AF680B43}">
      <dgm:prSet/>
      <dgm:spPr/>
      <dgm:t>
        <a:bodyPr/>
        <a:lstStyle/>
        <a:p>
          <a:endParaRPr lang="en-US"/>
        </a:p>
      </dgm:t>
    </dgm:pt>
    <dgm:pt modelId="{0BBC8D19-5347-449A-BB7C-D1292E8FF30D}" type="pres">
      <dgm:prSet presAssocID="{D962727B-A39E-461D-A7C0-4C8D3B194C26}" presName="linear" presStyleCnt="0">
        <dgm:presLayoutVars>
          <dgm:animLvl val="lvl"/>
          <dgm:resizeHandles val="exact"/>
        </dgm:presLayoutVars>
      </dgm:prSet>
      <dgm:spPr/>
    </dgm:pt>
    <dgm:pt modelId="{615D358B-0896-4B33-B733-1E6D0896D6BF}" type="pres">
      <dgm:prSet presAssocID="{D3295F70-6D5A-4670-91D1-158DC770F657}" presName="parentText" presStyleLbl="node1" presStyleIdx="0" presStyleCnt="1" custScaleY="37574">
        <dgm:presLayoutVars>
          <dgm:chMax val="0"/>
          <dgm:bulletEnabled val="1"/>
        </dgm:presLayoutVars>
      </dgm:prSet>
      <dgm:spPr/>
    </dgm:pt>
    <dgm:pt modelId="{C192F89C-23EA-41F3-8A0F-F557F140D389}" type="pres">
      <dgm:prSet presAssocID="{D3295F70-6D5A-4670-91D1-158DC770F657}" presName="childText" presStyleLbl="revTx" presStyleIdx="0" presStyleCnt="1">
        <dgm:presLayoutVars>
          <dgm:bulletEnabled val="1"/>
        </dgm:presLayoutVars>
      </dgm:prSet>
      <dgm:spPr/>
    </dgm:pt>
  </dgm:ptLst>
  <dgm:cxnLst>
    <dgm:cxn modelId="{C1C6D017-6877-4481-AD09-9018F8B3F3BB}" srcId="{D962727B-A39E-461D-A7C0-4C8D3B194C26}" destId="{D3295F70-6D5A-4670-91D1-158DC770F657}" srcOrd="0" destOrd="0" parTransId="{62D4FB7E-BE51-4F76-9F6C-3D9568159AF8}" sibTransId="{CD72E10C-F0FF-4963-A551-836B1AEF2504}"/>
    <dgm:cxn modelId="{111B228B-2249-4B94-96AC-4F1A2FEE622C}" type="presOf" srcId="{D962727B-A39E-461D-A7C0-4C8D3B194C26}" destId="{0BBC8D19-5347-449A-BB7C-D1292E8FF30D}" srcOrd="0" destOrd="0" presId="urn:microsoft.com/office/officeart/2005/8/layout/vList2"/>
    <dgm:cxn modelId="{561CEA99-7820-4A88-8EAB-7FFF69344F90}" type="presOf" srcId="{D3295F70-6D5A-4670-91D1-158DC770F657}" destId="{615D358B-0896-4B33-B733-1E6D0896D6BF}" srcOrd="0" destOrd="0" presId="urn:microsoft.com/office/officeart/2005/8/layout/vList2"/>
    <dgm:cxn modelId="{FAC963C8-A9D1-4D08-9DD6-2318B202D732}" type="presOf" srcId="{47316433-3408-45C7-9E84-509BF90358AA}" destId="{C192F89C-23EA-41F3-8A0F-F557F140D389}" srcOrd="0" destOrd="0" presId="urn:microsoft.com/office/officeart/2005/8/layout/vList2"/>
    <dgm:cxn modelId="{DCC949D9-FB96-4A51-92E5-DDC8AF680B43}" srcId="{D3295F70-6D5A-4670-91D1-158DC770F657}" destId="{47316433-3408-45C7-9E84-509BF90358AA}" srcOrd="0" destOrd="0" parTransId="{CB59A55B-CBA5-43E2-BA17-09E01C85516A}" sibTransId="{05CC74A7-48CF-452A-825D-3891DCDD23A5}"/>
    <dgm:cxn modelId="{E3FDEFFB-6330-48CE-8F00-CDF7CB100C69}" type="presParOf" srcId="{0BBC8D19-5347-449A-BB7C-D1292E8FF30D}" destId="{615D358B-0896-4B33-B733-1E6D0896D6BF}" srcOrd="0" destOrd="0" presId="urn:microsoft.com/office/officeart/2005/8/layout/vList2"/>
    <dgm:cxn modelId="{799CBEDF-95EC-4E44-BA2C-E3F8D1C18FF9}" type="presParOf" srcId="{0BBC8D19-5347-449A-BB7C-D1292E8FF30D}" destId="{C192F89C-23EA-41F3-8A0F-F557F140D389}" srcOrd="1"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8B7516-1C14-4F7D-AA91-3FE18E71A166}">
      <dsp:nvSpPr>
        <dsp:cNvPr id="0" name=""/>
        <dsp:cNvSpPr/>
      </dsp:nvSpPr>
      <dsp:spPr>
        <a:xfrm>
          <a:off x="0" y="0"/>
          <a:ext cx="10701306"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effectLst>
                <a:outerShdw blurRad="38100" dist="38100" dir="2700000" algn="tl">
                  <a:srgbClr val="000000">
                    <a:alpha val="43137"/>
                  </a:srgbClr>
                </a:outerShdw>
              </a:effectLst>
              <a:latin typeface="Gotham Medium" panose="02000604030000020004"/>
            </a:rPr>
            <a:t>Choosing—</a:t>
          </a:r>
        </a:p>
      </dsp:txBody>
      <dsp:txXfrm>
        <a:off x="21975" y="21975"/>
        <a:ext cx="10657356" cy="406216"/>
      </dsp:txXfrm>
    </dsp:sp>
    <dsp:sp modelId="{088733E8-07CB-4836-AD79-1836F891B7F3}">
      <dsp:nvSpPr>
        <dsp:cNvPr id="0" name=""/>
        <dsp:cNvSpPr/>
      </dsp:nvSpPr>
      <dsp:spPr>
        <a:xfrm>
          <a:off x="0" y="502591"/>
          <a:ext cx="10701306" cy="2086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9766"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rPr>
            <a:t>Abram and his nephew Lot moved to Canaan. Both men began to prosper. Their herds grew, and the land no longer comfortably accommodated both households. The keepers started fussing and fighting. Abram proposed to his nephew that it was time to separate. He asked Lot to choose a new territory to settle family, workers, and animals. Lot observed the abundant land to the east and decided to relocate to an area close to Jordan. He ignored the spiritual and moral climate of the cities. Wicked, corrupt people dwelt near Lot’s new home. Some verses in Scripture indicate that Lot may have tried to live differently from those around him. Yet, ultimately, God responded to the wickedness and destroyed the cities. As the destruction unfolded, Lot suffered the loss of his wife and his wealth.</a:t>
          </a:r>
        </a:p>
      </dsp:txBody>
      <dsp:txXfrm>
        <a:off x="0" y="502591"/>
        <a:ext cx="10701306" cy="20865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F05D50-8729-4D23-A655-2904615BE09F}">
      <dsp:nvSpPr>
        <dsp:cNvPr id="0" name=""/>
        <dsp:cNvSpPr/>
      </dsp:nvSpPr>
      <dsp:spPr>
        <a:xfrm>
          <a:off x="0" y="0"/>
          <a:ext cx="10701306"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effectLst>
                <a:outerShdw blurRad="38100" dist="38100" dir="2700000" algn="tl">
                  <a:srgbClr val="000000">
                    <a:alpha val="43137"/>
                  </a:srgbClr>
                </a:outerShdw>
              </a:effectLst>
              <a:latin typeface="Gotham Medium" panose="02000604030000020004"/>
            </a:rPr>
            <a:t>Building an Altar—</a:t>
          </a:r>
          <a:endParaRPr lang="en-US" sz="1800" b="1" kern="1200" cap="small" baseline="0" dirty="0">
            <a:effectLst>
              <a:outerShdw blurRad="38100" dist="38100" dir="2700000" algn="tl">
                <a:srgbClr val="000000">
                  <a:alpha val="43137"/>
                </a:srgbClr>
              </a:outerShdw>
            </a:effectLst>
            <a:latin typeface="Gotham Medium" panose="02000604030000020004"/>
          </a:endParaRPr>
        </a:p>
      </dsp:txBody>
      <dsp:txXfrm>
        <a:off x="21975" y="21975"/>
        <a:ext cx="10657356" cy="406216"/>
      </dsp:txXfrm>
    </dsp:sp>
    <dsp:sp modelId="{608031AE-BF66-41CD-A2D0-4CE34B085D7F}">
      <dsp:nvSpPr>
        <dsp:cNvPr id="0" name=""/>
        <dsp:cNvSpPr/>
      </dsp:nvSpPr>
      <dsp:spPr>
        <a:xfrm>
          <a:off x="0" y="809203"/>
          <a:ext cx="10701306" cy="1556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9766"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rPr>
            <a:t>After Lot’s departure, God repeated His promise to Abram concerning the land and his future family: “I will make of thee a great nation, and I will bless thee, and make thy name great; and thou shalt be a blessing” (Gen. 12:2 KJV). With great delight, God showed Abram the vastness of his inheritance. He assured Abram that this land would belong to his future family. And after this encounter, Abram built an altar in the plains of </a:t>
          </a:r>
          <a:r>
            <a:rPr lang="en-US" sz="1800" b="1" kern="1200" dirty="0" err="1">
              <a:effectLst>
                <a:outerShdw blurRad="38100" dist="38100" dir="2700000" algn="tl">
                  <a:srgbClr val="000000">
                    <a:alpha val="43137"/>
                  </a:srgbClr>
                </a:outerShdw>
              </a:effectLst>
              <a:latin typeface="Gotham Medium" panose="02000604030000020004"/>
            </a:rPr>
            <a:t>Mamre</a:t>
          </a:r>
          <a:r>
            <a:rPr lang="en-US" sz="1800" b="1" kern="1200" dirty="0">
              <a:effectLst>
                <a:outerShdw blurRad="38100" dist="38100" dir="2700000" algn="tl">
                  <a:srgbClr val="000000">
                    <a:alpha val="43137"/>
                  </a:srgbClr>
                </a:outerShdw>
              </a:effectLst>
              <a:latin typeface="Gotham Medium" panose="02000604030000020004"/>
            </a:rPr>
            <a:t>, near Hebron. Establishing an altar in the Old Testament meant creating a memorial, a way for all to see what God had done.</a:t>
          </a:r>
        </a:p>
      </dsp:txBody>
      <dsp:txXfrm>
        <a:off x="0" y="809203"/>
        <a:ext cx="10701306" cy="15566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D358B-0896-4B33-B733-1E6D0896D6BF}">
      <dsp:nvSpPr>
        <dsp:cNvPr id="0" name=""/>
        <dsp:cNvSpPr/>
      </dsp:nvSpPr>
      <dsp:spPr>
        <a:xfrm>
          <a:off x="0" y="1983670"/>
          <a:ext cx="9357069" cy="4501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effectLst>
                <a:outerShdw blurRad="38100" dist="38100" dir="2700000" algn="tl">
                  <a:srgbClr val="000000">
                    <a:alpha val="43137"/>
                  </a:srgbClr>
                </a:outerShdw>
              </a:effectLst>
              <a:latin typeface="Gotham Medium" panose="02000604030000020004"/>
            </a:rPr>
            <a:t>A New Altar—</a:t>
          </a:r>
        </a:p>
      </dsp:txBody>
      <dsp:txXfrm>
        <a:off x="21975" y="2005645"/>
        <a:ext cx="9313119" cy="406216"/>
      </dsp:txXfrm>
    </dsp:sp>
    <dsp:sp modelId="{C192F89C-23EA-41F3-8A0F-F557F140D389}">
      <dsp:nvSpPr>
        <dsp:cNvPr id="0" name=""/>
        <dsp:cNvSpPr/>
      </dsp:nvSpPr>
      <dsp:spPr>
        <a:xfrm>
          <a:off x="0" y="2433836"/>
          <a:ext cx="9357069" cy="1324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708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rPr>
            <a:t>In the New Testament, believers are encouraged to “offer [their] bodies as a living sacrifice” to God (Rom. 12:1 NIV). Christians are to be God’s light in their jobs, schools, communities—wherever they go. It does not matter whether your neighbors know God. The people of God should be reminding the world of what He has done for them. Wherever they reside, the Father should be honored, glorified, and worshiped.</a:t>
          </a:r>
        </a:p>
      </dsp:txBody>
      <dsp:txXfrm>
        <a:off x="0" y="2433836"/>
        <a:ext cx="9357069" cy="13248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now entered the section of Genesis where the focus shifts to one individual and his family line. The Bible has given us the origins of the two main elements that affect all of us today: The natural world and how it has become what it is – Noah's flood. The moral and social condition of the world, how and why we came to be what we are – sin of Adam, tower of Babel.</a:t>
            </a:r>
          </a:p>
          <a:p>
            <a:endParaRPr lang="en-US" dirty="0"/>
          </a:p>
          <a:p>
            <a:r>
              <a:rPr lang="en-US" dirty="0"/>
              <a:t>1. Shift in Focus: The narrative in Genesis shifts to Abram (Abraham) and his family line, through whom God will bring about the Savior.</a:t>
            </a:r>
          </a:p>
          <a:p>
            <a:r>
              <a:rPr lang="en-US" dirty="0"/>
              <a:t>2. Foundations of Human Condition: The natural world is shaped by Noah's flood, while the moral and social condition is rooted in Adam's sin and the tower of Babel.</a:t>
            </a:r>
          </a:p>
          <a:p>
            <a:r>
              <a:rPr lang="en-US" dirty="0"/>
              <a:t>3. Abram's Journey: </a:t>
            </a:r>
          </a:p>
          <a:p>
            <a:r>
              <a:rPr lang="en-US" dirty="0"/>
              <a:t>   - Call to Canaan: Abram is called to leave his home and go to Canaan.</a:t>
            </a:r>
          </a:p>
          <a:p>
            <a:r>
              <a:rPr lang="en-US" dirty="0"/>
              <a:t>   - Test in Egypt: He faces challenges in Egypt, fails to rely on God, but is protected by God to preserve the promise.</a:t>
            </a:r>
          </a:p>
          <a:p>
            <a:r>
              <a:rPr lang="en-US" dirty="0"/>
              <a:t>   - Return to Canaan: Abram returns to the altar in Canaan to renew his relationship with God.</a:t>
            </a:r>
          </a:p>
          <a:p>
            <a:r>
              <a:rPr lang="en-US" dirty="0"/>
              <a:t>4. Conflict with Lot: </a:t>
            </a:r>
          </a:p>
          <a:p>
            <a:r>
              <a:rPr lang="en-US" dirty="0"/>
              <a:t>   - Wealth and Strife: Abram and Lot's wealth leads to conflicts over resources.</a:t>
            </a:r>
          </a:p>
          <a:p>
            <a:r>
              <a:rPr lang="en-US" dirty="0"/>
              <a:t>   - Resolution: Abram allows Lot to choose the land, showing humility and trust in God.</a:t>
            </a:r>
          </a:p>
          <a:p>
            <a:r>
              <a:rPr lang="en-US" dirty="0"/>
              <a:t>   - Lot's Choice: Lot chooses fertile land near Sodom, showing selfishness and lack of spiritual insight.</a:t>
            </a:r>
          </a:p>
          <a:p>
            <a:r>
              <a:rPr lang="en-US" dirty="0"/>
              <a:t>5. God’s Promise Renewed: </a:t>
            </a:r>
          </a:p>
          <a:p>
            <a:r>
              <a:rPr lang="en-US" dirty="0"/>
              <a:t>   - Reaffirmation: God renews and expands His promise to Abram, assuring him that all the land will belong to his descendants.</a:t>
            </a:r>
          </a:p>
          <a:p>
            <a:r>
              <a:rPr lang="en-US" dirty="0"/>
              <a:t>   - Spiritual Fulfillment: The promise is understood as the spiritual inheritance of the Kingdom of Heaven for Abram's spiritual descendants through Christ.</a:t>
            </a:r>
          </a:p>
          <a:p>
            <a:r>
              <a:rPr lang="en-US" dirty="0"/>
              <a:t>6. Historical and Spiritual Accuracy: The life and times of Abram are historically confirmed by archaeology, and the lessons from his story are relevant to our lives today.</a:t>
            </a:r>
          </a:p>
        </p:txBody>
      </p:sp>
    </p:spTree>
    <p:extLst>
      <p:ext uri="{BB962C8B-B14F-4D97-AF65-F5344CB8AC3E}">
        <p14:creationId xmlns:p14="http://schemas.microsoft.com/office/powerpoint/2010/main" val="263153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Offspring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Genesis 13:16 refers to God's promise to Abram about his "offspring," a theme recurring throughout Scripture. Abram was promised numerous descendants, a special land, and global blessings, requiring him to trust God before seeing these fulfilled. Paul identifies Jesus as the ultimate "offspring" through whom these promises are realized, extending blessings to all who believe in Him and are baptized into Christ.</a:t>
            </a:r>
          </a:p>
          <a:p>
            <a:pPr marL="0" marR="0">
              <a:lnSpc>
                <a:spcPct val="107000"/>
              </a:lnSpc>
              <a:spcBef>
                <a:spcPts val="0"/>
              </a:spcBef>
              <a:spcAft>
                <a:spcPts val="0"/>
              </a:spcAft>
            </a:pPr>
            <a:endParaRPr lang="en-US" sz="1800"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Key Takeaways: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1. The term "offspring" in Genesis signifies God's promise of numerous descendants, a special land, and blessings for all peoples, seen throughout Scripture.</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2. Abram’s trust in God was crucial for the fulfillment of these promises, despite not seeing their completion in his lifetime.</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3. Paul sees Jesus as the fulfillment of these promises to Abraham, with blessings now extending to all who are baptized into Christ..</a:t>
            </a: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&gt;&lt;&gt;&lt;&gt;&lt;&gt;&lt;&gt;&lt;&gt;&lt;&gt;&gt;&lt;&gt;&lt;&gt;&gt;&lt;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i="1" kern="0" dirty="0">
                <a:effectLst/>
                <a:latin typeface="Calibri" panose="020F0502020204030204" pitchFamily="34" charset="0"/>
                <a:ea typeface="Aptos" panose="020B0004020202020204" pitchFamily="34" charset="0"/>
                <a:cs typeface="Times New Roman" panose="02020603050405020304" pitchFamily="18" charset="0"/>
              </a:rPr>
              <a:t>Honoring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i="1" kern="0" dirty="0">
                <a:effectLst/>
                <a:latin typeface="Calibri" panose="020F0502020204030204" pitchFamily="34" charset="0"/>
                <a:ea typeface="Aptos" panose="020B0004020202020204" pitchFamily="34" charset="0"/>
                <a:cs typeface="Times New Roman" panose="02020603050405020304" pitchFamily="18" charset="0"/>
              </a:rPr>
              <a:t>Summary:</a:t>
            </a:r>
          </a:p>
          <a:p>
            <a:pPr marL="0" marR="0">
              <a:lnSpc>
                <a:spcPct val="107000"/>
              </a:lnSpc>
              <a:spcBef>
                <a:spcPts val="0"/>
              </a:spcBef>
              <a:spcAft>
                <a:spcPts val="0"/>
              </a:spcAft>
            </a:pPr>
            <a:endParaRPr lang="en-US" sz="1800" i="1"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i="1" kern="0" dirty="0">
                <a:effectLst/>
                <a:latin typeface="Calibri" panose="020F0502020204030204" pitchFamily="34" charset="0"/>
                <a:ea typeface="Aptos" panose="020B0004020202020204" pitchFamily="34" charset="0"/>
                <a:cs typeface="Times New Roman" panose="02020603050405020304" pitchFamily="18" charset="0"/>
              </a:rPr>
              <a:t>Honoring God involves a lifestyle that encompasses how we handle wealth, our dietary choices, and our service to Him. It includes worship and thanksgiving, reflecting a continuous expression of praise and admiration, as emphasized in Psalm 71:8.</a:t>
            </a:r>
          </a:p>
          <a:p>
            <a:pPr marL="0" marR="0">
              <a:lnSpc>
                <a:spcPct val="107000"/>
              </a:lnSpc>
              <a:spcBef>
                <a:spcPts val="0"/>
              </a:spcBef>
              <a:spcAft>
                <a:spcPts val="0"/>
              </a:spcAft>
            </a:pPr>
            <a:endParaRPr lang="en-US" sz="1800" i="1"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i="1" kern="0" dirty="0">
                <a:effectLst/>
                <a:latin typeface="Calibri" panose="020F0502020204030204" pitchFamily="34" charset="0"/>
                <a:ea typeface="Aptos" panose="020B0004020202020204" pitchFamily="34" charset="0"/>
                <a:cs typeface="Times New Roman" panose="02020603050405020304" pitchFamily="18" charset="0"/>
              </a:rPr>
              <a:t>Key Takeaways:</a:t>
            </a:r>
          </a:p>
          <a:p>
            <a:pPr marL="457200" marR="0" lvl="1" indent="0" defTabSz="457200" latinLnBrk="0">
              <a:lnSpc>
                <a:spcPct val="107000"/>
              </a:lnSpc>
              <a:spcBef>
                <a:spcPts val="0"/>
              </a:spcBef>
              <a:spcAft>
                <a:spcPts val="0"/>
              </a:spcAft>
            </a:pPr>
            <a:r>
              <a:rPr lang="en-US" sz="1800" i="1" kern="0" dirty="0">
                <a:effectLst/>
                <a:latin typeface="Calibri" panose="020F0502020204030204" pitchFamily="34" charset="0"/>
                <a:ea typeface="Aptos" panose="020B0004020202020204" pitchFamily="34" charset="0"/>
                <a:cs typeface="Times New Roman" panose="02020603050405020304" pitchFamily="18" charset="0"/>
              </a:rPr>
              <a:t>1</a:t>
            </a: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 Honoring God includes how we manage wealth, our dietary choices, and our service, aligning all aspects of life with His principles.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2. Our lifestyle should reflect continuous worship and thanksgiving, demonstrating reverence and gratitude toward God.</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3. Psalm 71:8 highlights that honoring God involves consistently praising and declaring His splendor throughout our daily lives.</a:t>
            </a:r>
            <a:endParaRPr lang="en-US" sz="1800" b="1" kern="0" dirty="0">
              <a:effectLst/>
              <a:latin typeface="Calibri" panose="020F0502020204030204" pitchFamily="34" charset="0"/>
              <a:ea typeface="Helvetica Neue"/>
              <a:cs typeface="Times New Roman" panose="02020603050405020304" pitchFamily="18" charset="0"/>
              <a:sym typeface="Helvetica Neue"/>
            </a:endParaRPr>
          </a:p>
        </p:txBody>
      </p:sp>
    </p:spTree>
    <p:extLst>
      <p:ext uri="{BB962C8B-B14F-4D97-AF65-F5344CB8AC3E}">
        <p14:creationId xmlns:p14="http://schemas.microsoft.com/office/powerpoint/2010/main" val="3753576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Abram, choosing peace over conflict, allows his nephew Lot to pick the land first, despite knowing that God’s promise of an inheritance was for him and his descendants. Lot chooses the seemingly better land to the east, but this choice leads to significant loss and destruction, as it is later revealed to be a wicked area. Abram's choice to remain in Canaan aligns with God’s plan and protection.</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Key Takeaways: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1. Abram's decision to let Lot choose the land first reflects his commitment to peace and family over personal gain.</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2. Lot’s choice of the well-watered land to the east, despite appearing advantageous, ultimately leads to his downfall and loss due to the land’s wickedness.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3. God’s promises are fulfilled as Abram remains in Canaan, which, though less immediately appealing, is part of His divine plan and protection.</a:t>
            </a:r>
          </a:p>
          <a:p>
            <a:pPr marL="0" marR="0">
              <a:lnSpc>
                <a:spcPct val="107000"/>
              </a:lnSpc>
              <a:spcBef>
                <a:spcPts val="0"/>
              </a:spcBef>
              <a:spcAft>
                <a:spcPts val="0"/>
              </a:spcAft>
            </a:pPr>
            <a:endPar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Abram is not willing to quarrel over land with his nephew. When Abram sees an issue between their hired hands,</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his first response is to remind Lot of their familial connection. He diplomatically offers Lot the first choice of where to take his people. Abram’s decision to let Lot choose where to reside shows his desire to make peace. And this is no ordinary plot of land. When God promised Abram land, He promised him an inheritance that would belong to his descendants forever. God would keep His promises. After Lot looked around to inspect which direction was best, he discerned that the land to the east, Jordan toward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Zoar</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was better (vv. 10–11). The text says that Jordan toward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Zoar</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was well-watered “like the garden of the Lord, like the land of Egypt” (v. 10). While Lot’s choice may seem like the right one, he actually chose poorly. A decision to separate from Abram, rather than follow him, would lead to Lot’s loss of nearly everything, including his wife and wealth. His family line would survive only because he committed incest with his own daughters (Gen. 19:30–38).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Lot chose the land “toward the east.” In Genesis, eastward movement is sometimes presented as movement away from God’s presence. The text compares the land to “the garden of the Lord.” Adam and Eve were expelled from the garden for their disobedience and placed on its east side, away from God’s presence (Gen. 3:24). The land is also compared to Egypt, ironic given that Egypt would be inhospitable to Abram’s descendants. Finally, the narrator mentions a subsequent destruction of Lot’s wealth in verse 10: “This was before the Lord destroyed Sodom and Gomorrah.”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Through Lot’s choice, God spared Abram and gave him the land that was better suited for his inheritance. Though it seemed like Abram and Lot were in control, God was the one working all things for His glory and Abram’s good. Lot’s chosen land was not what it seemed. While it had well-watered soil, the people in the land were wicked and sinning against God. Abram stayed in the land of Canaan, but Lot chose to live in the land of Sodom.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76410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Summary:</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God called Abram to leave Ur and promised him blessings and territory in Canaan. After Lot’s departure, God reaffirmed these promises, granting Abram extensive land and numerous descendants. Abram moved to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Mamre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in Hebron, where he built an altar to mark God's provision. Despite seeming challenges, God remained faithful to His promises, providing a home and a future child, Isaac, fulfilling His word.</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Key Takeaways: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1. God’s promise to Abram included land and descendants, reaffirmed after Lot’s departure, showcasing His faithfulness despite apparent challenges.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2. Abram’s move to </a:t>
            </a:r>
            <a:r>
              <a:rPr lang="en-US" sz="1800" b="1" kern="0" dirty="0" err="1">
                <a:effectLst/>
                <a:latin typeface="Calibri" panose="020F0502020204030204" pitchFamily="34" charset="0"/>
                <a:ea typeface="Aptos" panose="020B0004020202020204" pitchFamily="34" charset="0"/>
                <a:cs typeface="Times New Roman" panose="02020603050405020304" pitchFamily="18" charset="0"/>
                <a:sym typeface="Helvetica Neue"/>
              </a:rPr>
              <a:t>Mamre</a:t>
            </a: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 and his construction of an altar were responses to God’s provision and a testament to His blessings.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3. God’s faithfulness is evident in fulfilling His promises, providing Abram with a home and future descendants, demonstrating His unwavering commitment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p>
          <a:p>
            <a:pPr marL="457200" marR="0" lvl="1" indent="0">
              <a:lnSpc>
                <a:spcPct val="107000"/>
              </a:lnSpc>
              <a:spcBef>
                <a:spcPts val="0"/>
              </a:spcBef>
              <a:spcAft>
                <a:spcPts val="0"/>
              </a:spcAft>
            </a:pPr>
            <a:endPar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God called Abram’s family out of the land of Ur to bring them to the land of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Caannan</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In Genesis 12:1–2, God said “Go” and made a promise that He would bless Abram. Verses 14–17 show God’s continued blessings for</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him. Once he is alone after Lot has departed, God makes a specific promise of territory in the land of Canaan. God will give all that his eyes can see and wherever his feet can walk (vv. 14, 17). God also reiterates an even greater promise, that Abram shall have future children, so many that they will be like particles of dust (v. 16). Lot was not going to be Abram’s heir; God had a much better plan. Isaac will be the child of promise from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In response to God’s great provision and promise, Abram moved his tent to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Mamre</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Hebron (v. 18). Abram comes to a grove of “great trees” at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Mamre</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Ironically, despite Lot’s selfish attempt to choose the well-watered place when he left Abram, God brings Abram to a home with plenty of water—springs and wells and enough to support large trees and vegetation. In gratitude to God’s provision, Abram constructs an altar for God. An altar is not only a place of sacrifice but also a monument, a place of remembrance.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By building an altar, Abram was marking the significance of this particular place. The altar was evidence of God’s provision—visual evidence for all to see. God would appear to Abraham at the oaks of </a:t>
            </a:r>
            <a:r>
              <a:rPr lang="en-US" sz="1800" kern="0" dirty="0" err="1">
                <a:effectLst/>
                <a:latin typeface="Calibri" panose="020F0502020204030204" pitchFamily="34" charset="0"/>
                <a:ea typeface="Aptos" panose="020B0004020202020204" pitchFamily="34" charset="0"/>
                <a:cs typeface="Times New Roman" panose="02020603050405020304" pitchFamily="18" charset="0"/>
              </a:rPr>
              <a:t>Mamre</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 where he and Sarah offer hospitality to three heavenly visitors (Gen. 18:1–15). Abraham and Sarah will be buried in a cave near their home in this place (Gen. 23:19; 25:9). And when the Israelites return, Hebron will be the place where David is anointed as king (2 Sam. 5:3).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No matter where Abram went, God remained faithful and kept His promises. When the land to the east seemed better, God was able to provide a home. Even though Abram and Sarai were too old to have children, God would soon bless them with a child and a large family. God is always faithful to His promises.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36849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0" dirty="0">
                <a:solidFill>
                  <a:srgbClr val="666666"/>
                </a:solidFill>
                <a:effectLst/>
                <a:latin typeface="Calibri" panose="020F0502020204030204" pitchFamily="34" charset="0"/>
                <a:ea typeface="Aptos" panose="020B0004020202020204" pitchFamily="34" charset="0"/>
                <a:cs typeface="Times New Roman" panose="02020603050405020304" pitchFamily="18" charset="0"/>
              </a:rPr>
              <a:t>Consider how you can honor God where you live.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Wherever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Summary:</a:t>
            </a:r>
          </a:p>
          <a:p>
            <a:pPr marL="0" marR="0">
              <a:lnSpc>
                <a:spcPct val="107000"/>
              </a:lnSpc>
              <a:spcBef>
                <a:spcPts val="0"/>
              </a:spcBef>
              <a:spcAft>
                <a:spcPts val="0"/>
              </a:spcAft>
            </a:pPr>
            <a:endParaRPr lang="en-US" sz="1800"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Christina, James, and Sherri show inconsistency in honoring God. Christina is generous at church but not at work. James struggles to reflect his faith while socializing at a sports bar. Sherri is faithful in most situations but hides her faith on vacation. True honor to God requires consistency in all areas of life, not just selective environments.</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63883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Bible Application:  </a:t>
            </a:r>
            <a:r>
              <a:rPr lang="en-US" sz="1800" kern="0" dirty="0">
                <a:solidFill>
                  <a:srgbClr val="666666"/>
                </a:solidFill>
                <a:effectLst/>
                <a:latin typeface="Calibri" panose="020F0502020204030204" pitchFamily="34" charset="0"/>
                <a:ea typeface="Aptos" panose="020B0004020202020204" pitchFamily="34" charset="0"/>
                <a:cs typeface="Times New Roman" panose="02020603050405020304" pitchFamily="18" charset="0"/>
              </a:rPr>
              <a:t>Consider how you can honor God where you live.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Wherever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0" dirty="0">
                <a:effectLst/>
                <a:latin typeface="Calibri" panose="020F0502020204030204" pitchFamily="34" charset="0"/>
                <a:ea typeface="Aptos" panose="020B0004020202020204" pitchFamily="34" charset="0"/>
                <a:cs typeface="Times New Roman" panose="02020603050405020304" pitchFamily="18" charset="0"/>
              </a:rPr>
              <a:t>What can make it difficult to honor God in various situations?</a:t>
            </a:r>
          </a:p>
          <a:p>
            <a:pPr marL="457200" marR="0" lvl="2" indent="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Distractions, personal desires, and social pressures can make it challenging to consistently honor God, as seen in Christina's work behavior, James's bar visits, and Sherri's vacation conduct.</a:t>
            </a:r>
            <a:endParaRPr lang="en-US" sz="1800" b="1" i="1" kern="0" dirty="0">
              <a:effectLst/>
              <a:latin typeface="Calibri" panose="020F0502020204030204" pitchFamily="34" charset="0"/>
              <a:ea typeface="Aptos" panose="020B0004020202020204" pitchFamily="34" charset="0"/>
              <a:cs typeface="Times New Roman" panose="02020603050405020304" pitchFamily="18" charset="0"/>
            </a:endParaRPr>
          </a:p>
          <a:p>
            <a:pPr marL="457200" marR="0" lvl="1" indent="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0" dirty="0">
                <a:effectLst/>
                <a:latin typeface="Calibri" panose="020F0502020204030204" pitchFamily="34" charset="0"/>
                <a:ea typeface="Aptos" panose="020B0004020202020204" pitchFamily="34" charset="0"/>
                <a:cs typeface="Times New Roman" panose="02020603050405020304" pitchFamily="18" charset="0"/>
              </a:rPr>
              <a:t>Why is it important to honor God wherever you 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indent="0" defTabSz="457200" latinLnBrk="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sym typeface="Helvetica Neue"/>
              </a:rPr>
              <a:t>Honoring God consistently reflects His presence in all aspects of life, points others toward Him, and prevents personal actions from overshadowing His influence.</a:t>
            </a:r>
          </a:p>
          <a:p>
            <a:pPr marL="0" marR="0">
              <a:lnSpc>
                <a:spcPct val="107000"/>
              </a:lnSpc>
              <a:spcBef>
                <a:spcPts val="0"/>
              </a:spcBef>
              <a:spcAft>
                <a:spcPts val="0"/>
              </a:spcAft>
            </a:pPr>
            <a:endParaRPr lang="en-US" sz="1800"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0" dirty="0">
                <a:effectLst/>
                <a:latin typeface="Calibri" panose="020F0502020204030204" pitchFamily="34" charset="0"/>
                <a:ea typeface="Aptos" panose="020B0004020202020204" pitchFamily="34" charset="0"/>
                <a:cs typeface="Times New Roman" panose="02020603050405020304" pitchFamily="18" charset="0"/>
              </a:rPr>
              <a:t>What can you do to remind yourself to honor God wherever you are?</a:t>
            </a:r>
          </a:p>
          <a:p>
            <a:pPr marL="457200" marR="0" indent="0" defTabSz="457200" latinLnBrk="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sym typeface="Helvetica Neue"/>
              </a:rPr>
              <a:t>Regularly reflect on your faith, set personal reminders, pray for guidance, and strive to live by Jesus’s example in every situation.</a:t>
            </a:r>
          </a:p>
        </p:txBody>
      </p:sp>
    </p:spTree>
    <p:extLst>
      <p:ext uri="{BB962C8B-B14F-4D97-AF65-F5344CB8AC3E}">
        <p14:creationId xmlns:p14="http://schemas.microsoft.com/office/powerpoint/2010/main" val="35757231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32500" lnSpcReduction="20000"/>
          </a:bodyPr>
          <a:lstStyle/>
          <a:p>
            <a:pPr marL="0" marR="0">
              <a:lnSpc>
                <a:spcPct val="107000"/>
              </a:lnSpc>
              <a:spcBef>
                <a:spcPts val="0"/>
              </a:spcBef>
              <a:spcAft>
                <a:spcPts val="0"/>
              </a:spcAft>
            </a:pPr>
            <a:r>
              <a:rPr lang="en-US" sz="1800" b="1" u="sng" kern="0" dirty="0">
                <a:effectLst/>
                <a:latin typeface="Calibri" panose="020F0502020204030204" pitchFamily="34" charset="0"/>
                <a:ea typeface="Aptos" panose="020B0004020202020204" pitchFamily="34" charset="0"/>
                <a:cs typeface="Times New Roman" panose="02020603050405020304" pitchFamily="18" charset="0"/>
              </a:rPr>
              <a:t>That Was Then</a:t>
            </a: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God first instructed Abram to leave his home and family to establish a new nation destined to bring forth the Messiah. This significant act of faith and separation from his past highlights Abraham’s crucial role in salvation history. His influence is profound, with mentions in both the Old and New Testaments, and he is celebrated in Hebrews 11 as a model of faith.</a:t>
            </a:r>
          </a:p>
          <a:p>
            <a:pPr marL="0" marR="0">
              <a:lnSpc>
                <a:spcPct val="107000"/>
              </a:lnSpc>
              <a:spcBef>
                <a:spcPts val="0"/>
              </a:spcBef>
              <a:spcAft>
                <a:spcPts val="0"/>
              </a:spcAft>
            </a:pPr>
            <a:endParaRPr lang="en-US" sz="1800" b="1"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Key Takeaways:</a:t>
            </a:r>
          </a:p>
          <a:p>
            <a:pPr marL="457200" marR="0" lvl="1" indent="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1. God’s call for Abram to leave his homeland was pivotal in creating a new nation destined to bring forth the Messiah.</a:t>
            </a:r>
          </a:p>
          <a:p>
            <a:pPr marL="457200" marR="0" lvl="1" indent="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2. Abraham's faith and obedience, despite challenges and separation from his past, play a critical role in salvation history.</a:t>
            </a:r>
          </a:p>
          <a:p>
            <a:pPr marL="457200" marR="0" lvl="1" indent="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3. Abraham's legacy is significant, with numerous references in Scripture and recognition in Hebrews 11, serving as a model of enduring faith.</a:t>
            </a:r>
          </a:p>
          <a:p>
            <a:pPr marL="0" marR="0" lvl="0" indent="0" defTabSz="457200" eaLnBrk="1" fontAlgn="auto" latinLnBrk="0" hangingPunct="1">
              <a:lnSpc>
                <a:spcPct val="107000"/>
              </a:lnSpc>
              <a:spcBef>
                <a:spcPts val="0"/>
              </a:spcBef>
              <a:spcAft>
                <a:spcPts val="0"/>
              </a:spcAft>
              <a:buClrTx/>
              <a:buSzTx/>
              <a:buFontTx/>
              <a:buNone/>
              <a:tabLst/>
              <a:defRPr/>
            </a:pPr>
            <a:endParaRPr lang="en-US" sz="1800" b="1" u="sng" kern="0" dirty="0">
              <a:effectLst/>
              <a:latin typeface="Calibri" panose="020F0502020204030204" pitchFamily="34" charset="0"/>
              <a:ea typeface="Aptos" panose="020B0004020202020204" pitchFamily="34" charset="0"/>
              <a:cs typeface="Times New Roman" panose="02020603050405020304" pitchFamily="18" charset="0"/>
            </a:endParaRPr>
          </a:p>
          <a:p>
            <a:pPr marL="0" marR="0" lvl="0" indent="0" defTabSz="457200" eaLnBrk="1" fontAlgn="auto" latinLnBrk="0" hangingPunct="1">
              <a:lnSpc>
                <a:spcPct val="107000"/>
              </a:lnSpc>
              <a:spcBef>
                <a:spcPts val="0"/>
              </a:spcBef>
              <a:spcAft>
                <a:spcPts val="0"/>
              </a:spcAft>
              <a:buClrTx/>
              <a:buSzTx/>
              <a:buFontTx/>
              <a:buNone/>
              <a:tabLst/>
              <a:defRPr/>
            </a:pPr>
            <a:r>
              <a:rPr lang="en-US" sz="1800" b="1" u="sng" kern="0" dirty="0">
                <a:effectLst/>
                <a:latin typeface="Calibri" panose="020F0502020204030204" pitchFamily="34" charset="0"/>
                <a:ea typeface="Aptos" panose="020B0004020202020204" pitchFamily="34" charset="0"/>
                <a:cs typeface="Times New Roman" panose="02020603050405020304" pitchFamily="18" charset="0"/>
              </a:rPr>
              <a:t>This Is Now</a:t>
            </a:r>
            <a:endParaRPr lang="en-US" sz="1800"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a:effectLst/>
                <a:latin typeface="Calibri" panose="020F0502020204030204" pitchFamily="34" charset="0"/>
                <a:ea typeface="Aptos" panose="020B0004020202020204" pitchFamily="34" charset="0"/>
                <a:cs typeface="Times New Roman" panose="02020603050405020304" pitchFamily="18" charset="0"/>
              </a:rPr>
              <a:t>Abraham’s </a:t>
            </a:r>
            <a:r>
              <a:rPr lang="en-US" sz="1800" b="1" kern="0" dirty="0">
                <a:effectLst/>
                <a:latin typeface="Calibri" panose="020F0502020204030204" pitchFamily="34" charset="0"/>
                <a:ea typeface="Aptos" panose="020B0004020202020204" pitchFamily="34" charset="0"/>
                <a:cs typeface="Times New Roman" panose="02020603050405020304" pitchFamily="18" charset="0"/>
              </a:rPr>
              <a:t>story reflects our own journey of faith. Like Abraham, we may face separations from relationships or situations that hinder our knowledge of Jesus. Such experiences mirror Abraham's faith and are expected by God. These challenges are opportunities to trust God’s plan, even without full details. Additionally, we should avoid being a hindrance to others on their faith journey.</a:t>
            </a:r>
          </a:p>
          <a:p>
            <a:pPr marL="0" marR="0">
              <a:lnSpc>
                <a:spcPct val="107000"/>
              </a:lnSpc>
              <a:spcBef>
                <a:spcPts val="0"/>
              </a:spcBef>
              <a:spcAft>
                <a:spcPts val="0"/>
              </a:spcAft>
            </a:pPr>
            <a:endParaRPr lang="en-US" sz="1800" b="1"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Key Takeaways: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1</a:t>
            </a: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 God may require separations from relationships or situations to help us know Jesus better, mirroring Abraham's journey of faith.</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2. Abraham’s willingness to place faith in God, despite uncertainties, sets a precedent for our own faithfulness and trust.</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3. Our faith journey may involve challenges and difficult companions; it's important to avoid being a hindrance (a "Lot") to others in their faith.</a:t>
            </a:r>
          </a:p>
          <a:p>
            <a:pPr marL="0" marR="0" lvl="0" indent="0" defTabSz="45720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a:t>
            </a:r>
          </a:p>
          <a:p>
            <a:pPr marL="0" marR="0" lvl="0" indent="0" defTabSz="457200" eaLnBrk="1" fontAlgn="auto" latinLnBrk="0" hangingPunct="1">
              <a:lnSpc>
                <a:spcPct val="107000"/>
              </a:lnSpc>
              <a:spcBef>
                <a:spcPts val="0"/>
              </a:spcBef>
              <a:spcAft>
                <a:spcPts val="0"/>
              </a:spcAft>
              <a:buClrTx/>
              <a:buSzTx/>
              <a:buFontTx/>
              <a:buNone/>
              <a:tabLst/>
              <a:defRPr/>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That Was Then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God’s first words to Abraham (as Abram) were a directive to leave home (Genesis 12:1). He left his extended family behind as he journeyed toward and within the land God had designated. God deliberately separated him from his past to create a new nation from him—a nation to usher in the Messiah. We may wonder how homesick Abraham became from time to time. We may also wonder if Abraham ever wished he hadn’t taken Lot along! The importance of Abraham (lived about 2000 BC) in salvation-history should not be overlooked. His names “Abram” and “Abraham” appear on the pages of the Old and New Testament nearly 300 times, with about 28 percent of those occurring in the New Testament. In Hebrews 11, Abraham is enshrined in “Faith’s Hall of Fame.” His example has much to teach us yet today.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This Is Now</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1080770" algn="l"/>
              </a:tabLs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In a sense, Abraham’s story is ours as well. God wants us to know the Messiah He has sent. But for that to happen, sometimes God has to separate us from relationships, events, jobs, etc., that stand in the way (Mark 10:28-31; Luke 5:27-28). Those separations may come either </a:t>
            </a:r>
            <a:r>
              <a:rPr lang="en-US" sz="1800" i="1" kern="0" dirty="0">
                <a:effectLst/>
                <a:latin typeface="Calibri" panose="020F0502020204030204" pitchFamily="34" charset="0"/>
                <a:ea typeface="Aptos" panose="020B0004020202020204" pitchFamily="34" charset="0"/>
                <a:cs typeface="Times New Roman" panose="02020603050405020304" pitchFamily="18" charset="0"/>
              </a:rPr>
              <a:t>in order that </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we may know Jesus or </a:t>
            </a:r>
            <a:r>
              <a:rPr lang="en-US" sz="1800" i="1" kern="0" dirty="0">
                <a:effectLst/>
                <a:latin typeface="Calibri" panose="020F0502020204030204" pitchFamily="34" charset="0"/>
                <a:ea typeface="Aptos" panose="020B0004020202020204" pitchFamily="34" charset="0"/>
                <a:cs typeface="Times New Roman" panose="02020603050405020304" pitchFamily="18" charset="0"/>
              </a:rPr>
              <a:t>as a result of </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knowing Him. Those who have experienced such severances may have an inkling of Abraham’s faith. His willingness to place faith in God before all else makes him stand apart, a hero of faith (Hebrews 11:8- 10; compare Galatians 3:9). God expects similar faith even today. When we believe we are called to a different situation, God may not reveal all the details of how to do so and why. If He did, then there would be no room for faith! We should not be surprised if our journey involves taking a “Lot” along. In the Genesis narrative, that man was nothing but trouble for his uncle. More importantly, it’s vital that we not </a:t>
            </a:r>
            <a:r>
              <a:rPr lang="en-US" sz="1800" i="1" kern="0" dirty="0">
                <a:effectLst/>
                <a:latin typeface="Calibri" panose="020F0502020204030204" pitchFamily="34" charset="0"/>
                <a:ea typeface="Aptos" panose="020B0004020202020204" pitchFamily="34" charset="0"/>
                <a:cs typeface="Times New Roman" panose="02020603050405020304" pitchFamily="18" charset="0"/>
              </a:rPr>
              <a:t>be </a:t>
            </a:r>
            <a:r>
              <a:rPr lang="en-US" sz="1800" kern="0" dirty="0">
                <a:effectLst/>
                <a:latin typeface="Calibri" panose="020F0502020204030204" pitchFamily="34" charset="0"/>
                <a:ea typeface="Aptos" panose="020B0004020202020204" pitchFamily="34" charset="0"/>
                <a:cs typeface="Times New Roman" panose="02020603050405020304" pitchFamily="18" charset="0"/>
              </a:rPr>
              <a:t>a “Lot”!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099115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10000"/>
          </a:bodyPr>
          <a:lstStyle/>
          <a:p>
            <a:pPr marL="0" marR="0">
              <a:lnSpc>
                <a:spcPct val="107000"/>
              </a:lnSpc>
              <a:spcBef>
                <a:spcPts val="0"/>
              </a:spcBef>
              <a:spcAft>
                <a:spcPts val="0"/>
              </a:spcAft>
            </a:pPr>
            <a:r>
              <a:rPr lang="en-US" sz="1800" b="1" kern="0" dirty="0">
                <a:solidFill>
                  <a:srgbClr val="666666"/>
                </a:solidFill>
                <a:effectLst/>
                <a:latin typeface="Calibri" panose="020F0502020204030204" pitchFamily="34" charset="0"/>
                <a:ea typeface="Aptos" panose="020B0004020202020204" pitchFamily="34" charset="0"/>
                <a:cs typeface="Times New Roman" panose="02020603050405020304" pitchFamily="18" charset="0"/>
              </a:rPr>
              <a:t>Honor God daily.</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Honoring God should be a consistent lifestyle, not compartmentalized by different settings. We are called to honor God in all areas of life, regardless of outcomes or circumstances. Jesus’s sacrifice calls for transformation, leading us to live honorably every day, reflecting our faith in every aspect of life.</a:t>
            </a:r>
          </a:p>
          <a:p>
            <a:pPr marL="0" marR="0">
              <a:lnSpc>
                <a:spcPct val="107000"/>
              </a:lnSpc>
              <a:spcBef>
                <a:spcPts val="0"/>
              </a:spcBef>
              <a:spcAft>
                <a:spcPts val="0"/>
              </a:spcAft>
            </a:pPr>
            <a:endParaRPr lang="en-US" sz="1800"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Key Takeaways: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1. Honoring God should be consistent and not limited to specific settings; it should be a part of our daily life.</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2. Our actions should reflect our faith in all situations, avoiding the compartmentalization of behavior between church and other areas.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3. Jesus’s sacrifice transforms us, calling us to live honorably and graciously in every aspect of our lives.</a:t>
            </a:r>
            <a:endParaRPr lang="en-US" sz="1800" b="1" kern="0" dirty="0">
              <a:effectLst/>
              <a:latin typeface="Calibri" panose="020F0502020204030204" pitchFamily="34" charset="0"/>
              <a:ea typeface="Helvetica Neue"/>
              <a:cs typeface="Times New Roman" panose="02020603050405020304" pitchFamily="18" charset="0"/>
              <a:sym typeface="Helvetica Neue"/>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God's Willingness to Restore: Despite Abram's failures, God welcomed him back when he returned in faith, blessing him even more. This shows that God is always ready to restore us, no matter how many times we fall.</a:t>
            </a:r>
          </a:p>
          <a:p>
            <a:endParaRPr lang="en-US" dirty="0"/>
          </a:p>
          <a:p>
            <a:r>
              <a:rPr lang="en-US" dirty="0"/>
              <a:t>2. Consequences of Sin: Abram and Lot's wealth, gained through deception, led to division and conflict. Sin always carries negative consequences, even when it seems insignificant.</a:t>
            </a:r>
          </a:p>
          <a:p>
            <a:endParaRPr lang="en-US" dirty="0"/>
          </a:p>
          <a:p>
            <a:r>
              <a:rPr lang="en-US" dirty="0"/>
              <a:t>3. Certainty of God's Word: Archaeological evidence eventually confirmed the Bible's account of Ur, affirming the reliability of God's Word. Believers are called to trust in God's promises, even without scientific proof.</a:t>
            </a:r>
          </a:p>
        </p:txBody>
      </p:sp>
    </p:spTree>
    <p:extLst>
      <p:ext uri="{BB962C8B-B14F-4D97-AF65-F5344CB8AC3E}">
        <p14:creationId xmlns:p14="http://schemas.microsoft.com/office/powerpoint/2010/main" val="2727535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a:lnSpc>
                <a:spcPct val="107000"/>
              </a:lnSpc>
              <a:spcBef>
                <a:spcPts val="0"/>
              </a:spcBef>
              <a:spcAft>
                <a:spcPts val="0"/>
              </a:spcAft>
            </a:pPr>
            <a:r>
              <a:rPr lang="en-US" sz="2400" b="1"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0" dirty="0">
                <a:effectLst/>
                <a:latin typeface="Calibri" panose="020F0502020204030204" pitchFamily="34" charset="0"/>
                <a:ea typeface="Aptos" panose="020B0004020202020204" pitchFamily="34" charset="0"/>
                <a:cs typeface="Times New Roman" panose="02020603050405020304" pitchFamily="18" charset="0"/>
              </a:rPr>
              <a:t>ABRAM LETS LOT CHOOSE</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0" dirty="0">
                <a:effectLst/>
                <a:latin typeface="Calibri" panose="020F0502020204030204" pitchFamily="34" charset="0"/>
                <a:ea typeface="Aptos" panose="020B0004020202020204" pitchFamily="34" charset="0"/>
                <a:cs typeface="Times New Roman" panose="02020603050405020304" pitchFamily="18" charset="0"/>
              </a:rPr>
              <a:t>Why does Abram let Lot choose the “best” plot of land?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Abram’s decision to let Lot choose where to reside shows his desire to make peace. He may have been comforted in that decision by his trust in God. Abram chose to prioritize his relationship with Lot and show generosity toward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0" dirty="0">
                <a:effectLst/>
                <a:latin typeface="Calibri" panose="020F0502020204030204" pitchFamily="34" charset="0"/>
                <a:ea typeface="Aptos" panose="020B0004020202020204" pitchFamily="34" charset="0"/>
                <a:cs typeface="Times New Roman" panose="02020603050405020304" pitchFamily="18" charset="0"/>
              </a:rPr>
              <a:t>Why does Lot choose to settle in the land to the east?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Lot chose to settle in the land to the east because he perceived that it was the best plot of land. He saw that the whole plain of the Jordan toward </a:t>
            </a:r>
            <a:r>
              <a:rPr lang="en-US" sz="24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Zoar</a:t>
            </a: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was well-watered, like the garden of the Lord and the land of Egypt. However, the text suggests that Lot’s choice was not truly the best because of the future destruction that would occur in the land.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0" dirty="0">
                <a:effectLst/>
                <a:latin typeface="Calibri" panose="020F0502020204030204" pitchFamily="34" charset="0"/>
                <a:ea typeface="Aptos" panose="020B0004020202020204" pitchFamily="34" charset="0"/>
                <a:cs typeface="Times New Roman" panose="02020603050405020304" pitchFamily="18" charset="0"/>
              </a:rPr>
              <a:t>What does the story of Abram and Lot teach us about honoring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The story of Abram and Lot teaches us that nothing will prevent God from keeping His promises. Abram could trust God, knowing that God would ultimately provide.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32402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defTabSz="457200" eaLnBrk="1" fontAlgn="auto" latinLnBrk="0" hangingPunct="1">
              <a:lnSpc>
                <a:spcPct val="107000"/>
              </a:lnSpc>
              <a:spcBef>
                <a:spcPts val="0"/>
              </a:spcBef>
              <a:spcAft>
                <a:spcPts val="0"/>
              </a:spcAft>
              <a:buClrTx/>
              <a:buSzTx/>
              <a:buFontTx/>
              <a:buNone/>
              <a:tabLst/>
              <a:defRPr/>
            </a:pPr>
            <a:r>
              <a:rPr lang="en-US" sz="2400" b="1" kern="0" dirty="0">
                <a:effectLst/>
                <a:latin typeface="Calibri" panose="020F0502020204030204" pitchFamily="34" charset="0"/>
                <a:ea typeface="Aptos" panose="020B0004020202020204" pitchFamily="34" charset="0"/>
                <a:cs typeface="Times New Roman" panose="02020603050405020304" pitchFamily="18" charset="0"/>
              </a:rPr>
              <a:t>ABRAM BUILDS AN ALTAR AT MAMRE</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0" dirty="0">
                <a:effectLst/>
                <a:latin typeface="Calibri" panose="020F0502020204030204" pitchFamily="34" charset="0"/>
                <a:ea typeface="Aptos" panose="020B0004020202020204" pitchFamily="34" charset="0"/>
                <a:cs typeface="Times New Roman" panose="02020603050405020304" pitchFamily="18" charset="0"/>
              </a:rPr>
              <a:t>What promises to Abram does God make (vv. 14–17)?</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God promises to give Abram a great deal of land, all the territory that his eyes can see. This will be his family’s possession forever. Also, God promises to give Abram a large family, so many children that they will number like the dust he was kicking up with his shoes.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0" dirty="0">
                <a:effectLst/>
                <a:latin typeface="Calibri" panose="020F0502020204030204" pitchFamily="34" charset="0"/>
                <a:ea typeface="Aptos" panose="020B0004020202020204" pitchFamily="34" charset="0"/>
                <a:cs typeface="Times New Roman" panose="02020603050405020304" pitchFamily="18" charset="0"/>
              </a:rPr>
              <a:t>How does God show faithfulness to Abram?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Abram gave Lot the first choice in land, and Lot chose what appeared to be the best. It looked like Abram would be left with a dry desert territory. But instead, God was able to bless Abram by leading him to a home that had so much water as to support great big trees. Abram was being protected by God all along.</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0" dirty="0">
                <a:effectLst/>
                <a:latin typeface="Calibri" panose="020F0502020204030204" pitchFamily="34" charset="0"/>
                <a:ea typeface="Aptos" panose="020B0004020202020204" pitchFamily="34" charset="0"/>
                <a:cs typeface="Times New Roman" panose="02020603050405020304" pitchFamily="18" charset="0"/>
              </a:rPr>
              <a:t>Why does Abram build an altar?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effectLst/>
                <a:latin typeface="Calibri" panose="020F0502020204030204" pitchFamily="34" charset="0"/>
                <a:ea typeface="Aptos" panose="020B0004020202020204" pitchFamily="34" charset="0"/>
                <a:cs typeface="Times New Roman" panose="02020603050405020304" pitchFamily="18" charset="0"/>
              </a:rPr>
              <a:t>An altar is a memorial, a message for all who see it. Abram builds an altar to mark the significance of the place that God had given. He wanted</a:t>
            </a: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r>
              <a:rPr lang="en-US" sz="2400" kern="0" dirty="0">
                <a:effectLst/>
                <a:latin typeface="Calibri" panose="020F0502020204030204" pitchFamily="34" charset="0"/>
                <a:ea typeface="Aptos" panose="020B0004020202020204" pitchFamily="34" charset="0"/>
                <a:cs typeface="Times New Roman" panose="02020603050405020304" pitchFamily="18" charset="0"/>
              </a:rPr>
              <a:t>everyone to know that God is able to keep His promises, that God’s plans are not thwarted by the selfish motives of others.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01835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Father God, send us into the troubled world as Your ambassadors so that we may make disciples as we remind others of what You have done for us. Give us eyes like Abraham to perceive the nature of faith. May we not be a short-sighted “Lot”! We ask this in the name of Jesus.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Be ready to exercise a faith like Abraham’s.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D4F5927-16C2-4764-8713-C447BE4BDC76}" type="slidenum">
              <a:rPr lang="en-US" smtClean="0"/>
              <a:pPr/>
              <a:t>2</a:t>
            </a:fld>
            <a:endParaRPr lang="en-US" dirty="0"/>
          </a:p>
        </p:txBody>
      </p:sp>
    </p:spTree>
    <p:extLst>
      <p:ext uri="{BB962C8B-B14F-4D97-AF65-F5344CB8AC3E}">
        <p14:creationId xmlns:p14="http://schemas.microsoft.com/office/powerpoint/2010/main" val="3660680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0000" lnSpcReduction="20000"/>
          </a:bodyPr>
          <a:lstStyle/>
          <a:p>
            <a:pPr marL="0" lvl="0" indent="0" algn="l">
              <a:buFont typeface="Wingdings" panose="05000000000000000000" pitchFamily="2" charset="2"/>
              <a:buChar char="q"/>
            </a:pPr>
            <a:r>
              <a:rPr lang="en-US" sz="1800" b="1" cap="small" dirty="0">
                <a:effectLst>
                  <a:outerShdw blurRad="38100" dist="38100" dir="2700000" algn="tl">
                    <a:srgbClr val="000000">
                      <a:alpha val="43137"/>
                    </a:srgbClr>
                  </a:outerShdw>
                </a:effectLst>
                <a:latin typeface="Gotham Medium" panose="02000604030000020004"/>
              </a:rPr>
              <a:t>Abram Lets Lot Choose - Genesis 13:8-13 KJV</a:t>
            </a:r>
          </a:p>
          <a:p>
            <a:pPr marL="0" lvl="0" indent="0" algn="l">
              <a:buFont typeface="Wingdings" panose="05000000000000000000" pitchFamily="2" charset="2"/>
              <a:buChar char="q"/>
            </a:pPr>
            <a:r>
              <a:rPr lang="en-US" sz="1800" b="1" cap="small" dirty="0">
                <a:effectLst>
                  <a:outerShdw blurRad="38100" dist="38100" dir="2700000" algn="tl">
                    <a:srgbClr val="000000">
                      <a:alpha val="43137"/>
                    </a:srgbClr>
                  </a:outerShdw>
                </a:effectLst>
                <a:latin typeface="Gotham Medium" panose="02000604030000020004"/>
              </a:rPr>
              <a:t>Abram Builds an Altar at </a:t>
            </a:r>
            <a:r>
              <a:rPr lang="en-US" sz="1800" b="1" cap="small" dirty="0" err="1">
                <a:effectLst>
                  <a:outerShdw blurRad="38100" dist="38100" dir="2700000" algn="tl">
                    <a:srgbClr val="000000">
                      <a:alpha val="43137"/>
                    </a:srgbClr>
                  </a:outerShdw>
                </a:effectLst>
                <a:latin typeface="Gotham Medium" panose="02000604030000020004"/>
              </a:rPr>
              <a:t>Mamre</a:t>
            </a:r>
            <a:r>
              <a:rPr lang="en-US" sz="1800" b="1" cap="small" dirty="0">
                <a:effectLst>
                  <a:outerShdw blurRad="38100" dist="38100" dir="2700000" algn="tl">
                    <a:srgbClr val="000000">
                      <a:alpha val="43137"/>
                    </a:srgbClr>
                  </a:outerShdw>
                </a:effectLst>
                <a:latin typeface="Gotham Medium" panose="02000604030000020004"/>
              </a:rPr>
              <a:t> - Genesis 13:14–18 KJV</a:t>
            </a:r>
          </a:p>
          <a:p>
            <a:pPr marL="0" lvl="0" indent="0" algn="l">
              <a:buFont typeface="Wingdings" panose="05000000000000000000" pitchFamily="2" charset="2"/>
              <a:buNone/>
            </a:pPr>
            <a:endParaRPr lang="en-US" sz="1800" b="1" cap="small" dirty="0">
              <a:effectLst>
                <a:outerShdw blurRad="38100" dist="38100" dir="2700000" algn="tl">
                  <a:srgbClr val="000000">
                    <a:alpha val="43137"/>
                  </a:srgbClr>
                </a:outerShdw>
              </a:effectLst>
              <a:latin typeface="Gotham Medium" panose="02000604030000020004"/>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Analysis &amp;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Genesis 13:8–18, Abram and Lot face conflict due to the growth of their flocks. To maintain peace, Abram offers Lot the choice of land, allowing Lot to pick first. Lot chooses the fertile plains of Jordan, near Sodom, while Abram remains in Canaan. After Lot departs, God reiterates His promise to Abram, assuring him that all the land he sees will belong to his descendants forever. Abram builds an altar, acknowledging God's promise.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Abram's willingness to let Lot choose first demonstrates his faith in God’s provision and desire for peace. By choosing the plains near Sodom, Lot prioritizes material prosperity over spiritual well-being, foreshadowing future troubles. God's reaffirmation of His promise to Abram </a:t>
            </a: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signifies</a:t>
            </a: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divine blessing and assurance that the land will belong to his descendants. Abram's response, building an altar, reflects his continued trust and reverence for God. The passage emphasizes themes of faith, humility, and the consequences of our choices.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gn="l">
              <a:buFont typeface="Wingdings" panose="05000000000000000000" pitchFamily="2" charset="2"/>
              <a:buNone/>
            </a:pPr>
            <a:endParaRPr lang="en-US" sz="1800" b="1" cap="small" dirty="0">
              <a:effectLst>
                <a:outerShdw blurRad="38100" dist="38100" dir="2700000" algn="tl">
                  <a:srgbClr val="000000">
                    <a:alpha val="43137"/>
                  </a:srgbClr>
                </a:outerShdw>
              </a:effectLst>
              <a:latin typeface="Gotham Medium" panose="02000604030000020004"/>
            </a:endParaRPr>
          </a:p>
        </p:txBody>
      </p:sp>
      <p:sp>
        <p:nvSpPr>
          <p:cNvPr id="4" name="Slide Number Placeholder 3"/>
          <p:cNvSpPr>
            <a:spLocks noGrp="1"/>
          </p:cNvSpPr>
          <p:nvPr>
            <p:ph type="sldNum" sz="quarter" idx="5"/>
          </p:nvPr>
        </p:nvSpPr>
        <p:spPr/>
        <p:txBody>
          <a:bodyPr/>
          <a:lstStyle/>
          <a:p>
            <a:fld id="{9D4F5927-16C2-4764-8713-C447BE4BDC76}" type="slidenum">
              <a:rPr lang="en-US" smtClean="0"/>
              <a:pPr/>
              <a:t>3</a:t>
            </a:fld>
            <a:endParaRPr lang="en-US" dirty="0"/>
          </a:p>
        </p:txBody>
      </p:sp>
    </p:spTree>
    <p:extLst>
      <p:ext uri="{BB962C8B-B14F-4D97-AF65-F5344CB8AC3E}">
        <p14:creationId xmlns:p14="http://schemas.microsoft.com/office/powerpoint/2010/main" val="26747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85000" lnSpcReduction="10000"/>
          </a:bodyPr>
          <a:lstStyle/>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Summary &amp; Main Idea:</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passage reflects on the emotional connection to a home, highlighting how a physical space transforms into something sacred through memories and experiences. The author parallels their experience of leaving a beloved home with Abram’s dedication of a new land to God in Genesis 13, emphasizing how spaces become sacred through gratitude, purpose, and remembrance.</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Three Key Takeaway Statements: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1. Homes become sacred through the memories, experiences, and love shared within them.</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2. Like Abram dedicating land to God, we can set apart spaces in our lives as sacred by expressing gratitude and purpose.</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3. Sacred spaces hold significance for generations, as they encapsulate stories and connections that transcend time.</a:t>
            </a:r>
          </a:p>
        </p:txBody>
      </p:sp>
    </p:spTree>
    <p:extLst>
      <p:ext uri="{BB962C8B-B14F-4D97-AF65-F5344CB8AC3E}">
        <p14:creationId xmlns:p14="http://schemas.microsoft.com/office/powerpoint/2010/main" val="4018247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0000" lnSpcReduction="20000"/>
          </a:bodyPr>
          <a:lstStyle/>
          <a:p>
            <a:r>
              <a:rPr lang="en-US" sz="2200" b="0" dirty="0">
                <a:effectLst/>
                <a:latin typeface="Helvetica Neue"/>
                <a:ea typeface="Helvetica Neue"/>
                <a:cs typeface="Helvetica Neue"/>
                <a:sym typeface="Helvetica Neue"/>
              </a:rPr>
              <a:t>CHOOSING</a:t>
            </a:r>
          </a:p>
          <a:p>
            <a:r>
              <a:rPr lang="en-US" sz="2200" b="0" dirty="0">
                <a:effectLst/>
                <a:latin typeface="Helvetica Neue"/>
                <a:ea typeface="Helvetica Neue"/>
                <a:cs typeface="Helvetica Neue"/>
                <a:sym typeface="Helvetica Neue"/>
              </a:rPr>
              <a:t>Abram and Lot's prosperity led to conflict over resources, prompting Abram to suggest a separation. Lot chose fertile land near Jordan, disregarding the wickedness of nearby cities. Though Lot may have sought to live righteously, the corrupt environment eventually led to destruction, resulting in the loss of his wife and wealth.</a:t>
            </a:r>
          </a:p>
          <a:p>
            <a:endParaRPr lang="en-US" sz="2200" b="0" dirty="0">
              <a:effectLst/>
              <a:latin typeface="Helvetica Neue"/>
              <a:ea typeface="Helvetica Neue"/>
              <a:cs typeface="Helvetica Neue"/>
              <a:sym typeface="Helvetica Neue"/>
            </a:endParaRPr>
          </a:p>
          <a:p>
            <a:r>
              <a:rPr lang="en-US" sz="2200" b="0" dirty="0">
                <a:effectLst/>
                <a:latin typeface="Helvetica Neue"/>
                <a:ea typeface="Helvetica Neue"/>
                <a:cs typeface="Helvetica Neue"/>
                <a:sym typeface="Helvetica Neue"/>
              </a:rPr>
              <a:t> Three Key Takeaway Statements: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Helvetica Neue"/>
                <a:cs typeface="Times New Roman" panose="02020603050405020304" pitchFamily="18" charset="0"/>
                <a:sym typeface="Helvetica Neue"/>
              </a:rPr>
              <a:t>1. Prosperity can create conflicts that require wise decisions, as seen in Abram and Lot’s separation.</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Helvetica Neue"/>
                <a:cs typeface="Times New Roman" panose="02020603050405020304" pitchFamily="18" charset="0"/>
                <a:sym typeface="Helvetica Neue"/>
              </a:rPr>
              <a:t>2. Lot chose material abundance over spiritual safety, leading to devastating consequences.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Helvetica Neue"/>
                <a:cs typeface="Times New Roman" panose="02020603050405020304" pitchFamily="18" charset="0"/>
                <a:sym typeface="Helvetica Neue"/>
              </a:rPr>
              <a:t>3. Surroundings matter; even with good intentions, living near corruption can lead to loss and destruction.</a:t>
            </a:r>
          </a:p>
          <a:p>
            <a:endParaRPr lang="en-US" sz="2200" b="0" dirty="0">
              <a:effectLst/>
              <a:latin typeface="Helvetica Neue"/>
              <a:ea typeface="Helvetica Neue"/>
              <a:cs typeface="Helvetica Neue"/>
              <a:sym typeface="Helvetica Neue"/>
            </a:endParaRPr>
          </a:p>
          <a:p>
            <a:r>
              <a:rPr lang="en-US" sz="2200" b="0" dirty="0">
                <a:effectLst/>
                <a:latin typeface="Helvetica Neue"/>
                <a:ea typeface="Helvetica Neue"/>
                <a:cs typeface="Helvetica Neue"/>
                <a:sym typeface="Helvetica Neue"/>
              </a:rPr>
              <a:t>&gt;&lt;&gt;&lt;&gt;&lt;&gt;&lt;&gt;&lt;&gt;&lt;&gt;&lt;&gt;&lt;&gt;&lt;</a:t>
            </a:r>
          </a:p>
          <a:p>
            <a:pPr marL="0" marR="0">
              <a:lnSpc>
                <a:spcPct val="107000"/>
              </a:lnSpc>
              <a:spcBef>
                <a:spcPts val="0"/>
              </a:spcBef>
              <a:spcAft>
                <a:spcPts val="0"/>
              </a:spcAft>
            </a:pPr>
            <a:r>
              <a:rPr lang="en-US" sz="1800" b="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Building an Altar—</a:t>
            </a:r>
            <a:endParaRPr lang="en-US" sz="1800" b="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2200" b="0" dirty="0">
                <a:effectLst/>
                <a:latin typeface="Helvetica Neue"/>
                <a:ea typeface="Helvetica Neue"/>
                <a:cs typeface="Helvetica Neue"/>
                <a:sym typeface="Helvetica Neue"/>
              </a:rPr>
              <a:t>After Lot left, God reaffirmed His promise to Abram about the vast land and future generations he would inherit. In response to God's assurance, Abram built an altar in the plains of </a:t>
            </a:r>
            <a:r>
              <a:rPr lang="en-US" sz="2200" b="0" dirty="0" err="1">
                <a:effectLst/>
                <a:latin typeface="Helvetica Neue"/>
                <a:ea typeface="Helvetica Neue"/>
                <a:cs typeface="Helvetica Neue"/>
                <a:sym typeface="Helvetica Neue"/>
              </a:rPr>
              <a:t>Mamre</a:t>
            </a:r>
            <a:r>
              <a:rPr lang="en-US" sz="2200" b="0" dirty="0">
                <a:effectLst/>
                <a:latin typeface="Helvetica Neue"/>
                <a:ea typeface="Helvetica Neue"/>
                <a:cs typeface="Helvetica Neue"/>
                <a:sym typeface="Helvetica Neue"/>
              </a:rPr>
              <a:t> near Hebron, creating a memorial to honor God's covenant and blessings.</a:t>
            </a:r>
          </a:p>
          <a:p>
            <a:endParaRPr lang="en-US" sz="2200" b="0" dirty="0">
              <a:effectLst/>
              <a:latin typeface="Helvetica Neue"/>
              <a:ea typeface="Helvetica Neue"/>
              <a:cs typeface="Helvetica Neue"/>
              <a:sym typeface="Helvetica Neue"/>
            </a:endParaRPr>
          </a:p>
          <a:p>
            <a:r>
              <a:rPr lang="en-US" sz="2200" b="0" dirty="0">
                <a:effectLst/>
                <a:latin typeface="Helvetica Neue"/>
                <a:ea typeface="Helvetica Neue"/>
                <a:cs typeface="Helvetica Neue"/>
                <a:sym typeface="Helvetica Neue"/>
              </a:rPr>
              <a:t> Three Key Takeaway Statements: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Helvetica Neue"/>
                <a:cs typeface="Times New Roman" panose="02020603050405020304" pitchFamily="18" charset="0"/>
                <a:sym typeface="Helvetica Neue"/>
              </a:rPr>
              <a:t>1. God reiterated His covenant with Abram, promising vast land and numerous descendants.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Helvetica Neue"/>
                <a:cs typeface="Times New Roman" panose="02020603050405020304" pitchFamily="18" charset="0"/>
                <a:sym typeface="Helvetica Neue"/>
              </a:rPr>
              <a:t>2. Abram’s altar symbolized his faith and served as a lasting memorial to God's faithfulness.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Helvetica Neue"/>
                <a:cs typeface="Times New Roman" panose="02020603050405020304" pitchFamily="18" charset="0"/>
                <a:sym typeface="Helvetica Neue"/>
              </a:rPr>
              <a:t>3. Building altars in the Old Testament was a way to visibly honor and remember God's actions and promises.</a:t>
            </a:r>
          </a:p>
          <a:p>
            <a:endParaRPr lang="en-US" sz="2200" b="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US" sz="2200" b="0" dirty="0">
                <a:effectLst/>
                <a:latin typeface="Helvetica Neue"/>
                <a:ea typeface="Helvetica Neue"/>
                <a:cs typeface="Helvetica Neue"/>
                <a:sym typeface="Helvetica Neue"/>
              </a:rPr>
              <a:t>&gt;&lt;&gt;&lt;&gt;&lt;&gt;&lt;&gt;&lt;&gt;&lt;&gt;&lt;&gt;&lt;&gt;&lt;</a:t>
            </a:r>
          </a:p>
          <a:p>
            <a:r>
              <a:rPr lang="en-US" sz="2200" b="0" dirty="0">
                <a:effectLst/>
                <a:latin typeface="Helvetica Neue"/>
                <a:ea typeface="Helvetica Neue"/>
                <a:cs typeface="Helvetica Neue"/>
                <a:sym typeface="Helvetica Neue"/>
              </a:rPr>
              <a:t>A New Altar—</a:t>
            </a:r>
          </a:p>
          <a:p>
            <a:r>
              <a:rPr lang="en-US" sz="2200" b="0" dirty="0">
                <a:effectLst/>
                <a:latin typeface="Helvetica Neue"/>
                <a:ea typeface="Helvetica Neue"/>
                <a:cs typeface="Helvetica Neue"/>
                <a:sym typeface="Helvetica Neue"/>
              </a:rPr>
              <a:t>In the New Testament, believers are called to offer their lives as a "living sacrifice" (Romans 12:1) to God, representing His light in all aspects of life. Christians should continually honor and glorify God, serving as reminders to the world of His works, regardless of their environment.</a:t>
            </a:r>
          </a:p>
          <a:p>
            <a:endParaRPr lang="en-US" sz="2200" b="0" dirty="0">
              <a:effectLst/>
              <a:latin typeface="Helvetica Neue"/>
              <a:ea typeface="Helvetica Neue"/>
              <a:cs typeface="Helvetica Neue"/>
              <a:sym typeface="Helvetica Neue"/>
            </a:endParaRPr>
          </a:p>
          <a:p>
            <a:r>
              <a:rPr lang="en-US" sz="2200" b="0" dirty="0">
                <a:effectLst/>
                <a:latin typeface="Helvetica Neue"/>
                <a:ea typeface="Helvetica Neue"/>
                <a:cs typeface="Helvetica Neue"/>
                <a:sym typeface="Helvetica Neue"/>
              </a:rPr>
              <a:t> Three Key Takeaway Statements: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Helvetica Neue"/>
                <a:cs typeface="Times New Roman" panose="02020603050405020304" pitchFamily="18" charset="0"/>
                <a:sym typeface="Helvetica Neue"/>
              </a:rPr>
              <a:t>1. Believers are called to be living sacrifices, reflecting God’s light in all areas of life.</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Helvetica Neue"/>
                <a:cs typeface="Times New Roman" panose="02020603050405020304" pitchFamily="18" charset="0"/>
                <a:sym typeface="Helvetica Neue"/>
              </a:rPr>
              <a:t>2. Christians should honor and glorify God wherever they are, regardless of their surroundings.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Helvetica Neue"/>
                <a:cs typeface="Times New Roman" panose="02020603050405020304" pitchFamily="18" charset="0"/>
                <a:sym typeface="Helvetica Neue"/>
              </a:rPr>
              <a:t>3. The presence of God’s people should continually remind the world of His goodness and grace.</a:t>
            </a:r>
          </a:p>
        </p:txBody>
      </p:sp>
    </p:spTree>
    <p:extLst>
      <p:ext uri="{BB962C8B-B14F-4D97-AF65-F5344CB8AC3E}">
        <p14:creationId xmlns:p14="http://schemas.microsoft.com/office/powerpoint/2010/main" val="2125742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0000" lnSpcReduction="20000"/>
          </a:bodyPr>
          <a:lstStyle/>
          <a:p>
            <a:r>
              <a:rPr lang="en-US" sz="2200" dirty="0">
                <a:effectLst/>
                <a:latin typeface="Helvetica Neue"/>
                <a:ea typeface="Helvetica Neue"/>
                <a:cs typeface="Helvetica Neue"/>
                <a:sym typeface="Helvetica Neue"/>
              </a:rPr>
              <a:t>Human sinfulness has been a persistent issue since Adam and Eve’s expulsion from Eden, requiring God’s intervention to restore creation. This divine plan began with God’s covenant with Abram, promising land, progeny, and blessing, and ultimately leading to the arrival of the Messiah. Abram’s faith and obedience, despite distractions like his nephew Lot, played a crucial role in this plan.</a:t>
            </a:r>
          </a:p>
          <a:p>
            <a:endParaRPr lang="en-US"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Three Key Takeaway Statements: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Helvetica Neue"/>
                <a:cs typeface="Times New Roman" panose="02020603050405020304" pitchFamily="18" charset="0"/>
                <a:sym typeface="Helvetica Neue"/>
              </a:rPr>
              <a:t>1. Humanity’s sinfulness necessitated God’s restoration plan, beginning with Abram’s covenant and culminating in Jesus.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Helvetica Neue"/>
                <a:cs typeface="Times New Roman" panose="02020603050405020304" pitchFamily="18" charset="0"/>
                <a:sym typeface="Helvetica Neue"/>
              </a:rPr>
              <a:t>2. Abram’s faith and obedience, though imperfect, were instrumental in fulfilling God’s promises of land, progeny, and blessing.</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Helvetica Neue"/>
                <a:cs typeface="Times New Roman" panose="02020603050405020304" pitchFamily="18" charset="0"/>
                <a:sym typeface="Helvetica Neue"/>
              </a:rPr>
              <a:t>3. Distractions, such as Abram’s decision to bring Lot, created challenges but did not derail God’s overarching plan.</a:t>
            </a:r>
          </a:p>
        </p:txBody>
      </p:sp>
    </p:spTree>
    <p:extLst>
      <p:ext uri="{BB962C8B-B14F-4D97-AF65-F5344CB8AC3E}">
        <p14:creationId xmlns:p14="http://schemas.microsoft.com/office/powerpoint/2010/main" val="2964975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Ancient Nomads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Abram and his family were nomadic herdsmen in the ancient Near East, where survival depended on limited resources like water and grazing land. The abundance of livestock owned by Abram and Lot led to competition for these scarce resources, prompting Abram to seek a solution to avoid conflict.</a:t>
            </a:r>
          </a:p>
          <a:p>
            <a:pPr marL="0" marR="0">
              <a:lnSpc>
                <a:spcPct val="107000"/>
              </a:lnSpc>
              <a:spcBef>
                <a:spcPts val="0"/>
              </a:spcBef>
              <a:spcAft>
                <a:spcPts val="0"/>
              </a:spcAft>
            </a:pPr>
            <a:endParaRPr lang="en-US" sz="1800"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Aptos" panose="020B0004020202020204" pitchFamily="34" charset="0"/>
                <a:cs typeface="Times New Roman" panose="02020603050405020304" pitchFamily="18" charset="0"/>
              </a:rPr>
              <a:t> Three Key Takeaway Statements: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1. As nomadic herdsmen, Abram and Lot faced competition for limited resources in the arid lands of Canaan.</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2. Wells and water were essential and scarce, leading to frequent conflicts in the region.</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3. Abram’s wealth in livestock led to competition with Lot, prompting him to seek a resolution to avoid strife.</a:t>
            </a:r>
          </a:p>
          <a:p>
            <a:pPr marL="0" marR="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a:t>
            </a: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Abram’s Nephew Lot</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Lot, Abram's nephew, followed Abram in response to God’s call but later faced conflict with Abram due to competing resources. Despite poor decisions, including choosing dangerous land near Sodom, Lot is later recognized as a righteous man who remained faithful to God in a sinful environment, highlighting that God's people can honor Him regardless of circumstances.</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Three Key Takeaway Statements:</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Lot's decision to settle near Sodom led to conflict and eventual trouble, reflecting the consequences of poor choices.</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Despite Lot’s mistakes, the New Testament recognizes him as a righteous man who honored God in a sinful environment.</a:t>
            </a: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Lot's descendants, the Moabites and Ammonites, became enemies of Israel, yet his lineage also contributed to Jesus’ genealogy.</a:t>
            </a:r>
          </a:p>
        </p:txBody>
      </p:sp>
    </p:spTree>
    <p:extLst>
      <p:ext uri="{BB962C8B-B14F-4D97-AF65-F5344CB8AC3E}">
        <p14:creationId xmlns:p14="http://schemas.microsoft.com/office/powerpoint/2010/main" val="3180377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92500" lnSpcReduction="20000"/>
          </a:bodyPr>
          <a:lstStyle/>
          <a:p>
            <a:pPr marL="0" marR="0">
              <a:lnSpc>
                <a:spcPct val="107000"/>
              </a:lnSpc>
              <a:spcBef>
                <a:spcPts val="0"/>
              </a:spcBef>
              <a:spcAft>
                <a:spcPts val="0"/>
              </a:spcAft>
            </a:pPr>
            <a:r>
              <a:rPr lang="en-US" sz="1800" b="0" kern="0" dirty="0">
                <a:effectLst/>
                <a:latin typeface="Calibri" panose="020F0502020204030204" pitchFamily="34" charset="0"/>
                <a:ea typeface="Aptos" panose="020B0004020202020204" pitchFamily="34" charset="0"/>
                <a:cs typeface="Times New Roman" panose="02020603050405020304" pitchFamily="18" charset="0"/>
              </a:rPr>
              <a:t>Hebron holds significant spiritual and historical importance, starting with Abram's altar marking God’s blessings. It later became a key location where Abraham and Sarah were buried, and David was anointed king. Hebron is remembered as a place of divine encounter, hospitality, and leadership, cementing its lasting significance in biblical history.</a:t>
            </a:r>
          </a:p>
          <a:p>
            <a:pPr marL="0" marR="0">
              <a:lnSpc>
                <a:spcPct val="107000"/>
              </a:lnSpc>
              <a:spcBef>
                <a:spcPts val="0"/>
              </a:spcBef>
              <a:spcAft>
                <a:spcPts val="0"/>
              </a:spcAft>
            </a:pPr>
            <a:endParaRPr lang="en-US" sz="1800" b="0"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0" kern="0" dirty="0">
                <a:effectLst/>
                <a:latin typeface="Calibri" panose="020F0502020204030204" pitchFamily="34" charset="0"/>
                <a:ea typeface="Aptos" panose="020B0004020202020204" pitchFamily="34" charset="0"/>
                <a:cs typeface="Times New Roman" panose="02020603050405020304" pitchFamily="18" charset="0"/>
              </a:rPr>
              <a:t> Three Key Takeaway Statements: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1. Abram's altar in Hebron symbolized God’s work and blessings, making it a sacred landmark.</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2. Hebron became a crucial site in Israel's history, hosting significant events like David's anointing as king.</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3. The city of Hebron, where Abraham settled, remains important as a place of divine encounter, leadership, and rest.</a:t>
            </a:r>
          </a:p>
        </p:txBody>
      </p:sp>
    </p:spTree>
    <p:extLst>
      <p:ext uri="{BB962C8B-B14F-4D97-AF65-F5344CB8AC3E}">
        <p14:creationId xmlns:p14="http://schemas.microsoft.com/office/powerpoint/2010/main" val="989615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b="0" kern="0" dirty="0">
                <a:effectLst/>
                <a:latin typeface="Calibri" panose="020F0502020204030204" pitchFamily="34" charset="0"/>
                <a:ea typeface="Aptos" panose="020B0004020202020204" pitchFamily="34" charset="0"/>
                <a:cs typeface="Times New Roman" panose="02020603050405020304" pitchFamily="18" charset="0"/>
              </a:rPr>
              <a:t>Summary:</a:t>
            </a:r>
          </a:p>
          <a:p>
            <a:pPr marL="0" marR="0">
              <a:lnSpc>
                <a:spcPct val="107000"/>
              </a:lnSpc>
              <a:spcBef>
                <a:spcPts val="0"/>
              </a:spcBef>
              <a:spcAft>
                <a:spcPts val="0"/>
              </a:spcAft>
            </a:pPr>
            <a:endParaRPr lang="en-US" sz="1800" b="0"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0" kern="0" dirty="0">
                <a:effectLst/>
                <a:latin typeface="Calibri" panose="020F0502020204030204" pitchFamily="34" charset="0"/>
                <a:ea typeface="Aptos" panose="020B0004020202020204" pitchFamily="34" charset="0"/>
                <a:cs typeface="Times New Roman" panose="02020603050405020304" pitchFamily="18" charset="0"/>
              </a:rPr>
              <a:t>God instructs Abram to explore the land of Canaan, which is uniquely bounded by natural landmarks: desert to the south, the Mediterranean to the west, mountains to the north, and the Sea of Galilee, Jordan River, and Dead Sea to the east. This strategic land bridge connects Africa, Asia, and Europe, contributing to Israel’s wealth under Solomon and causing future challenges. Only through divine support does Israel maintain control over this crucial territory.</a:t>
            </a:r>
          </a:p>
          <a:p>
            <a:pPr marL="0" marR="0">
              <a:lnSpc>
                <a:spcPct val="107000"/>
              </a:lnSpc>
              <a:spcBef>
                <a:spcPts val="0"/>
              </a:spcBef>
              <a:spcAft>
                <a:spcPts val="0"/>
              </a:spcAft>
            </a:pPr>
            <a:endParaRPr lang="en-US" sz="1800" b="0" kern="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0" kern="0" dirty="0">
                <a:effectLst/>
                <a:latin typeface="Calibri" panose="020F0502020204030204" pitchFamily="34" charset="0"/>
                <a:ea typeface="Aptos" panose="020B0004020202020204" pitchFamily="34" charset="0"/>
                <a:cs typeface="Times New Roman" panose="02020603050405020304" pitchFamily="18" charset="0"/>
              </a:rPr>
              <a:t>Key Takeaways:</a:t>
            </a:r>
          </a:p>
          <a:p>
            <a:pPr marL="0" marR="0">
              <a:lnSpc>
                <a:spcPct val="107000"/>
              </a:lnSpc>
              <a:spcBef>
                <a:spcPts val="0"/>
              </a:spcBef>
              <a:spcAft>
                <a:spcPts val="0"/>
              </a:spcAft>
            </a:pPr>
            <a:endParaRPr lang="en-US" sz="1800" b="0" kern="0" dirty="0">
              <a:effectLst/>
              <a:latin typeface="Calibri" panose="020F0502020204030204" pitchFamily="34" charset="0"/>
              <a:ea typeface="Aptos" panose="020B0004020202020204" pitchFamily="34" charset="0"/>
              <a:cs typeface="Times New Roman" panose="02020603050405020304" pitchFamily="18" charset="0"/>
            </a:endParaRP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1. Canaan’s natural boundaries (desert, Mediterranean, mountains, and key bodies of water) define its unique geography and strategic importance.</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2. The land of Canaan’s location as a bridge between continents plays a key role in Israel’s wealth during Solomon's reign and future conflicts.</a:t>
            </a:r>
          </a:p>
          <a:p>
            <a:pPr marL="457200" marR="0" lvl="1" indent="0" defTabSz="457200" latinLnBrk="0">
              <a:lnSpc>
                <a:spcPct val="107000"/>
              </a:lnSpc>
              <a:spcBef>
                <a:spcPts val="0"/>
              </a:spcBef>
              <a:spcAft>
                <a:spcPts val="0"/>
              </a:spcAft>
            </a:pPr>
            <a:r>
              <a:rPr lang="en-US" sz="1800" b="1" kern="0" dirty="0">
                <a:effectLst/>
                <a:latin typeface="Calibri" panose="020F0502020204030204" pitchFamily="34" charset="0"/>
                <a:ea typeface="Aptos" panose="020B0004020202020204" pitchFamily="34" charset="0"/>
                <a:cs typeface="Times New Roman" panose="02020603050405020304" pitchFamily="18" charset="0"/>
                <a:sym typeface="Helvetica Neue"/>
              </a:rPr>
              <a:t>3. Israel’s ability to maintain control over Canaan is heavily reliant on God’s support, especially during times of division and external threats.</a:t>
            </a:r>
          </a:p>
        </p:txBody>
      </p:sp>
    </p:spTree>
    <p:extLst>
      <p:ext uri="{BB962C8B-B14F-4D97-AF65-F5344CB8AC3E}">
        <p14:creationId xmlns:p14="http://schemas.microsoft.com/office/powerpoint/2010/main" val="3322345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524525" y="1141048"/>
            <a:ext cx="7874350" cy="3614480"/>
          </a:xfrm>
        </p:spPr>
        <p:txBody>
          <a:bodyPr bIns="0" anchor="b">
            <a:normAutofit/>
          </a:bodyPr>
          <a:lstStyle>
            <a:lvl1pPr algn="l">
              <a:defRPr sz="7680"/>
            </a:lvl1pPr>
          </a:lstStyle>
          <a:p>
            <a:r>
              <a:rPr lang="en-US"/>
              <a:t>Click to edit Master title style</a:t>
            </a:r>
            <a:endParaRPr lang="en-US" dirty="0"/>
          </a:p>
        </p:txBody>
      </p:sp>
      <p:sp>
        <p:nvSpPr>
          <p:cNvPr id="3" name="Subtitle 2"/>
          <p:cNvSpPr>
            <a:spLocks noGrp="1"/>
          </p:cNvSpPr>
          <p:nvPr>
            <p:ph type="subTitle" idx="1"/>
          </p:nvPr>
        </p:nvSpPr>
        <p:spPr>
          <a:xfrm>
            <a:off x="3524525" y="5022159"/>
            <a:ext cx="7874350" cy="1390394"/>
          </a:xfrm>
        </p:spPr>
        <p:txBody>
          <a:bodyPr tIns="91440" bIns="91440">
            <a:normAutofit/>
          </a:bodyPr>
          <a:lstStyle>
            <a:lvl1pPr marL="0" indent="0" algn="l">
              <a:buNone/>
              <a:defRPr sz="2276" b="0" cap="all" baseline="0">
                <a:solidFill>
                  <a:schemeClr val="tx1"/>
                </a:solidFill>
              </a:defRPr>
            </a:lvl1pPr>
            <a:lvl2pPr marL="487672" indent="0" algn="ctr">
              <a:buNone/>
              <a:defRPr sz="2133"/>
            </a:lvl2pPr>
            <a:lvl3pPr marL="975345" indent="0" algn="ctr">
              <a:buNone/>
              <a:defRPr sz="1920"/>
            </a:lvl3pPr>
            <a:lvl4pPr marL="1463017" indent="0" algn="ctr">
              <a:buNone/>
              <a:defRPr sz="1707"/>
            </a:lvl4pPr>
            <a:lvl5pPr marL="1950690" indent="0" algn="ctr">
              <a:buNone/>
              <a:defRPr sz="1707"/>
            </a:lvl5pPr>
            <a:lvl6pPr marL="2438362" indent="0" algn="ctr">
              <a:buNone/>
              <a:defRPr sz="1707"/>
            </a:lvl6pPr>
            <a:lvl7pPr marL="2926034" indent="0" algn="ctr">
              <a:buNone/>
              <a:defRPr sz="1707"/>
            </a:lvl7pPr>
            <a:lvl8pPr marL="3413707" indent="0" algn="ctr">
              <a:buNone/>
              <a:defRPr sz="1707"/>
            </a:lvl8pPr>
            <a:lvl9pPr marL="3901379" indent="0" algn="ctr">
              <a:buNone/>
              <a:defRPr sz="1707"/>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8/27/2024</a:t>
            </a:fld>
            <a:endParaRPr lang="en-US" dirty="0"/>
          </a:p>
        </p:txBody>
      </p:sp>
      <p:sp>
        <p:nvSpPr>
          <p:cNvPr id="5" name="Footer Placeholder 4"/>
          <p:cNvSpPr>
            <a:spLocks noGrp="1"/>
          </p:cNvSpPr>
          <p:nvPr>
            <p:ph type="ftr" sz="quarter" idx="11"/>
          </p:nvPr>
        </p:nvSpPr>
        <p:spPr>
          <a:xfrm>
            <a:off x="3524525" y="468350"/>
            <a:ext cx="4272966" cy="439753"/>
          </a:xfrm>
        </p:spPr>
        <p:txBody>
          <a:bodyPr/>
          <a:lstStyle/>
          <a:p>
            <a:endParaRPr lang="en-US" dirty="0"/>
          </a:p>
        </p:txBody>
      </p:sp>
      <p:sp>
        <p:nvSpPr>
          <p:cNvPr id="6" name="Slide Number Placeholder 5"/>
          <p:cNvSpPr>
            <a:spLocks noGrp="1"/>
          </p:cNvSpPr>
          <p:nvPr>
            <p:ph type="sldNum" sz="quarter" idx="12"/>
          </p:nvPr>
        </p:nvSpPr>
        <p:spPr>
          <a:xfrm>
            <a:off x="2040467" y="1136317"/>
            <a:ext cx="1140629" cy="716200"/>
          </a:xfrm>
        </p:spPr>
        <p:txBody>
          <a:bodyPr/>
          <a:lstStyle/>
          <a:p>
            <a:fld id="{86CB4B4D-7CA3-9044-876B-883B54F8677D}" type="slidenum">
              <a:rPr lang="en-US" smtClean="0"/>
              <a:pPr/>
              <a:t>‹#›</a:t>
            </a:fld>
            <a:endParaRPr lang="en-US"/>
          </a:p>
        </p:txBody>
      </p:sp>
      <p:cxnSp>
        <p:nvCxnSpPr>
          <p:cNvPr id="8" name="Straight Connector 7"/>
          <p:cNvCxnSpPr/>
          <p:nvPr/>
        </p:nvCxnSpPr>
        <p:spPr>
          <a:xfrm>
            <a:off x="3294598" y="1136318"/>
            <a:ext cx="0" cy="361921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986553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cxnSp>
        <p:nvCxnSpPr>
          <p:cNvPr id="8" name="Straight Connector 7"/>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8539429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38974" y="1253360"/>
            <a:ext cx="1568750" cy="6510356"/>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2183699" y="1253360"/>
            <a:ext cx="7408602" cy="65103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cxnSp>
        <p:nvCxnSpPr>
          <p:cNvPr id="8" name="Straight Connector 7"/>
          <p:cNvCxnSpPr/>
          <p:nvPr/>
        </p:nvCxnSpPr>
        <p:spPr>
          <a:xfrm flipH="1">
            <a:off x="9838973" y="1022966"/>
            <a:ext cx="1559902" cy="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819428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2044702" y="-25400"/>
            <a:ext cx="12534901" cy="8648700"/>
          </a:xfrm>
          <a:prstGeom prst="rect">
            <a:avLst/>
          </a:prstGeom>
          <a:ln w="9525">
            <a:round/>
          </a:ln>
        </p:spPr>
        <p:txBody>
          <a:bodyPr lIns="91439" tIns="45719" rIns="91439" bIns="45719" anchor="t">
            <a:noAutofit/>
          </a:bodyPr>
          <a:lstStyle/>
          <a:p>
            <a:endParaRPr/>
          </a:p>
        </p:txBody>
      </p:sp>
      <p:sp>
        <p:nvSpPr>
          <p:cNvPr id="39" name="Shape 39"/>
          <p:cNvSpPr txBox="1">
            <a:spLocks noGrp="1"/>
          </p:cNvSpPr>
          <p:nvPr>
            <p:ph type="title"/>
          </p:nvPr>
        </p:nvSpPr>
        <p:spPr>
          <a:xfrm>
            <a:off x="609600" y="1155700"/>
            <a:ext cx="5994400" cy="3568700"/>
          </a:xfrm>
          <a:prstGeom prst="rect">
            <a:avLst/>
          </a:prstGeom>
        </p:spPr>
        <p:txBody>
          <a:bodyPr anchor="b"/>
          <a:lstStyle>
            <a:lvl1pPr>
              <a:defRPr sz="5801"/>
            </a:lvl1pPr>
          </a:lstStyle>
          <a:p>
            <a:r>
              <a:t>Title Text</a:t>
            </a:r>
          </a:p>
        </p:txBody>
      </p:sp>
      <p:sp>
        <p:nvSpPr>
          <p:cNvPr id="40" name="Shape 40"/>
          <p:cNvSpPr txBox="1">
            <a:spLocks noGrp="1"/>
          </p:cNvSpPr>
          <p:nvPr>
            <p:ph type="body" sz="quarter" idx="1"/>
          </p:nvPr>
        </p:nvSpPr>
        <p:spPr>
          <a:xfrm>
            <a:off x="609600" y="4762500"/>
            <a:ext cx="5994400" cy="3568700"/>
          </a:xfrm>
          <a:prstGeom prst="rect">
            <a:avLst/>
          </a:prstGeom>
        </p:spPr>
        <p:txBody>
          <a:bodyPr anchor="t"/>
          <a:lstStyle>
            <a:lvl1pPr marL="0" indent="0" algn="ctr">
              <a:spcBef>
                <a:spcPts val="0"/>
              </a:spcBef>
              <a:buSzTx/>
              <a:buNone/>
            </a:lvl1pPr>
            <a:lvl2pPr marL="0" indent="228623" algn="ctr">
              <a:spcBef>
                <a:spcPts val="0"/>
              </a:spcBef>
              <a:buSzTx/>
              <a:buNone/>
            </a:lvl2pPr>
            <a:lvl3pPr marL="0" indent="457246" algn="ctr">
              <a:spcBef>
                <a:spcPts val="0"/>
              </a:spcBef>
              <a:buSzTx/>
              <a:buNone/>
            </a:lvl3pPr>
            <a:lvl4pPr marL="0" indent="685869" algn="ctr">
              <a:spcBef>
                <a:spcPts val="0"/>
              </a:spcBef>
              <a:buSzTx/>
              <a:buNone/>
            </a:lvl4pPr>
            <a:lvl5pPr marL="0" indent="914492"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85921815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8" name="Straight Connector 7"/>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52739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183696" y="2497607"/>
            <a:ext cx="7857893" cy="2685084"/>
          </a:xfrm>
        </p:spPr>
        <p:txBody>
          <a:bodyPr anchor="b">
            <a:normAutofit/>
          </a:bodyPr>
          <a:lstStyle>
            <a:lvl1pPr algn="l">
              <a:defRPr sz="4551"/>
            </a:lvl1pPr>
          </a:lstStyle>
          <a:p>
            <a:r>
              <a:rPr lang="en-US"/>
              <a:t>Click to edit Master title style</a:t>
            </a:r>
            <a:endParaRPr lang="en-US" dirty="0"/>
          </a:p>
        </p:txBody>
      </p:sp>
      <p:sp>
        <p:nvSpPr>
          <p:cNvPr id="3" name="Text Placeholder 2"/>
          <p:cNvSpPr>
            <a:spLocks noGrp="1"/>
          </p:cNvSpPr>
          <p:nvPr>
            <p:ph type="body" idx="1"/>
          </p:nvPr>
        </p:nvSpPr>
        <p:spPr>
          <a:xfrm>
            <a:off x="2183698" y="5413257"/>
            <a:ext cx="7857893" cy="1440610"/>
          </a:xfrm>
        </p:spPr>
        <p:txBody>
          <a:bodyPr tIns="91440">
            <a:normAutofit/>
          </a:bodyPr>
          <a:lstStyle>
            <a:lvl1pPr marL="0" indent="0" algn="l">
              <a:buNone/>
              <a:defRPr sz="2560">
                <a:solidFill>
                  <a:schemeClr val="tx1"/>
                </a:solidFill>
              </a:defRPr>
            </a:lvl1pPr>
            <a:lvl2pPr marL="487672" indent="0">
              <a:buNone/>
              <a:defRPr sz="2133">
                <a:solidFill>
                  <a:schemeClr val="tx1">
                    <a:tint val="75000"/>
                  </a:schemeClr>
                </a:solidFill>
              </a:defRPr>
            </a:lvl2pPr>
            <a:lvl3pPr marL="975345" indent="0">
              <a:buNone/>
              <a:defRPr sz="1920">
                <a:solidFill>
                  <a:schemeClr val="tx1">
                    <a:tint val="75000"/>
                  </a:schemeClr>
                </a:solidFill>
              </a:defRPr>
            </a:lvl3pPr>
            <a:lvl4pPr marL="1463017" indent="0">
              <a:buNone/>
              <a:defRPr sz="1707">
                <a:solidFill>
                  <a:schemeClr val="tx1">
                    <a:tint val="75000"/>
                  </a:schemeClr>
                </a:solidFill>
              </a:defRPr>
            </a:lvl4pPr>
            <a:lvl5pPr marL="1950690" indent="0">
              <a:buNone/>
              <a:defRPr sz="1707">
                <a:solidFill>
                  <a:schemeClr val="tx1">
                    <a:tint val="75000"/>
                  </a:schemeClr>
                </a:solidFill>
              </a:defRPr>
            </a:lvl5pPr>
            <a:lvl6pPr marL="2438362" indent="0">
              <a:buNone/>
              <a:defRPr sz="1707">
                <a:solidFill>
                  <a:schemeClr val="tx1">
                    <a:tint val="75000"/>
                  </a:schemeClr>
                </a:solidFill>
              </a:defRPr>
            </a:lvl6pPr>
            <a:lvl7pPr marL="2926034" indent="0">
              <a:buNone/>
              <a:defRPr sz="1707">
                <a:solidFill>
                  <a:schemeClr val="tx1">
                    <a:tint val="75000"/>
                  </a:schemeClr>
                </a:solidFill>
              </a:defRPr>
            </a:lvl7pPr>
            <a:lvl8pPr marL="3413707" indent="0">
              <a:buNone/>
              <a:defRPr sz="1707">
                <a:solidFill>
                  <a:schemeClr val="tx1">
                    <a:tint val="75000"/>
                  </a:schemeClr>
                </a:solidFill>
              </a:defRPr>
            </a:lvl8pPr>
            <a:lvl9pPr marL="3901379" indent="0">
              <a:buNone/>
              <a:defRPr sz="170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8/27/2024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en-US" smtClean="0"/>
              <a:pPr/>
              <a:t>‹#›</a:t>
            </a:fld>
            <a:endParaRPr lang="en-US"/>
          </a:p>
        </p:txBody>
      </p:sp>
      <p:cxnSp>
        <p:nvCxnSpPr>
          <p:cNvPr id="8" name="Straight Connector 7"/>
          <p:cNvCxnSpPr/>
          <p:nvPr/>
        </p:nvCxnSpPr>
        <p:spPr>
          <a:xfrm>
            <a:off x="1950844" y="1136318"/>
            <a:ext cx="0" cy="4046374"/>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18377292"/>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183699" y="1144733"/>
            <a:ext cx="9215177" cy="150656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2183697" y="2864265"/>
            <a:ext cx="4380004" cy="48889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018870" y="2864265"/>
            <a:ext cx="4380004" cy="48889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8/27/2024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cxnSp>
        <p:nvCxnSpPr>
          <p:cNvPr id="9" name="Straight Connector 8"/>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0068476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83698" y="1143701"/>
            <a:ext cx="9215178" cy="1502320"/>
          </a:xfrm>
        </p:spPr>
        <p:txBody>
          <a:bodyPr/>
          <a:lstStyle/>
          <a:p>
            <a:r>
              <a:rPr lang="en-US"/>
              <a:t>Click to edit Master title style</a:t>
            </a:r>
            <a:endParaRPr lang="en-US" dirty="0"/>
          </a:p>
        </p:txBody>
      </p:sp>
      <p:sp>
        <p:nvSpPr>
          <p:cNvPr id="3" name="Text Placeholder 2"/>
          <p:cNvSpPr>
            <a:spLocks noGrp="1"/>
          </p:cNvSpPr>
          <p:nvPr>
            <p:ph type="body" idx="1"/>
          </p:nvPr>
        </p:nvSpPr>
        <p:spPr>
          <a:xfrm>
            <a:off x="2183698" y="2872250"/>
            <a:ext cx="4380004" cy="1140541"/>
          </a:xfrm>
        </p:spPr>
        <p:txBody>
          <a:bodyPr anchor="b">
            <a:normAutofit/>
          </a:bodyPr>
          <a:lstStyle>
            <a:lvl1pPr marL="0" indent="0">
              <a:lnSpc>
                <a:spcPct val="100000"/>
              </a:lnSpc>
              <a:buNone/>
              <a:defRPr sz="3129" b="0" cap="all" baseline="0">
                <a:solidFill>
                  <a:schemeClr val="accent1"/>
                </a:solidFill>
              </a:defRPr>
            </a:lvl1pPr>
            <a:lvl2pPr marL="487672" indent="0">
              <a:buNone/>
              <a:defRPr sz="2133" b="1"/>
            </a:lvl2pPr>
            <a:lvl3pPr marL="975345" indent="0">
              <a:buNone/>
              <a:defRPr sz="1920" b="1"/>
            </a:lvl3pPr>
            <a:lvl4pPr marL="1463017" indent="0">
              <a:buNone/>
              <a:defRPr sz="1707" b="1"/>
            </a:lvl4pPr>
            <a:lvl5pPr marL="1950690" indent="0">
              <a:buNone/>
              <a:defRPr sz="1707" b="1"/>
            </a:lvl5pPr>
            <a:lvl6pPr marL="2438362" indent="0">
              <a:buNone/>
              <a:defRPr sz="1707" b="1"/>
            </a:lvl6pPr>
            <a:lvl7pPr marL="2926034" indent="0">
              <a:buNone/>
              <a:defRPr sz="1707" b="1"/>
            </a:lvl7pPr>
            <a:lvl8pPr marL="3413707" indent="0">
              <a:buNone/>
              <a:defRPr sz="1707" b="1"/>
            </a:lvl8pPr>
            <a:lvl9pPr marL="3901379" indent="0">
              <a:buNone/>
              <a:defRPr sz="1707" b="1"/>
            </a:lvl9pPr>
          </a:lstStyle>
          <a:p>
            <a:pPr lvl="0"/>
            <a:r>
              <a:rPr lang="en-US"/>
              <a:t>Click to edit Master text styles</a:t>
            </a:r>
          </a:p>
        </p:txBody>
      </p:sp>
      <p:sp>
        <p:nvSpPr>
          <p:cNvPr id="4" name="Content Placeholder 3"/>
          <p:cNvSpPr>
            <a:spLocks noGrp="1"/>
          </p:cNvSpPr>
          <p:nvPr>
            <p:ph sz="half" idx="2"/>
          </p:nvPr>
        </p:nvSpPr>
        <p:spPr>
          <a:xfrm>
            <a:off x="2183698" y="4016740"/>
            <a:ext cx="4380004" cy="37610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018869" y="2877162"/>
            <a:ext cx="4380005" cy="1140959"/>
          </a:xfrm>
        </p:spPr>
        <p:txBody>
          <a:bodyPr anchor="b">
            <a:normAutofit/>
          </a:bodyPr>
          <a:lstStyle>
            <a:lvl1pPr marL="0" indent="0">
              <a:lnSpc>
                <a:spcPct val="100000"/>
              </a:lnSpc>
              <a:buNone/>
              <a:defRPr sz="3129" b="0" cap="all" baseline="0">
                <a:solidFill>
                  <a:schemeClr val="accent1"/>
                </a:solidFill>
              </a:defRPr>
            </a:lvl1pPr>
            <a:lvl2pPr marL="487672" indent="0">
              <a:buNone/>
              <a:defRPr sz="2133" b="1"/>
            </a:lvl2pPr>
            <a:lvl3pPr marL="975345" indent="0">
              <a:buNone/>
              <a:defRPr sz="1920" b="1"/>
            </a:lvl3pPr>
            <a:lvl4pPr marL="1463017" indent="0">
              <a:buNone/>
              <a:defRPr sz="1707" b="1"/>
            </a:lvl4pPr>
            <a:lvl5pPr marL="1950690" indent="0">
              <a:buNone/>
              <a:defRPr sz="1707" b="1"/>
            </a:lvl5pPr>
            <a:lvl6pPr marL="2438362" indent="0">
              <a:buNone/>
              <a:defRPr sz="1707" b="1"/>
            </a:lvl6pPr>
            <a:lvl7pPr marL="2926034" indent="0">
              <a:buNone/>
              <a:defRPr sz="1707" b="1"/>
            </a:lvl7pPr>
            <a:lvl8pPr marL="3413707" indent="0">
              <a:buNone/>
              <a:defRPr sz="1707" b="1"/>
            </a:lvl8pPr>
            <a:lvl9pPr marL="3901379" indent="0">
              <a:buNone/>
              <a:defRPr sz="1707" b="1"/>
            </a:lvl9pPr>
          </a:lstStyle>
          <a:p>
            <a:pPr lvl="0"/>
            <a:r>
              <a:rPr lang="en-US"/>
              <a:t>Click to edit Master text styles</a:t>
            </a:r>
          </a:p>
        </p:txBody>
      </p:sp>
      <p:sp>
        <p:nvSpPr>
          <p:cNvPr id="6" name="Content Placeholder 5"/>
          <p:cNvSpPr>
            <a:spLocks noGrp="1"/>
          </p:cNvSpPr>
          <p:nvPr>
            <p:ph sz="quarter" idx="4"/>
          </p:nvPr>
        </p:nvSpPr>
        <p:spPr>
          <a:xfrm>
            <a:off x="7018869" y="4012788"/>
            <a:ext cx="4380005" cy="37509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8/27/2024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6CB4B4D-7CA3-9044-876B-883B54F8677D}" type="slidenum">
              <a:rPr lang="en-US" smtClean="0"/>
              <a:pPr/>
              <a:t>‹#›</a:t>
            </a:fld>
            <a:endParaRPr lang="en-US"/>
          </a:p>
        </p:txBody>
      </p:sp>
      <p:cxnSp>
        <p:nvCxnSpPr>
          <p:cNvPr id="11" name="Straight Connector 10"/>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5863181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8/27/2024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en-US" smtClean="0"/>
              <a:pPr/>
              <a:t>‹#›</a:t>
            </a:fld>
            <a:endParaRPr lang="en-US"/>
          </a:p>
        </p:txBody>
      </p:sp>
      <p:cxnSp>
        <p:nvCxnSpPr>
          <p:cNvPr id="7" name="Straight Connector 6"/>
          <p:cNvCxnSpPr/>
          <p:nvPr/>
        </p:nvCxnSpPr>
        <p:spPr>
          <a:xfrm>
            <a:off x="1950844" y="1136317"/>
            <a:ext cx="0" cy="151775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6372662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8/27/2024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4132083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3618" y="1136318"/>
            <a:ext cx="3313259" cy="3195900"/>
          </a:xfrm>
        </p:spPr>
        <p:txBody>
          <a:bodyPr anchor="b">
            <a:normAutofit/>
          </a:bodyPr>
          <a:lstStyle>
            <a:lvl1pPr algn="l">
              <a:defRPr sz="3413"/>
            </a:lvl1pPr>
          </a:lstStyle>
          <a:p>
            <a:r>
              <a:rPr lang="en-US"/>
              <a:t>Click to edit Master title style</a:t>
            </a:r>
            <a:endParaRPr lang="en-US" dirty="0"/>
          </a:p>
        </p:txBody>
      </p:sp>
      <p:sp>
        <p:nvSpPr>
          <p:cNvPr id="3" name="Content Placeholder 2"/>
          <p:cNvSpPr>
            <a:spLocks noGrp="1"/>
          </p:cNvSpPr>
          <p:nvPr>
            <p:ph idx="1"/>
          </p:nvPr>
        </p:nvSpPr>
        <p:spPr>
          <a:xfrm>
            <a:off x="5954355" y="1136319"/>
            <a:ext cx="5444520" cy="662588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183699" y="4558923"/>
            <a:ext cx="3315197" cy="3197413"/>
          </a:xfrm>
        </p:spPr>
        <p:txBody>
          <a:bodyPr>
            <a:normAutofit/>
          </a:bodyPr>
          <a:lstStyle>
            <a:lvl1pPr marL="0" indent="0" algn="l">
              <a:buNone/>
              <a:defRPr sz="2276"/>
            </a:lvl1pPr>
            <a:lvl2pPr marL="487672" indent="0">
              <a:buNone/>
              <a:defRPr sz="1493"/>
            </a:lvl2pPr>
            <a:lvl3pPr marL="975345" indent="0">
              <a:buNone/>
              <a:defRPr sz="1280"/>
            </a:lvl3pPr>
            <a:lvl4pPr marL="1463017" indent="0">
              <a:buNone/>
              <a:defRPr sz="1067"/>
            </a:lvl4pPr>
            <a:lvl5pPr marL="1950690" indent="0">
              <a:buNone/>
              <a:defRPr sz="1067"/>
            </a:lvl5pPr>
            <a:lvl6pPr marL="2438362" indent="0">
              <a:buNone/>
              <a:defRPr sz="1067"/>
            </a:lvl6pPr>
            <a:lvl7pPr marL="2926034" indent="0">
              <a:buNone/>
              <a:defRPr sz="1067"/>
            </a:lvl7pPr>
            <a:lvl8pPr marL="3413707" indent="0">
              <a:buNone/>
              <a:defRPr sz="1067"/>
            </a:lvl8pPr>
            <a:lvl9pPr marL="3901379" indent="0">
              <a:buNone/>
              <a:defRPr sz="1067"/>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8/27/2024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cxnSp>
        <p:nvCxnSpPr>
          <p:cNvPr id="9" name="Straight Connector 8"/>
          <p:cNvCxnSpPr/>
          <p:nvPr/>
        </p:nvCxnSpPr>
        <p:spPr>
          <a:xfrm>
            <a:off x="1950844" y="1136318"/>
            <a:ext cx="0" cy="319590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3072564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7106135" y="685755"/>
            <a:ext cx="4993973" cy="7323166"/>
            <a:chOff x="4996501" y="482171"/>
            <a:chExt cx="3511387" cy="5149101"/>
          </a:xfrm>
        </p:grpSpPr>
        <p:sp>
          <p:nvSpPr>
            <p:cNvPr id="14" name="Rectangle 13"/>
            <p:cNvSpPr/>
            <p:nvPr/>
          </p:nvSpPr>
          <p:spPr>
            <a:xfrm>
              <a:off x="4996501" y="482171"/>
              <a:ext cx="3511387" cy="5149101"/>
            </a:xfrm>
            <a:prstGeom prst="rect">
              <a:avLst/>
            </a:prstGeom>
            <a:gradFill>
              <a:gsLst>
                <a:gs pos="0">
                  <a:schemeClr val="bg2">
                    <a:lumMod val="10000"/>
                  </a:schemeClr>
                </a:gs>
                <a:gs pos="100000">
                  <a:schemeClr val="bg2">
                    <a:lumMod val="10000"/>
                  </a:schemeClr>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prstMaterial="matte">
              <a:bevelT w="133350" h="50800" prst="divot"/>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5312152" y="812506"/>
              <a:ext cx="2883013" cy="4479361"/>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2184819" y="1606419"/>
            <a:ext cx="4484099" cy="2603497"/>
          </a:xfrm>
        </p:spPr>
        <p:txBody>
          <a:bodyPr anchor="b">
            <a:normAutofit/>
          </a:bodyPr>
          <a:lstStyle>
            <a:lvl1pPr>
              <a:defRPr sz="4551"/>
            </a:lvl1pPr>
          </a:lstStyle>
          <a:p>
            <a:r>
              <a:rPr lang="en-US"/>
              <a:t>Click to edit Master title style</a:t>
            </a:r>
            <a:endParaRPr lang="en-US" dirty="0"/>
          </a:p>
        </p:txBody>
      </p:sp>
      <p:sp>
        <p:nvSpPr>
          <p:cNvPr id="3" name="Picture Placeholder 2"/>
          <p:cNvSpPr>
            <a:spLocks noGrp="1" noChangeAspect="1"/>
          </p:cNvSpPr>
          <p:nvPr>
            <p:ph type="pic" idx="1"/>
          </p:nvPr>
        </p:nvSpPr>
        <p:spPr>
          <a:xfrm>
            <a:off x="8021515" y="1596506"/>
            <a:ext cx="3178664" cy="5498776"/>
          </a:xfrm>
          <a:solidFill>
            <a:schemeClr val="bg1">
              <a:lumMod val="85000"/>
            </a:schemeClr>
          </a:solidFill>
          <a:ln w="9525" cap="sq">
            <a:noFill/>
            <a:miter lim="800000"/>
          </a:ln>
          <a:effectLst/>
        </p:spPr>
        <p:txBody>
          <a:bodyPr anchor="t"/>
          <a:lstStyle>
            <a:lvl1pPr marL="0" indent="0" algn="ctr">
              <a:buNone/>
              <a:defRPr sz="3413"/>
            </a:lvl1pPr>
            <a:lvl2pPr marL="487672" indent="0">
              <a:buNone/>
              <a:defRPr sz="2987"/>
            </a:lvl2pPr>
            <a:lvl3pPr marL="975345" indent="0">
              <a:buNone/>
              <a:defRPr sz="2560"/>
            </a:lvl3pPr>
            <a:lvl4pPr marL="1463017" indent="0">
              <a:buNone/>
              <a:defRPr sz="2133"/>
            </a:lvl4pPr>
            <a:lvl5pPr marL="1950690" indent="0">
              <a:buNone/>
              <a:defRPr sz="2133"/>
            </a:lvl5pPr>
            <a:lvl6pPr marL="2438362" indent="0">
              <a:buNone/>
              <a:defRPr sz="2133"/>
            </a:lvl6pPr>
            <a:lvl7pPr marL="2926034" indent="0">
              <a:buNone/>
              <a:defRPr sz="2133"/>
            </a:lvl7pPr>
            <a:lvl8pPr marL="3413707" indent="0">
              <a:buNone/>
              <a:defRPr sz="2133"/>
            </a:lvl8pPr>
            <a:lvl9pPr marL="3901379" indent="0">
              <a:buNone/>
              <a:defRPr sz="2133"/>
            </a:lvl9pPr>
          </a:lstStyle>
          <a:p>
            <a:r>
              <a:rPr lang="en-US"/>
              <a:t>Click icon to add picture</a:t>
            </a:r>
            <a:endParaRPr lang="en-US" dirty="0"/>
          </a:p>
        </p:txBody>
      </p:sp>
      <p:sp>
        <p:nvSpPr>
          <p:cNvPr id="4" name="Text Placeholder 3"/>
          <p:cNvSpPr>
            <a:spLocks noGrp="1"/>
          </p:cNvSpPr>
          <p:nvPr>
            <p:ph type="body" sz="half" idx="2"/>
          </p:nvPr>
        </p:nvSpPr>
        <p:spPr>
          <a:xfrm>
            <a:off x="2183698" y="4474300"/>
            <a:ext cx="4477675" cy="2849766"/>
          </a:xfrm>
        </p:spPr>
        <p:txBody>
          <a:bodyPr>
            <a:normAutofit/>
          </a:bodyPr>
          <a:lstStyle>
            <a:lvl1pPr marL="0" indent="0" algn="l">
              <a:buNone/>
              <a:defRPr sz="2560"/>
            </a:lvl1pPr>
            <a:lvl2pPr marL="487672" indent="0">
              <a:buNone/>
              <a:defRPr sz="1493"/>
            </a:lvl2pPr>
            <a:lvl3pPr marL="975345" indent="0">
              <a:buNone/>
              <a:defRPr sz="1280"/>
            </a:lvl3pPr>
            <a:lvl4pPr marL="1463017" indent="0">
              <a:buNone/>
              <a:defRPr sz="1067"/>
            </a:lvl4pPr>
            <a:lvl5pPr marL="1950690" indent="0">
              <a:buNone/>
              <a:defRPr sz="1067"/>
            </a:lvl5pPr>
            <a:lvl6pPr marL="2438362" indent="0">
              <a:buNone/>
              <a:defRPr sz="1067"/>
            </a:lvl6pPr>
            <a:lvl7pPr marL="2926034" indent="0">
              <a:buNone/>
              <a:defRPr sz="1067"/>
            </a:lvl7pPr>
            <a:lvl8pPr marL="3413707" indent="0">
              <a:buNone/>
              <a:defRPr sz="1067"/>
            </a:lvl8pPr>
            <a:lvl9pPr marL="3901379" indent="0">
              <a:buNone/>
              <a:defRPr sz="1067"/>
            </a:lvl9pPr>
          </a:lstStyle>
          <a:p>
            <a:pPr lvl="0"/>
            <a:r>
              <a:rPr lang="en-US"/>
              <a:t>Click to edit Master text styles</a:t>
            </a:r>
          </a:p>
        </p:txBody>
      </p:sp>
      <p:sp>
        <p:nvSpPr>
          <p:cNvPr id="5" name="Date Placeholder 4"/>
          <p:cNvSpPr>
            <a:spLocks noGrp="1"/>
          </p:cNvSpPr>
          <p:nvPr>
            <p:ph type="dt" sz="half" idx="10"/>
          </p:nvPr>
        </p:nvSpPr>
        <p:spPr>
          <a:xfrm>
            <a:off x="2183697" y="7779353"/>
            <a:ext cx="4485222" cy="455286"/>
          </a:xfrm>
        </p:spPr>
        <p:txBody>
          <a:bodyPr/>
          <a:lstStyle>
            <a:lvl1pPr algn="l">
              <a:defRPr/>
            </a:lvl1pPr>
          </a:lstStyle>
          <a:p>
            <a:fld id="{48A87A34-81AB-432B-8DAE-1953F412C126}" type="datetimeFigureOut">
              <a:rPr lang="en-US" smtClean="0"/>
              <a:pPr/>
              <a:t>8/27/2024</a:t>
            </a:fld>
            <a:endParaRPr lang="en-US" dirty="0"/>
          </a:p>
        </p:txBody>
      </p:sp>
      <p:sp>
        <p:nvSpPr>
          <p:cNvPr id="6" name="Footer Placeholder 5"/>
          <p:cNvSpPr>
            <a:spLocks noGrp="1"/>
          </p:cNvSpPr>
          <p:nvPr>
            <p:ph type="ftr" sz="quarter" idx="11"/>
          </p:nvPr>
        </p:nvSpPr>
        <p:spPr>
          <a:xfrm>
            <a:off x="2184893" y="453179"/>
            <a:ext cx="4484026" cy="456435"/>
          </a:xfrm>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pPr/>
              <a:t>‹#›</a:t>
            </a:fld>
            <a:endParaRPr lang="en-US"/>
          </a:p>
        </p:txBody>
      </p:sp>
      <p:cxnSp>
        <p:nvCxnSpPr>
          <p:cNvPr id="12" name="Straight Connector 11"/>
          <p:cNvCxnSpPr/>
          <p:nvPr/>
        </p:nvCxnSpPr>
        <p:spPr>
          <a:xfrm>
            <a:off x="1950844" y="1136317"/>
            <a:ext cx="0" cy="3073599"/>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8675179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866821"/>
            <a:ext cx="13004800" cy="5898414"/>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4"/>
          <a:srcRect t="2873" b="-2873"/>
          <a:stretch/>
        </p:blipFill>
        <p:spPr>
          <a:xfrm>
            <a:off x="0" y="8765235"/>
            <a:ext cx="13004800" cy="1017603"/>
          </a:xfrm>
          <a:prstGeom prst="rect">
            <a:avLst/>
          </a:prstGeom>
        </p:spPr>
      </p:pic>
      <p:sp>
        <p:nvSpPr>
          <p:cNvPr id="2" name="Title Placeholder 1"/>
          <p:cNvSpPr>
            <a:spLocks noGrp="1"/>
          </p:cNvSpPr>
          <p:nvPr>
            <p:ph type="title"/>
          </p:nvPr>
        </p:nvSpPr>
        <p:spPr>
          <a:xfrm>
            <a:off x="2183699" y="1144207"/>
            <a:ext cx="9215177" cy="1492245"/>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2183699" y="2866821"/>
            <a:ext cx="9215177" cy="49075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030637" y="469860"/>
            <a:ext cx="3368238" cy="439753"/>
          </a:xfrm>
          <a:prstGeom prst="rect">
            <a:avLst/>
          </a:prstGeom>
        </p:spPr>
        <p:txBody>
          <a:bodyPr vert="horz" lIns="91440" tIns="45720" rIns="91440" bIns="45720" rtlCol="0" anchor="ctr"/>
          <a:lstStyle>
            <a:lvl1pPr algn="r">
              <a:defRPr sz="1422">
                <a:solidFill>
                  <a:schemeClr val="tx1">
                    <a:tint val="75000"/>
                  </a:schemeClr>
                </a:solidFill>
              </a:defRPr>
            </a:lvl1pPr>
          </a:lstStyle>
          <a:p>
            <a:fld id="{48A87A34-81AB-432B-8DAE-1953F412C126}" type="datetimeFigureOut">
              <a:rPr lang="en-US" smtClean="0"/>
              <a:pPr/>
              <a:t>8/27/2024</a:t>
            </a:fld>
            <a:endParaRPr lang="en-US" dirty="0"/>
          </a:p>
        </p:txBody>
      </p:sp>
      <p:sp>
        <p:nvSpPr>
          <p:cNvPr id="5" name="Footer Placeholder 4"/>
          <p:cNvSpPr>
            <a:spLocks noGrp="1"/>
          </p:cNvSpPr>
          <p:nvPr>
            <p:ph type="ftr" sz="quarter" idx="3"/>
          </p:nvPr>
        </p:nvSpPr>
        <p:spPr>
          <a:xfrm>
            <a:off x="2183698" y="468350"/>
            <a:ext cx="5606517" cy="439753"/>
          </a:xfrm>
          <a:prstGeom prst="rect">
            <a:avLst/>
          </a:prstGeom>
        </p:spPr>
        <p:txBody>
          <a:bodyPr vert="horz" lIns="91440" tIns="45720" rIns="91440" bIns="45720" rtlCol="0" anchor="ctr"/>
          <a:lstStyle>
            <a:lvl1pPr algn="l">
              <a:defRPr sz="1422">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93653" y="1136317"/>
            <a:ext cx="1131728" cy="716200"/>
          </a:xfrm>
          <a:prstGeom prst="rect">
            <a:avLst/>
          </a:prstGeom>
        </p:spPr>
        <p:txBody>
          <a:bodyPr vert="horz" lIns="91440" tIns="45720" rIns="91440" bIns="45720" rtlCol="0" anchor="t"/>
          <a:lstStyle>
            <a:lvl1pPr algn="r">
              <a:defRPr sz="3982">
                <a:solidFill>
                  <a:schemeClr val="accent1"/>
                </a:solidFill>
              </a:defRPr>
            </a:lvl1pPr>
          </a:lstStyle>
          <a:p>
            <a:fld id="{86CB4B4D-7CA3-9044-876B-883B54F8677D}" type="slidenum">
              <a:rPr lang="en-US" smtClean="0"/>
              <a:pPr/>
              <a:t>‹#›</a:t>
            </a:fld>
            <a:endParaRPr lang="en-US"/>
          </a:p>
        </p:txBody>
      </p:sp>
      <p:cxnSp>
        <p:nvCxnSpPr>
          <p:cNvPr id="12" name="Straight Connector 11"/>
          <p:cNvCxnSpPr/>
          <p:nvPr/>
        </p:nvCxnSpPr>
        <p:spPr>
          <a:xfrm>
            <a:off x="0" y="8776920"/>
            <a:ext cx="130048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228185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hf sldNum="0" hdr="0" ftr="0" dt="0"/>
  <p:txStyles>
    <p:titleStyle>
      <a:lvl1pPr algn="l" defTabSz="975345" rtl="0" eaLnBrk="1" latinLnBrk="0" hangingPunct="1">
        <a:lnSpc>
          <a:spcPct val="90000"/>
        </a:lnSpc>
        <a:spcBef>
          <a:spcPct val="0"/>
        </a:spcBef>
        <a:buNone/>
        <a:defRPr sz="4551" b="0" i="0" kern="1200" cap="none">
          <a:solidFill>
            <a:schemeClr val="tx1"/>
          </a:solidFill>
          <a:effectLst/>
          <a:latin typeface="+mj-lt"/>
          <a:ea typeface="+mj-ea"/>
          <a:cs typeface="+mj-cs"/>
        </a:defRPr>
      </a:lvl1pPr>
    </p:titleStyle>
    <p:bodyStyle>
      <a:lvl1pPr marL="325115" indent="-325115" algn="l" defTabSz="975345" rtl="0" eaLnBrk="1" latinLnBrk="0" hangingPunct="1">
        <a:lnSpc>
          <a:spcPct val="120000"/>
        </a:lnSpc>
        <a:spcBef>
          <a:spcPts val="1422"/>
        </a:spcBef>
        <a:buClr>
          <a:schemeClr val="accent1"/>
        </a:buClr>
        <a:buSzPct val="100000"/>
        <a:buFont typeface="Arial" panose="020B0604020202020204" pitchFamily="34" charset="0"/>
        <a:buChar char="•"/>
        <a:defRPr sz="2844" kern="1200" cap="none">
          <a:solidFill>
            <a:schemeClr val="tx1"/>
          </a:solidFill>
          <a:effectLst/>
          <a:latin typeface="+mn-lt"/>
          <a:ea typeface="+mn-ea"/>
          <a:cs typeface="+mn-cs"/>
        </a:defRPr>
      </a:lvl1pPr>
      <a:lvl2pPr marL="975345"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2276" kern="1200" cap="none" baseline="0">
          <a:solidFill>
            <a:schemeClr val="tx1"/>
          </a:solidFill>
          <a:effectLst/>
          <a:latin typeface="+mn-lt"/>
          <a:ea typeface="+mn-ea"/>
          <a:cs typeface="+mn-cs"/>
        </a:defRPr>
      </a:lvl2pPr>
      <a:lvl3pPr marL="1625575"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2276" kern="1200" cap="none">
          <a:solidFill>
            <a:schemeClr val="tx1"/>
          </a:solidFill>
          <a:effectLst/>
          <a:latin typeface="+mn-lt"/>
          <a:ea typeface="+mn-ea"/>
          <a:cs typeface="+mn-cs"/>
        </a:defRPr>
      </a:lvl3pPr>
      <a:lvl4pPr marL="2275804"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1991" kern="1200" cap="none" baseline="0">
          <a:solidFill>
            <a:schemeClr val="tx1"/>
          </a:solidFill>
          <a:effectLst/>
          <a:latin typeface="+mn-lt"/>
          <a:ea typeface="+mn-ea"/>
          <a:cs typeface="+mn-cs"/>
        </a:defRPr>
      </a:lvl4pPr>
      <a:lvl5pPr marL="2926034" indent="-325115" algn="l" defTabSz="975345" rtl="0" eaLnBrk="1" latinLnBrk="0" hangingPunct="1">
        <a:lnSpc>
          <a:spcPct val="120000"/>
        </a:lnSpc>
        <a:spcBef>
          <a:spcPts val="711"/>
        </a:spcBef>
        <a:buClr>
          <a:schemeClr val="accent1"/>
        </a:buClr>
        <a:buSzPct val="100000"/>
        <a:buFont typeface="Arial" panose="020B0604020202020204" pitchFamily="34" charset="0"/>
        <a:buChar char="•"/>
        <a:defRPr sz="1707" kern="1200" cap="none">
          <a:solidFill>
            <a:schemeClr val="tx1"/>
          </a:solidFill>
          <a:effectLst/>
          <a:latin typeface="+mn-lt"/>
          <a:ea typeface="+mn-ea"/>
          <a:cs typeface="+mn-cs"/>
        </a:defRPr>
      </a:lvl5pPr>
      <a:lvl6pPr marL="357626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a:solidFill>
            <a:schemeClr val="tx1"/>
          </a:solidFill>
          <a:effectLst/>
          <a:latin typeface="+mn-lt"/>
          <a:ea typeface="+mn-ea"/>
          <a:cs typeface="+mn-cs"/>
        </a:defRPr>
      </a:lvl6pPr>
      <a:lvl7pPr marL="422649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a:solidFill>
            <a:schemeClr val="tx1"/>
          </a:solidFill>
          <a:effectLst/>
          <a:latin typeface="+mn-lt"/>
          <a:ea typeface="+mn-ea"/>
          <a:cs typeface="+mn-cs"/>
        </a:defRPr>
      </a:lvl7pPr>
      <a:lvl8pPr marL="487672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baseline="0">
          <a:solidFill>
            <a:schemeClr val="tx1"/>
          </a:solidFill>
          <a:effectLst/>
          <a:latin typeface="+mn-lt"/>
          <a:ea typeface="+mn-ea"/>
          <a:cs typeface="+mn-cs"/>
        </a:defRPr>
      </a:lvl8pPr>
      <a:lvl9pPr marL="5526954" indent="-325115" algn="l" defTabSz="1300460" rtl="0" eaLnBrk="1" latinLnBrk="0" hangingPunct="1">
        <a:lnSpc>
          <a:spcPct val="120000"/>
        </a:lnSpc>
        <a:spcBef>
          <a:spcPts val="711"/>
        </a:spcBef>
        <a:buClr>
          <a:schemeClr val="accent1"/>
        </a:buClr>
        <a:buSzPct val="100000"/>
        <a:buFont typeface="Arial" panose="020B0604020202020204" pitchFamily="34" charset="0"/>
        <a:buChar char="•"/>
        <a:defRPr sz="1707" kern="1200" baseline="0">
          <a:solidFill>
            <a:schemeClr val="tx1"/>
          </a:solidFill>
          <a:effectLst/>
          <a:latin typeface="+mn-lt"/>
          <a:ea typeface="+mn-ea"/>
          <a:cs typeface="+mn-cs"/>
        </a:defRPr>
      </a:lvl9pPr>
    </p:bodyStyle>
    <p:otherStyle>
      <a:defPPr>
        <a:defRPr lang="en-US"/>
      </a:defPPr>
      <a:lvl1pPr marL="0" algn="l" defTabSz="975345" rtl="0" eaLnBrk="1" latinLnBrk="0" hangingPunct="1">
        <a:defRPr sz="1920" kern="1200">
          <a:solidFill>
            <a:schemeClr val="tx1"/>
          </a:solidFill>
          <a:latin typeface="+mn-lt"/>
          <a:ea typeface="+mn-ea"/>
          <a:cs typeface="+mn-cs"/>
        </a:defRPr>
      </a:lvl1pPr>
      <a:lvl2pPr marL="487672" algn="l" defTabSz="975345" rtl="0" eaLnBrk="1" latinLnBrk="0" hangingPunct="1">
        <a:defRPr sz="1920" kern="1200">
          <a:solidFill>
            <a:schemeClr val="tx1"/>
          </a:solidFill>
          <a:latin typeface="+mn-lt"/>
          <a:ea typeface="+mn-ea"/>
          <a:cs typeface="+mn-cs"/>
        </a:defRPr>
      </a:lvl2pPr>
      <a:lvl3pPr marL="975345" algn="l" defTabSz="975345" rtl="0" eaLnBrk="1" latinLnBrk="0" hangingPunct="1">
        <a:defRPr sz="1920" kern="1200">
          <a:solidFill>
            <a:schemeClr val="tx1"/>
          </a:solidFill>
          <a:latin typeface="+mn-lt"/>
          <a:ea typeface="+mn-ea"/>
          <a:cs typeface="+mn-cs"/>
        </a:defRPr>
      </a:lvl3pPr>
      <a:lvl4pPr marL="1463017" algn="l" defTabSz="975345" rtl="0" eaLnBrk="1" latinLnBrk="0" hangingPunct="1">
        <a:defRPr sz="1920" kern="1200">
          <a:solidFill>
            <a:schemeClr val="tx1"/>
          </a:solidFill>
          <a:latin typeface="+mn-lt"/>
          <a:ea typeface="+mn-ea"/>
          <a:cs typeface="+mn-cs"/>
        </a:defRPr>
      </a:lvl4pPr>
      <a:lvl5pPr marL="1950690" algn="l" defTabSz="975345" rtl="0" eaLnBrk="1" latinLnBrk="0" hangingPunct="1">
        <a:defRPr sz="1920" kern="1200">
          <a:solidFill>
            <a:schemeClr val="tx1"/>
          </a:solidFill>
          <a:latin typeface="+mn-lt"/>
          <a:ea typeface="+mn-ea"/>
          <a:cs typeface="+mn-cs"/>
        </a:defRPr>
      </a:lvl5pPr>
      <a:lvl6pPr marL="2438362" algn="l" defTabSz="975345" rtl="0" eaLnBrk="1" latinLnBrk="0" hangingPunct="1">
        <a:defRPr sz="1920" kern="1200">
          <a:solidFill>
            <a:schemeClr val="tx1"/>
          </a:solidFill>
          <a:latin typeface="+mn-lt"/>
          <a:ea typeface="+mn-ea"/>
          <a:cs typeface="+mn-cs"/>
        </a:defRPr>
      </a:lvl6pPr>
      <a:lvl7pPr marL="2926034" algn="l" defTabSz="975345" rtl="0" eaLnBrk="1" latinLnBrk="0" hangingPunct="1">
        <a:defRPr sz="1920" kern="1200">
          <a:solidFill>
            <a:schemeClr val="tx1"/>
          </a:solidFill>
          <a:latin typeface="+mn-lt"/>
          <a:ea typeface="+mn-ea"/>
          <a:cs typeface="+mn-cs"/>
        </a:defRPr>
      </a:lvl7pPr>
      <a:lvl8pPr marL="3413707" algn="l" defTabSz="975345" rtl="0" eaLnBrk="1" latinLnBrk="0" hangingPunct="1">
        <a:defRPr sz="1920" kern="1200">
          <a:solidFill>
            <a:schemeClr val="tx1"/>
          </a:solidFill>
          <a:latin typeface="+mn-lt"/>
          <a:ea typeface="+mn-ea"/>
          <a:cs typeface="+mn-cs"/>
        </a:defRPr>
      </a:lvl8pPr>
      <a:lvl9pPr marL="3901379" algn="l" defTabSz="975345" rtl="0" eaLnBrk="1" latinLnBrk="0" hangingPunct="1">
        <a:defRPr sz="1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4.emf"/><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4.emf"/><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image" Target="../media/image5.jpe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5.xml"/><Relationship Id="rId16" Type="http://schemas.openxmlformats.org/officeDocument/2006/relationships/diagramColors" Target="../diagrams/colors3.xml"/><Relationship Id="rId1" Type="http://schemas.openxmlformats.org/officeDocument/2006/relationships/slideLayout" Target="../slideLayouts/slideLayout1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1BD4BB2E-5C28-8546-AFA6-8FF40D303DC4}"/>
              </a:ext>
            </a:extLst>
          </p:cNvPr>
          <p:cNvSpPr>
            <a:spLocks noGrp="1"/>
          </p:cNvSpPr>
          <p:nvPr>
            <p:ph type="subTitle" idx="1"/>
          </p:nvPr>
        </p:nvSpPr>
        <p:spPr>
          <a:xfrm>
            <a:off x="495300" y="438149"/>
            <a:ext cx="12211050" cy="193376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anchor="ctr">
            <a:noAutofit/>
          </a:bodyPr>
          <a:lstStyle/>
          <a:p>
            <a:pPr algn="ctr"/>
            <a:r>
              <a:rPr lang="en-US" sz="5400" b="1" dirty="0">
                <a:effectLst>
                  <a:outerShdw blurRad="38100" dist="38100" dir="2700000" algn="tl">
                    <a:srgbClr val="000000">
                      <a:alpha val="43137"/>
                    </a:srgbClr>
                  </a:outerShdw>
                </a:effectLst>
                <a:latin typeface="Gotham Medium" panose="02000604030000020004"/>
                <a:cs typeface="Gotham Book" pitchFamily="2" charset="0"/>
              </a:rPr>
              <a:t>Abram Builds an Altar at </a:t>
            </a:r>
            <a:r>
              <a:rPr lang="en-US" sz="5400" b="1" dirty="0" err="1">
                <a:effectLst>
                  <a:outerShdw blurRad="38100" dist="38100" dir="2700000" algn="tl">
                    <a:srgbClr val="000000">
                      <a:alpha val="43137"/>
                    </a:srgbClr>
                  </a:outerShdw>
                </a:effectLst>
                <a:latin typeface="Gotham Medium" panose="02000604030000020004"/>
                <a:cs typeface="Gotham Book" pitchFamily="2" charset="0"/>
              </a:rPr>
              <a:t>Mamre</a:t>
            </a:r>
            <a:endParaRPr lang="en-US" sz="400" b="1" dirty="0">
              <a:effectLst>
                <a:outerShdw blurRad="38100" dist="38100" dir="2700000" algn="tl">
                  <a:srgbClr val="000000">
                    <a:alpha val="43137"/>
                  </a:srgbClr>
                </a:outerShdw>
              </a:effectLst>
              <a:latin typeface="Gotham Medium" panose="02000604030000020004"/>
              <a:cs typeface="Gotham Book" pitchFamily="2" charset="0"/>
            </a:endParaRPr>
          </a:p>
          <a:p>
            <a:endParaRPr lang="en-US" sz="400" b="1" dirty="0">
              <a:effectLst>
                <a:outerShdw blurRad="38100" dist="38100" dir="2700000" algn="tl">
                  <a:srgbClr val="000000">
                    <a:alpha val="43137"/>
                  </a:srgbClr>
                </a:outerShdw>
              </a:effectLst>
              <a:latin typeface="Gotham Medium" panose="02000604030000020004"/>
              <a:cs typeface="Gotham Book" pitchFamily="2" charset="0"/>
            </a:endParaRPr>
          </a:p>
        </p:txBody>
      </p:sp>
      <p:sp>
        <p:nvSpPr>
          <p:cNvPr id="3" name="Rectangle 2">
            <a:extLst>
              <a:ext uri="{FF2B5EF4-FFF2-40B4-BE49-F238E27FC236}">
                <a16:creationId xmlns:a16="http://schemas.microsoft.com/office/drawing/2014/main" id="{596BCE1E-E24D-419E-8D9F-8319B78B0BF7}"/>
              </a:ext>
            </a:extLst>
          </p:cNvPr>
          <p:cNvSpPr/>
          <p:nvPr/>
        </p:nvSpPr>
        <p:spPr>
          <a:xfrm>
            <a:off x="6896101" y="2542044"/>
            <a:ext cx="5810250" cy="2246769"/>
          </a:xfrm>
          <a:prstGeom prst="rect">
            <a:avLst/>
          </a:prstGeom>
          <a:gradFill>
            <a:gsLst>
              <a:gs pos="42000">
                <a:schemeClr val="accent1">
                  <a:lumMod val="5000"/>
                  <a:lumOff val="95000"/>
                </a:schemeClr>
              </a:gs>
              <a:gs pos="3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800" b="1" dirty="0">
                <a:latin typeface="Gotham Medium" panose="02000604030000020004"/>
              </a:rPr>
              <a:t>And Abram said unto Lot, Let there be no strife, I pray thee, between me and thee, and between my </a:t>
            </a:r>
            <a:r>
              <a:rPr lang="en-US" sz="2800" b="1" dirty="0" err="1">
                <a:latin typeface="Gotham Medium" panose="02000604030000020004"/>
              </a:rPr>
              <a:t>herdmen</a:t>
            </a:r>
            <a:r>
              <a:rPr lang="en-US" sz="2800" b="1" dirty="0">
                <a:latin typeface="Gotham Medium" panose="02000604030000020004"/>
              </a:rPr>
              <a:t> and thy </a:t>
            </a:r>
            <a:r>
              <a:rPr lang="en-US" sz="2800" b="1" dirty="0" err="1">
                <a:latin typeface="Gotham Medium" panose="02000604030000020004"/>
              </a:rPr>
              <a:t>herdmen</a:t>
            </a:r>
            <a:r>
              <a:rPr lang="en-US" sz="2800" b="1" dirty="0">
                <a:latin typeface="Gotham Medium" panose="02000604030000020004"/>
              </a:rPr>
              <a:t>; for we be brethren. </a:t>
            </a:r>
          </a:p>
          <a:p>
            <a:pPr algn="r"/>
            <a:r>
              <a:rPr lang="en-US" sz="2800" b="1" dirty="0">
                <a:latin typeface="Gotham Medium" panose="02000604030000020004"/>
              </a:rPr>
              <a:t>—</a:t>
            </a:r>
            <a:r>
              <a:rPr lang="en-US" sz="2800" b="1">
                <a:latin typeface="Gotham Medium" panose="02000604030000020004"/>
              </a:rPr>
              <a:t>Genesis 13:8 </a:t>
            </a:r>
            <a:r>
              <a:rPr lang="en-US" sz="2800" b="1" dirty="0">
                <a:latin typeface="Gotham Medium" panose="02000604030000020004"/>
              </a:rPr>
              <a:t>KJV</a:t>
            </a:r>
          </a:p>
        </p:txBody>
      </p:sp>
      <p:sp>
        <p:nvSpPr>
          <p:cNvPr id="4" name="TextBox 3">
            <a:extLst>
              <a:ext uri="{FF2B5EF4-FFF2-40B4-BE49-F238E27FC236}">
                <a16:creationId xmlns:a16="http://schemas.microsoft.com/office/drawing/2014/main" id="{3C806A3E-819F-84A3-8BFB-D901B21782B2}"/>
              </a:ext>
            </a:extLst>
          </p:cNvPr>
          <p:cNvSpPr txBox="1"/>
          <p:nvPr/>
        </p:nvSpPr>
        <p:spPr>
          <a:xfrm>
            <a:off x="10784006" y="9472497"/>
            <a:ext cx="2768979" cy="281103"/>
          </a:xfrm>
          <a:prstGeom prst="rect">
            <a:avLst/>
          </a:prstGeom>
          <a:noFill/>
        </p:spPr>
        <p:txBody>
          <a:bodyPr wrap="square">
            <a:spAutoFit/>
          </a:bodyPr>
          <a:lstStyle/>
          <a:p>
            <a:pPr marL="0" marR="0">
              <a:lnSpc>
                <a:spcPct val="107000"/>
              </a:lnSpc>
              <a:spcBef>
                <a:spcPts val="0"/>
              </a:spcBef>
              <a:spcAft>
                <a:spcPts val="0"/>
              </a:spcAft>
            </a:pPr>
            <a:r>
              <a:rPr lang="en-US" sz="1200" b="1" kern="0" dirty="0">
                <a:solidFill>
                  <a:srgbClr val="000000"/>
                </a:solidFill>
                <a:effectLst/>
                <a:latin typeface="Arial Black" panose="020B0A04020102020204" pitchFamily="34" charset="0"/>
                <a:ea typeface="Aptos" panose="020B0004020202020204" pitchFamily="34" charset="0"/>
                <a:cs typeface="Times New Roman" panose="02020603050405020304" pitchFamily="18" charset="0"/>
              </a:rPr>
              <a:t>Week of September 1</a:t>
            </a:r>
            <a:endParaRPr lang="en-US" sz="1200" kern="100" dirty="0">
              <a:effectLst/>
              <a:latin typeface="Arial Black" panose="020B0A04020102020204" pitchFamily="34" charset="0"/>
              <a:ea typeface="Aptos" panose="020B0004020202020204" pitchFamily="34" charset="0"/>
              <a:cs typeface="Times New Roman" panose="02020603050405020304" pitchFamily="18" charset="0"/>
            </a:endParaRPr>
          </a:p>
        </p:txBody>
      </p:sp>
      <p:pic>
        <p:nvPicPr>
          <p:cNvPr id="7" name="Picture 6" descr="A person in a robe building a stack of rocks&#10;&#10;Description automatically generated">
            <a:extLst>
              <a:ext uri="{FF2B5EF4-FFF2-40B4-BE49-F238E27FC236}">
                <a16:creationId xmlns:a16="http://schemas.microsoft.com/office/drawing/2014/main" id="{242A191D-3B81-0766-6512-B4B4F0D076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 y="2217276"/>
            <a:ext cx="5319048" cy="53190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32715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176225">
        <p159:morph option="byObject"/>
      </p:transition>
    </mc:Choice>
    <mc:Fallback xmlns="">
      <p:transition spd="slow" advTm="176225">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8" name="Straight Connector 17">
            <a:extLst>
              <a:ext uri="{FF2B5EF4-FFF2-40B4-BE49-F238E27FC236}">
                <a16:creationId xmlns:a16="http://schemas.microsoft.com/office/drawing/2014/main" id="{769DC34A-37CB-4767-BD67-BA2ECDA774C0}"/>
              </a:ext>
            </a:extLst>
          </p:cNvPr>
          <p:cNvCxnSpPr>
            <a:cxnSpLocks/>
          </p:cNvCxnSpPr>
          <p:nvPr/>
        </p:nvCxnSpPr>
        <p:spPr>
          <a:xfrm flipV="1">
            <a:off x="-616197" y="812277"/>
            <a:ext cx="13774057" cy="1841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1">
            <a:extLst>
              <a:ext uri="{FF2B5EF4-FFF2-40B4-BE49-F238E27FC236}">
                <a16:creationId xmlns:a16="http://schemas.microsoft.com/office/drawing/2014/main" id="{DBA3FA98-EE36-4C3B-9FA0-CA6DB5E0310D}"/>
              </a:ext>
            </a:extLst>
          </p:cNvPr>
          <p:cNvSpPr/>
          <p:nvPr/>
        </p:nvSpPr>
        <p:spPr>
          <a:xfrm>
            <a:off x="84436" y="853580"/>
            <a:ext cx="12770895" cy="7714804"/>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lnSpc>
                <a:spcPct val="107000"/>
              </a:lnSpc>
            </a:pPr>
            <a:r>
              <a:rPr lang="en-US" sz="28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ITCFranklinGothicStd-BkCd"/>
              </a:rPr>
              <a:t>Offspring</a:t>
            </a:r>
          </a:p>
          <a:p>
            <a:pPr lvl="1">
              <a:lnSpc>
                <a:spcPct val="107000"/>
              </a:lnSpc>
            </a:pPr>
            <a:r>
              <a:rPr lang="en-US" sz="2400" dirty="0">
                <a:latin typeface="Gotham Medium" panose="02000604030000020004"/>
                <a:ea typeface="Calibri" panose="020F0502020204030204" pitchFamily="34" charset="0"/>
                <a:cs typeface="ITCFranklinGothicStd-BkCd"/>
              </a:rPr>
              <a:t>In Genesis 13:16, the Hebrew word for “offspring” calls to mind all the times that Scripture mentions expectations of a coming “offspring” (Gen. 3:15; 12:7; 17:7; 22:18; Num. 24:17; 2 Sam. 7:12–13; Ps. 2:7; 89:3–4; Isa. 7:14; 9:6– 7; 11:1; Jer. 23:5–6; 33:14–15; Mic. 5:2). God promised Abram that his “seed” (KJV) would be as numerous as the sand and stars, that they would be given a special land, and that “all peoples on earth will be blessed through you” (Gen. 12:3). Abram had to trust God enough to leave his home before seeing fulfillment of any of these promises. The apostle Paul—who seems to have been a close reader of Genesis—claims that Jesus is the offspring of Abraham to whom the promises were made (Gal 3:16, 19). It is Jesus who inherits the blessing of the family of Abraham, and His inheritance is shared with anyone “baptized into Christ” and “clothed . . . with Christ” (Gal. 3:27). Through the coming of Christ, all of the promises made to Abraham are fulfilled in those who put their faith in Jesus. God used the family of Abraham to bless the whole world, just as He promised.</a:t>
            </a:r>
          </a:p>
          <a:p>
            <a:pPr algn="l">
              <a:lnSpc>
                <a:spcPct val="107000"/>
              </a:lnSpc>
            </a:pPr>
            <a:endParaRPr lang="en-US" sz="2400" dirty="0">
              <a:latin typeface="Gotham Medium" panose="02000604030000020004"/>
              <a:ea typeface="Calibri" panose="020F0502020204030204" pitchFamily="34" charset="0"/>
              <a:cs typeface="ITCFranklinGothicStd-BkCd"/>
            </a:endParaRPr>
          </a:p>
          <a:p>
            <a:pPr>
              <a:lnSpc>
                <a:spcPct val="107000"/>
              </a:lnSpc>
            </a:pPr>
            <a:r>
              <a:rPr lang="en-US" sz="2800" b="1" u="sng" cap="small" dirty="0">
                <a:effectLst>
                  <a:outerShdw blurRad="38100" dist="38100" dir="2700000" algn="tl">
                    <a:srgbClr val="000000">
                      <a:alpha val="43137"/>
                    </a:srgbClr>
                  </a:outerShdw>
                </a:effectLst>
                <a:latin typeface="Gotham Medium" panose="02000604030000020004"/>
              </a:rPr>
              <a:t>Honoring God</a:t>
            </a:r>
          </a:p>
          <a:p>
            <a:pPr lvl="1">
              <a:lnSpc>
                <a:spcPct val="107000"/>
              </a:lnSpc>
            </a:pPr>
            <a:r>
              <a:rPr lang="en-US" sz="2400" dirty="0">
                <a:latin typeface="Gotham Medium" panose="02000604030000020004"/>
                <a:ea typeface="Calibri" panose="020F0502020204030204" pitchFamily="34" charset="0"/>
                <a:cs typeface="ITCFranklinGothicStd-BkCd"/>
              </a:rPr>
              <a:t>Honoring God is a lifestyle, for we are to honor God with our wealth (Prov. 3:9), by what we eat or drink (1 Cor. 10:31), and in our service to Him (John 12:26). We honor God through our worship and thanksgiving to Him. As Psalm 71:8 says, “My mouth is filled with your praise, declaring your splendor all day long.”</a:t>
            </a:r>
            <a:endParaRPr lang="en-US" dirty="0">
              <a:latin typeface="Gotham Medium" panose="02000604030000020004"/>
              <a:ea typeface="Calibri" panose="020F0502020204030204" pitchFamily="34" charset="0"/>
              <a:cs typeface="ITCFranklinGothicStd-BkCd"/>
            </a:endParaRPr>
          </a:p>
        </p:txBody>
      </p:sp>
      <p:grpSp>
        <p:nvGrpSpPr>
          <p:cNvPr id="8" name="Group 7">
            <a:extLst>
              <a:ext uri="{FF2B5EF4-FFF2-40B4-BE49-F238E27FC236}">
                <a16:creationId xmlns:a16="http://schemas.microsoft.com/office/drawing/2014/main" id="{0376AC74-983C-48B9-BF8A-3647807A963A}"/>
              </a:ext>
            </a:extLst>
          </p:cNvPr>
          <p:cNvGrpSpPr/>
          <p:nvPr/>
        </p:nvGrpSpPr>
        <p:grpSpPr>
          <a:xfrm>
            <a:off x="71667" y="6285660"/>
            <a:ext cx="12848697" cy="9338"/>
            <a:chOff x="474483" y="6749023"/>
            <a:chExt cx="12101283" cy="5129"/>
          </a:xfrm>
        </p:grpSpPr>
        <p:sp>
          <p:nvSpPr>
            <p:cNvPr id="21" name="Line 13">
              <a:extLst>
                <a:ext uri="{FF2B5EF4-FFF2-40B4-BE49-F238E27FC236}">
                  <a16:creationId xmlns:a16="http://schemas.microsoft.com/office/drawing/2014/main" id="{986C7C43-3A83-4241-B703-DC51FF478DC7}"/>
                </a:ext>
              </a:extLst>
            </p:cNvPr>
            <p:cNvSpPr>
              <a:spLocks noChangeShapeType="1"/>
            </p:cNvSpPr>
            <p:nvPr/>
          </p:nvSpPr>
          <p:spPr bwMode="auto">
            <a:xfrm rot="10800000">
              <a:off x="474483" y="6749023"/>
              <a:ext cx="4277861" cy="5129"/>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nchor="ctr"/>
            <a:lstStyle/>
            <a:p>
              <a:endParaRPr lang="en-US" sz="4481" dirty="0"/>
            </a:p>
          </p:txBody>
        </p:sp>
        <p:sp>
          <p:nvSpPr>
            <p:cNvPr id="22" name="Line 13">
              <a:extLst>
                <a:ext uri="{FF2B5EF4-FFF2-40B4-BE49-F238E27FC236}">
                  <a16:creationId xmlns:a16="http://schemas.microsoft.com/office/drawing/2014/main" id="{1F480B0B-B556-4426-9E49-EE5FF18484B7}"/>
                </a:ext>
              </a:extLst>
            </p:cNvPr>
            <p:cNvSpPr>
              <a:spLocks noChangeShapeType="1"/>
            </p:cNvSpPr>
            <p:nvPr/>
          </p:nvSpPr>
          <p:spPr bwMode="auto">
            <a:xfrm rot="10800000">
              <a:off x="7034870" y="6751587"/>
              <a:ext cx="2121649"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nchor="ctr"/>
            <a:lstStyle/>
            <a:p>
              <a:endParaRPr lang="en-US" sz="4481" dirty="0"/>
            </a:p>
          </p:txBody>
        </p:sp>
        <p:sp>
          <p:nvSpPr>
            <p:cNvPr id="23" name="Line 13">
              <a:extLst>
                <a:ext uri="{FF2B5EF4-FFF2-40B4-BE49-F238E27FC236}">
                  <a16:creationId xmlns:a16="http://schemas.microsoft.com/office/drawing/2014/main" id="{98E332BE-3B60-4182-9492-E3080411B342}"/>
                </a:ext>
              </a:extLst>
            </p:cNvPr>
            <p:cNvSpPr>
              <a:spLocks noChangeShapeType="1"/>
            </p:cNvSpPr>
            <p:nvPr/>
          </p:nvSpPr>
          <p:spPr bwMode="auto">
            <a:xfrm rot="10800000">
              <a:off x="11472206" y="6751587"/>
              <a:ext cx="1103560" cy="0"/>
            </a:xfrm>
            <a:prstGeom prst="line">
              <a:avLst/>
            </a:prstGeom>
            <a:noFill/>
            <a:ln w="139700">
              <a:solidFill>
                <a:schemeClr val="tx1"/>
              </a:solidFill>
              <a:round/>
              <a:headEnd/>
              <a:tailEnd/>
            </a:ln>
            <a:extLst>
              <a:ext uri="{909E8E84-426E-40DD-AFC4-6F175D3DCCD1}">
                <a14:hiddenFill xmlns:a14="http://schemas.microsoft.com/office/drawing/2010/main">
                  <a:noFill/>
                </a14:hiddenFill>
              </a:ext>
            </a:extLst>
          </p:spPr>
          <p:txBody>
            <a:bodyPr lIns="51433" tIns="25717" rIns="51433" bIns="25717" anchor="ctr"/>
            <a:lstStyle/>
            <a:p>
              <a:endParaRPr lang="en-US" sz="4481" dirty="0"/>
            </a:p>
          </p:txBody>
        </p:sp>
      </p:grpSp>
      <p:sp>
        <p:nvSpPr>
          <p:cNvPr id="7" name="Title 2">
            <a:extLst>
              <a:ext uri="{FF2B5EF4-FFF2-40B4-BE49-F238E27FC236}">
                <a16:creationId xmlns:a16="http://schemas.microsoft.com/office/drawing/2014/main" id="{D72C2BBB-E5F9-EC76-2D01-8A2842D818FB}"/>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9" name="Slide Number Placeholder 2">
            <a:extLst>
              <a:ext uri="{FF2B5EF4-FFF2-40B4-BE49-F238E27FC236}">
                <a16:creationId xmlns:a16="http://schemas.microsoft.com/office/drawing/2014/main" id="{539C4EEA-A418-A47F-B011-96A836A174FF}"/>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10</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7321176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8" name="Straight Connector 17">
            <a:extLst>
              <a:ext uri="{FF2B5EF4-FFF2-40B4-BE49-F238E27FC236}">
                <a16:creationId xmlns:a16="http://schemas.microsoft.com/office/drawing/2014/main" id="{769DC34A-37CB-4767-BD67-BA2ECDA774C0}"/>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BD44D565-EAE8-451E-9152-A6122E246898}"/>
              </a:ext>
            </a:extLst>
          </p:cNvPr>
          <p:cNvSpPr>
            <a:spLocks noChangeShapeType="1"/>
          </p:cNvSpPr>
          <p:nvPr/>
        </p:nvSpPr>
        <p:spPr bwMode="auto">
          <a:xfrm rot="16200000">
            <a:off x="4107815" y="4799312"/>
            <a:ext cx="7772400"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Title 2">
            <a:extLst>
              <a:ext uri="{FF2B5EF4-FFF2-40B4-BE49-F238E27FC236}">
                <a16:creationId xmlns:a16="http://schemas.microsoft.com/office/drawing/2014/main" id="{0C536EE9-6106-0793-A7A1-B340816C1658}"/>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3" name="Slide Number Placeholder 2">
            <a:extLst>
              <a:ext uri="{FF2B5EF4-FFF2-40B4-BE49-F238E27FC236}">
                <a16:creationId xmlns:a16="http://schemas.microsoft.com/office/drawing/2014/main" id="{7AD8D302-77F2-E50E-9813-1D67D9AA58C2}"/>
              </a:ext>
            </a:extLst>
          </p:cNvPr>
          <p:cNvSpPr txBox="1">
            <a:spLocks/>
          </p:cNvSpPr>
          <p:nvPr/>
        </p:nvSpPr>
        <p:spPr>
          <a:xfrm>
            <a:off x="12211050" y="9016542"/>
            <a:ext cx="644281"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11</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5" name="Rectangle 13">
            <a:extLst>
              <a:ext uri="{FF2B5EF4-FFF2-40B4-BE49-F238E27FC236}">
                <a16:creationId xmlns:a16="http://schemas.microsoft.com/office/drawing/2014/main" id="{EAF8A72A-BB96-AD08-86F3-B65954232B7B}"/>
              </a:ext>
            </a:extLst>
          </p:cNvPr>
          <p:cNvSpPr>
            <a:spLocks/>
          </p:cNvSpPr>
          <p:nvPr/>
        </p:nvSpPr>
        <p:spPr bwMode="auto">
          <a:xfrm>
            <a:off x="378419" y="1153735"/>
            <a:ext cx="7432079" cy="7531777"/>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spcBef>
                <a:spcPts val="600"/>
              </a:spcBef>
              <a:spcAft>
                <a:spcPts val="600"/>
              </a:spcAft>
            </a:pPr>
            <a:endParaRPr lang="en-US" sz="2000" b="1" dirty="0">
              <a:latin typeface="Gotham Medium" panose="02000604030000020004"/>
              <a:ea typeface="Helvetica Neue"/>
              <a:cs typeface="Helvetica Neue"/>
              <a:sym typeface="Helvetica Neue"/>
            </a:endParaRPr>
          </a:p>
          <a:p>
            <a:pPr algn="l">
              <a:spcBef>
                <a:spcPts val="600"/>
              </a:spcBef>
              <a:spcAft>
                <a:spcPts val="600"/>
              </a:spcAft>
            </a:pPr>
            <a:endParaRPr lang="en-US" sz="2000" b="1" dirty="0">
              <a:latin typeface="Gotham Medium" panose="02000604030000020004"/>
              <a:ea typeface="Helvetica Neue"/>
              <a:cs typeface="Helvetica Neue"/>
              <a:sym typeface="Helvetica Neue"/>
            </a:endParaRPr>
          </a:p>
          <a:p>
            <a:pPr algn="l">
              <a:spcBef>
                <a:spcPts val="600"/>
              </a:spcBef>
              <a:spcAft>
                <a:spcPts val="600"/>
              </a:spcAft>
            </a:pPr>
            <a:endParaRPr lang="en-US" sz="2000" b="1" dirty="0">
              <a:latin typeface="Gotham Medium" panose="02000604030000020004"/>
              <a:ea typeface="Helvetica Neue"/>
              <a:cs typeface="Helvetica Neue"/>
              <a:sym typeface="Helvetica Neue"/>
            </a:endParaRPr>
          </a:p>
          <a:p>
            <a:pPr algn="l">
              <a:spcBef>
                <a:spcPts val="600"/>
              </a:spcBef>
              <a:spcAft>
                <a:spcPts val="600"/>
              </a:spcAft>
            </a:pPr>
            <a:r>
              <a:rPr lang="en-US" sz="2000" b="1" dirty="0">
                <a:latin typeface="Gotham Medium" panose="02000604030000020004"/>
                <a:ea typeface="Helvetica Neue"/>
                <a:cs typeface="Helvetica Neue"/>
                <a:sym typeface="Helvetica Neue"/>
              </a:rPr>
              <a:t>8 And Abram said unto Lot, Let there be no strife, I pray thee, between me and thee, and between my </a:t>
            </a:r>
            <a:r>
              <a:rPr lang="en-US" sz="2000" b="1" dirty="0" err="1">
                <a:latin typeface="Gotham Medium" panose="02000604030000020004"/>
                <a:ea typeface="Helvetica Neue"/>
                <a:cs typeface="Helvetica Neue"/>
                <a:sym typeface="Helvetica Neue"/>
              </a:rPr>
              <a:t>herdmen</a:t>
            </a:r>
            <a:r>
              <a:rPr lang="en-US" sz="2000" b="1" dirty="0">
                <a:latin typeface="Gotham Medium" panose="02000604030000020004"/>
                <a:ea typeface="Helvetica Neue"/>
                <a:cs typeface="Helvetica Neue"/>
                <a:sym typeface="Helvetica Neue"/>
              </a:rPr>
              <a:t> and thy </a:t>
            </a:r>
            <a:r>
              <a:rPr lang="en-US" sz="2000" b="1" dirty="0" err="1">
                <a:latin typeface="Gotham Medium" panose="02000604030000020004"/>
                <a:ea typeface="Helvetica Neue"/>
                <a:cs typeface="Helvetica Neue"/>
                <a:sym typeface="Helvetica Neue"/>
              </a:rPr>
              <a:t>herdmen</a:t>
            </a:r>
            <a:r>
              <a:rPr lang="en-US" sz="2000" b="1" dirty="0">
                <a:latin typeface="Gotham Medium" panose="02000604030000020004"/>
                <a:ea typeface="Helvetica Neue"/>
                <a:cs typeface="Helvetica Neue"/>
                <a:sym typeface="Helvetica Neue"/>
              </a:rPr>
              <a:t>; for we be brethren.</a:t>
            </a:r>
          </a:p>
          <a:p>
            <a:pPr algn="l">
              <a:spcBef>
                <a:spcPts val="600"/>
              </a:spcBef>
              <a:spcAft>
                <a:spcPts val="600"/>
              </a:spcAft>
            </a:pPr>
            <a:r>
              <a:rPr lang="en-US" sz="2000" b="1" dirty="0">
                <a:latin typeface="Gotham Medium" panose="02000604030000020004"/>
                <a:ea typeface="Helvetica Neue"/>
                <a:cs typeface="Helvetica Neue"/>
                <a:sym typeface="Helvetica Neue"/>
              </a:rPr>
              <a:t>9 Is not the whole land before thee? separate thyself, I pray thee, from me: if thou wilt take the left hand, then I will go to the right; or if thou depart to the right hand, then I will go to the left.</a:t>
            </a:r>
          </a:p>
          <a:p>
            <a:pPr algn="l">
              <a:spcBef>
                <a:spcPts val="600"/>
              </a:spcBef>
              <a:spcAft>
                <a:spcPts val="600"/>
              </a:spcAft>
            </a:pPr>
            <a:r>
              <a:rPr lang="en-US" sz="2000" b="1" dirty="0">
                <a:latin typeface="Gotham Medium" panose="02000604030000020004"/>
                <a:ea typeface="Helvetica Neue"/>
                <a:cs typeface="Helvetica Neue"/>
                <a:sym typeface="Helvetica Neue"/>
              </a:rPr>
              <a:t>10 And Lot lifted up his eyes, and beheld all the plain of Jordan, that it was well watered every where, before the LORD destroyed Sodom and Gomorrah, even as the garden of the LORD, like the land of Egypt, as thou </a:t>
            </a:r>
            <a:r>
              <a:rPr lang="en-US" sz="2000" b="1" dirty="0" err="1">
                <a:latin typeface="Gotham Medium" panose="02000604030000020004"/>
                <a:ea typeface="Helvetica Neue"/>
                <a:cs typeface="Helvetica Neue"/>
                <a:sym typeface="Helvetica Neue"/>
              </a:rPr>
              <a:t>comest</a:t>
            </a:r>
            <a:r>
              <a:rPr lang="en-US" sz="2000" b="1" dirty="0">
                <a:latin typeface="Gotham Medium" panose="02000604030000020004"/>
                <a:ea typeface="Helvetica Neue"/>
                <a:cs typeface="Helvetica Neue"/>
                <a:sym typeface="Helvetica Neue"/>
              </a:rPr>
              <a:t> unto </a:t>
            </a:r>
            <a:r>
              <a:rPr lang="en-US" sz="2000" b="1" dirty="0" err="1">
                <a:latin typeface="Gotham Medium" panose="02000604030000020004"/>
                <a:ea typeface="Helvetica Neue"/>
                <a:cs typeface="Helvetica Neue"/>
                <a:sym typeface="Helvetica Neue"/>
              </a:rPr>
              <a:t>Zoar</a:t>
            </a:r>
            <a:r>
              <a:rPr lang="en-US" sz="2000" b="1" dirty="0">
                <a:latin typeface="Gotham Medium" panose="02000604030000020004"/>
                <a:ea typeface="Helvetica Neue"/>
                <a:cs typeface="Helvetica Neue"/>
                <a:sym typeface="Helvetica Neue"/>
              </a:rPr>
              <a:t>.</a:t>
            </a:r>
          </a:p>
          <a:p>
            <a:pPr algn="l">
              <a:spcBef>
                <a:spcPts val="600"/>
              </a:spcBef>
              <a:spcAft>
                <a:spcPts val="600"/>
              </a:spcAft>
            </a:pPr>
            <a:r>
              <a:rPr lang="en-US" sz="2000" b="1" dirty="0">
                <a:latin typeface="Gotham Medium" panose="02000604030000020004"/>
                <a:ea typeface="Helvetica Neue"/>
                <a:cs typeface="Helvetica Neue"/>
                <a:sym typeface="Helvetica Neue"/>
              </a:rPr>
              <a:t>11 Then Lot chose him all the plain of Jordan; and Lot journeyed east: and they separated themselves the one from the other.</a:t>
            </a:r>
          </a:p>
          <a:p>
            <a:pPr algn="l">
              <a:spcBef>
                <a:spcPts val="600"/>
              </a:spcBef>
              <a:spcAft>
                <a:spcPts val="600"/>
              </a:spcAft>
            </a:pPr>
            <a:r>
              <a:rPr lang="en-US" sz="2000" b="1" dirty="0">
                <a:latin typeface="Gotham Medium" panose="02000604030000020004"/>
                <a:ea typeface="Helvetica Neue"/>
                <a:cs typeface="Helvetica Neue"/>
                <a:sym typeface="Helvetica Neue"/>
              </a:rPr>
              <a:t>12 </a:t>
            </a:r>
            <a:r>
              <a:rPr lang="en-US" sz="2000" b="1" dirty="0">
                <a:latin typeface="Gotham Medium" panose="02000604030000020004"/>
                <a:sym typeface="Helvetica Neue"/>
              </a:rPr>
              <a:t>Abram dwelled in the land of Canaan, and Lot dwelled in the cities of the plain, and pitched his tent toward Sodom.</a:t>
            </a:r>
          </a:p>
          <a:p>
            <a:pPr algn="l">
              <a:spcBef>
                <a:spcPts val="600"/>
              </a:spcBef>
              <a:spcAft>
                <a:spcPts val="600"/>
              </a:spcAft>
            </a:pPr>
            <a:r>
              <a:rPr lang="en-US" sz="2000" b="1" dirty="0">
                <a:latin typeface="Gotham Medium" panose="02000604030000020004"/>
                <a:sym typeface="Helvetica Neue"/>
              </a:rPr>
              <a:t>13 But the men of Sodom were wicked and sinners before the LORD exceedingly.</a:t>
            </a:r>
          </a:p>
        </p:txBody>
      </p:sp>
      <p:sp>
        <p:nvSpPr>
          <p:cNvPr id="7" name="Rectangle 13">
            <a:extLst>
              <a:ext uri="{FF2B5EF4-FFF2-40B4-BE49-F238E27FC236}">
                <a16:creationId xmlns:a16="http://schemas.microsoft.com/office/drawing/2014/main" id="{BBD0D9C6-FF69-0FA1-2AF7-E3CDEC68524E}"/>
              </a:ext>
            </a:extLst>
          </p:cNvPr>
          <p:cNvSpPr>
            <a:spLocks/>
          </p:cNvSpPr>
          <p:nvPr/>
        </p:nvSpPr>
        <p:spPr bwMode="auto">
          <a:xfrm>
            <a:off x="8177533" y="1193678"/>
            <a:ext cx="4827268" cy="7531777"/>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Abram desired peace between himself, Lot, and their respective herdsmen.</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Abram knew that the land could not support them both, so peace would only exist if they went their separate ways.</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Despite being the older family member, Abram humbled himself and let Lot choose a land first.</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Lot removed himself from Abram’s side. Lot would not be Abram’s heir and the one to inherit the promises from God.</a:t>
            </a:r>
          </a:p>
        </p:txBody>
      </p:sp>
      <p:sp>
        <p:nvSpPr>
          <p:cNvPr id="8" name="TextBox 7">
            <a:extLst>
              <a:ext uri="{FF2B5EF4-FFF2-40B4-BE49-F238E27FC236}">
                <a16:creationId xmlns:a16="http://schemas.microsoft.com/office/drawing/2014/main" id="{12FBBE4A-8040-E6E1-9775-78C8609172DF}"/>
              </a:ext>
            </a:extLst>
          </p:cNvPr>
          <p:cNvSpPr txBox="1"/>
          <p:nvPr/>
        </p:nvSpPr>
        <p:spPr>
          <a:xfrm>
            <a:off x="745453" y="1760132"/>
            <a:ext cx="6377176" cy="473078"/>
          </a:xfrm>
          <a:prstGeom prst="rect">
            <a:avLst/>
          </a:prstGeom>
          <a:solidFill>
            <a:schemeClr val="accent2"/>
          </a:solidFill>
          <a:ln w="38100">
            <a:solidFill>
              <a:schemeClr val="tx1"/>
            </a:solidFill>
          </a:ln>
        </p:spPr>
        <p:txBody>
          <a:bodyPr wrap="square">
            <a:spAutoFit/>
          </a:bodyPr>
          <a:lstStyle/>
          <a:p>
            <a:pPr marL="0" marR="0" algn="ctr">
              <a:lnSpc>
                <a:spcPct val="107000"/>
              </a:lnSpc>
              <a:spcBef>
                <a:spcPts val="0"/>
              </a:spcBef>
              <a:spcAft>
                <a:spcPts val="0"/>
              </a:spcAft>
            </a:pPr>
            <a:r>
              <a:rPr lang="en-US" sz="2400" b="1" kern="0" cap="all" dirty="0">
                <a:effectLst/>
                <a:latin typeface="Calibri" panose="020F0502020204030204" pitchFamily="34" charset="0"/>
                <a:ea typeface="Aptos" panose="020B0004020202020204" pitchFamily="34" charset="0"/>
                <a:cs typeface="Times New Roman" panose="02020603050405020304" pitchFamily="18" charset="0"/>
              </a:rPr>
              <a:t>Abram Lets Lot Choose - </a:t>
            </a:r>
            <a:r>
              <a:rPr lang="en-US" sz="2400" b="1" i="1" kern="0" cap="all" dirty="0">
                <a:effectLst/>
                <a:latin typeface="Calibri" panose="020F0502020204030204" pitchFamily="34" charset="0"/>
                <a:ea typeface="Aptos" panose="020B0004020202020204" pitchFamily="34" charset="0"/>
                <a:cs typeface="Times New Roman" panose="02020603050405020304" pitchFamily="18" charset="0"/>
              </a:rPr>
              <a:t>Genesis 13:8-13 KJV</a:t>
            </a:r>
            <a:endParaRPr lang="en-US" sz="2400" kern="100" cap="all"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854650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F360ED47-F205-4DA8-82F4-FA22B14A737A}"/>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8" name="Straight Connector 17">
            <a:extLst>
              <a:ext uri="{FF2B5EF4-FFF2-40B4-BE49-F238E27FC236}">
                <a16:creationId xmlns:a16="http://schemas.microsoft.com/office/drawing/2014/main" id="{769DC34A-37CB-4767-BD67-BA2ECDA774C0}"/>
              </a:ext>
            </a:extLst>
          </p:cNvPr>
          <p:cNvCxnSpPr/>
          <p:nvPr/>
        </p:nvCxnSpPr>
        <p:spPr>
          <a:xfrm>
            <a:off x="266937" y="953057"/>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a:extLst>
              <a:ext uri="{FF2B5EF4-FFF2-40B4-BE49-F238E27FC236}">
                <a16:creationId xmlns:a16="http://schemas.microsoft.com/office/drawing/2014/main" id="{4B0A7C4B-6D13-4FF0-BC8D-6123909EAE3D}"/>
              </a:ext>
            </a:extLst>
          </p:cNvPr>
          <p:cNvSpPr>
            <a:spLocks noChangeArrowheads="1"/>
          </p:cNvSpPr>
          <p:nvPr/>
        </p:nvSpPr>
        <p:spPr bwMode="auto">
          <a:xfrm>
            <a:off x="0" y="0"/>
            <a:ext cx="1300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Line 10">
            <a:extLst>
              <a:ext uri="{FF2B5EF4-FFF2-40B4-BE49-F238E27FC236}">
                <a16:creationId xmlns:a16="http://schemas.microsoft.com/office/drawing/2014/main" id="{BD44D565-EAE8-451E-9152-A6122E246898}"/>
              </a:ext>
            </a:extLst>
          </p:cNvPr>
          <p:cNvSpPr>
            <a:spLocks noChangeShapeType="1"/>
          </p:cNvSpPr>
          <p:nvPr/>
        </p:nvSpPr>
        <p:spPr bwMode="auto">
          <a:xfrm rot="16200000">
            <a:off x="4107815" y="4799312"/>
            <a:ext cx="7772400" cy="0"/>
          </a:xfrm>
          <a:prstGeom prst="line">
            <a:avLst/>
          </a:prstGeom>
          <a:noFill/>
          <a:ln w="77063">
            <a:solidFill>
              <a:schemeClr val="tx1"/>
            </a:solidFill>
            <a:round/>
            <a:headEnd/>
            <a:tailEnd/>
          </a:ln>
        </p:spPr>
        <p:txBody>
          <a:bodyPr/>
          <a:lstStyle/>
          <a:p>
            <a:pPr algn="l"/>
            <a:endParaRPr lang="en-US" sz="2000" dirty="0">
              <a:solidFill>
                <a:schemeClr val="tx1"/>
              </a:solidFill>
            </a:endParaRPr>
          </a:p>
        </p:txBody>
      </p:sp>
      <p:sp>
        <p:nvSpPr>
          <p:cNvPr id="2" name="Title 2">
            <a:extLst>
              <a:ext uri="{FF2B5EF4-FFF2-40B4-BE49-F238E27FC236}">
                <a16:creationId xmlns:a16="http://schemas.microsoft.com/office/drawing/2014/main" id="{0C536EE9-6106-0793-A7A1-B340816C1658}"/>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3" name="Slide Number Placeholder 2">
            <a:extLst>
              <a:ext uri="{FF2B5EF4-FFF2-40B4-BE49-F238E27FC236}">
                <a16:creationId xmlns:a16="http://schemas.microsoft.com/office/drawing/2014/main" id="{7AD8D302-77F2-E50E-9813-1D67D9AA58C2}"/>
              </a:ext>
            </a:extLst>
          </p:cNvPr>
          <p:cNvSpPr txBox="1">
            <a:spLocks/>
          </p:cNvSpPr>
          <p:nvPr/>
        </p:nvSpPr>
        <p:spPr>
          <a:xfrm>
            <a:off x="12211050" y="9016542"/>
            <a:ext cx="644281"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12</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5" name="Rectangle 13">
            <a:extLst>
              <a:ext uri="{FF2B5EF4-FFF2-40B4-BE49-F238E27FC236}">
                <a16:creationId xmlns:a16="http://schemas.microsoft.com/office/drawing/2014/main" id="{EAF8A72A-BB96-AD08-86F3-B65954232B7B}"/>
              </a:ext>
            </a:extLst>
          </p:cNvPr>
          <p:cNvSpPr>
            <a:spLocks/>
          </p:cNvSpPr>
          <p:nvPr/>
        </p:nvSpPr>
        <p:spPr bwMode="auto">
          <a:xfrm>
            <a:off x="378419" y="1153735"/>
            <a:ext cx="7432079" cy="7531777"/>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spcBef>
                <a:spcPts val="600"/>
              </a:spcBef>
              <a:spcAft>
                <a:spcPts val="600"/>
              </a:spcAft>
            </a:pPr>
            <a:endParaRPr lang="en-US" sz="2000" b="1" dirty="0">
              <a:latin typeface="Gotham Medium" panose="02000604030000020004"/>
              <a:ea typeface="Helvetica Neue"/>
              <a:cs typeface="Helvetica Neue"/>
              <a:sym typeface="Helvetica Neue"/>
            </a:endParaRPr>
          </a:p>
          <a:p>
            <a:pPr algn="l">
              <a:spcBef>
                <a:spcPts val="600"/>
              </a:spcBef>
              <a:spcAft>
                <a:spcPts val="600"/>
              </a:spcAft>
            </a:pPr>
            <a:endParaRPr lang="en-US" sz="2000" b="1" dirty="0">
              <a:latin typeface="Gotham Medium" panose="02000604030000020004"/>
              <a:ea typeface="Helvetica Neue"/>
              <a:cs typeface="Helvetica Neue"/>
              <a:sym typeface="Helvetica Neue"/>
            </a:endParaRPr>
          </a:p>
          <a:p>
            <a:pPr algn="l">
              <a:spcBef>
                <a:spcPts val="600"/>
              </a:spcBef>
              <a:spcAft>
                <a:spcPts val="600"/>
              </a:spcAft>
            </a:pPr>
            <a:endParaRPr lang="en-US" sz="2000" b="1" dirty="0">
              <a:latin typeface="Gotham Medium" panose="02000604030000020004"/>
              <a:ea typeface="Helvetica Neue"/>
              <a:cs typeface="Helvetica Neue"/>
              <a:sym typeface="Helvetica Neue"/>
            </a:endParaRPr>
          </a:p>
          <a:p>
            <a:pPr algn="l">
              <a:spcBef>
                <a:spcPts val="600"/>
              </a:spcBef>
              <a:spcAft>
                <a:spcPts val="600"/>
              </a:spcAft>
            </a:pPr>
            <a:r>
              <a:rPr lang="en-US" sz="2400" b="1" dirty="0">
                <a:latin typeface="Gotham Medium" panose="02000604030000020004"/>
                <a:ea typeface="Helvetica Neue"/>
                <a:cs typeface="Helvetica Neue"/>
                <a:sym typeface="Helvetica Neue"/>
              </a:rPr>
              <a:t>14 And the LORD said unto Abram, after that Lot was separated from him, Lift up now thine eyes, and look from the place where thou art northward, and southward, and eastward, and westward:</a:t>
            </a:r>
          </a:p>
          <a:p>
            <a:pPr algn="l">
              <a:spcBef>
                <a:spcPts val="600"/>
              </a:spcBef>
              <a:spcAft>
                <a:spcPts val="600"/>
              </a:spcAft>
            </a:pPr>
            <a:r>
              <a:rPr lang="en-US" sz="2400" b="1" dirty="0">
                <a:latin typeface="Gotham Medium" panose="02000604030000020004"/>
                <a:ea typeface="Helvetica Neue"/>
                <a:cs typeface="Helvetica Neue"/>
                <a:sym typeface="Helvetica Neue"/>
              </a:rPr>
              <a:t>15 For all the land which thou </a:t>
            </a:r>
            <a:r>
              <a:rPr lang="en-US" sz="2400" b="1" dirty="0" err="1">
                <a:latin typeface="Gotham Medium" panose="02000604030000020004"/>
                <a:ea typeface="Helvetica Neue"/>
                <a:cs typeface="Helvetica Neue"/>
                <a:sym typeface="Helvetica Neue"/>
              </a:rPr>
              <a:t>seest</a:t>
            </a:r>
            <a:r>
              <a:rPr lang="en-US" sz="2400" b="1" dirty="0">
                <a:latin typeface="Gotham Medium" panose="02000604030000020004"/>
                <a:ea typeface="Helvetica Neue"/>
                <a:cs typeface="Helvetica Neue"/>
                <a:sym typeface="Helvetica Neue"/>
              </a:rPr>
              <a:t>, to thee will I give it, and to thy seed for ever.</a:t>
            </a:r>
          </a:p>
          <a:p>
            <a:pPr algn="l">
              <a:spcBef>
                <a:spcPts val="600"/>
              </a:spcBef>
              <a:spcAft>
                <a:spcPts val="600"/>
              </a:spcAft>
            </a:pPr>
            <a:r>
              <a:rPr lang="en-US" sz="2400" b="1" dirty="0">
                <a:latin typeface="Gotham Medium" panose="02000604030000020004"/>
                <a:ea typeface="Helvetica Neue"/>
                <a:cs typeface="Helvetica Neue"/>
                <a:sym typeface="Helvetica Neue"/>
              </a:rPr>
              <a:t>16 And I will make thy seed as the dust of the earth: so that if a man can number the dust of the earth, then shall thy seed also be numbered.</a:t>
            </a:r>
          </a:p>
          <a:p>
            <a:pPr algn="l">
              <a:spcBef>
                <a:spcPts val="600"/>
              </a:spcBef>
              <a:spcAft>
                <a:spcPts val="600"/>
              </a:spcAft>
            </a:pPr>
            <a:r>
              <a:rPr lang="en-US" sz="2400" b="1" dirty="0">
                <a:latin typeface="Gotham Medium" panose="02000604030000020004"/>
                <a:ea typeface="Helvetica Neue"/>
                <a:cs typeface="Helvetica Neue"/>
                <a:sym typeface="Helvetica Neue"/>
              </a:rPr>
              <a:t>17 Arise, walk through the land in the length of it and in the breadth of it; for I will give it unto thee.</a:t>
            </a:r>
          </a:p>
          <a:p>
            <a:pPr algn="l">
              <a:spcBef>
                <a:spcPts val="600"/>
              </a:spcBef>
              <a:spcAft>
                <a:spcPts val="600"/>
              </a:spcAft>
            </a:pPr>
            <a:r>
              <a:rPr lang="en-US" sz="2400" b="1" dirty="0">
                <a:latin typeface="Gotham Medium" panose="02000604030000020004"/>
                <a:ea typeface="Helvetica Neue"/>
                <a:cs typeface="Helvetica Neue"/>
                <a:sym typeface="Helvetica Neue"/>
              </a:rPr>
              <a:t>18 Then Abram removed his tent, and came and dwelt in the plain of </a:t>
            </a:r>
            <a:r>
              <a:rPr lang="en-US" sz="2400" b="1" dirty="0" err="1">
                <a:latin typeface="Gotham Medium" panose="02000604030000020004"/>
                <a:ea typeface="Helvetica Neue"/>
                <a:cs typeface="Helvetica Neue"/>
                <a:sym typeface="Helvetica Neue"/>
              </a:rPr>
              <a:t>Mamre</a:t>
            </a:r>
            <a:r>
              <a:rPr lang="en-US" sz="2400" b="1" dirty="0">
                <a:latin typeface="Gotham Medium" panose="02000604030000020004"/>
                <a:ea typeface="Helvetica Neue"/>
                <a:cs typeface="Helvetica Neue"/>
                <a:sym typeface="Helvetica Neue"/>
              </a:rPr>
              <a:t>, which is in Hebron, and built there an altar unto the LORD.</a:t>
            </a:r>
            <a:endParaRPr lang="en-US" sz="2400" b="1" dirty="0">
              <a:latin typeface="Gotham Medium" panose="02000604030000020004"/>
              <a:sym typeface="Helvetica Neue"/>
            </a:endParaRPr>
          </a:p>
        </p:txBody>
      </p:sp>
      <p:sp>
        <p:nvSpPr>
          <p:cNvPr id="7" name="Rectangle 13">
            <a:extLst>
              <a:ext uri="{FF2B5EF4-FFF2-40B4-BE49-F238E27FC236}">
                <a16:creationId xmlns:a16="http://schemas.microsoft.com/office/drawing/2014/main" id="{BBD0D9C6-FF69-0FA1-2AF7-E3CDEC68524E}"/>
              </a:ext>
            </a:extLst>
          </p:cNvPr>
          <p:cNvSpPr>
            <a:spLocks/>
          </p:cNvSpPr>
          <p:nvPr/>
        </p:nvSpPr>
        <p:spPr bwMode="auto">
          <a:xfrm>
            <a:off x="8177533" y="1193678"/>
            <a:ext cx="4827268" cy="7531777"/>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t"/>
          <a:lstStyle/>
          <a:p>
            <a:pPr marL="342900" indent="-342900" algn="l">
              <a:buFont typeface="Wingdings" panose="05000000000000000000" pitchFamily="2" charset="2"/>
              <a:buChar char="v"/>
            </a:pPr>
            <a:endParaRPr lang="en-US" sz="2400" b="1" dirty="0">
              <a:latin typeface="Gotham Medium" panose="02000604030000020004"/>
              <a:ea typeface="Helvetica Neue"/>
              <a:cs typeface="Helvetica Neue"/>
              <a:sym typeface="Helvetica Neue"/>
            </a:endParaRPr>
          </a:p>
          <a:p>
            <a:pPr marL="342900" indent="-342900" algn="l">
              <a:spcBef>
                <a:spcPts val="1200"/>
              </a:spcBef>
              <a:spcAft>
                <a:spcPts val="1200"/>
              </a:spcAft>
              <a:buFont typeface="Wingdings" panose="05000000000000000000" pitchFamily="2" charset="2"/>
              <a:buChar char="v"/>
            </a:pPr>
            <a:r>
              <a:rPr lang="en-US" sz="2400" b="1" dirty="0">
                <a:latin typeface="Gotham Medium" panose="02000604030000020004"/>
                <a:ea typeface="Helvetica Neue"/>
                <a:cs typeface="Helvetica Neue"/>
                <a:sym typeface="Helvetica Neue"/>
              </a:rPr>
              <a:t>• Abram’s action led to God blessing him with much land and many descendants.</a:t>
            </a:r>
          </a:p>
          <a:p>
            <a:pPr marL="342900" indent="-342900" algn="l">
              <a:buFont typeface="Wingdings" panose="05000000000000000000" pitchFamily="2" charset="2"/>
              <a:buChar char="v"/>
            </a:pPr>
            <a:r>
              <a:rPr lang="en-US" sz="2400" b="1" dirty="0">
                <a:latin typeface="Gotham Medium" panose="02000604030000020004"/>
                <a:ea typeface="Helvetica Neue"/>
                <a:cs typeface="Helvetica Neue"/>
                <a:sym typeface="Helvetica Neue"/>
              </a:rPr>
              <a:t>• Abram honored God where he lived by building an altar for Him.</a:t>
            </a:r>
          </a:p>
        </p:txBody>
      </p:sp>
      <p:sp>
        <p:nvSpPr>
          <p:cNvPr id="8" name="TextBox 7">
            <a:extLst>
              <a:ext uri="{FF2B5EF4-FFF2-40B4-BE49-F238E27FC236}">
                <a16:creationId xmlns:a16="http://schemas.microsoft.com/office/drawing/2014/main" id="{12FBBE4A-8040-E6E1-9775-78C8609172DF}"/>
              </a:ext>
            </a:extLst>
          </p:cNvPr>
          <p:cNvSpPr txBox="1"/>
          <p:nvPr/>
        </p:nvSpPr>
        <p:spPr>
          <a:xfrm>
            <a:off x="378418" y="1760132"/>
            <a:ext cx="7432079" cy="438582"/>
          </a:xfrm>
          <a:prstGeom prst="rect">
            <a:avLst/>
          </a:prstGeom>
          <a:solidFill>
            <a:schemeClr val="accent2"/>
          </a:solidFill>
          <a:ln w="38100">
            <a:solidFill>
              <a:schemeClr val="tx1"/>
            </a:solidFill>
          </a:ln>
        </p:spPr>
        <p:txBody>
          <a:bodyPr wrap="square">
            <a:spAutoFit/>
          </a:bodyPr>
          <a:lstStyle/>
          <a:p>
            <a:pPr marL="0" marR="0" algn="ctr">
              <a:lnSpc>
                <a:spcPct val="107000"/>
              </a:lnSpc>
              <a:spcBef>
                <a:spcPts val="0"/>
              </a:spcBef>
              <a:spcAft>
                <a:spcPts val="0"/>
              </a:spcAft>
            </a:pPr>
            <a:r>
              <a:rPr lang="en-US" sz="2200" b="1" kern="0" cap="all" dirty="0">
                <a:effectLst/>
                <a:latin typeface="Calibri" panose="020F0502020204030204" pitchFamily="34" charset="0"/>
                <a:ea typeface="Aptos" panose="020B0004020202020204" pitchFamily="34" charset="0"/>
                <a:cs typeface="Times New Roman" panose="02020603050405020304" pitchFamily="18" charset="0"/>
              </a:rPr>
              <a:t>Abram Builds an Altar at </a:t>
            </a:r>
            <a:r>
              <a:rPr lang="en-US" sz="2200" b="1" kern="0" cap="all" dirty="0" err="1">
                <a:effectLst/>
                <a:latin typeface="Calibri" panose="020F0502020204030204" pitchFamily="34" charset="0"/>
                <a:ea typeface="Aptos" panose="020B0004020202020204" pitchFamily="34" charset="0"/>
                <a:cs typeface="Times New Roman" panose="02020603050405020304" pitchFamily="18" charset="0"/>
              </a:rPr>
              <a:t>Mamre</a:t>
            </a:r>
            <a:r>
              <a:rPr lang="en-US" sz="2200" b="1" kern="0" cap="all" dirty="0">
                <a:effectLst/>
                <a:latin typeface="Calibri" panose="020F0502020204030204" pitchFamily="34" charset="0"/>
                <a:ea typeface="Aptos" panose="020B0004020202020204" pitchFamily="34" charset="0"/>
                <a:cs typeface="Times New Roman" panose="02020603050405020304" pitchFamily="18" charset="0"/>
              </a:rPr>
              <a:t> - Genesis 13:14–18 KJV</a:t>
            </a:r>
          </a:p>
        </p:txBody>
      </p:sp>
      <p:pic>
        <p:nvPicPr>
          <p:cNvPr id="6" name="Picture 5" descr="#45 Map showing Mamre where Abraham was and Sodom where Lot was Genesis ...">
            <a:extLst>
              <a:ext uri="{FF2B5EF4-FFF2-40B4-BE49-F238E27FC236}">
                <a16:creationId xmlns:a16="http://schemas.microsoft.com/office/drawing/2014/main" id="{D06FF696-D2D3-5A58-55E0-C69E6630417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67181" y="4148919"/>
            <a:ext cx="3163245" cy="4224845"/>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0167405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5D1A2B-EEA7-459D-80F2-970AC84A03A9}"/>
              </a:ext>
            </a:extLst>
          </p:cNvPr>
          <p:cNvSpPr/>
          <p:nvPr/>
        </p:nvSpPr>
        <p:spPr>
          <a:xfrm>
            <a:off x="203199" y="1134800"/>
            <a:ext cx="2130568" cy="590233"/>
          </a:xfrm>
          <a:prstGeom prst="roundRect">
            <a:avLst/>
          </a:prstGeom>
          <a:gradFill>
            <a:gsLst>
              <a:gs pos="0">
                <a:schemeClr val="bg2">
                  <a:tint val="94000"/>
                  <a:satMod val="80000"/>
                  <a:lumMod val="106000"/>
                </a:schemeClr>
              </a:gs>
              <a:gs pos="100000">
                <a:schemeClr val="bg2">
                  <a:shade val="80000"/>
                </a:schemeClr>
              </a:gs>
            </a:gsLst>
            <a:path path="circle">
              <a:fillToRect l="43000" r="43000" b="100000"/>
            </a:path>
          </a:gra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2800" b="1" u="heavy" cap="small" dirty="0">
                <a:solidFill>
                  <a:srgbClr val="002060"/>
                </a:solidFill>
                <a:latin typeface="Gotham Medium" panose="02000604030000020004"/>
                <a:ea typeface="Helvetica Neue"/>
                <a:cs typeface="Helvetica Neue"/>
                <a:sym typeface="Helvetica Neue"/>
              </a:rPr>
              <a:t>Wherever</a:t>
            </a:r>
          </a:p>
        </p:txBody>
      </p:sp>
      <p:sp>
        <p:nvSpPr>
          <p:cNvPr id="12" name="TextBox 11">
            <a:extLst>
              <a:ext uri="{FF2B5EF4-FFF2-40B4-BE49-F238E27FC236}">
                <a16:creationId xmlns:a16="http://schemas.microsoft.com/office/drawing/2014/main" id="{64AC2B0A-7EF6-4661-BAF2-48BF1E008AC9}"/>
              </a:ext>
            </a:extLst>
          </p:cNvPr>
          <p:cNvSpPr txBox="1"/>
          <p:nvPr/>
        </p:nvSpPr>
        <p:spPr>
          <a:xfrm>
            <a:off x="203200" y="121164"/>
            <a:ext cx="12652131" cy="2411686"/>
          </a:xfrm>
          <a:prstGeom prst="rect">
            <a:avLst/>
          </a:prstGeom>
          <a:noFill/>
        </p:spPr>
        <p:txBody>
          <a:bodyPr wrap="square" rtlCol="0">
            <a:spAutoFit/>
          </a:bodyPr>
          <a:lstStyle/>
          <a:p>
            <a:pPr marL="0" marR="0">
              <a:lnSpc>
                <a:spcPct val="107000"/>
              </a:lnSpc>
              <a:spcBef>
                <a:spcPts val="0"/>
              </a:spcBef>
              <a:spcAft>
                <a:spcPts val="0"/>
              </a:spcAft>
            </a:pPr>
            <a:r>
              <a:rPr lang="en-US" sz="4800" b="1" cap="small" dirty="0">
                <a:solidFill>
                  <a:schemeClr val="tx1"/>
                </a:solidFill>
                <a:latin typeface="Gotham Medium" panose="02000604030000020004" pitchFamily="2" charset="0"/>
              </a:rPr>
              <a:t>BIBLE APPLICATION: </a:t>
            </a:r>
            <a:r>
              <a:rPr lang="en-US" sz="2600" b="1" i="1" dirty="0">
                <a:latin typeface="Gotham Medium"/>
                <a:sym typeface="Chalkduster"/>
              </a:rPr>
              <a:t>Consider how you can honor God where you live.</a:t>
            </a:r>
          </a:p>
          <a:p>
            <a:pPr marL="0" marR="0">
              <a:lnSpc>
                <a:spcPct val="107000"/>
              </a:lnSpc>
              <a:spcBef>
                <a:spcPts val="0"/>
              </a:spcBef>
              <a:spcAft>
                <a:spcPts val="0"/>
              </a:spcAft>
            </a:pPr>
            <a:r>
              <a:rPr lang="en-US" sz="4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4800" kern="100" dirty="0">
              <a:effectLst/>
              <a:latin typeface="Aptos" panose="020B0004020202020204" pitchFamily="34" charset="0"/>
              <a:ea typeface="Aptos" panose="020B0004020202020204" pitchFamily="34" charset="0"/>
              <a:cs typeface="Times New Roman" panose="02020603050405020304" pitchFamily="18" charset="0"/>
            </a:endParaRPr>
          </a:p>
          <a:p>
            <a:pPr algn="l"/>
            <a:endParaRPr lang="en-US" sz="4800" b="1" cap="small" dirty="0">
              <a:solidFill>
                <a:schemeClr val="tx1"/>
              </a:solidFill>
              <a:latin typeface="Gotham Medium" panose="02000604030000020004" pitchFamily="2" charset="0"/>
            </a:endParaRP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13">
            <a:extLst>
              <a:ext uri="{FF2B5EF4-FFF2-40B4-BE49-F238E27FC236}">
                <a16:creationId xmlns:a16="http://schemas.microsoft.com/office/drawing/2014/main" id="{B9AEE1DC-0C2D-17AE-30F5-F0A5FDDE6B6F}"/>
              </a:ext>
            </a:extLst>
          </p:cNvPr>
          <p:cNvSpPr>
            <a:spLocks/>
          </p:cNvSpPr>
          <p:nvPr/>
        </p:nvSpPr>
        <p:spPr bwMode="auto">
          <a:xfrm>
            <a:off x="203199" y="1886909"/>
            <a:ext cx="12652132" cy="6731883"/>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ctr"/>
          <a:lstStyle/>
          <a:p>
            <a:pPr algn="l"/>
            <a:r>
              <a:rPr lang="en-US" sz="2400" b="1" dirty="0">
                <a:latin typeface="Gotham Medium" panose="02000604030000020004"/>
                <a:ea typeface="Helvetica Neue"/>
                <a:cs typeface="Helvetica Neue"/>
                <a:sym typeface="Helvetica Neue"/>
              </a:rPr>
              <a:t>Christina’s church observed that she honored God by being generous with her time. When something needed to be done, she did it. She was an encouraging person. Work was another story. There, she was like any other employee, complaining and grumbling about her supervisor. She’d take supplies from the office. She often returned late from her lunch break. Her coworkers didn’t know about her faith. They certainly didn’t see Jesus through her actions.</a:t>
            </a:r>
            <a:endParaRPr lang="en-US" sz="600" b="1" dirty="0">
              <a:latin typeface="Gotham Medium" panose="02000604030000020004"/>
              <a:ea typeface="Helvetica Neue"/>
              <a:cs typeface="Helvetica Neue"/>
              <a:sym typeface="Helvetica Neue"/>
            </a:endParaRPr>
          </a:p>
          <a:p>
            <a:pPr algn="l"/>
            <a:r>
              <a:rPr lang="en-US" sz="600" b="1" dirty="0">
                <a:latin typeface="Gotham Medium" panose="02000604030000020004"/>
                <a:ea typeface="Helvetica Neue"/>
                <a:cs typeface="Helvetica Neue"/>
                <a:sym typeface="Helvetica Neue"/>
              </a:rPr>
              <a:t> </a:t>
            </a:r>
          </a:p>
          <a:p>
            <a:pPr algn="l"/>
            <a:r>
              <a:rPr lang="en-US" sz="2400" b="1" dirty="0">
                <a:latin typeface="Gotham Medium" panose="02000604030000020004"/>
                <a:ea typeface="Helvetica Neue"/>
                <a:cs typeface="Helvetica Neue"/>
                <a:sym typeface="Helvetica Neue"/>
              </a:rPr>
              <a:t>James demonstrated his love for God at work. But he struggled to honor the Lord when he went out to the sports bar with old friends. James joined them in shouting and cussing at the game. He became so absorbed in the game that he’d drink too much and would have to be driven home.</a:t>
            </a:r>
            <a:endParaRPr lang="en-US" sz="600" b="1" dirty="0">
              <a:latin typeface="Gotham Medium" panose="02000604030000020004"/>
              <a:ea typeface="Helvetica Neue"/>
              <a:cs typeface="Helvetica Neue"/>
              <a:sym typeface="Helvetica Neue"/>
            </a:endParaRPr>
          </a:p>
          <a:p>
            <a:pPr algn="l"/>
            <a:r>
              <a:rPr lang="en-US" sz="600" b="1" dirty="0">
                <a:latin typeface="Gotham Medium" panose="02000604030000020004"/>
                <a:ea typeface="Helvetica Neue"/>
                <a:cs typeface="Helvetica Neue"/>
                <a:sym typeface="Helvetica Neue"/>
              </a:rPr>
              <a:t> </a:t>
            </a:r>
          </a:p>
          <a:p>
            <a:pPr algn="l"/>
            <a:r>
              <a:rPr lang="en-US" sz="2400" b="1" dirty="0">
                <a:latin typeface="Gotham Medium" panose="02000604030000020004"/>
                <a:ea typeface="Helvetica Neue"/>
                <a:cs typeface="Helvetica Neue"/>
                <a:sym typeface="Helvetica Neue"/>
              </a:rPr>
              <a:t>Sherri honored God in almost all places and times. But she was like a different person on vacation. When she went on an excursion and met handsome men, Sherri was careful not to mention her faith. She was focused on enjoying herself, and Sherri’s behavior changed. Christina, James, and Sherri loved the Lord and knew how to honor Him in certain environments. But they didn’t understand that honoring God isn’t like changing clothes.</a:t>
            </a:r>
            <a:endParaRPr lang="en-US" sz="600" b="1" dirty="0">
              <a:latin typeface="Gotham Medium" panose="02000604030000020004"/>
              <a:ea typeface="Helvetica Neue"/>
              <a:cs typeface="Helvetica Neue"/>
              <a:sym typeface="Helvetica Neue"/>
            </a:endParaRPr>
          </a:p>
          <a:p>
            <a:pPr algn="l"/>
            <a:r>
              <a:rPr lang="en-US" sz="600" b="1" dirty="0">
                <a:latin typeface="Gotham Medium" panose="02000604030000020004"/>
                <a:ea typeface="Helvetica Neue"/>
                <a:cs typeface="Helvetica Neue"/>
                <a:sym typeface="Helvetica Neue"/>
              </a:rPr>
              <a:t> </a:t>
            </a:r>
          </a:p>
          <a:p>
            <a:pPr algn="l"/>
            <a:r>
              <a:rPr lang="en-US" sz="2400" b="1" dirty="0">
                <a:latin typeface="Gotham Medium" panose="02000604030000020004"/>
                <a:ea typeface="Helvetica Neue"/>
                <a:cs typeface="Helvetica Neue"/>
                <a:sym typeface="Helvetica Neue"/>
              </a:rPr>
              <a:t>In every place and with every action, we are either pointing others to God, or, to something else. That something else is usually ourselves. We can try to make ourselves the center; or we can choose to live like Jesus, who was never too busy to consider the needs of others.</a:t>
            </a:r>
          </a:p>
          <a:p>
            <a:pPr algn="l"/>
            <a:endParaRPr lang="en-US" sz="2400" b="1" dirty="0">
              <a:latin typeface="Gotham Medium" panose="02000604030000020004"/>
              <a:ea typeface="Helvetica Neue"/>
              <a:cs typeface="Helvetica Neue"/>
              <a:sym typeface="Helvetica Neue"/>
            </a:endParaRPr>
          </a:p>
        </p:txBody>
      </p:sp>
      <p:sp>
        <p:nvSpPr>
          <p:cNvPr id="9" name="Title 2">
            <a:extLst>
              <a:ext uri="{FF2B5EF4-FFF2-40B4-BE49-F238E27FC236}">
                <a16:creationId xmlns:a16="http://schemas.microsoft.com/office/drawing/2014/main" id="{189FE61D-9B89-06D9-D7D1-73CBE12AB138}"/>
              </a:ext>
            </a:extLst>
          </p:cNvPr>
          <p:cNvSpPr txBox="1">
            <a:spLocks/>
          </p:cNvSpPr>
          <p:nvPr/>
        </p:nvSpPr>
        <p:spPr>
          <a:xfrm>
            <a:off x="8192906" y="1043393"/>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11" name="Slide Number Placeholder 2">
            <a:extLst>
              <a:ext uri="{FF2B5EF4-FFF2-40B4-BE49-F238E27FC236}">
                <a16:creationId xmlns:a16="http://schemas.microsoft.com/office/drawing/2014/main" id="{E22D0A61-78E3-2BE6-6E05-3C80A1B00141}"/>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13</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2028828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5D1A2B-EEA7-459D-80F2-970AC84A03A9}"/>
              </a:ext>
            </a:extLst>
          </p:cNvPr>
          <p:cNvSpPr/>
          <p:nvPr/>
        </p:nvSpPr>
        <p:spPr>
          <a:xfrm>
            <a:off x="203199" y="1134800"/>
            <a:ext cx="2130568" cy="590233"/>
          </a:xfrm>
          <a:prstGeom prst="roundRect">
            <a:avLst/>
          </a:prstGeom>
          <a:gradFill>
            <a:gsLst>
              <a:gs pos="0">
                <a:schemeClr val="bg2">
                  <a:tint val="94000"/>
                  <a:satMod val="80000"/>
                  <a:lumMod val="106000"/>
                </a:schemeClr>
              </a:gs>
              <a:gs pos="100000">
                <a:schemeClr val="bg2">
                  <a:shade val="80000"/>
                </a:schemeClr>
              </a:gs>
            </a:gsLst>
            <a:path path="circle">
              <a:fillToRect l="43000" r="43000" b="100000"/>
            </a:path>
          </a:gra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2800" b="1" u="heavy" cap="small" dirty="0">
                <a:solidFill>
                  <a:srgbClr val="002060"/>
                </a:solidFill>
                <a:latin typeface="Gotham Medium" panose="02000604030000020004"/>
                <a:ea typeface="Helvetica Neue"/>
                <a:cs typeface="Helvetica Neue"/>
                <a:sym typeface="Helvetica Neue"/>
              </a:rPr>
              <a:t>Wherever</a:t>
            </a:r>
          </a:p>
        </p:txBody>
      </p:sp>
      <p:sp>
        <p:nvSpPr>
          <p:cNvPr id="12" name="TextBox 11">
            <a:extLst>
              <a:ext uri="{FF2B5EF4-FFF2-40B4-BE49-F238E27FC236}">
                <a16:creationId xmlns:a16="http://schemas.microsoft.com/office/drawing/2014/main" id="{64AC2B0A-7EF6-4661-BAF2-48BF1E008AC9}"/>
              </a:ext>
            </a:extLst>
          </p:cNvPr>
          <p:cNvSpPr txBox="1"/>
          <p:nvPr/>
        </p:nvSpPr>
        <p:spPr>
          <a:xfrm>
            <a:off x="203200" y="121164"/>
            <a:ext cx="12652131" cy="2411686"/>
          </a:xfrm>
          <a:prstGeom prst="rect">
            <a:avLst/>
          </a:prstGeom>
          <a:noFill/>
        </p:spPr>
        <p:txBody>
          <a:bodyPr wrap="square" rtlCol="0">
            <a:spAutoFit/>
          </a:bodyPr>
          <a:lstStyle/>
          <a:p>
            <a:pPr marL="0" marR="0">
              <a:lnSpc>
                <a:spcPct val="107000"/>
              </a:lnSpc>
              <a:spcBef>
                <a:spcPts val="0"/>
              </a:spcBef>
              <a:spcAft>
                <a:spcPts val="0"/>
              </a:spcAft>
            </a:pPr>
            <a:r>
              <a:rPr lang="en-US" sz="4800" b="1" cap="small" dirty="0">
                <a:solidFill>
                  <a:schemeClr val="tx1"/>
                </a:solidFill>
                <a:latin typeface="Gotham Medium" panose="02000604030000020004" pitchFamily="2" charset="0"/>
              </a:rPr>
              <a:t>BIBLE APPLICATION: </a:t>
            </a:r>
            <a:r>
              <a:rPr lang="en-US" sz="2600" b="1" i="1" dirty="0">
                <a:latin typeface="Gotham Medium"/>
                <a:sym typeface="Chalkduster"/>
              </a:rPr>
              <a:t>Consider how you can honor God where you live.</a:t>
            </a:r>
          </a:p>
          <a:p>
            <a:pPr marL="0" marR="0">
              <a:lnSpc>
                <a:spcPct val="107000"/>
              </a:lnSpc>
              <a:spcBef>
                <a:spcPts val="0"/>
              </a:spcBef>
              <a:spcAft>
                <a:spcPts val="0"/>
              </a:spcAft>
            </a:pPr>
            <a:r>
              <a:rPr lang="en-US" sz="4800" kern="1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4800" kern="100" dirty="0">
              <a:effectLst/>
              <a:latin typeface="Aptos" panose="020B0004020202020204" pitchFamily="34" charset="0"/>
              <a:ea typeface="Aptos" panose="020B0004020202020204" pitchFamily="34" charset="0"/>
              <a:cs typeface="Times New Roman" panose="02020603050405020304" pitchFamily="18" charset="0"/>
            </a:endParaRPr>
          </a:p>
          <a:p>
            <a:pPr algn="l"/>
            <a:endParaRPr lang="en-US" sz="4800" b="1" cap="small" dirty="0">
              <a:solidFill>
                <a:schemeClr val="tx1"/>
              </a:solidFill>
              <a:latin typeface="Gotham Medium" panose="02000604030000020004" pitchFamily="2" charset="0"/>
            </a:endParaRP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13">
            <a:extLst>
              <a:ext uri="{FF2B5EF4-FFF2-40B4-BE49-F238E27FC236}">
                <a16:creationId xmlns:a16="http://schemas.microsoft.com/office/drawing/2014/main" id="{B9AEE1DC-0C2D-17AE-30F5-F0A5FDDE6B6F}"/>
              </a:ext>
            </a:extLst>
          </p:cNvPr>
          <p:cNvSpPr>
            <a:spLocks/>
          </p:cNvSpPr>
          <p:nvPr/>
        </p:nvSpPr>
        <p:spPr bwMode="auto">
          <a:xfrm>
            <a:off x="1036801" y="1886910"/>
            <a:ext cx="10781731" cy="2630498"/>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8900" tIns="50800" rIns="88900" bIns="50800" anchor="t"/>
          <a:lstStyle/>
          <a:p>
            <a:pPr algn="l">
              <a:spcBef>
                <a:spcPts val="1800"/>
              </a:spcBef>
              <a:spcAft>
                <a:spcPts val="1200"/>
              </a:spcAft>
            </a:pPr>
            <a:r>
              <a:rPr lang="en-US" sz="2800" b="1" dirty="0">
                <a:latin typeface="Gotham Medium" panose="02000604030000020004"/>
                <a:ea typeface="Helvetica Neue"/>
                <a:cs typeface="Helvetica Neue"/>
                <a:sym typeface="Helvetica Neue"/>
              </a:rPr>
              <a:t>10. What can make it difficult to honor God in various situations?</a:t>
            </a:r>
          </a:p>
          <a:p>
            <a:pPr algn="l">
              <a:spcBef>
                <a:spcPts val="1800"/>
              </a:spcBef>
              <a:spcAft>
                <a:spcPts val="1200"/>
              </a:spcAft>
            </a:pPr>
            <a:r>
              <a:rPr lang="en-US" sz="2800" b="1" dirty="0">
                <a:latin typeface="Gotham Medium" panose="02000604030000020004"/>
                <a:ea typeface="Helvetica Neue"/>
                <a:cs typeface="Helvetica Neue"/>
                <a:sym typeface="Helvetica Neue"/>
              </a:rPr>
              <a:t>11. Why is it important to honor God wherever you are?</a:t>
            </a:r>
          </a:p>
          <a:p>
            <a:pPr algn="l">
              <a:spcBef>
                <a:spcPts val="1800"/>
              </a:spcBef>
              <a:spcAft>
                <a:spcPts val="1200"/>
              </a:spcAft>
            </a:pPr>
            <a:r>
              <a:rPr lang="en-US" sz="2800" b="1" dirty="0">
                <a:latin typeface="Gotham Medium" panose="02000604030000020004"/>
                <a:ea typeface="Helvetica Neue"/>
                <a:cs typeface="Helvetica Neue"/>
                <a:sym typeface="Helvetica Neue"/>
              </a:rPr>
              <a:t>12. What can you do to remind yourself to honor God wherever you are?</a:t>
            </a:r>
          </a:p>
        </p:txBody>
      </p:sp>
      <p:sp>
        <p:nvSpPr>
          <p:cNvPr id="9" name="Title 2">
            <a:extLst>
              <a:ext uri="{FF2B5EF4-FFF2-40B4-BE49-F238E27FC236}">
                <a16:creationId xmlns:a16="http://schemas.microsoft.com/office/drawing/2014/main" id="{189FE61D-9B89-06D9-D7D1-73CBE12AB138}"/>
              </a:ext>
            </a:extLst>
          </p:cNvPr>
          <p:cNvSpPr txBox="1">
            <a:spLocks/>
          </p:cNvSpPr>
          <p:nvPr/>
        </p:nvSpPr>
        <p:spPr>
          <a:xfrm>
            <a:off x="8192906" y="1043393"/>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11" name="Slide Number Placeholder 2">
            <a:extLst>
              <a:ext uri="{FF2B5EF4-FFF2-40B4-BE49-F238E27FC236}">
                <a16:creationId xmlns:a16="http://schemas.microsoft.com/office/drawing/2014/main" id="{E22D0A61-78E3-2BE6-6E05-3C80A1B00141}"/>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14</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pic>
        <p:nvPicPr>
          <p:cNvPr id="4" name="Picture 3" descr="A person building a stack of rocks&#10;&#10;Description automatically generated">
            <a:extLst>
              <a:ext uri="{FF2B5EF4-FFF2-40B4-BE49-F238E27FC236}">
                <a16:creationId xmlns:a16="http://schemas.microsoft.com/office/drawing/2014/main" id="{0EBAAD45-C778-3B83-129D-AE5D0DC65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629405"/>
            <a:ext cx="12855330" cy="4151272"/>
          </a:xfrm>
          <a:prstGeom prst="trapezoid">
            <a:avLst>
              <a:gd name="adj" fmla="val 35885"/>
            </a:avLst>
          </a:prstGeom>
          <a:ln w="381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853728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4AC2B0A-7EF6-4661-BAF2-48BF1E008AC9}"/>
              </a:ext>
            </a:extLst>
          </p:cNvPr>
          <p:cNvSpPr txBox="1"/>
          <p:nvPr/>
        </p:nvSpPr>
        <p:spPr>
          <a:xfrm>
            <a:off x="203200" y="121164"/>
            <a:ext cx="8889583" cy="830997"/>
          </a:xfrm>
          <a:prstGeom prst="rect">
            <a:avLst/>
          </a:prstGeom>
          <a:noFill/>
        </p:spPr>
        <p:txBody>
          <a:bodyPr wrap="square" rtlCol="0">
            <a:spAutoFit/>
          </a:bodyPr>
          <a:lstStyle/>
          <a:p>
            <a:pPr algn="l"/>
            <a:r>
              <a:rPr lang="en-US" sz="4800" b="1" cap="small" dirty="0">
                <a:latin typeface="Gotham Medium" panose="02000604030000020004" pitchFamily="2" charset="0"/>
              </a:rPr>
              <a:t>CONCLUSION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768096" y="10057581"/>
            <a:ext cx="11887200" cy="0"/>
          </a:xfrm>
          <a:prstGeom prst="line">
            <a:avLst/>
          </a:prstGeom>
          <a:noFill/>
          <a:ln w="77063">
            <a:solidFill>
              <a:srgbClr val="002060"/>
            </a:solidFill>
            <a:round/>
            <a:headEnd/>
            <a:tailEnd/>
          </a:ln>
        </p:spPr>
        <p:txBody>
          <a:bodyPr/>
          <a:lstStyle/>
          <a:p>
            <a:pPr algn="l"/>
            <a:endParaRPr lang="en-US" sz="2000" dirty="0"/>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itle 2">
            <a:extLst>
              <a:ext uri="{FF2B5EF4-FFF2-40B4-BE49-F238E27FC236}">
                <a16:creationId xmlns:a16="http://schemas.microsoft.com/office/drawing/2014/main" id="{0D1AC812-D358-E6CA-18DC-A3F6845D7E72}"/>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9" name="Slide Number Placeholder 2">
            <a:extLst>
              <a:ext uri="{FF2B5EF4-FFF2-40B4-BE49-F238E27FC236}">
                <a16:creationId xmlns:a16="http://schemas.microsoft.com/office/drawing/2014/main" id="{89FE0042-D2CA-6771-B36B-5A8DB1E662D6}"/>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15</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2" name="Rectangle 1">
            <a:extLst>
              <a:ext uri="{FF2B5EF4-FFF2-40B4-BE49-F238E27FC236}">
                <a16:creationId xmlns:a16="http://schemas.microsoft.com/office/drawing/2014/main" id="{421FFE91-9BDC-A754-180C-768CCF6AC5E0}"/>
              </a:ext>
            </a:extLst>
          </p:cNvPr>
          <p:cNvSpPr/>
          <p:nvPr/>
        </p:nvSpPr>
        <p:spPr>
          <a:xfrm>
            <a:off x="81194" y="1003126"/>
            <a:ext cx="9235440" cy="3477875"/>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000" b="1" u="heavy" cap="all" dirty="0">
                <a:solidFill>
                  <a:schemeClr val="tx1"/>
                </a:solidFill>
                <a:latin typeface="Gotham Medium" panose="02000604030000020004"/>
              </a:rPr>
              <a:t>That Was Then</a:t>
            </a:r>
          </a:p>
          <a:p>
            <a:pPr algn="l"/>
            <a:r>
              <a:rPr lang="en-US" sz="2000" b="1" dirty="0">
                <a:solidFill>
                  <a:schemeClr val="tx1"/>
                </a:solidFill>
                <a:latin typeface="Gotham Medium" panose="02000604030000020004"/>
              </a:rPr>
              <a:t>God’s first words to Abraham (as Abram) were a directive to leave home (Genesis 12:1). He left his extended family behind as he journeyed toward and within the land God had designated. God deliberately separated him from his past to create a new nation from him—a nation to usher in the Messiah. We may wonder how homesick Abraham became from time to time. We may also wonder if Abraham ever wished he hadn’t taken Lot along! The importance of Abraham (lived about 2000 BC) in salvation-history should not be overlooked. His names “Abram” and “Abraham” appear on the pages of the Old and New Testament nearly 300 times, with about 28 percent of those occurring in the New Testament. In Hebrews 11, Abraham is enshrined in “Faith’s Hall of Fame.” His example has much to teach us yet today.</a:t>
            </a:r>
          </a:p>
        </p:txBody>
      </p:sp>
      <p:sp>
        <p:nvSpPr>
          <p:cNvPr id="5" name="Rectangle 4">
            <a:extLst>
              <a:ext uri="{FF2B5EF4-FFF2-40B4-BE49-F238E27FC236}">
                <a16:creationId xmlns:a16="http://schemas.microsoft.com/office/drawing/2014/main" id="{3E49E981-C2F7-7725-B9EF-57789CD32AC0}"/>
              </a:ext>
            </a:extLst>
          </p:cNvPr>
          <p:cNvSpPr/>
          <p:nvPr/>
        </p:nvSpPr>
        <p:spPr>
          <a:xfrm>
            <a:off x="57131" y="4542871"/>
            <a:ext cx="9235440" cy="4093428"/>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000" b="1" u="heavy" cap="all" dirty="0">
                <a:latin typeface="Gotham Medium" panose="02000604030000020004"/>
              </a:rPr>
              <a:t>This Is Now</a:t>
            </a:r>
          </a:p>
          <a:p>
            <a:pPr algn="l"/>
            <a:r>
              <a:rPr lang="en-US" sz="2000" b="1" dirty="0">
                <a:solidFill>
                  <a:schemeClr val="tx1"/>
                </a:solidFill>
                <a:latin typeface="Gotham Medium" panose="02000604030000020004"/>
              </a:rPr>
              <a:t>In a sense, Abraham’s story is ours as well. God wants us to know the Messiah He has sent. But for that to happen, sometimes God has to separate us from relationships, events, jobs, etc., that stand in the way (Mark 10:28-31; Luke 5:27-28). Those separations may come either in order that we may know Jesus or as a result of knowing Him. Those who have experienced such severances may have an inkling of Abraham’s faith. His willingness to place faith in God before all else makes him stand apart, a hero of faith (Hebrews 11:8- 10; compare Galatians 3:9). God expects similar faith even today. When we believe we are called to a different situation, God may not reveal all the details of how to do so and why. If He did, then there would be no room for faith! We should not be surprised if our journey involves taking a “Lot” along. In the Genesis narrative, that man was nothing but trouble for his uncle. More importantly, it’s vital that we not be a “Lot”!</a:t>
            </a:r>
          </a:p>
        </p:txBody>
      </p:sp>
      <p:pic>
        <p:nvPicPr>
          <p:cNvPr id="6" name="Picture 5">
            <a:extLst>
              <a:ext uri="{FF2B5EF4-FFF2-40B4-BE49-F238E27FC236}">
                <a16:creationId xmlns:a16="http://schemas.microsoft.com/office/drawing/2014/main" id="{23BE27D0-AE62-DF66-60A5-3849C5643C85}"/>
              </a:ext>
            </a:extLst>
          </p:cNvPr>
          <p:cNvPicPr>
            <a:picLocks noChangeAspect="1"/>
          </p:cNvPicPr>
          <p:nvPr/>
        </p:nvPicPr>
        <p:blipFill>
          <a:blip r:embed="rId3">
            <a:alphaModFix amt="50000"/>
          </a:blip>
          <a:stretch>
            <a:fillRect/>
          </a:stretch>
        </p:blipFill>
        <p:spPr>
          <a:xfrm rot="5400000">
            <a:off x="5694974" y="4672315"/>
            <a:ext cx="7800104" cy="4166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7" name="Parallelogram 6">
            <a:extLst>
              <a:ext uri="{FF2B5EF4-FFF2-40B4-BE49-F238E27FC236}">
                <a16:creationId xmlns:a16="http://schemas.microsoft.com/office/drawing/2014/main" id="{4EC26476-F42E-310E-FBF7-DC901335D02B}"/>
              </a:ext>
            </a:extLst>
          </p:cNvPr>
          <p:cNvSpPr/>
          <p:nvPr/>
        </p:nvSpPr>
        <p:spPr>
          <a:xfrm>
            <a:off x="9691122" y="1003126"/>
            <a:ext cx="3256547" cy="7769899"/>
          </a:xfrm>
          <a:prstGeom prst="parallelogram">
            <a:avLst>
              <a:gd name="adj" fmla="val 10714"/>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29335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30461" y="1565913"/>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2133"/>
          </a:p>
        </p:txBody>
      </p:sp>
      <p:sp>
        <p:nvSpPr>
          <p:cNvPr id="36869" name="Line 8"/>
          <p:cNvSpPr>
            <a:spLocks noChangeShapeType="1"/>
          </p:cNvSpPr>
          <p:nvPr/>
        </p:nvSpPr>
        <p:spPr bwMode="auto">
          <a:xfrm flipV="1">
            <a:off x="2945588" y="1562525"/>
            <a:ext cx="7308427" cy="5474546"/>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2133"/>
          </a:p>
        </p:txBody>
      </p:sp>
      <p:sp>
        <p:nvSpPr>
          <p:cNvPr id="13" name="TextBox 12">
            <a:extLst>
              <a:ext uri="{FF2B5EF4-FFF2-40B4-BE49-F238E27FC236}">
                <a16:creationId xmlns:a16="http://schemas.microsoft.com/office/drawing/2014/main" id="{E3225621-1F29-493D-A2BD-27F3A526DFC8}"/>
              </a:ext>
            </a:extLst>
          </p:cNvPr>
          <p:cNvSpPr txBox="1"/>
          <p:nvPr/>
        </p:nvSpPr>
        <p:spPr>
          <a:xfrm>
            <a:off x="203200" y="141926"/>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CONCLUSION</a:t>
            </a:r>
            <a:endParaRPr lang="en-US" sz="3600" b="1" dirty="0">
              <a:solidFill>
                <a:schemeClr val="tx1"/>
              </a:solidFill>
              <a:latin typeface="Gotham Medium" panose="02000604030000020004" pitchFamily="2" charset="0"/>
            </a:endParaRPr>
          </a:p>
        </p:txBody>
      </p:sp>
      <p:cxnSp>
        <p:nvCxnSpPr>
          <p:cNvPr id="16" name="Straight Connector 15">
            <a:extLst>
              <a:ext uri="{FF2B5EF4-FFF2-40B4-BE49-F238E27FC236}">
                <a16:creationId xmlns:a16="http://schemas.microsoft.com/office/drawing/2014/main" id="{A64C6A52-6424-4346-BA76-F0118468348B}"/>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A679133-6CED-458B-84DB-18AD0DEC1CCA}"/>
              </a:ext>
            </a:extLst>
          </p:cNvPr>
          <p:cNvSpPr/>
          <p:nvPr/>
        </p:nvSpPr>
        <p:spPr>
          <a:xfrm>
            <a:off x="1993497" y="1023125"/>
            <a:ext cx="6502400" cy="2170722"/>
          </a:xfrm>
          <a:prstGeom prst="rect">
            <a:avLst/>
          </a:prstGeom>
        </p:spPr>
        <p:txBody>
          <a:bodyPr>
            <a:spAutoFit/>
          </a:bodyPr>
          <a:lstStyle/>
          <a:p>
            <a:pPr algn="l">
              <a:lnSpc>
                <a:spcPct val="107000"/>
              </a:lnSpc>
            </a:pPr>
            <a:r>
              <a:rPr lang="en-US" sz="4400" b="1" u="sng" cap="small" dirty="0">
                <a:latin typeface="Gotham Medium" panose="02000604030000020004"/>
                <a:ea typeface="Calibri" panose="020F0502020204030204" pitchFamily="34" charset="0"/>
                <a:cs typeface="ITCFranklinGothicStd-Hvy"/>
              </a:rPr>
              <a:t>Life Response: </a:t>
            </a:r>
            <a:r>
              <a:rPr lang="en-US" sz="4400" b="1" cap="small" dirty="0">
                <a:latin typeface="Gotham Medium" panose="02000604030000020004"/>
                <a:ea typeface="Calibri" panose="020F0502020204030204" pitchFamily="34" charset="0"/>
                <a:cs typeface="ITCFranklinGothicStd-Demi"/>
              </a:rPr>
              <a:t>Honor God daily.</a:t>
            </a:r>
          </a:p>
          <a:p>
            <a:pPr algn="l">
              <a:lnSpc>
                <a:spcPct val="107000"/>
              </a:lnSpc>
            </a:pPr>
            <a:endParaRPr lang="en-US" sz="4000" b="1" cap="small" dirty="0">
              <a:latin typeface="Gotham Medium" panose="02000604030000020004"/>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E84E44DF-19D2-4D3D-82BD-BFFF8C12487B}"/>
              </a:ext>
            </a:extLst>
          </p:cNvPr>
          <p:cNvSpPr/>
          <p:nvPr/>
        </p:nvSpPr>
        <p:spPr>
          <a:xfrm>
            <a:off x="799527" y="1768555"/>
            <a:ext cx="10702811" cy="1454950"/>
          </a:xfrm>
          <a:prstGeom prst="rect">
            <a:avLst/>
          </a:prstGeom>
          <a:gradFill>
            <a:gsLst>
              <a:gs pos="0">
                <a:schemeClr val="bg2">
                  <a:tint val="94000"/>
                  <a:satMod val="80000"/>
                  <a:lumMod val="106000"/>
                </a:schemeClr>
              </a:gs>
              <a:gs pos="100000">
                <a:schemeClr val="bg2">
                  <a:shade val="80000"/>
                </a:schemeClr>
              </a:gs>
            </a:gsLst>
            <a:path path="circle">
              <a:fillToRect l="43000" r="43000" b="100000"/>
            </a:path>
          </a:gradFill>
        </p:spPr>
        <p:txBody>
          <a:bodyPr wrap="square">
            <a:spAutoFit/>
          </a:bodyPr>
          <a:lstStyle/>
          <a:p>
            <a:pPr algn="l">
              <a:lnSpc>
                <a:spcPct val="107000"/>
              </a:lnSpc>
            </a:pPr>
            <a:r>
              <a:rPr lang="en-US" sz="2800" b="1" dirty="0">
                <a:latin typeface="Gotham Medium" panose="02000604030000020004"/>
                <a:ea typeface="Calibri" panose="020F0502020204030204" pitchFamily="34" charset="0"/>
                <a:cs typeface="PalatinoLTStd-Roman"/>
              </a:rPr>
              <a:t>We have discussed the importance of honoring God, even when the outcomes are uncertain and when we don’t see God’s plan. We don’t choose where and when we should honor God.</a:t>
            </a:r>
            <a:endParaRPr lang="en-US" sz="2800" b="1" dirty="0">
              <a:latin typeface="Gotham Medium" panose="02000604030000020004"/>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933A8987-2260-4FA0-8D7C-1F526CB1B105}"/>
              </a:ext>
            </a:extLst>
          </p:cNvPr>
          <p:cNvSpPr/>
          <p:nvPr/>
        </p:nvSpPr>
        <p:spPr>
          <a:xfrm>
            <a:off x="1378423" y="4550340"/>
            <a:ext cx="10123915" cy="2445862"/>
          </a:xfrm>
          <a:prstGeom prst="rect">
            <a:avLst/>
          </a:prstGeom>
          <a:gradFill>
            <a:gsLst>
              <a:gs pos="0">
                <a:schemeClr val="bg2">
                  <a:tint val="94000"/>
                  <a:satMod val="80000"/>
                  <a:lumMod val="106000"/>
                </a:schemeClr>
              </a:gs>
              <a:gs pos="100000">
                <a:schemeClr val="bg2">
                  <a:shade val="80000"/>
                </a:schemeClr>
              </a:gs>
            </a:gsLst>
            <a:path path="circle">
              <a:fillToRect l="43000" r="43000" b="100000"/>
            </a:path>
          </a:gradFill>
        </p:spPr>
        <p:txBody>
          <a:bodyPr wrap="square">
            <a:spAutoFit/>
          </a:bodyPr>
          <a:lstStyle/>
          <a:p>
            <a:pPr algn="l">
              <a:lnSpc>
                <a:spcPct val="107000"/>
              </a:lnSpc>
            </a:pPr>
            <a:r>
              <a:rPr lang="en-US" sz="2400" dirty="0">
                <a:latin typeface="Gotham Medium" panose="02000604030000020004"/>
                <a:ea typeface="Calibri" panose="020F0502020204030204" pitchFamily="34" charset="0"/>
                <a:cs typeface="PalatinoLTStd-Roman"/>
              </a:rPr>
              <a:t>Do you compartmentalize your life? Do you act one way at church, but you let another side show to the people at work? Are there occasions when you use coarse language to run others down? Do you forget to be gracious? Jesus died for our sins that we might be transformed and live a life that honors Him, wherever and whenever. God doesn’t want us to compartmentalize our lives but to intentionally honor Him by how we live each day.</a:t>
            </a:r>
          </a:p>
        </p:txBody>
      </p:sp>
      <p:sp>
        <p:nvSpPr>
          <p:cNvPr id="5" name="Rectangle 4">
            <a:extLst>
              <a:ext uri="{FF2B5EF4-FFF2-40B4-BE49-F238E27FC236}">
                <a16:creationId xmlns:a16="http://schemas.microsoft.com/office/drawing/2014/main" id="{000FBA31-EF9B-49E9-9763-7C5FE027711F}"/>
              </a:ext>
            </a:extLst>
          </p:cNvPr>
          <p:cNvSpPr/>
          <p:nvPr/>
        </p:nvSpPr>
        <p:spPr>
          <a:xfrm>
            <a:off x="863219" y="3964051"/>
            <a:ext cx="2137893" cy="470000"/>
          </a:xfrm>
          <a:prstGeom prst="rect">
            <a:avLst/>
          </a:prstGeom>
        </p:spPr>
        <p:txBody>
          <a:bodyPr wrap="none">
            <a:spAutoFit/>
          </a:bodyPr>
          <a:lstStyle/>
          <a:p>
            <a:pPr algn="l">
              <a:lnSpc>
                <a:spcPct val="107000"/>
              </a:lnSpc>
            </a:pPr>
            <a:r>
              <a:rPr lang="en-US" sz="2400" b="1" u="sng" dirty="0">
                <a:latin typeface="Gotham Medium" panose="02000604030000020004"/>
                <a:ea typeface="Calibri" panose="020F0502020204030204" pitchFamily="34" charset="0"/>
                <a:cs typeface="HelveticaNeueLTStd-Blk"/>
              </a:rPr>
              <a:t>Is It a Lifestyle?</a:t>
            </a:r>
          </a:p>
        </p:txBody>
      </p:sp>
      <p:sp>
        <p:nvSpPr>
          <p:cNvPr id="6" name="Title 2">
            <a:extLst>
              <a:ext uri="{FF2B5EF4-FFF2-40B4-BE49-F238E27FC236}">
                <a16:creationId xmlns:a16="http://schemas.microsoft.com/office/drawing/2014/main" id="{8D94DB45-F502-B9B5-F630-DC7FD488CCC7}"/>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8" name="Slide Number Placeholder 2">
            <a:extLst>
              <a:ext uri="{FF2B5EF4-FFF2-40B4-BE49-F238E27FC236}">
                <a16:creationId xmlns:a16="http://schemas.microsoft.com/office/drawing/2014/main" id="{FC2FF542-78F4-E9B9-730D-99D7BE62C247}"/>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16</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CA9945D-0D06-477B-881B-594382B0A866}"/>
              </a:ext>
            </a:extLst>
          </p:cNvPr>
          <p:cNvGrpSpPr/>
          <p:nvPr/>
        </p:nvGrpSpPr>
        <p:grpSpPr>
          <a:xfrm>
            <a:off x="564812" y="8611737"/>
            <a:ext cx="3597308" cy="688534"/>
            <a:chOff x="3142974" y="6271325"/>
            <a:chExt cx="6718852" cy="1014475"/>
          </a:xfrm>
        </p:grpSpPr>
        <p:sp>
          <p:nvSpPr>
            <p:cNvPr id="9" name="Rectangle: Rounded Corners 8">
              <a:extLst>
                <a:ext uri="{FF2B5EF4-FFF2-40B4-BE49-F238E27FC236}">
                  <a16:creationId xmlns:a16="http://schemas.microsoft.com/office/drawing/2014/main" id="{AD4882B8-BA34-4B9F-87FD-87ED4394C456}"/>
                </a:ext>
              </a:extLst>
            </p:cNvPr>
            <p:cNvSpPr/>
            <p:nvPr/>
          </p:nvSpPr>
          <p:spPr>
            <a:xfrm>
              <a:off x="3142974" y="6321362"/>
              <a:ext cx="6718852" cy="914400"/>
            </a:xfrm>
            <a:prstGeom prst="roundRect">
              <a:avLst/>
            </a:prstGeom>
            <a:blipFill rotWithShape="1">
              <a:blip r:embed="rId3"/>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0" name="Group 9">
              <a:extLst>
                <a:ext uri="{FF2B5EF4-FFF2-40B4-BE49-F238E27FC236}">
                  <a16:creationId xmlns:a16="http://schemas.microsoft.com/office/drawing/2014/main" id="{FC8C76E5-14B0-4F6F-97A9-3D1DE7B299AA}"/>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1" name="Picture 10" descr="A picture containing drawing, room&#10;&#10;Description automatically generated">
                <a:extLst>
                  <a:ext uri="{FF2B5EF4-FFF2-40B4-BE49-F238E27FC236}">
                    <a16:creationId xmlns:a16="http://schemas.microsoft.com/office/drawing/2014/main" id="{DCE45287-27E3-46FD-894F-B46FC155339F}"/>
                  </a:ext>
                </a:extLst>
              </p:cNvPr>
              <p:cNvPicPr>
                <a:picLocks noChangeAspect="1"/>
              </p:cNvPicPr>
              <p:nvPr/>
            </p:nvPicPr>
            <p:blipFill>
              <a:blip r:embed="rId4"/>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5" name="Picture 4" descr="A close up of a logo&#10;&#10;Description automatically generated">
                <a:extLst>
                  <a:ext uri="{FF2B5EF4-FFF2-40B4-BE49-F238E27FC236}">
                    <a16:creationId xmlns:a16="http://schemas.microsoft.com/office/drawing/2014/main" id="{8542F151-F9C9-4CCB-95E4-3788625FE028}"/>
                  </a:ext>
                </a:extLst>
              </p:cNvPr>
              <p:cNvPicPr>
                <a:picLocks noChangeAspect="1"/>
              </p:cNvPicPr>
              <p:nvPr/>
            </p:nvPicPr>
            <p:blipFill>
              <a:blip r:embed="rId5"/>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6" name="Picture 5">
                <a:extLst>
                  <a:ext uri="{FF2B5EF4-FFF2-40B4-BE49-F238E27FC236}">
                    <a16:creationId xmlns:a16="http://schemas.microsoft.com/office/drawing/2014/main" id="{BDEE4706-A1AD-455D-A670-142F0731F857}"/>
                  </a:ext>
                </a:extLst>
              </p:cNvPr>
              <p:cNvPicPr>
                <a:picLocks noChangeAspect="1"/>
              </p:cNvPicPr>
              <p:nvPr/>
            </p:nvPicPr>
            <p:blipFill>
              <a:blip r:embed="rId6"/>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7" name="Rectangle 6">
            <a:extLst>
              <a:ext uri="{FF2B5EF4-FFF2-40B4-BE49-F238E27FC236}">
                <a16:creationId xmlns:a16="http://schemas.microsoft.com/office/drawing/2014/main" id="{9577AB46-1AEE-461C-9FA5-15997115A38C}"/>
              </a:ext>
            </a:extLst>
          </p:cNvPr>
          <p:cNvSpPr/>
          <p:nvPr/>
        </p:nvSpPr>
        <p:spPr>
          <a:xfrm>
            <a:off x="47330" y="9300271"/>
            <a:ext cx="5493661" cy="369332"/>
          </a:xfrm>
          <a:prstGeom prst="rect">
            <a:avLst/>
          </a:prstGeom>
          <a:solidFill>
            <a:schemeClr val="bg2">
              <a:lumMod val="60000"/>
              <a:lumOff val="40000"/>
            </a:schemeClr>
          </a:solidFill>
        </p:spPr>
        <p:txBody>
          <a:bodyPr wrap="square">
            <a:spAutoFit/>
          </a:bodyPr>
          <a:lstStyle/>
          <a:p>
            <a:pPr algn="ctr"/>
            <a:r>
              <a:rPr lang="en-US" sz="900" b="1" dirty="0">
                <a:solidFill>
                  <a:schemeClr val="tx1"/>
                </a:solidFill>
                <a:latin typeface="Gotham Medium"/>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sp>
        <p:nvSpPr>
          <p:cNvPr id="27" name="Title 2">
            <a:extLst>
              <a:ext uri="{FF2B5EF4-FFF2-40B4-BE49-F238E27FC236}">
                <a16:creationId xmlns:a16="http://schemas.microsoft.com/office/drawing/2014/main" id="{59FEFDD7-5649-E76C-6E35-E81903039D98}"/>
              </a:ext>
            </a:extLst>
          </p:cNvPr>
          <p:cNvSpPr>
            <a:spLocks noGrp="1"/>
          </p:cNvSpPr>
          <p:nvPr>
            <p:ph type="title"/>
          </p:nvPr>
        </p:nvSpPr>
        <p:spPr>
          <a:xfrm>
            <a:off x="1937030" y="-130717"/>
            <a:ext cx="7695870" cy="25400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End</a:t>
            </a:r>
          </a:p>
        </p:txBody>
      </p:sp>
      <p:sp>
        <p:nvSpPr>
          <p:cNvPr id="28" name="Content Placeholder 1">
            <a:extLst>
              <a:ext uri="{FF2B5EF4-FFF2-40B4-BE49-F238E27FC236}">
                <a16:creationId xmlns:a16="http://schemas.microsoft.com/office/drawing/2014/main" id="{F4C4A443-60FB-636E-8DC6-3F3279217805}"/>
              </a:ext>
            </a:extLst>
          </p:cNvPr>
          <p:cNvSpPr>
            <a:spLocks noGrp="1"/>
          </p:cNvSpPr>
          <p:nvPr>
            <p:ph idx="1"/>
          </p:nvPr>
        </p:nvSpPr>
        <p:spPr>
          <a:xfrm>
            <a:off x="3100498" y="2020167"/>
            <a:ext cx="9586802" cy="2672559"/>
          </a:xfrm>
          <a:noFill/>
          <a:scene3d>
            <a:camera prst="perspectiveContrastingLeftFacing"/>
            <a:lightRig rig="threePt" dir="t"/>
          </a:scene3d>
        </p:spPr>
        <p:txBody>
          <a:bodyPr>
            <a:normAutofit fontScale="92500"/>
          </a:bodyPr>
          <a:lstStyle/>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The </a:t>
            </a:r>
            <a:r>
              <a:rPr lang="en-US" sz="28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2800" b="1" dirty="0">
                <a:solidFill>
                  <a:schemeClr val="tx1"/>
                </a:solidFill>
                <a:effectLst>
                  <a:outerShdw blurRad="38100" dist="38100" dir="2700000" algn="tl">
                    <a:srgbClr val="000000">
                      <a:alpha val="43137"/>
                    </a:srgbClr>
                  </a:outerShdw>
                </a:effectLst>
                <a:latin typeface="Gotham Medium" panose="02000604030000020004"/>
              </a:rPr>
              <a:t> bless thee, and keep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The </a:t>
            </a:r>
            <a:r>
              <a:rPr lang="en-US" sz="28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2800" b="1" dirty="0">
                <a:solidFill>
                  <a:schemeClr val="tx1"/>
                </a:solidFill>
                <a:effectLst>
                  <a:outerShdw blurRad="38100" dist="38100" dir="2700000" algn="tl">
                    <a:srgbClr val="000000">
                      <a:alpha val="43137"/>
                    </a:srgbClr>
                  </a:outerShdw>
                </a:effectLst>
                <a:latin typeface="Gotham Medium" panose="02000604030000020004"/>
              </a:rPr>
              <a:t> make his face shine upon thee, and be gracious unto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The </a:t>
            </a:r>
            <a:r>
              <a:rPr lang="en-US" sz="28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2800" b="1" dirty="0">
                <a:solidFill>
                  <a:schemeClr val="tx1"/>
                </a:solidFill>
                <a:effectLst>
                  <a:outerShdw blurRad="38100" dist="38100" dir="2700000" algn="tl">
                    <a:srgbClr val="000000">
                      <a:alpha val="43137"/>
                    </a:srgbClr>
                  </a:outerShdw>
                </a:effectLst>
                <a:latin typeface="Gotham Medium" panose="02000604030000020004"/>
              </a:rPr>
              <a:t> lift up his countenance upon thee and give thee peace.</a:t>
            </a:r>
          </a:p>
          <a:p>
            <a:pPr marL="0" indent="0" algn="r">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 </a:t>
            </a:r>
            <a:r>
              <a:rPr lang="en-US" sz="2800" b="1" dirty="0">
                <a:solidFill>
                  <a:schemeClr val="tx1"/>
                </a:solidFill>
                <a:latin typeface="Gotham Medium" panose="02000604030000020004"/>
              </a:rPr>
              <a:t>- Numbers 6:24-26, KJV</a:t>
            </a:r>
          </a:p>
          <a:p>
            <a:pPr>
              <a:spcBef>
                <a:spcPts val="0"/>
              </a:spcBef>
            </a:pPr>
            <a:endParaRPr lang="en-US" sz="1600" b="1" dirty="0">
              <a:solidFill>
                <a:schemeClr val="tx1"/>
              </a:solidFill>
              <a:latin typeface="Arial Black" panose="020B0A04020102020204" pitchFamily="34" charset="0"/>
            </a:endParaRPr>
          </a:p>
        </p:txBody>
      </p:sp>
      <p:pic>
        <p:nvPicPr>
          <p:cNvPr id="3" name="Picture 2" descr="A person with a beard and a long beard building a stack of rocks&#10;&#10;Description automatically generated">
            <a:extLst>
              <a:ext uri="{FF2B5EF4-FFF2-40B4-BE49-F238E27FC236}">
                <a16:creationId xmlns:a16="http://schemas.microsoft.com/office/drawing/2014/main" id="{E0779580-E93B-B436-E9F9-63C424210B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4022" y="3819544"/>
            <a:ext cx="5678377" cy="455295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951400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542D9AE-8C71-5AE2-A01F-C1FCA409C23A}"/>
              </a:ext>
            </a:extLst>
          </p:cNvPr>
          <p:cNvPicPr>
            <a:picLocks noChangeAspect="1"/>
          </p:cNvPicPr>
          <p:nvPr/>
        </p:nvPicPr>
        <p:blipFill>
          <a:blip r:embed="rId3">
            <a:alphaModFix/>
          </a:blip>
          <a:stretch>
            <a:fillRect/>
          </a:stretch>
        </p:blipFill>
        <p:spPr>
          <a:xfrm>
            <a:off x="27611" y="8606982"/>
            <a:ext cx="13013567" cy="10933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 name="Rectangle 2">
            <a:extLst>
              <a:ext uri="{FF2B5EF4-FFF2-40B4-BE49-F238E27FC236}">
                <a16:creationId xmlns:a16="http://schemas.microsoft.com/office/drawing/2014/main" id="{C173528E-EDC8-4FBE-9BE9-878B206B957E}"/>
              </a:ext>
            </a:extLst>
          </p:cNvPr>
          <p:cNvSpPr/>
          <p:nvPr/>
        </p:nvSpPr>
        <p:spPr>
          <a:xfrm>
            <a:off x="340837" y="1946051"/>
            <a:ext cx="12527280" cy="5016758"/>
          </a:xfrm>
          <a:prstGeom prst="rect">
            <a:avLst/>
          </a:prstGeom>
          <a:noFill/>
        </p:spPr>
        <p:txBody>
          <a:bodyPr wrap="square">
            <a:spAutoFit/>
          </a:bodyPr>
          <a:lstStyle/>
          <a:p>
            <a:pPr algn="l"/>
            <a:r>
              <a:rPr lang="en-US" sz="2800" b="1" i="1" u="sng" dirty="0">
                <a:latin typeface="Gotham Medium" panose="02000604030000020004"/>
                <a:sym typeface="Helvetica Neue"/>
              </a:rPr>
              <a:t>4. Why does Abram let Lot choose the “best” plot of land?</a:t>
            </a:r>
          </a:p>
          <a:p>
            <a:pPr algn="l"/>
            <a:endParaRPr lang="en-US" sz="2800" b="1" u="sng" dirty="0">
              <a:effectLst>
                <a:outerShdw blurRad="38100" dist="38100" dir="2700000" algn="tl">
                  <a:srgbClr val="000000">
                    <a:alpha val="43137"/>
                  </a:srgbClr>
                </a:outerShdw>
              </a:effectLst>
              <a:latin typeface="Gotham Medium" panose="02000604030000020004"/>
            </a:endParaRPr>
          </a:p>
          <a:p>
            <a:pPr algn="l"/>
            <a:endParaRPr lang="en-US" sz="28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i="1" u="sng" dirty="0">
              <a:latin typeface="Gotham Medium" panose="02000604030000020004"/>
              <a:sym typeface="Helvetica Neue"/>
            </a:endParaRPr>
          </a:p>
          <a:p>
            <a:pPr algn="l"/>
            <a:r>
              <a:rPr lang="en-US" sz="2800" b="1" i="1" u="sng" dirty="0">
                <a:latin typeface="Gotham Medium" panose="02000604030000020004"/>
                <a:sym typeface="Helvetica Neue"/>
              </a:rPr>
              <a:t>5. Why does Lot choose to settle in the land to the east?</a:t>
            </a: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u="sng" dirty="0">
              <a:latin typeface="Gotham Medium" panose="02000604030000020004"/>
              <a:ea typeface="Helvetica Neue"/>
              <a:cs typeface="Helvetica Neue"/>
              <a:sym typeface="Helvetica Neue"/>
            </a:endParaRPr>
          </a:p>
          <a:p>
            <a:pPr algn="l"/>
            <a:r>
              <a:rPr lang="en-US" sz="2800" kern="0" dirty="0">
                <a:effectLst/>
                <a:latin typeface="Calibri" panose="020F0502020204030204" pitchFamily="34" charset="0"/>
                <a:ea typeface="Aptos" panose="020B0004020202020204" pitchFamily="34" charset="0"/>
                <a:cs typeface="Times New Roman" panose="02020603050405020304" pitchFamily="18" charset="0"/>
              </a:rPr>
              <a:t>6</a:t>
            </a:r>
            <a:r>
              <a:rPr lang="en-US" sz="2800" b="1" i="1" u="sng" dirty="0">
                <a:latin typeface="Gotham Medium" panose="02000604030000020004"/>
              </a:rPr>
              <a:t>. What does the story of Abram and Lot teach us about honoring God?</a:t>
            </a:r>
            <a:endParaRPr lang="en-US" sz="2800" b="1" i="1" u="sng" dirty="0">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328137" y="2433112"/>
            <a:ext cx="11887200" cy="1107996"/>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Abram’s decision to let Lot choose where to reside shows his desire to make peace. He may have been comforted in that decision by his trust in God. Abram chose to prioritize his relationship with Lot and show generosity toward him.</a:t>
            </a:r>
          </a:p>
        </p:txBody>
      </p:sp>
      <p:sp>
        <p:nvSpPr>
          <p:cNvPr id="36868" name="Line 7"/>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600416" y="2584454"/>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pic>
        <p:nvPicPr>
          <p:cNvPr id="5" name="Picture 4" descr="A picture containing food, drawing&#10;&#10;Description automatically generated">
            <a:hlinkClick r:id="rId4"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4545097" y="14095331"/>
            <a:ext cx="586740" cy="769620"/>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03200" y="13902112"/>
            <a:ext cx="12527280"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9007522" y="1192109"/>
            <a:ext cx="3667508" cy="559853"/>
          </a:xfrm>
          <a:prstGeom prst="rect">
            <a:avLst/>
          </a:prstGeom>
          <a:solidFill>
            <a:schemeClr val="accent1">
              <a:lumMod val="20000"/>
              <a:lumOff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400" b="1" u="sng" dirty="0">
                <a:solidFill>
                  <a:schemeClr val="tx1"/>
                </a:solidFill>
                <a:latin typeface="Gotham Medium" panose="02000604030000020004"/>
                <a:ea typeface="Helvetica Neue"/>
                <a:cs typeface="Helvetica Neue"/>
                <a:sym typeface="Helvetica Neue"/>
              </a:rPr>
              <a:t>ABRAM LETS LOT CHOOSE</a:t>
            </a:r>
          </a:p>
        </p:txBody>
      </p:sp>
      <p:sp>
        <p:nvSpPr>
          <p:cNvPr id="24" name="Rectangle 23">
            <a:extLst>
              <a:ext uri="{FF2B5EF4-FFF2-40B4-BE49-F238E27FC236}">
                <a16:creationId xmlns:a16="http://schemas.microsoft.com/office/drawing/2014/main" id="{C5AC856C-F84B-4F5B-B75E-528405671DD9}"/>
              </a:ext>
            </a:extLst>
          </p:cNvPr>
          <p:cNvSpPr/>
          <p:nvPr/>
        </p:nvSpPr>
        <p:spPr>
          <a:xfrm>
            <a:off x="340837" y="4489133"/>
            <a:ext cx="11887200" cy="1446550"/>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Lot chose to settle in the land to the east because he perceived that it was the best plot of land. He saw that the whole plain of the Jordan toward </a:t>
            </a:r>
            <a:r>
              <a:rPr lang="en-US" sz="2200" b="1" dirty="0" err="1">
                <a:latin typeface="Gotham Medium" panose="02000604030000020004"/>
                <a:ea typeface="Helvetica Neue"/>
                <a:cs typeface="Helvetica Neue"/>
                <a:sym typeface="Helvetica Neue"/>
              </a:rPr>
              <a:t>Zoar</a:t>
            </a:r>
            <a:r>
              <a:rPr lang="en-US" sz="2200" b="1" dirty="0">
                <a:latin typeface="Gotham Medium" panose="02000604030000020004"/>
                <a:ea typeface="Helvetica Neue"/>
                <a:cs typeface="Helvetica Neue"/>
                <a:sym typeface="Helvetica Neue"/>
              </a:rPr>
              <a:t> was well-watered, like the garden of the Lord and the land of Egypt. However, the text suggests that Lot’s choice was not truly the best because of the future destruction that would occur in the land.</a:t>
            </a:r>
          </a:p>
        </p:txBody>
      </p:sp>
      <p:grpSp>
        <p:nvGrpSpPr>
          <p:cNvPr id="25" name="Group 24">
            <a:extLst>
              <a:ext uri="{FF2B5EF4-FFF2-40B4-BE49-F238E27FC236}">
                <a16:creationId xmlns:a16="http://schemas.microsoft.com/office/drawing/2014/main" id="{D0670B36-0679-44E0-B602-34F54D6EBCC2}"/>
              </a:ext>
            </a:extLst>
          </p:cNvPr>
          <p:cNvGrpSpPr/>
          <p:nvPr/>
        </p:nvGrpSpPr>
        <p:grpSpPr>
          <a:xfrm>
            <a:off x="386566" y="3681627"/>
            <a:ext cx="12101283" cy="81024"/>
            <a:chOff x="474483" y="6696083"/>
            <a:chExt cx="12101283" cy="81024"/>
          </a:xfrm>
        </p:grpSpPr>
        <p:sp>
          <p:nvSpPr>
            <p:cNvPr id="35" name="Line 13">
              <a:extLst>
                <a:ext uri="{FF2B5EF4-FFF2-40B4-BE49-F238E27FC236}">
                  <a16:creationId xmlns:a16="http://schemas.microsoft.com/office/drawing/2014/main" id="{71558818-AD09-4EBD-8518-B5F0B27AE209}"/>
                </a:ext>
              </a:extLst>
            </p:cNvPr>
            <p:cNvSpPr>
              <a:spLocks noChangeShapeType="1"/>
            </p:cNvSpPr>
            <p:nvPr/>
          </p:nvSpPr>
          <p:spPr bwMode="auto">
            <a:xfrm rot="10800000">
              <a:off x="474483" y="6771978"/>
              <a:ext cx="4277861" cy="5129"/>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6" name="Line 13">
              <a:extLst>
                <a:ext uri="{FF2B5EF4-FFF2-40B4-BE49-F238E27FC236}">
                  <a16:creationId xmlns:a16="http://schemas.microsoft.com/office/drawing/2014/main" id="{ADC34C2C-480E-416A-844F-460E9B75DE40}"/>
                </a:ext>
              </a:extLst>
            </p:cNvPr>
            <p:cNvSpPr>
              <a:spLocks noChangeShapeType="1"/>
            </p:cNvSpPr>
            <p:nvPr/>
          </p:nvSpPr>
          <p:spPr bwMode="auto">
            <a:xfrm rot="10800000">
              <a:off x="7034870" y="6696083"/>
              <a:ext cx="2121649"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7" name="Line 13">
              <a:extLst>
                <a:ext uri="{FF2B5EF4-FFF2-40B4-BE49-F238E27FC236}">
                  <a16:creationId xmlns:a16="http://schemas.microsoft.com/office/drawing/2014/main" id="{F8528A2E-D55B-409D-B38A-37556D5EC531}"/>
                </a:ext>
              </a:extLst>
            </p:cNvPr>
            <p:cNvSpPr>
              <a:spLocks noChangeShapeType="1"/>
            </p:cNvSpPr>
            <p:nvPr/>
          </p:nvSpPr>
          <p:spPr bwMode="auto">
            <a:xfrm rot="10800000">
              <a:off x="11472206" y="6696083"/>
              <a:ext cx="1103560"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cxnSp>
        <p:nvCxnSpPr>
          <p:cNvPr id="33" name="Straight Connector 32">
            <a:extLst>
              <a:ext uri="{FF2B5EF4-FFF2-40B4-BE49-F238E27FC236}">
                <a16:creationId xmlns:a16="http://schemas.microsoft.com/office/drawing/2014/main" id="{8FBD9161-33ED-4C7A-9101-A5509CA2C805}"/>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0A738DBE-4694-9BE6-546D-CB22F2162DEC}"/>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6" name="Slide Number Placeholder 2">
            <a:extLst>
              <a:ext uri="{FF2B5EF4-FFF2-40B4-BE49-F238E27FC236}">
                <a16:creationId xmlns:a16="http://schemas.microsoft.com/office/drawing/2014/main" id="{4A37A1AE-2367-1540-8F5F-E1FB6D37733E}"/>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18</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7" name="Rectangle 6">
            <a:extLst>
              <a:ext uri="{FF2B5EF4-FFF2-40B4-BE49-F238E27FC236}">
                <a16:creationId xmlns:a16="http://schemas.microsoft.com/office/drawing/2014/main" id="{7E452C35-25F7-1D8C-E888-86F33B09A2D1}"/>
              </a:ext>
            </a:extLst>
          </p:cNvPr>
          <p:cNvSpPr/>
          <p:nvPr/>
        </p:nvSpPr>
        <p:spPr>
          <a:xfrm>
            <a:off x="328137" y="6962809"/>
            <a:ext cx="11887200" cy="769441"/>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The story of Abram and Lot teaches us that nothing will prevent God from keeping His promises. Abram could trust God, knowing that God would ultimately provide.</a:t>
            </a:r>
          </a:p>
        </p:txBody>
      </p:sp>
      <p:grpSp>
        <p:nvGrpSpPr>
          <p:cNvPr id="8" name="Group 7">
            <a:extLst>
              <a:ext uri="{FF2B5EF4-FFF2-40B4-BE49-F238E27FC236}">
                <a16:creationId xmlns:a16="http://schemas.microsoft.com/office/drawing/2014/main" id="{67B74383-4E24-2F66-54CC-A8C6F06D74BF}"/>
              </a:ext>
            </a:extLst>
          </p:cNvPr>
          <p:cNvGrpSpPr/>
          <p:nvPr/>
        </p:nvGrpSpPr>
        <p:grpSpPr>
          <a:xfrm rot="10800000">
            <a:off x="386566" y="6182691"/>
            <a:ext cx="12101283" cy="81024"/>
            <a:chOff x="474483" y="6696083"/>
            <a:chExt cx="12101283" cy="81024"/>
          </a:xfrm>
        </p:grpSpPr>
        <p:sp>
          <p:nvSpPr>
            <p:cNvPr id="9" name="Line 13">
              <a:extLst>
                <a:ext uri="{FF2B5EF4-FFF2-40B4-BE49-F238E27FC236}">
                  <a16:creationId xmlns:a16="http://schemas.microsoft.com/office/drawing/2014/main" id="{C597B676-30BD-E911-53A0-0F6935ECF1AC}"/>
                </a:ext>
              </a:extLst>
            </p:cNvPr>
            <p:cNvSpPr>
              <a:spLocks noChangeShapeType="1"/>
            </p:cNvSpPr>
            <p:nvPr/>
          </p:nvSpPr>
          <p:spPr bwMode="auto">
            <a:xfrm rot="10800000">
              <a:off x="474483" y="6771978"/>
              <a:ext cx="4277861" cy="5129"/>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10" name="Line 13">
              <a:extLst>
                <a:ext uri="{FF2B5EF4-FFF2-40B4-BE49-F238E27FC236}">
                  <a16:creationId xmlns:a16="http://schemas.microsoft.com/office/drawing/2014/main" id="{C4EAC5D7-9C6A-679A-E565-60478C29F87A}"/>
                </a:ext>
              </a:extLst>
            </p:cNvPr>
            <p:cNvSpPr>
              <a:spLocks noChangeShapeType="1"/>
            </p:cNvSpPr>
            <p:nvPr/>
          </p:nvSpPr>
          <p:spPr bwMode="auto">
            <a:xfrm rot="10800000">
              <a:off x="7034870" y="6696083"/>
              <a:ext cx="2121649"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12" name="Line 13">
              <a:extLst>
                <a:ext uri="{FF2B5EF4-FFF2-40B4-BE49-F238E27FC236}">
                  <a16:creationId xmlns:a16="http://schemas.microsoft.com/office/drawing/2014/main" id="{600E3DFA-A18F-F984-D778-F80F0EDED6E4}"/>
                </a:ext>
              </a:extLst>
            </p:cNvPr>
            <p:cNvSpPr>
              <a:spLocks noChangeShapeType="1"/>
            </p:cNvSpPr>
            <p:nvPr/>
          </p:nvSpPr>
          <p:spPr bwMode="auto">
            <a:xfrm rot="10800000">
              <a:off x="11472206" y="6696083"/>
              <a:ext cx="1103560"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542D9AE-8C71-5AE2-A01F-C1FCA409C23A}"/>
              </a:ext>
            </a:extLst>
          </p:cNvPr>
          <p:cNvPicPr>
            <a:picLocks noChangeAspect="1"/>
          </p:cNvPicPr>
          <p:nvPr/>
        </p:nvPicPr>
        <p:blipFill>
          <a:blip r:embed="rId3">
            <a:alphaModFix/>
          </a:blip>
          <a:stretch>
            <a:fillRect/>
          </a:stretch>
        </p:blipFill>
        <p:spPr>
          <a:xfrm>
            <a:off x="27611" y="8606982"/>
            <a:ext cx="13013567" cy="10933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 name="Rectangle 2">
            <a:extLst>
              <a:ext uri="{FF2B5EF4-FFF2-40B4-BE49-F238E27FC236}">
                <a16:creationId xmlns:a16="http://schemas.microsoft.com/office/drawing/2014/main" id="{C173528E-EDC8-4FBE-9BE9-878B206B957E}"/>
              </a:ext>
            </a:extLst>
          </p:cNvPr>
          <p:cNvSpPr/>
          <p:nvPr/>
        </p:nvSpPr>
        <p:spPr>
          <a:xfrm>
            <a:off x="340837" y="1946051"/>
            <a:ext cx="12527280" cy="5016758"/>
          </a:xfrm>
          <a:prstGeom prst="rect">
            <a:avLst/>
          </a:prstGeom>
          <a:noFill/>
        </p:spPr>
        <p:txBody>
          <a:bodyPr wrap="square">
            <a:spAutoFit/>
          </a:bodyPr>
          <a:lstStyle/>
          <a:p>
            <a:pPr algn="l"/>
            <a:r>
              <a:rPr lang="en-US" sz="2800" b="1" i="1" u="sng" dirty="0">
                <a:latin typeface="Gotham Medium" panose="02000604030000020004"/>
                <a:sym typeface="Helvetica Neue"/>
              </a:rPr>
              <a:t>7. What promises to Abram does God make (vv. 14–17)?</a:t>
            </a:r>
          </a:p>
          <a:p>
            <a:pPr algn="l"/>
            <a:endParaRPr lang="en-US" sz="2800" b="1" u="sng" dirty="0">
              <a:effectLst>
                <a:outerShdw blurRad="38100" dist="38100" dir="2700000" algn="tl">
                  <a:srgbClr val="000000">
                    <a:alpha val="43137"/>
                  </a:srgbClr>
                </a:outerShdw>
              </a:effectLst>
              <a:latin typeface="Gotham Medium" panose="02000604030000020004"/>
            </a:endParaRPr>
          </a:p>
          <a:p>
            <a:pPr algn="l"/>
            <a:endParaRPr lang="en-US" sz="28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u="sng" dirty="0">
              <a:effectLst>
                <a:outerShdw blurRad="38100" dist="38100" dir="2700000" algn="tl">
                  <a:srgbClr val="000000">
                    <a:alpha val="43137"/>
                  </a:srgbClr>
                </a:outerShdw>
              </a:effectLst>
              <a:latin typeface="Gotham Medium" panose="02000604030000020004"/>
              <a:sym typeface="Helvetica Neue"/>
            </a:endParaRPr>
          </a:p>
          <a:p>
            <a:pPr algn="l"/>
            <a:endParaRPr lang="en-US" sz="2000" b="1" i="1" u="sng" dirty="0">
              <a:latin typeface="Gotham Medium" panose="02000604030000020004"/>
              <a:sym typeface="Helvetica Neue"/>
            </a:endParaRPr>
          </a:p>
          <a:p>
            <a:pPr algn="l"/>
            <a:r>
              <a:rPr lang="en-US" sz="2800" b="1" i="1" u="sng" dirty="0">
                <a:latin typeface="Gotham Medium" panose="02000604030000020004"/>
                <a:sym typeface="Helvetica Neue"/>
              </a:rPr>
              <a:t>8. How does God show faithfulness to Abram?</a:t>
            </a: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i="1" u="sng" dirty="0">
              <a:latin typeface="Gotham Medium" panose="02000604030000020004"/>
              <a:sym typeface="Helvetica Neue"/>
            </a:endParaRPr>
          </a:p>
          <a:p>
            <a:pPr algn="l"/>
            <a:endParaRPr lang="en-US" sz="2800" b="1" u="sng" dirty="0">
              <a:latin typeface="Gotham Medium" panose="02000604030000020004"/>
              <a:ea typeface="Helvetica Neue"/>
              <a:cs typeface="Helvetica Neue"/>
              <a:sym typeface="Helvetica Neue"/>
            </a:endParaRPr>
          </a:p>
          <a:p>
            <a:pPr algn="l"/>
            <a:r>
              <a:rPr lang="en-US" sz="2800" b="1" i="1" u="sng" dirty="0">
                <a:latin typeface="Gotham Medium" panose="02000604030000020004"/>
              </a:rPr>
              <a:t>9. Why does Abram build an altar?</a:t>
            </a:r>
            <a:endParaRPr lang="en-US" sz="2800" b="1" i="1" u="sng" dirty="0">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328137" y="2433112"/>
            <a:ext cx="11887200" cy="1107996"/>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God promises to give Abram a great deal of land, all the territory that his eyes can see. This will be his family’s possession forever. Also, God promises to give Abram a large family, so many children that they will number like the dust he was kicking up with his shoes.</a:t>
            </a:r>
          </a:p>
        </p:txBody>
      </p:sp>
      <p:sp>
        <p:nvSpPr>
          <p:cNvPr id="36868" name="Line 7"/>
          <p:cNvSpPr>
            <a:spLocks noChangeShapeType="1"/>
          </p:cNvSpPr>
          <p:nvPr/>
        </p:nvSpPr>
        <p:spPr bwMode="auto">
          <a:xfrm flipH="1" flipV="1">
            <a:off x="7756931" y="2313740"/>
            <a:ext cx="11887200"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600416" y="2584454"/>
            <a:ext cx="2138681" cy="1518919"/>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247425" y="15312093"/>
            <a:ext cx="13515843"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a:p>
        </p:txBody>
      </p:sp>
      <p:pic>
        <p:nvPicPr>
          <p:cNvPr id="5" name="Picture 4" descr="A picture containing food, drawing&#10;&#10;Description automatically generated">
            <a:hlinkClick r:id="rId4"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4545097" y="14095331"/>
            <a:ext cx="586740" cy="769620"/>
          </a:xfrm>
          <a:prstGeom prst="rect">
            <a:avLst/>
          </a:prstGeom>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203200" y="13902112"/>
            <a:ext cx="12527280" cy="45663"/>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9007522" y="1192109"/>
            <a:ext cx="3667508" cy="559853"/>
          </a:xfrm>
          <a:prstGeom prst="rect">
            <a:avLst/>
          </a:prstGeom>
          <a:solidFill>
            <a:schemeClr val="accent1">
              <a:lumMod val="20000"/>
              <a:lumOff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r>
              <a:rPr lang="en-US" sz="2400" b="1" u="sng" dirty="0">
                <a:solidFill>
                  <a:schemeClr val="tx1"/>
                </a:solidFill>
                <a:latin typeface="Gotham Medium" panose="02000604030000020004"/>
                <a:ea typeface="Helvetica Neue"/>
                <a:cs typeface="Helvetica Neue"/>
                <a:sym typeface="Helvetica Neue"/>
              </a:rPr>
              <a:t>ABRAM BUILDS AN ALTAR AT MAMRE</a:t>
            </a:r>
          </a:p>
        </p:txBody>
      </p:sp>
      <p:sp>
        <p:nvSpPr>
          <p:cNvPr id="24" name="Rectangle 23">
            <a:extLst>
              <a:ext uri="{FF2B5EF4-FFF2-40B4-BE49-F238E27FC236}">
                <a16:creationId xmlns:a16="http://schemas.microsoft.com/office/drawing/2014/main" id="{C5AC856C-F84B-4F5B-B75E-528405671DD9}"/>
              </a:ext>
            </a:extLst>
          </p:cNvPr>
          <p:cNvSpPr/>
          <p:nvPr/>
        </p:nvSpPr>
        <p:spPr>
          <a:xfrm>
            <a:off x="340837" y="4489133"/>
            <a:ext cx="11887200" cy="1446550"/>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Abram gave Lot the first choice in land, and Lot chose what appeared to be the best. It looked like Abram would be left with a dry desert territory. But instead, God was able to bless Abram by leading him to a home that had so much water as to support great big trees. Abram was being protected by God all along.</a:t>
            </a:r>
          </a:p>
        </p:txBody>
      </p:sp>
      <p:grpSp>
        <p:nvGrpSpPr>
          <p:cNvPr id="25" name="Group 24">
            <a:extLst>
              <a:ext uri="{FF2B5EF4-FFF2-40B4-BE49-F238E27FC236}">
                <a16:creationId xmlns:a16="http://schemas.microsoft.com/office/drawing/2014/main" id="{D0670B36-0679-44E0-B602-34F54D6EBCC2}"/>
              </a:ext>
            </a:extLst>
          </p:cNvPr>
          <p:cNvGrpSpPr/>
          <p:nvPr/>
        </p:nvGrpSpPr>
        <p:grpSpPr>
          <a:xfrm>
            <a:off x="386566" y="3681627"/>
            <a:ext cx="12101283" cy="81024"/>
            <a:chOff x="474483" y="6696083"/>
            <a:chExt cx="12101283" cy="81024"/>
          </a:xfrm>
        </p:grpSpPr>
        <p:sp>
          <p:nvSpPr>
            <p:cNvPr id="35" name="Line 13">
              <a:extLst>
                <a:ext uri="{FF2B5EF4-FFF2-40B4-BE49-F238E27FC236}">
                  <a16:creationId xmlns:a16="http://schemas.microsoft.com/office/drawing/2014/main" id="{71558818-AD09-4EBD-8518-B5F0B27AE209}"/>
                </a:ext>
              </a:extLst>
            </p:cNvPr>
            <p:cNvSpPr>
              <a:spLocks noChangeShapeType="1"/>
            </p:cNvSpPr>
            <p:nvPr/>
          </p:nvSpPr>
          <p:spPr bwMode="auto">
            <a:xfrm rot="10800000">
              <a:off x="474483" y="6771978"/>
              <a:ext cx="4277861" cy="5129"/>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6" name="Line 13">
              <a:extLst>
                <a:ext uri="{FF2B5EF4-FFF2-40B4-BE49-F238E27FC236}">
                  <a16:creationId xmlns:a16="http://schemas.microsoft.com/office/drawing/2014/main" id="{ADC34C2C-480E-416A-844F-460E9B75DE40}"/>
                </a:ext>
              </a:extLst>
            </p:cNvPr>
            <p:cNvSpPr>
              <a:spLocks noChangeShapeType="1"/>
            </p:cNvSpPr>
            <p:nvPr/>
          </p:nvSpPr>
          <p:spPr bwMode="auto">
            <a:xfrm rot="10800000">
              <a:off x="7034870" y="6696083"/>
              <a:ext cx="2121649"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37" name="Line 13">
              <a:extLst>
                <a:ext uri="{FF2B5EF4-FFF2-40B4-BE49-F238E27FC236}">
                  <a16:creationId xmlns:a16="http://schemas.microsoft.com/office/drawing/2014/main" id="{F8528A2E-D55B-409D-B38A-37556D5EC531}"/>
                </a:ext>
              </a:extLst>
            </p:cNvPr>
            <p:cNvSpPr>
              <a:spLocks noChangeShapeType="1"/>
            </p:cNvSpPr>
            <p:nvPr/>
          </p:nvSpPr>
          <p:spPr bwMode="auto">
            <a:xfrm rot="10800000">
              <a:off x="11472206" y="6696083"/>
              <a:ext cx="1103560"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cxnSp>
        <p:nvCxnSpPr>
          <p:cNvPr id="33" name="Straight Connector 32">
            <a:extLst>
              <a:ext uri="{FF2B5EF4-FFF2-40B4-BE49-F238E27FC236}">
                <a16:creationId xmlns:a16="http://schemas.microsoft.com/office/drawing/2014/main" id="{8FBD9161-33ED-4C7A-9101-A5509CA2C805}"/>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0A738DBE-4694-9BE6-546D-CB22F2162DEC}"/>
              </a:ext>
            </a:extLst>
          </p:cNvPr>
          <p:cNvSpPr txBox="1">
            <a:spLocks/>
          </p:cNvSpPr>
          <p:nvPr/>
        </p:nvSpPr>
        <p:spPr>
          <a:xfrm>
            <a:off x="8056429" y="20858"/>
            <a:ext cx="4984750" cy="731520"/>
          </a:xfrm>
          <a:prstGeom prst="rect">
            <a:avLst/>
          </a:prstGeom>
          <a:solidFill>
            <a:schemeClr val="accent1">
              <a:lumMod val="20000"/>
              <a:lumOff val="80000"/>
              <a:alpha val="8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MAMRE</a:t>
            </a:r>
          </a:p>
        </p:txBody>
      </p:sp>
      <p:sp>
        <p:nvSpPr>
          <p:cNvPr id="6" name="Slide Number Placeholder 2">
            <a:extLst>
              <a:ext uri="{FF2B5EF4-FFF2-40B4-BE49-F238E27FC236}">
                <a16:creationId xmlns:a16="http://schemas.microsoft.com/office/drawing/2014/main" id="{4A37A1AE-2367-1540-8F5F-E1FB6D37733E}"/>
              </a:ext>
            </a:extLst>
          </p:cNvPr>
          <p:cNvSpPr txBox="1">
            <a:spLocks/>
          </p:cNvSpPr>
          <p:nvPr/>
        </p:nvSpPr>
        <p:spPr>
          <a:xfrm>
            <a:off x="12172950" y="9016542"/>
            <a:ext cx="682381" cy="546558"/>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19</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7" name="Rectangle 6">
            <a:extLst>
              <a:ext uri="{FF2B5EF4-FFF2-40B4-BE49-F238E27FC236}">
                <a16:creationId xmlns:a16="http://schemas.microsoft.com/office/drawing/2014/main" id="{7E452C35-25F7-1D8C-E888-86F33B09A2D1}"/>
              </a:ext>
            </a:extLst>
          </p:cNvPr>
          <p:cNvSpPr/>
          <p:nvPr/>
        </p:nvSpPr>
        <p:spPr>
          <a:xfrm>
            <a:off x="328137" y="6962809"/>
            <a:ext cx="11887200" cy="1107996"/>
          </a:xfrm>
          <a:prstGeom prst="rect">
            <a:avLst/>
          </a:prstGeom>
          <a:solidFill>
            <a:schemeClr val="accent1">
              <a:lumMod val="20000"/>
              <a:lumOff val="80000"/>
              <a:alpha val="80000"/>
            </a:schemeClr>
          </a:solidFill>
        </p:spPr>
        <p:txBody>
          <a:bodyPr wrap="square">
            <a:spAutoFit/>
          </a:bodyPr>
          <a:lstStyle/>
          <a:p>
            <a:r>
              <a:rPr lang="en-US" sz="2200" b="1" dirty="0">
                <a:latin typeface="Gotham Medium" panose="02000604030000020004"/>
                <a:ea typeface="Helvetica Neue"/>
                <a:cs typeface="Helvetica Neue"/>
                <a:sym typeface="Helvetica Neue"/>
              </a:rPr>
              <a:t>An altar is a memorial, a message for all who see it. Abram builds an altar to mark the significance of the place that God had given. He wanted everyone to know that God is able to keep His promises, that God’s plans are not thwarted by the selfish motives of others.</a:t>
            </a:r>
          </a:p>
        </p:txBody>
      </p:sp>
      <p:grpSp>
        <p:nvGrpSpPr>
          <p:cNvPr id="8" name="Group 7">
            <a:extLst>
              <a:ext uri="{FF2B5EF4-FFF2-40B4-BE49-F238E27FC236}">
                <a16:creationId xmlns:a16="http://schemas.microsoft.com/office/drawing/2014/main" id="{67B74383-4E24-2F66-54CC-A8C6F06D74BF}"/>
              </a:ext>
            </a:extLst>
          </p:cNvPr>
          <p:cNvGrpSpPr/>
          <p:nvPr/>
        </p:nvGrpSpPr>
        <p:grpSpPr>
          <a:xfrm rot="10800000">
            <a:off x="386566" y="6182691"/>
            <a:ext cx="12101283" cy="81024"/>
            <a:chOff x="474483" y="6696083"/>
            <a:chExt cx="12101283" cy="81024"/>
          </a:xfrm>
        </p:grpSpPr>
        <p:sp>
          <p:nvSpPr>
            <p:cNvPr id="9" name="Line 13">
              <a:extLst>
                <a:ext uri="{FF2B5EF4-FFF2-40B4-BE49-F238E27FC236}">
                  <a16:creationId xmlns:a16="http://schemas.microsoft.com/office/drawing/2014/main" id="{C597B676-30BD-E911-53A0-0F6935ECF1AC}"/>
                </a:ext>
              </a:extLst>
            </p:cNvPr>
            <p:cNvSpPr>
              <a:spLocks noChangeShapeType="1"/>
            </p:cNvSpPr>
            <p:nvPr/>
          </p:nvSpPr>
          <p:spPr bwMode="auto">
            <a:xfrm rot="10800000">
              <a:off x="474483" y="6771978"/>
              <a:ext cx="4277861" cy="5129"/>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10" name="Line 13">
              <a:extLst>
                <a:ext uri="{FF2B5EF4-FFF2-40B4-BE49-F238E27FC236}">
                  <a16:creationId xmlns:a16="http://schemas.microsoft.com/office/drawing/2014/main" id="{C4EAC5D7-9C6A-679A-E565-60478C29F87A}"/>
                </a:ext>
              </a:extLst>
            </p:cNvPr>
            <p:cNvSpPr>
              <a:spLocks noChangeShapeType="1"/>
            </p:cNvSpPr>
            <p:nvPr/>
          </p:nvSpPr>
          <p:spPr bwMode="auto">
            <a:xfrm rot="10800000">
              <a:off x="7034870" y="6696083"/>
              <a:ext cx="2121649"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sp>
          <p:nvSpPr>
            <p:cNvPr id="12" name="Line 13">
              <a:extLst>
                <a:ext uri="{FF2B5EF4-FFF2-40B4-BE49-F238E27FC236}">
                  <a16:creationId xmlns:a16="http://schemas.microsoft.com/office/drawing/2014/main" id="{600E3DFA-A18F-F984-D778-F80F0EDED6E4}"/>
                </a:ext>
              </a:extLst>
            </p:cNvPr>
            <p:cNvSpPr>
              <a:spLocks noChangeShapeType="1"/>
            </p:cNvSpPr>
            <p:nvPr/>
          </p:nvSpPr>
          <p:spPr bwMode="auto">
            <a:xfrm rot="10800000">
              <a:off x="11472206" y="6696083"/>
              <a:ext cx="1103560" cy="0"/>
            </a:xfrm>
            <a:prstGeom prst="line">
              <a:avLst/>
            </a:prstGeom>
            <a:noFill/>
            <a:ln w="139700">
              <a:solidFill>
                <a:schemeClr val="accent1">
                  <a:lumMod val="50000"/>
                </a:schemeClr>
              </a:solidFill>
              <a:round/>
              <a:headEnd/>
              <a:tailEnd/>
            </a:ln>
            <a:extLst>
              <a:ext uri="{909E8E84-426E-40DD-AFC4-6F175D3DCCD1}">
                <a14:hiddenFill xmlns:a14="http://schemas.microsoft.com/office/drawing/2010/main">
                  <a:noFill/>
                </a14:hiddenFill>
              </a:ext>
            </a:extLst>
          </p:spPr>
          <p:txBody>
            <a:bodyPr lIns="51433" tIns="25717" rIns="51433" bIns="25717"/>
            <a:lstStyle/>
            <a:p>
              <a:endParaRPr lang="en-US" sz="4481" dirty="0"/>
            </a:p>
          </p:txBody>
        </p:sp>
      </p:grpSp>
    </p:spTree>
    <p:extLst>
      <p:ext uri="{BB962C8B-B14F-4D97-AF65-F5344CB8AC3E}">
        <p14:creationId xmlns:p14="http://schemas.microsoft.com/office/powerpoint/2010/main" val="5919893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7AB31E4F-668A-4559-AE27-F712EC547FD1}"/>
              </a:ext>
            </a:extLst>
          </p:cNvPr>
          <p:cNvSpPr txBox="1"/>
          <p:nvPr/>
        </p:nvSpPr>
        <p:spPr>
          <a:xfrm>
            <a:off x="3435" y="20858"/>
            <a:ext cx="5910478" cy="923330"/>
          </a:xfrm>
          <a:prstGeom prst="rect">
            <a:avLst/>
          </a:prstGeom>
          <a:noFill/>
        </p:spPr>
        <p:txBody>
          <a:bodyPr wrap="square" rtlCol="0" anchor="t">
            <a:spAutoFit/>
          </a:bodyPr>
          <a:lstStyle/>
          <a:p>
            <a:pPr algn="l"/>
            <a:r>
              <a:rPr lang="en-US" sz="5120" dirty="0">
                <a:solidFill>
                  <a:schemeClr val="tx1"/>
                </a:solidFill>
                <a:latin typeface="Gotham Medium" panose="02000604030000020004" pitchFamily="2" charset="0"/>
              </a:rPr>
              <a:t>	</a:t>
            </a:r>
            <a:r>
              <a:rPr lang="en-US" sz="5400" b="1" cap="small" dirty="0">
                <a:solidFill>
                  <a:schemeClr val="tx1"/>
                </a:solidFill>
                <a:effectLst>
                  <a:outerShdw blurRad="38100" dist="38100" dir="2700000" algn="tl">
                    <a:srgbClr val="000000">
                      <a:alpha val="43137"/>
                    </a:srgbClr>
                  </a:outerShdw>
                </a:effectLst>
                <a:latin typeface="Gotham Medium" panose="02000604030000020004" pitchFamily="2" charset="0"/>
              </a:rPr>
              <a:t>Devotion</a:t>
            </a:r>
            <a:endParaRPr lang="en-US" sz="5400" b="1" cap="small" dirty="0">
              <a:solidFill>
                <a:schemeClr val="tx1"/>
              </a:solidFill>
              <a:effectLst>
                <a:outerShdw blurRad="38100" dist="38100" dir="2700000" algn="tl">
                  <a:srgbClr val="000000">
                    <a:alpha val="43137"/>
                  </a:srgbClr>
                </a:outerShdw>
              </a:effectLst>
              <a:latin typeface="Gotham Medium"/>
            </a:endParaRPr>
          </a:p>
        </p:txBody>
      </p:sp>
      <p:sp>
        <p:nvSpPr>
          <p:cNvPr id="18" name="Rectangle 4">
            <a:extLst>
              <a:ext uri="{FF2B5EF4-FFF2-40B4-BE49-F238E27FC236}">
                <a16:creationId xmlns:a16="http://schemas.microsoft.com/office/drawing/2014/main" id="{E62D3B19-EDE7-4803-9F82-A1B27D114A02}"/>
              </a:ext>
            </a:extLst>
          </p:cNvPr>
          <p:cNvSpPr>
            <a:spLocks noChangeArrowheads="1"/>
          </p:cNvSpPr>
          <p:nvPr/>
        </p:nvSpPr>
        <p:spPr bwMode="auto">
          <a:xfrm>
            <a:off x="3" y="825183"/>
            <a:ext cx="197042" cy="78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7536" tIns="48768" rIns="97536" bIns="48768" numCol="1" anchor="ctr" anchorCtr="0" compatLnSpc="1">
            <a:prstTxWarp prst="textNoShape">
              <a:avLst/>
            </a:prstTxWarp>
            <a:spAutoFit/>
          </a:bodyPr>
          <a:lstStyle/>
          <a:p>
            <a:pPr algn="l"/>
            <a:endParaRPr lang="en-US" sz="4481" dirty="0">
              <a:solidFill>
                <a:srgbClr val="002060"/>
              </a:solidFill>
            </a:endParaRPr>
          </a:p>
        </p:txBody>
      </p:sp>
      <p:cxnSp>
        <p:nvCxnSpPr>
          <p:cNvPr id="6" name="Straight Connector 5">
            <a:extLst>
              <a:ext uri="{FF2B5EF4-FFF2-40B4-BE49-F238E27FC236}">
                <a16:creationId xmlns:a16="http://schemas.microsoft.com/office/drawing/2014/main" id="{C35E95EB-5B88-4BDD-9437-041F3C038843}"/>
              </a:ext>
            </a:extLst>
          </p:cNvPr>
          <p:cNvCxnSpPr/>
          <p:nvPr/>
        </p:nvCxnSpPr>
        <p:spPr>
          <a:xfrm>
            <a:off x="203200" y="972923"/>
            <a:ext cx="12801600"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10" name="Rectangle 9">
            <a:extLst>
              <a:ext uri="{FF2B5EF4-FFF2-40B4-BE49-F238E27FC236}">
                <a16:creationId xmlns:a16="http://schemas.microsoft.com/office/drawing/2014/main" id="{3D61ED23-726E-43E0-822B-DEBEDE42544B}"/>
              </a:ext>
            </a:extLst>
          </p:cNvPr>
          <p:cNvSpPr/>
          <p:nvPr/>
        </p:nvSpPr>
        <p:spPr>
          <a:xfrm>
            <a:off x="1906563" y="7033103"/>
            <a:ext cx="11098237" cy="1323439"/>
          </a:xfrm>
          <a:prstGeom prst="rect">
            <a:avLst/>
          </a:prstGeom>
          <a:noFill/>
        </p:spPr>
        <p:txBody>
          <a:bodyPr wrap="square">
            <a:spAutoFit/>
          </a:bodyPr>
          <a:lstStyle/>
          <a:p>
            <a:pPr lvl="1" algn="l"/>
            <a:r>
              <a:rPr lang="en-US" sz="4000" b="1" i="1" cap="small" dirty="0">
                <a:ln>
                  <a:solidFill>
                    <a:schemeClr val="tx1"/>
                  </a:solidFill>
                </a:ln>
                <a:solidFill>
                  <a:srgbClr val="FFC000"/>
                </a:solidFill>
                <a:effectLst>
                  <a:outerShdw blurRad="38100" dist="38100" dir="2700000" algn="tl">
                    <a:srgbClr val="000000">
                      <a:alpha val="43137"/>
                    </a:srgbClr>
                  </a:outerShdw>
                </a:effectLst>
                <a:latin typeface="Gotham Medium" panose="02000604030000020004"/>
              </a:rPr>
              <a:t>Thought to Remember</a:t>
            </a:r>
            <a:endParaRPr lang="en-US" sz="4000" b="1" i="1" dirty="0">
              <a:ln>
                <a:solidFill>
                  <a:schemeClr val="tx1"/>
                </a:solidFill>
              </a:ln>
              <a:solidFill>
                <a:srgbClr val="FFC000"/>
              </a:solidFill>
              <a:effectLst>
                <a:outerShdw blurRad="38100" dist="38100" dir="2700000" algn="tl">
                  <a:srgbClr val="000000">
                    <a:alpha val="43137"/>
                  </a:srgbClr>
                </a:outerShdw>
              </a:effectLst>
              <a:latin typeface="Gotham Medium" panose="02000604030000020004"/>
            </a:endParaRPr>
          </a:p>
          <a:p>
            <a:pPr lvl="3" algn="l"/>
            <a:r>
              <a:rPr lang="en-US" sz="4000" b="1" i="1" dirty="0">
                <a:solidFill>
                  <a:schemeClr val="tx1"/>
                </a:solidFill>
                <a:latin typeface="Gotham Medium" panose="02000604030000020004"/>
                <a:ea typeface="Helvetica Neue"/>
                <a:cs typeface="Helvetica Neue"/>
                <a:sym typeface="Helvetica Neue"/>
              </a:rPr>
              <a:t>Be ready to exercise a faith like Abraham’s.</a:t>
            </a:r>
          </a:p>
        </p:txBody>
      </p:sp>
      <p:sp>
        <p:nvSpPr>
          <p:cNvPr id="5" name="Rectangle 4">
            <a:extLst>
              <a:ext uri="{FF2B5EF4-FFF2-40B4-BE49-F238E27FC236}">
                <a16:creationId xmlns:a16="http://schemas.microsoft.com/office/drawing/2014/main" id="{42D81312-EC24-4AE0-B13D-2FAB2FD9637B}"/>
              </a:ext>
            </a:extLst>
          </p:cNvPr>
          <p:cNvSpPr/>
          <p:nvPr/>
        </p:nvSpPr>
        <p:spPr>
          <a:xfrm>
            <a:off x="2046263" y="1091372"/>
            <a:ext cx="10591563" cy="5663089"/>
          </a:xfrm>
          <a:prstGeom prst="rect">
            <a:avLst/>
          </a:prstGeom>
          <a:solidFill>
            <a:schemeClr val="accent1">
              <a:lumMod val="40000"/>
              <a:lumOff val="60000"/>
              <a:alpha val="60000"/>
            </a:schemeClr>
          </a:solidFill>
        </p:spPr>
        <p:txBody>
          <a:bodyPr wrap="square">
            <a:spAutoFit/>
          </a:bodyPr>
          <a:lstStyle/>
          <a:p>
            <a:pPr algn="l"/>
            <a:r>
              <a:rPr lang="en-US" sz="5400" b="1" i="1" cap="small" dirty="0">
                <a:ln>
                  <a:solidFill>
                    <a:schemeClr val="tx1"/>
                  </a:solidFill>
                </a:ln>
                <a:solidFill>
                  <a:srgbClr val="FFC00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algn="l"/>
            <a:r>
              <a:rPr lang="en-US" sz="4400" b="1" i="1" dirty="0">
                <a:latin typeface="Gotham Medium" panose="02000604030000020004"/>
                <a:ea typeface="Helvetica Neue"/>
                <a:cs typeface="Helvetica Neue"/>
                <a:sym typeface="Helvetica Neue"/>
              </a:rPr>
              <a:t>Father God, send us into the troubled world as Your ambassadors so that we may make disciples as we remind others of what You have done for us. Give us eyes like Abraham to perceive the nature of faith. May we not be a short-sighted “Lot”! We ask this in the name of Jesus. Amen.</a:t>
            </a:r>
          </a:p>
        </p:txBody>
      </p:sp>
    </p:spTree>
    <p:extLst>
      <p:ext uri="{BB962C8B-B14F-4D97-AF65-F5344CB8AC3E}">
        <p14:creationId xmlns:p14="http://schemas.microsoft.com/office/powerpoint/2010/main" val="15287683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40459">
        <p159:morph option="byObject"/>
      </p:transition>
    </mc:Choice>
    <mc:Fallback xmlns="">
      <p:transition spd="slow" advTm="40459">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CA9945D-0D06-477B-881B-594382B0A866}"/>
              </a:ext>
            </a:extLst>
          </p:cNvPr>
          <p:cNvGrpSpPr/>
          <p:nvPr/>
        </p:nvGrpSpPr>
        <p:grpSpPr>
          <a:xfrm>
            <a:off x="564812" y="8611737"/>
            <a:ext cx="3597308" cy="688534"/>
            <a:chOff x="3142974" y="6271325"/>
            <a:chExt cx="6718852" cy="1014475"/>
          </a:xfrm>
        </p:grpSpPr>
        <p:sp>
          <p:nvSpPr>
            <p:cNvPr id="9" name="Rectangle: Rounded Corners 8">
              <a:extLst>
                <a:ext uri="{FF2B5EF4-FFF2-40B4-BE49-F238E27FC236}">
                  <a16:creationId xmlns:a16="http://schemas.microsoft.com/office/drawing/2014/main" id="{AD4882B8-BA34-4B9F-87FD-87ED4394C456}"/>
                </a:ext>
              </a:extLst>
            </p:cNvPr>
            <p:cNvSpPr/>
            <p:nvPr/>
          </p:nvSpPr>
          <p:spPr>
            <a:xfrm>
              <a:off x="3142974" y="6321362"/>
              <a:ext cx="6718852" cy="914400"/>
            </a:xfrm>
            <a:prstGeom prst="roundRect">
              <a:avLst/>
            </a:prstGeom>
            <a:blipFill rotWithShape="1">
              <a:blip r:embed="rId2"/>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0" name="Group 9">
              <a:extLst>
                <a:ext uri="{FF2B5EF4-FFF2-40B4-BE49-F238E27FC236}">
                  <a16:creationId xmlns:a16="http://schemas.microsoft.com/office/drawing/2014/main" id="{FC8C76E5-14B0-4F6F-97A9-3D1DE7B299AA}"/>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1" name="Picture 10" descr="A picture containing drawing, room&#10;&#10;Description automatically generated">
                <a:extLst>
                  <a:ext uri="{FF2B5EF4-FFF2-40B4-BE49-F238E27FC236}">
                    <a16:creationId xmlns:a16="http://schemas.microsoft.com/office/drawing/2014/main" id="{DCE45287-27E3-46FD-894F-B46FC155339F}"/>
                  </a:ext>
                </a:extLst>
              </p:cNvPr>
              <p:cNvPicPr>
                <a:picLocks noChangeAspect="1"/>
              </p:cNvPicPr>
              <p:nvPr/>
            </p:nvPicPr>
            <p:blipFill>
              <a:blip r:embed="rId3"/>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5" name="Picture 4" descr="A close up of a logo&#10;&#10;Description automatically generated">
                <a:extLst>
                  <a:ext uri="{FF2B5EF4-FFF2-40B4-BE49-F238E27FC236}">
                    <a16:creationId xmlns:a16="http://schemas.microsoft.com/office/drawing/2014/main" id="{8542F151-F9C9-4CCB-95E4-3788625FE028}"/>
                  </a:ext>
                </a:extLst>
              </p:cNvPr>
              <p:cNvPicPr>
                <a:picLocks noChangeAspect="1"/>
              </p:cNvPicPr>
              <p:nvPr/>
            </p:nvPicPr>
            <p:blipFill>
              <a:blip r:embed="rId4"/>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6" name="Picture 5">
                <a:extLst>
                  <a:ext uri="{FF2B5EF4-FFF2-40B4-BE49-F238E27FC236}">
                    <a16:creationId xmlns:a16="http://schemas.microsoft.com/office/drawing/2014/main" id="{BDEE4706-A1AD-455D-A670-142F0731F857}"/>
                  </a:ext>
                </a:extLst>
              </p:cNvPr>
              <p:cNvPicPr>
                <a:picLocks noChangeAspect="1"/>
              </p:cNvPicPr>
              <p:nvPr/>
            </p:nvPicPr>
            <p:blipFill>
              <a:blip r:embed="rId5"/>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7" name="Rectangle 6">
            <a:extLst>
              <a:ext uri="{FF2B5EF4-FFF2-40B4-BE49-F238E27FC236}">
                <a16:creationId xmlns:a16="http://schemas.microsoft.com/office/drawing/2014/main" id="{9577AB46-1AEE-461C-9FA5-15997115A38C}"/>
              </a:ext>
            </a:extLst>
          </p:cNvPr>
          <p:cNvSpPr/>
          <p:nvPr/>
        </p:nvSpPr>
        <p:spPr>
          <a:xfrm>
            <a:off x="47330" y="9300271"/>
            <a:ext cx="5493661" cy="369332"/>
          </a:xfrm>
          <a:prstGeom prst="rect">
            <a:avLst/>
          </a:prstGeom>
          <a:solidFill>
            <a:schemeClr val="bg2">
              <a:lumMod val="60000"/>
              <a:lumOff val="40000"/>
            </a:schemeClr>
          </a:solidFill>
        </p:spPr>
        <p:txBody>
          <a:bodyPr wrap="square">
            <a:spAutoFit/>
          </a:bodyPr>
          <a:lstStyle/>
          <a:p>
            <a:pPr algn="ctr"/>
            <a:r>
              <a:rPr lang="en-US" sz="900" b="1" dirty="0">
                <a:solidFill>
                  <a:schemeClr val="tx1"/>
                </a:solidFill>
                <a:latin typeface="Gotham Medium"/>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sp>
        <p:nvSpPr>
          <p:cNvPr id="27" name="Title 2">
            <a:extLst>
              <a:ext uri="{FF2B5EF4-FFF2-40B4-BE49-F238E27FC236}">
                <a16:creationId xmlns:a16="http://schemas.microsoft.com/office/drawing/2014/main" id="{59FEFDD7-5649-E76C-6E35-E81903039D98}"/>
              </a:ext>
            </a:extLst>
          </p:cNvPr>
          <p:cNvSpPr>
            <a:spLocks noGrp="1"/>
          </p:cNvSpPr>
          <p:nvPr>
            <p:ph type="title"/>
          </p:nvPr>
        </p:nvSpPr>
        <p:spPr>
          <a:xfrm>
            <a:off x="1937030" y="-130717"/>
            <a:ext cx="7695870" cy="2540000"/>
          </a:xfrm>
        </p:spPr>
        <p:txBody>
          <a:bodyPr/>
          <a:lstStyle/>
          <a:p>
            <a:r>
              <a:rPr lang="en-US" i="1" dirty="0">
                <a:solidFill>
                  <a:schemeClr val="tx1"/>
                </a:solidFill>
                <a:effectLst>
                  <a:outerShdw blurRad="38100" dist="38100" dir="2700000" algn="tl">
                    <a:srgbClr val="000000">
                      <a:alpha val="43137"/>
                    </a:srgbClr>
                  </a:outerShdw>
                </a:effectLst>
                <a:latin typeface="Arial Black" panose="020B0A04020102020204" pitchFamily="34" charset="0"/>
              </a:rPr>
              <a:t>End</a:t>
            </a:r>
          </a:p>
        </p:txBody>
      </p:sp>
      <p:sp>
        <p:nvSpPr>
          <p:cNvPr id="28" name="Content Placeholder 1">
            <a:extLst>
              <a:ext uri="{FF2B5EF4-FFF2-40B4-BE49-F238E27FC236}">
                <a16:creationId xmlns:a16="http://schemas.microsoft.com/office/drawing/2014/main" id="{F4C4A443-60FB-636E-8DC6-3F3279217805}"/>
              </a:ext>
            </a:extLst>
          </p:cNvPr>
          <p:cNvSpPr>
            <a:spLocks noGrp="1"/>
          </p:cNvSpPr>
          <p:nvPr>
            <p:ph idx="1"/>
          </p:nvPr>
        </p:nvSpPr>
        <p:spPr>
          <a:xfrm>
            <a:off x="2593976" y="1778134"/>
            <a:ext cx="9586802" cy="2672559"/>
          </a:xfrm>
          <a:noFill/>
          <a:scene3d>
            <a:camera prst="perspectiveContrastingLeftFacing"/>
            <a:lightRig rig="threePt" dir="t"/>
          </a:scene3d>
        </p:spPr>
        <p:txBody>
          <a:bodyPr>
            <a:normAutofit fontScale="92500"/>
          </a:bodyPr>
          <a:lstStyle/>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The </a:t>
            </a:r>
            <a:r>
              <a:rPr lang="en-US" sz="28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2800" b="1" dirty="0">
                <a:solidFill>
                  <a:schemeClr val="tx1"/>
                </a:solidFill>
                <a:effectLst>
                  <a:outerShdw blurRad="38100" dist="38100" dir="2700000" algn="tl">
                    <a:srgbClr val="000000">
                      <a:alpha val="43137"/>
                    </a:srgbClr>
                  </a:outerShdw>
                </a:effectLst>
                <a:latin typeface="Gotham Medium" panose="02000604030000020004"/>
              </a:rPr>
              <a:t> bless thee, and keep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The </a:t>
            </a:r>
            <a:r>
              <a:rPr lang="en-US" sz="28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2800" b="1" dirty="0">
                <a:solidFill>
                  <a:schemeClr val="tx1"/>
                </a:solidFill>
                <a:effectLst>
                  <a:outerShdw blurRad="38100" dist="38100" dir="2700000" algn="tl">
                    <a:srgbClr val="000000">
                      <a:alpha val="43137"/>
                    </a:srgbClr>
                  </a:outerShdw>
                </a:effectLst>
                <a:latin typeface="Gotham Medium" panose="02000604030000020004"/>
              </a:rPr>
              <a:t> make his face shine upon thee, and be gracious unto thee:</a:t>
            </a:r>
          </a:p>
          <a:p>
            <a:pPr marL="0" indent="0">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The </a:t>
            </a:r>
            <a:r>
              <a:rPr lang="en-US" sz="2800" b="1" cap="small" dirty="0">
                <a:solidFill>
                  <a:schemeClr val="tx1"/>
                </a:solidFill>
                <a:effectLst>
                  <a:outerShdw blurRad="38100" dist="38100" dir="2700000" algn="tl">
                    <a:srgbClr val="000000">
                      <a:alpha val="43137"/>
                    </a:srgbClr>
                  </a:outerShdw>
                </a:effectLst>
                <a:latin typeface="Gotham Medium" panose="02000604030000020004"/>
              </a:rPr>
              <a:t>Lord</a:t>
            </a:r>
            <a:r>
              <a:rPr lang="en-US" sz="2800" b="1" dirty="0">
                <a:solidFill>
                  <a:schemeClr val="tx1"/>
                </a:solidFill>
                <a:effectLst>
                  <a:outerShdw blurRad="38100" dist="38100" dir="2700000" algn="tl">
                    <a:srgbClr val="000000">
                      <a:alpha val="43137"/>
                    </a:srgbClr>
                  </a:outerShdw>
                </a:effectLst>
                <a:latin typeface="Gotham Medium" panose="02000604030000020004"/>
              </a:rPr>
              <a:t> lift up his countenance upon thee and give thee peace.</a:t>
            </a:r>
          </a:p>
          <a:p>
            <a:pPr marL="0" indent="0" algn="r">
              <a:spcBef>
                <a:spcPts val="12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rPr>
              <a:t> </a:t>
            </a:r>
            <a:r>
              <a:rPr lang="en-US" sz="2800" b="1" dirty="0">
                <a:solidFill>
                  <a:schemeClr val="tx1"/>
                </a:solidFill>
                <a:latin typeface="Gotham Medium" panose="02000604030000020004"/>
              </a:rPr>
              <a:t>- Numbers 6:24-26, KJV</a:t>
            </a:r>
          </a:p>
          <a:p>
            <a:pPr>
              <a:spcBef>
                <a:spcPts val="0"/>
              </a:spcBef>
            </a:pPr>
            <a:endParaRPr lang="en-US" sz="1600" b="1" dirty="0">
              <a:solidFill>
                <a:schemeClr val="tx1"/>
              </a:solidFill>
              <a:latin typeface="Arial Black" panose="020B0A04020102020204" pitchFamily="34" charset="0"/>
            </a:endParaRPr>
          </a:p>
        </p:txBody>
      </p:sp>
      <p:pic>
        <p:nvPicPr>
          <p:cNvPr id="2" name="Picture 1" descr="A person with a beard and a long beard building a stack of rocks&#10;&#10;Description automatically generated">
            <a:extLst>
              <a:ext uri="{FF2B5EF4-FFF2-40B4-BE49-F238E27FC236}">
                <a16:creationId xmlns:a16="http://schemas.microsoft.com/office/drawing/2014/main" id="{CA05B555-9045-71A8-EBC9-7FFFCB1558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4022" y="3819544"/>
            <a:ext cx="5678377" cy="455295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35212558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7AB31E4F-668A-4559-AE27-F712EC547FD1}"/>
              </a:ext>
            </a:extLst>
          </p:cNvPr>
          <p:cNvSpPr txBox="1"/>
          <p:nvPr/>
        </p:nvSpPr>
        <p:spPr>
          <a:xfrm>
            <a:off x="3435" y="20858"/>
            <a:ext cx="5910478" cy="880241"/>
          </a:xfrm>
          <a:prstGeom prst="rect">
            <a:avLst/>
          </a:prstGeom>
          <a:noFill/>
        </p:spPr>
        <p:txBody>
          <a:bodyPr wrap="square" rtlCol="0" anchor="t">
            <a:spAutoFit/>
          </a:bodyPr>
          <a:lstStyle/>
          <a:p>
            <a:pPr algn="l"/>
            <a:r>
              <a:rPr lang="en-US" sz="5120" b="1" cap="small" dirty="0">
                <a:solidFill>
                  <a:schemeClr val="tx1"/>
                </a:solidFill>
                <a:effectLst>
                  <a:outerShdw blurRad="38100" dist="38100" dir="2700000" algn="tl">
                    <a:srgbClr val="000000">
                      <a:alpha val="43137"/>
                    </a:srgbClr>
                  </a:outerShdw>
                </a:effectLst>
                <a:latin typeface="Gotham Medium" panose="02000604030000020004" pitchFamily="2" charset="0"/>
              </a:rPr>
              <a:t>Agenda</a:t>
            </a:r>
            <a:endParaRPr lang="en-US" sz="5400" b="1" cap="small" dirty="0">
              <a:solidFill>
                <a:schemeClr val="tx1"/>
              </a:solidFill>
              <a:effectLst>
                <a:outerShdw blurRad="38100" dist="38100" dir="2700000" algn="tl">
                  <a:srgbClr val="000000">
                    <a:alpha val="43137"/>
                  </a:srgbClr>
                </a:outerShdw>
              </a:effectLst>
              <a:latin typeface="Gotham Medium"/>
            </a:endParaRPr>
          </a:p>
        </p:txBody>
      </p:sp>
      <p:sp>
        <p:nvSpPr>
          <p:cNvPr id="18" name="Rectangle 4">
            <a:extLst>
              <a:ext uri="{FF2B5EF4-FFF2-40B4-BE49-F238E27FC236}">
                <a16:creationId xmlns:a16="http://schemas.microsoft.com/office/drawing/2014/main" id="{E62D3B19-EDE7-4803-9F82-A1B27D114A02}"/>
              </a:ext>
            </a:extLst>
          </p:cNvPr>
          <p:cNvSpPr>
            <a:spLocks noChangeArrowheads="1"/>
          </p:cNvSpPr>
          <p:nvPr/>
        </p:nvSpPr>
        <p:spPr bwMode="auto">
          <a:xfrm>
            <a:off x="3" y="825183"/>
            <a:ext cx="197042" cy="78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7536" tIns="48768" rIns="97536" bIns="48768" numCol="1" anchor="ctr" anchorCtr="0" compatLnSpc="1">
            <a:prstTxWarp prst="textNoShape">
              <a:avLst/>
            </a:prstTxWarp>
            <a:spAutoFit/>
          </a:bodyPr>
          <a:lstStyle/>
          <a:p>
            <a:pPr algn="l"/>
            <a:endParaRPr lang="en-US" sz="4481" dirty="0">
              <a:solidFill>
                <a:srgbClr val="002060"/>
              </a:solidFill>
            </a:endParaRPr>
          </a:p>
        </p:txBody>
      </p:sp>
      <p:cxnSp>
        <p:nvCxnSpPr>
          <p:cNvPr id="6" name="Straight Connector 5">
            <a:extLst>
              <a:ext uri="{FF2B5EF4-FFF2-40B4-BE49-F238E27FC236}">
                <a16:creationId xmlns:a16="http://schemas.microsoft.com/office/drawing/2014/main" id="{C35E95EB-5B88-4BDD-9437-041F3C038843}"/>
              </a:ext>
            </a:extLst>
          </p:cNvPr>
          <p:cNvCxnSpPr/>
          <p:nvPr/>
        </p:nvCxnSpPr>
        <p:spPr>
          <a:xfrm>
            <a:off x="203200" y="972923"/>
            <a:ext cx="12801600" cy="0"/>
          </a:xfrm>
          <a:prstGeom prst="line">
            <a:avLst/>
          </a:prstGeom>
          <a:ln>
            <a:solidFill>
              <a:schemeClr val="tx1"/>
            </a:solidFill>
          </a:ln>
        </p:spPr>
        <p:style>
          <a:lnRef idx="3">
            <a:schemeClr val="accent3"/>
          </a:lnRef>
          <a:fillRef idx="0">
            <a:schemeClr val="accent3"/>
          </a:fillRef>
          <a:effectRef idx="2">
            <a:schemeClr val="accent3"/>
          </a:effectRef>
          <a:fontRef idx="minor">
            <a:schemeClr val="tx1"/>
          </a:fontRef>
        </p:style>
      </p:cxnSp>
      <p:sp>
        <p:nvSpPr>
          <p:cNvPr id="8" name="Rectangle 7">
            <a:extLst>
              <a:ext uri="{FF2B5EF4-FFF2-40B4-BE49-F238E27FC236}">
                <a16:creationId xmlns:a16="http://schemas.microsoft.com/office/drawing/2014/main" id="{46EB6426-2FB5-433D-9244-7ECF2452335A}"/>
              </a:ext>
            </a:extLst>
          </p:cNvPr>
          <p:cNvSpPr/>
          <p:nvPr/>
        </p:nvSpPr>
        <p:spPr>
          <a:xfrm>
            <a:off x="239579" y="1001659"/>
            <a:ext cx="12466771" cy="2012859"/>
          </a:xfrm>
          <a:prstGeom prst="rect">
            <a:avLst/>
          </a:prstGeom>
          <a:solidFill>
            <a:schemeClr val="accent1">
              <a:lumMod val="20000"/>
              <a:lumOff val="80000"/>
              <a:alpha val="60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lvl="1" indent="0" algn="l"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Lesson Scripture: </a:t>
            </a:r>
            <a:r>
              <a:rPr lang="en-US" sz="3200" b="1" dirty="0">
                <a:latin typeface="Gotham Medium" panose="02000604030000020004"/>
              </a:rPr>
              <a:t>Genesis 13:8–18</a:t>
            </a:r>
            <a:endParaRPr lang="en-US" sz="3600" b="1" dirty="0">
              <a:latin typeface="Gotham Medium" panose="02000604030000020004"/>
            </a:endParaRPr>
          </a:p>
          <a:p>
            <a:pPr lvl="1" indent="0" algn="l"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Lesson Focus: </a:t>
            </a:r>
            <a:r>
              <a:rPr lang="en-US" sz="3200" b="1" cap="small" dirty="0">
                <a:latin typeface="Gotham Medium" panose="02000604030000020004"/>
              </a:rPr>
              <a:t> </a:t>
            </a:r>
            <a:r>
              <a:rPr lang="en-US" sz="3200" b="1" dirty="0">
                <a:latin typeface="Gotham Medium" panose="02000604030000020004"/>
              </a:rPr>
              <a:t>Wherever you live, honor God there.</a:t>
            </a:r>
          </a:p>
          <a:p>
            <a:pPr lvl="1" indent="0" algn="l" defTabSz="800140">
              <a:lnSpc>
                <a:spcPct val="90000"/>
              </a:lnSpc>
              <a:spcBef>
                <a:spcPct val="0"/>
              </a:spcBef>
              <a:spcAft>
                <a:spcPct val="15000"/>
              </a:spcAft>
            </a:pPr>
            <a:r>
              <a:rPr lang="en-US" sz="3200" b="1" cap="small" dirty="0">
                <a:effectLst>
                  <a:outerShdw blurRad="38100" dist="38100" dir="2700000" algn="tl">
                    <a:srgbClr val="000000">
                      <a:alpha val="43137"/>
                    </a:srgbClr>
                  </a:outerShdw>
                </a:effectLst>
                <a:latin typeface="Gotham Medium" panose="02000604030000020004"/>
              </a:rPr>
              <a:t>Life Response: </a:t>
            </a:r>
            <a:r>
              <a:rPr lang="en-US" sz="3200" b="1" dirty="0">
                <a:latin typeface="Gotham Medium" panose="02000604030000020004"/>
              </a:rPr>
              <a:t>Honor God daily.</a:t>
            </a:r>
            <a:br>
              <a:rPr lang="en-US" sz="3200" b="1" dirty="0">
                <a:latin typeface="Gotham Medium" panose="02000604030000020004"/>
              </a:rPr>
            </a:br>
            <a:r>
              <a:rPr lang="en-US" sz="3200" b="1" cap="small" dirty="0">
                <a:effectLst>
                  <a:outerShdw blurRad="38100" dist="38100" dir="2700000" algn="tl">
                    <a:srgbClr val="000000">
                      <a:alpha val="43137"/>
                    </a:srgbClr>
                  </a:outerShdw>
                </a:effectLst>
                <a:latin typeface="Gotham Medium" panose="02000604030000020004"/>
              </a:rPr>
              <a:t>Bible Application:</a:t>
            </a:r>
            <a:r>
              <a:rPr lang="en-US" sz="3200" b="1" dirty="0">
                <a:effectLst>
                  <a:outerShdw blurRad="38100" dist="38100" dir="2700000" algn="tl">
                    <a:srgbClr val="000000">
                      <a:alpha val="43137"/>
                    </a:srgbClr>
                  </a:outerShdw>
                </a:effectLst>
                <a:latin typeface="Gotham Medium" panose="02000604030000020004"/>
              </a:rPr>
              <a:t> </a:t>
            </a:r>
            <a:r>
              <a:rPr lang="en-US" sz="3200" b="1" dirty="0">
                <a:latin typeface="Gotham Medium" panose="02000604030000020004"/>
              </a:rPr>
              <a:t>Consider how you can honor God where you live.</a:t>
            </a:r>
          </a:p>
        </p:txBody>
      </p:sp>
      <p:sp>
        <p:nvSpPr>
          <p:cNvPr id="14" name="Rectangle 13">
            <a:extLst>
              <a:ext uri="{FF2B5EF4-FFF2-40B4-BE49-F238E27FC236}">
                <a16:creationId xmlns:a16="http://schemas.microsoft.com/office/drawing/2014/main" id="{FA326913-7A2E-403D-8099-49DE18883F2F}"/>
              </a:ext>
            </a:extLst>
          </p:cNvPr>
          <p:cNvSpPr/>
          <p:nvPr/>
        </p:nvSpPr>
        <p:spPr>
          <a:xfrm>
            <a:off x="239579" y="3581979"/>
            <a:ext cx="12502299" cy="5016758"/>
          </a:xfrm>
          <a:prstGeom prst="rect">
            <a:avLst/>
          </a:prstGeom>
          <a:solidFill>
            <a:schemeClr val="accent1">
              <a:lumMod val="20000"/>
              <a:lumOff val="80000"/>
              <a:alpha val="60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nchor="ctr">
            <a:spAutoFit/>
          </a:bodyPr>
          <a:lstStyle/>
          <a:p>
            <a:pPr marL="742950" marR="0" lvl="1" indent="-285750" algn="l" hangingPunct="0">
              <a:spcBef>
                <a:spcPts val="0"/>
              </a:spcBef>
              <a:spcAft>
                <a:spcPts val="0"/>
              </a:spcAft>
              <a:buFont typeface="Wingdings" panose="05000000000000000000" pitchFamily="2" charset="2"/>
              <a:buChar char=""/>
              <a:tabLst>
                <a:tab pos="9144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097280" lvl="2" indent="0" algn="l">
              <a:buFont typeface="Wingdings" panose="05000000000000000000" pitchFamily="2" charset="2"/>
              <a:buChar char="q"/>
            </a:pPr>
            <a:r>
              <a:rPr lang="en-US" sz="3200" b="1" cap="small" dirty="0">
                <a:effectLst>
                  <a:outerShdw blurRad="38100" dist="38100" dir="2700000" algn="tl">
                    <a:srgbClr val="000000">
                      <a:alpha val="43137"/>
                    </a:srgbClr>
                  </a:outerShdw>
                </a:effectLst>
                <a:latin typeface="Gotham Medium" panose="02000604030000020004"/>
              </a:rPr>
              <a:t>Abram Lets Lot Choose - Genesis 13:8-13 KJV</a:t>
            </a:r>
          </a:p>
          <a:p>
            <a:pPr marL="1097280" lvl="2" indent="0" algn="l">
              <a:buFont typeface="Wingdings" panose="05000000000000000000" pitchFamily="2" charset="2"/>
              <a:buChar char="q"/>
            </a:pPr>
            <a:r>
              <a:rPr lang="en-US" sz="3200" b="1" cap="small" dirty="0">
                <a:effectLst>
                  <a:outerShdw blurRad="38100" dist="38100" dir="2700000" algn="tl">
                    <a:srgbClr val="000000">
                      <a:alpha val="43137"/>
                    </a:srgbClr>
                  </a:outerShdw>
                </a:effectLst>
                <a:latin typeface="Gotham Medium" panose="02000604030000020004"/>
              </a:rPr>
              <a:t>Abram Builds an Altar at </a:t>
            </a:r>
            <a:r>
              <a:rPr lang="en-US" sz="3200" b="1" cap="small" dirty="0" err="1">
                <a:effectLst>
                  <a:outerShdw blurRad="38100" dist="38100" dir="2700000" algn="tl">
                    <a:srgbClr val="000000">
                      <a:alpha val="43137"/>
                    </a:srgbClr>
                  </a:outerShdw>
                </a:effectLst>
                <a:latin typeface="Gotham Medium" panose="02000604030000020004"/>
              </a:rPr>
              <a:t>Mamre</a:t>
            </a:r>
            <a:r>
              <a:rPr lang="en-US" sz="3200" b="1" cap="small" dirty="0">
                <a:effectLst>
                  <a:outerShdw blurRad="38100" dist="38100" dir="2700000" algn="tl">
                    <a:srgbClr val="000000">
                      <a:alpha val="43137"/>
                    </a:srgbClr>
                  </a:outerShdw>
                </a:effectLst>
                <a:latin typeface="Gotham Medium" panose="02000604030000020004"/>
              </a:rPr>
              <a:t> - Genesis 13:14–18 KJV</a:t>
            </a:r>
          </a:p>
          <a:p>
            <a:pPr marL="640080" lvl="1">
              <a:buFont typeface="Wingdings" panose="05000000000000000000" pitchFamily="2" charset="2"/>
              <a:buChar char="q"/>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Summary</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685800" lvl="1" indent="-228600" hangingPunct="0">
              <a:buFont typeface="Wingdings" panose="05000000000000000000" pitchFamily="2" charset="2"/>
              <a:buChar char=""/>
              <a:tabLst>
                <a:tab pos="13716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Bible Application</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Conclusion</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42950" marR="0" lvl="1" indent="-285750" algn="l" hangingPunct="0">
              <a:spcBef>
                <a:spcPts val="0"/>
              </a:spcBef>
              <a:spcAft>
                <a:spcPts val="0"/>
              </a:spcAft>
              <a:buFont typeface="Wingdings" panose="05000000000000000000" pitchFamily="2" charset="2"/>
              <a:buChar char=""/>
              <a:tabLst>
                <a:tab pos="914400" algn="l"/>
              </a:tabLst>
            </a:pPr>
            <a:r>
              <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3200" b="1" cap="small" dirty="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sp>
        <p:nvSpPr>
          <p:cNvPr id="2" name="Title 2">
            <a:extLst>
              <a:ext uri="{FF2B5EF4-FFF2-40B4-BE49-F238E27FC236}">
                <a16:creationId xmlns:a16="http://schemas.microsoft.com/office/drawing/2014/main" id="{F4AA71C7-E914-2A52-DA46-B43A50C597CE}"/>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3" name="Slide Number Placeholder 2">
            <a:extLst>
              <a:ext uri="{FF2B5EF4-FFF2-40B4-BE49-F238E27FC236}">
                <a16:creationId xmlns:a16="http://schemas.microsoft.com/office/drawing/2014/main" id="{79CAD807-28E9-9645-38FB-9315188080A1}"/>
              </a:ext>
            </a:extLst>
          </p:cNvPr>
          <p:cNvSpPr>
            <a:spLocks noGrp="1"/>
          </p:cNvSpPr>
          <p:nvPr>
            <p:ph type="sldNum" sz="quarter" idx="12"/>
          </p:nvPr>
        </p:nvSpPr>
        <p:spPr>
          <a:xfrm>
            <a:off x="11723603" y="9016542"/>
            <a:ext cx="1131728" cy="716200"/>
          </a:xfrm>
        </p:spPr>
        <p:txBody>
          <a:bodyPr/>
          <a:lstStyle/>
          <a:p>
            <a:fld id="{D57F1E4F-1CFF-5643-939E-217C01CDF565}" type="slidenum">
              <a:rPr lang="en-US" sz="2400" b="1" smtClean="0">
                <a:solidFill>
                  <a:schemeClr val="tx1"/>
                </a:solidFill>
                <a:effectLst>
                  <a:outerShdw blurRad="38100" dist="38100" dir="2700000" algn="tl">
                    <a:srgbClr val="000000">
                      <a:alpha val="43137"/>
                    </a:srgbClr>
                  </a:outerShdw>
                </a:effectLst>
                <a:latin typeface="Arial Black" panose="020B0A04020102020204" pitchFamily="34" charset="0"/>
              </a:rPr>
              <a:pPr/>
              <a:t>3</a:t>
            </a:fld>
            <a:endParaRPr lang="en-US" sz="2400" b="1"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pic>
        <p:nvPicPr>
          <p:cNvPr id="4" name="Picture 3">
            <a:extLst>
              <a:ext uri="{FF2B5EF4-FFF2-40B4-BE49-F238E27FC236}">
                <a16:creationId xmlns:a16="http://schemas.microsoft.com/office/drawing/2014/main" id="{849815A2-1D6A-DD94-29BA-72B4917CF743}"/>
              </a:ext>
            </a:extLst>
          </p:cNvPr>
          <p:cNvPicPr>
            <a:picLocks noChangeAspect="1"/>
          </p:cNvPicPr>
          <p:nvPr/>
        </p:nvPicPr>
        <p:blipFill>
          <a:blip r:embed="rId4">
            <a:alphaModFix amt="50000"/>
          </a:blip>
          <a:stretch>
            <a:fillRect/>
          </a:stretch>
        </p:blipFill>
        <p:spPr>
          <a:xfrm>
            <a:off x="197046" y="3043253"/>
            <a:ext cx="12844134" cy="53872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3531082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2EF63E21-0A62-4E0C-B58D-55FE45E3F202}"/>
              </a:ext>
            </a:extLst>
          </p:cNvPr>
          <p:cNvSpPr txBox="1"/>
          <p:nvPr/>
        </p:nvSpPr>
        <p:spPr>
          <a:xfrm>
            <a:off x="266937" y="122060"/>
            <a:ext cx="8889583" cy="830997"/>
          </a:xfrm>
          <a:prstGeom prst="rect">
            <a:avLst/>
          </a:prstGeom>
          <a:noFill/>
        </p:spPr>
        <p:txBody>
          <a:bodyPr wrap="square" rtlCol="0">
            <a:spAutoFit/>
          </a:bodyPr>
          <a:lstStyle/>
          <a:p>
            <a:pPr algn="l"/>
            <a:r>
              <a:rPr lang="en-US" sz="4800" b="1" cap="small" dirty="0">
                <a:solidFill>
                  <a:schemeClr val="tx1"/>
                </a:solidFill>
                <a:latin typeface="Gotham Medium" panose="02000604030000020004" pitchFamily="2" charset="0"/>
              </a:rPr>
              <a:t>Introduction</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240194" y="9708402"/>
            <a:ext cx="13624560"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000"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03321" y="9733503"/>
            <a:ext cx="11887200" cy="0"/>
          </a:xfrm>
          <a:prstGeom prst="line">
            <a:avLst/>
          </a:prstGeom>
          <a:noFill/>
          <a:ln w="77063">
            <a:solidFill>
              <a:srgbClr val="002060"/>
            </a:solidFill>
            <a:round/>
            <a:headEnd/>
            <a:tailEnd/>
          </a:ln>
        </p:spPr>
        <p:txBody>
          <a:bodyPr/>
          <a:lstStyle/>
          <a:p>
            <a:pPr algn="l"/>
            <a:endParaRPr lang="en-US" sz="2000" dirty="0">
              <a:solidFill>
                <a:srgbClr val="002060"/>
              </a:solidFill>
            </a:endParaRPr>
          </a:p>
        </p:txBody>
      </p:sp>
      <p:sp>
        <p:nvSpPr>
          <p:cNvPr id="12" name="Rectangle 11">
            <a:extLst>
              <a:ext uri="{FF2B5EF4-FFF2-40B4-BE49-F238E27FC236}">
                <a16:creationId xmlns:a16="http://schemas.microsoft.com/office/drawing/2014/main" id="{65A8DD49-BF8B-4346-980A-6165ED343749}"/>
              </a:ext>
            </a:extLst>
          </p:cNvPr>
          <p:cNvSpPr/>
          <p:nvPr/>
        </p:nvSpPr>
        <p:spPr>
          <a:xfrm>
            <a:off x="0" y="1460169"/>
            <a:ext cx="12855331" cy="2031325"/>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000" b="1" dirty="0">
                <a:solidFill>
                  <a:schemeClr val="tx1"/>
                </a:solidFill>
                <a:latin typeface="Gotham Medium" panose="02000604030000020004"/>
              </a:rPr>
              <a:t>With our signatures on the contract and an offer accepted, the deal was done. We had sold our house. It was only a small condo on a quiet </a:t>
            </a:r>
            <a:r>
              <a:rPr lang="en-US" sz="2000" b="1" dirty="0" err="1">
                <a:solidFill>
                  <a:schemeClr val="tx1"/>
                </a:solidFill>
                <a:latin typeface="Gotham Medium" panose="02000604030000020004"/>
              </a:rPr>
              <a:t>culdesac</a:t>
            </a:r>
            <a:r>
              <a:rPr lang="en-US" sz="2000" b="1" dirty="0">
                <a:solidFill>
                  <a:schemeClr val="tx1"/>
                </a:solidFill>
                <a:latin typeface="Gotham Medium" panose="02000604030000020004"/>
              </a:rPr>
              <a:t>, but we had been there for over ten years. While saying goodbye, we realized how the space had become more than four walls and a roof to our family; it had become our home.</a:t>
            </a:r>
            <a:endParaRPr lang="en-US" sz="600" b="1" dirty="0">
              <a:solidFill>
                <a:schemeClr val="tx1"/>
              </a:solidFill>
              <a:latin typeface="Gotham Medium" panose="02000604030000020004"/>
            </a:endParaRPr>
          </a:p>
          <a:p>
            <a:pPr algn="l"/>
            <a:endParaRPr lang="en-US" sz="600" b="1" dirty="0">
              <a:solidFill>
                <a:schemeClr val="tx1"/>
              </a:solidFill>
              <a:latin typeface="Gotham Medium" panose="02000604030000020004"/>
            </a:endParaRPr>
          </a:p>
          <a:p>
            <a:pPr algn="l"/>
            <a:r>
              <a:rPr lang="en-US" sz="2000" b="1" dirty="0">
                <a:solidFill>
                  <a:schemeClr val="tx1"/>
                </a:solidFill>
                <a:latin typeface="Gotham Medium" panose="02000604030000020004"/>
              </a:rPr>
              <a:t>Sure, the place had its problems when we arrived. My spouse and I had primed and painted over the worn trim; we had fixed the ceiling crack in the kitchen, and—the proudest project of all— we spent a summer tiling a bathroom. That was one of those projects we would never have started had we known the time and effort required.</a:t>
            </a:r>
          </a:p>
        </p:txBody>
      </p:sp>
      <p:sp>
        <p:nvSpPr>
          <p:cNvPr id="17" name="Rectangle 16">
            <a:extLst>
              <a:ext uri="{FF2B5EF4-FFF2-40B4-BE49-F238E27FC236}">
                <a16:creationId xmlns:a16="http://schemas.microsoft.com/office/drawing/2014/main" id="{7DF2C187-A465-4CEB-8050-26D76706C4D6}"/>
              </a:ext>
            </a:extLst>
          </p:cNvPr>
          <p:cNvSpPr/>
          <p:nvPr/>
        </p:nvSpPr>
        <p:spPr>
          <a:xfrm>
            <a:off x="5026875" y="4268184"/>
            <a:ext cx="7828456" cy="3847207"/>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2000" b="1" dirty="0">
                <a:solidFill>
                  <a:schemeClr val="tx1"/>
                </a:solidFill>
                <a:latin typeface="Gotham Medium" panose="02000604030000020004"/>
              </a:rPr>
              <a:t>But when we stepped back and looked around the place, every corner held some special significance and a memory to replay. We thought of our kids who learned to crawl across the carpet. We thought of the family dance parties that woke the neighbors. We thought of our friends who shared griefs and joys around our table. If the walls could talk, they had a decade of stories to tell.</a:t>
            </a:r>
            <a:endParaRPr lang="en-US" sz="400" b="1" dirty="0">
              <a:solidFill>
                <a:schemeClr val="tx1"/>
              </a:solidFill>
              <a:latin typeface="Gotham Medium" panose="02000604030000020004"/>
            </a:endParaRPr>
          </a:p>
          <a:p>
            <a:pPr algn="l"/>
            <a:endParaRPr lang="en-US" sz="400" b="1" dirty="0">
              <a:solidFill>
                <a:schemeClr val="tx1"/>
              </a:solidFill>
              <a:latin typeface="Gotham Medium" panose="02000604030000020004"/>
            </a:endParaRPr>
          </a:p>
          <a:p>
            <a:pPr algn="l"/>
            <a:r>
              <a:rPr lang="en-US" sz="2000" b="1" dirty="0">
                <a:solidFill>
                  <a:schemeClr val="tx1"/>
                </a:solidFill>
                <a:latin typeface="Gotham Medium" panose="02000604030000020004"/>
              </a:rPr>
              <a:t>In the narrative of Genesis 13, Abram begins to call a new land his home. He probably had projects on his mind and things he wanted to improve. But he took the time to thank God and claim a space as sacred, meaning set apart for God’s purpose. For generation after generation, the descendants of Abram (renamed Abraham in Genesis 17:5) would tell his stories and would refer to this place.</a:t>
            </a:r>
          </a:p>
        </p:txBody>
      </p:sp>
      <p:sp>
        <p:nvSpPr>
          <p:cNvPr id="2" name="Title 2">
            <a:extLst>
              <a:ext uri="{FF2B5EF4-FFF2-40B4-BE49-F238E27FC236}">
                <a16:creationId xmlns:a16="http://schemas.microsoft.com/office/drawing/2014/main" id="{FB033889-5BC3-2EAA-9E01-0BA9996B58C5}"/>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3" name="Slide Number Placeholder 2">
            <a:extLst>
              <a:ext uri="{FF2B5EF4-FFF2-40B4-BE49-F238E27FC236}">
                <a16:creationId xmlns:a16="http://schemas.microsoft.com/office/drawing/2014/main" id="{8DC80B2D-1EB9-F189-A993-C7D679C26937}"/>
              </a:ext>
            </a:extLst>
          </p:cNvPr>
          <p:cNvSpPr txBox="1">
            <a:spLocks/>
          </p:cNvSpPr>
          <p:nvPr/>
        </p:nvSpPr>
        <p:spPr>
          <a:xfrm>
            <a:off x="11723603" y="9016542"/>
            <a:ext cx="1131728"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lgn="r"/>
              <a:t>4</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pic>
        <p:nvPicPr>
          <p:cNvPr id="4" name="Picture 3">
            <a:extLst>
              <a:ext uri="{FF2B5EF4-FFF2-40B4-BE49-F238E27FC236}">
                <a16:creationId xmlns:a16="http://schemas.microsoft.com/office/drawing/2014/main" id="{440BF6EF-F50D-04D8-AD41-0E930A4994B6}"/>
              </a:ext>
            </a:extLst>
          </p:cNvPr>
          <p:cNvPicPr>
            <a:picLocks noChangeAspect="1"/>
          </p:cNvPicPr>
          <p:nvPr/>
        </p:nvPicPr>
        <p:blipFill>
          <a:blip r:embed="rId3">
            <a:alphaModFix amt="50000"/>
          </a:blip>
          <a:stretch>
            <a:fillRect/>
          </a:stretch>
        </p:blipFill>
        <p:spPr>
          <a:xfrm>
            <a:off x="122867" y="3557671"/>
            <a:ext cx="12801599" cy="71132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5" name="Picture 4">
            <a:extLst>
              <a:ext uri="{FF2B5EF4-FFF2-40B4-BE49-F238E27FC236}">
                <a16:creationId xmlns:a16="http://schemas.microsoft.com/office/drawing/2014/main" id="{EDBFA9FC-CAEF-51DF-055A-86D4DFC09E15}"/>
              </a:ext>
            </a:extLst>
          </p:cNvPr>
          <p:cNvPicPr>
            <a:picLocks noChangeAspect="1"/>
          </p:cNvPicPr>
          <p:nvPr/>
        </p:nvPicPr>
        <p:blipFill>
          <a:blip r:embed="rId3">
            <a:alphaModFix amt="50000"/>
          </a:blip>
          <a:stretch>
            <a:fillRect/>
          </a:stretch>
        </p:blipFill>
        <p:spPr>
          <a:xfrm>
            <a:off x="0" y="8140491"/>
            <a:ext cx="12874381" cy="53872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6" name="Trapezoid 5">
            <a:extLst>
              <a:ext uri="{FF2B5EF4-FFF2-40B4-BE49-F238E27FC236}">
                <a16:creationId xmlns:a16="http://schemas.microsoft.com/office/drawing/2014/main" id="{63F23AFC-B287-4F91-9E54-A7F81B66FCE1}"/>
              </a:ext>
            </a:extLst>
          </p:cNvPr>
          <p:cNvSpPr/>
          <p:nvPr/>
        </p:nvSpPr>
        <p:spPr>
          <a:xfrm>
            <a:off x="203200" y="4294092"/>
            <a:ext cx="4616450" cy="3821299"/>
          </a:xfrm>
          <a:prstGeom prst="trapezoid">
            <a:avLst>
              <a:gd name="adj" fmla="val 19639"/>
            </a:avLst>
          </a:prstGeom>
          <a:blipFill>
            <a:blip r:embed="rId4"/>
            <a:stretch>
              <a:fillRect/>
            </a:stretch>
          </a:blip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E96DF67-12CA-BF3B-D801-F1D3C56C9768}"/>
              </a:ext>
            </a:extLst>
          </p:cNvPr>
          <p:cNvPicPr>
            <a:picLocks noChangeAspect="1"/>
          </p:cNvPicPr>
          <p:nvPr/>
        </p:nvPicPr>
        <p:blipFill>
          <a:blip r:embed="rId3">
            <a:alphaModFix amt="50000"/>
          </a:blip>
          <a:stretch>
            <a:fillRect/>
          </a:stretch>
        </p:blipFill>
        <p:spPr>
          <a:xfrm>
            <a:off x="72782" y="926889"/>
            <a:ext cx="12801599" cy="51735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8" name="TextBox 17">
            <a:extLst>
              <a:ext uri="{FF2B5EF4-FFF2-40B4-BE49-F238E27FC236}">
                <a16:creationId xmlns:a16="http://schemas.microsoft.com/office/drawing/2014/main" id="{0BD62087-CAE0-EA4C-6865-37BAC4058764}"/>
              </a:ext>
            </a:extLst>
          </p:cNvPr>
          <p:cNvSpPr txBox="1"/>
          <p:nvPr/>
        </p:nvSpPr>
        <p:spPr>
          <a:xfrm>
            <a:off x="266937" y="912654"/>
            <a:ext cx="6838950" cy="536494"/>
          </a:xfrm>
          <a:prstGeom prst="rect">
            <a:avLst/>
          </a:prstGeom>
          <a:noFill/>
        </p:spPr>
        <p:txBody>
          <a:bodyPr wrap="square">
            <a:spAutoFit/>
          </a:bodyPr>
          <a:lstStyle/>
          <a:p>
            <a:pPr marL="0" marR="0">
              <a:lnSpc>
                <a:spcPct val="107000"/>
              </a:lnSpc>
              <a:spcBef>
                <a:spcPts val="0"/>
              </a:spcBef>
              <a:spcAft>
                <a:spcPts val="0"/>
              </a:spcAft>
            </a:pPr>
            <a:r>
              <a:rPr lang="en-US" sz="2800" b="1" kern="0" cap="small" dirty="0">
                <a:effectLst/>
                <a:latin typeface="Calibri" panose="020F0502020204030204" pitchFamily="34" charset="0"/>
                <a:ea typeface="Aptos" panose="020B0004020202020204" pitchFamily="34" charset="0"/>
                <a:cs typeface="Times New Roman" panose="02020603050405020304" pitchFamily="18" charset="0"/>
              </a:rPr>
              <a:t>Sacred Spaces</a:t>
            </a:r>
            <a:endParaRPr lang="en-US" sz="2800" kern="100" cap="small"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89487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02DD65C2-BA58-4A54-9747-3CF5F4E066C5}"/>
              </a:ext>
            </a:extLst>
          </p:cNvPr>
          <p:cNvSpPr txBox="1"/>
          <p:nvPr/>
        </p:nvSpPr>
        <p:spPr>
          <a:xfrm>
            <a:off x="203200" y="113742"/>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OUTLINE</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2">
            <a:extLst>
              <a:ext uri="{FF2B5EF4-FFF2-40B4-BE49-F238E27FC236}">
                <a16:creationId xmlns:a16="http://schemas.microsoft.com/office/drawing/2014/main" id="{A4702306-E479-53BF-0ADA-5F49A1AE90EE}"/>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4" name="Slide Number Placeholder 2">
            <a:extLst>
              <a:ext uri="{FF2B5EF4-FFF2-40B4-BE49-F238E27FC236}">
                <a16:creationId xmlns:a16="http://schemas.microsoft.com/office/drawing/2014/main" id="{D3C35D22-6A12-FD04-52A2-1E7EB9190F7C}"/>
              </a:ext>
            </a:extLst>
          </p:cNvPr>
          <p:cNvSpPr txBox="1">
            <a:spLocks/>
          </p:cNvSpPr>
          <p:nvPr/>
        </p:nvSpPr>
        <p:spPr>
          <a:xfrm>
            <a:off x="11723603" y="9016542"/>
            <a:ext cx="1131728"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lgn="r"/>
              <a:t>5</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graphicFrame>
        <p:nvGraphicFramePr>
          <p:cNvPr id="6" name="Diagram 5">
            <a:extLst>
              <a:ext uri="{FF2B5EF4-FFF2-40B4-BE49-F238E27FC236}">
                <a16:creationId xmlns:a16="http://schemas.microsoft.com/office/drawing/2014/main" id="{24694D80-790D-FBDC-C23B-F7DDE935D859}"/>
              </a:ext>
            </a:extLst>
          </p:cNvPr>
          <p:cNvGraphicFramePr/>
          <p:nvPr>
            <p:extLst>
              <p:ext uri="{D42A27DB-BD31-4B8C-83A1-F6EECF244321}">
                <p14:modId xmlns:p14="http://schemas.microsoft.com/office/powerpoint/2010/main" val="2318233199"/>
              </p:ext>
            </p:extLst>
          </p:nvPr>
        </p:nvGraphicFramePr>
        <p:xfrm>
          <a:off x="313058" y="1193469"/>
          <a:ext cx="10701306" cy="36833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a:extLst>
              <a:ext uri="{FF2B5EF4-FFF2-40B4-BE49-F238E27FC236}">
                <a16:creationId xmlns:a16="http://schemas.microsoft.com/office/drawing/2014/main" id="{2A255867-3D7F-460A-6560-D9461E6A048F}"/>
              </a:ext>
            </a:extLst>
          </p:cNvPr>
          <p:cNvGraphicFramePr/>
          <p:nvPr>
            <p:extLst>
              <p:ext uri="{D42A27DB-BD31-4B8C-83A1-F6EECF244321}">
                <p14:modId xmlns:p14="http://schemas.microsoft.com/office/powerpoint/2010/main" val="1171325303"/>
              </p:ext>
            </p:extLst>
          </p:nvPr>
        </p:nvGraphicFramePr>
        <p:xfrm>
          <a:off x="1860638" y="3948547"/>
          <a:ext cx="10701306" cy="339336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5" name="Diagram 4">
            <a:extLst>
              <a:ext uri="{FF2B5EF4-FFF2-40B4-BE49-F238E27FC236}">
                <a16:creationId xmlns:a16="http://schemas.microsoft.com/office/drawing/2014/main" id="{191F5F78-3D9C-CE55-387E-1AAA55337570}"/>
              </a:ext>
            </a:extLst>
          </p:cNvPr>
          <p:cNvGraphicFramePr/>
          <p:nvPr>
            <p:extLst>
              <p:ext uri="{D42A27DB-BD31-4B8C-83A1-F6EECF244321}">
                <p14:modId xmlns:p14="http://schemas.microsoft.com/office/powerpoint/2010/main" val="3187976686"/>
              </p:ext>
            </p:extLst>
          </p:nvPr>
        </p:nvGraphicFramePr>
        <p:xfrm>
          <a:off x="3408218" y="4740233"/>
          <a:ext cx="9357069" cy="5742307"/>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8" name="Parallelogram 7">
            <a:extLst>
              <a:ext uri="{FF2B5EF4-FFF2-40B4-BE49-F238E27FC236}">
                <a16:creationId xmlns:a16="http://schemas.microsoft.com/office/drawing/2014/main" id="{CAA65165-B2DB-8101-F363-8BC43ADBB76C}"/>
              </a:ext>
            </a:extLst>
          </p:cNvPr>
          <p:cNvSpPr/>
          <p:nvPr/>
        </p:nvSpPr>
        <p:spPr>
          <a:xfrm>
            <a:off x="-179502" y="3723633"/>
            <a:ext cx="2756448" cy="5010549"/>
          </a:xfrm>
          <a:custGeom>
            <a:avLst/>
            <a:gdLst>
              <a:gd name="connsiteX0" fmla="*/ 0 w 2165927"/>
              <a:gd name="connsiteY0" fmla="*/ 2957815 h 2957815"/>
              <a:gd name="connsiteX1" fmla="*/ 790867 w 2165927"/>
              <a:gd name="connsiteY1" fmla="*/ 0 h 2957815"/>
              <a:gd name="connsiteX2" fmla="*/ 2165927 w 2165927"/>
              <a:gd name="connsiteY2" fmla="*/ 0 h 2957815"/>
              <a:gd name="connsiteX3" fmla="*/ 1375060 w 2165927"/>
              <a:gd name="connsiteY3" fmla="*/ 2957815 h 2957815"/>
              <a:gd name="connsiteX4" fmla="*/ 0 w 2165927"/>
              <a:gd name="connsiteY4" fmla="*/ 2957815 h 2957815"/>
              <a:gd name="connsiteX0" fmla="*/ 0 w 2500186"/>
              <a:gd name="connsiteY0" fmla="*/ 2957815 h 3223855"/>
              <a:gd name="connsiteX1" fmla="*/ 790867 w 2500186"/>
              <a:gd name="connsiteY1" fmla="*/ 0 h 3223855"/>
              <a:gd name="connsiteX2" fmla="*/ 2165927 w 2500186"/>
              <a:gd name="connsiteY2" fmla="*/ 0 h 3223855"/>
              <a:gd name="connsiteX3" fmla="*/ 1375060 w 2500186"/>
              <a:gd name="connsiteY3" fmla="*/ 2957815 h 3223855"/>
              <a:gd name="connsiteX4" fmla="*/ 0 w 2500186"/>
              <a:gd name="connsiteY4" fmla="*/ 2957815 h 3223855"/>
              <a:gd name="connsiteX0" fmla="*/ 0 w 2487177"/>
              <a:gd name="connsiteY0" fmla="*/ 2957815 h 4069832"/>
              <a:gd name="connsiteX1" fmla="*/ 790867 w 2487177"/>
              <a:gd name="connsiteY1" fmla="*/ 0 h 4069832"/>
              <a:gd name="connsiteX2" fmla="*/ 2165927 w 2487177"/>
              <a:gd name="connsiteY2" fmla="*/ 0 h 4069832"/>
              <a:gd name="connsiteX3" fmla="*/ 1354278 w 2487177"/>
              <a:gd name="connsiteY3" fmla="*/ 3851433 h 4069832"/>
              <a:gd name="connsiteX4" fmla="*/ 0 w 2487177"/>
              <a:gd name="connsiteY4" fmla="*/ 2957815 h 4069832"/>
              <a:gd name="connsiteX0" fmla="*/ 0 w 2487177"/>
              <a:gd name="connsiteY0" fmla="*/ 2957815 h 4069832"/>
              <a:gd name="connsiteX1" fmla="*/ 790867 w 2487177"/>
              <a:gd name="connsiteY1" fmla="*/ 0 h 4069832"/>
              <a:gd name="connsiteX2" fmla="*/ 2165927 w 2487177"/>
              <a:gd name="connsiteY2" fmla="*/ 0 h 4069832"/>
              <a:gd name="connsiteX3" fmla="*/ 1354278 w 2487177"/>
              <a:gd name="connsiteY3" fmla="*/ 3851433 h 4069832"/>
              <a:gd name="connsiteX4" fmla="*/ 0 w 2487177"/>
              <a:gd name="connsiteY4" fmla="*/ 2957815 h 4069832"/>
              <a:gd name="connsiteX0" fmla="*/ 0 w 2445614"/>
              <a:gd name="connsiteY0" fmla="*/ 3996906 h 4709950"/>
              <a:gd name="connsiteX1" fmla="*/ 749304 w 2445614"/>
              <a:gd name="connsiteY1" fmla="*/ 0 h 4709950"/>
              <a:gd name="connsiteX2" fmla="*/ 2124364 w 2445614"/>
              <a:gd name="connsiteY2" fmla="*/ 0 h 4709950"/>
              <a:gd name="connsiteX3" fmla="*/ 1312715 w 2445614"/>
              <a:gd name="connsiteY3" fmla="*/ 3851433 h 4709950"/>
              <a:gd name="connsiteX4" fmla="*/ 0 w 2445614"/>
              <a:gd name="connsiteY4" fmla="*/ 3996906 h 4709950"/>
              <a:gd name="connsiteX0" fmla="*/ 0 w 2525229"/>
              <a:gd name="connsiteY0" fmla="*/ 3996906 h 4796623"/>
              <a:gd name="connsiteX1" fmla="*/ 749304 w 2525229"/>
              <a:gd name="connsiteY1" fmla="*/ 0 h 4796623"/>
              <a:gd name="connsiteX2" fmla="*/ 2124364 w 2525229"/>
              <a:gd name="connsiteY2" fmla="*/ 0 h 4796623"/>
              <a:gd name="connsiteX3" fmla="*/ 1437406 w 2525229"/>
              <a:gd name="connsiteY3" fmla="*/ 4225506 h 4796623"/>
              <a:gd name="connsiteX4" fmla="*/ 0 w 2525229"/>
              <a:gd name="connsiteY4" fmla="*/ 3996906 h 4796623"/>
              <a:gd name="connsiteX0" fmla="*/ 0 w 2587574"/>
              <a:gd name="connsiteY0" fmla="*/ 3789087 h 4646841"/>
              <a:gd name="connsiteX1" fmla="*/ 811649 w 2587574"/>
              <a:gd name="connsiteY1" fmla="*/ 0 h 4646841"/>
              <a:gd name="connsiteX2" fmla="*/ 2186709 w 2587574"/>
              <a:gd name="connsiteY2" fmla="*/ 0 h 4646841"/>
              <a:gd name="connsiteX3" fmla="*/ 1499751 w 2587574"/>
              <a:gd name="connsiteY3" fmla="*/ 4225506 h 4646841"/>
              <a:gd name="connsiteX4" fmla="*/ 0 w 2587574"/>
              <a:gd name="connsiteY4" fmla="*/ 3789087 h 4646841"/>
              <a:gd name="connsiteX0" fmla="*/ 0 w 2614908"/>
              <a:gd name="connsiteY0" fmla="*/ 3789087 h 4746362"/>
              <a:gd name="connsiteX1" fmla="*/ 811649 w 2614908"/>
              <a:gd name="connsiteY1" fmla="*/ 0 h 4746362"/>
              <a:gd name="connsiteX2" fmla="*/ 2186709 w 2614908"/>
              <a:gd name="connsiteY2" fmla="*/ 0 h 4746362"/>
              <a:gd name="connsiteX3" fmla="*/ 1541315 w 2614908"/>
              <a:gd name="connsiteY3" fmla="*/ 4522269 h 4746362"/>
              <a:gd name="connsiteX4" fmla="*/ 0 w 2614908"/>
              <a:gd name="connsiteY4" fmla="*/ 3789087 h 4746362"/>
              <a:gd name="connsiteX0" fmla="*/ 0 w 2614908"/>
              <a:gd name="connsiteY0" fmla="*/ 3789087 h 4849576"/>
              <a:gd name="connsiteX1" fmla="*/ 811649 w 2614908"/>
              <a:gd name="connsiteY1" fmla="*/ 0 h 4849576"/>
              <a:gd name="connsiteX2" fmla="*/ 2186709 w 2614908"/>
              <a:gd name="connsiteY2" fmla="*/ 0 h 4849576"/>
              <a:gd name="connsiteX3" fmla="*/ 1541315 w 2614908"/>
              <a:gd name="connsiteY3" fmla="*/ 4522269 h 4849576"/>
              <a:gd name="connsiteX4" fmla="*/ 0 w 2614908"/>
              <a:gd name="connsiteY4" fmla="*/ 3789087 h 4849576"/>
              <a:gd name="connsiteX0" fmla="*/ 0 w 2684830"/>
              <a:gd name="connsiteY0" fmla="*/ 3789087 h 4757680"/>
              <a:gd name="connsiteX1" fmla="*/ 811649 w 2684830"/>
              <a:gd name="connsiteY1" fmla="*/ 0 h 4757680"/>
              <a:gd name="connsiteX2" fmla="*/ 2186709 w 2684830"/>
              <a:gd name="connsiteY2" fmla="*/ 0 h 4757680"/>
              <a:gd name="connsiteX3" fmla="*/ 1645224 w 2684830"/>
              <a:gd name="connsiteY3" fmla="*/ 4293990 h 4757680"/>
              <a:gd name="connsiteX4" fmla="*/ 0 w 2684830"/>
              <a:gd name="connsiteY4" fmla="*/ 3789087 h 4757680"/>
              <a:gd name="connsiteX0" fmla="*/ 0 w 2656598"/>
              <a:gd name="connsiteY0" fmla="*/ 3789087 h 4638839"/>
              <a:gd name="connsiteX1" fmla="*/ 811649 w 2656598"/>
              <a:gd name="connsiteY1" fmla="*/ 0 h 4638839"/>
              <a:gd name="connsiteX2" fmla="*/ 2186709 w 2656598"/>
              <a:gd name="connsiteY2" fmla="*/ 0 h 4638839"/>
              <a:gd name="connsiteX3" fmla="*/ 1603661 w 2656598"/>
              <a:gd name="connsiteY3" fmla="*/ 3928743 h 4638839"/>
              <a:gd name="connsiteX4" fmla="*/ 0 w 2656598"/>
              <a:gd name="connsiteY4" fmla="*/ 3789087 h 4638839"/>
              <a:gd name="connsiteX0" fmla="*/ 0 w 2747749"/>
              <a:gd name="connsiteY0" fmla="*/ 3789087 h 4638839"/>
              <a:gd name="connsiteX1" fmla="*/ 811649 w 2747749"/>
              <a:gd name="connsiteY1" fmla="*/ 0 h 4638839"/>
              <a:gd name="connsiteX2" fmla="*/ 2186709 w 2747749"/>
              <a:gd name="connsiteY2" fmla="*/ 0 h 4638839"/>
              <a:gd name="connsiteX3" fmla="*/ 1603661 w 2747749"/>
              <a:gd name="connsiteY3" fmla="*/ 3928743 h 4638839"/>
              <a:gd name="connsiteX4" fmla="*/ 0 w 2747749"/>
              <a:gd name="connsiteY4" fmla="*/ 3789087 h 4638839"/>
              <a:gd name="connsiteX0" fmla="*/ 0 w 2953149"/>
              <a:gd name="connsiteY0" fmla="*/ 3789087 h 4880448"/>
              <a:gd name="connsiteX1" fmla="*/ 811649 w 2953149"/>
              <a:gd name="connsiteY1" fmla="*/ 0 h 4880448"/>
              <a:gd name="connsiteX2" fmla="*/ 2186709 w 2953149"/>
              <a:gd name="connsiteY2" fmla="*/ 0 h 4880448"/>
              <a:gd name="connsiteX3" fmla="*/ 1894607 w 2953149"/>
              <a:gd name="connsiteY3" fmla="*/ 4590753 h 4880448"/>
              <a:gd name="connsiteX4" fmla="*/ 0 w 2953149"/>
              <a:gd name="connsiteY4" fmla="*/ 3789087 h 4880448"/>
              <a:gd name="connsiteX0" fmla="*/ 0 w 2953149"/>
              <a:gd name="connsiteY0" fmla="*/ 3789087 h 4730586"/>
              <a:gd name="connsiteX1" fmla="*/ 811649 w 2953149"/>
              <a:gd name="connsiteY1" fmla="*/ 0 h 4730586"/>
              <a:gd name="connsiteX2" fmla="*/ 2186709 w 2953149"/>
              <a:gd name="connsiteY2" fmla="*/ 0 h 4730586"/>
              <a:gd name="connsiteX3" fmla="*/ 1894607 w 2953149"/>
              <a:gd name="connsiteY3" fmla="*/ 4590753 h 4730586"/>
              <a:gd name="connsiteX4" fmla="*/ 0 w 2953149"/>
              <a:gd name="connsiteY4" fmla="*/ 3789087 h 4730586"/>
              <a:gd name="connsiteX0" fmla="*/ 0 w 3077840"/>
              <a:gd name="connsiteY0" fmla="*/ 4633720 h 5343074"/>
              <a:gd name="connsiteX1" fmla="*/ 936340 w 3077840"/>
              <a:gd name="connsiteY1" fmla="*/ 0 h 5343074"/>
              <a:gd name="connsiteX2" fmla="*/ 2311400 w 3077840"/>
              <a:gd name="connsiteY2" fmla="*/ 0 h 5343074"/>
              <a:gd name="connsiteX3" fmla="*/ 2019298 w 3077840"/>
              <a:gd name="connsiteY3" fmla="*/ 4590753 h 5343074"/>
              <a:gd name="connsiteX4" fmla="*/ 0 w 3077840"/>
              <a:gd name="connsiteY4" fmla="*/ 4633720 h 5343074"/>
              <a:gd name="connsiteX0" fmla="*/ 0 w 2932367"/>
              <a:gd name="connsiteY0" fmla="*/ 4382613 h 5147746"/>
              <a:gd name="connsiteX1" fmla="*/ 790867 w 2932367"/>
              <a:gd name="connsiteY1" fmla="*/ 0 h 5147746"/>
              <a:gd name="connsiteX2" fmla="*/ 2165927 w 2932367"/>
              <a:gd name="connsiteY2" fmla="*/ 0 h 5147746"/>
              <a:gd name="connsiteX3" fmla="*/ 1873825 w 2932367"/>
              <a:gd name="connsiteY3" fmla="*/ 4590753 h 5147746"/>
              <a:gd name="connsiteX4" fmla="*/ 0 w 2932367"/>
              <a:gd name="connsiteY4" fmla="*/ 4382613 h 5147746"/>
              <a:gd name="connsiteX0" fmla="*/ 0 w 2932367"/>
              <a:gd name="connsiteY0" fmla="*/ 4382613 h 4590753"/>
              <a:gd name="connsiteX1" fmla="*/ 790867 w 2932367"/>
              <a:gd name="connsiteY1" fmla="*/ 0 h 4590753"/>
              <a:gd name="connsiteX2" fmla="*/ 2165927 w 2932367"/>
              <a:gd name="connsiteY2" fmla="*/ 0 h 4590753"/>
              <a:gd name="connsiteX3" fmla="*/ 1873825 w 2932367"/>
              <a:gd name="connsiteY3" fmla="*/ 4590753 h 4590753"/>
              <a:gd name="connsiteX4" fmla="*/ 0 w 2932367"/>
              <a:gd name="connsiteY4" fmla="*/ 4382613 h 4590753"/>
              <a:gd name="connsiteX0" fmla="*/ 25770 w 2958137"/>
              <a:gd name="connsiteY0" fmla="*/ 4382613 h 4590753"/>
              <a:gd name="connsiteX1" fmla="*/ 816637 w 2958137"/>
              <a:gd name="connsiteY1" fmla="*/ 0 h 4590753"/>
              <a:gd name="connsiteX2" fmla="*/ 2191697 w 2958137"/>
              <a:gd name="connsiteY2" fmla="*/ 0 h 4590753"/>
              <a:gd name="connsiteX3" fmla="*/ 1899595 w 2958137"/>
              <a:gd name="connsiteY3" fmla="*/ 4590753 h 4590753"/>
              <a:gd name="connsiteX4" fmla="*/ 25770 w 2958137"/>
              <a:gd name="connsiteY4" fmla="*/ 4382613 h 4590753"/>
              <a:gd name="connsiteX0" fmla="*/ 158708 w 3091075"/>
              <a:gd name="connsiteY0" fmla="*/ 4816344 h 5024484"/>
              <a:gd name="connsiteX1" fmla="*/ 720975 w 3091075"/>
              <a:gd name="connsiteY1" fmla="*/ 0 h 5024484"/>
              <a:gd name="connsiteX2" fmla="*/ 2324635 w 3091075"/>
              <a:gd name="connsiteY2" fmla="*/ 433731 h 5024484"/>
              <a:gd name="connsiteX3" fmla="*/ 2032533 w 3091075"/>
              <a:gd name="connsiteY3" fmla="*/ 5024484 h 5024484"/>
              <a:gd name="connsiteX4" fmla="*/ 158708 w 3091075"/>
              <a:gd name="connsiteY4" fmla="*/ 4816344 h 5024484"/>
              <a:gd name="connsiteX0" fmla="*/ 158708 w 3091075"/>
              <a:gd name="connsiteY0" fmla="*/ 5103382 h 5311522"/>
              <a:gd name="connsiteX1" fmla="*/ 720975 w 3091075"/>
              <a:gd name="connsiteY1" fmla="*/ 287038 h 5311522"/>
              <a:gd name="connsiteX2" fmla="*/ 2324635 w 3091075"/>
              <a:gd name="connsiteY2" fmla="*/ 720769 h 5311522"/>
              <a:gd name="connsiteX3" fmla="*/ 2032533 w 3091075"/>
              <a:gd name="connsiteY3" fmla="*/ 5311522 h 5311522"/>
              <a:gd name="connsiteX4" fmla="*/ 158708 w 3091075"/>
              <a:gd name="connsiteY4" fmla="*/ 5103382 h 5311522"/>
              <a:gd name="connsiteX0" fmla="*/ 173636 w 3106003"/>
              <a:gd name="connsiteY0" fmla="*/ 5518532 h 5726672"/>
              <a:gd name="connsiteX1" fmla="*/ 712485 w 3106003"/>
              <a:gd name="connsiteY1" fmla="*/ 222801 h 5726672"/>
              <a:gd name="connsiteX2" fmla="*/ 2339563 w 3106003"/>
              <a:gd name="connsiteY2" fmla="*/ 1135919 h 5726672"/>
              <a:gd name="connsiteX3" fmla="*/ 2047461 w 3106003"/>
              <a:gd name="connsiteY3" fmla="*/ 5726672 h 5726672"/>
              <a:gd name="connsiteX4" fmla="*/ 173636 w 3106003"/>
              <a:gd name="connsiteY4" fmla="*/ 5518532 h 5726672"/>
              <a:gd name="connsiteX0" fmla="*/ 173636 w 3106003"/>
              <a:gd name="connsiteY0" fmla="*/ 5295731 h 5503871"/>
              <a:gd name="connsiteX1" fmla="*/ 712485 w 3106003"/>
              <a:gd name="connsiteY1" fmla="*/ 0 h 5503871"/>
              <a:gd name="connsiteX2" fmla="*/ 2339563 w 3106003"/>
              <a:gd name="connsiteY2" fmla="*/ 913118 h 5503871"/>
              <a:gd name="connsiteX3" fmla="*/ 2047461 w 3106003"/>
              <a:gd name="connsiteY3" fmla="*/ 5503871 h 5503871"/>
              <a:gd name="connsiteX4" fmla="*/ 173636 w 3106003"/>
              <a:gd name="connsiteY4" fmla="*/ 5295731 h 5503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003" h="5503871">
                <a:moveTo>
                  <a:pt x="173636" y="5295731"/>
                </a:moveTo>
                <a:cubicBezTo>
                  <a:pt x="437258" y="3834860"/>
                  <a:pt x="-673355" y="114024"/>
                  <a:pt x="712485" y="0"/>
                </a:cubicBezTo>
                <a:cubicBezTo>
                  <a:pt x="2839410" y="76092"/>
                  <a:pt x="1805010" y="768541"/>
                  <a:pt x="2339563" y="913118"/>
                </a:cubicBezTo>
                <a:cubicBezTo>
                  <a:pt x="2075941" y="1899056"/>
                  <a:pt x="4389264" y="5147726"/>
                  <a:pt x="2047461" y="5503871"/>
                </a:cubicBezTo>
                <a:cubicBezTo>
                  <a:pt x="1575253" y="5069030"/>
                  <a:pt x="1871971" y="5741001"/>
                  <a:pt x="173636" y="5295731"/>
                </a:cubicBezTo>
                <a:close/>
              </a:path>
            </a:pathLst>
          </a:custGeom>
          <a:blipFill>
            <a:blip r:embed="rId1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76179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7" name="Picture 6" descr="A person building a stack of rocks&#10;&#10;Description automatically generated">
            <a:extLst>
              <a:ext uri="{FF2B5EF4-FFF2-40B4-BE49-F238E27FC236}">
                <a16:creationId xmlns:a16="http://schemas.microsoft.com/office/drawing/2014/main" id="{4208D21D-328E-2A27-69B0-83BD64F87AB7}"/>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2763064" y="1050639"/>
            <a:ext cx="7565497" cy="735586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3" name="Line 10">
            <a:extLst>
              <a:ext uri="{FF2B5EF4-FFF2-40B4-BE49-F238E27FC236}">
                <a16:creationId xmlns:a16="http://schemas.microsoft.com/office/drawing/2014/main" id="{F8EA0646-B1C8-4D8A-AEF1-D238740D007E}"/>
              </a:ext>
            </a:extLst>
          </p:cNvPr>
          <p:cNvSpPr>
            <a:spLocks noChangeShapeType="1"/>
          </p:cNvSpPr>
          <p:nvPr/>
        </p:nvSpPr>
        <p:spPr bwMode="auto">
          <a:xfrm rot="5400000">
            <a:off x="-6378361" y="6521180"/>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278BF7E-3AC8-4C01-97B4-8E32BC835528}"/>
              </a:ext>
            </a:extLst>
          </p:cNvPr>
          <p:cNvSpPr/>
          <p:nvPr/>
        </p:nvSpPr>
        <p:spPr>
          <a:xfrm>
            <a:off x="383242" y="1137462"/>
            <a:ext cx="11646477" cy="7571303"/>
          </a:xfrm>
          <a:prstGeom prst="rect">
            <a:avLst/>
          </a:prstGeom>
          <a:solidFill>
            <a:schemeClr val="accent1">
              <a:lumMod val="20000"/>
              <a:lumOff val="80000"/>
              <a:alpha val="60000"/>
            </a:schemeClr>
          </a:solidFill>
        </p:spPr>
        <p:txBody>
          <a:bodyPr wrap="square">
            <a:spAutoFit/>
          </a:bodyPr>
          <a:lstStyle/>
          <a:p>
            <a:pPr lvl="1"/>
            <a:r>
              <a:rPr lang="en-US" b="1" dirty="0">
                <a:effectLst>
                  <a:outerShdw blurRad="38100" dist="38100" dir="2700000" algn="tl">
                    <a:srgbClr val="000000">
                      <a:alpha val="43137"/>
                    </a:srgbClr>
                  </a:outerShdw>
                </a:effectLst>
                <a:latin typeface="Gotham Medium" panose="02000604030000020004"/>
                <a:sym typeface="Helvetica Neue"/>
              </a:rPr>
              <a:t>Since the day Adam and Eve were expelled from Eden, the fact of humanity’s sinfulness has been nothing new in any era. It was and is a persistent problem. Thus, it was left up to God to restore creation.</a:t>
            </a:r>
          </a:p>
          <a:p>
            <a:pPr lvl="1"/>
            <a:endParaRPr lang="en-US" b="1" dirty="0">
              <a:effectLst>
                <a:outerShdw blurRad="38100" dist="38100" dir="2700000" algn="tl">
                  <a:srgbClr val="000000">
                    <a:alpha val="43137"/>
                  </a:srgbClr>
                </a:outerShdw>
              </a:effectLst>
              <a:latin typeface="Gotham Medium" panose="02000604030000020004"/>
              <a:sym typeface="Helvetica Neue"/>
            </a:endParaRPr>
          </a:p>
          <a:p>
            <a:pPr lvl="1"/>
            <a:r>
              <a:rPr lang="en-US" b="1" dirty="0">
                <a:effectLst>
                  <a:outerShdw blurRad="38100" dist="38100" dir="2700000" algn="tl">
                    <a:srgbClr val="000000">
                      <a:alpha val="43137"/>
                    </a:srgbClr>
                  </a:outerShdw>
                </a:effectLst>
                <a:latin typeface="Gotham Medium" panose="02000604030000020004"/>
                <a:sym typeface="Helvetica Neue"/>
              </a:rPr>
              <a:t>The divine restoration plan started in Genesis through a series of covenants and promises made to 75-year-old Abram and his wife (Genesis 12). Their descendants—the nation of Israel—would be the instrument through which God would send the Messiah into the world to inaugurate the new creation. Jesus fulfilled God’s cosmic design. Through Jesus, a person can become a child of Abraham, joining the family of God by faith rather than physical birth (Galatians 3:7; compare Romans 4:16).</a:t>
            </a:r>
          </a:p>
          <a:p>
            <a:pPr lvl="1"/>
            <a:endParaRPr lang="en-US" b="1" dirty="0">
              <a:effectLst>
                <a:outerShdw blurRad="38100" dist="38100" dir="2700000" algn="tl">
                  <a:srgbClr val="000000">
                    <a:alpha val="43137"/>
                  </a:srgbClr>
                </a:outerShdw>
              </a:effectLst>
              <a:latin typeface="Gotham Medium" panose="02000604030000020004"/>
              <a:sym typeface="Helvetica Neue"/>
            </a:endParaRPr>
          </a:p>
          <a:p>
            <a:pPr lvl="1"/>
            <a:r>
              <a:rPr lang="en-US" b="1" dirty="0">
                <a:effectLst>
                  <a:outerShdw blurRad="38100" dist="38100" dir="2700000" algn="tl">
                    <a:srgbClr val="000000">
                      <a:alpha val="43137"/>
                    </a:srgbClr>
                  </a:outerShdw>
                </a:effectLst>
                <a:latin typeface="Gotham Medium" panose="02000604030000020004"/>
                <a:sym typeface="Helvetica Neue"/>
              </a:rPr>
              <a:t>Abraham—known as Abram in today’s lesson —is a hero of faith (Hebrews 11:8-12). He is described that way not because he was perfect or sinless, but because by faith, he left his home when called to do so by God (Genesis 12:1). God’s covenant with Abram included promises of land, progeny, and blessing. It took centuries for all this to become a reality. The conversations between God and Abram that begin in Genesis 12 are instrumental in revealing the development of a personal relationship between the two.</a:t>
            </a:r>
          </a:p>
          <a:p>
            <a:pPr lvl="1"/>
            <a:endParaRPr lang="en-US" b="1" dirty="0">
              <a:effectLst>
                <a:outerShdw blurRad="38100" dist="38100" dir="2700000" algn="tl">
                  <a:srgbClr val="000000">
                    <a:alpha val="43137"/>
                  </a:srgbClr>
                </a:outerShdw>
              </a:effectLst>
              <a:latin typeface="Gotham Medium" panose="02000604030000020004"/>
              <a:sym typeface="Helvetica Neue"/>
            </a:endParaRPr>
          </a:p>
          <a:p>
            <a:pPr lvl="1"/>
            <a:r>
              <a:rPr lang="en-US" b="1" dirty="0">
                <a:effectLst>
                  <a:outerShdw blurRad="38100" dist="38100" dir="2700000" algn="tl">
                    <a:srgbClr val="000000">
                      <a:alpha val="43137"/>
                    </a:srgbClr>
                  </a:outerShdw>
                </a:effectLst>
                <a:latin typeface="Gotham Medium" panose="02000604030000020004"/>
                <a:sym typeface="Helvetica Neue"/>
              </a:rPr>
              <a:t>But the text under consideration for today deals with a distraction detailed in Genesis 13:1-7. Abram had decided to take his nephew Lot on the journey to Canaan (Genesis 12:5), a decision that resulted in problem after problem. One such problem is the immediate context of today’s lesson:</a:t>
            </a:r>
          </a:p>
          <a:p>
            <a:pPr lvl="2"/>
            <a:endParaRPr lang="en-US" b="1" dirty="0">
              <a:effectLst>
                <a:outerShdw blurRad="38100" dist="38100" dir="2700000" algn="tl">
                  <a:srgbClr val="000000">
                    <a:alpha val="43137"/>
                  </a:srgbClr>
                </a:outerShdw>
              </a:effectLst>
              <a:latin typeface="Gotham Medium" panose="02000604030000020004"/>
              <a:sym typeface="Helvetica Neue"/>
            </a:endParaRPr>
          </a:p>
          <a:p>
            <a:pPr lvl="2"/>
            <a:r>
              <a:rPr lang="en-US" b="1" dirty="0">
                <a:effectLst>
                  <a:outerShdw blurRad="38100" dist="38100" dir="2700000" algn="tl">
                    <a:srgbClr val="000000">
                      <a:alpha val="43137"/>
                    </a:srgbClr>
                  </a:outerShdw>
                </a:effectLst>
                <a:latin typeface="Gotham Medium" panose="02000604030000020004"/>
                <a:sym typeface="Helvetica Neue"/>
              </a:rPr>
              <a:t>Lot also, which went with Abram, had flocks, and herds, and tents. And the land was not able to bear them, that they might dwell together: for their substance was great. ... And there was a strife between the </a:t>
            </a:r>
            <a:r>
              <a:rPr lang="en-US" b="1" dirty="0" err="1">
                <a:effectLst>
                  <a:outerShdw blurRad="38100" dist="38100" dir="2700000" algn="tl">
                    <a:srgbClr val="000000">
                      <a:alpha val="43137"/>
                    </a:srgbClr>
                  </a:outerShdw>
                </a:effectLst>
                <a:latin typeface="Gotham Medium" panose="02000604030000020004"/>
                <a:sym typeface="Helvetica Neue"/>
              </a:rPr>
              <a:t>herdmen</a:t>
            </a:r>
            <a:r>
              <a:rPr lang="en-US" b="1" dirty="0">
                <a:effectLst>
                  <a:outerShdw blurRad="38100" dist="38100" dir="2700000" algn="tl">
                    <a:srgbClr val="000000">
                      <a:alpha val="43137"/>
                    </a:srgbClr>
                  </a:outerShdw>
                </a:effectLst>
                <a:latin typeface="Gotham Medium" panose="02000604030000020004"/>
                <a:sym typeface="Helvetica Neue"/>
              </a:rPr>
              <a:t> of Abram’s cattle and the </a:t>
            </a:r>
            <a:r>
              <a:rPr lang="en-US" b="1" dirty="0" err="1">
                <a:effectLst>
                  <a:outerShdw blurRad="38100" dist="38100" dir="2700000" algn="tl">
                    <a:srgbClr val="000000">
                      <a:alpha val="43137"/>
                    </a:srgbClr>
                  </a:outerShdw>
                </a:effectLst>
                <a:latin typeface="Gotham Medium" panose="02000604030000020004"/>
                <a:sym typeface="Helvetica Neue"/>
              </a:rPr>
              <a:t>herdmen</a:t>
            </a:r>
            <a:r>
              <a:rPr lang="en-US" b="1" dirty="0">
                <a:effectLst>
                  <a:outerShdw blurRad="38100" dist="38100" dir="2700000" algn="tl">
                    <a:srgbClr val="000000">
                      <a:alpha val="43137"/>
                    </a:srgbClr>
                  </a:outerShdw>
                </a:effectLst>
                <a:latin typeface="Gotham Medium" panose="02000604030000020004"/>
                <a:sym typeface="Helvetica Neue"/>
              </a:rPr>
              <a:t> of Lot’s cattle. —Genesis 13:5-7.</a:t>
            </a:r>
          </a:p>
          <a:p>
            <a:pPr lvl="2"/>
            <a:endParaRPr lang="en-US" b="1" dirty="0">
              <a:effectLst>
                <a:outerShdw blurRad="38100" dist="38100" dir="2700000" algn="tl">
                  <a:srgbClr val="000000">
                    <a:alpha val="43137"/>
                  </a:srgbClr>
                </a:outerShdw>
              </a:effectLst>
              <a:latin typeface="Gotham Medium" panose="02000604030000020004"/>
              <a:sym typeface="Helvetica Neue"/>
            </a:endParaRPr>
          </a:p>
          <a:p>
            <a:pPr lvl="2"/>
            <a:endParaRPr lang="en-US" b="1" dirty="0">
              <a:effectLst>
                <a:outerShdw blurRad="38100" dist="38100" dir="2700000" algn="tl">
                  <a:srgbClr val="000000">
                    <a:alpha val="43137"/>
                  </a:srgbClr>
                </a:outerShdw>
              </a:effectLst>
              <a:latin typeface="Gotham Medium" panose="02000604030000020004"/>
              <a:sym typeface="Helvetica Neue"/>
            </a:endParaRPr>
          </a:p>
          <a:p>
            <a:pPr lvl="2"/>
            <a:endParaRPr lang="en-US" b="1" dirty="0">
              <a:effectLst>
                <a:outerShdw blurRad="38100" dist="38100" dir="2700000" algn="tl">
                  <a:srgbClr val="000000">
                    <a:alpha val="43137"/>
                  </a:srgbClr>
                </a:outerShdw>
              </a:effectLst>
              <a:latin typeface="Gotham Medium" panose="02000604030000020004"/>
              <a:sym typeface="Helvetica Neue"/>
            </a:endParaRPr>
          </a:p>
          <a:p>
            <a:pPr lvl="2"/>
            <a:endParaRPr lang="en-US" b="1" dirty="0">
              <a:effectLst>
                <a:outerShdw blurRad="38100" dist="38100" dir="2700000" algn="tl">
                  <a:srgbClr val="000000">
                    <a:alpha val="43137"/>
                  </a:srgbClr>
                </a:outerShdw>
              </a:effectLst>
              <a:latin typeface="Gotham Medium" panose="02000604030000020004"/>
              <a:sym typeface="Helvetica Neue"/>
            </a:endParaRPr>
          </a:p>
          <a:p>
            <a:pPr lvl="2"/>
            <a:endParaRPr lang="en-US" b="1" dirty="0">
              <a:effectLst>
                <a:outerShdw blurRad="38100" dist="38100" dir="2700000" algn="tl">
                  <a:srgbClr val="000000">
                    <a:alpha val="43137"/>
                  </a:srgbClr>
                </a:outerShdw>
              </a:effectLst>
              <a:latin typeface="Gotham Medium" panose="02000604030000020004"/>
              <a:sym typeface="Helvetica Neue"/>
            </a:endParaRPr>
          </a:p>
        </p:txBody>
      </p:sp>
      <p:sp>
        <p:nvSpPr>
          <p:cNvPr id="2" name="Title 2">
            <a:extLst>
              <a:ext uri="{FF2B5EF4-FFF2-40B4-BE49-F238E27FC236}">
                <a16:creationId xmlns:a16="http://schemas.microsoft.com/office/drawing/2014/main" id="{FD246770-99B3-E23B-2635-18E24C09605B}"/>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4" name="Slide Number Placeholder 2">
            <a:extLst>
              <a:ext uri="{FF2B5EF4-FFF2-40B4-BE49-F238E27FC236}">
                <a16:creationId xmlns:a16="http://schemas.microsoft.com/office/drawing/2014/main" id="{D37C2AC9-D951-D496-2874-E341078EA31D}"/>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6</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
        <p:nvSpPr>
          <p:cNvPr id="3" name="TextBox 2">
            <a:extLst>
              <a:ext uri="{FF2B5EF4-FFF2-40B4-BE49-F238E27FC236}">
                <a16:creationId xmlns:a16="http://schemas.microsoft.com/office/drawing/2014/main" id="{B22EB1B3-9C9C-72F6-F8F6-46D53F1BCE57}"/>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spTree>
    <p:extLst>
      <p:ext uri="{BB962C8B-B14F-4D97-AF65-F5344CB8AC3E}">
        <p14:creationId xmlns:p14="http://schemas.microsoft.com/office/powerpoint/2010/main" val="2505661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with a beard and a long beard stacking rocks&#10;&#10;Description automatically generated">
            <a:extLst>
              <a:ext uri="{FF2B5EF4-FFF2-40B4-BE49-F238E27FC236}">
                <a16:creationId xmlns:a16="http://schemas.microsoft.com/office/drawing/2014/main" id="{5D9A66A0-A2EC-50CF-3615-081EFD2C68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15" y="1647370"/>
            <a:ext cx="11639406" cy="6694715"/>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3" name="TextBox 12">
            <a:extLst>
              <a:ext uri="{FF2B5EF4-FFF2-40B4-BE49-F238E27FC236}">
                <a16:creationId xmlns:a16="http://schemas.microsoft.com/office/drawing/2014/main" id="{2EF63E21-0A62-4E0C-B58D-55FE45E3F202}"/>
              </a:ext>
            </a:extLst>
          </p:cNvPr>
          <p:cNvSpPr txBox="1"/>
          <p:nvPr/>
        </p:nvSpPr>
        <p:spPr>
          <a:xfrm>
            <a:off x="266937" y="12206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5" name="Straight Connector 14">
            <a:extLst>
              <a:ext uri="{FF2B5EF4-FFF2-40B4-BE49-F238E27FC236}">
                <a16:creationId xmlns:a16="http://schemas.microsoft.com/office/drawing/2014/main" id="{BC2B38BF-1A47-459D-87EB-87E2FF84AAA4}"/>
              </a:ext>
            </a:extLst>
          </p:cNvPr>
          <p:cNvCxnSpPr/>
          <p:nvPr/>
        </p:nvCxnSpPr>
        <p:spPr>
          <a:xfrm>
            <a:off x="203200" y="97292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157069" y="4100443"/>
            <a:ext cx="13624560" cy="0"/>
          </a:xfrm>
          <a:prstGeom prst="line">
            <a:avLst/>
          </a:prstGeom>
          <a:ln w="76200">
            <a:solidFill>
              <a:schemeClr val="tx1"/>
            </a:solidFill>
            <a:headEnd/>
            <a:tailEnd/>
          </a:ln>
        </p:spPr>
        <p:style>
          <a:lnRef idx="1">
            <a:schemeClr val="accent3"/>
          </a:lnRef>
          <a:fillRef idx="0">
            <a:schemeClr val="accent3"/>
          </a:fillRef>
          <a:effectRef idx="0">
            <a:schemeClr val="accent3"/>
          </a:effectRef>
          <a:fontRef idx="minor">
            <a:schemeClr val="tx1"/>
          </a:fontRef>
        </p:style>
        <p:txBody>
          <a:bodyPr/>
          <a:lstStyle/>
          <a:p>
            <a:pPr algn="l"/>
            <a:endParaRPr lang="en-US" sz="2000" dirty="0">
              <a:ln>
                <a:solidFill>
                  <a:schemeClr val="accent3">
                    <a:shade val="95000"/>
                    <a:satMod val="104999"/>
                  </a:schemeClr>
                </a:solidFill>
              </a:ln>
              <a:solidFill>
                <a:srgbClr val="002060"/>
              </a:solidFill>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a:off x="503321" y="9733503"/>
            <a:ext cx="11887200" cy="0"/>
          </a:xfrm>
          <a:prstGeom prst="line">
            <a:avLst/>
          </a:prstGeom>
          <a:noFill/>
          <a:ln w="77063">
            <a:solidFill>
              <a:srgbClr val="002060"/>
            </a:solidFill>
            <a:round/>
            <a:headEnd/>
            <a:tailEnd/>
          </a:ln>
        </p:spPr>
        <p:txBody>
          <a:bodyPr/>
          <a:lstStyle/>
          <a:p>
            <a:pPr algn="l"/>
            <a:endParaRPr lang="en-US" sz="2000" dirty="0">
              <a:solidFill>
                <a:srgbClr val="002060"/>
              </a:solidFill>
            </a:endParaRPr>
          </a:p>
        </p:txBody>
      </p:sp>
      <p:sp>
        <p:nvSpPr>
          <p:cNvPr id="9" name="Rectangle 8">
            <a:extLst>
              <a:ext uri="{FF2B5EF4-FFF2-40B4-BE49-F238E27FC236}">
                <a16:creationId xmlns:a16="http://schemas.microsoft.com/office/drawing/2014/main" id="{85B3CA4D-3673-4B83-A2E0-F3C2593AC5C9}"/>
              </a:ext>
            </a:extLst>
          </p:cNvPr>
          <p:cNvSpPr/>
          <p:nvPr/>
        </p:nvSpPr>
        <p:spPr>
          <a:xfrm>
            <a:off x="66224" y="1075117"/>
            <a:ext cx="12801600" cy="2985433"/>
          </a:xfrm>
          <a:prstGeom prst="rect">
            <a:avLst/>
          </a:prstGeom>
          <a:solidFill>
            <a:schemeClr val="accent1">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000" b="1" u="sng" cap="small" dirty="0">
                <a:effectLst>
                  <a:outerShdw blurRad="38100" dist="38100" dir="2700000" algn="tl">
                    <a:srgbClr val="000000">
                      <a:alpha val="43137"/>
                    </a:srgbClr>
                  </a:outerShdw>
                </a:effectLst>
                <a:latin typeface="Gotham Medium" panose="02000604030000020004"/>
                <a:sym typeface="Helvetica Neue"/>
              </a:rPr>
              <a:t>Ancient Nomads</a:t>
            </a:r>
          </a:p>
          <a:p>
            <a:pPr lvl="1"/>
            <a:r>
              <a:rPr lang="en-US" b="1" dirty="0">
                <a:effectLst>
                  <a:outerShdw blurRad="38100" dist="38100" dir="2700000" algn="tl">
                    <a:srgbClr val="000000">
                      <a:alpha val="43137"/>
                    </a:srgbClr>
                  </a:outerShdw>
                </a:effectLst>
                <a:latin typeface="Gotham Medium" panose="02000604030000020004"/>
                <a:sym typeface="Helvetica Neue"/>
              </a:rPr>
              <a:t>Abram and his family were nomadic herdsmen. Pastoral nomads were common in the ancient Near East, and the success of this lifestyle depended on the land’s ability to provide. Genesis describes the territory of Canaan and the Jordan valley as lush (though they would not be considered so today). Despite the land’s apparent abundance, there were a limited number of water resources and limited territory to graze their animals. Because of Abram’s and Lot’s wealth in livestock (Gen. 13:2), their respective herds would naturally come into competition for a fixed set of resources, a situation that Abram wished to change.</a:t>
            </a:r>
            <a:endParaRPr lang="en-US" sz="600" b="1" dirty="0">
              <a:effectLst>
                <a:outerShdw blurRad="38100" dist="38100" dir="2700000" algn="tl">
                  <a:srgbClr val="000000">
                    <a:alpha val="43137"/>
                  </a:srgbClr>
                </a:outerShdw>
              </a:effectLst>
              <a:latin typeface="Gotham Medium" panose="02000604030000020004"/>
              <a:sym typeface="Helvetica Neue"/>
            </a:endParaRPr>
          </a:p>
          <a:p>
            <a:pPr lvl="1"/>
            <a:endParaRPr lang="en-US" sz="600" b="1" dirty="0">
              <a:effectLst>
                <a:outerShdw blurRad="38100" dist="38100" dir="2700000" algn="tl">
                  <a:srgbClr val="000000">
                    <a:alpha val="43137"/>
                  </a:srgbClr>
                </a:outerShdw>
              </a:effectLst>
              <a:latin typeface="Gotham Medium" panose="02000604030000020004"/>
              <a:sym typeface="Helvetica Neue"/>
            </a:endParaRPr>
          </a:p>
          <a:p>
            <a:pPr lvl="1"/>
            <a:r>
              <a:rPr lang="en-US" b="1" dirty="0">
                <a:effectLst>
                  <a:outerShdw blurRad="38100" dist="38100" dir="2700000" algn="tl">
                    <a:srgbClr val="000000">
                      <a:alpha val="43137"/>
                    </a:srgbClr>
                  </a:outerShdw>
                </a:effectLst>
                <a:latin typeface="Gotham Medium" panose="02000604030000020004"/>
                <a:sym typeface="Helvetica Neue"/>
              </a:rPr>
              <a:t>Wells and water were coveted resources in the arid lands of Canaan. A few years after the events of this text, Hagar and Ishmael were saved from certain death in the wilderness when God displayed an available well (Gen. 21:19). Abram’s household dug many wells to find water and survive, and the new discovery of flowing water became a source of strife between Isaac and his neighbors (Gen. 26:15, 19–22).</a:t>
            </a:r>
          </a:p>
        </p:txBody>
      </p:sp>
      <p:sp>
        <p:nvSpPr>
          <p:cNvPr id="2" name="Rectangle 1">
            <a:extLst>
              <a:ext uri="{FF2B5EF4-FFF2-40B4-BE49-F238E27FC236}">
                <a16:creationId xmlns:a16="http://schemas.microsoft.com/office/drawing/2014/main" id="{7F2DB5D9-71C5-4A58-9DDD-75EBC6870EA9}"/>
              </a:ext>
            </a:extLst>
          </p:cNvPr>
          <p:cNvSpPr/>
          <p:nvPr/>
        </p:nvSpPr>
        <p:spPr>
          <a:xfrm>
            <a:off x="66009" y="4154484"/>
            <a:ext cx="12789321" cy="4462760"/>
          </a:xfrm>
          <a:prstGeom prst="rect">
            <a:avLst/>
          </a:prstGeom>
          <a:solidFill>
            <a:schemeClr val="accent1">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2000" b="1" u="sng" cap="small" dirty="0">
                <a:effectLst>
                  <a:outerShdw blurRad="38100" dist="38100" dir="2700000" algn="tl">
                    <a:srgbClr val="000000">
                      <a:alpha val="43137"/>
                    </a:srgbClr>
                  </a:outerShdw>
                </a:effectLst>
                <a:latin typeface="Gotham Medium" panose="02000604030000020004"/>
                <a:sym typeface="Helvetica Neue"/>
              </a:rPr>
              <a:t>Abram’s Nephew Lot</a:t>
            </a:r>
          </a:p>
          <a:p>
            <a:pPr lvl="1"/>
            <a:r>
              <a:rPr lang="en-US" b="1" dirty="0">
                <a:effectLst>
                  <a:outerShdw blurRad="38100" dist="38100" dir="2700000" algn="tl">
                    <a:srgbClr val="000000">
                      <a:alpha val="43137"/>
                    </a:srgbClr>
                  </a:outerShdw>
                </a:effectLst>
                <a:latin typeface="Gotham Medium" panose="02000604030000020004"/>
                <a:sym typeface="Helvetica Neue"/>
              </a:rPr>
              <a:t>Genesis says little about Lot before this point in the narrative. We do know that Lot followed Abram in response to God’s call in Genesis 12:5. But by Genesis 13:7, quarrels have started between the herdsmen of Abram and Lot. Their clans are competing over water resources, for they have large herds of animals. The text says nothing of Lot’s desire to end these quarrels. This cannot mean good things for Lot, since God’s words to Abram in Genesis 12:3 were, “Whoever curses you I will curse.” Though not explicit in the text, if Lot treated Abram with contempt or showed unwillingness to defer to Abram’s blessing, his later troubles fulfill God’s promise. Lot makes his own choices and is responsible for placing himself in dangerous territory.</a:t>
            </a:r>
            <a:endParaRPr lang="en-US" sz="600" b="1" dirty="0">
              <a:effectLst>
                <a:outerShdw blurRad="38100" dist="38100" dir="2700000" algn="tl">
                  <a:srgbClr val="000000">
                    <a:alpha val="43137"/>
                  </a:srgbClr>
                </a:outerShdw>
              </a:effectLst>
              <a:latin typeface="Gotham Medium" panose="02000604030000020004"/>
              <a:sym typeface="Helvetica Neue"/>
            </a:endParaRPr>
          </a:p>
          <a:p>
            <a:pPr lvl="1"/>
            <a:endParaRPr lang="en-US" sz="600" b="1" dirty="0">
              <a:effectLst>
                <a:outerShdw blurRad="38100" dist="38100" dir="2700000" algn="tl">
                  <a:srgbClr val="000000">
                    <a:alpha val="43137"/>
                  </a:srgbClr>
                </a:outerShdw>
              </a:effectLst>
              <a:latin typeface="Gotham Medium" panose="02000604030000020004"/>
              <a:sym typeface="Helvetica Neue"/>
            </a:endParaRPr>
          </a:p>
          <a:p>
            <a:pPr lvl="1"/>
            <a:r>
              <a:rPr lang="en-US" b="1" dirty="0">
                <a:effectLst>
                  <a:outerShdw blurRad="38100" dist="38100" dir="2700000" algn="tl">
                    <a:srgbClr val="000000">
                      <a:alpha val="43137"/>
                    </a:srgbClr>
                  </a:outerShdw>
                </a:effectLst>
                <a:latin typeface="Gotham Medium" panose="02000604030000020004"/>
                <a:sym typeface="Helvetica Neue"/>
              </a:rPr>
              <a:t>Lot will go on to father nations himself: the Moabites and the Ammonites (Gen. 19:36–38). These two groups of people would become hostile enemies of the people of Israel. Yet, much later a righteous Moabite woman—Ruth—would be included in the genealogy of King David and Jesus Himself (Ruth 4:17; Matt. 1:5).</a:t>
            </a:r>
            <a:endParaRPr lang="en-US" sz="600" b="1" dirty="0">
              <a:effectLst>
                <a:outerShdw blurRad="38100" dist="38100" dir="2700000" algn="tl">
                  <a:srgbClr val="000000">
                    <a:alpha val="43137"/>
                  </a:srgbClr>
                </a:outerShdw>
              </a:effectLst>
              <a:latin typeface="Gotham Medium" panose="02000604030000020004"/>
              <a:sym typeface="Helvetica Neue"/>
            </a:endParaRPr>
          </a:p>
          <a:p>
            <a:pPr lvl="1"/>
            <a:endParaRPr lang="en-US" sz="600" b="1" dirty="0">
              <a:effectLst>
                <a:outerShdw blurRad="38100" dist="38100" dir="2700000" algn="tl">
                  <a:srgbClr val="000000">
                    <a:alpha val="43137"/>
                  </a:srgbClr>
                </a:outerShdw>
              </a:effectLst>
              <a:latin typeface="Gotham Medium" panose="02000604030000020004"/>
              <a:sym typeface="Helvetica Neue"/>
            </a:endParaRPr>
          </a:p>
          <a:p>
            <a:pPr lvl="1"/>
            <a:r>
              <a:rPr lang="en-US" b="1" dirty="0">
                <a:effectLst>
                  <a:outerShdw blurRad="38100" dist="38100" dir="2700000" algn="tl">
                    <a:srgbClr val="000000">
                      <a:alpha val="43137"/>
                    </a:srgbClr>
                  </a:outerShdw>
                </a:effectLst>
                <a:latin typeface="Gotham Medium" panose="02000604030000020004"/>
                <a:sym typeface="Helvetica Neue"/>
              </a:rPr>
              <a:t>Even though Lot made a poor decision in choosing the land, according to the New Testament, Lot still remained faithful to God in a wicked land. In 2 Peter 2:7–8, the apostle Peter refers to Lot as a righteous man who lived in the midst of sinful people. Peter’s witness of Lot speaks to the fact that God’s people can honor God wherever they are. Lot demonstrated his righteousness by being willing to protect God’s angels even by offering up his own daughters in their place to the wicked men of Sodom and Gomorrah (Gen.19:15–29).</a:t>
            </a:r>
            <a:endParaRPr lang="en-US" sz="600" b="1" dirty="0">
              <a:effectLst>
                <a:outerShdw blurRad="38100" dist="38100" dir="2700000" algn="tl">
                  <a:srgbClr val="000000">
                    <a:alpha val="43137"/>
                  </a:srgbClr>
                </a:outerShdw>
              </a:effectLst>
              <a:latin typeface="Gotham Medium" panose="02000604030000020004"/>
              <a:sym typeface="Helvetica Neue"/>
            </a:endParaRPr>
          </a:p>
        </p:txBody>
      </p:sp>
      <p:sp>
        <p:nvSpPr>
          <p:cNvPr id="3" name="Title 2">
            <a:extLst>
              <a:ext uri="{FF2B5EF4-FFF2-40B4-BE49-F238E27FC236}">
                <a16:creationId xmlns:a16="http://schemas.microsoft.com/office/drawing/2014/main" id="{EDBA2A4D-AFEB-19B9-10B9-CE4CE7C0ED2D}"/>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4" name="Slide Number Placeholder 2">
            <a:extLst>
              <a:ext uri="{FF2B5EF4-FFF2-40B4-BE49-F238E27FC236}">
                <a16:creationId xmlns:a16="http://schemas.microsoft.com/office/drawing/2014/main" id="{B3FF3F11-1A3E-B18A-7EB3-A58453A526C6}"/>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7</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511111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4" name="TextBox 13">
            <a:extLst>
              <a:ext uri="{FF2B5EF4-FFF2-40B4-BE49-F238E27FC236}">
                <a16:creationId xmlns:a16="http://schemas.microsoft.com/office/drawing/2014/main" id="{9FFFAFA4-49AA-42D4-BA1D-07381D25B493}"/>
              </a:ext>
            </a:extLst>
          </p:cNvPr>
          <p:cNvSpPr txBox="1"/>
          <p:nvPr/>
        </p:nvSpPr>
        <p:spPr>
          <a:xfrm>
            <a:off x="159224" y="1425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95487" y="86511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BE0E462-260F-4E6B-A8E7-3B612E7CDA0B}"/>
              </a:ext>
            </a:extLst>
          </p:cNvPr>
          <p:cNvSpPr/>
          <p:nvPr/>
        </p:nvSpPr>
        <p:spPr>
          <a:xfrm>
            <a:off x="159224" y="1041220"/>
            <a:ext cx="6343176" cy="5509200"/>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3200" b="1" u="sng" cap="small" dirty="0">
                <a:effectLst>
                  <a:outerShdw blurRad="38100" dist="38100" dir="2700000" algn="tl">
                    <a:srgbClr val="000000">
                      <a:alpha val="43137"/>
                    </a:srgbClr>
                  </a:outerShdw>
                </a:effectLst>
                <a:latin typeface="Gotham Medium" panose="02000604030000020004"/>
              </a:rPr>
              <a:t>Hebron</a:t>
            </a:r>
          </a:p>
          <a:p>
            <a:pPr lvl="1"/>
            <a:r>
              <a:rPr lang="en-US" sz="2000" b="1" dirty="0">
                <a:latin typeface="Gotham Medium" panose="02000604030000020004"/>
              </a:rPr>
              <a:t>By building an altar, Abram marked the significance of a particular place. Whenever someone passes, that person would know what God had done. The Lord God would appear again to Abraham at the oaks of </a:t>
            </a:r>
            <a:r>
              <a:rPr lang="en-US" sz="2000" b="1" dirty="0" err="1">
                <a:latin typeface="Gotham Medium" panose="02000604030000020004"/>
              </a:rPr>
              <a:t>Mamre</a:t>
            </a:r>
            <a:r>
              <a:rPr lang="en-US" sz="2000" b="1" dirty="0">
                <a:latin typeface="Gotham Medium" panose="02000604030000020004"/>
              </a:rPr>
              <a:t>, and there Abraham and Sarah offered hospitality to three visitors from God (Gen 18:1–15). Later, Abraham and Sarah are buried in a cave near their home (Gen 23:19; 25:9). And when the Israelites returned to Canaan, Hebron became a city of strategic importance. God sent David to Hebron to be anointed (2 Sam 2:1–4a). David made Hebron his first capital, reigning there as king for seven and a half years (2 Sam 2:11). The city continues to carry significance as the place where Abram found rest and made a home, where he entertained God’s messengers and received God’s blessing.</a:t>
            </a:r>
          </a:p>
        </p:txBody>
      </p:sp>
      <p:sp>
        <p:nvSpPr>
          <p:cNvPr id="8" name="Title 2">
            <a:extLst>
              <a:ext uri="{FF2B5EF4-FFF2-40B4-BE49-F238E27FC236}">
                <a16:creationId xmlns:a16="http://schemas.microsoft.com/office/drawing/2014/main" id="{1156C5F6-74EA-3149-F98E-82EBC0196A0D}"/>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9" name="Slide Number Placeholder 2">
            <a:extLst>
              <a:ext uri="{FF2B5EF4-FFF2-40B4-BE49-F238E27FC236}">
                <a16:creationId xmlns:a16="http://schemas.microsoft.com/office/drawing/2014/main" id="{564FA864-DBC7-8718-2E9C-E4902751D36C}"/>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8</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pic>
        <p:nvPicPr>
          <p:cNvPr id="10" name="Picture 9" descr="#45 Map showing Mamre where Abraham was and Sodom where Lot was Genesis ...">
            <a:extLst>
              <a:ext uri="{FF2B5EF4-FFF2-40B4-BE49-F238E27FC236}">
                <a16:creationId xmlns:a16="http://schemas.microsoft.com/office/drawing/2014/main" id="{28519447-5096-3040-F38B-E6850F95EA9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26027" y="1166359"/>
            <a:ext cx="5335050" cy="7125519"/>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5925909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42121AC4-B46B-4120-BC08-55AFE9660D5F}"/>
              </a:ext>
            </a:extLst>
          </p:cNvPr>
          <p:cNvCxnSpPr/>
          <p:nvPr/>
        </p:nvCxnSpPr>
        <p:spPr>
          <a:xfrm>
            <a:off x="-98272" y="10457406"/>
            <a:ext cx="12801600" cy="0"/>
          </a:xfrm>
          <a:prstGeom prst="line">
            <a:avLst/>
          </a:prstGeom>
          <a:ln/>
        </p:spPr>
        <p:style>
          <a:lnRef idx="3">
            <a:schemeClr val="accent5"/>
          </a:lnRef>
          <a:fillRef idx="0">
            <a:schemeClr val="accent5"/>
          </a:fillRef>
          <a:effectRef idx="2">
            <a:schemeClr val="accent5"/>
          </a:effectRef>
          <a:fontRef idx="minor">
            <a:schemeClr val="tx1"/>
          </a:fontRef>
        </p:style>
      </p:cxnSp>
      <p:sp>
        <p:nvSpPr>
          <p:cNvPr id="12" name="Line 10">
            <a:extLst>
              <a:ext uri="{FF2B5EF4-FFF2-40B4-BE49-F238E27FC236}">
                <a16:creationId xmlns:a16="http://schemas.microsoft.com/office/drawing/2014/main" id="{3EC23EEF-28A9-4113-A20E-F4FF5EE825FD}"/>
              </a:ext>
            </a:extLst>
          </p:cNvPr>
          <p:cNvSpPr>
            <a:spLocks noChangeShapeType="1"/>
          </p:cNvSpPr>
          <p:nvPr/>
        </p:nvSpPr>
        <p:spPr bwMode="auto">
          <a:xfrm>
            <a:off x="-98272" y="10457406"/>
            <a:ext cx="12801600" cy="0"/>
          </a:xfrm>
          <a:prstGeom prst="line">
            <a:avLst/>
          </a:prstGeom>
          <a:noFill/>
          <a:ln w="77063">
            <a:solidFill>
              <a:srgbClr val="002060"/>
            </a:solidFill>
            <a:round/>
            <a:headEnd/>
            <a:tailEnd/>
          </a:ln>
        </p:spPr>
        <p:txBody>
          <a:bodyPr/>
          <a:lstStyle/>
          <a:p>
            <a:pPr algn="l"/>
            <a:endParaRPr lang="en-US" sz="2000" dirty="0">
              <a:solidFill>
                <a:schemeClr val="tx1"/>
              </a:solidFill>
            </a:endParaRPr>
          </a:p>
        </p:txBody>
      </p:sp>
      <p:sp>
        <p:nvSpPr>
          <p:cNvPr id="14" name="TextBox 13">
            <a:extLst>
              <a:ext uri="{FF2B5EF4-FFF2-40B4-BE49-F238E27FC236}">
                <a16:creationId xmlns:a16="http://schemas.microsoft.com/office/drawing/2014/main" id="{9FFFAFA4-49AA-42D4-BA1D-07381D25B493}"/>
              </a:ext>
            </a:extLst>
          </p:cNvPr>
          <p:cNvSpPr txBox="1"/>
          <p:nvPr/>
        </p:nvSpPr>
        <p:spPr>
          <a:xfrm>
            <a:off x="159224" y="14250"/>
            <a:ext cx="8889583" cy="830997"/>
          </a:xfrm>
          <a:prstGeom prst="rect">
            <a:avLst/>
          </a:prstGeom>
          <a:noFill/>
        </p:spPr>
        <p:txBody>
          <a:bodyPr wrap="square" rtlCol="0">
            <a:spAutoFit/>
          </a:bodyPr>
          <a:lstStyle/>
          <a:p>
            <a:pPr algn="l"/>
            <a:r>
              <a:rPr lang="en-US" sz="4800" b="1" dirty="0">
                <a:solidFill>
                  <a:schemeClr val="tx1"/>
                </a:solidFill>
                <a:latin typeface="Gotham Medium" panose="02000604030000020004" pitchFamily="2" charset="0"/>
              </a:rPr>
              <a:t>LESSON CONTEXT</a:t>
            </a:r>
          </a:p>
        </p:txBody>
      </p:sp>
      <p:cxnSp>
        <p:nvCxnSpPr>
          <p:cNvPr id="19" name="Straight Connector 18">
            <a:extLst>
              <a:ext uri="{FF2B5EF4-FFF2-40B4-BE49-F238E27FC236}">
                <a16:creationId xmlns:a16="http://schemas.microsoft.com/office/drawing/2014/main" id="{24D1EBCE-E495-4DCA-B841-446BC0CF2047}"/>
              </a:ext>
            </a:extLst>
          </p:cNvPr>
          <p:cNvCxnSpPr/>
          <p:nvPr/>
        </p:nvCxnSpPr>
        <p:spPr>
          <a:xfrm>
            <a:off x="95487" y="865113"/>
            <a:ext cx="12801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BE0E462-260F-4E6B-A8E7-3B612E7CDA0B}"/>
              </a:ext>
            </a:extLst>
          </p:cNvPr>
          <p:cNvSpPr/>
          <p:nvPr/>
        </p:nvSpPr>
        <p:spPr>
          <a:xfrm>
            <a:off x="8248650" y="1204076"/>
            <a:ext cx="4454677" cy="7663636"/>
          </a:xfrm>
          <a:prstGeom prst="rect">
            <a:avLst/>
          </a:prstGeom>
          <a:solidFill>
            <a:schemeClr val="accent1">
              <a:lumMod val="20000"/>
              <a:lumOff val="80000"/>
              <a:alpha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3200" b="1" u="sng" cap="small" dirty="0">
                <a:effectLst>
                  <a:outerShdw blurRad="38100" dist="38100" dir="2700000" algn="tl">
                    <a:srgbClr val="000000">
                      <a:alpha val="43137"/>
                    </a:srgbClr>
                  </a:outerShdw>
                </a:effectLst>
                <a:latin typeface="Gotham Medium" panose="02000604030000020004"/>
              </a:rPr>
              <a:t>Geography of Canaan</a:t>
            </a:r>
          </a:p>
          <a:p>
            <a:pPr lvl="1"/>
            <a:r>
              <a:rPr lang="en-US" sz="2000" b="1" dirty="0">
                <a:latin typeface="Gotham Medium" panose="02000604030000020004"/>
              </a:rPr>
              <a:t>God tells Abram to explore, to walk across the land from end to end. The land of Canaan is unique, for it has natural boundaries in all four directions (see description in Num. 34:1–12). To the south lies desert; to the west the Mediterranean; to the north are mountains; and to the east lie the Sea of Galilee, Jordan River, and the Dead Sea. The strategic importance of this land will contribute to Israel’s wealth during the reign of Solomon. The land bridge of Canaan connects the continents of Africa, Asia, and Europe. It will also become troublesome when Israel’s enemies rise up after Solomon’s reign and the division of the kingdoms of Israel and Judah. Only with God’s support do the people of Israel manage to possess such an important territory. </a:t>
            </a:r>
          </a:p>
        </p:txBody>
      </p:sp>
      <p:sp>
        <p:nvSpPr>
          <p:cNvPr id="8" name="Title 2">
            <a:extLst>
              <a:ext uri="{FF2B5EF4-FFF2-40B4-BE49-F238E27FC236}">
                <a16:creationId xmlns:a16="http://schemas.microsoft.com/office/drawing/2014/main" id="{1156C5F6-74EA-3149-F98E-82EBC0196A0D}"/>
              </a:ext>
            </a:extLst>
          </p:cNvPr>
          <p:cNvSpPr txBox="1">
            <a:spLocks/>
          </p:cNvSpPr>
          <p:nvPr/>
        </p:nvSpPr>
        <p:spPr>
          <a:xfrm>
            <a:off x="8056429" y="20858"/>
            <a:ext cx="4984750" cy="731520"/>
          </a:xfrm>
          <a:prstGeom prst="rect">
            <a:avLst/>
          </a:prstGeom>
          <a:gradFill>
            <a:gsLst>
              <a:gs pos="0">
                <a:schemeClr val="accent1">
                  <a:lumMod val="20000"/>
                  <a:lumOff val="80000"/>
                </a:schemeClr>
              </a:gs>
              <a:gs pos="67331">
                <a:schemeClr val="accent1">
                  <a:lumMod val="40000"/>
                  <a:lumOff val="60000"/>
                </a:schemeClr>
              </a:gs>
              <a:gs pos="92661">
                <a:schemeClr val="accent1">
                  <a:lumMod val="60000"/>
                  <a:lumOff val="40000"/>
                </a:schemeClr>
              </a:gs>
              <a:gs pos="42000">
                <a:schemeClr val="accent1"/>
              </a:gs>
            </a:gsLst>
            <a:path path="circle">
              <a:fillToRect l="43000" r="43000" b="100000"/>
            </a:path>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55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914446" hangingPunct="1"/>
            <a:r>
              <a:rPr lang="en-US" sz="4800" b="1" i="1" kern="1200" dirty="0">
                <a:solidFill>
                  <a:schemeClr val="tx1"/>
                </a:solidFill>
                <a:latin typeface="Gotham Medium"/>
              </a:rPr>
              <a:t>Abram Builds an Altar at </a:t>
            </a:r>
            <a:r>
              <a:rPr lang="en-US" sz="4800" b="1" i="1" kern="1200" dirty="0" err="1">
                <a:solidFill>
                  <a:schemeClr val="tx1"/>
                </a:solidFill>
                <a:latin typeface="Gotham Medium"/>
              </a:rPr>
              <a:t>Mamre</a:t>
            </a:r>
            <a:endParaRPr lang="en-US" sz="4800" b="1" i="1" kern="1200" dirty="0">
              <a:solidFill>
                <a:schemeClr val="tx1"/>
              </a:solidFill>
              <a:latin typeface="Gotham Medium"/>
            </a:endParaRPr>
          </a:p>
        </p:txBody>
      </p:sp>
      <p:sp>
        <p:nvSpPr>
          <p:cNvPr id="9" name="Slide Number Placeholder 2">
            <a:extLst>
              <a:ext uri="{FF2B5EF4-FFF2-40B4-BE49-F238E27FC236}">
                <a16:creationId xmlns:a16="http://schemas.microsoft.com/office/drawing/2014/main" id="{564FA864-DBC7-8718-2E9C-E4902751D36C}"/>
              </a:ext>
            </a:extLst>
          </p:cNvPr>
          <p:cNvSpPr txBox="1">
            <a:spLocks/>
          </p:cNvSpPr>
          <p:nvPr/>
        </p:nvSpPr>
        <p:spPr>
          <a:xfrm>
            <a:off x="12390521" y="9016542"/>
            <a:ext cx="464810" cy="7162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z="2400" b="1" smtClean="0">
                <a:effectLst>
                  <a:outerShdw blurRad="38100" dist="38100" dir="2700000" algn="tl">
                    <a:srgbClr val="000000">
                      <a:alpha val="43137"/>
                    </a:srgbClr>
                  </a:outerShdw>
                </a:effectLst>
                <a:latin typeface="Arial Black" panose="020B0A04020102020204" pitchFamily="34" charset="0"/>
              </a:rPr>
              <a:pPr/>
              <a:t>9</a:t>
            </a:fld>
            <a:endParaRPr lang="en-US" sz="2400" b="1" dirty="0">
              <a:effectLst>
                <a:outerShdw blurRad="38100" dist="38100" dir="2700000" algn="tl">
                  <a:srgbClr val="000000">
                    <a:alpha val="43137"/>
                  </a:srgbClr>
                </a:outerShdw>
              </a:effectLst>
              <a:latin typeface="Arial Black" panose="020B0A04020102020204" pitchFamily="34" charset="0"/>
            </a:endParaRPr>
          </a:p>
        </p:txBody>
      </p:sp>
      <p:pic>
        <p:nvPicPr>
          <p:cNvPr id="2" name="Picture 1">
            <a:extLst>
              <a:ext uri="{FF2B5EF4-FFF2-40B4-BE49-F238E27FC236}">
                <a16:creationId xmlns:a16="http://schemas.microsoft.com/office/drawing/2014/main" id="{4B8D5411-D7FE-9B05-1410-CEA0EE59886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554" y="1801780"/>
            <a:ext cx="7840331" cy="6150039"/>
          </a:xfrm>
          <a:prstGeom prst="rect">
            <a:avLst/>
          </a:prstGeom>
          <a:noFill/>
          <a:ln>
            <a:noFill/>
          </a:ln>
        </p:spPr>
      </p:pic>
    </p:spTree>
    <p:extLst>
      <p:ext uri="{BB962C8B-B14F-4D97-AF65-F5344CB8AC3E}">
        <p14:creationId xmlns:p14="http://schemas.microsoft.com/office/powerpoint/2010/main" val="3129529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EDEBE7"/>
      </a:lt2>
      <a:accent1>
        <a:srgbClr val="5FA534"/>
      </a:accent1>
      <a:accent2>
        <a:srgbClr val="DCAB34"/>
      </a:accent2>
      <a:accent3>
        <a:srgbClr val="D26D23"/>
      </a:accent3>
      <a:accent4>
        <a:srgbClr val="972323"/>
      </a:accent4>
      <a:accent5>
        <a:srgbClr val="236797"/>
      </a:accent5>
      <a:accent6>
        <a:srgbClr val="2FB6C6"/>
      </a:accent6>
      <a:hlink>
        <a:srgbClr val="8FC639"/>
      </a:hlink>
      <a:folHlink>
        <a:srgbClr val="E7C272"/>
      </a:folHlink>
    </a:clrScheme>
    <a:fontScheme name="Gallery">
      <a:majorFont>
        <a:latin typeface="Palatino Linotype" panose="020405020505050303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panose="020405020505050303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AC464412-510E-4F2B-8947-A0DDBD028997}"/>
    </a:ext>
  </a:extLst>
</a:theme>
</file>

<file path=ppt/theme/theme2.xml><?xml version="1.0" encoding="utf-8"?>
<a:theme xmlns:a="http://schemas.openxmlformats.org/drawingml/2006/main" name="Chalkboard">
  <a:themeElements>
    <a:clrScheme name="Chalkboard">
      <a:dk1>
        <a:srgbClr val="000000"/>
      </a:dk1>
      <a:lt1>
        <a:srgbClr val="FFFFFF"/>
      </a:lt1>
      <a:dk2>
        <a:srgbClr val="51504D"/>
      </a:dk2>
      <a:lt2>
        <a:srgbClr val="CBC8C2"/>
      </a:lt2>
      <a:accent1>
        <a:srgbClr val="71B0E2"/>
      </a:accent1>
      <a:accent2>
        <a:srgbClr val="A8E685"/>
      </a:accent2>
      <a:accent3>
        <a:srgbClr val="FFE181"/>
      </a:accent3>
      <a:accent4>
        <a:srgbClr val="F2A057"/>
      </a:accent4>
      <a:accent5>
        <a:srgbClr val="FF7777"/>
      </a:accent5>
      <a:accent6>
        <a:srgbClr val="D4ABEF"/>
      </a:accent6>
      <a:hlink>
        <a:srgbClr val="0000FF"/>
      </a:hlink>
      <a:folHlink>
        <a:srgbClr val="FF00FF"/>
      </a:folHlink>
    </a:clrScheme>
    <a:fontScheme name="Chalkboard">
      <a:majorFont>
        <a:latin typeface="Chalkduster"/>
        <a:ea typeface="Chalkduster"/>
        <a:cs typeface="Chalkduster"/>
      </a:majorFont>
      <a:minorFont>
        <a:latin typeface="Chalkduster"/>
        <a:ea typeface="Chalkduster"/>
        <a:cs typeface="Chalkduster"/>
      </a:minorFont>
    </a:fontScheme>
    <a:fmtScheme name="Chalkbo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
          <a:effectLst>
            <a:outerShdw blurRad="63500" dir="162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63500" dir="162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a:noFill/>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8215</TotalTime>
  <Words>9282</Words>
  <Application>Microsoft Office PowerPoint</Application>
  <PresentationFormat>Custom</PresentationFormat>
  <Paragraphs>423</Paragraphs>
  <Slides>20</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Aptos</vt:lpstr>
      <vt:lpstr>Arial</vt:lpstr>
      <vt:lpstr>Arial Black</vt:lpstr>
      <vt:lpstr>Calibri</vt:lpstr>
      <vt:lpstr>Gotham Medium</vt:lpstr>
      <vt:lpstr>Helvetica Neue</vt:lpstr>
      <vt:lpstr>Palatino Linotype</vt:lpstr>
      <vt:lpstr>Wingdings</vt:lpstr>
      <vt:lpstr>Gallery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vt:lpstr>
      <vt:lpstr>PowerPoint Presentation</vt:lpstr>
      <vt:lpstr>PowerPoint Presentation</vt:lpstr>
      <vt:lpstr>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Buddy</dc:creator>
  <cp:lastModifiedBy>Stanford Bowman</cp:lastModifiedBy>
  <cp:revision>256</cp:revision>
  <dcterms:modified xsi:type="dcterms:W3CDTF">2024-08-28T00:44:42Z</dcterms:modified>
</cp:coreProperties>
</file>