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4"/>
  </p:notesMasterIdLst>
  <p:sldIdLst>
    <p:sldId id="256" r:id="rId2"/>
    <p:sldId id="513" r:id="rId3"/>
    <p:sldId id="308" r:id="rId4"/>
    <p:sldId id="257" r:id="rId5"/>
    <p:sldId id="313" r:id="rId6"/>
    <p:sldId id="502" r:id="rId7"/>
    <p:sldId id="303" r:id="rId8"/>
    <p:sldId id="503" r:id="rId9"/>
    <p:sldId id="496" r:id="rId10"/>
    <p:sldId id="506" r:id="rId11"/>
    <p:sldId id="514" r:id="rId12"/>
    <p:sldId id="489" r:id="rId13"/>
    <p:sldId id="508" r:id="rId14"/>
    <p:sldId id="464" r:id="rId15"/>
    <p:sldId id="509" r:id="rId16"/>
    <p:sldId id="431" r:id="rId17"/>
    <p:sldId id="432" r:id="rId18"/>
    <p:sldId id="510" r:id="rId19"/>
    <p:sldId id="433" r:id="rId20"/>
    <p:sldId id="517" r:id="rId21"/>
    <p:sldId id="518" r:id="rId22"/>
    <p:sldId id="51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BA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421F6F-F4CE-4ECC-81D5-4EB929538648}" v="368" dt="2024-11-12T15:58:13.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213" autoAdjust="0"/>
  </p:normalViewPr>
  <p:slideViewPr>
    <p:cSldViewPr snapToGrid="0">
      <p:cViewPr varScale="1">
        <p:scale>
          <a:sx n="48" d="100"/>
          <a:sy n="48" d="100"/>
        </p:scale>
        <p:origin x="1542" y="48"/>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3A421F6F-F4CE-4ECC-81D5-4EB929538648}"/>
    <pc:docChg chg="undo custSel addSld delSld modSld sldOrd modMainMaster">
      <pc:chgData name="Stanford Bowman" userId="6ede3e4e1afbea80" providerId="LiveId" clId="{3A421F6F-F4CE-4ECC-81D5-4EB929538648}" dt="2024-11-12T16:03:35.753" v="1752"/>
      <pc:docMkLst>
        <pc:docMk/>
      </pc:docMkLst>
      <pc:sldChg chg="addSp delSp modSp new mod modTransition setBg">
        <pc:chgData name="Stanford Bowman" userId="6ede3e4e1afbea80" providerId="LiveId" clId="{3A421F6F-F4CE-4ECC-81D5-4EB929538648}" dt="2024-11-06T19:25:25.913" v="901"/>
        <pc:sldMkLst>
          <pc:docMk/>
          <pc:sldMk cId="2320373740" sldId="256"/>
        </pc:sldMkLst>
        <pc:spChg chg="mod">
          <ac:chgData name="Stanford Bowman" userId="6ede3e4e1afbea80" providerId="LiveId" clId="{3A421F6F-F4CE-4ECC-81D5-4EB929538648}" dt="2024-11-06T18:39:10.757" v="479"/>
          <ac:spMkLst>
            <pc:docMk/>
            <pc:sldMk cId="2320373740" sldId="256"/>
            <ac:spMk id="2" creationId="{93C79CF3-5CEC-ACF9-0062-BF2C77F8FB59}"/>
          </ac:spMkLst>
        </pc:spChg>
        <pc:spChg chg="del mod">
          <ac:chgData name="Stanford Bowman" userId="6ede3e4e1afbea80" providerId="LiveId" clId="{3A421F6F-F4CE-4ECC-81D5-4EB929538648}" dt="2024-11-06T15:25:47.631" v="310" actId="478"/>
          <ac:spMkLst>
            <pc:docMk/>
            <pc:sldMk cId="2320373740" sldId="256"/>
            <ac:spMk id="3" creationId="{94EB724B-C82A-661D-383C-4586EFFB8AEC}"/>
          </ac:spMkLst>
        </pc:spChg>
        <pc:spChg chg="add mod">
          <ac:chgData name="Stanford Bowman" userId="6ede3e4e1afbea80" providerId="LiveId" clId="{3A421F6F-F4CE-4ECC-81D5-4EB929538648}" dt="2024-11-06T15:29:17.166" v="344" actId="14100"/>
          <ac:spMkLst>
            <pc:docMk/>
            <pc:sldMk cId="2320373740" sldId="256"/>
            <ac:spMk id="4" creationId="{CE171804-240E-95B4-2290-89EC06996284}"/>
          </ac:spMkLst>
        </pc:spChg>
        <pc:spChg chg="add mod">
          <ac:chgData name="Stanford Bowman" userId="6ede3e4e1afbea80" providerId="LiveId" clId="{3A421F6F-F4CE-4ECC-81D5-4EB929538648}" dt="2024-11-06T15:29:31.743" v="345" actId="207"/>
          <ac:spMkLst>
            <pc:docMk/>
            <pc:sldMk cId="2320373740" sldId="256"/>
            <ac:spMk id="5" creationId="{EA40F2D7-FEFD-F626-3FF0-08F6E576B617}"/>
          </ac:spMkLst>
        </pc:spChg>
        <pc:spChg chg="add del">
          <ac:chgData name="Stanford Bowman" userId="6ede3e4e1afbea80" providerId="LiveId" clId="{3A421F6F-F4CE-4ECC-81D5-4EB929538648}" dt="2024-11-06T15:28:31.777" v="333" actId="26606"/>
          <ac:spMkLst>
            <pc:docMk/>
            <pc:sldMk cId="2320373740" sldId="256"/>
            <ac:spMk id="8" creationId="{5A292AEA-2528-46C0-B426-95822B6141FB}"/>
          </ac:spMkLst>
        </pc:spChg>
        <pc:spChg chg="add del">
          <ac:chgData name="Stanford Bowman" userId="6ede3e4e1afbea80" providerId="LiveId" clId="{3A421F6F-F4CE-4ECC-81D5-4EB929538648}" dt="2024-11-06T15:28:31.777" v="333" actId="26606"/>
          <ac:spMkLst>
            <pc:docMk/>
            <pc:sldMk cId="2320373740" sldId="256"/>
            <ac:spMk id="10" creationId="{D8B7B198-E4DF-43CD-AD8C-199884323745}"/>
          </ac:spMkLst>
        </pc:spChg>
        <pc:spChg chg="add del">
          <ac:chgData name="Stanford Bowman" userId="6ede3e4e1afbea80" providerId="LiveId" clId="{3A421F6F-F4CE-4ECC-81D5-4EB929538648}" dt="2024-11-06T15:28:31.777" v="333" actId="26606"/>
          <ac:spMkLst>
            <pc:docMk/>
            <pc:sldMk cId="2320373740" sldId="256"/>
            <ac:spMk id="12" creationId="{2BE67753-EA0E-4819-8D22-0B6600CF7231}"/>
          </ac:spMkLst>
        </pc:spChg>
        <pc:spChg chg="add">
          <ac:chgData name="Stanford Bowman" userId="6ede3e4e1afbea80" providerId="LiveId" clId="{3A421F6F-F4CE-4ECC-81D5-4EB929538648}" dt="2024-11-06T15:28:31.777" v="333" actId="26606"/>
          <ac:spMkLst>
            <pc:docMk/>
            <pc:sldMk cId="2320373740" sldId="256"/>
            <ac:spMk id="38" creationId="{6B5E2835-4E47-45B3-9CFE-732FF7B05472}"/>
          </ac:spMkLst>
        </pc:spChg>
        <pc:spChg chg="add">
          <ac:chgData name="Stanford Bowman" userId="6ede3e4e1afbea80" providerId="LiveId" clId="{3A421F6F-F4CE-4ECC-81D5-4EB929538648}" dt="2024-11-06T15:28:31.777" v="333" actId="26606"/>
          <ac:spMkLst>
            <pc:docMk/>
            <pc:sldMk cId="2320373740" sldId="256"/>
            <ac:spMk id="40" creationId="{5B45AD5D-AA52-4F7B-9362-576A39AD9E09}"/>
          </ac:spMkLst>
        </pc:spChg>
        <pc:spChg chg="add">
          <ac:chgData name="Stanford Bowman" userId="6ede3e4e1afbea80" providerId="LiveId" clId="{3A421F6F-F4CE-4ECC-81D5-4EB929538648}" dt="2024-11-06T15:28:31.777" v="333" actId="26606"/>
          <ac:spMkLst>
            <pc:docMk/>
            <pc:sldMk cId="2320373740" sldId="256"/>
            <ac:spMk id="42" creationId="{AEDD7960-4866-4399-BEF6-DD1431AB4E34}"/>
          </ac:spMkLst>
        </pc:spChg>
        <pc:spChg chg="add">
          <ac:chgData name="Stanford Bowman" userId="6ede3e4e1afbea80" providerId="LiveId" clId="{3A421F6F-F4CE-4ECC-81D5-4EB929538648}" dt="2024-11-06T15:28:31.777" v="333" actId="26606"/>
          <ac:spMkLst>
            <pc:docMk/>
            <pc:sldMk cId="2320373740" sldId="256"/>
            <ac:spMk id="44" creationId="{55D4142C-5077-457F-A6AD-3FECFDB39685}"/>
          </ac:spMkLst>
        </pc:spChg>
        <pc:spChg chg="add">
          <ac:chgData name="Stanford Bowman" userId="6ede3e4e1afbea80" providerId="LiveId" clId="{3A421F6F-F4CE-4ECC-81D5-4EB929538648}" dt="2024-11-06T15:28:31.777" v="333" actId="26606"/>
          <ac:spMkLst>
            <pc:docMk/>
            <pc:sldMk cId="2320373740" sldId="256"/>
            <ac:spMk id="46" creationId="{7A5F0580-5EE9-419F-96EE-B6529EF6E7D0}"/>
          </ac:spMkLst>
        </pc:spChg>
        <pc:grpChg chg="add del">
          <ac:chgData name="Stanford Bowman" userId="6ede3e4e1afbea80" providerId="LiveId" clId="{3A421F6F-F4CE-4ECC-81D5-4EB929538648}" dt="2024-11-06T15:28:31.777" v="333" actId="26606"/>
          <ac:grpSpMkLst>
            <pc:docMk/>
            <pc:sldMk cId="2320373740" sldId="256"/>
            <ac:grpSpMk id="14" creationId="{D76D63AC-0421-45EC-B383-E79A61A78C6B}"/>
          </ac:grpSpMkLst>
        </pc:grpChg>
        <pc:grpChg chg="add del">
          <ac:chgData name="Stanford Bowman" userId="6ede3e4e1afbea80" providerId="LiveId" clId="{3A421F6F-F4CE-4ECC-81D5-4EB929538648}" dt="2024-11-06T15:28:31.777" v="333" actId="26606"/>
          <ac:grpSpMkLst>
            <pc:docMk/>
            <pc:sldMk cId="2320373740" sldId="256"/>
            <ac:grpSpMk id="23" creationId="{87F87F1B-42BA-4AC7-A4E2-41544DDB2CE3}"/>
          </ac:grpSpMkLst>
        </pc:grpChg>
        <pc:grpChg chg="add del">
          <ac:chgData name="Stanford Bowman" userId="6ede3e4e1afbea80" providerId="LiveId" clId="{3A421F6F-F4CE-4ECC-81D5-4EB929538648}" dt="2024-11-06T15:28:31.777" v="333" actId="26606"/>
          <ac:grpSpMkLst>
            <pc:docMk/>
            <pc:sldMk cId="2320373740" sldId="256"/>
            <ac:grpSpMk id="29" creationId="{967346A5-7569-4F15-AB5D-BE3DADF192C0}"/>
          </ac:grpSpMkLst>
        </pc:grpChg>
        <pc:picChg chg="add mod ord">
          <ac:chgData name="Stanford Bowman" userId="6ede3e4e1afbea80" providerId="LiveId" clId="{3A421F6F-F4CE-4ECC-81D5-4EB929538648}" dt="2024-11-06T15:29:54.229" v="346" actId="29295"/>
          <ac:picMkLst>
            <pc:docMk/>
            <pc:sldMk cId="2320373740" sldId="256"/>
            <ac:picMk id="7" creationId="{51B71793-24BD-0A30-F094-5700F5D2AA51}"/>
          </ac:picMkLst>
        </pc:picChg>
      </pc:sldChg>
      <pc:sldChg chg="modSp new del">
        <pc:chgData name="Stanford Bowman" userId="6ede3e4e1afbea80" providerId="LiveId" clId="{3A421F6F-F4CE-4ECC-81D5-4EB929538648}" dt="2024-11-06T15:02:08.320" v="73" actId="2696"/>
        <pc:sldMkLst>
          <pc:docMk/>
          <pc:sldMk cId="596734395" sldId="257"/>
        </pc:sldMkLst>
        <pc:spChg chg="mod">
          <ac:chgData name="Stanford Bowman" userId="6ede3e4e1afbea80" providerId="LiveId" clId="{3A421F6F-F4CE-4ECC-81D5-4EB929538648}" dt="2024-11-06T14:59:39.182" v="71"/>
          <ac:spMkLst>
            <pc:docMk/>
            <pc:sldMk cId="596734395" sldId="257"/>
            <ac:spMk id="2" creationId="{13659B05-3B95-22DE-CB48-12D7828666AB}"/>
          </ac:spMkLst>
        </pc:spChg>
        <pc:spChg chg="mod">
          <ac:chgData name="Stanford Bowman" userId="6ede3e4e1afbea80" providerId="LiveId" clId="{3A421F6F-F4CE-4ECC-81D5-4EB929538648}" dt="2024-11-06T14:59:39.182" v="71"/>
          <ac:spMkLst>
            <pc:docMk/>
            <pc:sldMk cId="596734395" sldId="257"/>
            <ac:spMk id="3" creationId="{9BBC2F04-8BE9-917B-5283-C5994B5CBB37}"/>
          </ac:spMkLst>
        </pc:spChg>
      </pc:sldChg>
      <pc:sldChg chg="addSp delSp modSp new mod modTransition setBg modNotes modNotesTx">
        <pc:chgData name="Stanford Bowman" userId="6ede3e4e1afbea80" providerId="LiveId" clId="{3A421F6F-F4CE-4ECC-81D5-4EB929538648}" dt="2024-11-12T15:09:18.427" v="1649"/>
        <pc:sldMkLst>
          <pc:docMk/>
          <pc:sldMk cId="3386076686" sldId="257"/>
        </pc:sldMkLst>
        <pc:spChg chg="del">
          <ac:chgData name="Stanford Bowman" userId="6ede3e4e1afbea80" providerId="LiveId" clId="{3A421F6F-F4CE-4ECC-81D5-4EB929538648}" dt="2024-11-06T15:03:40.212" v="212" actId="478"/>
          <ac:spMkLst>
            <pc:docMk/>
            <pc:sldMk cId="3386076686" sldId="257"/>
            <ac:spMk id="2" creationId="{1270DCE6-0FEB-792B-2660-67C443BDB21F}"/>
          </ac:spMkLst>
        </pc:spChg>
        <pc:spChg chg="del mod">
          <ac:chgData name="Stanford Bowman" userId="6ede3e4e1afbea80" providerId="LiveId" clId="{3A421F6F-F4CE-4ECC-81D5-4EB929538648}" dt="2024-11-06T15:03:35.074" v="210" actId="478"/>
          <ac:spMkLst>
            <pc:docMk/>
            <pc:sldMk cId="3386076686" sldId="257"/>
            <ac:spMk id="3" creationId="{EDDB5E25-BAA3-5799-3105-519B478A5CBB}"/>
          </ac:spMkLst>
        </pc:spChg>
        <pc:spChg chg="add del mod">
          <ac:chgData name="Stanford Bowman" userId="6ede3e4e1afbea80" providerId="LiveId" clId="{3A421F6F-F4CE-4ECC-81D5-4EB929538648}" dt="2024-11-06T15:03:38.373" v="211" actId="478"/>
          <ac:spMkLst>
            <pc:docMk/>
            <pc:sldMk cId="3386076686" sldId="257"/>
            <ac:spMk id="5" creationId="{5802C735-F449-F3E8-543D-72AAFF936294}"/>
          </ac:spMkLst>
        </pc:spChg>
        <pc:spChg chg="add mod">
          <ac:chgData name="Stanford Bowman" userId="6ede3e4e1afbea80" providerId="LiveId" clId="{3A421F6F-F4CE-4ECC-81D5-4EB929538648}" dt="2024-11-07T19:15:11.168" v="1241" actId="208"/>
          <ac:spMkLst>
            <pc:docMk/>
            <pc:sldMk cId="3386076686" sldId="257"/>
            <ac:spMk id="8" creationId="{A4A54857-409D-A106-2935-033406113BE7}"/>
          </ac:spMkLst>
        </pc:spChg>
        <pc:spChg chg="add mod">
          <ac:chgData name="Stanford Bowman" userId="6ede3e4e1afbea80" providerId="LiveId" clId="{3A421F6F-F4CE-4ECC-81D5-4EB929538648}" dt="2024-11-06T18:43:00.704" v="509" actId="404"/>
          <ac:spMkLst>
            <pc:docMk/>
            <pc:sldMk cId="3386076686" sldId="257"/>
            <ac:spMk id="10" creationId="{F14EB0AB-5B3C-EF9F-904F-E01E697CFAE2}"/>
          </ac:spMkLst>
        </pc:spChg>
        <pc:spChg chg="add mod">
          <ac:chgData name="Stanford Bowman" userId="6ede3e4e1afbea80" providerId="LiveId" clId="{3A421F6F-F4CE-4ECC-81D5-4EB929538648}" dt="2024-11-06T15:23:02.597" v="287" actId="339"/>
          <ac:spMkLst>
            <pc:docMk/>
            <pc:sldMk cId="3386076686" sldId="257"/>
            <ac:spMk id="11" creationId="{82463212-DBC6-A169-E582-4897ACB60767}"/>
          </ac:spMkLst>
        </pc:spChg>
        <pc:spChg chg="add mod">
          <ac:chgData name="Stanford Bowman" userId="6ede3e4e1afbea80" providerId="LiveId" clId="{3A421F6F-F4CE-4ECC-81D5-4EB929538648}" dt="2024-11-06T15:31:43.060" v="392"/>
          <ac:spMkLst>
            <pc:docMk/>
            <pc:sldMk cId="3386076686" sldId="257"/>
            <ac:spMk id="14" creationId="{929E4CA2-5782-3A9B-847B-36280BC80438}"/>
          </ac:spMkLst>
        </pc:spChg>
        <pc:picChg chg="add del mod">
          <ac:chgData name="Stanford Bowman" userId="6ede3e4e1afbea80" providerId="LiveId" clId="{3A421F6F-F4CE-4ECC-81D5-4EB929538648}" dt="2024-11-06T19:24:19.776" v="893" actId="478"/>
          <ac:picMkLst>
            <pc:docMk/>
            <pc:sldMk cId="3386076686" sldId="257"/>
            <ac:picMk id="13" creationId="{82E4A681-BD14-72A1-188A-EF6C55E515EF}"/>
          </ac:picMkLst>
        </pc:picChg>
        <pc:picChg chg="add mod">
          <ac:chgData name="Stanford Bowman" userId="6ede3e4e1afbea80" providerId="LiveId" clId="{3A421F6F-F4CE-4ECC-81D5-4EB929538648}" dt="2024-11-06T19:24:49.248" v="899" actId="14100"/>
          <ac:picMkLst>
            <pc:docMk/>
            <pc:sldMk cId="3386076686" sldId="257"/>
            <ac:picMk id="15" creationId="{D717632C-8E1A-57CF-A76D-BC5813736341}"/>
          </ac:picMkLst>
        </pc:picChg>
        <pc:cxnChg chg="add mod">
          <ac:chgData name="Stanford Bowman" userId="6ede3e4e1afbea80" providerId="LiveId" clId="{3A421F6F-F4CE-4ECC-81D5-4EB929538648}" dt="2024-11-07T19:15:11.168" v="1241" actId="208"/>
          <ac:cxnSpMkLst>
            <pc:docMk/>
            <pc:sldMk cId="3386076686" sldId="257"/>
            <ac:cxnSpMk id="6" creationId="{2CC59C3C-89CD-9C0E-15E6-1F992E58912B}"/>
          </ac:cxnSpMkLst>
        </pc:cxnChg>
        <pc:cxnChg chg="add mod">
          <ac:chgData name="Stanford Bowman" userId="6ede3e4e1afbea80" providerId="LiveId" clId="{3A421F6F-F4CE-4ECC-81D5-4EB929538648}" dt="2024-11-07T19:15:11.168" v="1241" actId="208"/>
          <ac:cxnSpMkLst>
            <pc:docMk/>
            <pc:sldMk cId="3386076686" sldId="257"/>
            <ac:cxnSpMk id="7" creationId="{A5E0B20C-B0C5-BE87-AFB1-701DD904BAA2}"/>
          </ac:cxnSpMkLst>
        </pc:cxnChg>
        <pc:cxnChg chg="add mod">
          <ac:chgData name="Stanford Bowman" userId="6ede3e4e1afbea80" providerId="LiveId" clId="{3A421F6F-F4CE-4ECC-81D5-4EB929538648}" dt="2024-11-07T19:15:11.168" v="1241" actId="208"/>
          <ac:cxnSpMkLst>
            <pc:docMk/>
            <pc:sldMk cId="3386076686" sldId="257"/>
            <ac:cxnSpMk id="9" creationId="{3472D216-2023-81B8-19CA-A7F01BE5A6B6}"/>
          </ac:cxnSpMkLst>
        </pc:cxnChg>
      </pc:sldChg>
      <pc:sldChg chg="delSp add del setBg delDesignElem">
        <pc:chgData name="Stanford Bowman" userId="6ede3e4e1afbea80" providerId="LiveId" clId="{3A421F6F-F4CE-4ECC-81D5-4EB929538648}" dt="2024-11-06T15:24:25.528" v="298" actId="47"/>
        <pc:sldMkLst>
          <pc:docMk/>
          <pc:sldMk cId="938862080" sldId="258"/>
        </pc:sldMkLst>
        <pc:spChg chg="del">
          <ac:chgData name="Stanford Bowman" userId="6ede3e4e1afbea80" providerId="LiveId" clId="{3A421F6F-F4CE-4ECC-81D5-4EB929538648}" dt="2024-11-06T15:24:18.652" v="297"/>
          <ac:spMkLst>
            <pc:docMk/>
            <pc:sldMk cId="938862080" sldId="258"/>
            <ac:spMk id="17" creationId="{4D6B3FC3-266A-4796-85DE-016CA2ED6539}"/>
          </ac:spMkLst>
        </pc:spChg>
        <pc:spChg chg="del">
          <ac:chgData name="Stanford Bowman" userId="6ede3e4e1afbea80" providerId="LiveId" clId="{3A421F6F-F4CE-4ECC-81D5-4EB929538648}" dt="2024-11-06T15:24:18.652" v="297"/>
          <ac:spMkLst>
            <pc:docMk/>
            <pc:sldMk cId="938862080" sldId="258"/>
            <ac:spMk id="19" creationId="{1166F14E-D6C0-40B2-97E6-0854392CD4CC}"/>
          </ac:spMkLst>
        </pc:spChg>
        <pc:spChg chg="del">
          <ac:chgData name="Stanford Bowman" userId="6ede3e4e1afbea80" providerId="LiveId" clId="{3A421F6F-F4CE-4ECC-81D5-4EB929538648}" dt="2024-11-06T15:24:18.652" v="297"/>
          <ac:spMkLst>
            <pc:docMk/>
            <pc:sldMk cId="938862080" sldId="258"/>
            <ac:spMk id="21" creationId="{14C19743-4CEE-4CA9-9E59-5833323AA80A}"/>
          </ac:spMkLst>
        </pc:spChg>
        <pc:spChg chg="del">
          <ac:chgData name="Stanford Bowman" userId="6ede3e4e1afbea80" providerId="LiveId" clId="{3A421F6F-F4CE-4ECC-81D5-4EB929538648}" dt="2024-11-06T15:24:18.652" v="297"/>
          <ac:spMkLst>
            <pc:docMk/>
            <pc:sldMk cId="938862080" sldId="258"/>
            <ac:spMk id="23" creationId="{3E09C179-0496-421E-A458-FACB93893AF7}"/>
          </ac:spMkLst>
        </pc:spChg>
        <pc:spChg chg="del">
          <ac:chgData name="Stanford Bowman" userId="6ede3e4e1afbea80" providerId="LiveId" clId="{3A421F6F-F4CE-4ECC-81D5-4EB929538648}" dt="2024-11-06T15:24:18.652" v="297"/>
          <ac:spMkLst>
            <pc:docMk/>
            <pc:sldMk cId="938862080" sldId="258"/>
            <ac:spMk id="25" creationId="{E407748B-B8A8-447D-84A0-C56A1E86A461}"/>
          </ac:spMkLst>
        </pc:spChg>
        <pc:spChg chg="del">
          <ac:chgData name="Stanford Bowman" userId="6ede3e4e1afbea80" providerId="LiveId" clId="{3A421F6F-F4CE-4ECC-81D5-4EB929538648}" dt="2024-11-06T15:24:18.652" v="297"/>
          <ac:spMkLst>
            <pc:docMk/>
            <pc:sldMk cId="938862080" sldId="258"/>
            <ac:spMk id="27" creationId="{88C20F14-80FE-465B-B829-1BA44065CF60}"/>
          </ac:spMkLst>
        </pc:spChg>
        <pc:cxnChg chg="del">
          <ac:chgData name="Stanford Bowman" userId="6ede3e4e1afbea80" providerId="LiveId" clId="{3A421F6F-F4CE-4ECC-81D5-4EB929538648}" dt="2024-11-06T15:24:18.652" v="297"/>
          <ac:cxnSpMkLst>
            <pc:docMk/>
            <pc:sldMk cId="938862080" sldId="258"/>
            <ac:cxnSpMk id="11" creationId="{9BE42A0F-3C3F-4500-BF5A-4FD28C1AA792}"/>
          </ac:cxnSpMkLst>
        </pc:cxnChg>
        <pc:cxnChg chg="del">
          <ac:chgData name="Stanford Bowman" userId="6ede3e4e1afbea80" providerId="LiveId" clId="{3A421F6F-F4CE-4ECC-81D5-4EB929538648}" dt="2024-11-06T15:24:18.652" v="297"/>
          <ac:cxnSpMkLst>
            <pc:docMk/>
            <pc:sldMk cId="938862080" sldId="258"/>
            <ac:cxnSpMk id="13" creationId="{F8862440-EF12-4BF0-9309-5653F387474A}"/>
          </ac:cxnSpMkLst>
        </pc:cxnChg>
        <pc:cxnChg chg="del">
          <ac:chgData name="Stanford Bowman" userId="6ede3e4e1afbea80" providerId="LiveId" clId="{3A421F6F-F4CE-4ECC-81D5-4EB929538648}" dt="2024-11-06T15:24:18.652" v="297"/>
          <ac:cxnSpMkLst>
            <pc:docMk/>
            <pc:sldMk cId="938862080" sldId="258"/>
            <ac:cxnSpMk id="15" creationId="{C082FBDA-B6BB-447F-88F9-E5927CC713F7}"/>
          </ac:cxnSpMkLst>
        </pc:cxnChg>
      </pc:sldChg>
      <pc:sldChg chg="addSp delSp modSp add del mod modTransition modNotesTx">
        <pc:chgData name="Stanford Bowman" userId="6ede3e4e1afbea80" providerId="LiveId" clId="{3A421F6F-F4CE-4ECC-81D5-4EB929538648}" dt="2024-11-08T19:21:16.553" v="1423" actId="47"/>
        <pc:sldMkLst>
          <pc:docMk/>
          <pc:sldMk cId="302755266" sldId="290"/>
        </pc:sldMkLst>
        <pc:spChg chg="mod">
          <ac:chgData name="Stanford Bowman" userId="6ede3e4e1afbea80" providerId="LiveId" clId="{3A421F6F-F4CE-4ECC-81D5-4EB929538648}" dt="2024-11-07T19:31:11.095" v="1302" actId="207"/>
          <ac:spMkLst>
            <pc:docMk/>
            <pc:sldMk cId="302755266" sldId="290"/>
            <ac:spMk id="3" creationId="{BD90AFB3-CDB8-ABB3-27B0-DD2B8D724A92}"/>
          </ac:spMkLst>
        </pc:spChg>
        <pc:spChg chg="mod">
          <ac:chgData name="Stanford Bowman" userId="6ede3e4e1afbea80" providerId="LiveId" clId="{3A421F6F-F4CE-4ECC-81D5-4EB929538648}" dt="2024-11-07T19:00:20.674" v="1207" actId="404"/>
          <ac:spMkLst>
            <pc:docMk/>
            <pc:sldMk cId="302755266" sldId="290"/>
            <ac:spMk id="5" creationId="{30C654AB-A098-10F8-E65C-363BA0977DBC}"/>
          </ac:spMkLst>
        </pc:spChg>
        <pc:spChg chg="mod">
          <ac:chgData name="Stanford Bowman" userId="6ede3e4e1afbea80" providerId="LiveId" clId="{3A421F6F-F4CE-4ECC-81D5-4EB929538648}" dt="2024-11-07T19:31:04.448" v="1301" actId="207"/>
          <ac:spMkLst>
            <pc:docMk/>
            <pc:sldMk cId="302755266" sldId="290"/>
            <ac:spMk id="6" creationId="{A0671547-CD94-CEC5-CC74-8CEDAB88583F}"/>
          </ac:spMkLst>
        </pc:spChg>
        <pc:spChg chg="del">
          <ac:chgData name="Stanford Bowman" userId="6ede3e4e1afbea80" providerId="LiveId" clId="{3A421F6F-F4CE-4ECC-81D5-4EB929538648}" dt="2024-11-06T18:24:13.673" v="465" actId="478"/>
          <ac:spMkLst>
            <pc:docMk/>
            <pc:sldMk cId="302755266" sldId="290"/>
            <ac:spMk id="10" creationId="{134AEDED-7AFF-2CFC-E1CD-905B7F0BC228}"/>
          </ac:spMkLst>
        </pc:spChg>
        <pc:spChg chg="add mod">
          <ac:chgData name="Stanford Bowman" userId="6ede3e4e1afbea80" providerId="LiveId" clId="{3A421F6F-F4CE-4ECC-81D5-4EB929538648}" dt="2024-11-07T19:04:24.731" v="1222"/>
          <ac:spMkLst>
            <pc:docMk/>
            <pc:sldMk cId="302755266" sldId="290"/>
            <ac:spMk id="10" creationId="{584BCA3A-191E-8F42-4496-6B12D9BAF2F7}"/>
          </ac:spMkLst>
        </pc:spChg>
        <pc:picChg chg="add mod">
          <ac:chgData name="Stanford Bowman" userId="6ede3e4e1afbea80" providerId="LiveId" clId="{3A421F6F-F4CE-4ECC-81D5-4EB929538648}" dt="2024-11-07T19:03:58.726" v="1220" actId="1076"/>
          <ac:picMkLst>
            <pc:docMk/>
            <pc:sldMk cId="302755266" sldId="290"/>
            <ac:picMk id="2" creationId="{36420CD1-62BB-F4CA-DEEA-D03438261D9D}"/>
          </ac:picMkLst>
        </pc:picChg>
        <pc:cxnChg chg="mod">
          <ac:chgData name="Stanford Bowman" userId="6ede3e4e1afbea80" providerId="LiveId" clId="{3A421F6F-F4CE-4ECC-81D5-4EB929538648}" dt="2024-11-07T19:31:03.567" v="1300" actId="208"/>
          <ac:cxnSpMkLst>
            <pc:docMk/>
            <pc:sldMk cId="302755266" sldId="290"/>
            <ac:cxnSpMk id="8" creationId="{99F1AB1B-1F03-88BA-CCB9-D0A094652344}"/>
          </ac:cxnSpMkLst>
        </pc:cxnChg>
        <pc:cxnChg chg="mod">
          <ac:chgData name="Stanford Bowman" userId="6ede3e4e1afbea80" providerId="LiveId" clId="{3A421F6F-F4CE-4ECC-81D5-4EB929538648}" dt="2024-11-07T19:31:03.567" v="1300" actId="208"/>
          <ac:cxnSpMkLst>
            <pc:docMk/>
            <pc:sldMk cId="302755266" sldId="290"/>
            <ac:cxnSpMk id="9" creationId="{54FFE301-C26F-9262-CCB8-88228BBE875E}"/>
          </ac:cxnSpMkLst>
        </pc:cxnChg>
        <pc:cxnChg chg="mod">
          <ac:chgData name="Stanford Bowman" userId="6ede3e4e1afbea80" providerId="LiveId" clId="{3A421F6F-F4CE-4ECC-81D5-4EB929538648}" dt="2024-11-07T19:31:03.567" v="1300" actId="208"/>
          <ac:cxnSpMkLst>
            <pc:docMk/>
            <pc:sldMk cId="302755266" sldId="290"/>
            <ac:cxnSpMk id="11" creationId="{E3A27209-192F-3BAA-0113-4ED7836E392A}"/>
          </ac:cxnSpMkLst>
        </pc:cxnChg>
      </pc:sldChg>
      <pc:sldChg chg="addSp delSp modSp add mod modTransition modNotes modNotesTx">
        <pc:chgData name="Stanford Bowman" userId="6ede3e4e1afbea80" providerId="LiveId" clId="{3A421F6F-F4CE-4ECC-81D5-4EB929538648}" dt="2024-11-12T15:09:32.568" v="1650"/>
        <pc:sldMkLst>
          <pc:docMk/>
          <pc:sldMk cId="3159288639" sldId="303"/>
        </pc:sldMkLst>
        <pc:spChg chg="add del mod">
          <ac:chgData name="Stanford Bowman" userId="6ede3e4e1afbea80" providerId="LiveId" clId="{3A421F6F-F4CE-4ECC-81D5-4EB929538648}" dt="2024-11-06T15:35:03.870" v="426" actId="478"/>
          <ac:spMkLst>
            <pc:docMk/>
            <pc:sldMk cId="3159288639" sldId="303"/>
            <ac:spMk id="2" creationId="{66DE6754-07A9-229B-631C-6C759B96DCC7}"/>
          </ac:spMkLst>
        </pc:spChg>
        <pc:spChg chg="add del mod">
          <ac:chgData name="Stanford Bowman" userId="6ede3e4e1afbea80" providerId="LiveId" clId="{3A421F6F-F4CE-4ECC-81D5-4EB929538648}" dt="2024-11-08T19:54:06.444" v="1638" actId="478"/>
          <ac:spMkLst>
            <pc:docMk/>
            <pc:sldMk cId="3159288639" sldId="303"/>
            <ac:spMk id="3" creationId="{AEA774FC-EBC2-73C1-A8EB-F44CDEF7CE51}"/>
          </ac:spMkLst>
        </pc:spChg>
        <pc:spChg chg="del">
          <ac:chgData name="Stanford Bowman" userId="6ede3e4e1afbea80" providerId="LiveId" clId="{3A421F6F-F4CE-4ECC-81D5-4EB929538648}" dt="2024-11-06T15:35:03.870" v="426" actId="478"/>
          <ac:spMkLst>
            <pc:docMk/>
            <pc:sldMk cId="3159288639" sldId="303"/>
            <ac:spMk id="4" creationId="{BCBA58E7-5C30-6D7F-E845-E91C2488F7D2}"/>
          </ac:spMkLst>
        </pc:spChg>
        <pc:spChg chg="mod">
          <ac:chgData name="Stanford Bowman" userId="6ede3e4e1afbea80" providerId="LiveId" clId="{3A421F6F-F4CE-4ECC-81D5-4EB929538648}" dt="2024-11-08T19:54:19.425" v="1639" actId="1076"/>
          <ac:spMkLst>
            <pc:docMk/>
            <pc:sldMk cId="3159288639" sldId="303"/>
            <ac:spMk id="6" creationId="{AB55FF1C-3CBD-419A-9DE4-7A8AA6371B6A}"/>
          </ac:spMkLst>
        </pc:spChg>
        <pc:spChg chg="mod">
          <ac:chgData name="Stanford Bowman" userId="6ede3e4e1afbea80" providerId="LiveId" clId="{3A421F6F-F4CE-4ECC-81D5-4EB929538648}" dt="2024-11-07T19:19:08.792" v="1270" actId="207"/>
          <ac:spMkLst>
            <pc:docMk/>
            <pc:sldMk cId="3159288639" sldId="303"/>
            <ac:spMk id="9" creationId="{D7FC8CD1-408E-4146-94C5-2737697D80BE}"/>
          </ac:spMkLst>
        </pc:spChg>
        <pc:graphicFrameChg chg="add mod modGraphic">
          <ac:chgData name="Stanford Bowman" userId="6ede3e4e1afbea80" providerId="LiveId" clId="{3A421F6F-F4CE-4ECC-81D5-4EB929538648}" dt="2024-11-07T19:18:27.428" v="1264" actId="12100"/>
          <ac:graphicFrameMkLst>
            <pc:docMk/>
            <pc:sldMk cId="3159288639" sldId="303"/>
            <ac:graphicFrameMk id="7" creationId="{7208CB51-763A-09B6-C6FD-38869B354BEE}"/>
          </ac:graphicFrameMkLst>
        </pc:graphicFrameChg>
        <pc:graphicFrameChg chg="mod modGraphic">
          <ac:chgData name="Stanford Bowman" userId="6ede3e4e1afbea80" providerId="LiveId" clId="{3A421F6F-F4CE-4ECC-81D5-4EB929538648}" dt="2024-11-07T19:18:39.797" v="1265" actId="12100"/>
          <ac:graphicFrameMkLst>
            <pc:docMk/>
            <pc:sldMk cId="3159288639" sldId="303"/>
            <ac:graphicFrameMk id="11" creationId="{503F7713-8E67-1421-2A8A-400A0F3D2CE1}"/>
          </ac:graphicFrameMkLst>
        </pc:graphicFrameChg>
        <pc:graphicFrameChg chg="add mod modGraphic">
          <ac:chgData name="Stanford Bowman" userId="6ede3e4e1afbea80" providerId="LiveId" clId="{3A421F6F-F4CE-4ECC-81D5-4EB929538648}" dt="2024-11-07T19:18:47.022" v="1266" actId="12100"/>
          <ac:graphicFrameMkLst>
            <pc:docMk/>
            <pc:sldMk cId="3159288639" sldId="303"/>
            <ac:graphicFrameMk id="12" creationId="{0889EF15-6E3B-5556-9C41-611B1C0B2C75}"/>
          </ac:graphicFrameMkLst>
        </pc:graphicFrameChg>
        <pc:picChg chg="del">
          <ac:chgData name="Stanford Bowman" userId="6ede3e4e1afbea80" providerId="LiveId" clId="{3A421F6F-F4CE-4ECC-81D5-4EB929538648}" dt="2024-11-06T15:31:58.768" v="396" actId="478"/>
          <ac:picMkLst>
            <pc:docMk/>
            <pc:sldMk cId="3159288639" sldId="303"/>
            <ac:picMk id="5" creationId="{A054AE7C-B555-7FAF-A620-3E2795CFD532}"/>
          </ac:picMkLst>
        </pc:picChg>
        <pc:cxnChg chg="mod">
          <ac:chgData name="Stanford Bowman" userId="6ede3e4e1afbea80" providerId="LiveId" clId="{3A421F6F-F4CE-4ECC-81D5-4EB929538648}" dt="2024-11-07T19:19:08.231" v="1269" actId="208"/>
          <ac:cxnSpMkLst>
            <pc:docMk/>
            <pc:sldMk cId="3159288639" sldId="303"/>
            <ac:cxnSpMk id="8" creationId="{6B4C1740-1802-4C5A-A7EF-499332B34CE5}"/>
          </ac:cxnSpMkLst>
        </pc:cxnChg>
        <pc:cxnChg chg="mod">
          <ac:chgData name="Stanford Bowman" userId="6ede3e4e1afbea80" providerId="LiveId" clId="{3A421F6F-F4CE-4ECC-81D5-4EB929538648}" dt="2024-11-07T19:19:08.231" v="1269" actId="208"/>
          <ac:cxnSpMkLst>
            <pc:docMk/>
            <pc:sldMk cId="3159288639" sldId="303"/>
            <ac:cxnSpMk id="10" creationId="{03AE2B84-76CE-484C-ACBD-E726AA9B4644}"/>
          </ac:cxnSpMkLst>
        </pc:cxnChg>
        <pc:cxnChg chg="mod">
          <ac:chgData name="Stanford Bowman" userId="6ede3e4e1afbea80" providerId="LiveId" clId="{3A421F6F-F4CE-4ECC-81D5-4EB929538648}" dt="2024-11-07T19:19:08.231" v="1269" actId="208"/>
          <ac:cxnSpMkLst>
            <pc:docMk/>
            <pc:sldMk cId="3159288639" sldId="303"/>
            <ac:cxnSpMk id="14" creationId="{5AEB17B8-AAE0-4467-ABDF-E332A0157308}"/>
          </ac:cxnSpMkLst>
        </pc:cxnChg>
      </pc:sldChg>
      <pc:sldChg chg="add del">
        <pc:chgData name="Stanford Bowman" userId="6ede3e4e1afbea80" providerId="LiveId" clId="{3A421F6F-F4CE-4ECC-81D5-4EB929538648}" dt="2024-11-06T15:24:40.250" v="302" actId="47"/>
        <pc:sldMkLst>
          <pc:docMk/>
          <pc:sldMk cId="1613598062" sldId="307"/>
        </pc:sldMkLst>
      </pc:sldChg>
      <pc:sldChg chg="addSp delSp modSp add mod ord modTransition modNotesTx">
        <pc:chgData name="Stanford Bowman" userId="6ede3e4e1afbea80" providerId="LiveId" clId="{3A421F6F-F4CE-4ECC-81D5-4EB929538648}" dt="2024-11-12T16:03:35.753" v="1752"/>
        <pc:sldMkLst>
          <pc:docMk/>
          <pc:sldMk cId="365334912" sldId="308"/>
        </pc:sldMkLst>
        <pc:spChg chg="mod">
          <ac:chgData name="Stanford Bowman" userId="6ede3e4e1afbea80" providerId="LiveId" clId="{3A421F6F-F4CE-4ECC-81D5-4EB929538648}" dt="2024-11-12T16:03:27.497" v="1751" actId="121"/>
          <ac:spMkLst>
            <pc:docMk/>
            <pc:sldMk cId="365334912" sldId="308"/>
            <ac:spMk id="5" creationId="{F81D1717-4B15-EC9D-309F-8DC56B188114}"/>
          </ac:spMkLst>
        </pc:spChg>
        <pc:spChg chg="mod">
          <ac:chgData name="Stanford Bowman" userId="6ede3e4e1afbea80" providerId="LiveId" clId="{3A421F6F-F4CE-4ECC-81D5-4EB929538648}" dt="2024-11-12T16:03:35.753" v="1752"/>
          <ac:spMkLst>
            <pc:docMk/>
            <pc:sldMk cId="365334912" sldId="308"/>
            <ac:spMk id="8" creationId="{06C613D8-F27D-039E-70AA-8FA9D4839FA5}"/>
          </ac:spMkLst>
        </pc:spChg>
        <pc:spChg chg="mod">
          <ac:chgData name="Stanford Bowman" userId="6ede3e4e1afbea80" providerId="LiveId" clId="{3A421F6F-F4CE-4ECC-81D5-4EB929538648}" dt="2024-11-07T19:13:40.496" v="1236" actId="208"/>
          <ac:spMkLst>
            <pc:docMk/>
            <pc:sldMk cId="365334912" sldId="308"/>
            <ac:spMk id="10" creationId="{A8C7C3A0-5E78-49C8-B8D4-F3DF62B2BC93}"/>
          </ac:spMkLst>
        </pc:spChg>
        <pc:spChg chg="mod">
          <ac:chgData name="Stanford Bowman" userId="6ede3e4e1afbea80" providerId="LiveId" clId="{3A421F6F-F4CE-4ECC-81D5-4EB929538648}" dt="2024-11-06T15:31:29.063" v="391" actId="403"/>
          <ac:spMkLst>
            <pc:docMk/>
            <pc:sldMk cId="365334912" sldId="308"/>
            <ac:spMk id="11" creationId="{56AE2454-CE9A-4A6B-AB5A-349E0D967654}"/>
          </ac:spMkLst>
        </pc:spChg>
        <pc:picChg chg="del">
          <ac:chgData name="Stanford Bowman" userId="6ede3e4e1afbea80" providerId="LiveId" clId="{3A421F6F-F4CE-4ECC-81D5-4EB929538648}" dt="2024-11-06T15:24:30.830" v="301" actId="478"/>
          <ac:picMkLst>
            <pc:docMk/>
            <pc:sldMk cId="365334912" sldId="308"/>
            <ac:picMk id="2" creationId="{A0B242BD-5300-D6BB-7B02-E69B5401827F}"/>
          </ac:picMkLst>
        </pc:picChg>
        <pc:picChg chg="add mod">
          <ac:chgData name="Stanford Bowman" userId="6ede3e4e1afbea80" providerId="LiveId" clId="{3A421F6F-F4CE-4ECC-81D5-4EB929538648}" dt="2024-11-08T17:02:08.843" v="1400" actId="1076"/>
          <ac:picMkLst>
            <pc:docMk/>
            <pc:sldMk cId="365334912" sldId="308"/>
            <ac:picMk id="6" creationId="{1763EA6E-158B-7F6C-D218-079C375102D3}"/>
          </ac:picMkLst>
        </pc:picChg>
      </pc:sldChg>
      <pc:sldChg chg="addSp delSp modSp add mod modTransition setBg modNotes modNotesTx">
        <pc:chgData name="Stanford Bowman" userId="6ede3e4e1afbea80" providerId="LiveId" clId="{3A421F6F-F4CE-4ECC-81D5-4EB929538648}" dt="2024-11-12T15:09:18.427" v="1649"/>
        <pc:sldMkLst>
          <pc:docMk/>
          <pc:sldMk cId="2270028676" sldId="313"/>
        </pc:sldMkLst>
        <pc:spChg chg="mod">
          <ac:chgData name="Stanford Bowman" userId="6ede3e4e1afbea80" providerId="LiveId" clId="{3A421F6F-F4CE-4ECC-81D5-4EB929538648}" dt="2024-11-06T18:47:47.356" v="588"/>
          <ac:spMkLst>
            <pc:docMk/>
            <pc:sldMk cId="2270028676" sldId="313"/>
            <ac:spMk id="2" creationId="{80F287FE-1EFA-4C15-BFDD-1EE3F2D37BF1}"/>
          </ac:spMkLst>
        </pc:spChg>
        <pc:spChg chg="del">
          <ac:chgData name="Stanford Bowman" userId="6ede3e4e1afbea80" providerId="LiveId" clId="{3A421F6F-F4CE-4ECC-81D5-4EB929538648}" dt="2024-11-06T15:35:22.550" v="430" actId="478"/>
          <ac:spMkLst>
            <pc:docMk/>
            <pc:sldMk cId="2270028676" sldId="313"/>
            <ac:spMk id="3" creationId="{8B326380-6EE5-15CE-F5ED-DF9025BD466B}"/>
          </ac:spMkLst>
        </pc:spChg>
        <pc:spChg chg="mod">
          <ac:chgData name="Stanford Bowman" userId="6ede3e4e1afbea80" providerId="LiveId" clId="{3A421F6F-F4CE-4ECC-81D5-4EB929538648}" dt="2024-11-08T17:02:56.648" v="1402" actId="207"/>
          <ac:spMkLst>
            <pc:docMk/>
            <pc:sldMk cId="2270028676" sldId="313"/>
            <ac:spMk id="5" creationId="{38DE476D-C50D-3BF0-F71F-176CC71DA0B9}"/>
          </ac:spMkLst>
        </pc:spChg>
        <pc:spChg chg="add del mod">
          <ac:chgData name="Stanford Bowman" userId="6ede3e4e1afbea80" providerId="LiveId" clId="{3A421F6F-F4CE-4ECC-81D5-4EB929538648}" dt="2024-11-06T15:35:22.550" v="430" actId="478"/>
          <ac:spMkLst>
            <pc:docMk/>
            <pc:sldMk cId="2270028676" sldId="313"/>
            <ac:spMk id="6" creationId="{B2EFF8F1-97C9-6678-23CF-3957D051C275}"/>
          </ac:spMkLst>
        </pc:spChg>
        <pc:spChg chg="mod">
          <ac:chgData name="Stanford Bowman" userId="6ede3e4e1afbea80" providerId="LiveId" clId="{3A421F6F-F4CE-4ECC-81D5-4EB929538648}" dt="2024-11-08T16:59:13.947" v="1399" actId="1076"/>
          <ac:spMkLst>
            <pc:docMk/>
            <pc:sldMk cId="2270028676" sldId="313"/>
            <ac:spMk id="7" creationId="{5FECD5C6-ED2A-D81D-35BB-C6FEDBF25D70}"/>
          </ac:spMkLst>
        </pc:spChg>
        <pc:spChg chg="add mod">
          <ac:chgData name="Stanford Bowman" userId="6ede3e4e1afbea80" providerId="LiveId" clId="{3A421F6F-F4CE-4ECC-81D5-4EB929538648}" dt="2024-11-06T15:35:23.155" v="431"/>
          <ac:spMkLst>
            <pc:docMk/>
            <pc:sldMk cId="2270028676" sldId="313"/>
            <ac:spMk id="8" creationId="{C2FE8C39-4415-E634-9350-3A56D261AE99}"/>
          </ac:spMkLst>
        </pc:spChg>
        <pc:spChg chg="mod">
          <ac:chgData name="Stanford Bowman" userId="6ede3e4e1afbea80" providerId="LiveId" clId="{3A421F6F-F4CE-4ECC-81D5-4EB929538648}" dt="2024-11-08T17:04:13.161" v="1405" actId="207"/>
          <ac:spMkLst>
            <pc:docMk/>
            <pc:sldMk cId="2270028676" sldId="313"/>
            <ac:spMk id="14" creationId="{F56CA3A7-DD56-4040-B08E-813F9A33E24C}"/>
          </ac:spMkLst>
        </pc:spChg>
        <pc:cxnChg chg="mod">
          <ac:chgData name="Stanford Bowman" userId="6ede3e4e1afbea80" providerId="LiveId" clId="{3A421F6F-F4CE-4ECC-81D5-4EB929538648}" dt="2024-11-07T19:15:52.225" v="1250" actId="208"/>
          <ac:cxnSpMkLst>
            <pc:docMk/>
            <pc:sldMk cId="2270028676" sldId="313"/>
            <ac:cxnSpMk id="4" creationId="{36656538-5B58-9ABC-0F90-BA51A70B11AB}"/>
          </ac:cxnSpMkLst>
        </pc:cxnChg>
        <pc:cxnChg chg="mod">
          <ac:chgData name="Stanford Bowman" userId="6ede3e4e1afbea80" providerId="LiveId" clId="{3A421F6F-F4CE-4ECC-81D5-4EB929538648}" dt="2024-11-07T19:15:52.225" v="1250" actId="208"/>
          <ac:cxnSpMkLst>
            <pc:docMk/>
            <pc:sldMk cId="2270028676" sldId="313"/>
            <ac:cxnSpMk id="11" creationId="{B400B508-C231-4712-81CE-6DDF7F0C27C8}"/>
          </ac:cxnSpMkLst>
        </pc:cxnChg>
      </pc:sldChg>
      <pc:sldChg chg="addSp modSp add mod modTransition setBg modNotes modNotesTx">
        <pc:chgData name="Stanford Bowman" userId="6ede3e4e1afbea80" providerId="LiveId" clId="{3A421F6F-F4CE-4ECC-81D5-4EB929538648}" dt="2024-11-12T16:00:02.315" v="1733" actId="1076"/>
        <pc:sldMkLst>
          <pc:docMk/>
          <pc:sldMk cId="1145517130" sldId="431"/>
        </pc:sldMkLst>
        <pc:spChg chg="mod">
          <ac:chgData name="Stanford Bowman" userId="6ede3e4e1afbea80" providerId="LiveId" clId="{3A421F6F-F4CE-4ECC-81D5-4EB929538648}" dt="2024-11-07T19:39:56.599" v="1356" actId="207"/>
          <ac:spMkLst>
            <pc:docMk/>
            <pc:sldMk cId="1145517130" sldId="431"/>
            <ac:spMk id="3" creationId="{B17AB7AE-B76D-B09E-47F7-44531985A54B}"/>
          </ac:spMkLst>
        </pc:spChg>
        <pc:spChg chg="mod">
          <ac:chgData name="Stanford Bowman" userId="6ede3e4e1afbea80" providerId="LiveId" clId="{3A421F6F-F4CE-4ECC-81D5-4EB929538648}" dt="2024-11-12T16:00:02.315" v="1733" actId="1076"/>
          <ac:spMkLst>
            <pc:docMk/>
            <pc:sldMk cId="1145517130" sldId="431"/>
            <ac:spMk id="4" creationId="{38D6FED4-1D7E-CEDC-22A6-45236E3253A0}"/>
          </ac:spMkLst>
        </pc:spChg>
        <pc:spChg chg="mod">
          <ac:chgData name="Stanford Bowman" userId="6ede3e4e1afbea80" providerId="LiveId" clId="{3A421F6F-F4CE-4ECC-81D5-4EB929538648}" dt="2024-11-07T19:14:27.544" v="1238" actId="208"/>
          <ac:spMkLst>
            <pc:docMk/>
            <pc:sldMk cId="1145517130" sldId="431"/>
            <ac:spMk id="5" creationId="{85E16FA0-9C9C-EC07-7D05-796CDC145CC7}"/>
          </ac:spMkLst>
        </pc:spChg>
        <pc:spChg chg="mod">
          <ac:chgData name="Stanford Bowman" userId="6ede3e4e1afbea80" providerId="LiveId" clId="{3A421F6F-F4CE-4ECC-81D5-4EB929538648}" dt="2024-11-07T19:14:27.544" v="1238" actId="208"/>
          <ac:spMkLst>
            <pc:docMk/>
            <pc:sldMk cId="1145517130" sldId="431"/>
            <ac:spMk id="14" creationId="{32670A2B-FCC5-DB81-A59E-385E0E481FC9}"/>
          </ac:spMkLst>
        </pc:spChg>
        <pc:spChg chg="mod">
          <ac:chgData name="Stanford Bowman" userId="6ede3e4e1afbea80" providerId="LiveId" clId="{3A421F6F-F4CE-4ECC-81D5-4EB929538648}" dt="2024-11-07T19:14:27.544" v="1238" actId="208"/>
          <ac:spMkLst>
            <pc:docMk/>
            <pc:sldMk cId="1145517130" sldId="431"/>
            <ac:spMk id="16" creationId="{52E9ECB7-89A6-21B8-D971-09DED30723FF}"/>
          </ac:spMkLst>
        </pc:spChg>
        <pc:grpChg chg="mod">
          <ac:chgData name="Stanford Bowman" userId="6ede3e4e1afbea80" providerId="LiveId" clId="{3A421F6F-F4CE-4ECC-81D5-4EB929538648}" dt="2024-11-12T15:59:27.812" v="1729" actId="1035"/>
          <ac:grpSpMkLst>
            <pc:docMk/>
            <pc:sldMk cId="1145517130" sldId="431"/>
            <ac:grpSpMk id="9" creationId="{27823738-A69F-3179-76C8-4A6EBB2BC3AD}"/>
          </ac:grpSpMkLst>
        </pc:grpChg>
        <pc:graphicFrameChg chg="add mod">
          <ac:chgData name="Stanford Bowman" userId="6ede3e4e1afbea80" providerId="LiveId" clId="{3A421F6F-F4CE-4ECC-81D5-4EB929538648}" dt="2024-11-12T15:14:41.265" v="1666"/>
          <ac:graphicFrameMkLst>
            <pc:docMk/>
            <pc:sldMk cId="1145517130" sldId="431"/>
            <ac:graphicFrameMk id="2" creationId="{B472271A-0ABD-BDFE-24A2-63E28C88E587}"/>
          </ac:graphicFrameMkLst>
        </pc:graphicFrameChg>
        <pc:graphicFrameChg chg="mod">
          <ac:chgData name="Stanford Bowman" userId="6ede3e4e1afbea80" providerId="LiveId" clId="{3A421F6F-F4CE-4ECC-81D5-4EB929538648}" dt="2024-11-12T15:59:36.061" v="1730" actId="1076"/>
          <ac:graphicFrameMkLst>
            <pc:docMk/>
            <pc:sldMk cId="1145517130" sldId="431"/>
            <ac:graphicFrameMk id="12" creationId="{95518BAA-62C1-0315-8892-BDF52A6B4927}"/>
          </ac:graphicFrameMkLst>
        </pc:graphicFrameChg>
        <pc:cxnChg chg="mod">
          <ac:chgData name="Stanford Bowman" userId="6ede3e4e1afbea80" providerId="LiveId" clId="{3A421F6F-F4CE-4ECC-81D5-4EB929538648}" dt="2024-11-07T19:13:24.020" v="1235" actId="208"/>
          <ac:cxnSpMkLst>
            <pc:docMk/>
            <pc:sldMk cId="1145517130" sldId="431"/>
            <ac:cxnSpMk id="8" creationId="{273B4827-8DB0-0B38-F949-A9408EE913E9}"/>
          </ac:cxnSpMkLst>
        </pc:cxnChg>
        <pc:cxnChg chg="mod">
          <ac:chgData name="Stanford Bowman" userId="6ede3e4e1afbea80" providerId="LiveId" clId="{3A421F6F-F4CE-4ECC-81D5-4EB929538648}" dt="2024-11-07T19:13:24.020" v="1235" actId="208"/>
          <ac:cxnSpMkLst>
            <pc:docMk/>
            <pc:sldMk cId="1145517130" sldId="431"/>
            <ac:cxnSpMk id="10" creationId="{57382C11-1573-4E3C-AF5B-9188DDFAA095}"/>
          </ac:cxnSpMkLst>
        </pc:cxnChg>
      </pc:sldChg>
      <pc:sldChg chg="addSp delSp modSp add mod modTransition modNotes modNotesTx">
        <pc:chgData name="Stanford Bowman" userId="6ede3e4e1afbea80" providerId="LiveId" clId="{3A421F6F-F4CE-4ECC-81D5-4EB929538648}" dt="2024-11-12T16:01:24.810" v="1745" actId="255"/>
        <pc:sldMkLst>
          <pc:docMk/>
          <pc:sldMk cId="0" sldId="432"/>
        </pc:sldMkLst>
        <pc:spChg chg="mod">
          <ac:chgData name="Stanford Bowman" userId="6ede3e4e1afbea80" providerId="LiveId" clId="{3A421F6F-F4CE-4ECC-81D5-4EB929538648}" dt="2024-11-07T19:34:09.879" v="1318" actId="208"/>
          <ac:spMkLst>
            <pc:docMk/>
            <pc:sldMk cId="0" sldId="432"/>
            <ac:spMk id="2" creationId="{EC950801-FEB9-9FC7-93D0-E4F8D6AE0C64}"/>
          </ac:spMkLst>
        </pc:spChg>
        <pc:spChg chg="add mod">
          <ac:chgData name="Stanford Bowman" userId="6ede3e4e1afbea80" providerId="LiveId" clId="{3A421F6F-F4CE-4ECC-81D5-4EB929538648}" dt="2024-11-07T19:40:02.643" v="1357"/>
          <ac:spMkLst>
            <pc:docMk/>
            <pc:sldMk cId="0" sldId="432"/>
            <ac:spMk id="4" creationId="{9F013B9D-DCAD-9932-7273-20940053C8AD}"/>
          </ac:spMkLst>
        </pc:spChg>
        <pc:spChg chg="mod">
          <ac:chgData name="Stanford Bowman" userId="6ede3e4e1afbea80" providerId="LiveId" clId="{3A421F6F-F4CE-4ECC-81D5-4EB929538648}" dt="2024-11-12T16:01:24.810" v="1745" actId="255"/>
          <ac:spMkLst>
            <pc:docMk/>
            <pc:sldMk cId="0" sldId="432"/>
            <ac:spMk id="6" creationId="{82C01810-1B81-4DB7-803B-568937633E50}"/>
          </ac:spMkLst>
        </pc:spChg>
        <pc:spChg chg="mod">
          <ac:chgData name="Stanford Bowman" userId="6ede3e4e1afbea80" providerId="LiveId" clId="{3A421F6F-F4CE-4ECC-81D5-4EB929538648}" dt="2024-11-12T16:00:33.090" v="1734"/>
          <ac:spMkLst>
            <pc:docMk/>
            <pc:sldMk cId="0" sldId="432"/>
            <ac:spMk id="15" creationId="{B378EF2D-0FE3-87DA-93CB-0D4FF316A144}"/>
          </ac:spMkLst>
        </pc:spChg>
        <pc:picChg chg="del">
          <ac:chgData name="Stanford Bowman" userId="6ede3e4e1afbea80" providerId="LiveId" clId="{3A421F6F-F4CE-4ECC-81D5-4EB929538648}" dt="2024-11-06T18:23:56.457" v="462" actId="478"/>
          <ac:picMkLst>
            <pc:docMk/>
            <pc:sldMk cId="0" sldId="432"/>
            <ac:picMk id="5" creationId="{EA627387-874F-9A6B-9E4A-F72FB62C8CA2}"/>
          </ac:picMkLst>
        </pc:picChg>
        <pc:cxnChg chg="mod">
          <ac:chgData name="Stanford Bowman" userId="6ede3e4e1afbea80" providerId="LiveId" clId="{3A421F6F-F4CE-4ECC-81D5-4EB929538648}" dt="2024-11-07T19:34:09.879" v="1318" actId="208"/>
          <ac:cxnSpMkLst>
            <pc:docMk/>
            <pc:sldMk cId="0" sldId="432"/>
            <ac:cxnSpMk id="14" creationId="{B7EDBB6C-AF9A-45C1-8EB8-2BDB4D6AE501}"/>
          </ac:cxnSpMkLst>
        </pc:cxnChg>
        <pc:cxnChg chg="mod">
          <ac:chgData name="Stanford Bowman" userId="6ede3e4e1afbea80" providerId="LiveId" clId="{3A421F6F-F4CE-4ECC-81D5-4EB929538648}" dt="2024-11-07T19:34:09.879" v="1318" actId="208"/>
          <ac:cxnSpMkLst>
            <pc:docMk/>
            <pc:sldMk cId="0" sldId="432"/>
            <ac:cxnSpMk id="16" creationId="{1AD39959-06BC-4F3E-A453-9952A0678947}"/>
          </ac:cxnSpMkLst>
        </pc:cxnChg>
        <pc:cxnChg chg="mod">
          <ac:chgData name="Stanford Bowman" userId="6ede3e4e1afbea80" providerId="LiveId" clId="{3A421F6F-F4CE-4ECC-81D5-4EB929538648}" dt="2024-11-07T19:34:09.879" v="1318" actId="208"/>
          <ac:cxnSpMkLst>
            <pc:docMk/>
            <pc:sldMk cId="0" sldId="432"/>
            <ac:cxnSpMk id="17" creationId="{A809BC5E-454A-4D64-8A80-8487C3E2B2C4}"/>
          </ac:cxnSpMkLst>
        </pc:cxnChg>
      </pc:sldChg>
      <pc:sldChg chg="addSp delSp modSp add mod modTransition modNotes modNotesTx">
        <pc:chgData name="Stanford Bowman" userId="6ede3e4e1afbea80" providerId="LiveId" clId="{3A421F6F-F4CE-4ECC-81D5-4EB929538648}" dt="2024-11-08T20:29:03.577" v="1645" actId="27636"/>
        <pc:sldMkLst>
          <pc:docMk/>
          <pc:sldMk cId="2589650232" sldId="433"/>
        </pc:sldMkLst>
        <pc:spChg chg="mod">
          <ac:chgData name="Stanford Bowman" userId="6ede3e4e1afbea80" providerId="LiveId" clId="{3A421F6F-F4CE-4ECC-81D5-4EB929538648}" dt="2024-11-08T19:36:44.538" v="1485" actId="1036"/>
          <ac:spMkLst>
            <pc:docMk/>
            <pc:sldMk cId="2589650232" sldId="433"/>
            <ac:spMk id="2" creationId="{5C25F56E-5A48-640F-ACED-526265F30B62}"/>
          </ac:spMkLst>
        </pc:spChg>
        <pc:spChg chg="mod">
          <ac:chgData name="Stanford Bowman" userId="6ede3e4e1afbea80" providerId="LiveId" clId="{3A421F6F-F4CE-4ECC-81D5-4EB929538648}" dt="2024-11-08T19:32:57.481" v="1457" actId="20577"/>
          <ac:spMkLst>
            <pc:docMk/>
            <pc:sldMk cId="2589650232" sldId="433"/>
            <ac:spMk id="3" creationId="{C173528E-EDC8-4FBE-9BE9-878B206B957E}"/>
          </ac:spMkLst>
        </pc:spChg>
        <pc:spChg chg="add mod">
          <ac:chgData name="Stanford Bowman" userId="6ede3e4e1afbea80" providerId="LiveId" clId="{3A421F6F-F4CE-4ECC-81D5-4EB929538648}" dt="2024-11-08T19:52:12.373" v="1589" actId="1076"/>
          <ac:spMkLst>
            <pc:docMk/>
            <pc:sldMk cId="2589650232" sldId="433"/>
            <ac:spMk id="4" creationId="{F02D4F11-0BCE-9A96-5124-D9A76AC0A51E}"/>
          </ac:spMkLst>
        </pc:spChg>
        <pc:spChg chg="mod">
          <ac:chgData name="Stanford Bowman" userId="6ede3e4e1afbea80" providerId="LiveId" clId="{3A421F6F-F4CE-4ECC-81D5-4EB929538648}" dt="2024-11-07T19:34:25.255" v="1320" actId="208"/>
          <ac:spMkLst>
            <pc:docMk/>
            <pc:sldMk cId="2589650232" sldId="433"/>
            <ac:spMk id="5" creationId="{A1EEE892-ADC6-47E7-0D57-2605C27E8EAE}"/>
          </ac:spMkLst>
        </pc:spChg>
        <pc:spChg chg="mod">
          <ac:chgData name="Stanford Bowman" userId="6ede3e4e1afbea80" providerId="LiveId" clId="{3A421F6F-F4CE-4ECC-81D5-4EB929538648}" dt="2024-11-08T19:36:44.538" v="1485" actId="1036"/>
          <ac:spMkLst>
            <pc:docMk/>
            <pc:sldMk cId="2589650232" sldId="433"/>
            <ac:spMk id="15" creationId="{AB9FDB1A-63BD-2E99-220C-13DB002C69A9}"/>
          </ac:spMkLst>
        </pc:spChg>
        <pc:spChg chg="mod">
          <ac:chgData name="Stanford Bowman" userId="6ede3e4e1afbea80" providerId="LiveId" clId="{3A421F6F-F4CE-4ECC-81D5-4EB929538648}" dt="2024-11-07T19:34:25.255" v="1320" actId="208"/>
          <ac:spMkLst>
            <pc:docMk/>
            <pc:sldMk cId="2589650232" sldId="433"/>
            <ac:spMk id="18" creationId="{8D284436-DACD-56FE-3A1E-471E5FEDF884}"/>
          </ac:spMkLst>
        </pc:spChg>
        <pc:spChg chg="mod">
          <ac:chgData name="Stanford Bowman" userId="6ede3e4e1afbea80" providerId="LiveId" clId="{3A421F6F-F4CE-4ECC-81D5-4EB929538648}" dt="2024-11-08T19:36:27.176" v="1470" actId="14100"/>
          <ac:spMkLst>
            <pc:docMk/>
            <pc:sldMk cId="2589650232" sldId="433"/>
            <ac:spMk id="21" creationId="{D5CA7739-1376-4613-8ADE-73CDD8360891}"/>
          </ac:spMkLst>
        </pc:spChg>
        <pc:spChg chg="mod">
          <ac:chgData name="Stanford Bowman" userId="6ede3e4e1afbea80" providerId="LiveId" clId="{3A421F6F-F4CE-4ECC-81D5-4EB929538648}" dt="2024-11-08T19:33:22.447" v="1459" actId="27636"/>
          <ac:spMkLst>
            <pc:docMk/>
            <pc:sldMk cId="2589650232" sldId="433"/>
            <ac:spMk id="23" creationId="{4AE1B342-E6EE-45AE-83D4-7797DFEF110B}"/>
          </ac:spMkLst>
        </pc:spChg>
        <pc:picChg chg="del">
          <ac:chgData name="Stanford Bowman" userId="6ede3e4e1afbea80" providerId="LiveId" clId="{3A421F6F-F4CE-4ECC-81D5-4EB929538648}" dt="2024-11-08T19:37:39.424" v="1487" actId="478"/>
          <ac:picMkLst>
            <pc:docMk/>
            <pc:sldMk cId="2589650232" sldId="433"/>
            <ac:picMk id="7" creationId="{05517552-0FE4-231E-0E2F-92B7A3C8E822}"/>
          </ac:picMkLst>
        </pc:picChg>
        <pc:picChg chg="add mod">
          <ac:chgData name="Stanford Bowman" userId="6ede3e4e1afbea80" providerId="LiveId" clId="{3A421F6F-F4CE-4ECC-81D5-4EB929538648}" dt="2024-11-08T19:37:40.783" v="1488"/>
          <ac:picMkLst>
            <pc:docMk/>
            <pc:sldMk cId="2589650232" sldId="433"/>
            <ac:picMk id="8" creationId="{1D2482C8-E0B4-7B7C-B674-C532C4FA8426}"/>
          </ac:picMkLst>
        </pc:picChg>
        <pc:cxnChg chg="mod">
          <ac:chgData name="Stanford Bowman" userId="6ede3e4e1afbea80" providerId="LiveId" clId="{3A421F6F-F4CE-4ECC-81D5-4EB929538648}" dt="2024-11-08T19:52:33.850" v="1637" actId="14100"/>
          <ac:cxnSpMkLst>
            <pc:docMk/>
            <pc:sldMk cId="2589650232" sldId="433"/>
            <ac:cxnSpMk id="6" creationId="{0DEB3DE9-58EF-1377-7FCD-8FFD2A784329}"/>
          </ac:cxnSpMkLst>
        </pc:cxnChg>
        <pc:cxnChg chg="mod">
          <ac:chgData name="Stanford Bowman" userId="6ede3e4e1afbea80" providerId="LiveId" clId="{3A421F6F-F4CE-4ECC-81D5-4EB929538648}" dt="2024-11-07T19:34:39.903" v="1321" actId="208"/>
          <ac:cxnSpMkLst>
            <pc:docMk/>
            <pc:sldMk cId="2589650232" sldId="433"/>
            <ac:cxnSpMk id="13" creationId="{B6E45151-30A7-4D1A-BAD3-394C71651229}"/>
          </ac:cxnSpMkLst>
        </pc:cxnChg>
        <pc:cxnChg chg="mod">
          <ac:chgData name="Stanford Bowman" userId="6ede3e4e1afbea80" providerId="LiveId" clId="{3A421F6F-F4CE-4ECC-81D5-4EB929538648}" dt="2024-11-07T19:34:39.903" v="1321" actId="208"/>
          <ac:cxnSpMkLst>
            <pc:docMk/>
            <pc:sldMk cId="2589650232" sldId="433"/>
            <ac:cxnSpMk id="14" creationId="{5E20630F-6610-463A-BEB0-62A3C8760E2D}"/>
          </ac:cxnSpMkLst>
        </pc:cxnChg>
      </pc:sldChg>
      <pc:sldChg chg="addSp modSp add mod modTransition modNotesTx">
        <pc:chgData name="Stanford Bowman" userId="6ede3e4e1afbea80" providerId="LiveId" clId="{3A421F6F-F4CE-4ECC-81D5-4EB929538648}" dt="2024-11-12T15:55:12.415" v="1687"/>
        <pc:sldMkLst>
          <pc:docMk/>
          <pc:sldMk cId="2204509585" sldId="464"/>
        </pc:sldMkLst>
        <pc:spChg chg="mod">
          <ac:chgData name="Stanford Bowman" userId="6ede3e4e1afbea80" providerId="LiveId" clId="{3A421F6F-F4CE-4ECC-81D5-4EB929538648}" dt="2024-11-07T19:32:43.743" v="1311" actId="208"/>
          <ac:spMkLst>
            <pc:docMk/>
            <pc:sldMk cId="2204509585" sldId="464"/>
            <ac:spMk id="2" creationId="{FEF07B89-09C9-F1CA-A2FD-337D92B62350}"/>
          </ac:spMkLst>
        </pc:spChg>
        <pc:spChg chg="mod">
          <ac:chgData name="Stanford Bowman" userId="6ede3e4e1afbea80" providerId="LiveId" clId="{3A421F6F-F4CE-4ECC-81D5-4EB929538648}" dt="2024-11-07T19:32:43.743" v="1311" actId="208"/>
          <ac:spMkLst>
            <pc:docMk/>
            <pc:sldMk cId="2204509585" sldId="464"/>
            <ac:spMk id="3" creationId="{7E0D9D10-E826-1EE8-FDDF-C71FE6C1CC2D}"/>
          </ac:spMkLst>
        </pc:spChg>
        <pc:spChg chg="mod">
          <ac:chgData name="Stanford Bowman" userId="6ede3e4e1afbea80" providerId="LiveId" clId="{3A421F6F-F4CE-4ECC-81D5-4EB929538648}" dt="2024-11-12T15:54:55.672" v="1686" actId="255"/>
          <ac:spMkLst>
            <pc:docMk/>
            <pc:sldMk cId="2204509585" sldId="464"/>
            <ac:spMk id="4" creationId="{0AE6FF2D-9008-DA10-C55A-D70B35281877}"/>
          </ac:spMkLst>
        </pc:spChg>
        <pc:spChg chg="mod">
          <ac:chgData name="Stanford Bowman" userId="6ede3e4e1afbea80" providerId="LiveId" clId="{3A421F6F-F4CE-4ECC-81D5-4EB929538648}" dt="2024-11-07T19:33:07.608" v="1313" actId="207"/>
          <ac:spMkLst>
            <pc:docMk/>
            <pc:sldMk cId="2204509585" sldId="464"/>
            <ac:spMk id="5" creationId="{55B937E3-F386-EA7A-3076-AF88423859E2}"/>
          </ac:spMkLst>
        </pc:spChg>
        <pc:spChg chg="add mod">
          <ac:chgData name="Stanford Bowman" userId="6ede3e4e1afbea80" providerId="LiveId" clId="{3A421F6F-F4CE-4ECC-81D5-4EB929538648}" dt="2024-11-07T19:38:12.227" v="1339"/>
          <ac:spMkLst>
            <pc:docMk/>
            <pc:sldMk cId="2204509585" sldId="464"/>
            <ac:spMk id="6" creationId="{AC12E7EA-64AE-ECCE-5ED8-AA9C400602B4}"/>
          </ac:spMkLst>
        </pc:spChg>
        <pc:spChg chg="mod">
          <ac:chgData name="Stanford Bowman" userId="6ede3e4e1afbea80" providerId="LiveId" clId="{3A421F6F-F4CE-4ECC-81D5-4EB929538648}" dt="2024-11-12T15:55:12.415" v="1687"/>
          <ac:spMkLst>
            <pc:docMk/>
            <pc:sldMk cId="2204509585" sldId="464"/>
            <ac:spMk id="9" creationId="{F50B0E01-39A1-6C4C-6CB7-107DC9AB70B3}"/>
          </ac:spMkLst>
        </pc:spChg>
        <pc:spChg chg="mod">
          <ac:chgData name="Stanford Bowman" userId="6ede3e4e1afbea80" providerId="LiveId" clId="{3A421F6F-F4CE-4ECC-81D5-4EB929538648}" dt="2024-11-08T19:55:35.595" v="1643" actId="14100"/>
          <ac:spMkLst>
            <pc:docMk/>
            <pc:sldMk cId="2204509585" sldId="464"/>
            <ac:spMk id="25" creationId="{CD653B91-CA79-309E-20E9-1E82F3788D15}"/>
          </ac:spMkLst>
        </pc:spChg>
        <pc:cxnChg chg="mod">
          <ac:chgData name="Stanford Bowman" userId="6ede3e4e1afbea80" providerId="LiveId" clId="{3A421F6F-F4CE-4ECC-81D5-4EB929538648}" dt="2024-11-07T19:31:54.687" v="1303" actId="208"/>
          <ac:cxnSpMkLst>
            <pc:docMk/>
            <pc:sldMk cId="2204509585" sldId="464"/>
            <ac:cxnSpMk id="11" creationId="{8205F3D2-74E4-43F6-9C35-0D96E177EA41}"/>
          </ac:cxnSpMkLst>
        </pc:cxnChg>
        <pc:cxnChg chg="mod">
          <ac:chgData name="Stanford Bowman" userId="6ede3e4e1afbea80" providerId="LiveId" clId="{3A421F6F-F4CE-4ECC-81D5-4EB929538648}" dt="2024-11-07T19:32:57.239" v="1312" actId="208"/>
          <ac:cxnSpMkLst>
            <pc:docMk/>
            <pc:sldMk cId="2204509585" sldId="464"/>
            <ac:cxnSpMk id="12" creationId="{1FD6A716-F56E-4994-BA78-6F50258CD936}"/>
          </ac:cxnSpMkLst>
        </pc:cxnChg>
        <pc:cxnChg chg="mod">
          <ac:chgData name="Stanford Bowman" userId="6ede3e4e1afbea80" providerId="LiveId" clId="{3A421F6F-F4CE-4ECC-81D5-4EB929538648}" dt="2024-11-07T19:31:54.687" v="1303" actId="208"/>
          <ac:cxnSpMkLst>
            <pc:docMk/>
            <pc:sldMk cId="2204509585" sldId="464"/>
            <ac:cxnSpMk id="13" creationId="{41380B7C-F187-4B3F-9123-1A8D47E3D6FC}"/>
          </ac:cxnSpMkLst>
        </pc:cxnChg>
      </pc:sldChg>
      <pc:sldChg chg="addSp delSp modSp add mod modTransition modNotes modNotesTx">
        <pc:chgData name="Stanford Bowman" userId="6ede3e4e1afbea80" providerId="LiveId" clId="{3A421F6F-F4CE-4ECC-81D5-4EB929538648}" dt="2024-11-12T15:09:32.568" v="1650"/>
        <pc:sldMkLst>
          <pc:docMk/>
          <pc:sldMk cId="2955581892" sldId="489"/>
        </pc:sldMkLst>
        <pc:spChg chg="mod">
          <ac:chgData name="Stanford Bowman" userId="6ede3e4e1afbea80" providerId="LiveId" clId="{3A421F6F-F4CE-4ECC-81D5-4EB929538648}" dt="2024-11-07T19:23:19.696" v="1296" actId="207"/>
          <ac:spMkLst>
            <pc:docMk/>
            <pc:sldMk cId="2955581892" sldId="489"/>
            <ac:spMk id="2" creationId="{3617434A-40E9-56B8-F861-A99E6634EF99}"/>
          </ac:spMkLst>
        </pc:spChg>
        <pc:spChg chg="mod">
          <ac:chgData name="Stanford Bowman" userId="6ede3e4e1afbea80" providerId="LiveId" clId="{3A421F6F-F4CE-4ECC-81D5-4EB929538648}" dt="2024-11-08T19:19:13.859" v="1407"/>
          <ac:spMkLst>
            <pc:docMk/>
            <pc:sldMk cId="2955581892" sldId="489"/>
            <ac:spMk id="3" creationId="{BD90AFB3-CDB8-ABB3-27B0-DD2B8D724A92}"/>
          </ac:spMkLst>
        </pc:spChg>
        <pc:spChg chg="mod">
          <ac:chgData name="Stanford Bowman" userId="6ede3e4e1afbea80" providerId="LiveId" clId="{3A421F6F-F4CE-4ECC-81D5-4EB929538648}" dt="2024-11-08T19:20:11.943" v="1418" actId="255"/>
          <ac:spMkLst>
            <pc:docMk/>
            <pc:sldMk cId="2955581892" sldId="489"/>
            <ac:spMk id="4" creationId="{6B23B896-0450-1478-E8C2-3F855299224E}"/>
          </ac:spMkLst>
        </pc:spChg>
        <pc:spChg chg="mod">
          <ac:chgData name="Stanford Bowman" userId="6ede3e4e1afbea80" providerId="LiveId" clId="{3A421F6F-F4CE-4ECC-81D5-4EB929538648}" dt="2024-11-08T19:23:33.832" v="1438"/>
          <ac:spMkLst>
            <pc:docMk/>
            <pc:sldMk cId="2955581892" sldId="489"/>
            <ac:spMk id="5" creationId="{30C654AB-A098-10F8-E65C-363BA0977DBC}"/>
          </ac:spMkLst>
        </pc:spChg>
        <pc:spChg chg="mod">
          <ac:chgData name="Stanford Bowman" userId="6ede3e4e1afbea80" providerId="LiveId" clId="{3A421F6F-F4CE-4ECC-81D5-4EB929538648}" dt="2024-11-07T19:23:36.583" v="1299" actId="208"/>
          <ac:spMkLst>
            <pc:docMk/>
            <pc:sldMk cId="2955581892" sldId="489"/>
            <ac:spMk id="6" creationId="{A0671547-CD94-CEC5-CC74-8CEDAB88583F}"/>
          </ac:spMkLst>
        </pc:spChg>
        <pc:spChg chg="del">
          <ac:chgData name="Stanford Bowman" userId="6ede3e4e1afbea80" providerId="LiveId" clId="{3A421F6F-F4CE-4ECC-81D5-4EB929538648}" dt="2024-11-06T15:37:15.007" v="445" actId="478"/>
          <ac:spMkLst>
            <pc:docMk/>
            <pc:sldMk cId="2955581892" sldId="489"/>
            <ac:spMk id="7" creationId="{2EDB5640-B408-C192-A3DD-393AE838C6C5}"/>
          </ac:spMkLst>
        </pc:spChg>
        <pc:spChg chg="del">
          <ac:chgData name="Stanford Bowman" userId="6ede3e4e1afbea80" providerId="LiveId" clId="{3A421F6F-F4CE-4ECC-81D5-4EB929538648}" dt="2024-11-06T15:37:11.015" v="444" actId="478"/>
          <ac:spMkLst>
            <pc:docMk/>
            <pc:sldMk cId="2955581892" sldId="489"/>
            <ac:spMk id="10" creationId="{05D35A99-19DF-70F7-A6EE-1E4FAFF00916}"/>
          </ac:spMkLst>
        </pc:spChg>
        <pc:spChg chg="add mod">
          <ac:chgData name="Stanford Bowman" userId="6ede3e4e1afbea80" providerId="LiveId" clId="{3A421F6F-F4CE-4ECC-81D5-4EB929538648}" dt="2024-11-06T15:37:15.563" v="446"/>
          <ac:spMkLst>
            <pc:docMk/>
            <pc:sldMk cId="2955581892" sldId="489"/>
            <ac:spMk id="12" creationId="{7B1C4ACD-D527-5E87-80DE-9706D034ED7C}"/>
          </ac:spMkLst>
        </pc:spChg>
        <pc:picChg chg="add mod">
          <ac:chgData name="Stanford Bowman" userId="6ede3e4e1afbea80" providerId="LiveId" clId="{3A421F6F-F4CE-4ECC-81D5-4EB929538648}" dt="2024-11-08T19:20:48.865" v="1420" actId="1076"/>
          <ac:picMkLst>
            <pc:docMk/>
            <pc:sldMk cId="2955581892" sldId="489"/>
            <ac:picMk id="10" creationId="{02821F2C-BAAE-3AE2-E982-C317A9637BF0}"/>
          </ac:picMkLst>
        </pc:picChg>
        <pc:cxnChg chg="mod">
          <ac:chgData name="Stanford Bowman" userId="6ede3e4e1afbea80" providerId="LiveId" clId="{3A421F6F-F4CE-4ECC-81D5-4EB929538648}" dt="2024-11-07T19:23:00.863" v="1290" actId="208"/>
          <ac:cxnSpMkLst>
            <pc:docMk/>
            <pc:sldMk cId="2955581892" sldId="489"/>
            <ac:cxnSpMk id="8" creationId="{99F1AB1B-1F03-88BA-CCB9-D0A094652344}"/>
          </ac:cxnSpMkLst>
        </pc:cxnChg>
        <pc:cxnChg chg="mod">
          <ac:chgData name="Stanford Bowman" userId="6ede3e4e1afbea80" providerId="LiveId" clId="{3A421F6F-F4CE-4ECC-81D5-4EB929538648}" dt="2024-11-07T19:23:00.863" v="1290" actId="208"/>
          <ac:cxnSpMkLst>
            <pc:docMk/>
            <pc:sldMk cId="2955581892" sldId="489"/>
            <ac:cxnSpMk id="9" creationId="{54FFE301-C26F-9262-CCB8-88228BBE875E}"/>
          </ac:cxnSpMkLst>
        </pc:cxnChg>
        <pc:cxnChg chg="mod">
          <ac:chgData name="Stanford Bowman" userId="6ede3e4e1afbea80" providerId="LiveId" clId="{3A421F6F-F4CE-4ECC-81D5-4EB929538648}" dt="2024-11-07T19:23:00.863" v="1290" actId="208"/>
          <ac:cxnSpMkLst>
            <pc:docMk/>
            <pc:sldMk cId="2955581892" sldId="489"/>
            <ac:cxnSpMk id="11" creationId="{E3A27209-192F-3BAA-0113-4ED7836E392A}"/>
          </ac:cxnSpMkLst>
        </pc:cxnChg>
      </pc:sldChg>
      <pc:sldChg chg="delSp modSp add mod modTransition setBg">
        <pc:chgData name="Stanford Bowman" userId="6ede3e4e1afbea80" providerId="LiveId" clId="{3A421F6F-F4CE-4ECC-81D5-4EB929538648}" dt="2024-11-06T19:25:03.732" v="900"/>
        <pc:sldMkLst>
          <pc:docMk/>
          <pc:sldMk cId="2595768410" sldId="492"/>
        </pc:sldMkLst>
        <pc:picChg chg="del mod">
          <ac:chgData name="Stanford Bowman" userId="6ede3e4e1afbea80" providerId="LiveId" clId="{3A421F6F-F4CE-4ECC-81D5-4EB929538648}" dt="2024-11-06T18:23:50.009" v="460" actId="478"/>
          <ac:picMkLst>
            <pc:docMk/>
            <pc:sldMk cId="2595768410" sldId="492"/>
            <ac:picMk id="4" creationId="{5D69BEE9-A4F3-1D8C-2463-48024888680A}"/>
          </ac:picMkLst>
        </pc:picChg>
        <pc:picChg chg="del">
          <ac:chgData name="Stanford Bowman" userId="6ede3e4e1afbea80" providerId="LiveId" clId="{3A421F6F-F4CE-4ECC-81D5-4EB929538648}" dt="2024-11-06T18:23:51.244" v="461" actId="478"/>
          <ac:picMkLst>
            <pc:docMk/>
            <pc:sldMk cId="2595768410" sldId="492"/>
            <ac:picMk id="5" creationId="{803E6146-7D4A-5AB8-0E83-C64DFC6E81C9}"/>
          </ac:picMkLst>
        </pc:picChg>
      </pc:sldChg>
      <pc:sldChg chg="addSp delSp modSp add mod modTransition modNotes modNotesTx">
        <pc:chgData name="Stanford Bowman" userId="6ede3e4e1afbea80" providerId="LiveId" clId="{3A421F6F-F4CE-4ECC-81D5-4EB929538648}" dt="2024-11-12T15:09:32.568" v="1650"/>
        <pc:sldMkLst>
          <pc:docMk/>
          <pc:sldMk cId="632388436" sldId="496"/>
        </pc:sldMkLst>
        <pc:spChg chg="add del mod">
          <ac:chgData name="Stanford Bowman" userId="6ede3e4e1afbea80" providerId="LiveId" clId="{3A421F6F-F4CE-4ECC-81D5-4EB929538648}" dt="2024-11-06T15:36:17.013" v="438" actId="478"/>
          <ac:spMkLst>
            <pc:docMk/>
            <pc:sldMk cId="632388436" sldId="496"/>
            <ac:spMk id="3" creationId="{D97E5F1E-84B7-0CF6-A92E-0FA9BB445307}"/>
          </ac:spMkLst>
        </pc:spChg>
        <pc:spChg chg="add mod">
          <ac:chgData name="Stanford Bowman" userId="6ede3e4e1afbea80" providerId="LiveId" clId="{3A421F6F-F4CE-4ECC-81D5-4EB929538648}" dt="2024-11-06T15:36:17.427" v="439"/>
          <ac:spMkLst>
            <pc:docMk/>
            <pc:sldMk cId="632388436" sldId="496"/>
            <ac:spMk id="4" creationId="{80581A4A-87B5-727D-60C5-E2D844CB9D9D}"/>
          </ac:spMkLst>
        </pc:spChg>
        <pc:spChg chg="del">
          <ac:chgData name="Stanford Bowman" userId="6ede3e4e1afbea80" providerId="LiveId" clId="{3A421F6F-F4CE-4ECC-81D5-4EB929538648}" dt="2024-11-06T15:36:17.013" v="438" actId="478"/>
          <ac:spMkLst>
            <pc:docMk/>
            <pc:sldMk cId="632388436" sldId="496"/>
            <ac:spMk id="5" creationId="{93287404-2777-BE09-93E3-17866CA02BA3}"/>
          </ac:spMkLst>
        </pc:spChg>
        <pc:spChg chg="del">
          <ac:chgData name="Stanford Bowman" userId="6ede3e4e1afbea80" providerId="LiveId" clId="{3A421F6F-F4CE-4ECC-81D5-4EB929538648}" dt="2024-11-06T15:32:42.262" v="404" actId="478"/>
          <ac:spMkLst>
            <pc:docMk/>
            <pc:sldMk cId="632388436" sldId="496"/>
            <ac:spMk id="6" creationId="{AB55FF1C-3CBD-419A-9DE4-7A8AA6371B6A}"/>
          </ac:spMkLst>
        </pc:spChg>
        <pc:spChg chg="mod">
          <ac:chgData name="Stanford Bowman" userId="6ede3e4e1afbea80" providerId="LiveId" clId="{3A421F6F-F4CE-4ECC-81D5-4EB929538648}" dt="2024-11-07T19:20:46.279" v="1281" actId="208"/>
          <ac:spMkLst>
            <pc:docMk/>
            <pc:sldMk cId="632388436" sldId="496"/>
            <ac:spMk id="9" creationId="{D7FC8CD1-408E-4146-94C5-2737697D80BE}"/>
          </ac:spMkLst>
        </pc:spChg>
        <pc:graphicFrameChg chg="mod">
          <ac:chgData name="Stanford Bowman" userId="6ede3e4e1afbea80" providerId="LiveId" clId="{3A421F6F-F4CE-4ECC-81D5-4EB929538648}" dt="2024-11-07T19:21:18.727" v="1284" actId="12100"/>
          <ac:graphicFrameMkLst>
            <pc:docMk/>
            <pc:sldMk cId="632388436" sldId="496"/>
            <ac:graphicFrameMk id="2" creationId="{15F0670C-52F7-D555-3018-7C3E321D4A5E}"/>
          </ac:graphicFrameMkLst>
        </pc:graphicFrameChg>
        <pc:graphicFrameChg chg="mod">
          <ac:chgData name="Stanford Bowman" userId="6ede3e4e1afbea80" providerId="LiveId" clId="{3A421F6F-F4CE-4ECC-81D5-4EB929538648}" dt="2024-11-07T19:21:13.088" v="1283" actId="12100"/>
          <ac:graphicFrameMkLst>
            <pc:docMk/>
            <pc:sldMk cId="632388436" sldId="496"/>
            <ac:graphicFrameMk id="11" creationId="{503F7713-8E67-1421-2A8A-400A0F3D2CE1}"/>
          </ac:graphicFrameMkLst>
        </pc:graphicFrameChg>
        <pc:picChg chg="del">
          <ac:chgData name="Stanford Bowman" userId="6ede3e4e1afbea80" providerId="LiveId" clId="{3A421F6F-F4CE-4ECC-81D5-4EB929538648}" dt="2024-11-06T15:32:30.142" v="401" actId="478"/>
          <ac:picMkLst>
            <pc:docMk/>
            <pc:sldMk cId="632388436" sldId="496"/>
            <ac:picMk id="7" creationId="{EE875451-F9C5-CC5B-2319-11204F0F4078}"/>
          </ac:picMkLst>
        </pc:picChg>
        <pc:picChg chg="add mod ord">
          <ac:chgData name="Stanford Bowman" userId="6ede3e4e1afbea80" providerId="LiveId" clId="{3A421F6F-F4CE-4ECC-81D5-4EB929538648}" dt="2024-11-06T19:32:10.834" v="974" actId="167"/>
          <ac:picMkLst>
            <pc:docMk/>
            <pc:sldMk cId="632388436" sldId="496"/>
            <ac:picMk id="12" creationId="{31148ABC-8BC7-ABB5-9978-6ABB3F29C519}"/>
          </ac:picMkLst>
        </pc:picChg>
        <pc:cxnChg chg="mod">
          <ac:chgData name="Stanford Bowman" userId="6ede3e4e1afbea80" providerId="LiveId" clId="{3A421F6F-F4CE-4ECC-81D5-4EB929538648}" dt="2024-11-06T15:32:38.031" v="403" actId="1076"/>
          <ac:cxnSpMkLst>
            <pc:docMk/>
            <pc:sldMk cId="632388436" sldId="496"/>
            <ac:cxnSpMk id="10" creationId="{03AE2B84-76CE-484C-ACBD-E726AA9B4644}"/>
          </ac:cxnSpMkLst>
        </pc:cxnChg>
        <pc:cxnChg chg="mod">
          <ac:chgData name="Stanford Bowman" userId="6ede3e4e1afbea80" providerId="LiveId" clId="{3A421F6F-F4CE-4ECC-81D5-4EB929538648}" dt="2024-11-07T19:20:53.727" v="1282" actId="208"/>
          <ac:cxnSpMkLst>
            <pc:docMk/>
            <pc:sldMk cId="632388436" sldId="496"/>
            <ac:cxnSpMk id="14" creationId="{5AEB17B8-AAE0-4467-ABDF-E332A0157308}"/>
          </ac:cxnSpMkLst>
        </pc:cxnChg>
      </pc:sldChg>
      <pc:sldChg chg="addSp delSp modSp add mod modTransition modNotesTx">
        <pc:chgData name="Stanford Bowman" userId="6ede3e4e1afbea80" providerId="LiveId" clId="{3A421F6F-F4CE-4ECC-81D5-4EB929538648}" dt="2024-11-08T16:59:00.975" v="1398" actId="1076"/>
        <pc:sldMkLst>
          <pc:docMk/>
          <pc:sldMk cId="3127318527" sldId="502"/>
        </pc:sldMkLst>
        <pc:spChg chg="mod">
          <ac:chgData name="Stanford Bowman" userId="6ede3e4e1afbea80" providerId="LiveId" clId="{3A421F6F-F4CE-4ECC-81D5-4EB929538648}" dt="2024-11-07T19:17:14.058" v="1260" actId="207"/>
          <ac:spMkLst>
            <pc:docMk/>
            <pc:sldMk cId="3127318527" sldId="502"/>
            <ac:spMk id="2" creationId="{80F287FE-1EFA-4C15-BFDD-1EE3F2D37BF1}"/>
          </ac:spMkLst>
        </pc:spChg>
        <pc:spChg chg="add del mod">
          <ac:chgData name="Stanford Bowman" userId="6ede3e4e1afbea80" providerId="LiveId" clId="{3A421F6F-F4CE-4ECC-81D5-4EB929538648}" dt="2024-11-06T15:35:12.502" v="428" actId="478"/>
          <ac:spMkLst>
            <pc:docMk/>
            <pc:sldMk cId="3127318527" sldId="502"/>
            <ac:spMk id="3" creationId="{42AC6C44-688D-082D-E503-C638335BD414}"/>
          </ac:spMkLst>
        </pc:spChg>
        <pc:spChg chg="mod">
          <ac:chgData name="Stanford Bowman" userId="6ede3e4e1afbea80" providerId="LiveId" clId="{3A421F6F-F4CE-4ECC-81D5-4EB929538648}" dt="2024-11-08T16:59:00.975" v="1398" actId="1076"/>
          <ac:spMkLst>
            <pc:docMk/>
            <pc:sldMk cId="3127318527" sldId="502"/>
            <ac:spMk id="5" creationId="{38DE476D-C50D-3BF0-F71F-176CC71DA0B9}"/>
          </ac:spMkLst>
        </pc:spChg>
        <pc:spChg chg="del">
          <ac:chgData name="Stanford Bowman" userId="6ede3e4e1afbea80" providerId="LiveId" clId="{3A421F6F-F4CE-4ECC-81D5-4EB929538648}" dt="2024-11-06T15:35:12.502" v="428" actId="478"/>
          <ac:spMkLst>
            <pc:docMk/>
            <pc:sldMk cId="3127318527" sldId="502"/>
            <ac:spMk id="6" creationId="{8DE31DF2-0419-4016-924C-21929AC1EBFC}"/>
          </ac:spMkLst>
        </pc:spChg>
        <pc:spChg chg="mod">
          <ac:chgData name="Stanford Bowman" userId="6ede3e4e1afbea80" providerId="LiveId" clId="{3A421F6F-F4CE-4ECC-81D5-4EB929538648}" dt="2024-11-08T16:59:00.975" v="1398" actId="1076"/>
          <ac:spMkLst>
            <pc:docMk/>
            <pc:sldMk cId="3127318527" sldId="502"/>
            <ac:spMk id="7" creationId="{5FECD5C6-ED2A-D81D-35BB-C6FEDBF25D70}"/>
          </ac:spMkLst>
        </pc:spChg>
        <pc:spChg chg="add mod">
          <ac:chgData name="Stanford Bowman" userId="6ede3e4e1afbea80" providerId="LiveId" clId="{3A421F6F-F4CE-4ECC-81D5-4EB929538648}" dt="2024-11-07T19:17:31.319" v="1261" actId="207"/>
          <ac:spMkLst>
            <pc:docMk/>
            <pc:sldMk cId="3127318527" sldId="502"/>
            <ac:spMk id="8" creationId="{D900B6D3-E349-F254-2A33-EB0757A778F9}"/>
          </ac:spMkLst>
        </pc:spChg>
        <pc:spChg chg="mod">
          <ac:chgData name="Stanford Bowman" userId="6ede3e4e1afbea80" providerId="LiveId" clId="{3A421F6F-F4CE-4ECC-81D5-4EB929538648}" dt="2024-11-07T19:17:01.199" v="1259" actId="207"/>
          <ac:spMkLst>
            <pc:docMk/>
            <pc:sldMk cId="3127318527" sldId="502"/>
            <ac:spMk id="14" creationId="{F56CA3A7-DD56-4040-B08E-813F9A33E24C}"/>
          </ac:spMkLst>
        </pc:spChg>
        <pc:graphicFrameChg chg="add mod">
          <ac:chgData name="Stanford Bowman" userId="6ede3e4e1afbea80" providerId="LiveId" clId="{3A421F6F-F4CE-4ECC-81D5-4EB929538648}" dt="2024-11-06T18:46:02.146" v="570"/>
          <ac:graphicFrameMkLst>
            <pc:docMk/>
            <pc:sldMk cId="3127318527" sldId="502"/>
            <ac:graphicFrameMk id="10" creationId="{B932F8BA-8BDD-119E-EB03-60262207CD6D}"/>
          </ac:graphicFrameMkLst>
        </pc:graphicFrameChg>
        <pc:picChg chg="add mod ord">
          <ac:chgData name="Stanford Bowman" userId="6ede3e4e1afbea80" providerId="LiveId" clId="{3A421F6F-F4CE-4ECC-81D5-4EB929538648}" dt="2024-11-07T19:16:43.993" v="1258" actId="207"/>
          <ac:picMkLst>
            <pc:docMk/>
            <pc:sldMk cId="3127318527" sldId="502"/>
            <ac:picMk id="15" creationId="{B5FD8BCE-8BF7-7793-1F20-F1D7FFBC926A}"/>
          </ac:picMkLst>
        </pc:picChg>
        <pc:cxnChg chg="mod">
          <ac:chgData name="Stanford Bowman" userId="6ede3e4e1afbea80" providerId="LiveId" clId="{3A421F6F-F4CE-4ECC-81D5-4EB929538648}" dt="2024-11-07T19:16:34.720" v="1254" actId="208"/>
          <ac:cxnSpMkLst>
            <pc:docMk/>
            <pc:sldMk cId="3127318527" sldId="502"/>
            <ac:cxnSpMk id="4" creationId="{36656538-5B58-9ABC-0F90-BA51A70B11AB}"/>
          </ac:cxnSpMkLst>
        </pc:cxnChg>
        <pc:cxnChg chg="mod">
          <ac:chgData name="Stanford Bowman" userId="6ede3e4e1afbea80" providerId="LiveId" clId="{3A421F6F-F4CE-4ECC-81D5-4EB929538648}" dt="2024-11-07T19:16:34.720" v="1254" actId="208"/>
          <ac:cxnSpMkLst>
            <pc:docMk/>
            <pc:sldMk cId="3127318527" sldId="502"/>
            <ac:cxnSpMk id="11" creationId="{B400B508-C231-4712-81CE-6DDF7F0C27C8}"/>
          </ac:cxnSpMkLst>
        </pc:cxnChg>
      </pc:sldChg>
      <pc:sldChg chg="addSp delSp modSp add mod modTransition modNotes modNotesTx">
        <pc:chgData name="Stanford Bowman" userId="6ede3e4e1afbea80" providerId="LiveId" clId="{3A421F6F-F4CE-4ECC-81D5-4EB929538648}" dt="2024-11-12T15:09:18.427" v="1649"/>
        <pc:sldMkLst>
          <pc:docMk/>
          <pc:sldMk cId="2628916508" sldId="503"/>
        </pc:sldMkLst>
        <pc:spChg chg="add del mod">
          <ac:chgData name="Stanford Bowman" userId="6ede3e4e1afbea80" providerId="LiveId" clId="{3A421F6F-F4CE-4ECC-81D5-4EB929538648}" dt="2024-11-06T15:34:53.158" v="424" actId="478"/>
          <ac:spMkLst>
            <pc:docMk/>
            <pc:sldMk cId="2628916508" sldId="503"/>
            <ac:spMk id="2" creationId="{44CDBE2A-A5FF-45ED-B9D5-990729AD5A00}"/>
          </ac:spMkLst>
        </pc:spChg>
        <pc:spChg chg="del">
          <ac:chgData name="Stanford Bowman" userId="6ede3e4e1afbea80" providerId="LiveId" clId="{3A421F6F-F4CE-4ECC-81D5-4EB929538648}" dt="2024-11-06T15:34:53.158" v="424" actId="478"/>
          <ac:spMkLst>
            <pc:docMk/>
            <pc:sldMk cId="2628916508" sldId="503"/>
            <ac:spMk id="4" creationId="{BCBA58E7-5C30-6D7F-E845-E91C2488F7D2}"/>
          </ac:spMkLst>
        </pc:spChg>
        <pc:spChg chg="add mod ord">
          <ac:chgData name="Stanford Bowman" userId="6ede3e4e1afbea80" providerId="LiveId" clId="{3A421F6F-F4CE-4ECC-81D5-4EB929538648}" dt="2024-11-06T19:27:41.931" v="909" actId="207"/>
          <ac:spMkLst>
            <pc:docMk/>
            <pc:sldMk cId="2628916508" sldId="503"/>
            <ac:spMk id="5" creationId="{714A6619-4D7D-CA7B-4E5D-14D3F0F4270D}"/>
          </ac:spMkLst>
        </pc:spChg>
        <pc:spChg chg="mod">
          <ac:chgData name="Stanford Bowman" userId="6ede3e4e1afbea80" providerId="LiveId" clId="{3A421F6F-F4CE-4ECC-81D5-4EB929538648}" dt="2024-11-07T19:20:15.535" v="1277" actId="207"/>
          <ac:spMkLst>
            <pc:docMk/>
            <pc:sldMk cId="2628916508" sldId="503"/>
            <ac:spMk id="9" creationId="{D7FC8CD1-408E-4146-94C5-2737697D80BE}"/>
          </ac:spMkLst>
        </pc:spChg>
        <pc:spChg chg="add mod">
          <ac:chgData name="Stanford Bowman" userId="6ede3e4e1afbea80" providerId="LiveId" clId="{3A421F6F-F4CE-4ECC-81D5-4EB929538648}" dt="2024-11-07T19:20:21.846" v="1278" actId="207"/>
          <ac:spMkLst>
            <pc:docMk/>
            <pc:sldMk cId="2628916508" sldId="503"/>
            <ac:spMk id="12" creationId="{376923C9-DBF8-732A-4E83-E5D6B6A8BF16}"/>
          </ac:spMkLst>
        </pc:spChg>
        <pc:spChg chg="mod">
          <ac:chgData name="Stanford Bowman" userId="6ede3e4e1afbea80" providerId="LiveId" clId="{3A421F6F-F4CE-4ECC-81D5-4EB929538648}" dt="2024-11-07T19:20:21.846" v="1278" actId="207"/>
          <ac:spMkLst>
            <pc:docMk/>
            <pc:sldMk cId="2628916508" sldId="503"/>
            <ac:spMk id="16" creationId="{CA164D59-6240-2AFA-10E0-4B6D22C4223B}"/>
          </ac:spMkLst>
        </pc:spChg>
        <pc:graphicFrameChg chg="del">
          <ac:chgData name="Stanford Bowman" userId="6ede3e4e1afbea80" providerId="LiveId" clId="{3A421F6F-F4CE-4ECC-81D5-4EB929538648}" dt="2024-11-06T19:13:36.918" v="828" actId="478"/>
          <ac:graphicFrameMkLst>
            <pc:docMk/>
            <pc:sldMk cId="2628916508" sldId="503"/>
            <ac:graphicFrameMk id="11" creationId="{503F7713-8E67-1421-2A8A-400A0F3D2CE1}"/>
          </ac:graphicFrameMkLst>
        </pc:graphicFrameChg>
        <pc:picChg chg="del">
          <ac:chgData name="Stanford Bowman" userId="6ede3e4e1afbea80" providerId="LiveId" clId="{3A421F6F-F4CE-4ECC-81D5-4EB929538648}" dt="2024-11-06T15:32:09.831" v="398" actId="478"/>
          <ac:picMkLst>
            <pc:docMk/>
            <pc:sldMk cId="2628916508" sldId="503"/>
            <ac:picMk id="3" creationId="{81B99A7D-922A-5956-0787-A2B5A162C93D}"/>
          </ac:picMkLst>
        </pc:picChg>
        <pc:picChg chg="add mod ord">
          <ac:chgData name="Stanford Bowman" userId="6ede3e4e1afbea80" providerId="LiveId" clId="{3A421F6F-F4CE-4ECC-81D5-4EB929538648}" dt="2024-11-07T19:20:02.415" v="1275" actId="208"/>
          <ac:picMkLst>
            <pc:docMk/>
            <pc:sldMk cId="2628916508" sldId="503"/>
            <ac:picMk id="15" creationId="{6BDF9F6C-F25A-0FF3-6B47-DADBC5345EBB}"/>
          </ac:picMkLst>
        </pc:picChg>
        <pc:cxnChg chg="mod">
          <ac:chgData name="Stanford Bowman" userId="6ede3e4e1afbea80" providerId="LiveId" clId="{3A421F6F-F4CE-4ECC-81D5-4EB929538648}" dt="2024-11-07T19:20:02.415" v="1275" actId="208"/>
          <ac:cxnSpMkLst>
            <pc:docMk/>
            <pc:sldMk cId="2628916508" sldId="503"/>
            <ac:cxnSpMk id="8" creationId="{6B4C1740-1802-4C5A-A7EF-499332B34CE5}"/>
          </ac:cxnSpMkLst>
        </pc:cxnChg>
        <pc:cxnChg chg="mod">
          <ac:chgData name="Stanford Bowman" userId="6ede3e4e1afbea80" providerId="LiveId" clId="{3A421F6F-F4CE-4ECC-81D5-4EB929538648}" dt="2024-11-07T19:20:02.415" v="1275" actId="208"/>
          <ac:cxnSpMkLst>
            <pc:docMk/>
            <pc:sldMk cId="2628916508" sldId="503"/>
            <ac:cxnSpMk id="10" creationId="{03AE2B84-76CE-484C-ACBD-E726AA9B4644}"/>
          </ac:cxnSpMkLst>
        </pc:cxnChg>
        <pc:cxnChg chg="mod">
          <ac:chgData name="Stanford Bowman" userId="6ede3e4e1afbea80" providerId="LiveId" clId="{3A421F6F-F4CE-4ECC-81D5-4EB929538648}" dt="2024-11-06T15:32:15.334" v="399" actId="1076"/>
          <ac:cxnSpMkLst>
            <pc:docMk/>
            <pc:sldMk cId="2628916508" sldId="503"/>
            <ac:cxnSpMk id="14" creationId="{5AEB17B8-AAE0-4467-ABDF-E332A0157308}"/>
          </ac:cxnSpMkLst>
        </pc:cxnChg>
      </pc:sldChg>
      <pc:sldChg chg="addSp delSp modSp add del mod setBg modNotesTx">
        <pc:chgData name="Stanford Bowman" userId="6ede3e4e1afbea80" providerId="LiveId" clId="{3A421F6F-F4CE-4ECC-81D5-4EB929538648}" dt="2024-11-06T19:22:34.056" v="890" actId="47"/>
        <pc:sldMkLst>
          <pc:docMk/>
          <pc:sldMk cId="2162924294" sldId="504"/>
        </pc:sldMkLst>
        <pc:spChg chg="del">
          <ac:chgData name="Stanford Bowman" userId="6ede3e4e1afbea80" providerId="LiveId" clId="{3A421F6F-F4CE-4ECC-81D5-4EB929538648}" dt="2024-11-06T15:35:49.166" v="435" actId="478"/>
          <ac:spMkLst>
            <pc:docMk/>
            <pc:sldMk cId="2162924294" sldId="504"/>
            <ac:spMk id="3" creationId="{8B326380-6EE5-15CE-F5ED-DF9025BD466B}"/>
          </ac:spMkLst>
        </pc:spChg>
        <pc:spChg chg="add del mod">
          <ac:chgData name="Stanford Bowman" userId="6ede3e4e1afbea80" providerId="LiveId" clId="{3A421F6F-F4CE-4ECC-81D5-4EB929538648}" dt="2024-11-06T15:35:49.166" v="435" actId="478"/>
          <ac:spMkLst>
            <pc:docMk/>
            <pc:sldMk cId="2162924294" sldId="504"/>
            <ac:spMk id="6" creationId="{5A4F20B5-2347-8CF8-F034-2C5FCD8F6579}"/>
          </ac:spMkLst>
        </pc:spChg>
        <pc:spChg chg="add mod">
          <ac:chgData name="Stanford Bowman" userId="6ede3e4e1afbea80" providerId="LiveId" clId="{3A421F6F-F4CE-4ECC-81D5-4EB929538648}" dt="2024-11-06T15:35:49.707" v="436"/>
          <ac:spMkLst>
            <pc:docMk/>
            <pc:sldMk cId="2162924294" sldId="504"/>
            <ac:spMk id="8" creationId="{71BAC90D-377C-0DF7-E7EA-EA5F4C9D673B}"/>
          </ac:spMkLst>
        </pc:spChg>
        <pc:spChg chg="mod">
          <ac:chgData name="Stanford Bowman" userId="6ede3e4e1afbea80" providerId="LiveId" clId="{3A421F6F-F4CE-4ECC-81D5-4EB929538648}" dt="2024-11-06T18:39:10.757" v="479"/>
          <ac:spMkLst>
            <pc:docMk/>
            <pc:sldMk cId="2162924294" sldId="504"/>
            <ac:spMk id="14" creationId="{F56CA3A7-DD56-4040-B08E-813F9A33E24C}"/>
          </ac:spMkLst>
        </pc:spChg>
      </pc:sldChg>
      <pc:sldChg chg="addSp delSp modSp add del mod modTransition modNotesTx">
        <pc:chgData name="Stanford Bowman" userId="6ede3e4e1afbea80" providerId="LiveId" clId="{3A421F6F-F4CE-4ECC-81D5-4EB929538648}" dt="2024-11-06T21:20:11.203" v="1079" actId="47"/>
        <pc:sldMkLst>
          <pc:docMk/>
          <pc:sldMk cId="1602795422" sldId="505"/>
        </pc:sldMkLst>
        <pc:spChg chg="add del mod">
          <ac:chgData name="Stanford Bowman" userId="6ede3e4e1afbea80" providerId="LiveId" clId="{3A421F6F-F4CE-4ECC-81D5-4EB929538648}" dt="2024-11-06T15:36:48.062" v="440" actId="478"/>
          <ac:spMkLst>
            <pc:docMk/>
            <pc:sldMk cId="1602795422" sldId="505"/>
            <ac:spMk id="4" creationId="{B3970C76-1AC7-C8A9-EB9E-1BF0575C150F}"/>
          </ac:spMkLst>
        </pc:spChg>
        <pc:spChg chg="del">
          <ac:chgData name="Stanford Bowman" userId="6ede3e4e1afbea80" providerId="LiveId" clId="{3A421F6F-F4CE-4ECC-81D5-4EB929538648}" dt="2024-11-06T15:36:48.062" v="440" actId="478"/>
          <ac:spMkLst>
            <pc:docMk/>
            <pc:sldMk cId="1602795422" sldId="505"/>
            <ac:spMk id="5" creationId="{93287404-2777-BE09-93E3-17866CA02BA3}"/>
          </ac:spMkLst>
        </pc:spChg>
        <pc:spChg chg="del">
          <ac:chgData name="Stanford Bowman" userId="6ede3e4e1afbea80" providerId="LiveId" clId="{3A421F6F-F4CE-4ECC-81D5-4EB929538648}" dt="2024-11-06T15:33:32.807" v="412" actId="478"/>
          <ac:spMkLst>
            <pc:docMk/>
            <pc:sldMk cId="1602795422" sldId="505"/>
            <ac:spMk id="6" creationId="{AB55FF1C-3CBD-419A-9DE4-7A8AA6371B6A}"/>
          </ac:spMkLst>
        </pc:spChg>
        <pc:spChg chg="add mod">
          <ac:chgData name="Stanford Bowman" userId="6ede3e4e1afbea80" providerId="LiveId" clId="{3A421F6F-F4CE-4ECC-81D5-4EB929538648}" dt="2024-11-06T15:36:49.228" v="441"/>
          <ac:spMkLst>
            <pc:docMk/>
            <pc:sldMk cId="1602795422" sldId="505"/>
            <ac:spMk id="7" creationId="{1ACAD274-EFBA-50FF-5C6F-717F26BCF931}"/>
          </ac:spMkLst>
        </pc:spChg>
        <pc:spChg chg="mod">
          <ac:chgData name="Stanford Bowman" userId="6ede3e4e1afbea80" providerId="LiveId" clId="{3A421F6F-F4CE-4ECC-81D5-4EB929538648}" dt="2024-11-06T18:39:10.757" v="479"/>
          <ac:spMkLst>
            <pc:docMk/>
            <pc:sldMk cId="1602795422" sldId="505"/>
            <ac:spMk id="9" creationId="{D7FC8CD1-408E-4146-94C5-2737697D80BE}"/>
          </ac:spMkLst>
        </pc:spChg>
        <pc:graphicFrameChg chg="mod">
          <ac:chgData name="Stanford Bowman" userId="6ede3e4e1afbea80" providerId="LiveId" clId="{3A421F6F-F4CE-4ECC-81D5-4EB929538648}" dt="2024-11-06T15:33:39.374" v="414"/>
          <ac:graphicFrameMkLst>
            <pc:docMk/>
            <pc:sldMk cId="1602795422" sldId="505"/>
            <ac:graphicFrameMk id="2" creationId="{15F0670C-52F7-D555-3018-7C3E321D4A5E}"/>
          </ac:graphicFrameMkLst>
        </pc:graphicFrameChg>
        <pc:graphicFrameChg chg="mod">
          <ac:chgData name="Stanford Bowman" userId="6ede3e4e1afbea80" providerId="LiveId" clId="{3A421F6F-F4CE-4ECC-81D5-4EB929538648}" dt="2024-11-06T15:33:23.990" v="411" actId="14100"/>
          <ac:graphicFrameMkLst>
            <pc:docMk/>
            <pc:sldMk cId="1602795422" sldId="505"/>
            <ac:graphicFrameMk id="11" creationId="{503F7713-8E67-1421-2A8A-400A0F3D2CE1}"/>
          </ac:graphicFrameMkLst>
        </pc:graphicFrameChg>
        <pc:picChg chg="del">
          <ac:chgData name="Stanford Bowman" userId="6ede3e4e1afbea80" providerId="LiveId" clId="{3A421F6F-F4CE-4ECC-81D5-4EB929538648}" dt="2024-11-06T15:33:15.806" v="410" actId="478"/>
          <ac:picMkLst>
            <pc:docMk/>
            <pc:sldMk cId="1602795422" sldId="505"/>
            <ac:picMk id="3" creationId="{772C9128-18DA-9AC9-DA3B-34406CC88B37}"/>
          </ac:picMkLst>
        </pc:picChg>
        <pc:picChg chg="add del">
          <ac:chgData name="Stanford Bowman" userId="6ede3e4e1afbea80" providerId="LiveId" clId="{3A421F6F-F4CE-4ECC-81D5-4EB929538648}" dt="2024-11-06T15:33:13.445" v="409" actId="478"/>
          <ac:picMkLst>
            <pc:docMk/>
            <pc:sldMk cId="1602795422" sldId="505"/>
            <ac:picMk id="17" creationId="{9A9CBBCB-35F6-57B6-E0D9-92F278BE23EE}"/>
          </ac:picMkLst>
        </pc:picChg>
        <pc:cxnChg chg="del">
          <ac:chgData name="Stanford Bowman" userId="6ede3e4e1afbea80" providerId="LiveId" clId="{3A421F6F-F4CE-4ECC-81D5-4EB929538648}" dt="2024-11-06T15:33:11.478" v="408" actId="478"/>
          <ac:cxnSpMkLst>
            <pc:docMk/>
            <pc:sldMk cId="1602795422" sldId="505"/>
            <ac:cxnSpMk id="10" creationId="{03AE2B84-76CE-484C-ACBD-E726AA9B4644}"/>
          </ac:cxnSpMkLst>
        </pc:cxnChg>
      </pc:sldChg>
      <pc:sldChg chg="addSp delSp modSp add mod ord modTransition modNotes modNotesTx">
        <pc:chgData name="Stanford Bowman" userId="6ede3e4e1afbea80" providerId="LiveId" clId="{3A421F6F-F4CE-4ECC-81D5-4EB929538648}" dt="2024-11-12T15:09:32.568" v="1650"/>
        <pc:sldMkLst>
          <pc:docMk/>
          <pc:sldMk cId="2487246411" sldId="506"/>
        </pc:sldMkLst>
        <pc:spChg chg="add del mod">
          <ac:chgData name="Stanford Bowman" userId="6ede3e4e1afbea80" providerId="LiveId" clId="{3A421F6F-F4CE-4ECC-81D5-4EB929538648}" dt="2024-11-06T15:36:55.678" v="442" actId="478"/>
          <ac:spMkLst>
            <pc:docMk/>
            <pc:sldMk cId="2487246411" sldId="506"/>
            <ac:spMk id="2" creationId="{EA55CFCF-3EC3-B14B-E159-B12E0855357A}"/>
          </ac:spMkLst>
        </pc:spChg>
        <pc:spChg chg="add mod">
          <ac:chgData name="Stanford Bowman" userId="6ede3e4e1afbea80" providerId="LiveId" clId="{3A421F6F-F4CE-4ECC-81D5-4EB929538648}" dt="2024-11-06T15:36:56.116" v="443"/>
          <ac:spMkLst>
            <pc:docMk/>
            <pc:sldMk cId="2487246411" sldId="506"/>
            <ac:spMk id="3" creationId="{907A74EF-1108-BEC1-0538-5ED7256837EA}"/>
          </ac:spMkLst>
        </pc:spChg>
        <pc:spChg chg="mod">
          <ac:chgData name="Stanford Bowman" userId="6ede3e4e1afbea80" providerId="LiveId" clId="{3A421F6F-F4CE-4ECC-81D5-4EB929538648}" dt="2024-11-07T19:21:42.168" v="1286" actId="208"/>
          <ac:spMkLst>
            <pc:docMk/>
            <pc:sldMk cId="2487246411" sldId="506"/>
            <ac:spMk id="4" creationId="{7AE8EEDB-987F-A27A-D3C8-F7E83BD8B86F}"/>
          </ac:spMkLst>
        </pc:spChg>
        <pc:spChg chg="add del">
          <ac:chgData name="Stanford Bowman" userId="6ede3e4e1afbea80" providerId="LiveId" clId="{3A421F6F-F4CE-4ECC-81D5-4EB929538648}" dt="2024-11-06T21:23:15.654" v="1087" actId="22"/>
          <ac:spMkLst>
            <pc:docMk/>
            <pc:sldMk cId="2487246411" sldId="506"/>
            <ac:spMk id="5" creationId="{79141CA3-6ED5-6B31-6C35-83700C7C4483}"/>
          </ac:spMkLst>
        </pc:spChg>
        <pc:spChg chg="del">
          <ac:chgData name="Stanford Bowman" userId="6ede3e4e1afbea80" providerId="LiveId" clId="{3A421F6F-F4CE-4ECC-81D5-4EB929538648}" dt="2024-11-06T15:36:55.678" v="442" actId="478"/>
          <ac:spMkLst>
            <pc:docMk/>
            <pc:sldMk cId="2487246411" sldId="506"/>
            <ac:spMk id="5" creationId="{93287404-2777-BE09-93E3-17866CA02BA3}"/>
          </ac:spMkLst>
        </pc:spChg>
        <pc:spChg chg="del">
          <ac:chgData name="Stanford Bowman" userId="6ede3e4e1afbea80" providerId="LiveId" clId="{3A421F6F-F4CE-4ECC-81D5-4EB929538648}" dt="2024-11-06T15:34:02.534" v="419" actId="478"/>
          <ac:spMkLst>
            <pc:docMk/>
            <pc:sldMk cId="2487246411" sldId="506"/>
            <ac:spMk id="6" creationId="{AB55FF1C-3CBD-419A-9DE4-7A8AA6371B6A}"/>
          </ac:spMkLst>
        </pc:spChg>
        <pc:spChg chg="mod">
          <ac:chgData name="Stanford Bowman" userId="6ede3e4e1afbea80" providerId="LiveId" clId="{3A421F6F-F4CE-4ECC-81D5-4EB929538648}" dt="2024-11-07T19:21:42.168" v="1286" actId="208"/>
          <ac:spMkLst>
            <pc:docMk/>
            <pc:sldMk cId="2487246411" sldId="506"/>
            <ac:spMk id="9" creationId="{D7FC8CD1-408E-4146-94C5-2737697D80BE}"/>
          </ac:spMkLst>
        </pc:spChg>
        <pc:spChg chg="mod">
          <ac:chgData name="Stanford Bowman" userId="6ede3e4e1afbea80" providerId="LiveId" clId="{3A421F6F-F4CE-4ECC-81D5-4EB929538648}" dt="2024-11-07T19:21:52.869" v="1287" actId="207"/>
          <ac:spMkLst>
            <pc:docMk/>
            <pc:sldMk cId="2487246411" sldId="506"/>
            <ac:spMk id="16" creationId="{CA164D59-6240-2AFA-10E0-4B6D22C4223B}"/>
          </ac:spMkLst>
        </pc:spChg>
        <pc:spChg chg="mod">
          <ac:chgData name="Stanford Bowman" userId="6ede3e4e1afbea80" providerId="LiveId" clId="{3A421F6F-F4CE-4ECC-81D5-4EB929538648}" dt="2024-11-07T19:21:52.869" v="1287" actId="207"/>
          <ac:spMkLst>
            <pc:docMk/>
            <pc:sldMk cId="2487246411" sldId="506"/>
            <ac:spMk id="18" creationId="{1E234BCA-7610-C7D4-12A4-F38C73E91BE0}"/>
          </ac:spMkLst>
        </pc:spChg>
        <pc:spChg chg="mod">
          <ac:chgData name="Stanford Bowman" userId="6ede3e4e1afbea80" providerId="LiveId" clId="{3A421F6F-F4CE-4ECC-81D5-4EB929538648}" dt="2024-11-07T19:21:42.168" v="1286" actId="208"/>
          <ac:spMkLst>
            <pc:docMk/>
            <pc:sldMk cId="2487246411" sldId="506"/>
            <ac:spMk id="21" creationId="{D8FAD02F-5ABF-52D4-6F85-778A51C7CBF3}"/>
          </ac:spMkLst>
        </pc:spChg>
        <pc:spChg chg="mod">
          <ac:chgData name="Stanford Bowman" userId="6ede3e4e1afbea80" providerId="LiveId" clId="{3A421F6F-F4CE-4ECC-81D5-4EB929538648}" dt="2024-11-07T19:21:52.869" v="1287" actId="207"/>
          <ac:spMkLst>
            <pc:docMk/>
            <pc:sldMk cId="2487246411" sldId="506"/>
            <ac:spMk id="22" creationId="{07B68282-C241-ECDA-7C85-1CAD4A2E7A04}"/>
          </ac:spMkLst>
        </pc:spChg>
        <pc:spChg chg="mod">
          <ac:chgData name="Stanford Bowman" userId="6ede3e4e1afbea80" providerId="LiveId" clId="{3A421F6F-F4CE-4ECC-81D5-4EB929538648}" dt="2024-11-07T19:21:42.168" v="1286" actId="208"/>
          <ac:spMkLst>
            <pc:docMk/>
            <pc:sldMk cId="2487246411" sldId="506"/>
            <ac:spMk id="23" creationId="{0F12D2F0-8F8D-1394-F045-A4DA1209FC28}"/>
          </ac:spMkLst>
        </pc:spChg>
        <pc:spChg chg="mod">
          <ac:chgData name="Stanford Bowman" userId="6ede3e4e1afbea80" providerId="LiveId" clId="{3A421F6F-F4CE-4ECC-81D5-4EB929538648}" dt="2024-11-07T19:21:52.869" v="1287" actId="207"/>
          <ac:spMkLst>
            <pc:docMk/>
            <pc:sldMk cId="2487246411" sldId="506"/>
            <ac:spMk id="24" creationId="{1F41B23A-9F5F-0D02-068D-1F1D200BD2FC}"/>
          </ac:spMkLst>
        </pc:spChg>
        <pc:grpChg chg="del">
          <ac:chgData name="Stanford Bowman" userId="6ede3e4e1afbea80" providerId="LiveId" clId="{3A421F6F-F4CE-4ECC-81D5-4EB929538648}" dt="2024-11-06T15:33:52.518" v="417" actId="478"/>
          <ac:grpSpMkLst>
            <pc:docMk/>
            <pc:sldMk cId="2487246411" sldId="506"/>
            <ac:grpSpMk id="27" creationId="{83A0CE70-40AB-DEE3-EA83-E298B7B0625D}"/>
          </ac:grpSpMkLst>
        </pc:grpChg>
        <pc:picChg chg="del">
          <ac:chgData name="Stanford Bowman" userId="6ede3e4e1afbea80" providerId="LiveId" clId="{3A421F6F-F4CE-4ECC-81D5-4EB929538648}" dt="2024-11-06T15:33:47.502" v="415" actId="478"/>
          <ac:picMkLst>
            <pc:docMk/>
            <pc:sldMk cId="2487246411" sldId="506"/>
            <ac:picMk id="26" creationId="{59DF556D-0958-029A-BB2B-17DF596048BB}"/>
          </ac:picMkLst>
        </pc:picChg>
        <pc:picChg chg="del">
          <ac:chgData name="Stanford Bowman" userId="6ede3e4e1afbea80" providerId="LiveId" clId="{3A421F6F-F4CE-4ECC-81D5-4EB929538648}" dt="2024-11-06T15:33:50.589" v="416" actId="478"/>
          <ac:picMkLst>
            <pc:docMk/>
            <pc:sldMk cId="2487246411" sldId="506"/>
            <ac:picMk id="32" creationId="{0749B988-A8BB-591F-B90E-99E4BA489724}"/>
          </ac:picMkLst>
        </pc:picChg>
        <pc:cxnChg chg="mod">
          <ac:chgData name="Stanford Bowman" userId="6ede3e4e1afbea80" providerId="LiveId" clId="{3A421F6F-F4CE-4ECC-81D5-4EB929538648}" dt="2024-11-07T19:21:42.168" v="1286" actId="208"/>
          <ac:cxnSpMkLst>
            <pc:docMk/>
            <pc:sldMk cId="2487246411" sldId="506"/>
            <ac:cxnSpMk id="8" creationId="{6B4C1740-1802-4C5A-A7EF-499332B34CE5}"/>
          </ac:cxnSpMkLst>
        </pc:cxnChg>
        <pc:cxnChg chg="mod">
          <ac:chgData name="Stanford Bowman" userId="6ede3e4e1afbea80" providerId="LiveId" clId="{3A421F6F-F4CE-4ECC-81D5-4EB929538648}" dt="2024-11-07T19:21:42.168" v="1286" actId="208"/>
          <ac:cxnSpMkLst>
            <pc:docMk/>
            <pc:sldMk cId="2487246411" sldId="506"/>
            <ac:cxnSpMk id="10" creationId="{03AE2B84-76CE-484C-ACBD-E726AA9B4644}"/>
          </ac:cxnSpMkLst>
        </pc:cxnChg>
        <pc:cxnChg chg="mod">
          <ac:chgData name="Stanford Bowman" userId="6ede3e4e1afbea80" providerId="LiveId" clId="{3A421F6F-F4CE-4ECC-81D5-4EB929538648}" dt="2024-11-07T19:21:42.168" v="1286" actId="208"/>
          <ac:cxnSpMkLst>
            <pc:docMk/>
            <pc:sldMk cId="2487246411" sldId="506"/>
            <ac:cxnSpMk id="14" creationId="{5AEB17B8-AAE0-4467-ABDF-E332A0157308}"/>
          </ac:cxnSpMkLst>
        </pc:cxnChg>
      </pc:sldChg>
      <pc:sldChg chg="addSp delSp modSp add mod modTransition modNotes modNotesTx">
        <pc:chgData name="Stanford Bowman" userId="6ede3e4e1afbea80" providerId="LiveId" clId="{3A421F6F-F4CE-4ECC-81D5-4EB929538648}" dt="2024-11-12T15:09:32.568" v="1650"/>
        <pc:sldMkLst>
          <pc:docMk/>
          <pc:sldMk cId="2801348339" sldId="508"/>
        </pc:sldMkLst>
        <pc:spChg chg="add mod">
          <ac:chgData name="Stanford Bowman" userId="6ede3e4e1afbea80" providerId="LiveId" clId="{3A421F6F-F4CE-4ECC-81D5-4EB929538648}" dt="2024-11-07T19:04:20.763" v="1221"/>
          <ac:spMkLst>
            <pc:docMk/>
            <pc:sldMk cId="2801348339" sldId="508"/>
            <ac:spMk id="2" creationId="{8B34D3A7-F231-4B61-C2A3-E931F11E20E0}"/>
          </ac:spMkLst>
        </pc:spChg>
        <pc:spChg chg="mod">
          <ac:chgData name="Stanford Bowman" userId="6ede3e4e1afbea80" providerId="LiveId" clId="{3A421F6F-F4CE-4ECC-81D5-4EB929538648}" dt="2024-11-08T19:22:00.011" v="1425"/>
          <ac:spMkLst>
            <pc:docMk/>
            <pc:sldMk cId="2801348339" sldId="508"/>
            <ac:spMk id="3" creationId="{BD90AFB3-CDB8-ABB3-27B0-DD2B8D724A92}"/>
          </ac:spMkLst>
        </pc:spChg>
        <pc:spChg chg="mod">
          <ac:chgData name="Stanford Bowman" userId="6ede3e4e1afbea80" providerId="LiveId" clId="{3A421F6F-F4CE-4ECC-81D5-4EB929538648}" dt="2024-11-08T19:22:22.550" v="1427" actId="255"/>
          <ac:spMkLst>
            <pc:docMk/>
            <pc:sldMk cId="2801348339" sldId="508"/>
            <ac:spMk id="4" creationId="{6B23B896-0450-1478-E8C2-3F855299224E}"/>
          </ac:spMkLst>
        </pc:spChg>
        <pc:spChg chg="mod">
          <ac:chgData name="Stanford Bowman" userId="6ede3e4e1afbea80" providerId="LiveId" clId="{3A421F6F-F4CE-4ECC-81D5-4EB929538648}" dt="2024-11-08T19:23:33.832" v="1438"/>
          <ac:spMkLst>
            <pc:docMk/>
            <pc:sldMk cId="2801348339" sldId="508"/>
            <ac:spMk id="5" creationId="{30C654AB-A098-10F8-E65C-363BA0977DBC}"/>
          </ac:spMkLst>
        </pc:spChg>
        <pc:spChg chg="mod">
          <ac:chgData name="Stanford Bowman" userId="6ede3e4e1afbea80" providerId="LiveId" clId="{3A421F6F-F4CE-4ECC-81D5-4EB929538648}" dt="2024-11-07T19:43:11.983" v="1367" actId="208"/>
          <ac:spMkLst>
            <pc:docMk/>
            <pc:sldMk cId="2801348339" sldId="508"/>
            <ac:spMk id="6" creationId="{A0671547-CD94-CEC5-CC74-8CEDAB88583F}"/>
          </ac:spMkLst>
        </pc:spChg>
        <pc:spChg chg="del">
          <ac:chgData name="Stanford Bowman" userId="6ede3e4e1afbea80" providerId="LiveId" clId="{3A421F6F-F4CE-4ECC-81D5-4EB929538648}" dt="2024-11-06T18:24:08.721" v="464" actId="478"/>
          <ac:spMkLst>
            <pc:docMk/>
            <pc:sldMk cId="2801348339" sldId="508"/>
            <ac:spMk id="10" creationId="{134AEDED-7AFF-2CFC-E1CD-905B7F0BC228}"/>
          </ac:spMkLst>
        </pc:spChg>
        <pc:picChg chg="add mod">
          <ac:chgData name="Stanford Bowman" userId="6ede3e4e1afbea80" providerId="LiveId" clId="{3A421F6F-F4CE-4ECC-81D5-4EB929538648}" dt="2024-11-08T19:23:04.713" v="1435" actId="1076"/>
          <ac:picMkLst>
            <pc:docMk/>
            <pc:sldMk cId="2801348339" sldId="508"/>
            <ac:picMk id="10" creationId="{9DFBD217-7DD2-18F3-FEFB-63334E56C01A}"/>
          </ac:picMkLst>
        </pc:picChg>
        <pc:cxnChg chg="mod">
          <ac:chgData name="Stanford Bowman" userId="6ede3e4e1afbea80" providerId="LiveId" clId="{3A421F6F-F4CE-4ECC-81D5-4EB929538648}" dt="2024-11-07T19:43:11.983" v="1367" actId="208"/>
          <ac:cxnSpMkLst>
            <pc:docMk/>
            <pc:sldMk cId="2801348339" sldId="508"/>
            <ac:cxnSpMk id="8" creationId="{99F1AB1B-1F03-88BA-CCB9-D0A094652344}"/>
          </ac:cxnSpMkLst>
        </pc:cxnChg>
        <pc:cxnChg chg="mod">
          <ac:chgData name="Stanford Bowman" userId="6ede3e4e1afbea80" providerId="LiveId" clId="{3A421F6F-F4CE-4ECC-81D5-4EB929538648}" dt="2024-11-07T19:43:11.983" v="1367" actId="208"/>
          <ac:cxnSpMkLst>
            <pc:docMk/>
            <pc:sldMk cId="2801348339" sldId="508"/>
            <ac:cxnSpMk id="9" creationId="{54FFE301-C26F-9262-CCB8-88228BBE875E}"/>
          </ac:cxnSpMkLst>
        </pc:cxnChg>
        <pc:cxnChg chg="mod">
          <ac:chgData name="Stanford Bowman" userId="6ede3e4e1afbea80" providerId="LiveId" clId="{3A421F6F-F4CE-4ECC-81D5-4EB929538648}" dt="2024-11-07T19:43:11.983" v="1367" actId="208"/>
          <ac:cxnSpMkLst>
            <pc:docMk/>
            <pc:sldMk cId="2801348339" sldId="508"/>
            <ac:cxnSpMk id="11" creationId="{E3A27209-192F-3BAA-0113-4ED7836E392A}"/>
          </ac:cxnSpMkLst>
        </pc:cxnChg>
      </pc:sldChg>
      <pc:sldChg chg="addSp delSp modSp add mod modTransition modNotesTx">
        <pc:chgData name="Stanford Bowman" userId="6ede3e4e1afbea80" providerId="LiveId" clId="{3A421F6F-F4CE-4ECC-81D5-4EB929538648}" dt="2024-11-12T15:56:39.016" v="1696" actId="20577"/>
        <pc:sldMkLst>
          <pc:docMk/>
          <pc:sldMk cId="935765544" sldId="509"/>
        </pc:sldMkLst>
        <pc:spChg chg="del mod">
          <ac:chgData name="Stanford Bowman" userId="6ede3e4e1afbea80" providerId="LiveId" clId="{3A421F6F-F4CE-4ECC-81D5-4EB929538648}" dt="2024-11-12T15:55:31.587" v="1688" actId="478"/>
          <ac:spMkLst>
            <pc:docMk/>
            <pc:sldMk cId="935765544" sldId="509"/>
            <ac:spMk id="2" creationId="{FEF07B89-09C9-F1CA-A2FD-337D92B62350}"/>
          </ac:spMkLst>
        </pc:spChg>
        <pc:spChg chg="mod">
          <ac:chgData name="Stanford Bowman" userId="6ede3e4e1afbea80" providerId="LiveId" clId="{3A421F6F-F4CE-4ECC-81D5-4EB929538648}" dt="2024-11-07T19:33:29.367" v="1315" actId="207"/>
          <ac:spMkLst>
            <pc:docMk/>
            <pc:sldMk cId="935765544" sldId="509"/>
            <ac:spMk id="3" creationId="{7E0D9D10-E826-1EE8-FDDF-C71FE6C1CC2D}"/>
          </ac:spMkLst>
        </pc:spChg>
        <pc:spChg chg="mod">
          <ac:chgData name="Stanford Bowman" userId="6ede3e4e1afbea80" providerId="LiveId" clId="{3A421F6F-F4CE-4ECC-81D5-4EB929538648}" dt="2024-11-12T15:56:39.016" v="1696" actId="20577"/>
          <ac:spMkLst>
            <pc:docMk/>
            <pc:sldMk cId="935765544" sldId="509"/>
            <ac:spMk id="4" creationId="{0AE6FF2D-9008-DA10-C55A-D70B35281877}"/>
          </ac:spMkLst>
        </pc:spChg>
        <pc:spChg chg="mod">
          <ac:chgData name="Stanford Bowman" userId="6ede3e4e1afbea80" providerId="LiveId" clId="{3A421F6F-F4CE-4ECC-81D5-4EB929538648}" dt="2024-11-07T19:43:42.542" v="1368" actId="1076"/>
          <ac:spMkLst>
            <pc:docMk/>
            <pc:sldMk cId="935765544" sldId="509"/>
            <ac:spMk id="5" creationId="{55B937E3-F386-EA7A-3076-AF88423859E2}"/>
          </ac:spMkLst>
        </pc:spChg>
        <pc:spChg chg="add mod">
          <ac:chgData name="Stanford Bowman" userId="6ede3e4e1afbea80" providerId="LiveId" clId="{3A421F6F-F4CE-4ECC-81D5-4EB929538648}" dt="2024-11-12T15:55:32.039" v="1689"/>
          <ac:spMkLst>
            <pc:docMk/>
            <pc:sldMk cId="935765544" sldId="509"/>
            <ac:spMk id="5" creationId="{D8D1FAF4-298C-5B96-A1FF-354ABC06F5E9}"/>
          </ac:spMkLst>
        </pc:spChg>
        <pc:spChg chg="add mod">
          <ac:chgData name="Stanford Bowman" userId="6ede3e4e1afbea80" providerId="LiveId" clId="{3A421F6F-F4CE-4ECC-81D5-4EB929538648}" dt="2024-11-07T19:37:59.840" v="1338" actId="207"/>
          <ac:spMkLst>
            <pc:docMk/>
            <pc:sldMk cId="935765544" sldId="509"/>
            <ac:spMk id="6" creationId="{329F5743-855C-9E7C-E8E4-3E5E9201AB48}"/>
          </ac:spMkLst>
        </pc:spChg>
        <pc:spChg chg="add mod">
          <ac:chgData name="Stanford Bowman" userId="6ede3e4e1afbea80" providerId="LiveId" clId="{3A421F6F-F4CE-4ECC-81D5-4EB929538648}" dt="2024-11-12T15:55:32.039" v="1689"/>
          <ac:spMkLst>
            <pc:docMk/>
            <pc:sldMk cId="935765544" sldId="509"/>
            <ac:spMk id="7" creationId="{0D6D5FB0-C149-3A80-E2AE-930DB79C8BF8}"/>
          </ac:spMkLst>
        </pc:spChg>
        <pc:spChg chg="del mod">
          <ac:chgData name="Stanford Bowman" userId="6ede3e4e1afbea80" providerId="LiveId" clId="{3A421F6F-F4CE-4ECC-81D5-4EB929538648}" dt="2024-11-12T15:55:31.587" v="1688" actId="478"/>
          <ac:spMkLst>
            <pc:docMk/>
            <pc:sldMk cId="935765544" sldId="509"/>
            <ac:spMk id="9" creationId="{F50B0E01-39A1-6C4C-6CB7-107DC9AB70B3}"/>
          </ac:spMkLst>
        </pc:spChg>
        <pc:spChg chg="mod">
          <ac:chgData name="Stanford Bowman" userId="6ede3e4e1afbea80" providerId="LiveId" clId="{3A421F6F-F4CE-4ECC-81D5-4EB929538648}" dt="2024-11-07T19:37:46.815" v="1335" actId="14100"/>
          <ac:spMkLst>
            <pc:docMk/>
            <pc:sldMk cId="935765544" sldId="509"/>
            <ac:spMk id="25" creationId="{CD653B91-CA79-309E-20E9-1E82F3788D15}"/>
          </ac:spMkLst>
        </pc:spChg>
        <pc:cxnChg chg="add mod">
          <ac:chgData name="Stanford Bowman" userId="6ede3e4e1afbea80" providerId="LiveId" clId="{3A421F6F-F4CE-4ECC-81D5-4EB929538648}" dt="2024-11-12T15:55:32.039" v="1689"/>
          <ac:cxnSpMkLst>
            <pc:docMk/>
            <pc:sldMk cId="935765544" sldId="509"/>
            <ac:cxnSpMk id="8" creationId="{CE23040E-91D3-5382-A0D6-841F158D3AC2}"/>
          </ac:cxnSpMkLst>
        </pc:cxnChg>
        <pc:cxnChg chg="mod">
          <ac:chgData name="Stanford Bowman" userId="6ede3e4e1afbea80" providerId="LiveId" clId="{3A421F6F-F4CE-4ECC-81D5-4EB929538648}" dt="2024-11-07T19:33:45.996" v="1316" actId="208"/>
          <ac:cxnSpMkLst>
            <pc:docMk/>
            <pc:sldMk cId="935765544" sldId="509"/>
            <ac:cxnSpMk id="11" creationId="{8205F3D2-74E4-43F6-9C35-0D96E177EA41}"/>
          </ac:cxnSpMkLst>
        </pc:cxnChg>
        <pc:cxnChg chg="del mod">
          <ac:chgData name="Stanford Bowman" userId="6ede3e4e1afbea80" providerId="LiveId" clId="{3A421F6F-F4CE-4ECC-81D5-4EB929538648}" dt="2024-11-12T15:55:31.587" v="1688" actId="478"/>
          <ac:cxnSpMkLst>
            <pc:docMk/>
            <pc:sldMk cId="935765544" sldId="509"/>
            <ac:cxnSpMk id="12" creationId="{1FD6A716-F56E-4994-BA78-6F50258CD936}"/>
          </ac:cxnSpMkLst>
        </pc:cxnChg>
        <pc:cxnChg chg="mod">
          <ac:chgData name="Stanford Bowman" userId="6ede3e4e1afbea80" providerId="LiveId" clId="{3A421F6F-F4CE-4ECC-81D5-4EB929538648}" dt="2024-11-07T19:33:45.996" v="1316" actId="208"/>
          <ac:cxnSpMkLst>
            <pc:docMk/>
            <pc:sldMk cId="935765544" sldId="509"/>
            <ac:cxnSpMk id="13" creationId="{41380B7C-F187-4B3F-9123-1A8D47E3D6FC}"/>
          </ac:cxnSpMkLst>
        </pc:cxnChg>
      </pc:sldChg>
      <pc:sldChg chg="delSp add mod modTransition setBg">
        <pc:chgData name="Stanford Bowman" userId="6ede3e4e1afbea80" providerId="LiveId" clId="{3A421F6F-F4CE-4ECC-81D5-4EB929538648}" dt="2024-11-06T19:25:03.732" v="900"/>
        <pc:sldMkLst>
          <pc:docMk/>
          <pc:sldMk cId="3189614047" sldId="510"/>
        </pc:sldMkLst>
        <pc:picChg chg="del">
          <ac:chgData name="Stanford Bowman" userId="6ede3e4e1afbea80" providerId="LiveId" clId="{3A421F6F-F4CE-4ECC-81D5-4EB929538648}" dt="2024-11-06T18:24:00.920" v="463" actId="478"/>
          <ac:picMkLst>
            <pc:docMk/>
            <pc:sldMk cId="3189614047" sldId="510"/>
            <ac:picMk id="4" creationId="{5D69BEE9-A4F3-1D8C-2463-48024888680A}"/>
          </ac:picMkLst>
        </pc:picChg>
        <pc:picChg chg="del">
          <ac:chgData name="Stanford Bowman" userId="6ede3e4e1afbea80" providerId="LiveId" clId="{3A421F6F-F4CE-4ECC-81D5-4EB929538648}" dt="2024-11-06T18:23:46.033" v="458" actId="478"/>
          <ac:picMkLst>
            <pc:docMk/>
            <pc:sldMk cId="3189614047" sldId="510"/>
            <ac:picMk id="5" creationId="{803E6146-7D4A-5AB8-0E83-C64DFC6E81C9}"/>
          </ac:picMkLst>
        </pc:picChg>
      </pc:sldChg>
      <pc:sldChg chg="addSp modSp add del mod modTransition modNotes modNotesTx">
        <pc:chgData name="Stanford Bowman" userId="6ede3e4e1afbea80" providerId="LiveId" clId="{3A421F6F-F4CE-4ECC-81D5-4EB929538648}" dt="2024-11-08T19:42:23.292" v="1509" actId="2696"/>
        <pc:sldMkLst>
          <pc:docMk/>
          <pc:sldMk cId="82368519" sldId="511"/>
        </pc:sldMkLst>
        <pc:spChg chg="add mod">
          <ac:chgData name="Stanford Bowman" userId="6ede3e4e1afbea80" providerId="LiveId" clId="{3A421F6F-F4CE-4ECC-81D5-4EB929538648}" dt="2024-11-07T19:40:31.595" v="1361"/>
          <ac:spMkLst>
            <pc:docMk/>
            <pc:sldMk cId="82368519" sldId="511"/>
            <ac:spMk id="2" creationId="{031E0A2B-2484-40CF-FC82-59C6136A2389}"/>
          </ac:spMkLst>
        </pc:spChg>
        <pc:spChg chg="mod">
          <ac:chgData name="Stanford Bowman" userId="6ede3e4e1afbea80" providerId="LiveId" clId="{3A421F6F-F4CE-4ECC-81D5-4EB929538648}" dt="2024-11-07T19:41:07.454" v="1364" actId="14100"/>
          <ac:spMkLst>
            <pc:docMk/>
            <pc:sldMk cId="82368519" sldId="511"/>
            <ac:spMk id="3" creationId="{C173528E-EDC8-4FBE-9BE9-878B206B957E}"/>
          </ac:spMkLst>
        </pc:spChg>
        <pc:spChg chg="mod">
          <ac:chgData name="Stanford Bowman" userId="6ede3e4e1afbea80" providerId="LiveId" clId="{3A421F6F-F4CE-4ECC-81D5-4EB929538648}" dt="2024-11-07T19:36:58.879" v="1330" actId="208"/>
          <ac:spMkLst>
            <pc:docMk/>
            <pc:sldMk cId="82368519" sldId="511"/>
            <ac:spMk id="5" creationId="{A1EEE892-ADC6-47E7-0D57-2605C27E8EAE}"/>
          </ac:spMkLst>
        </pc:spChg>
        <pc:spChg chg="mod">
          <ac:chgData name="Stanford Bowman" userId="6ede3e4e1afbea80" providerId="LiveId" clId="{3A421F6F-F4CE-4ECC-81D5-4EB929538648}" dt="2024-11-07T19:36:58.879" v="1330" actId="208"/>
          <ac:spMkLst>
            <pc:docMk/>
            <pc:sldMk cId="82368519" sldId="511"/>
            <ac:spMk id="18" creationId="{8D284436-DACD-56FE-3A1E-471E5FEDF884}"/>
          </ac:spMkLst>
        </pc:spChg>
        <pc:spChg chg="mod">
          <ac:chgData name="Stanford Bowman" userId="6ede3e4e1afbea80" providerId="LiveId" clId="{3A421F6F-F4CE-4ECC-81D5-4EB929538648}" dt="2024-11-07T19:45:34.838" v="1374" actId="207"/>
          <ac:spMkLst>
            <pc:docMk/>
            <pc:sldMk cId="82368519" sldId="511"/>
            <ac:spMk id="21" creationId="{D5CA7739-1376-4613-8ADE-73CDD8360891}"/>
          </ac:spMkLst>
        </pc:spChg>
        <pc:spChg chg="mod">
          <ac:chgData name="Stanford Bowman" userId="6ede3e4e1afbea80" providerId="LiveId" clId="{3A421F6F-F4CE-4ECC-81D5-4EB929538648}" dt="2024-11-07T19:36:58.879" v="1330" actId="208"/>
          <ac:spMkLst>
            <pc:docMk/>
            <pc:sldMk cId="82368519" sldId="511"/>
            <ac:spMk id="23" creationId="{4AE1B342-E6EE-45AE-83D4-7797DFEF110B}"/>
          </ac:spMkLst>
        </pc:spChg>
        <pc:cxnChg chg="mod">
          <ac:chgData name="Stanford Bowman" userId="6ede3e4e1afbea80" providerId="LiveId" clId="{3A421F6F-F4CE-4ECC-81D5-4EB929538648}" dt="2024-11-07T19:36:58.879" v="1330" actId="208"/>
          <ac:cxnSpMkLst>
            <pc:docMk/>
            <pc:sldMk cId="82368519" sldId="511"/>
            <ac:cxnSpMk id="6" creationId="{0DEB3DE9-58EF-1377-7FCD-8FFD2A784329}"/>
          </ac:cxnSpMkLst>
        </pc:cxnChg>
        <pc:cxnChg chg="mod">
          <ac:chgData name="Stanford Bowman" userId="6ede3e4e1afbea80" providerId="LiveId" clId="{3A421F6F-F4CE-4ECC-81D5-4EB929538648}" dt="2024-11-07T19:36:58.879" v="1330" actId="208"/>
          <ac:cxnSpMkLst>
            <pc:docMk/>
            <pc:sldMk cId="82368519" sldId="511"/>
            <ac:cxnSpMk id="13" creationId="{B6E45151-30A7-4D1A-BAD3-394C71651229}"/>
          </ac:cxnSpMkLst>
        </pc:cxnChg>
        <pc:cxnChg chg="mod">
          <ac:chgData name="Stanford Bowman" userId="6ede3e4e1afbea80" providerId="LiveId" clId="{3A421F6F-F4CE-4ECC-81D5-4EB929538648}" dt="2024-11-07T19:36:58.879" v="1330" actId="208"/>
          <ac:cxnSpMkLst>
            <pc:docMk/>
            <pc:sldMk cId="82368519" sldId="511"/>
            <ac:cxnSpMk id="14" creationId="{5E20630F-6610-463A-BEB0-62A3C8760E2D}"/>
          </ac:cxnSpMkLst>
        </pc:cxnChg>
      </pc:sldChg>
      <pc:sldChg chg="addSp modSp add del mod modTransition modNotes modNotesTx">
        <pc:chgData name="Stanford Bowman" userId="6ede3e4e1afbea80" providerId="LiveId" clId="{3A421F6F-F4CE-4ECC-81D5-4EB929538648}" dt="2024-11-08T19:24:46.727" v="1440" actId="47"/>
        <pc:sldMkLst>
          <pc:docMk/>
          <pc:sldMk cId="3771852065" sldId="512"/>
        </pc:sldMkLst>
        <pc:spChg chg="mod">
          <ac:chgData name="Stanford Bowman" userId="6ede3e4e1afbea80" providerId="LiveId" clId="{3A421F6F-F4CE-4ECC-81D5-4EB929538648}" dt="2024-11-07T19:45:17.991" v="1373" actId="207"/>
          <ac:spMkLst>
            <pc:docMk/>
            <pc:sldMk cId="3771852065" sldId="512"/>
            <ac:spMk id="2" creationId="{5C25F56E-5A48-640F-ACED-526265F30B62}"/>
          </ac:spMkLst>
        </pc:spChg>
        <pc:spChg chg="mod">
          <ac:chgData name="Stanford Bowman" userId="6ede3e4e1afbea80" providerId="LiveId" clId="{3A421F6F-F4CE-4ECC-81D5-4EB929538648}" dt="2024-11-07T19:35:55.983" v="1327" actId="208"/>
          <ac:spMkLst>
            <pc:docMk/>
            <pc:sldMk cId="3771852065" sldId="512"/>
            <ac:spMk id="3" creationId="{C173528E-EDC8-4FBE-9BE9-878B206B957E}"/>
          </ac:spMkLst>
        </pc:spChg>
        <pc:spChg chg="add mod">
          <ac:chgData name="Stanford Bowman" userId="6ede3e4e1afbea80" providerId="LiveId" clId="{3A421F6F-F4CE-4ECC-81D5-4EB929538648}" dt="2024-11-07T19:40:23.974" v="1360" actId="1076"/>
          <ac:spMkLst>
            <pc:docMk/>
            <pc:sldMk cId="3771852065" sldId="512"/>
            <ac:spMk id="4" creationId="{7812D452-B6A0-EE57-8B3A-4C7A49D86113}"/>
          </ac:spMkLst>
        </pc:spChg>
        <pc:spChg chg="mod">
          <ac:chgData name="Stanford Bowman" userId="6ede3e4e1afbea80" providerId="LiveId" clId="{3A421F6F-F4CE-4ECC-81D5-4EB929538648}" dt="2024-11-07T19:35:55.983" v="1327" actId="208"/>
          <ac:spMkLst>
            <pc:docMk/>
            <pc:sldMk cId="3771852065" sldId="512"/>
            <ac:spMk id="5" creationId="{A1EEE892-ADC6-47E7-0D57-2605C27E8EAE}"/>
          </ac:spMkLst>
        </pc:spChg>
        <pc:spChg chg="mod">
          <ac:chgData name="Stanford Bowman" userId="6ede3e4e1afbea80" providerId="LiveId" clId="{3A421F6F-F4CE-4ECC-81D5-4EB929538648}" dt="2024-11-07T19:45:17.991" v="1373" actId="207"/>
          <ac:spMkLst>
            <pc:docMk/>
            <pc:sldMk cId="3771852065" sldId="512"/>
            <ac:spMk id="9" creationId="{17681FE6-8135-23A9-3074-3AFA2E67EDE8}"/>
          </ac:spMkLst>
        </pc:spChg>
        <pc:spChg chg="mod">
          <ac:chgData name="Stanford Bowman" userId="6ede3e4e1afbea80" providerId="LiveId" clId="{3A421F6F-F4CE-4ECC-81D5-4EB929538648}" dt="2024-11-07T19:35:55.983" v="1327" actId="208"/>
          <ac:spMkLst>
            <pc:docMk/>
            <pc:sldMk cId="3771852065" sldId="512"/>
            <ac:spMk id="18" creationId="{8D284436-DACD-56FE-3A1E-471E5FEDF884}"/>
          </ac:spMkLst>
        </pc:spChg>
        <pc:spChg chg="mod">
          <ac:chgData name="Stanford Bowman" userId="6ede3e4e1afbea80" providerId="LiveId" clId="{3A421F6F-F4CE-4ECC-81D5-4EB929538648}" dt="2024-11-07T19:45:17.991" v="1373" actId="207"/>
          <ac:spMkLst>
            <pc:docMk/>
            <pc:sldMk cId="3771852065" sldId="512"/>
            <ac:spMk id="21" creationId="{D5CA7739-1376-4613-8ADE-73CDD8360891}"/>
          </ac:spMkLst>
        </pc:spChg>
        <pc:spChg chg="mod">
          <ac:chgData name="Stanford Bowman" userId="6ede3e4e1afbea80" providerId="LiveId" clId="{3A421F6F-F4CE-4ECC-81D5-4EB929538648}" dt="2024-11-07T19:35:55.983" v="1327" actId="208"/>
          <ac:spMkLst>
            <pc:docMk/>
            <pc:sldMk cId="3771852065" sldId="512"/>
            <ac:spMk id="23" creationId="{4AE1B342-E6EE-45AE-83D4-7797DFEF110B}"/>
          </ac:spMkLst>
        </pc:spChg>
        <pc:cxnChg chg="mod">
          <ac:chgData name="Stanford Bowman" userId="6ede3e4e1afbea80" providerId="LiveId" clId="{3A421F6F-F4CE-4ECC-81D5-4EB929538648}" dt="2024-11-07T19:35:55.983" v="1327" actId="208"/>
          <ac:cxnSpMkLst>
            <pc:docMk/>
            <pc:sldMk cId="3771852065" sldId="512"/>
            <ac:cxnSpMk id="6" creationId="{0DEB3DE9-58EF-1377-7FCD-8FFD2A784329}"/>
          </ac:cxnSpMkLst>
        </pc:cxnChg>
        <pc:cxnChg chg="mod">
          <ac:chgData name="Stanford Bowman" userId="6ede3e4e1afbea80" providerId="LiveId" clId="{3A421F6F-F4CE-4ECC-81D5-4EB929538648}" dt="2024-11-07T19:36:31.479" v="1328" actId="208"/>
          <ac:cxnSpMkLst>
            <pc:docMk/>
            <pc:sldMk cId="3771852065" sldId="512"/>
            <ac:cxnSpMk id="13" creationId="{B6E45151-30A7-4D1A-BAD3-394C71651229}"/>
          </ac:cxnSpMkLst>
        </pc:cxnChg>
      </pc:sldChg>
      <pc:sldChg chg="modSp add mod modTransition">
        <pc:chgData name="Stanford Bowman" userId="6ede3e4e1afbea80" providerId="LiveId" clId="{3A421F6F-F4CE-4ECC-81D5-4EB929538648}" dt="2024-11-06T19:25:25.913" v="901"/>
        <pc:sldMkLst>
          <pc:docMk/>
          <pc:sldMk cId="84332165" sldId="513"/>
        </pc:sldMkLst>
        <pc:picChg chg="mod">
          <ac:chgData name="Stanford Bowman" userId="6ede3e4e1afbea80" providerId="LiveId" clId="{3A421F6F-F4CE-4ECC-81D5-4EB929538648}" dt="2024-11-06T19:23:25.704" v="892" actId="29295"/>
          <ac:picMkLst>
            <pc:docMk/>
            <pc:sldMk cId="84332165" sldId="513"/>
            <ac:picMk id="7" creationId="{51B71793-24BD-0A30-F094-5700F5D2AA51}"/>
          </ac:picMkLst>
        </pc:picChg>
      </pc:sldChg>
      <pc:sldChg chg="modSp add mod modNotes modNotesTx">
        <pc:chgData name="Stanford Bowman" userId="6ede3e4e1afbea80" providerId="LiveId" clId="{3A421F6F-F4CE-4ECC-81D5-4EB929538648}" dt="2024-11-12T15:09:32.568" v="1650"/>
        <pc:sldMkLst>
          <pc:docMk/>
          <pc:sldMk cId="2968815725" sldId="514"/>
        </pc:sldMkLst>
        <pc:spChg chg="mod">
          <ac:chgData name="Stanford Bowman" userId="6ede3e4e1afbea80" providerId="LiveId" clId="{3A421F6F-F4CE-4ECC-81D5-4EB929538648}" dt="2024-11-07T19:22:40.279" v="1289" actId="208"/>
          <ac:spMkLst>
            <pc:docMk/>
            <pc:sldMk cId="2968815725" sldId="514"/>
            <ac:spMk id="4" creationId="{7AE8EEDB-987F-A27A-D3C8-F7E83BD8B86F}"/>
          </ac:spMkLst>
        </pc:spChg>
        <pc:spChg chg="mod">
          <ac:chgData name="Stanford Bowman" userId="6ede3e4e1afbea80" providerId="LiveId" clId="{3A421F6F-F4CE-4ECC-81D5-4EB929538648}" dt="2024-11-07T19:22:40.279" v="1289" actId="208"/>
          <ac:spMkLst>
            <pc:docMk/>
            <pc:sldMk cId="2968815725" sldId="514"/>
            <ac:spMk id="9" creationId="{D7FC8CD1-408E-4146-94C5-2737697D80BE}"/>
          </ac:spMkLst>
        </pc:spChg>
        <pc:spChg chg="mod">
          <ac:chgData name="Stanford Bowman" userId="6ede3e4e1afbea80" providerId="LiveId" clId="{3A421F6F-F4CE-4ECC-81D5-4EB929538648}" dt="2024-11-07T19:22:40.279" v="1289" actId="208"/>
          <ac:spMkLst>
            <pc:docMk/>
            <pc:sldMk cId="2968815725" sldId="514"/>
            <ac:spMk id="21" creationId="{D8FAD02F-5ABF-52D4-6F85-778A51C7CBF3}"/>
          </ac:spMkLst>
        </pc:spChg>
        <pc:spChg chg="mod">
          <ac:chgData name="Stanford Bowman" userId="6ede3e4e1afbea80" providerId="LiveId" clId="{3A421F6F-F4CE-4ECC-81D5-4EB929538648}" dt="2024-11-07T19:22:40.279" v="1289" actId="208"/>
          <ac:spMkLst>
            <pc:docMk/>
            <pc:sldMk cId="2968815725" sldId="514"/>
            <ac:spMk id="23" creationId="{0F12D2F0-8F8D-1394-F045-A4DA1209FC28}"/>
          </ac:spMkLst>
        </pc:spChg>
        <pc:cxnChg chg="mod">
          <ac:chgData name="Stanford Bowman" userId="6ede3e4e1afbea80" providerId="LiveId" clId="{3A421F6F-F4CE-4ECC-81D5-4EB929538648}" dt="2024-11-07T19:22:40.279" v="1289" actId="208"/>
          <ac:cxnSpMkLst>
            <pc:docMk/>
            <pc:sldMk cId="2968815725" sldId="514"/>
            <ac:cxnSpMk id="8" creationId="{6B4C1740-1802-4C5A-A7EF-499332B34CE5}"/>
          </ac:cxnSpMkLst>
        </pc:cxnChg>
        <pc:cxnChg chg="mod">
          <ac:chgData name="Stanford Bowman" userId="6ede3e4e1afbea80" providerId="LiveId" clId="{3A421F6F-F4CE-4ECC-81D5-4EB929538648}" dt="2024-11-07T19:22:40.279" v="1289" actId="208"/>
          <ac:cxnSpMkLst>
            <pc:docMk/>
            <pc:sldMk cId="2968815725" sldId="514"/>
            <ac:cxnSpMk id="10" creationId="{03AE2B84-76CE-484C-ACBD-E726AA9B4644}"/>
          </ac:cxnSpMkLst>
        </pc:cxnChg>
        <pc:cxnChg chg="mod">
          <ac:chgData name="Stanford Bowman" userId="6ede3e4e1afbea80" providerId="LiveId" clId="{3A421F6F-F4CE-4ECC-81D5-4EB929538648}" dt="2024-11-07T19:22:40.279" v="1289" actId="208"/>
          <ac:cxnSpMkLst>
            <pc:docMk/>
            <pc:sldMk cId="2968815725" sldId="514"/>
            <ac:cxnSpMk id="14" creationId="{5AEB17B8-AAE0-4467-ABDF-E332A0157308}"/>
          </ac:cxnSpMkLst>
        </pc:cxnChg>
      </pc:sldChg>
      <pc:sldChg chg="modSp add mod modNotes modNotesTx">
        <pc:chgData name="Stanford Bowman" userId="6ede3e4e1afbea80" providerId="LiveId" clId="{3A421F6F-F4CE-4ECC-81D5-4EB929538648}" dt="2024-11-08T19:51:08.019" v="1563" actId="1035"/>
        <pc:sldMkLst>
          <pc:docMk/>
          <pc:sldMk cId="1004057787" sldId="517"/>
        </pc:sldMkLst>
        <pc:spChg chg="mod">
          <ac:chgData name="Stanford Bowman" userId="6ede3e4e1afbea80" providerId="LiveId" clId="{3A421F6F-F4CE-4ECC-81D5-4EB929538648}" dt="2024-11-08T19:35:04.265" v="1468" actId="14100"/>
          <ac:spMkLst>
            <pc:docMk/>
            <pc:sldMk cId="1004057787" sldId="517"/>
            <ac:spMk id="2" creationId="{5C25F56E-5A48-640F-ACED-526265F30B62}"/>
          </ac:spMkLst>
        </pc:spChg>
        <pc:spChg chg="mod">
          <ac:chgData name="Stanford Bowman" userId="6ede3e4e1afbea80" providerId="LiveId" clId="{3A421F6F-F4CE-4ECC-81D5-4EB929538648}" dt="2024-11-08T19:50:57.273" v="1557" actId="20577"/>
          <ac:spMkLst>
            <pc:docMk/>
            <pc:sldMk cId="1004057787" sldId="517"/>
            <ac:spMk id="3" creationId="{C173528E-EDC8-4FBE-9BE9-878B206B957E}"/>
          </ac:spMkLst>
        </pc:spChg>
        <pc:spChg chg="mod">
          <ac:chgData name="Stanford Bowman" userId="6ede3e4e1afbea80" providerId="LiveId" clId="{3A421F6F-F4CE-4ECC-81D5-4EB929538648}" dt="2024-11-08T19:51:08.019" v="1563" actId="1035"/>
          <ac:spMkLst>
            <pc:docMk/>
            <pc:sldMk cId="1004057787" sldId="517"/>
            <ac:spMk id="4" creationId="{F02D4F11-0BCE-9A96-5124-D9A76AC0A51E}"/>
          </ac:spMkLst>
        </pc:spChg>
        <pc:spChg chg="mod">
          <ac:chgData name="Stanford Bowman" userId="6ede3e4e1afbea80" providerId="LiveId" clId="{3A421F6F-F4CE-4ECC-81D5-4EB929538648}" dt="2024-11-08T19:34:40.282" v="1466"/>
          <ac:spMkLst>
            <pc:docMk/>
            <pc:sldMk cId="1004057787" sldId="517"/>
            <ac:spMk id="15" creationId="{AB9FDB1A-63BD-2E99-220C-13DB002C69A9}"/>
          </ac:spMkLst>
        </pc:spChg>
        <pc:spChg chg="mod">
          <ac:chgData name="Stanford Bowman" userId="6ede3e4e1afbea80" providerId="LiveId" clId="{3A421F6F-F4CE-4ECC-81D5-4EB929538648}" dt="2024-11-08T19:35:04.265" v="1468" actId="14100"/>
          <ac:spMkLst>
            <pc:docMk/>
            <pc:sldMk cId="1004057787" sldId="517"/>
            <ac:spMk id="21" creationId="{D5CA7739-1376-4613-8ADE-73CDD8360891}"/>
          </ac:spMkLst>
        </pc:spChg>
        <pc:picChg chg="mod">
          <ac:chgData name="Stanford Bowman" userId="6ede3e4e1afbea80" providerId="LiveId" clId="{3A421F6F-F4CE-4ECC-81D5-4EB929538648}" dt="2024-11-08T19:51:02.661" v="1558" actId="1076"/>
          <ac:picMkLst>
            <pc:docMk/>
            <pc:sldMk cId="1004057787" sldId="517"/>
            <ac:picMk id="7" creationId="{05517552-0FE4-231E-0E2F-92B7A3C8E822}"/>
          </ac:picMkLst>
        </pc:picChg>
      </pc:sldChg>
      <pc:sldChg chg="addSp modSp add mod modNotesTx">
        <pc:chgData name="Stanford Bowman" userId="6ede3e4e1afbea80" providerId="LiveId" clId="{3A421F6F-F4CE-4ECC-81D5-4EB929538648}" dt="2024-11-08T19:51:44.246" v="1588" actId="1035"/>
        <pc:sldMkLst>
          <pc:docMk/>
          <pc:sldMk cId="3503141687" sldId="518"/>
        </pc:sldMkLst>
        <pc:spChg chg="mod">
          <ac:chgData name="Stanford Bowman" userId="6ede3e4e1afbea80" providerId="LiveId" clId="{3A421F6F-F4CE-4ECC-81D5-4EB929538648}" dt="2024-11-08T19:46:13.332" v="1550" actId="552"/>
          <ac:spMkLst>
            <pc:docMk/>
            <pc:sldMk cId="3503141687" sldId="518"/>
            <ac:spMk id="2" creationId="{5C25F56E-5A48-640F-ACED-526265F30B62}"/>
          </ac:spMkLst>
        </pc:spChg>
        <pc:spChg chg="mod">
          <ac:chgData name="Stanford Bowman" userId="6ede3e4e1afbea80" providerId="LiveId" clId="{3A421F6F-F4CE-4ECC-81D5-4EB929538648}" dt="2024-11-08T19:44:25.857" v="1525" actId="21"/>
          <ac:spMkLst>
            <pc:docMk/>
            <pc:sldMk cId="3503141687" sldId="518"/>
            <ac:spMk id="3" creationId="{C173528E-EDC8-4FBE-9BE9-878B206B957E}"/>
          </ac:spMkLst>
        </pc:spChg>
        <pc:spChg chg="mod">
          <ac:chgData name="Stanford Bowman" userId="6ede3e4e1afbea80" providerId="LiveId" clId="{3A421F6F-F4CE-4ECC-81D5-4EB929538648}" dt="2024-11-08T19:51:29.500" v="1564" actId="1076"/>
          <ac:spMkLst>
            <pc:docMk/>
            <pc:sldMk cId="3503141687" sldId="518"/>
            <ac:spMk id="4" creationId="{F02D4F11-0BCE-9A96-5124-D9A76AC0A51E}"/>
          </ac:spMkLst>
        </pc:spChg>
        <pc:spChg chg="add mod">
          <ac:chgData name="Stanford Bowman" userId="6ede3e4e1afbea80" providerId="LiveId" clId="{3A421F6F-F4CE-4ECC-81D5-4EB929538648}" dt="2024-11-08T19:46:22.463" v="1551" actId="14100"/>
          <ac:spMkLst>
            <pc:docMk/>
            <pc:sldMk cId="3503141687" sldId="518"/>
            <ac:spMk id="8" creationId="{85CBE18E-C5B9-56D6-8CB0-246603DC6DEF}"/>
          </ac:spMkLst>
        </pc:spChg>
        <pc:spChg chg="mod">
          <ac:chgData name="Stanford Bowman" userId="6ede3e4e1afbea80" providerId="LiveId" clId="{3A421F6F-F4CE-4ECC-81D5-4EB929538648}" dt="2024-11-08T19:46:22.463" v="1551" actId="14100"/>
          <ac:spMkLst>
            <pc:docMk/>
            <pc:sldMk cId="3503141687" sldId="518"/>
            <ac:spMk id="15" creationId="{AB9FDB1A-63BD-2E99-220C-13DB002C69A9}"/>
          </ac:spMkLst>
        </pc:spChg>
        <pc:spChg chg="mod">
          <ac:chgData name="Stanford Bowman" userId="6ede3e4e1afbea80" providerId="LiveId" clId="{3A421F6F-F4CE-4ECC-81D5-4EB929538648}" dt="2024-11-08T19:46:13.332" v="1550" actId="552"/>
          <ac:spMkLst>
            <pc:docMk/>
            <pc:sldMk cId="3503141687" sldId="518"/>
            <ac:spMk id="21" creationId="{D5CA7739-1376-4613-8ADE-73CDD8360891}"/>
          </ac:spMkLst>
        </pc:spChg>
        <pc:spChg chg="mod">
          <ac:chgData name="Stanford Bowman" userId="6ede3e4e1afbea80" providerId="LiveId" clId="{3A421F6F-F4CE-4ECC-81D5-4EB929538648}" dt="2024-11-08T19:43:21.926" v="1516" actId="27636"/>
          <ac:spMkLst>
            <pc:docMk/>
            <pc:sldMk cId="3503141687" sldId="518"/>
            <ac:spMk id="23" creationId="{4AE1B342-E6EE-45AE-83D4-7797DFEF110B}"/>
          </ac:spMkLst>
        </pc:spChg>
        <pc:picChg chg="mod">
          <ac:chgData name="Stanford Bowman" userId="6ede3e4e1afbea80" providerId="LiveId" clId="{3A421F6F-F4CE-4ECC-81D5-4EB929538648}" dt="2024-11-08T19:44:52.726" v="1530" actId="688"/>
          <ac:picMkLst>
            <pc:docMk/>
            <pc:sldMk cId="3503141687" sldId="518"/>
            <ac:picMk id="7" creationId="{05517552-0FE4-231E-0E2F-92B7A3C8E822}"/>
          </ac:picMkLst>
        </pc:picChg>
        <pc:cxnChg chg="mod">
          <ac:chgData name="Stanford Bowman" userId="6ede3e4e1afbea80" providerId="LiveId" clId="{3A421F6F-F4CE-4ECC-81D5-4EB929538648}" dt="2024-11-08T19:51:44.246" v="1588" actId="1035"/>
          <ac:cxnSpMkLst>
            <pc:docMk/>
            <pc:sldMk cId="3503141687" sldId="518"/>
            <ac:cxnSpMk id="6" creationId="{0DEB3DE9-58EF-1377-7FCD-8FFD2A784329}"/>
          </ac:cxnSpMkLst>
        </pc:cxnChg>
        <pc:cxnChg chg="mod">
          <ac:chgData name="Stanford Bowman" userId="6ede3e4e1afbea80" providerId="LiveId" clId="{3A421F6F-F4CE-4ECC-81D5-4EB929538648}" dt="2024-11-08T19:46:33.615" v="1552" actId="1076"/>
          <ac:cxnSpMkLst>
            <pc:docMk/>
            <pc:sldMk cId="3503141687" sldId="518"/>
            <ac:cxnSpMk id="13" creationId="{B6E45151-30A7-4D1A-BAD3-394C71651229}"/>
          </ac:cxnSpMkLst>
        </pc:cxnChg>
      </pc:sldChg>
      <pc:sldMasterChg chg="setBg delSldLayout modSldLayout">
        <pc:chgData name="Stanford Bowman" userId="6ede3e4e1afbea80" providerId="LiveId" clId="{3A421F6F-F4CE-4ECC-81D5-4EB929538648}" dt="2024-11-06T15:24:49.703" v="304"/>
        <pc:sldMasterMkLst>
          <pc:docMk/>
          <pc:sldMasterMk cId="1801443529" sldId="2147483756"/>
        </pc:sldMasterMkLst>
        <pc:sldLayoutChg chg="setBg">
          <pc:chgData name="Stanford Bowman" userId="6ede3e4e1afbea80" providerId="LiveId" clId="{3A421F6F-F4CE-4ECC-81D5-4EB929538648}" dt="2024-11-06T15:24:49.703" v="304"/>
          <pc:sldLayoutMkLst>
            <pc:docMk/>
            <pc:sldMasterMk cId="1801443529" sldId="2147483756"/>
            <pc:sldLayoutMk cId="3998118871" sldId="2147483757"/>
          </pc:sldLayoutMkLst>
        </pc:sldLayoutChg>
        <pc:sldLayoutChg chg="setBg">
          <pc:chgData name="Stanford Bowman" userId="6ede3e4e1afbea80" providerId="LiveId" clId="{3A421F6F-F4CE-4ECC-81D5-4EB929538648}" dt="2024-11-06T15:24:49.703" v="304"/>
          <pc:sldLayoutMkLst>
            <pc:docMk/>
            <pc:sldMasterMk cId="1801443529" sldId="2147483756"/>
            <pc:sldLayoutMk cId="74247896" sldId="2147483758"/>
          </pc:sldLayoutMkLst>
        </pc:sldLayoutChg>
        <pc:sldLayoutChg chg="setBg">
          <pc:chgData name="Stanford Bowman" userId="6ede3e4e1afbea80" providerId="LiveId" clId="{3A421F6F-F4CE-4ECC-81D5-4EB929538648}" dt="2024-11-06T15:24:49.703" v="304"/>
          <pc:sldLayoutMkLst>
            <pc:docMk/>
            <pc:sldMasterMk cId="1801443529" sldId="2147483756"/>
            <pc:sldLayoutMk cId="2297409097" sldId="2147483759"/>
          </pc:sldLayoutMkLst>
        </pc:sldLayoutChg>
        <pc:sldLayoutChg chg="setBg">
          <pc:chgData name="Stanford Bowman" userId="6ede3e4e1afbea80" providerId="LiveId" clId="{3A421F6F-F4CE-4ECC-81D5-4EB929538648}" dt="2024-11-06T15:24:49.703" v="304"/>
          <pc:sldLayoutMkLst>
            <pc:docMk/>
            <pc:sldMasterMk cId="1801443529" sldId="2147483756"/>
            <pc:sldLayoutMk cId="2990936162" sldId="2147483760"/>
          </pc:sldLayoutMkLst>
        </pc:sldLayoutChg>
        <pc:sldLayoutChg chg="setBg">
          <pc:chgData name="Stanford Bowman" userId="6ede3e4e1afbea80" providerId="LiveId" clId="{3A421F6F-F4CE-4ECC-81D5-4EB929538648}" dt="2024-11-06T15:24:49.703" v="304"/>
          <pc:sldLayoutMkLst>
            <pc:docMk/>
            <pc:sldMasterMk cId="1801443529" sldId="2147483756"/>
            <pc:sldLayoutMk cId="2099246023" sldId="2147483761"/>
          </pc:sldLayoutMkLst>
        </pc:sldLayoutChg>
        <pc:sldLayoutChg chg="setBg">
          <pc:chgData name="Stanford Bowman" userId="6ede3e4e1afbea80" providerId="LiveId" clId="{3A421F6F-F4CE-4ECC-81D5-4EB929538648}" dt="2024-11-06T15:24:49.703" v="304"/>
          <pc:sldLayoutMkLst>
            <pc:docMk/>
            <pc:sldMasterMk cId="1801443529" sldId="2147483756"/>
            <pc:sldLayoutMk cId="1018142835" sldId="2147483762"/>
          </pc:sldLayoutMkLst>
        </pc:sldLayoutChg>
        <pc:sldLayoutChg chg="setBg">
          <pc:chgData name="Stanford Bowman" userId="6ede3e4e1afbea80" providerId="LiveId" clId="{3A421F6F-F4CE-4ECC-81D5-4EB929538648}" dt="2024-11-06T15:24:49.703" v="304"/>
          <pc:sldLayoutMkLst>
            <pc:docMk/>
            <pc:sldMasterMk cId="1801443529" sldId="2147483756"/>
            <pc:sldLayoutMk cId="219239649" sldId="2147483763"/>
          </pc:sldLayoutMkLst>
        </pc:sldLayoutChg>
        <pc:sldLayoutChg chg="setBg">
          <pc:chgData name="Stanford Bowman" userId="6ede3e4e1afbea80" providerId="LiveId" clId="{3A421F6F-F4CE-4ECC-81D5-4EB929538648}" dt="2024-11-06T15:24:49.703" v="304"/>
          <pc:sldLayoutMkLst>
            <pc:docMk/>
            <pc:sldMasterMk cId="1801443529" sldId="2147483756"/>
            <pc:sldLayoutMk cId="144711512" sldId="2147483764"/>
          </pc:sldLayoutMkLst>
        </pc:sldLayoutChg>
        <pc:sldLayoutChg chg="setBg">
          <pc:chgData name="Stanford Bowman" userId="6ede3e4e1afbea80" providerId="LiveId" clId="{3A421F6F-F4CE-4ECC-81D5-4EB929538648}" dt="2024-11-06T15:24:49.703" v="304"/>
          <pc:sldLayoutMkLst>
            <pc:docMk/>
            <pc:sldMasterMk cId="1801443529" sldId="2147483756"/>
            <pc:sldLayoutMk cId="284009327" sldId="2147483765"/>
          </pc:sldLayoutMkLst>
        </pc:sldLayoutChg>
        <pc:sldLayoutChg chg="setBg">
          <pc:chgData name="Stanford Bowman" userId="6ede3e4e1afbea80" providerId="LiveId" clId="{3A421F6F-F4CE-4ECC-81D5-4EB929538648}" dt="2024-11-06T15:24:49.703" v="304"/>
          <pc:sldLayoutMkLst>
            <pc:docMk/>
            <pc:sldMasterMk cId="1801443529" sldId="2147483756"/>
            <pc:sldLayoutMk cId="520550283" sldId="2147483766"/>
          </pc:sldLayoutMkLst>
        </pc:sldLayoutChg>
        <pc:sldLayoutChg chg="setBg">
          <pc:chgData name="Stanford Bowman" userId="6ede3e4e1afbea80" providerId="LiveId" clId="{3A421F6F-F4CE-4ECC-81D5-4EB929538648}" dt="2024-11-06T15:24:49.703" v="304"/>
          <pc:sldLayoutMkLst>
            <pc:docMk/>
            <pc:sldMasterMk cId="1801443529" sldId="2147483756"/>
            <pc:sldLayoutMk cId="3665504356" sldId="2147483767"/>
          </pc:sldLayoutMkLst>
        </pc:sldLayoutChg>
        <pc:sldLayoutChg chg="setBg">
          <pc:chgData name="Stanford Bowman" userId="6ede3e4e1afbea80" providerId="LiveId" clId="{3A421F6F-F4CE-4ECC-81D5-4EB929538648}" dt="2024-11-06T15:24:49.703" v="304"/>
          <pc:sldLayoutMkLst>
            <pc:docMk/>
            <pc:sldMasterMk cId="1801443529" sldId="2147483756"/>
            <pc:sldLayoutMk cId="3232589464" sldId="2147483768"/>
          </pc:sldLayoutMkLst>
        </pc:sldLayoutChg>
        <pc:sldLayoutChg chg="del">
          <pc:chgData name="Stanford Bowman" userId="6ede3e4e1afbea80" providerId="LiveId" clId="{3A421F6F-F4CE-4ECC-81D5-4EB929538648}" dt="2024-11-06T15:24:40.250" v="302" actId="47"/>
          <pc:sldLayoutMkLst>
            <pc:docMk/>
            <pc:sldMasterMk cId="1801443529" sldId="2147483756"/>
            <pc:sldLayoutMk cId="596108965" sldId="2147483769"/>
          </pc:sldLayoutMkLst>
        </pc:sldLayoutChg>
        <pc:sldLayoutChg chg="setBg">
          <pc:chgData name="Stanford Bowman" userId="6ede3e4e1afbea80" providerId="LiveId" clId="{3A421F6F-F4CE-4ECC-81D5-4EB929538648}" dt="2024-11-06T15:24:49.703" v="304"/>
          <pc:sldLayoutMkLst>
            <pc:docMk/>
            <pc:sldMasterMk cId="1801443529" sldId="2147483756"/>
            <pc:sldLayoutMk cId="656373041" sldId="2147483770"/>
          </pc:sldLayoutMkLst>
        </pc:sldLayoutChg>
      </pc:sldMasterChg>
    </pc:docChg>
  </pc:docChgLst>
  <pc:docChgLst>
    <pc:chgData name="Stanford Bowman" userId="6ede3e4e1afbea80" providerId="LiveId" clId="{EC867E57-077C-40C9-ADDE-0D39A9C05E6A}"/>
    <pc:docChg chg="undo custSel addSld delSld modSld sldOrd">
      <pc:chgData name="Stanford Bowman" userId="6ede3e4e1afbea80" providerId="LiveId" clId="{EC867E57-077C-40C9-ADDE-0D39A9C05E6A}" dt="2024-11-08T16:14:32.464" v="125" actId="14100"/>
      <pc:docMkLst>
        <pc:docMk/>
      </pc:docMkLst>
      <pc:sldChg chg="modSp mod">
        <pc:chgData name="Stanford Bowman" userId="6ede3e4e1afbea80" providerId="LiveId" clId="{EC867E57-077C-40C9-ADDE-0D39A9C05E6A}" dt="2024-11-08T15:52:01.183" v="4" actId="29295"/>
        <pc:sldMkLst>
          <pc:docMk/>
          <pc:sldMk cId="2320373740" sldId="256"/>
        </pc:sldMkLst>
        <pc:picChg chg="mod">
          <ac:chgData name="Stanford Bowman" userId="6ede3e4e1afbea80" providerId="LiveId" clId="{EC867E57-077C-40C9-ADDE-0D39A9C05E6A}" dt="2024-11-08T15:52:01.183" v="4" actId="29295"/>
          <ac:picMkLst>
            <pc:docMk/>
            <pc:sldMk cId="2320373740" sldId="256"/>
            <ac:picMk id="7" creationId="{51B71793-24BD-0A30-F094-5700F5D2AA51}"/>
          </ac:picMkLst>
        </pc:picChg>
      </pc:sldChg>
      <pc:sldChg chg="modSp mod">
        <pc:chgData name="Stanford Bowman" userId="6ede3e4e1afbea80" providerId="LiveId" clId="{EC867E57-077C-40C9-ADDE-0D39A9C05E6A}" dt="2024-11-08T15:52:26.940" v="7" actId="14826"/>
        <pc:sldMkLst>
          <pc:docMk/>
          <pc:sldMk cId="3386076686" sldId="257"/>
        </pc:sldMkLst>
        <pc:picChg chg="mod">
          <ac:chgData name="Stanford Bowman" userId="6ede3e4e1afbea80" providerId="LiveId" clId="{EC867E57-077C-40C9-ADDE-0D39A9C05E6A}" dt="2024-11-08T15:52:26.940" v="7" actId="14826"/>
          <ac:picMkLst>
            <pc:docMk/>
            <pc:sldMk cId="3386076686" sldId="257"/>
            <ac:picMk id="15" creationId="{D717632C-8E1A-57CF-A76D-BC5813736341}"/>
          </ac:picMkLst>
        </pc:picChg>
      </pc:sldChg>
      <pc:sldChg chg="addSp delSp modSp mod">
        <pc:chgData name="Stanford Bowman" userId="6ede3e4e1afbea80" providerId="LiveId" clId="{EC867E57-077C-40C9-ADDE-0D39A9C05E6A}" dt="2024-11-08T15:58:46.720" v="28" actId="478"/>
        <pc:sldMkLst>
          <pc:docMk/>
          <pc:sldMk cId="302755266" sldId="290"/>
        </pc:sldMkLst>
        <pc:spChg chg="add del">
          <ac:chgData name="Stanford Bowman" userId="6ede3e4e1afbea80" providerId="LiveId" clId="{EC867E57-077C-40C9-ADDE-0D39A9C05E6A}" dt="2024-11-08T15:58:46.720" v="28" actId="478"/>
          <ac:spMkLst>
            <pc:docMk/>
            <pc:sldMk cId="302755266" sldId="290"/>
            <ac:spMk id="7" creationId="{4DF7987F-D035-F388-C1FF-ED6DCDCBB060}"/>
          </ac:spMkLst>
        </pc:spChg>
        <pc:picChg chg="mod">
          <ac:chgData name="Stanford Bowman" userId="6ede3e4e1afbea80" providerId="LiveId" clId="{EC867E57-077C-40C9-ADDE-0D39A9C05E6A}" dt="2024-11-08T15:53:44.847" v="16" actId="14826"/>
          <ac:picMkLst>
            <pc:docMk/>
            <pc:sldMk cId="302755266" sldId="290"/>
            <ac:picMk id="2" creationId="{36420CD1-62BB-F4CA-DEEA-D03438261D9D}"/>
          </ac:picMkLst>
        </pc:picChg>
      </pc:sldChg>
      <pc:sldChg chg="modSp mod">
        <pc:chgData name="Stanford Bowman" userId="6ede3e4e1afbea80" providerId="LiveId" clId="{EC867E57-077C-40C9-ADDE-0D39A9C05E6A}" dt="2024-11-08T15:56:36.378" v="26" actId="18131"/>
        <pc:sldMkLst>
          <pc:docMk/>
          <pc:sldMk cId="365334912" sldId="308"/>
        </pc:sldMkLst>
        <pc:picChg chg="mod modCrop">
          <ac:chgData name="Stanford Bowman" userId="6ede3e4e1afbea80" providerId="LiveId" clId="{EC867E57-077C-40C9-ADDE-0D39A9C05E6A}" dt="2024-11-08T15:56:36.378" v="26" actId="18131"/>
          <ac:picMkLst>
            <pc:docMk/>
            <pc:sldMk cId="365334912" sldId="308"/>
            <ac:picMk id="6" creationId="{1763EA6E-158B-7F6C-D218-079C375102D3}"/>
          </ac:picMkLst>
        </pc:picChg>
      </pc:sldChg>
      <pc:sldChg chg="delSp mod">
        <pc:chgData name="Stanford Bowman" userId="6ede3e4e1afbea80" providerId="LiveId" clId="{EC867E57-077C-40C9-ADDE-0D39A9C05E6A}" dt="2024-11-08T15:59:08.059" v="33" actId="478"/>
        <pc:sldMkLst>
          <pc:docMk/>
          <pc:sldMk cId="0" sldId="432"/>
        </pc:sldMkLst>
        <pc:spChg chg="del">
          <ac:chgData name="Stanford Bowman" userId="6ede3e4e1afbea80" providerId="LiveId" clId="{EC867E57-077C-40C9-ADDE-0D39A9C05E6A}" dt="2024-11-08T15:59:08.059" v="33" actId="478"/>
          <ac:spMkLst>
            <pc:docMk/>
            <pc:sldMk cId="0" sldId="432"/>
            <ac:spMk id="3" creationId="{44707D16-DD92-6FA7-D06D-0934C9F88EAC}"/>
          </ac:spMkLst>
        </pc:spChg>
      </pc:sldChg>
      <pc:sldChg chg="addSp modSp mod">
        <pc:chgData name="Stanford Bowman" userId="6ede3e4e1afbea80" providerId="LiveId" clId="{EC867E57-077C-40C9-ADDE-0D39A9C05E6A}" dt="2024-11-08T16:10:28.593" v="84" actId="14100"/>
        <pc:sldMkLst>
          <pc:docMk/>
          <pc:sldMk cId="2589650232" sldId="433"/>
        </pc:sldMkLst>
        <pc:picChg chg="add mod modCrop">
          <ac:chgData name="Stanford Bowman" userId="6ede3e4e1afbea80" providerId="LiveId" clId="{EC867E57-077C-40C9-ADDE-0D39A9C05E6A}" dt="2024-11-08T16:10:28.593" v="84" actId="14100"/>
          <ac:picMkLst>
            <pc:docMk/>
            <pc:sldMk cId="2589650232" sldId="433"/>
            <ac:picMk id="7" creationId="{05517552-0FE4-231E-0E2F-92B7A3C8E822}"/>
          </ac:picMkLst>
        </pc:picChg>
      </pc:sldChg>
      <pc:sldChg chg="delSp mod">
        <pc:chgData name="Stanford Bowman" userId="6ede3e4e1afbea80" providerId="LiveId" clId="{EC867E57-077C-40C9-ADDE-0D39A9C05E6A}" dt="2024-11-08T15:58:57.025" v="31" actId="478"/>
        <pc:sldMkLst>
          <pc:docMk/>
          <pc:sldMk cId="2204509585" sldId="464"/>
        </pc:sldMkLst>
        <pc:spChg chg="del">
          <ac:chgData name="Stanford Bowman" userId="6ede3e4e1afbea80" providerId="LiveId" clId="{EC867E57-077C-40C9-ADDE-0D39A9C05E6A}" dt="2024-11-08T15:58:57.025" v="31" actId="478"/>
          <ac:spMkLst>
            <pc:docMk/>
            <pc:sldMk cId="2204509585" sldId="464"/>
            <ac:spMk id="5" creationId="{55B937E3-F386-EA7A-3076-AF88423859E2}"/>
          </ac:spMkLst>
        </pc:spChg>
      </pc:sldChg>
      <pc:sldChg chg="modSp mod">
        <pc:chgData name="Stanford Bowman" userId="6ede3e4e1afbea80" providerId="LiveId" clId="{EC867E57-077C-40C9-ADDE-0D39A9C05E6A}" dt="2024-11-08T15:53:34.482" v="15" actId="1076"/>
        <pc:sldMkLst>
          <pc:docMk/>
          <pc:sldMk cId="2955581892" sldId="489"/>
        </pc:sldMkLst>
        <pc:picChg chg="mod">
          <ac:chgData name="Stanford Bowman" userId="6ede3e4e1afbea80" providerId="LiveId" clId="{EC867E57-077C-40C9-ADDE-0D39A9C05E6A}" dt="2024-11-08T15:53:34.482" v="15" actId="1076"/>
          <ac:picMkLst>
            <pc:docMk/>
            <pc:sldMk cId="2955581892" sldId="489"/>
            <ac:picMk id="10" creationId="{02821F2C-BAAE-3AE2-E982-C317A9637BF0}"/>
          </ac:picMkLst>
        </pc:picChg>
      </pc:sldChg>
      <pc:sldChg chg="del">
        <pc:chgData name="Stanford Bowman" userId="6ede3e4e1afbea80" providerId="LiveId" clId="{EC867E57-077C-40C9-ADDE-0D39A9C05E6A}" dt="2024-11-08T16:01:42.425" v="48" actId="47"/>
        <pc:sldMkLst>
          <pc:docMk/>
          <pc:sldMk cId="2595768410" sldId="492"/>
        </pc:sldMkLst>
      </pc:sldChg>
      <pc:sldChg chg="modSp mod">
        <pc:chgData name="Stanford Bowman" userId="6ede3e4e1afbea80" providerId="LiveId" clId="{EC867E57-077C-40C9-ADDE-0D39A9C05E6A}" dt="2024-11-08T15:53:03.568" v="10" actId="14100"/>
        <pc:sldMkLst>
          <pc:docMk/>
          <pc:sldMk cId="2628916508" sldId="503"/>
        </pc:sldMkLst>
        <pc:picChg chg="mod">
          <ac:chgData name="Stanford Bowman" userId="6ede3e4e1afbea80" providerId="LiveId" clId="{EC867E57-077C-40C9-ADDE-0D39A9C05E6A}" dt="2024-11-08T15:53:03.568" v="10" actId="14100"/>
          <ac:picMkLst>
            <pc:docMk/>
            <pc:sldMk cId="2628916508" sldId="503"/>
            <ac:picMk id="15" creationId="{6BDF9F6C-F25A-0FF3-6B47-DADBC5345EBB}"/>
          </ac:picMkLst>
        </pc:picChg>
      </pc:sldChg>
      <pc:sldChg chg="delSp modSp mod">
        <pc:chgData name="Stanford Bowman" userId="6ede3e4e1afbea80" providerId="LiveId" clId="{EC867E57-077C-40C9-ADDE-0D39A9C05E6A}" dt="2024-11-08T15:58:51.900" v="30" actId="478"/>
        <pc:sldMkLst>
          <pc:docMk/>
          <pc:sldMk cId="2801348339" sldId="508"/>
        </pc:sldMkLst>
        <pc:spChg chg="del mod">
          <ac:chgData name="Stanford Bowman" userId="6ede3e4e1afbea80" providerId="LiveId" clId="{EC867E57-077C-40C9-ADDE-0D39A9C05E6A}" dt="2024-11-08T15:58:51.900" v="30" actId="478"/>
          <ac:spMkLst>
            <pc:docMk/>
            <pc:sldMk cId="2801348339" sldId="508"/>
            <ac:spMk id="7" creationId="{4DF7987F-D035-F388-C1FF-ED6DCDCBB060}"/>
          </ac:spMkLst>
        </pc:spChg>
        <pc:picChg chg="mod modCrop">
          <ac:chgData name="Stanford Bowman" userId="6ede3e4e1afbea80" providerId="LiveId" clId="{EC867E57-077C-40C9-ADDE-0D39A9C05E6A}" dt="2024-11-08T15:54:18.147" v="23" actId="18131"/>
          <ac:picMkLst>
            <pc:docMk/>
            <pc:sldMk cId="2801348339" sldId="508"/>
            <ac:picMk id="10" creationId="{9DFBD217-7DD2-18F3-FEFB-63334E56C01A}"/>
          </ac:picMkLst>
        </pc:picChg>
      </pc:sldChg>
      <pc:sldChg chg="delSp mod">
        <pc:chgData name="Stanford Bowman" userId="6ede3e4e1afbea80" providerId="LiveId" clId="{EC867E57-077C-40C9-ADDE-0D39A9C05E6A}" dt="2024-11-08T15:59:01.385" v="32" actId="478"/>
        <pc:sldMkLst>
          <pc:docMk/>
          <pc:sldMk cId="935765544" sldId="509"/>
        </pc:sldMkLst>
        <pc:spChg chg="del">
          <ac:chgData name="Stanford Bowman" userId="6ede3e4e1afbea80" providerId="LiveId" clId="{EC867E57-077C-40C9-ADDE-0D39A9C05E6A}" dt="2024-11-08T15:59:01.385" v="32" actId="478"/>
          <ac:spMkLst>
            <pc:docMk/>
            <pc:sldMk cId="935765544" sldId="509"/>
            <ac:spMk id="5" creationId="{55B937E3-F386-EA7A-3076-AF88423859E2}"/>
          </ac:spMkLst>
        </pc:spChg>
      </pc:sldChg>
      <pc:sldChg chg="addSp delSp modSp mod ord">
        <pc:chgData name="Stanford Bowman" userId="6ede3e4e1afbea80" providerId="LiveId" clId="{EC867E57-077C-40C9-ADDE-0D39A9C05E6A}" dt="2024-11-08T16:08:39.969" v="65" actId="1076"/>
        <pc:sldMkLst>
          <pc:docMk/>
          <pc:sldMk cId="3189614047" sldId="510"/>
        </pc:sldMkLst>
        <pc:spChg chg="mod">
          <ac:chgData name="Stanford Bowman" userId="6ede3e4e1afbea80" providerId="LiveId" clId="{EC867E57-077C-40C9-ADDE-0D39A9C05E6A}" dt="2024-11-08T16:08:33.477" v="64" actId="404"/>
          <ac:spMkLst>
            <pc:docMk/>
            <pc:sldMk cId="3189614047" sldId="510"/>
            <ac:spMk id="2" creationId="{FDB47A07-46F2-4543-9E23-7EAA5DBA3517}"/>
          </ac:spMkLst>
        </pc:spChg>
        <pc:spChg chg="mod">
          <ac:chgData name="Stanford Bowman" userId="6ede3e4e1afbea80" providerId="LiveId" clId="{EC867E57-077C-40C9-ADDE-0D39A9C05E6A}" dt="2024-11-08T16:08:39.969" v="65" actId="1076"/>
          <ac:spMkLst>
            <pc:docMk/>
            <pc:sldMk cId="3189614047" sldId="510"/>
            <ac:spMk id="7" creationId="{AD5AE549-3D12-A810-0E52-A5C61D1C3711}"/>
          </ac:spMkLst>
        </pc:spChg>
        <pc:spChg chg="mod topLvl">
          <ac:chgData name="Stanford Bowman" userId="6ede3e4e1afbea80" providerId="LiveId" clId="{EC867E57-077C-40C9-ADDE-0D39A9C05E6A}" dt="2024-11-08T16:01:19.082" v="44" actId="164"/>
          <ac:spMkLst>
            <pc:docMk/>
            <pc:sldMk cId="3189614047" sldId="510"/>
            <ac:spMk id="20" creationId="{E38BC201-9AFC-4BED-96E5-EDE72AF6B405}"/>
          </ac:spMkLst>
        </pc:spChg>
        <pc:spChg chg="mod">
          <ac:chgData name="Stanford Bowman" userId="6ede3e4e1afbea80" providerId="LiveId" clId="{EC867E57-077C-40C9-ADDE-0D39A9C05E6A}" dt="2024-11-08T16:00:25.155" v="41" actId="165"/>
          <ac:spMkLst>
            <pc:docMk/>
            <pc:sldMk cId="3189614047" sldId="510"/>
            <ac:spMk id="26" creationId="{80BC5662-DD5B-4E0E-8A92-196E1D3619B2}"/>
          </ac:spMkLst>
        </pc:spChg>
        <pc:grpChg chg="add mod">
          <ac:chgData name="Stanford Bowman" userId="6ede3e4e1afbea80" providerId="LiveId" clId="{EC867E57-077C-40C9-ADDE-0D39A9C05E6A}" dt="2024-11-08T16:08:10.617" v="63" actId="1076"/>
          <ac:grpSpMkLst>
            <pc:docMk/>
            <pc:sldMk cId="3189614047" sldId="510"/>
            <ac:grpSpMk id="3" creationId="{C238A5D5-E3FE-6228-888C-809754682DF7}"/>
          </ac:grpSpMkLst>
        </pc:grpChg>
        <pc:grpChg chg="del">
          <ac:chgData name="Stanford Bowman" userId="6ede3e4e1afbea80" providerId="LiveId" clId="{EC867E57-077C-40C9-ADDE-0D39A9C05E6A}" dt="2024-11-08T16:00:25.155" v="41" actId="165"/>
          <ac:grpSpMkLst>
            <pc:docMk/>
            <pc:sldMk cId="3189614047" sldId="510"/>
            <ac:grpSpMk id="17" creationId="{80D9C473-4A92-412E-BD12-3FDAA81314D3}"/>
          </ac:grpSpMkLst>
        </pc:grpChg>
        <pc:grpChg chg="mod topLvl">
          <ac:chgData name="Stanford Bowman" userId="6ede3e4e1afbea80" providerId="LiveId" clId="{EC867E57-077C-40C9-ADDE-0D39A9C05E6A}" dt="2024-11-08T16:01:19.082" v="44" actId="164"/>
          <ac:grpSpMkLst>
            <pc:docMk/>
            <pc:sldMk cId="3189614047" sldId="510"/>
            <ac:grpSpMk id="18" creationId="{D83DD299-C3F4-462A-825D-9DD54DA812B6}"/>
          </ac:grpSpMkLst>
        </pc:grpChg>
        <pc:grpChg chg="mod">
          <ac:chgData name="Stanford Bowman" userId="6ede3e4e1afbea80" providerId="LiveId" clId="{EC867E57-077C-40C9-ADDE-0D39A9C05E6A}" dt="2024-11-08T16:00:25.155" v="41" actId="165"/>
          <ac:grpSpMkLst>
            <pc:docMk/>
            <pc:sldMk cId="3189614047" sldId="510"/>
            <ac:grpSpMk id="27" creationId="{A1216471-472B-4B26-A3C7-898BC508EAF9}"/>
          </ac:grpSpMkLst>
        </pc:grpChg>
        <pc:picChg chg="add mod">
          <ac:chgData name="Stanford Bowman" userId="6ede3e4e1afbea80" providerId="LiveId" clId="{EC867E57-077C-40C9-ADDE-0D39A9C05E6A}" dt="2024-11-08T16:07:21.814" v="55" actId="1076"/>
          <ac:picMkLst>
            <pc:docMk/>
            <pc:sldMk cId="3189614047" sldId="510"/>
            <ac:picMk id="4" creationId="{6D99E309-F279-9D1B-6BFD-22D397EE0E1F}"/>
          </ac:picMkLst>
        </pc:picChg>
        <pc:picChg chg="mod">
          <ac:chgData name="Stanford Bowman" userId="6ede3e4e1afbea80" providerId="LiveId" clId="{EC867E57-077C-40C9-ADDE-0D39A9C05E6A}" dt="2024-11-08T16:00:25.155" v="41" actId="165"/>
          <ac:picMkLst>
            <pc:docMk/>
            <pc:sldMk cId="3189614047" sldId="510"/>
            <ac:picMk id="28" creationId="{78AF45B9-C909-4378-AA21-4BEEB4E5F434}"/>
          </ac:picMkLst>
        </pc:picChg>
        <pc:picChg chg="mod">
          <ac:chgData name="Stanford Bowman" userId="6ede3e4e1afbea80" providerId="LiveId" clId="{EC867E57-077C-40C9-ADDE-0D39A9C05E6A}" dt="2024-11-08T16:00:25.155" v="41" actId="165"/>
          <ac:picMkLst>
            <pc:docMk/>
            <pc:sldMk cId="3189614047" sldId="510"/>
            <ac:picMk id="29" creationId="{F4E7134B-AF5C-4572-90AA-E93603CDBD38}"/>
          </ac:picMkLst>
        </pc:picChg>
        <pc:picChg chg="mod">
          <ac:chgData name="Stanford Bowman" userId="6ede3e4e1afbea80" providerId="LiveId" clId="{EC867E57-077C-40C9-ADDE-0D39A9C05E6A}" dt="2024-11-08T16:00:25.155" v="41" actId="165"/>
          <ac:picMkLst>
            <pc:docMk/>
            <pc:sldMk cId="3189614047" sldId="510"/>
            <ac:picMk id="30" creationId="{AA6EFA51-84D1-4A05-8B64-5B3CFB0E3D84}"/>
          </ac:picMkLst>
        </pc:picChg>
      </pc:sldChg>
      <pc:sldChg chg="addSp delSp modSp mod">
        <pc:chgData name="Stanford Bowman" userId="6ede3e4e1afbea80" providerId="LiveId" clId="{EC867E57-077C-40C9-ADDE-0D39A9C05E6A}" dt="2024-11-08T16:14:32.464" v="125" actId="14100"/>
        <pc:sldMkLst>
          <pc:docMk/>
          <pc:sldMk cId="82368519" sldId="511"/>
        </pc:sldMkLst>
        <pc:spChg chg="mod">
          <ac:chgData name="Stanford Bowman" userId="6ede3e4e1afbea80" providerId="LiveId" clId="{EC867E57-077C-40C9-ADDE-0D39A9C05E6A}" dt="2024-11-08T16:13:07.826" v="114" actId="14100"/>
          <ac:spMkLst>
            <pc:docMk/>
            <pc:sldMk cId="82368519" sldId="511"/>
            <ac:spMk id="3" creationId="{C173528E-EDC8-4FBE-9BE9-878B206B957E}"/>
          </ac:spMkLst>
        </pc:spChg>
        <pc:spChg chg="add del mod">
          <ac:chgData name="Stanford Bowman" userId="6ede3e4e1afbea80" providerId="LiveId" clId="{EC867E57-077C-40C9-ADDE-0D39A9C05E6A}" dt="2024-11-08T16:14:06.745" v="122" actId="478"/>
          <ac:spMkLst>
            <pc:docMk/>
            <pc:sldMk cId="82368519" sldId="511"/>
            <ac:spMk id="4" creationId="{F2C7FEB2-AF6E-4FB0-12E9-6CD5B55D595F}"/>
          </ac:spMkLst>
        </pc:spChg>
        <pc:spChg chg="add mod">
          <ac:chgData name="Stanford Bowman" userId="6ede3e4e1afbea80" providerId="LiveId" clId="{EC867E57-077C-40C9-ADDE-0D39A9C05E6A}" dt="2024-11-08T16:14:32.464" v="125" actId="14100"/>
          <ac:spMkLst>
            <pc:docMk/>
            <pc:sldMk cId="82368519" sldId="511"/>
            <ac:spMk id="7" creationId="{A95FE182-987E-AE06-9915-BD4690E2F61B}"/>
          </ac:spMkLst>
        </pc:spChg>
      </pc:sldChg>
      <pc:sldChg chg="addSp delSp modSp mod">
        <pc:chgData name="Stanford Bowman" userId="6ede3e4e1afbea80" providerId="LiveId" clId="{EC867E57-077C-40C9-ADDE-0D39A9C05E6A}" dt="2024-11-08T16:12:24.133" v="101" actId="1076"/>
        <pc:sldMkLst>
          <pc:docMk/>
          <pc:sldMk cId="3771852065" sldId="512"/>
        </pc:sldMkLst>
        <pc:spChg chg="mod">
          <ac:chgData name="Stanford Bowman" userId="6ede3e4e1afbea80" providerId="LiveId" clId="{EC867E57-077C-40C9-ADDE-0D39A9C05E6A}" dt="2024-11-08T16:10:53.011" v="86" actId="14100"/>
          <ac:spMkLst>
            <pc:docMk/>
            <pc:sldMk cId="3771852065" sldId="512"/>
            <ac:spMk id="2" creationId="{5C25F56E-5A48-640F-ACED-526265F30B62}"/>
          </ac:spMkLst>
        </pc:spChg>
        <pc:spChg chg="mod">
          <ac:chgData name="Stanford Bowman" userId="6ede3e4e1afbea80" providerId="LiveId" clId="{EC867E57-077C-40C9-ADDE-0D39A9C05E6A}" dt="2024-11-08T16:12:24.133" v="101" actId="1076"/>
          <ac:spMkLst>
            <pc:docMk/>
            <pc:sldMk cId="3771852065" sldId="512"/>
            <ac:spMk id="3" creationId="{C173528E-EDC8-4FBE-9BE9-878B206B957E}"/>
          </ac:spMkLst>
        </pc:spChg>
        <pc:spChg chg="mod">
          <ac:chgData name="Stanford Bowman" userId="6ede3e4e1afbea80" providerId="LiveId" clId="{EC867E57-077C-40C9-ADDE-0D39A9C05E6A}" dt="2024-11-08T16:10:58.525" v="87" actId="14100"/>
          <ac:spMkLst>
            <pc:docMk/>
            <pc:sldMk cId="3771852065" sldId="512"/>
            <ac:spMk id="7" creationId="{2117A67E-9810-9A81-FABF-B533A9319A70}"/>
          </ac:spMkLst>
        </pc:spChg>
        <pc:spChg chg="add mod">
          <ac:chgData name="Stanford Bowman" userId="6ede3e4e1afbea80" providerId="LiveId" clId="{EC867E57-077C-40C9-ADDE-0D39A9C05E6A}" dt="2024-11-08T16:12:03.666" v="97" actId="1037"/>
          <ac:spMkLst>
            <pc:docMk/>
            <pc:sldMk cId="3771852065" sldId="512"/>
            <ac:spMk id="8" creationId="{FCE7C26A-1664-9291-B3F7-E0F54720DF3E}"/>
          </ac:spMkLst>
        </pc:spChg>
        <pc:spChg chg="mod">
          <ac:chgData name="Stanford Bowman" userId="6ede3e4e1afbea80" providerId="LiveId" clId="{EC867E57-077C-40C9-ADDE-0D39A9C05E6A}" dt="2024-11-08T16:10:53.011" v="86" actId="14100"/>
          <ac:spMkLst>
            <pc:docMk/>
            <pc:sldMk cId="3771852065" sldId="512"/>
            <ac:spMk id="9" creationId="{17681FE6-8135-23A9-3074-3AFA2E67EDE8}"/>
          </ac:spMkLst>
        </pc:spChg>
        <pc:spChg chg="mod">
          <ac:chgData name="Stanford Bowman" userId="6ede3e4e1afbea80" providerId="LiveId" clId="{EC867E57-077C-40C9-ADDE-0D39A9C05E6A}" dt="2024-11-08T16:10:53.011" v="86" actId="14100"/>
          <ac:spMkLst>
            <pc:docMk/>
            <pc:sldMk cId="3771852065" sldId="512"/>
            <ac:spMk id="21" creationId="{D5CA7739-1376-4613-8ADE-73CDD8360891}"/>
          </ac:spMkLst>
        </pc:spChg>
        <pc:cxnChg chg="del">
          <ac:chgData name="Stanford Bowman" userId="6ede3e4e1afbea80" providerId="LiveId" clId="{EC867E57-077C-40C9-ADDE-0D39A9C05E6A}" dt="2024-11-08T16:12:17.989" v="100" actId="478"/>
          <ac:cxnSpMkLst>
            <pc:docMk/>
            <pc:sldMk cId="3771852065" sldId="512"/>
            <ac:cxnSpMk id="14" creationId="{5E20630F-6610-463A-BEB0-62A3C8760E2D}"/>
          </ac:cxnSpMkLst>
        </pc:cxnChg>
      </pc:sldChg>
      <pc:sldChg chg="modSp mod">
        <pc:chgData name="Stanford Bowman" userId="6ede3e4e1afbea80" providerId="LiveId" clId="{EC867E57-077C-40C9-ADDE-0D39A9C05E6A}" dt="2024-11-08T15:52:09.256" v="5" actId="14826"/>
        <pc:sldMkLst>
          <pc:docMk/>
          <pc:sldMk cId="84332165" sldId="513"/>
        </pc:sldMkLst>
        <pc:picChg chg="mod">
          <ac:chgData name="Stanford Bowman" userId="6ede3e4e1afbea80" providerId="LiveId" clId="{EC867E57-077C-40C9-ADDE-0D39A9C05E6A}" dt="2024-11-08T15:52:09.256" v="5" actId="14826"/>
          <ac:picMkLst>
            <pc:docMk/>
            <pc:sldMk cId="84332165" sldId="513"/>
            <ac:picMk id="7" creationId="{51B71793-24BD-0A30-F094-5700F5D2AA51}"/>
          </ac:picMkLst>
        </pc:picChg>
      </pc:sldChg>
      <pc:sldChg chg="add del">
        <pc:chgData name="Stanford Bowman" userId="6ede3e4e1afbea80" providerId="LiveId" clId="{EC867E57-077C-40C9-ADDE-0D39A9C05E6A}" dt="2024-11-08T16:08:55.953" v="69" actId="47"/>
        <pc:sldMkLst>
          <pc:docMk/>
          <pc:sldMk cId="3595276059" sldId="515"/>
        </pc:sldMkLst>
      </pc:sldChg>
      <pc:sldChg chg="add ord">
        <pc:chgData name="Stanford Bowman" userId="6ede3e4e1afbea80" providerId="LiveId" clId="{EC867E57-077C-40C9-ADDE-0D39A9C05E6A}" dt="2024-11-08T16:08:52.760" v="68"/>
        <pc:sldMkLst>
          <pc:docMk/>
          <pc:sldMk cId="1307289930" sldId="516"/>
        </pc:sldMkLst>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Shout!—</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F863F68-33FB-4861-8054-FAB69ABA0EDA}">
      <dgm:prSet custT="1"/>
      <dgm:spPr>
        <a:blipFill dpi="0" rotWithShape="0">
          <a:blip xmlns:r="http://schemas.openxmlformats.org/officeDocument/2006/relationships" r:embed="rId1">
            <a:alphaModFix amt="15000"/>
            <a:duotone>
              <a:schemeClr val="lt1">
                <a:alpha val="0"/>
                <a:hueOff val="0"/>
                <a:satOff val="0"/>
                <a:lumOff val="0"/>
                <a:alphaOff val="0"/>
                <a:shade val="20000"/>
                <a:satMod val="200000"/>
              </a:schemeClr>
              <a:schemeClr val="lt1">
                <a:alpha val="0"/>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t>
        <a:bodyPr/>
        <a:lstStyle/>
        <a:p>
          <a:r>
            <a:rPr lang="en-US" sz="1400" b="1" dirty="0">
              <a:effectLst/>
              <a:latin typeface="Gotham Book"/>
              <a:ea typeface="Aptos" panose="020B0004020202020204" pitchFamily="34" charset="0"/>
              <a:cs typeface="Times New Roman" panose="02020603050405020304" pitchFamily="18" charset="0"/>
            </a:rPr>
            <a:t>The psalmist for Psalm 100 is calling for the entire population to join in worshiping God. One day, every knee will bow, and every tongue will confess (Phil. 2:10–11). But the psalmist insists this ought to happen now. The true and living God is sovereign over all. He created people. He sustains them daily. He is the lifeline for even to those who refuse to turn to Him. He deserves thunderous, joyful, loud praise from every corner of the earth. All nations need to praise and submit to Him. God’s people should take the lead.</a:t>
          </a:r>
        </a:p>
      </dgm:t>
    </dgm:pt>
    <dgm:pt modelId="{FC085582-4A95-4327-9CD8-17F16DCDCFF0}" type="parTrans" cxnId="{CE36E8CD-2F30-4CB5-B12B-5515EEDC976D}">
      <dgm:prSet/>
      <dgm:spPr/>
      <dgm:t>
        <a:bodyPr/>
        <a:lstStyle/>
        <a:p>
          <a:endParaRPr lang="en-US"/>
        </a:p>
      </dgm:t>
    </dgm:pt>
    <dgm:pt modelId="{07CAE62B-4ACB-47CF-B029-96E82A2B54ED}" type="sibTrans" cxnId="{CE36E8CD-2F30-4CB5-B12B-5515EEDC976D}">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NeighborY="-20142">
        <dgm:presLayoutVars>
          <dgm:chMax val="0"/>
          <dgm:bulletEnabled val="1"/>
        </dgm:presLayoutVars>
      </dgm:prSet>
      <dgm:spPr/>
    </dgm:pt>
    <dgm:pt modelId="{E36D3F9B-76AB-4E01-B051-DA01B8EFB013}" type="pres">
      <dgm:prSet presAssocID="{5334A4D0-6DC3-4364-90BD-434E92B06E84}" presName="childText" presStyleLbl="revTx" presStyleIdx="0" presStyleCnt="1" custLinFactNeighborY="-5175">
        <dgm:presLayoutVars>
          <dgm:bulletEnabled val="1"/>
        </dgm:presLayoutVars>
      </dgm:prSet>
      <dgm:spPr/>
    </dgm:pt>
  </dgm:ptLst>
  <dgm:cxnLst>
    <dgm:cxn modelId="{E6C47E15-ECFB-4666-BF73-8349B2B94CFE}" type="presOf" srcId="{5F863F68-33FB-4861-8054-FAB69ABA0EDA}" destId="{E36D3F9B-76AB-4E01-B051-DA01B8EFB013}"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CE36E8CD-2F30-4CB5-B12B-5515EEDC976D}" srcId="{5334A4D0-6DC3-4364-90BD-434E92B06E84}" destId="{5F863F68-33FB-4861-8054-FAB69ABA0EDA}" srcOrd="0" destOrd="0" parTransId="{FC085582-4A95-4327-9CD8-17F16DCDCFF0}" sibTransId="{07CAE62B-4ACB-47CF-B029-96E82A2B54ED}"/>
    <dgm:cxn modelId="{1379CD52-00BF-4A1F-A8FB-35BB2045DBFF}" type="presParOf" srcId="{2CAA70E5-F744-4680-8103-416F359E6392}" destId="{B2785CD1-C157-4E1D-89E2-08E093D8A5BE}" srcOrd="0" destOrd="0" presId="urn:microsoft.com/office/officeart/2005/8/layout/vList2"/>
    <dgm:cxn modelId="{AAF2DCB1-66F0-4A1E-BE3C-0D687393233D}" type="presParOf" srcId="{2CAA70E5-F744-4680-8103-416F359E6392}" destId="{E36D3F9B-76AB-4E01-B051-DA01B8EFB013}"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dgm:t>
        <a:bodyPr/>
        <a:lstStyle/>
        <a:p>
          <a:r>
            <a:rPr lang="en-US" sz="1800" b="1">
              <a:effectLst/>
              <a:latin typeface="Gotham Book"/>
              <a:ea typeface="Aptos" panose="020B0004020202020204" pitchFamily="34" charset="0"/>
              <a:cs typeface="Times New Roman" panose="02020603050405020304" pitchFamily="18" charset="0"/>
            </a:rPr>
            <a:t>Sing—</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EF8CE1D-6141-4631-82C1-995AAAB74CF6}">
      <dgm:prSet custT="1"/>
      <dgm:spPr/>
      <dgm:t>
        <a:bodyPr/>
        <a:lstStyle/>
        <a:p>
          <a:r>
            <a:rPr lang="en-US" sz="1400" b="1" dirty="0">
              <a:effectLst/>
              <a:latin typeface="Gotham Book"/>
              <a:ea typeface="Aptos" panose="020B0004020202020204" pitchFamily="34" charset="0"/>
              <a:cs typeface="Times New Roman" panose="02020603050405020304" pitchFamily="18" charset="0"/>
            </a:rPr>
            <a:t>Music has been a way to praise and express thanksgiving to God throughout time. Revelation implies that singing is ongoing in heaven. The psalmist reminds believers that they don’t have to wait until they get to glory. God is present. Now is the time to express delight in Him. With a heart overflowing with thanksgiving, lift a song. God is king.</a:t>
          </a:r>
        </a:p>
      </dgm:t>
    </dgm:pt>
    <dgm:pt modelId="{A825CC49-CE07-41F2-982C-A2DE0DDEBB7C}" type="parTrans" cxnId="{5D95228A-C525-4B39-B9A6-B4A898F23C41}">
      <dgm:prSet/>
      <dgm:spPr/>
      <dgm:t>
        <a:bodyPr/>
        <a:lstStyle/>
        <a:p>
          <a:endParaRPr lang="en-US"/>
        </a:p>
      </dgm:t>
    </dgm:pt>
    <dgm:pt modelId="{5699D56F-D734-4C20-9244-E329D0BCE405}" type="sibTrans" cxnId="{5D95228A-C525-4B39-B9A6-B4A898F23C41}">
      <dgm:prSet/>
      <dgm:spPr/>
      <dgm:t>
        <a:bodyPr/>
        <a:lstStyle/>
        <a:p>
          <a:endParaRPr lang="en-US"/>
        </a:p>
      </dgm:t>
    </dgm:pt>
    <dgm:pt modelId="{C1AFE2C1-4AC9-437D-A378-3D089A343658}">
      <dgm:prSet custT="1"/>
      <dgm:spPr/>
      <dgm:t>
        <a:bodyPr/>
        <a:lstStyle/>
        <a:p>
          <a:r>
            <a:rPr lang="en-US" sz="1400" b="1" dirty="0">
              <a:effectLst/>
              <a:latin typeface="Gotham Book"/>
              <a:ea typeface="Aptos" panose="020B0004020202020204" pitchFamily="34" charset="0"/>
              <a:cs typeface="Times New Roman" panose="02020603050405020304" pitchFamily="18" charset="0"/>
            </a:rPr>
            <a:t>God is also the creator. No human being suddenly appears. Every person is the work of His hands. Every fiber of a person’s being should be lifting Him up and giving Him praise. It is okay to admit, “Lord, I can’t even find the words to exult You. You see my heart and know how much I long to worship You.” God sought to do good for the Israelites. Even when He had to chastise them for their disobedience, it was always for their ultimate good.</a:t>
          </a:r>
        </a:p>
      </dgm:t>
    </dgm:pt>
    <dgm:pt modelId="{42F6AB47-6946-4505-AF83-E878B3C9E46C}" type="parTrans" cxnId="{7BF38D5A-5393-48F0-B469-AA92376D95E5}">
      <dgm:prSet/>
      <dgm:spPr/>
      <dgm:t>
        <a:bodyPr/>
        <a:lstStyle/>
        <a:p>
          <a:endParaRPr lang="en-US"/>
        </a:p>
      </dgm:t>
    </dgm:pt>
    <dgm:pt modelId="{0139AC6B-0E9A-42C1-AB0C-87504554D2A2}" type="sibTrans" cxnId="{7BF38D5A-5393-48F0-B469-AA92376D95E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50078" custLinFactY="-1707" custLinFactNeighborX="141" custLinFactNeighborY="-100000">
        <dgm:presLayoutVars>
          <dgm:chMax val="0"/>
          <dgm:bulletEnabled val="1"/>
        </dgm:presLayoutVars>
      </dgm:prSet>
      <dgm:spPr/>
    </dgm:pt>
    <dgm:pt modelId="{FE9837F0-11EB-47CE-A090-8D5CAC14CE8E}" type="pres">
      <dgm:prSet presAssocID="{5334A4D0-6DC3-4364-90BD-434E92B06E84}" presName="childText" presStyleLbl="revTx" presStyleIdx="0" presStyleCnt="1" custLinFactNeighborY="-4278">
        <dgm:presLayoutVars>
          <dgm:bulletEnabled val="1"/>
        </dgm:presLayoutVars>
      </dgm:prSet>
      <dgm:spPr/>
    </dgm:pt>
  </dgm:ptLst>
  <dgm:cxnLst>
    <dgm:cxn modelId="{CF04B526-93CC-44C9-8AD9-CDF0114FF128}" type="presOf" srcId="{3EF8CE1D-6141-4631-82C1-995AAAB74CF6}" destId="{FE9837F0-11EB-47CE-A090-8D5CAC14CE8E}"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7BF38D5A-5393-48F0-B469-AA92376D95E5}" srcId="{5334A4D0-6DC3-4364-90BD-434E92B06E84}" destId="{C1AFE2C1-4AC9-437D-A378-3D089A343658}" srcOrd="1" destOrd="0" parTransId="{42F6AB47-6946-4505-AF83-E878B3C9E46C}" sibTransId="{0139AC6B-0E9A-42C1-AB0C-87504554D2A2}"/>
    <dgm:cxn modelId="{5D95228A-C525-4B39-B9A6-B4A898F23C41}" srcId="{5334A4D0-6DC3-4364-90BD-434E92B06E84}" destId="{3EF8CE1D-6141-4631-82C1-995AAAB74CF6}" srcOrd="0" destOrd="0" parTransId="{A825CC49-CE07-41F2-982C-A2DE0DDEBB7C}" sibTransId="{5699D56F-D734-4C20-9244-E329D0BCE405}"/>
    <dgm:cxn modelId="{45B6D7AB-2395-4E03-A453-B4CB77FA445C}" type="presOf" srcId="{C1AFE2C1-4AC9-437D-A378-3D089A343658}" destId="{FE9837F0-11EB-47CE-A090-8D5CAC14CE8E}" srcOrd="0" destOrd="1" presId="urn:microsoft.com/office/officeart/2005/8/layout/vList2"/>
    <dgm:cxn modelId="{1379CD52-00BF-4A1F-A8FB-35BB2045DBFF}" type="presParOf" srcId="{2CAA70E5-F744-4680-8103-416F359E6392}" destId="{B2785CD1-C157-4E1D-89E2-08E093D8A5BE}" srcOrd="0" destOrd="0" presId="urn:microsoft.com/office/officeart/2005/8/layout/vList2"/>
    <dgm:cxn modelId="{1A21F64A-EFCA-48F8-8057-FD40050E539C}" type="presParOf" srcId="{2CAA70E5-F744-4680-8103-416F359E6392}" destId="{FE9837F0-11EB-47CE-A090-8D5CAC14CE8E}"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Calibri" panose="020F0502020204030204" pitchFamily="34" charset="0"/>
              <a:ea typeface="Aptos" panose="020B0004020202020204" pitchFamily="34" charset="0"/>
              <a:cs typeface="Times New Roman" panose="02020603050405020304" pitchFamily="18" charset="0"/>
            </a:rPr>
            <a:t>Give Thanks—</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C0A7C2E-1143-4E7C-BE80-ED1081EDB350}">
      <dgm:prSet custT="1"/>
      <dgm:spPr/>
      <dgm:t>
        <a:bodyPr/>
        <a:lstStyle/>
        <a:p>
          <a:r>
            <a:rPr lang="en-US" sz="1400" b="1" dirty="0">
              <a:effectLst/>
              <a:latin typeface="Calibri" panose="020F0502020204030204" pitchFamily="34" charset="0"/>
              <a:ea typeface="Aptos" panose="020B0004020202020204" pitchFamily="34" charset="0"/>
              <a:cs typeface="Times New Roman" panose="02020603050405020304" pitchFamily="18" charset="0"/>
            </a:rPr>
            <a:t>This psalm highlights that God is always present. Every being with skin, a beating heart, and a soul stands in the presence of God 24/7. Imagine if He saw a sad, disappointed face. Or if He were to endure conversations jampacked with ungratefulness. Another person might ask the Father for a transformation wanting to stand face-to-face with Him as a different person. Ask Him to replace frowns with smiles, to help you develop a new habit. Before going to bed each night, meditate on where God’s intervention was evident that day. Then sing a thanksgiving song to Him. Wow. What a beautiful way to stand in God’s presence.</a:t>
          </a:r>
          <a:endParaRPr lang="en-US" sz="14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610930DC-333B-4283-9FAB-99F1D3559CA6}" type="parTrans" cxnId="{B1593C24-1136-4D05-8D17-F51DF6408D80}">
      <dgm:prSet/>
      <dgm:spPr/>
      <dgm:t>
        <a:bodyPr/>
        <a:lstStyle/>
        <a:p>
          <a:endParaRPr lang="en-US"/>
        </a:p>
      </dgm:t>
    </dgm:pt>
    <dgm:pt modelId="{512D8CCE-13D0-4F2C-BFD9-D73A493AC078}" type="sibTrans" cxnId="{B1593C24-1136-4D05-8D17-F51DF6408D8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NeighborY="-20142">
        <dgm:presLayoutVars>
          <dgm:chMax val="0"/>
          <dgm:bulletEnabled val="1"/>
        </dgm:presLayoutVars>
      </dgm:prSet>
      <dgm:spPr/>
    </dgm:pt>
    <dgm:pt modelId="{208B31A5-CD4A-415D-80FF-1B8685C994F6}" type="pres">
      <dgm:prSet presAssocID="{5334A4D0-6DC3-4364-90BD-434E92B06E84}" presName="childText" presStyleLbl="revTx" presStyleIdx="0" presStyleCnt="1">
        <dgm:presLayoutVars>
          <dgm:bulletEnabled val="1"/>
        </dgm:presLayoutVars>
      </dgm:prSet>
      <dgm:spPr/>
    </dgm:pt>
  </dgm:ptLst>
  <dgm:cxnLst>
    <dgm:cxn modelId="{FBA4C514-2F85-4A22-BB93-B9864BF3B28B}" type="presOf" srcId="{4C0A7C2E-1143-4E7C-BE80-ED1081EDB350}" destId="{208B31A5-CD4A-415D-80FF-1B8685C994F6}" srcOrd="0" destOrd="0" presId="urn:microsoft.com/office/officeart/2005/8/layout/vList2"/>
    <dgm:cxn modelId="{B1593C24-1136-4D05-8D17-F51DF6408D80}" srcId="{5334A4D0-6DC3-4364-90BD-434E92B06E84}" destId="{4C0A7C2E-1143-4E7C-BE80-ED1081EDB350}" srcOrd="0" destOrd="0" parTransId="{610930DC-333B-4283-9FAB-99F1D3559CA6}" sibTransId="{512D8CCE-13D0-4F2C-BFD9-D73A493AC078}"/>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A9965A6A-908D-451E-95A3-8B796C96101E}" type="presParOf" srcId="{2CAA70E5-F744-4680-8103-416F359E6392}" destId="{208B31A5-CD4A-415D-80FF-1B8685C994F6}" srcOrd="1" destOrd="0" presId="urn:microsoft.com/office/officeart/2005/8/layout/vList2"/>
  </dgm:cxnLst>
  <dgm:bg>
    <a:noFill/>
  </dgm:bg>
  <dgm:whole/>
  <dgm:extLst>
    <a:ext uri="http://schemas.microsoft.com/office/drawing/2008/diagram">
      <dsp:dataModelExt xmlns:dsp="http://schemas.microsoft.com/office/drawing/2008/diagram" relId="rId1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Worship in the Spirit’s Power</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FCC2C29-8BF6-4CA2-AF32-5F8E0CD5A24B}">
      <dgm:prSet custT="1"/>
      <dgm:spPr/>
      <dgm:t>
        <a:bodyPr/>
        <a:lstStyle/>
        <a:p>
          <a:r>
            <a:rPr lang="en-US" sz="1800" b="1" dirty="0">
              <a:effectLst/>
              <a:latin typeface="Gotham Book"/>
              <a:ea typeface="Aptos" panose="020B0004020202020204" pitchFamily="34" charset="0"/>
              <a:cs typeface="Times New Roman" panose="02020603050405020304" pitchFamily="18" charset="0"/>
            </a:rPr>
            <a:t>Psalm 100:2 directs God’s children to “worship” Him “with gladness.” Ephesians 5:18–20 adds that believers are to praise in the Spirit’s power. Those who are filled with the Spirit desire to worship God.</a:t>
          </a:r>
        </a:p>
      </dgm:t>
    </dgm:pt>
    <dgm:pt modelId="{66E8DF1D-E6C5-4A32-9499-FBE8D853D624}" type="parTrans" cxnId="{1F227863-F703-445F-BFB3-9B67B4F0D216}">
      <dgm:prSet/>
      <dgm:spPr/>
      <dgm:t>
        <a:bodyPr/>
        <a:lstStyle/>
        <a:p>
          <a:endParaRPr lang="en-US"/>
        </a:p>
      </dgm:t>
    </dgm:pt>
    <dgm:pt modelId="{2E222DEF-1D54-4C47-A5CC-C6BB5173F524}" type="sibTrans" cxnId="{1F227863-F703-445F-BFB3-9B67B4F0D216}">
      <dgm:prSet/>
      <dgm:spPr/>
      <dgm:t>
        <a:bodyPr/>
        <a:lstStyle/>
        <a:p>
          <a:endParaRPr lang="en-US"/>
        </a:p>
      </dgm:t>
    </dgm:pt>
    <dgm:pt modelId="{0BCD7F5D-F08B-4A40-AFDF-7232691EE519}">
      <dgm:prSet custT="1"/>
      <dgm:spPr/>
      <dgm:t>
        <a:bodyPr/>
        <a:lstStyle/>
        <a:p>
          <a:r>
            <a:rPr lang="en-US" sz="1800" b="1" dirty="0">
              <a:effectLst/>
              <a:latin typeface="Gotham Book"/>
              <a:ea typeface="Aptos" panose="020B0004020202020204" pitchFamily="34" charset="0"/>
              <a:cs typeface="Times New Roman" panose="02020603050405020304" pitchFamily="18" charset="0"/>
            </a:rPr>
            <a:t>Paul associates worship with music. Believers were to communicate among themselves in “psalms” (such as those found in the Psalter), “hymns” (such as those composed to honor God), and “songs from the spirit” (such as spontaneous singing in the Spirit). Believers were to “sing and make music in [their] hearts to the Lord,” especially as they gave thanks to God for all His gifts of grace</a:t>
          </a:r>
          <a:endParaRPr lang="en-US" sz="1800" b="1" dirty="0">
            <a:latin typeface="Gotham Book"/>
          </a:endParaRPr>
        </a:p>
      </dgm:t>
    </dgm:pt>
    <dgm:pt modelId="{2C7517EB-3B32-47FB-A3B2-9AF191046841}" type="parTrans" cxnId="{7B6C3680-E7DB-4F35-9C2E-CBA5576CA900}">
      <dgm:prSet/>
      <dgm:spPr/>
      <dgm:t>
        <a:bodyPr/>
        <a:lstStyle/>
        <a:p>
          <a:endParaRPr lang="en-US"/>
        </a:p>
      </dgm:t>
    </dgm:pt>
    <dgm:pt modelId="{96792795-EAC2-4FCF-815D-1A355033C8FC}" type="sibTrans" cxnId="{7B6C3680-E7DB-4F35-9C2E-CBA5576CA90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3CE10CA7-EAED-42AC-A47D-6657B7C11778}" type="pres">
      <dgm:prSet presAssocID="{5334A4D0-6DC3-4364-90BD-434E92B06E84}" presName="childText" presStyleLbl="revTx" presStyleIdx="0" presStyleCnt="1" custLinFactNeighborY="-23814">
        <dgm:presLayoutVars>
          <dgm:bulletEnabled val="1"/>
        </dgm:presLayoutVars>
      </dgm:prSet>
      <dgm:spPr/>
    </dgm:pt>
  </dgm:ptLst>
  <dgm:cxnLst>
    <dgm:cxn modelId="{1F227863-F703-445F-BFB3-9B67B4F0D216}" srcId="{5334A4D0-6DC3-4364-90BD-434E92B06E84}" destId="{AFCC2C29-8BF6-4CA2-AF32-5F8E0CD5A24B}" srcOrd="0" destOrd="0" parTransId="{66E8DF1D-E6C5-4A32-9499-FBE8D853D624}" sibTransId="{2E222DEF-1D54-4C47-A5CC-C6BB5173F524}"/>
    <dgm:cxn modelId="{19A19243-A6A3-44FD-9FBF-8CCEA5BDFAAF}" type="presOf" srcId="{5334A4D0-6DC3-4364-90BD-434E92B06E84}" destId="{B2785CD1-C157-4E1D-89E2-08E093D8A5BE}" srcOrd="0" destOrd="0" presId="urn:microsoft.com/office/officeart/2005/8/layout/vList2"/>
    <dgm:cxn modelId="{D82A3370-86BB-416A-B8F6-6D52E17C2960}" type="presOf" srcId="{0BCD7F5D-F08B-4A40-AFDF-7232691EE519}" destId="{3CE10CA7-EAED-42AC-A47D-6657B7C11778}"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7B6C3680-E7DB-4F35-9C2E-CBA5576CA900}" srcId="{5334A4D0-6DC3-4364-90BD-434E92B06E84}" destId="{0BCD7F5D-F08B-4A40-AFDF-7232691EE519}" srcOrd="1" destOrd="0" parTransId="{2C7517EB-3B32-47FB-A3B2-9AF191046841}" sibTransId="{96792795-EAC2-4FCF-815D-1A355033C8FC}"/>
    <dgm:cxn modelId="{29C21AD9-900D-4486-8F7B-7864D5C871A7}" type="presOf" srcId="{AFCC2C29-8BF6-4CA2-AF32-5F8E0CD5A24B}" destId="{3CE10CA7-EAED-42AC-A47D-6657B7C11778}"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84F18A95-171E-4DE5-90B0-D7B620E6889C}" type="presParOf" srcId="{2CAA70E5-F744-4680-8103-416F359E6392}" destId="{3CE10CA7-EAED-42AC-A47D-6657B7C11778}"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A Wise and Wonderful Creator</a:t>
          </a:r>
          <a:endParaRPr lang="en-US" sz="1800" b="1" cap="small" baseline="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F59C7259-73B4-4A48-8C63-6A19FAA06718}">
      <dgm:prSet custT="1"/>
      <dgm:spPr/>
      <dgm:t>
        <a:bodyPr/>
        <a:lstStyle/>
        <a:p>
          <a:r>
            <a:rPr lang="en-US" sz="1800" b="1" dirty="0">
              <a:effectLst/>
              <a:latin typeface="Gotham Book"/>
              <a:ea typeface="Aptos" panose="020B0004020202020204" pitchFamily="34" charset="0"/>
              <a:cs typeface="Times New Roman" panose="02020603050405020304" pitchFamily="18" charset="0"/>
            </a:rPr>
            <a:t>When believers reflect on creation and God’s power, they often feel the same wonder that the psalmist describes.</a:t>
          </a:r>
        </a:p>
      </dgm:t>
    </dgm:pt>
    <dgm:pt modelId="{4A465AB4-5D1B-4D59-976F-5DCC1796AA19}" type="parTrans" cxnId="{A43206A8-00AB-4A75-8555-0A22CC3CA991}">
      <dgm:prSet/>
      <dgm:spPr/>
      <dgm:t>
        <a:bodyPr/>
        <a:lstStyle/>
        <a:p>
          <a:endParaRPr lang="en-US"/>
        </a:p>
      </dgm:t>
    </dgm:pt>
    <dgm:pt modelId="{9E2CFBF9-918A-4451-A626-641312C75E0E}" type="sibTrans" cxnId="{A43206A8-00AB-4A75-8555-0A22CC3CA991}">
      <dgm:prSet/>
      <dgm:spPr/>
      <dgm:t>
        <a:bodyPr/>
        <a:lstStyle/>
        <a:p>
          <a:endParaRPr lang="en-US"/>
        </a:p>
      </dgm:t>
    </dgm:pt>
    <dgm:pt modelId="{54D38741-1C3F-4777-BAEA-CB54E4EF4B33}">
      <dgm:prSet custT="1"/>
      <dgm:spPr/>
      <dgm:t>
        <a:bodyPr/>
        <a:lstStyle/>
        <a:p>
          <a:r>
            <a:rPr lang="en-US" sz="1800" b="1" dirty="0">
              <a:effectLst/>
              <a:latin typeface="Gotham Book"/>
              <a:ea typeface="Aptos" panose="020B0004020202020204" pitchFamily="34" charset="0"/>
              <a:cs typeface="Times New Roman" panose="02020603050405020304" pitchFamily="18" charset="0"/>
            </a:rPr>
            <a:t>As the psalmist contemplated the complexity and wonder of the natural world, he concluded that it is all designed by God. In Psalm 104:24, nature is the consequence of a well-designed plan. Creation reveals the existence of a wise and wonderful Creator.</a:t>
          </a:r>
        </a:p>
      </dgm:t>
    </dgm:pt>
    <dgm:pt modelId="{E7215089-A1F8-4640-8BBA-DC0902045431}" type="parTrans" cxnId="{F3E33C9A-9BF2-448F-AFD8-4D8446C17B68}">
      <dgm:prSet/>
      <dgm:spPr/>
      <dgm:t>
        <a:bodyPr/>
        <a:lstStyle/>
        <a:p>
          <a:endParaRPr lang="en-US"/>
        </a:p>
      </dgm:t>
    </dgm:pt>
    <dgm:pt modelId="{BAFB8C93-1695-4BFE-B4FD-2A7B7491203A}" type="sibTrans" cxnId="{F3E33C9A-9BF2-448F-AFD8-4D8446C17B6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4F87EEC2-E5A6-44E5-A574-AF14DB3EB55E}" type="pres">
      <dgm:prSet presAssocID="{5334A4D0-6DC3-4364-90BD-434E92B06E84}" presName="childText" presStyleLbl="revTx" presStyleIdx="0" presStyleCnt="1" custLinFactNeighborX="-71" custLinFactNeighborY="-5513">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F3E33C9A-9BF2-448F-AFD8-4D8446C17B68}" srcId="{5334A4D0-6DC3-4364-90BD-434E92B06E84}" destId="{54D38741-1C3F-4777-BAEA-CB54E4EF4B33}" srcOrd="1" destOrd="0" parTransId="{E7215089-A1F8-4640-8BBA-DC0902045431}" sibTransId="{BAFB8C93-1695-4BFE-B4FD-2A7B7491203A}"/>
    <dgm:cxn modelId="{082397A3-1A8A-4CD4-8BAE-A1AF0C21F88F}" type="presOf" srcId="{54D38741-1C3F-4777-BAEA-CB54E4EF4B33}" destId="{4F87EEC2-E5A6-44E5-A574-AF14DB3EB55E}" srcOrd="0" destOrd="1" presId="urn:microsoft.com/office/officeart/2005/8/layout/vList2"/>
    <dgm:cxn modelId="{A43206A8-00AB-4A75-8555-0A22CC3CA991}" srcId="{5334A4D0-6DC3-4364-90BD-434E92B06E84}" destId="{F59C7259-73B4-4A48-8C63-6A19FAA06718}" srcOrd="0" destOrd="0" parTransId="{4A465AB4-5D1B-4D59-976F-5DCC1796AA19}" sibTransId="{9E2CFBF9-918A-4451-A626-641312C75E0E}"/>
    <dgm:cxn modelId="{47F4B0F3-600B-4EB9-BED9-18A4D478C3E8}" type="presOf" srcId="{F59C7259-73B4-4A48-8C63-6A19FAA06718}" destId="{4F87EEC2-E5A6-44E5-A574-AF14DB3EB55E}"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BC52ABEF-3171-46C4-8BCE-DD0C4BA9BFDB}" type="presParOf" srcId="{2CAA70E5-F744-4680-8103-416F359E6392}" destId="{4F87EEC2-E5A6-44E5-A574-AF14DB3EB55E}"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7" qsCatId="3D" csTypeId="urn:microsoft.com/office/officeart/2005/8/colors/accent1_2" csCatId="accent1" phldr="1"/>
      <dgm:spPr/>
      <dgm:t>
        <a:bodyPr/>
        <a:lstStyle/>
        <a:p>
          <a:endParaRPr lang="en-US"/>
        </a:p>
      </dgm:t>
    </dgm:pt>
    <dgm:pt modelId="{DB3C2A3E-7872-430B-9042-744484E1FD21}">
      <dgm:prSet custT="1"/>
      <dgm:spPr>
        <a:ln>
          <a:solidFill>
            <a:srgbClr val="002060"/>
          </a:solidFill>
        </a:ln>
      </dgm:spPr>
      <dgm:t>
        <a:bodyPr/>
        <a:lstStyle/>
        <a:p>
          <a:pPr algn="ctr"/>
          <a:r>
            <a:rPr lang="en-US" sz="3200" b="1" cap="small" baseline="0" dirty="0">
              <a:effectLst/>
              <a:latin typeface="Calibri" panose="020F0502020204030204" pitchFamily="34" charset="0"/>
              <a:cs typeface="Calibri" panose="020F0502020204030204" pitchFamily="34" charset="0"/>
            </a:rPr>
            <a:t>Looking to the Future</a:t>
          </a: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X="56578" custScaleY="56824" custLinFactY="-60164" custLinFactNeighborX="-2521" custLinFactNeighborY="-100000">
        <dgm:presLayoutVars>
          <dgm:chMax val="0"/>
          <dgm:bulletEnabled val="1"/>
        </dgm:presLayoutVars>
      </dgm:prSet>
      <dgm:spPr>
        <a:prstGeom prst="wave">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64343"/>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Shout!—</a:t>
          </a:r>
          <a:endParaRPr lang="en-US" sz="1800" b="1" kern="1200" cap="small" baseline="0" dirty="0">
            <a:effectLst>
              <a:outerShdw blurRad="38100" dist="38100" dir="2700000" algn="tl">
                <a:srgbClr val="000000">
                  <a:alpha val="43137"/>
                </a:srgbClr>
              </a:outerShdw>
            </a:effectLst>
            <a:latin typeface="Gotham Book"/>
          </a:endParaRPr>
        </a:p>
      </dsp:txBody>
      <dsp:txXfrm>
        <a:off x="22667" y="22667"/>
        <a:ext cx="9602532" cy="419009"/>
      </dsp:txXfrm>
    </dsp:sp>
    <dsp:sp modelId="{E36D3F9B-76AB-4E01-B051-DA01B8EFB013}">
      <dsp:nvSpPr>
        <dsp:cNvPr id="0" name=""/>
        <dsp:cNvSpPr/>
      </dsp:nvSpPr>
      <dsp:spPr>
        <a:xfrm>
          <a:off x="0" y="551102"/>
          <a:ext cx="9647866" cy="1076400"/>
        </a:xfrm>
        <a:prstGeom prst="rect">
          <a:avLst/>
        </a:prstGeom>
        <a:blipFill dpi="0" rotWithShape="0">
          <a:blip xmlns:r="http://schemas.openxmlformats.org/officeDocument/2006/relationships" r:embed="rId1">
            <a:alphaModFix amt="15000"/>
            <a:duotone>
              <a:schemeClr val="lt1">
                <a:alpha val="0"/>
                <a:hueOff val="0"/>
                <a:satOff val="0"/>
                <a:lumOff val="0"/>
                <a:alphaOff val="0"/>
                <a:shade val="20000"/>
                <a:satMod val="200000"/>
              </a:schemeClr>
              <a:schemeClr val="lt1">
                <a:alpha val="0"/>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The psalmist for Psalm 100 is calling for the entire population to join in worshiping God. One day, every knee will bow, and every tongue will confess (Phil. 2:10–11). But the psalmist insists this ought to happen now. The true and living God is sovereign over all. He created people. He sustains them daily. He is the lifeline for even to those who refuse to turn to Him. He deserves thunderous, joyful, loud praise from every corner of the earth. All nations need to praise and submit to Him. God’s people should take the lead.</a:t>
          </a:r>
        </a:p>
      </dsp:txBody>
      <dsp:txXfrm>
        <a:off x="0" y="551102"/>
        <a:ext cx="9647866"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609349"/>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Sing—</a:t>
          </a:r>
          <a:endParaRPr lang="en-US" sz="1800" b="1" kern="1200" cap="small" baseline="0" dirty="0">
            <a:effectLst>
              <a:outerShdw blurRad="38100" dist="38100" dir="2700000" algn="tl">
                <a:srgbClr val="000000">
                  <a:alpha val="43137"/>
                </a:srgbClr>
              </a:outerShdw>
            </a:effectLst>
            <a:latin typeface="Gotham Book"/>
          </a:endParaRPr>
        </a:p>
      </dsp:txBody>
      <dsp:txXfrm>
        <a:off x="29746" y="29746"/>
        <a:ext cx="9588374" cy="549857"/>
      </dsp:txXfrm>
    </dsp:sp>
    <dsp:sp modelId="{FE9837F0-11EB-47CE-A090-8D5CAC14CE8E}">
      <dsp:nvSpPr>
        <dsp:cNvPr id="0" name=""/>
        <dsp:cNvSpPr/>
      </dsp:nvSpPr>
      <dsp:spPr>
        <a:xfrm>
          <a:off x="0" y="615086"/>
          <a:ext cx="9647866" cy="14464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Music has been a way to praise and express thanksgiving to God throughout time. Revelation implies that singing is ongoing in heaven. The psalmist reminds believers that they don’t have to wait until they get to glory. God is present. Now is the time to express delight in Him. With a heart overflowing with thanksgiving, lift a song. God is king.</a:t>
          </a:r>
        </a:p>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God is also the creator. No human being suddenly appears. Every person is the work of His hands. Every fiber of a person’s being should be lifting Him up and giving Him praise. It is okay to admit, “Lord, I can’t even find the words to exult You. You see my heart and know how much I long to worship You.” God sought to do good for the Israelites. Even when He had to chastise them for their disobedience, it was always for their ultimate good.</a:t>
          </a:r>
        </a:p>
      </dsp:txBody>
      <dsp:txXfrm>
        <a:off x="0" y="615086"/>
        <a:ext cx="9647866" cy="14464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64343"/>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Calibri" panose="020F0502020204030204" pitchFamily="34" charset="0"/>
              <a:ea typeface="Aptos" panose="020B0004020202020204" pitchFamily="34" charset="0"/>
              <a:cs typeface="Times New Roman" panose="02020603050405020304" pitchFamily="18" charset="0"/>
            </a:rPr>
            <a:t>Give Thanks—</a:t>
          </a:r>
          <a:endParaRPr lang="en-US" sz="1800" b="1" kern="1200" cap="small" baseline="0" dirty="0">
            <a:effectLst>
              <a:outerShdw blurRad="38100" dist="38100" dir="2700000" algn="tl">
                <a:srgbClr val="000000">
                  <a:alpha val="43137"/>
                </a:srgbClr>
              </a:outerShdw>
            </a:effectLst>
            <a:latin typeface="Gotham Book"/>
          </a:endParaRPr>
        </a:p>
      </dsp:txBody>
      <dsp:txXfrm>
        <a:off x="22667" y="22667"/>
        <a:ext cx="9602532" cy="419009"/>
      </dsp:txXfrm>
    </dsp:sp>
    <dsp:sp modelId="{208B31A5-CD4A-415D-80FF-1B8685C994F6}">
      <dsp:nvSpPr>
        <dsp:cNvPr id="0" name=""/>
        <dsp:cNvSpPr/>
      </dsp:nvSpPr>
      <dsp:spPr>
        <a:xfrm>
          <a:off x="0" y="546797"/>
          <a:ext cx="9647866" cy="1210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Calibri" panose="020F0502020204030204" pitchFamily="34" charset="0"/>
              <a:ea typeface="Aptos" panose="020B0004020202020204" pitchFamily="34" charset="0"/>
              <a:cs typeface="Times New Roman" panose="02020603050405020304" pitchFamily="18" charset="0"/>
            </a:rPr>
            <a:t>This psalm highlights that God is always present. Every being with skin, a beating heart, and a soul stands in the presence of God 24/7. Imagine if He saw a sad, disappointed face. Or if He were to endure conversations jampacked with ungratefulness. Another person might ask the Father for a transformation wanting to stand face-to-face with Him as a different person. Ask Him to replace frowns with smiles, to help you develop a new habit. Before going to bed each night, meditate on where God’s intervention was evident that day. Then sing a thanksgiving song to Him. Wow. What a beautiful way to stand in God’s presence.</a:t>
          </a:r>
          <a:endParaRPr lang="en-US" sz="14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546797"/>
        <a:ext cx="9647866" cy="12109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1078346" cy="45720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Worship in the Spirit’s Power</a:t>
          </a:r>
          <a:endParaRPr lang="en-US" sz="1800" b="1" kern="1200" cap="small" baseline="0" dirty="0">
            <a:effectLst>
              <a:outerShdw blurRad="38100" dist="38100" dir="2700000" algn="tl">
                <a:srgbClr val="000000">
                  <a:alpha val="43137"/>
                </a:srgbClr>
              </a:outerShdw>
            </a:effectLst>
            <a:latin typeface="Gotham Book"/>
          </a:endParaRPr>
        </a:p>
      </dsp:txBody>
      <dsp:txXfrm>
        <a:off x="22319" y="22319"/>
        <a:ext cx="11033708" cy="412562"/>
      </dsp:txXfrm>
    </dsp:sp>
    <dsp:sp modelId="{3CE10CA7-EAED-42AC-A47D-6657B7C11778}">
      <dsp:nvSpPr>
        <dsp:cNvPr id="0" name=""/>
        <dsp:cNvSpPr/>
      </dsp:nvSpPr>
      <dsp:spPr>
        <a:xfrm>
          <a:off x="0" y="640780"/>
          <a:ext cx="11078346" cy="1614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173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Psalm 100:2 directs God’s children to “worship” Him “with gladness.” Ephesians 5:18–20 adds that believers are to praise in the Spirit’s power. Those who are filled with the Spirit desire to worship God.</a:t>
          </a:r>
        </a:p>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Paul associates worship with music. Believers were to communicate among themselves in “psalms” (such as those found in the Psalter), “hymns” (such as those composed to honor God), and “songs from the spirit” (such as spontaneous singing in the Spirit). Believers were to “sing and make music in [their] hearts to the Lord,” especially as they gave thanks to God for all His gifts of grace</a:t>
          </a:r>
          <a:endParaRPr lang="en-US" sz="1800" b="1" kern="1200" dirty="0">
            <a:latin typeface="Gotham Book"/>
          </a:endParaRPr>
        </a:p>
      </dsp:txBody>
      <dsp:txXfrm>
        <a:off x="0" y="640780"/>
        <a:ext cx="11078346" cy="16146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1078346" cy="45720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A Wise and Wonderful Creator</a:t>
          </a:r>
          <a:endParaRPr lang="en-US" sz="1800" b="1" kern="1200" cap="small" baseline="0">
            <a:effectLst>
              <a:outerShdw blurRad="38100" dist="38100" dir="2700000" algn="tl">
                <a:srgbClr val="000000">
                  <a:alpha val="43137"/>
                </a:srgbClr>
              </a:outerShdw>
            </a:effectLst>
            <a:latin typeface="Gotham Book"/>
          </a:endParaRPr>
        </a:p>
      </dsp:txBody>
      <dsp:txXfrm>
        <a:off x="22319" y="22319"/>
        <a:ext cx="11033708" cy="412562"/>
      </dsp:txXfrm>
    </dsp:sp>
    <dsp:sp modelId="{4F87EEC2-E5A6-44E5-A574-AF14DB3EB55E}">
      <dsp:nvSpPr>
        <dsp:cNvPr id="0" name=""/>
        <dsp:cNvSpPr/>
      </dsp:nvSpPr>
      <dsp:spPr>
        <a:xfrm>
          <a:off x="0" y="566800"/>
          <a:ext cx="11078346" cy="1379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173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When believers reflect on creation and God’s power, they often feel the same wonder that the psalmist describes.</a:t>
          </a:r>
        </a:p>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As the psalmist contemplated the complexity and wonder of the natural world, he concluded that it is all designed by God. In Psalm 104:24, nature is the consequence of a well-designed plan. Creation reveals the existence of a wise and wonderful Creator.</a:t>
          </a:r>
        </a:p>
      </dsp:txBody>
      <dsp:txXfrm>
        <a:off x="0" y="566800"/>
        <a:ext cx="11078346" cy="13791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2046252" y="425683"/>
          <a:ext cx="6032978" cy="680796"/>
        </a:xfrm>
        <a:prstGeom prst="wave">
          <a:avLst/>
        </a:prstGeom>
        <a:solidFill>
          <a:schemeClr val="accent1">
            <a:hueOff val="0"/>
            <a:satOff val="0"/>
            <a:lumOff val="0"/>
            <a:alphaOff val="0"/>
          </a:schemeClr>
        </a:solidFill>
        <a:ln>
          <a:solidFill>
            <a:srgbClr val="002060"/>
          </a:solidFill>
        </a:ln>
        <a:effectLst>
          <a:outerShdw blurRad="63500" dist="12700" dir="5400000" sx="102000" sy="102000" rotWithShape="0">
            <a:srgbClr val="000000">
              <a:alpha val="32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Calibri" panose="020F0502020204030204" pitchFamily="34" charset="0"/>
            </a:rPr>
            <a:t>Looking to the Future</a:t>
          </a:r>
        </a:p>
      </dsp:txBody>
      <dsp:txXfrm>
        <a:off x="2046252" y="595882"/>
        <a:ext cx="6032978" cy="3403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81AE6C-D0EE-4580-8ADD-ABAC16E7465A}"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E1467-47AF-4A29-A0D4-24ECA4613E56}" type="slidenum">
              <a:rPr lang="en-US" smtClean="0"/>
              <a:t>‹#›</a:t>
            </a:fld>
            <a:endParaRPr lang="en-US"/>
          </a:p>
        </p:txBody>
      </p:sp>
    </p:spTree>
    <p:extLst>
      <p:ext uri="{BB962C8B-B14F-4D97-AF65-F5344CB8AC3E}">
        <p14:creationId xmlns:p14="http://schemas.microsoft.com/office/powerpoint/2010/main" val="2028620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Our God and King, You are enthroned in the highest heaven and in the heart of the humblest person. You alone are God, and You have made us in wonderful ways. Help us to celebrate what You have done, are doing, and will do for all Your creation as You sustain and bless all the things You have made. Help us to recall who we are, Your treasured people, so that we may invite others into that same sense of belonging. In Jesus’ name we pray. Amen.</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Know that the Lord is God and praise accordingly!</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text elaborates on Psalm 100, emphasizing its call for universal praise to God, who is depicted as the Creator and a loving shepherd to His people. It highlights the joy and enthusiasm with which worshipers should approach God, likening their joyful shouts to a battle cry. The psalm expresses gratitude for God's grace, His role as Creator, and His protective nature as a shepherd, contrasting Him with unfaithful rulers in Israel's history. The faithful are depicted as belonging to God, celebrated in worship for His care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Universal Call to Praise: Psalm 100 invites all of creation to participate in worship, underscoring that God, as the Creator, deserves reverence from everyone, everywhere.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Joyful Worship Expression: The psalmist encourages exuberant expressions of joy in worship, likening the energy of worshipers to a battle cry, celebrating God's grace and goodness through song and instruments.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as a Loving Shepherd: God is portrayed as a perfect shepherd who cares for His people, offering protection and provision, contrasting with unfaithful rulers and emphasizing the joy of belonging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KJV refers to Psalm 100 as an ode of “praise,” while the NIV adds “for giving grateful praise.” Throughout Israel’s history, God demonstrated His unwavering commitment to His chosen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 begins with the exhortation that the entire “earth” participate in praise. Everything and everyone in creation is to give God the worship He deserves. A king over one country might be deserving of reverence from the people in that one location. The God of the universe deserves worship and praise from everywhere and everyone.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same Hebrew word translated “shout for joy” sometimes refers to the loud sound soldiers made in a war cry (see Josh. 6:5, 10, 20). In Psalm 100:1, God’s children have just as much energy and enthusiasm in their “joyful noise” (KJV) as in a fierce battle cry.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imagines the worshipers joining together to express their “gladness” (v. 2) for His grace and goodness. They would signal this gratitude in God’s sacred “presence” through “singing” with joy. Their songs were often accompanied by instruments. In this psalm, worshipers are overflowing with joy, which they openly express for the Lord. This psalm expresses that overflowing joy through emphasizing how loud the people worshiped.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God’s children assembled for corporate worship, they would declare that He was their creator (v. 5). He brought everything into existence. He created the living things—every person, every sea creature, every bird. He created the heavenly bodies—the sun, moon, and stars. Everything that you can see only exists because He created it. Because He is the creator of all things and all people, the Israelites praised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worshipers rejoice in that they “are his” (v. 3). They belong to the God who created everything. The Israelites belong to a loving God who has taken them in as His. God’s children are His prized possession. The Israelites celebrated this truth in their worship (Ex. 6:7; 19:5; Deut. 7:6; Isa. 43:1, 21; 44:2). They were not only His “people,” but also the “sheep of his pasture” (Ps. 100:3). God protected and provided for His people, like a shepherd guiding and watching over his well-tended flock (Ps. 95:6– 7). The worshipers in Psalm 100 were overjoyed as they reflected on His guiding staff, and worshiped Him for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Old Testament uses the shepherd motif many times, such as in the Psalms (such as Psalm 23; lesson 10). Ezekiel 34 records the Lord’s prophecy against Israel’s wicked rulers who did not “take care of the flock” (vv. 1–8). God pledged to hold them accountable (vv. 9–10). God promised to rescue His abused sheep from their enemies’ clutches. God pledged to search for His scattered sheep, bring them back to their homeland, and feed them (vv. 11–13). The restored flock would graze in lush pastures and lie down in peace (vv. 14–15).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was important to the Israelites that they would be ruled by a good shepherd. God contrasts these kings who did not care for their flock. He is the perfect shepherd, who would bring His sheep into safety and provide them with sustenance. The Israelites praised God for being the shepherd they needed.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85544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reflects on Psalm 100, inviting God’s people to enter the temple's gates with thanksgiving and praise, acknowledging God’s provision and protection. The temple, a symbol of Israel’s identity and central to their community life, is noted for its destruction but remains a place of worship. The psalm emphasizes God's inherent goodness, mercy, and faithfulness, highlighting His unwavering commitment to His people through His covenant. Worship is portrayed as an expression of gratitude not only for God's actions but for His character. The text connects the Israelites' praise with that of modern believers, emphasizing the enduring nature of God’s love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Entering with Thanksgiving: The psalmist encourages worshipers to approach God’s temple gates with thanksgiving, acknowledging His deliverance and provision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Everlasting Faithfulness: Despite historical suffering, Psalm 100 affirms God's enduring goodness and faithfulness to His covenant, assuring believers that nothing can separate them from 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for God’s Nature: The Israelites praised God for His intrinsic nature and character, not just for His actions, a practice that modern believers continue, reflecting the eternal worthiness of God’s name.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invites God’s children to enter the “gates” of His temple (perhaps as a ceremonial procession) with an attitude of “thanksgiving.” They would affirm that God rescued them from their enemies and provided for all their needs. The worshipers were also to offer “praise” to God in the “courts” of the sanctuary, such as words conveying homage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“gates” and “courts” (Ps. 100:4) refer to the temple that Solomon built , where the Psalms may have been used in worship. The temple would have been regarded as a symbol of Israel’s national identity. It functioned as the focal point for the religious, cultural, political, and economic life of the twelve tribes. In 586 BC, the Babylonians destroyed the temple and looted its treasures, as well as demolished Jerusalem and its walls.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suffering that God’s people experienced , they continued to believe that He cared for them. Verse 5 affirms God’s inherent goodness, along with the everlasting nature of His “mercy”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God’s “faithfulness” (NIV). This can refer to the Lord’s trustworthiness. He is loyal to His people. He made a covenant with Moses on Mount Sinai, and promised that “although the whole earth is” His, they “will be for [Him] a kingdom of priests and a holy nation” (Ex. 19:5–6). He has an unwavering commitment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devotion to the people of Israel is everlasting. Just as His “love” for them lasts “forever,” so, too, His “faithfulness” (or fidelity) to the promises He made to them endured throughout “all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giving “praise” to “his name” (v. 4), the Israelites were worshiping God for who He is. They were not simply worshiping Him for the actions He performed for them, such as being a good shepherd. They praised Him also for His own sake. The name of God, Yahweh, reminds worshipers of God as a whole. It is a humble expression in which the very syllables of God’s name are deserving of praise. Outside of any wonder He may perform for His people, the Lord is worthy of all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Nothing in “all creation” (Rom. 8:39) can drive a wedge between the “love of God” and His children, especially as it is seen in the Lord Jesus. “Neither height nor depth, nor anything else” throughout the universe could “separate” believers from Jesus’ pardon, along with His “love” (Ps. 100:5) and “faithfulness,” toward those whom He “called” (Rom. 8:28), “foreknew” (v. 29), “justified,” and “glorified” (v. 30) in the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Like the Israelites who praised God for who He is and what He did, so do believers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3214701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text emphasizes the importance of joyfulness in gratitude towards God, urging people to express this joy through shouting and singing (Ps. 100:1–2). It highlights that everyone is a unique creation of God and belongs to Him, akin to sheep in a pasture. God is portrayed as a good shepherd whose everlasting love and faithfulness invite thankful worship. Gratefulness should lead individuals to enter God's presence with thanksgiving and praise (v. 4).</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 Insights on Expressions of Worship</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Diverse Forms of Worship: Worship can take many forms beyond singing and shouting. Prayer, meditation, silence, acts of service, and even enjoying nature can all be acts of worship, reflecting gratitude and reverence for God.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Corporate vs. Individual Worship: Corporate worship involves gathering with others for communal expressions of faith, such as church services, where collective joy and praise are emphasized. Individual worship can be more introspective, involving personal reflection, prayer, and study of scripture.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Creative Worship: Engaging in creative activities like painting, writing, or dancing can be powerful expressions of worship, allowing individuals to connect with God through their talents and creativity.</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Mindful Worship: Practicing mindfulness during worship—focusing on the meaning behind the words sung or prayed—can enhance the experience, allowing for deeper emotional and spiritual connection.</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 Exploring the Concept of God as a Shepherd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Biblical Imagery: The shepherd metaphor appears frequently in scripture, illustrating God’s guidance, protection, and care. Psalm 23 is perhaps the most well-known, describing the Lord as a shepherd who leads us beside still waters and restores our souls.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Guidance and Protection: A shepherd not only leads but also protects the flock from dangers. This signifies that God watches over us, guiding us away from harm and providing for our needs.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Personal Relationship: Understanding God as a shepherd highlights a personal relationship. Just as sheep recognize their shepherd’s voice, we can learn to recognize God's guidance in our lives.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Community Aspect: The shepherd also represents community; God calls His people to look out for one another, reflecting His love and care in our relationships.</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 Tips on Cultivating a Thankful Heart</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Daily Gratitude Journaling: Keeping a gratitude journal where you write down things you’re thankful for each day can help shift focus from what’s lacking to the abundance present in your life.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Mindful Reflection: Take moments throughout your day to pause and reflect on God’s blessings, both big and small. This practice can enhance your awareness of His presence.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Express Thanks in Prayer: Incorporate thanksgiving into your prayer life. Begin prayers by acknowledging what you’re grateful for, which can set a positive tone for your communication with God.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Acts of Kindness: Show gratitude through actions. Helping others and serving in your community can be a way to express thanks for what you’ve received, reflecting God’s love through your deeds.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Worship Through Music: Singing hymns or listening to worship music can be uplifting and remind you of God’s goodness, fostering a spirit of gratitude.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6. Sharing Testimonies: Share your experiences of God’s faithfulness and blessings with others. This not only encourages you to reflect on God’s goodness but can inspire gratitude in those around you.</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Conclusion</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These insights into expressions of worship, the concept of God as a shepherd, and tips for cultivating gratitude can enrich your spiritual life. Would you like to explore any of these topics further or have any specific questions?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Why is being thankful tied to understanding God is our creator and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Understanding God as our creator affirms our value and purpose, while recognizing Him as our shepherd emphasizes His protective love and guidance. This knowledge fosters gratitude, as we acknowledge His continuous care and our belonging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When was the last time you felt as if you were in God’s very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 felt God's presence most recently during a moment of reflection and prayer, where I experienced a profound sense of peace and connection, as if I were surrounded by His love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Can you be a “quiet” person, yet still be incredibly joyful in the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Absolutely. Joy in the Lord is an internal experience and doesn't require outward expressions. A quiet person can experience deep joy through prayer, meditation, and personal worship, reflecting their thankfulness silently.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84384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central message of Psalm 100 emphasizes God's goodness and unwavering loyalty to His people, Israel. It invites all humanity to worship joyfully, celebrating God’s past acts of help and healing. By concluding a series of psalms, it encourages a cycle of praise, looking toward a hopeful future for generations to come. This perspective inspires individuals to positively impact future generations, trusting in God's eternal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Invitation to Worship: Psalm 100 invites all people, especially Israel, to joyfully worship God, acknowledging His goodness, loyalty, and acts of salvation throughout history, reinforcing the importance of collective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Hope for Future Generations: The psalm expresses confidence that God will care for future generations, encouraging believers to live in a way that positively impacts their descendants, fostering hope and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Infinite Cycle of Praise: By concluding a series of hymns, Psalm 100 emphasizes a continuous cycle of worship, allowing individuals to reflect on God's faithfulness and instilling a sense of eternal hope and trust in His plans.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encourages individuals to approach God with joy, praise, and thanksgiving, particularly during the Thanksgiving holiday, which has roots in a proclamation by President Lincoln. It points out the irony that, while Thanksgiving is meant to honor God, it has often become overshadowed by secular celebrations centered around food and sports, diverting attention from its spiritual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Approach with Joy: This week, commit to coming before the Lord with joy and gratitude, focusing on genuine praise rather than being distracted by secular holiday traditions.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Reflect on Thanksgiving's Purpose: Recognize that Thanksgiving, originating from President Lincoln's proclamation, is meant to be a time of honoring God rather than merely indulging in food and festivities.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Prioritize Spiritual Meaning: Encourage a shift in perspective during Thanksgiving, emphasizing the importance of giving thanks to God for His blessings, rather than solely engaging in commercialized celebrations.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the entire creation summoned to do?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100:1 depicts the “earth” as a single entity, which is directed to extol the Creator. Such expressions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of praise were to be characterized by loud, “joyful” (KJV) applause.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attitude should believers have in their relationship with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100:2 indicates that God’s children should have a disposition of “gladness” toward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They express this attitude by entering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with joyful “singing.”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16100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truths about the Lord did the psalmist affirm?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emphasized that the Lord of Israel was the one, true, and living “God.” He alone created everything, including humankind.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did the psalmist portray God’s relationship with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upon imagery of a shepherd and his sheep. God led his people, who are compared to a flock. God provided safe “pasture” (v. 3) for His sheep.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77993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GIVE THANKS TO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mindset should believers have when they gather for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the importance of “thanksgiving” (v. 4). He spotlights the value of offering God “praise,” especially in conjunction with blessing His sacred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reason did the psalmist give for expressing gratitude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highlights God’s inherent goodness and the everlasting nature of His “love” (v. 5) for His children. He remained faithful to them across generations, even when their devotion to Him diminished.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04689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100:1–3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Give Thanks to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100:4–5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Overview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is a call to worship, expressing joy and gratitude to God. It encourages believers to acknowledge His goodness, faithful love, and eternal presence. The psalm’s simplicity and heartfelt praise make it a cornerstone of thanksgiving in scripture.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1 - "Make a joyful noise unto the LORD, all ye lands."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verse invites all people to celebrate God with enthusiasm. The call to “make a joyful noise” emphasizes communal worship that transcends cultural and geographical boundaries, showing that God’s reach is universal.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2 - "Serve the LORD with gladness: come before his presence with singing."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is not just duty; it’s a joy-filled expression. Serving with gladness highlights the honor of being in God’s presence, and singing symbolizes heartfelt devotion and a celebration of His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3 - "Know ye that the LORD he is God: it is he that hath made us, and not we ourselves; we are his people, and the sheep of his pasture."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verse reminds worshippers of God’s sovereignty as Creator and our dependence on Him. It likens us to sheep in His care, emphasizing His role as both protector and provider, and our belonging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4 - "Enter into his gates with thanksgiving, and into his courts with praise: be thankful unto him, and bless his name."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Worshipers are invited to approach God with gratitude. The imagery of gates and courts suggests reverence in His holy space, while thanksgiving and blessing His name affirm God’s worthiness of continuous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5 - "For the LORD is good; his mercy is everlasting; and his truth endureth to all generations."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concluding verse celebrates God’s eternal attributes: goodness, enduring mercy, and truth. It reassures believers of His unfailing nature, which spans all generations, making Him worthy of our praise now and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a:t>
            </a:r>
          </a:p>
        </p:txBody>
      </p:sp>
      <p:sp>
        <p:nvSpPr>
          <p:cNvPr id="4" name="Slide Number Placeholder 3"/>
          <p:cNvSpPr>
            <a:spLocks noGrp="1"/>
          </p:cNvSpPr>
          <p:nvPr>
            <p:ph type="sldNum" sz="quarter" idx="5"/>
          </p:nvPr>
        </p:nvSpPr>
        <p:spPr/>
        <p:txBody>
          <a:bodyPr/>
          <a:lstStyle/>
          <a:p>
            <a:fld id="{5E2E1467-47AF-4A29-A0D4-24ECA4613E56}" type="slidenum">
              <a:rPr lang="en-US" smtClean="0"/>
              <a:t>4</a:t>
            </a:fld>
            <a:endParaRPr lang="en-US"/>
          </a:p>
        </p:txBody>
      </p:sp>
    </p:spTree>
    <p:extLst>
      <p:ext uri="{BB962C8B-B14F-4D97-AF65-F5344CB8AC3E}">
        <p14:creationId xmlns:p14="http://schemas.microsoft.com/office/powerpoint/2010/main" val="1270577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highlights God’s constant, caring presence and commitment to His people, despite life’s mysteries and suffering. It affirms that God is a shepherd, guiding, protecting, and nurturing His flock, inviting all to experience joy and gratitude in His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Mysterious Care: God's constant care for humanity, despite our temporary nature and suffering, is a profound mystery, encouraging us to reflect on His compassion and concern.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Active Guidance: Psalm 100 emphasizes God’s care for Israel, guiding them through life’s challenges, teaching through the Torah, and attentively hearing their praises and laments.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 as a Great Flock: Believers are part of a divine "flock" under God's protection and guidance, like a shepherd caring for sheep, reinforcing the security and joy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Matthew 1:18–23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God Is with Us through Christ The angel's message to Joseph reveals that Mary’s child is conceived by the Holy Spirit, fulfilling the prophecy of “Emmanuel,” meaning “God with us.” This passage emphasizes Jesus as God’s presence with humanity, bridging the divine and human realms to bring salvation and redemption.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33:12–23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My Presence Will Go with You God assures Moses of His presence, promising to personally guide and protect Israel. Moses’ request to see God’s glory reflects a desire for deeper intimacy, and God’s response shows both His compassion and holiness, revealing only a glimpse of His essence.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34:1–9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A Glimpse of the Merciful God As Moses ascends with new tablets, God reveals His nature: compassionate, gracious, slow to anger, and abounding in love. Moses’ plea for forgiveness and God’s response reaffirm the covenant, showing that God’s mercy and justice coexist within His relationship with His people.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Psalm 16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Complete Joy in God’s Presence This psalm is a declaration of trust and contentment in God. The psalmist finds security, guidance, and joy in God’s presence, expressing confidence that God will not abandon him, even in death, and promises fullness of joy and eternal pleasures with Him.</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Matthew 18:15–20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Where Two or Three Are Gathered Jesus instructs on reconciliation within the community, emphasizing the importance of unity and agreement. He assures believers that when gathered in His name, He is present with them, highlighting the power of communal prayer and the responsibility of mutual support.</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Matthew 28:16–20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I Am with You Always In the Great Commission, Jesus instructs His disciples to spread His teachings worldwide, promising His presence “to the end of the age.” This assurance empowers believers, emphasizing Jesus’ ongoing guidance, authority, and companionship in their mission.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Psalm 139:1–12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God Searches and Knows Us The psalmist marvels at God’s intimate knowledge and constant presence, expressing awe that God is with him in every moment and place. This deep understanding reflects God’s closeness and care, offering comfort and assurance that no part of his life is hidden from God.</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b="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a:p>
        </p:txBody>
      </p:sp>
    </p:spTree>
    <p:extLst>
      <p:ext uri="{BB962C8B-B14F-4D97-AF65-F5344CB8AC3E}">
        <p14:creationId xmlns:p14="http://schemas.microsoft.com/office/powerpoint/2010/main" val="2999126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importance of music as a means of praising and expressing gratitude to God, emphasizing that worship through song is not limited to heaven but can occur in the present moment. It acknowledges God as both king and creator, affirming that every individual is uniquely crafted by Him. The message encourages heartfelt worship, even when words fail, emphasizing God’s intention for good, even during times of discipline.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Present Praise: Believers are encouraged to express their delight in God through music and song, recognizing that worship is a present opportunity, not just a future expectation in heaven.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Created for Worship: Each person is a unique creation of God, and every aspect of our being should lift Him up in praise, reflecting on our divine craftsmanship.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from the Heart: It’s acceptable to approach God in worship with unexpressed feelings, trusting that He understands our hearts and intentions, especially during times of discipline meant for our ultimate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vital role of music in praising and giving thanks to God, suggesting that worship through song is both a present and eternal act. It underscores that God is both king and creator, and every individual is uniquely crafted by Him. The message encourages honest worship, acknowledging that even when words fail, God understands the intentions of our hearts, reminding us that His discipline is ultimately for our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Ongoing Worship: Singing has always been a fundamental way to express praise and thanksgiving to God, with the psalmist urging believers to worship Him now, as He is present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Creation: Each person is intricately made by God, and our entire being should reflect praise for our Creator, affirming the importance of recognizing His handiwork in ourselves and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Heartfelt Expression: It’s acceptable to approach God without words, trusting that He knows our hearts and desires for worship, especially during moments of His discipline meant to guide us toward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psalm emphasizes living in gratitude, recognizing that God’s constant presence invites us to reflect on His daily interventions. Through gratefulness, we honor God’s presence and bring transformation into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Live in Gratitude: In God’s constant presence, adopt a habit of thankfulness, recognizing His daily work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Daily Reflection: Reflect each night on where God’s presence and intervention were evident, cultivating an ongoing sense of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Transformation through Praise: Gratitude can replace negativity, leading to a more joyful, God-centered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part of the fourth book of Psalms, is a call for joyful thanksgiving that highlights God’s enduring kingship and invites everyone to express gratitude for His sovereign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Invitation to Praise: Psalm 100’s plural verbs encourage communal worship, inviting all to recognize and celebrate God’s reign together.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Gratitude in God’s Presence: Positioned in Book IV, this psalm serves as a response to Israel’s challenges, underscoring that regardless of earthly rulers, God is sovereign.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Concluding Praise: Psalm 100 completes a sequence of praise psalms (Psalms 93–99) by inviting a joyous, communal celebration of God’s steadfast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a:p>
        </p:txBody>
      </p:sp>
    </p:spTree>
    <p:extLst>
      <p:ext uri="{BB962C8B-B14F-4D97-AF65-F5344CB8AC3E}">
        <p14:creationId xmlns:p14="http://schemas.microsoft.com/office/powerpoint/2010/main" val="262281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significance of worshiping God joyfully and in the power of the Holy Spirit, highlighting that true worship should be an expression of gladness and filled with spiritual influence. It associates worship with music and encourages believers to communicate through psalms, hymns, and spontaneous songs, fostering a heart of gratitude toward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 with Joy: Psalm 100:2 encourages believers to worship God with gladness, emphasizing that true worship should stem from joy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Spirit-Filled Praise: Ephesians 5:18–20 highlights the importance of being filled with the Spirit for worship, indicating that authentic praise flows from a spirit-led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Musical Expression in Worship: Paul underscores the role of music in worship, urging believers to express their faith through psalms, hymns, and spontaneous songs, reflecting gratitude for God's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discusses the deep sense of wonder that believers experience when contemplating creation and God's power, as echoed by the psalmist. It emphasizes that the complexity of the natural world reflects a well-designed plan by a wise Creator, with Psalm 104:24 highlighting that creation itself serves as evidence of God's existence and intentionality.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Sense of Wonder: Believers often share the psalmist's sense of awe when reflecting on the beauty and complexity of creation, recognizing it as a testament to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Design: Psalm 104:24 illustrates that nature results from a thoughtful and purposeful design, showcasing the intentionality behind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Evidence of God: The natural world serves as a clear revelation of a wise and wonderful Creator, reinforcing the belief in God's existence and sovereignty through the intricacies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a:p>
        </p:txBody>
      </p:sp>
    </p:spTree>
    <p:extLst>
      <p:ext uri="{BB962C8B-B14F-4D97-AF65-F5344CB8AC3E}">
        <p14:creationId xmlns:p14="http://schemas.microsoft.com/office/powerpoint/2010/main" val="188891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Temple and Its Gates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describes the structure of Solomon's temple, which was divided into three main sections: the outer courtyard, the inner courtyard (or holy place), and the innermost holy of holies. The inner courtyard was where priests conducted their duties, while access to the holy of holies was restricted to the high priest, who could enter only once a year. The ark of the covenant, containing the Ten Commandments, resided within this sacred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Temple Structure: Solomon's temple comprised three main sections: the outer courtyard, the inner courtyard (holy place), and the innermost holy of holies, each with specific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Priestly Duties: The inner courtyard served as the primary area for priests to perform their duties, while the high priest alone could enter the holy of holies once a year.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Sacred Presence: The ark of the covenant, located in the most holy place, contained the Ten Commandments and symbolized God's presence among His people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Importance of 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vital role of gratitude in the life of a believer, highlighting Psalm 100:4's call to thankfulness. It connects this idea to Paul's instruction in 1 Thessalonians 5:18 to give thanks in all circumstances, even during challenging times. Recognizing God's goodness, even amidst difficulties, allows believers to appreciate His work and trust in His ability to bring good from all situations (Rom. 8:28;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Importance of Gratitude: Psalm 100:4 underscores the necessity of expressing gratitude to God, reflecting the good He does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Thankfulness in All Circumstances: Paul encourages believers to give thanks in every situation (1 Thess. 5:18), recognizing that God’s goodness can be seen even in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Purpose in Trials: Difficult circumstances can be used by the Creator for the eternal good of His children (Rom. 8:28), enabling them to maintain an attitude of thanks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Gracious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explores God's gracious character as depicted in Exodus 34:6–7, highlighting several attributes that reflect His nature. The repetition of "Lord" emphasizes His generosity, while terms like "compassionate" and "gracious" illustrate His abundant mercy and undeserved favor. God's "slow to anger" trait reveals His patience with His people, and His "love" and "faithfulness" signify His unfailing goodness and reliability, promising forgiveness and steadfastness to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Attributes of Grace: Exodus 34:6–7 highlights God's gracious character, emphasizing His compassion, grace, and patience with His people, reflecting His abundant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Unfailing Love and Faithfulness: God's love and faithfulness underscore His reliability and kindness, assuring that He lavishes these qualities on His people for a thousand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Forgiveness and Promise-Keeping: The Lord’s willingness to forgive His people when they stray and His commitment to keeping promises demonstrate His enduring grace and trustworthiness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a:p>
        </p:txBody>
      </p:sp>
    </p:spTree>
    <p:extLst>
      <p:ext uri="{BB962C8B-B14F-4D97-AF65-F5344CB8AC3E}">
        <p14:creationId xmlns:p14="http://schemas.microsoft.com/office/powerpoint/2010/main" val="57528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in Service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the dual meaning of the Hebrew verb for "serve" or "worship," suggesting that a believer’s work for God is a profound expression of reverence. It emphasizes that engaging in service is an honor for believers, reflecting their commitment to glorify God through actions and public praise, including a continual "sacrifice of praise" acknowledged in Scripture.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Service as Worship: The Hebrew term for "serve" in worship indicates that believers’ labor for God is a vital expression of reverence and devotion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Honor in Service: Throughout Scripture, serving God is depicted as an honor for believers, demonstrating their commitment to undertake endeavors for His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Continual Praise: Believers are called to offer a "sacrifice of praise" (Heb. 13:15) through their public acknowledgment of God as “Lord,” highlighting the importance of verbal and active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discusses the unique relationship between God and His people, Israel, who lived among various pagan cultures while recognizing the Lord as their sole deity. This acknowledgment was meant to transform their lives, as described in Psalm 78, which recounts God's providential care during their 40 years in the wilderness—providing manna, water, and leading them to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Unique Relationship with God: Israel's understanding of the Lord as their one true God (Ps. 100:3) was foundational, distinguishing them from surrounding pagan cultures.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Transformative Awareness: This recognition of God’s sovereignty was not merely intellectual; it was intended to permeate and transform every aspect of the Israelites'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Provision: Psalm 78 recounts God's miraculous acts for Israel, including providing manna and water during their wilderness journey and leading them to victory in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 Hath Made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intimate relationship between God and humanity, underscoring the biblical assertion that God has created us (Ps. 100:3 KJV). It suggests that by observing creation, people can gain insights into God's nature and character (Heb. 1:3; 11:3). Jesus reinforces this idea in Matthew 6:25–34, encouraging His disciples to The Temple and Its Gates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temple that Solomon built consisted of three main sections: the outer courtyard; the inner courtyard, or holy place; and the innermost holy of holies.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Israel’s priests performed many of their duties in the inner courtyard. The high priest was the only person who could enter the most holy place. Even so, he could only enter it once a year. In the most holy place was the ark of the covenant, which contained the Ten Commandments engraved on two stone tablets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describes the structure of Solomon's temple, which was divided into three main sections: the outer courtyard, the inner courtyard (or holy place), and the innermost holy of holies. The inner courtyard was where priests conducted their duties, while access to the holy of holies was restricted to the high priest, who could enter only once a year. The ark of the covenant, containing the Ten Commandments, resided within this sacred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Temple Structure: Solomon's temple comprised three main sections: the outer courtyard, the inner courtyard (holy place), and the innermost holy of holies, each with specific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Priestly Duties: The inner courtyard served as the primary area for priests to perform their duties, while the high priest alone could enter the holy of holies once a year.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Sacred Presence: The ark of the covenant, located in the most holy place, contained the Ten Commandments and symbolized God's presence among His people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Importance of 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100:4 draws attention to the importance of expressing gratitude to God. Paul, in 1 Thessalonians 5:18, likewise stressed the value of giving “thanks in all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“Thanksgiving” (Ps. 100:4) is a matter of recognizing before God all the good things He does for us. Of course, not everything in life feels good, especially when we encounter horrible circumstances. Nonetheless, if we take the time to look, there is much good that can be discerned. The Creator can even use difficult situations for the eternal good of His children (Rom. 8:28); and for this reason, they can give thanks to Him in “every situation”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vital role of gratitude in the life of a believer, highlighting Psalm 100:4's call to thankfulness. It connects this idea to Paul's instruction in 1 Thessalonians 5:18 to give thanks in all circumstances, even during challenging times. Recognizing God's goodness, even amidst difficulties, allows believers to appreciate His work and trust in His ability to bring good from all situations (Rom. 8:28;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Importance of Gratitude: Psalm 100:4 underscores the necessity of expressing gratitude to God, reflecting the good He does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Thankfulness in All Circumstances: Paul encourages believers to give thanks in every situation (1 Thess. 5:18), recognizing that God’s goodness can be seen even in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Purpose in Trials: Difficult circumstances can be used by the Creator for the eternal good of His children (Rom. 8:28), enabling them to maintain an attitude of thanks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Gracious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Exodus 34:6–7 is an example of God’s gracious character in the Old Testament. The repetition of God’s name (“Lord”) emphasizes its connection with His generous nature. “Compassionate” (Ex. 34:6) comes from a Hebrew adjective that spotlights the Lord’s abundant mercy. “Gracious” translates from an adjective that points to undeserved favor. The Hebrew adjective rendered “slow to anger” stresses God’s willingness to be forbearing with His wayward people. “Love” in Hebrew is a noun that draws attention to the unfailing goodness and kindness of the Lord. “Faithfulness” translates from a noun that emphasizes His reliability and trustworthiness. God not only abounds in unfailing “love” (v. 7), but also lavishes it to a thousand generations of His people. He keeps His promises forever. He forgives His people when they stray from His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explores God's gracious character as depicted in Exodus 34:6–7, highlighting several attributes that reflect His nature. The repetition of "Lord" emphasizes His generosity, while terms like "compassionate" and "gracious" illustrate His abundant mercy and undeserved favor. God's "slow to anger" trait reveals His patience with His people, and His "love" and "faithfulness" signify His unfailing goodness and reliability, promising forgiveness and steadfastness to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Attributes of Grace: Exodus 34:6–7 highlights God's gracious character, emphasizing His compassion, grace, and patience with His people, reflecting His abundant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Unfailing Love and Faithfulness: God's love and faithfulness underscore His reliability and kindness, assuring that He lavishes these qualities on His people for a thousand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Forgiveness and Promise-Keeping: The Lord’s willingness to forgive His people when they stray and His commitment to keeping promises demonstrate His enduring grace and trustworthiness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 in God's care, as evidenced by His provision for nature.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Divine Creation: Scripture teaches that God has made us, highlighting a profound connection between the Creator and His creation (Ps. 100:3).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Learning from Nature: Observing the world reveals much about God’s nature, allowing people to understand His character and care through creation (Heb. 1:3; 11:3).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Provision: Jesus reassures His disciples of God’s care by comparing them to the lilies and birds, emphasizing that if God provides for nature, He will surely meet human needs (Matt. 6:25–34).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a:p>
        </p:txBody>
      </p:sp>
    </p:spTree>
    <p:extLst>
      <p:ext uri="{BB962C8B-B14F-4D97-AF65-F5344CB8AC3E}">
        <p14:creationId xmlns:p14="http://schemas.microsoft.com/office/powerpoint/2010/main" val="1230459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D5093-8BF1-5E19-8F02-82F01A759C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749DD3-DDE0-ACCD-B4A1-7284F8A44C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8797FD-3666-965C-D8B2-CEC1A34120A0}"/>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3A8B4BFB-0906-2799-08D1-350C72CE51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49AC0-88EA-131B-938C-9118616CCF6A}"/>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3998118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7082B-29A1-3561-DF91-0E39360031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D44FD62-C637-6EBF-F9B1-8961600E64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DAB644-AFAC-43D4-19DF-6266F0509F58}"/>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D6E7C9AB-3883-5CEC-AD2E-B705A40A52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CF0E2-0B8B-91C5-8AC4-3F9A7BB1B6C2}"/>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520550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24909F-06B7-F989-19F7-3F31B162C0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69B6B2-D3CF-62A1-3E18-61415A01385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984439-1660-53F8-8FF9-5B2D178DA163}"/>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C943CEF9-5C3C-D24F-6BC9-6CEC9D34D5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41CB8E-4BFA-79EA-BE94-CA5CE7CB63F4}"/>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3665504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Tree>
    <p:extLst>
      <p:ext uri="{BB962C8B-B14F-4D97-AF65-F5344CB8AC3E}">
        <p14:creationId xmlns:p14="http://schemas.microsoft.com/office/powerpoint/2010/main" val="3232589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563730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8600C-331D-5BC1-1F2B-8F1AEEF003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8BD334-BC02-794C-957A-49977245E1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7CF2A8-F494-F246-27E3-0BC22BD3B6A3}"/>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52260EC2-2878-7B6F-F4F4-BA684A1952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EA8AB2-36C8-6A91-6A14-E93EF85887C8}"/>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74247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A28F-3786-3397-7569-5F7E92D99F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C9F648-750A-1066-EA97-F6E81632BA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EC7330-AF2F-84B4-16F1-AB2636259CB2}"/>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45E64905-7B5F-CB8B-5F64-60DA1FFFBC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D6A226-7A27-88D2-B927-4E5A1840CA60}"/>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297409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0C407-A112-76B0-5FC9-D419F50ECF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A90B2D-8460-C54D-832E-09CCE5103B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38AA10-F73D-A036-92C6-5E46DA844E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CAF72E-7825-4AD3-FE54-BA16389FE467}"/>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3EDF36F4-BFAC-2DE1-7BD3-485837E8D2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A6C942-15E3-EA03-246C-CCE26D01FAC0}"/>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990936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F9B2D-906A-3B1D-D9E1-8B35750ADD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7A0165-9C95-C199-A8FE-E6DE7F7FD7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249EB8-92FC-0E79-089E-D6A104CC52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B368ED-F06A-2D2F-05F6-3A49D4D68B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9B3043-5780-B410-DBC1-BFF4C5C3F00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25F8A7-4D55-150A-DF5C-29D1655B4EB4}"/>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8" name="Footer Placeholder 7">
            <a:extLst>
              <a:ext uri="{FF2B5EF4-FFF2-40B4-BE49-F238E27FC236}">
                <a16:creationId xmlns:a16="http://schemas.microsoft.com/office/drawing/2014/main" id="{B7AA31B1-B6AF-F72A-72E5-878C8DE2021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D9A9A2-0724-E3ED-1044-EB4EB477C4C7}"/>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099246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F48FD-511A-4783-9333-EC233D1892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320382-2780-3F38-34DF-9AE1E0058BDE}"/>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4" name="Footer Placeholder 3">
            <a:extLst>
              <a:ext uri="{FF2B5EF4-FFF2-40B4-BE49-F238E27FC236}">
                <a16:creationId xmlns:a16="http://schemas.microsoft.com/office/drawing/2014/main" id="{274D1C50-E7CF-75ED-00CC-7DDF0CF42BC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1EA3E9-9EB2-133B-FB6B-18897774260E}"/>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1018142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C2AAC6-BBF2-D275-DA0D-1AF01D7614E6}"/>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3" name="Footer Placeholder 2">
            <a:extLst>
              <a:ext uri="{FF2B5EF4-FFF2-40B4-BE49-F238E27FC236}">
                <a16:creationId xmlns:a16="http://schemas.microsoft.com/office/drawing/2014/main" id="{2609F096-AB6A-BCD3-B67D-247097CD47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6A4FD6-F806-A773-2792-3A6F8ADF04D1}"/>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19239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DD150-A8EF-EA09-82FC-0B2FA30B0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54DC1D-28F1-4F81-B8E1-90154BB337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E8B3941-B72D-3DEB-E8E1-6A9EBE6D7D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040A91-0380-B65B-C56B-FB65ADBEDBA8}"/>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0404D121-C374-6EFC-242B-38150B47B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FC9DF4-2A14-7168-C829-00BF4768D936}"/>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144711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26C9B-7FEC-AC8B-3298-70FC610AEC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075E771-2160-6290-CC5B-10FDDB17DC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3868BB-CA6F-540F-A944-704B3B68BA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144565-1BF3-B73D-F53B-D3408D259269}"/>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DA3006E6-F203-F1FE-6719-5026C532D40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1A26121-A572-E1D3-E37E-09999E86A533}"/>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84009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CC06AC-2995-106D-21C7-2A2AFD8463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DF4DD5-D40D-9E6B-7786-D44A39BBA1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E1BCB2-D8A8-F033-4040-DF7BAF265F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361518A2-37A8-17B2-EB55-54ADFD832B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892DCF7-8E84-48DD-8149-0E42041A89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F2F0BA-0B36-4BAF-8C72-757AEA9F7B25}" type="slidenum">
              <a:rPr lang="en-US" smtClean="0"/>
              <a:t>‹#›</a:t>
            </a:fld>
            <a:endParaRPr lang="en-US"/>
          </a:p>
        </p:txBody>
      </p:sp>
    </p:spTree>
    <p:extLst>
      <p:ext uri="{BB962C8B-B14F-4D97-AF65-F5344CB8AC3E}">
        <p14:creationId xmlns:p14="http://schemas.microsoft.com/office/powerpoint/2010/main" val="180144352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7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4.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1B71793-24BD-0A30-F094-5700F5D2AA51}"/>
              </a:ext>
            </a:extLst>
          </p:cNvPr>
          <p:cNvPicPr>
            <a:picLocks noChangeAspect="1"/>
          </p:cNvPicPr>
          <p:nvPr/>
        </p:nvPicPr>
        <p:blipFill>
          <a:blip r:embed="rId2">
            <a:alphaModFix amt="35000"/>
            <a:extLst>
              <a:ext uri="{28A0092B-C50C-407E-A947-70E740481C1C}">
                <a14:useLocalDpi xmlns:a14="http://schemas.microsoft.com/office/drawing/2010/main" val="0"/>
              </a:ext>
            </a:extLst>
          </a:blip>
          <a:srcRect/>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40" name="Freeform: Shape 39">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C79CF3-5CEC-ACF9-0062-BF2C77F8FB59}"/>
              </a:ext>
            </a:extLst>
          </p:cNvPr>
          <p:cNvSpPr>
            <a:spLocks noGrp="1"/>
          </p:cNvSpPr>
          <p:nvPr>
            <p:ph type="ctrTitle"/>
          </p:nvPr>
        </p:nvSpPr>
        <p:spPr>
          <a:xfrm>
            <a:off x="371094" y="1161287"/>
            <a:ext cx="3791832" cy="1440243"/>
          </a:xfrm>
        </p:spPr>
        <p:txBody>
          <a:bodyPr vert="horz" lIns="91440" tIns="45720" rIns="91440" bIns="45720" rtlCol="0" anchor="b">
            <a:normAutofit/>
          </a:bodyPr>
          <a:lstStyle/>
          <a:p>
            <a:pPr algn="l"/>
            <a:r>
              <a:rPr lang="en-US" sz="4000" b="1" dirty="0">
                <a:effectLst/>
              </a:rPr>
              <a:t>A Song of Thanksgiving</a:t>
            </a:r>
            <a:endParaRPr lang="en-US" sz="4000" dirty="0"/>
          </a:p>
        </p:txBody>
      </p:sp>
      <p:sp>
        <p:nvSpPr>
          <p:cNvPr id="44" name="Rectangle 4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6" name="Rectangle 4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ubtitle 2">
            <a:extLst>
              <a:ext uri="{FF2B5EF4-FFF2-40B4-BE49-F238E27FC236}">
                <a16:creationId xmlns:a16="http://schemas.microsoft.com/office/drawing/2014/main" id="{CE171804-240E-95B4-2290-89EC06996284}"/>
              </a:ext>
            </a:extLst>
          </p:cNvPr>
          <p:cNvSpPr txBox="1">
            <a:spLocks/>
          </p:cNvSpPr>
          <p:nvPr/>
        </p:nvSpPr>
        <p:spPr>
          <a:xfrm>
            <a:off x="371094" y="2718054"/>
            <a:ext cx="3438906" cy="1440243"/>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spcAft>
                <a:spcPts val="600"/>
              </a:spcAft>
            </a:pPr>
            <a:r>
              <a:rPr lang="en-US" sz="1700" b="1" dirty="0"/>
              <a:t>Enter into his gates with thanksgiving, and into his courts with praise: be thankful unto him, and bless his name. </a:t>
            </a:r>
          </a:p>
          <a:p>
            <a:pPr algn="r">
              <a:spcBef>
                <a:spcPts val="0"/>
              </a:spcBef>
              <a:spcAft>
                <a:spcPts val="600"/>
              </a:spcAft>
            </a:pPr>
            <a:r>
              <a:rPr lang="en-US" sz="1700" b="1" dirty="0"/>
              <a:t>— Psalm 100:4 KJV</a:t>
            </a:r>
            <a:endParaRPr lang="en-US" sz="1700" dirty="0"/>
          </a:p>
        </p:txBody>
      </p:sp>
      <p:sp>
        <p:nvSpPr>
          <p:cNvPr id="5" name="TextBox 4">
            <a:extLst>
              <a:ext uri="{FF2B5EF4-FFF2-40B4-BE49-F238E27FC236}">
                <a16:creationId xmlns:a16="http://schemas.microsoft.com/office/drawing/2014/main" id="{EA40F2D7-FEFD-F626-3FF0-08F6E576B617}"/>
              </a:ext>
            </a:extLst>
          </p:cNvPr>
          <p:cNvSpPr txBox="1"/>
          <p:nvPr/>
        </p:nvSpPr>
        <p:spPr>
          <a:xfrm>
            <a:off x="257879" y="6426967"/>
            <a:ext cx="2233531" cy="314510"/>
          </a:xfrm>
          <a:prstGeom prst="rect">
            <a:avLst/>
          </a:prstGeom>
          <a:noFill/>
        </p:spPr>
        <p:txBody>
          <a:bodyPr wrap="square">
            <a:spAutoFit/>
          </a:bodyPr>
          <a:lstStyle/>
          <a:p>
            <a:pPr marL="0" marR="0">
              <a:lnSpc>
                <a:spcPct val="107000"/>
              </a:lnSpc>
              <a:spcBef>
                <a:spcPts val="0"/>
              </a:spcBef>
              <a:spcAft>
                <a:spcPts val="600"/>
              </a:spcAft>
            </a:pPr>
            <a:r>
              <a:rPr lang="en-US" sz="1400" b="1" kern="100" dirty="0">
                <a:solidFill>
                  <a:schemeClr val="accent2">
                    <a:lumMod val="50000"/>
                  </a:schemeClr>
                </a:solidFill>
                <a:effectLst/>
                <a:latin typeface="Calibri" panose="020F0502020204030204" pitchFamily="34" charset="0"/>
                <a:ea typeface="Aptos" panose="020B0004020202020204" pitchFamily="34" charset="0"/>
                <a:cs typeface="Times New Roman" panose="02020603050405020304" pitchFamily="18" charset="0"/>
              </a:rPr>
              <a:t>Week of November 17</a:t>
            </a:r>
            <a:endParaRPr lang="en-US" sz="1400" kern="100" dirty="0">
              <a:solidFill>
                <a:schemeClr val="accent2">
                  <a:lumMod val="50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03737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023444" y="4292461"/>
            <a:ext cx="5943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Worship in Service</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4926844" y="898523"/>
            <a:ext cx="3424606"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The Importance of Giving Thanks</a:t>
            </a:r>
          </a:p>
        </p:txBody>
      </p:sp>
      <p:sp>
        <p:nvSpPr>
          <p:cNvPr id="22" name="TextBox 21">
            <a:extLst>
              <a:ext uri="{FF2B5EF4-FFF2-40B4-BE49-F238E27FC236}">
                <a16:creationId xmlns:a16="http://schemas.microsoft.com/office/drawing/2014/main" id="{07B68282-C241-ECDA-7C85-1CAD4A2E7A04}"/>
              </a:ext>
            </a:extLst>
          </p:cNvPr>
          <p:cNvSpPr txBox="1"/>
          <p:nvPr/>
        </p:nvSpPr>
        <p:spPr>
          <a:xfrm>
            <a:off x="4926844" y="1287265"/>
            <a:ext cx="6716143" cy="202504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100:4 draws attention to the importance of expressing gratitude to God. Paul, in 1 Thessalonians 5:18, likewise stressed the value of giving “thanks in all circumstances.”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“Thanksgiving” (Ps. 100:4) is a matter of recognizing before God all the good things He does for us. Of course, not everything in life feels good, especially when we encounter horrible circumstances. Nonetheless, if we take the time to look, there is much good that can be discerned. The Creator can even use difficult situations for the eternal good of His children (Rom. 8:28); and for this reason, they can give thanks to Him in “every situation” (Phil. 4:6).</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4256601" cy="4231351"/>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Gracious Character</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34:6–7 is an example of God’s gracious character in the Old Testament. The repetition of God’s name (“Lord”) emphasizes its connection with His generous nature. “Compassionate” (Ex. 34:6) comes from a Hebrew adjective that spotlights the Lord’s abundant mercy. “Gracious” translates from an adjective that points to undeserved favor. The Hebrew adjective rendered “slow to anger” stresses God’s willingness to be forbearing with His wayward people. “Love” in Hebrew is a noun that draws attention to the unfailing goodness and kindness of the Lord. “Faithfulness” translates from a noun that emphasizes His reliability and trustworthiness. God not only abounds in unfailing “love” (v. 7), but also lavishes it to a thousand generations of His people. He keeps His promises forever. He forgives His people when they stray from His teachings.</a:t>
            </a:r>
          </a:p>
        </p:txBody>
      </p:sp>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4926844" y="3615471"/>
            <a:ext cx="274221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The Temple and Its Gates</a:t>
            </a:r>
          </a:p>
        </p:txBody>
      </p:sp>
      <p:sp>
        <p:nvSpPr>
          <p:cNvPr id="24" name="TextBox 23">
            <a:extLst>
              <a:ext uri="{FF2B5EF4-FFF2-40B4-BE49-F238E27FC236}">
                <a16:creationId xmlns:a16="http://schemas.microsoft.com/office/drawing/2014/main" id="{1F41B23A-9F5F-0D02-068D-1F1D200BD2FC}"/>
              </a:ext>
            </a:extLst>
          </p:cNvPr>
          <p:cNvSpPr txBox="1"/>
          <p:nvPr/>
        </p:nvSpPr>
        <p:spPr>
          <a:xfrm>
            <a:off x="4926844" y="4004213"/>
            <a:ext cx="6716141" cy="1564018"/>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temple that Solomon built consisted of three main sections: the outer courtyard; the inner courtyard, or holy place; and the innermost holy of holies.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Israel’s priests performed many of their duties in the inner courtyard. The high priest was the only person who could enter the most holy place. Even so, he could only enter it once a year. In the most holy place was the ark of the covenant, which contained the Ten Commandments engraved on two stone tablets (Heb. 9:1–7).</a:t>
            </a:r>
          </a:p>
        </p:txBody>
      </p:sp>
      <p:sp>
        <p:nvSpPr>
          <p:cNvPr id="3" name="Slide Number Placeholder 10">
            <a:extLst>
              <a:ext uri="{FF2B5EF4-FFF2-40B4-BE49-F238E27FC236}">
                <a16:creationId xmlns:a16="http://schemas.microsoft.com/office/drawing/2014/main" id="{907A74EF-1108-BEC1-0538-5ED7256837EA}"/>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10</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487246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023444" y="4292461"/>
            <a:ext cx="5943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Worship in Service</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3467513" y="898523"/>
            <a:ext cx="1953218"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God’s “People”</a:t>
            </a:r>
          </a:p>
        </p:txBody>
      </p:sp>
      <p:sp>
        <p:nvSpPr>
          <p:cNvPr id="22" name="TextBox 21">
            <a:extLst>
              <a:ext uri="{FF2B5EF4-FFF2-40B4-BE49-F238E27FC236}">
                <a16:creationId xmlns:a16="http://schemas.microsoft.com/office/drawing/2014/main" id="{07B68282-C241-ECDA-7C85-1CAD4A2E7A04}"/>
              </a:ext>
            </a:extLst>
          </p:cNvPr>
          <p:cNvSpPr txBox="1"/>
          <p:nvPr/>
        </p:nvSpPr>
        <p:spPr>
          <a:xfrm>
            <a:off x="3467513" y="1287265"/>
            <a:ext cx="8406503" cy="202504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Israel’s sojourn in what became their homeland, they were surrounded by native peoples who venerated a legion of pagan deities. The hymnist declares that the Lord of Israel alone was His people’s “God” (Ps. 100:3; see Deut. 7:9; Ps. 46:10). This fact wasn’t only an intellectual fact. The Israelites’ awareness of their Lord as the one true God was to permeate and transform every area of their lives.</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78 details some of the ways God acted on behalf of His people. For 40 years after escaping Egypt, the Israelites wandered in the wilderness. During this time, God fed them with manna from the sky (v. 24) and quenched their thirst with water from the rock (v. 20). He later led His children to the promised land (v. 55) and helped them defeat their enemies in Canaan (v. 66).</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3038475" cy="307879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first Hebrew verb in verse 2 can be rendered as either “serve” or “worship.” A believer’s labor for God is an expression of reverence for Him. Throughout Scripture, it was an honor for His children to undertake endeavors in His name and for His glory. This included offering through the Son a continual “sacrifice of praise” (Heb. 13:15) to the Father, including their “lips” publicly acknowledging Him as “Lord” (Ps. 95:1; 98:4).</a:t>
            </a:r>
          </a:p>
        </p:txBody>
      </p:sp>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3467513" y="3615471"/>
            <a:ext cx="2100402"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He Hath Made Us</a:t>
            </a:r>
          </a:p>
        </p:txBody>
      </p:sp>
      <p:sp>
        <p:nvSpPr>
          <p:cNvPr id="24" name="TextBox 23">
            <a:extLst>
              <a:ext uri="{FF2B5EF4-FFF2-40B4-BE49-F238E27FC236}">
                <a16:creationId xmlns:a16="http://schemas.microsoft.com/office/drawing/2014/main" id="{1F41B23A-9F5F-0D02-068D-1F1D200BD2FC}"/>
              </a:ext>
            </a:extLst>
          </p:cNvPr>
          <p:cNvSpPr txBox="1"/>
          <p:nvPr/>
        </p:nvSpPr>
        <p:spPr>
          <a:xfrm>
            <a:off x="3467513" y="4004213"/>
            <a:ext cx="8406501" cy="1564018"/>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Scripture consistently teaches that God “hath made us” (Ps. 100:3 KJV) and that there is an intimate connection between the Creator and creation. People can learn a considerable amount about God simply by observing the world He created (Heb. 1:3; 11:3).</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highlighted a similar theme in Matthew 6:25–34. When the disciples were worried about meeting their daily needs, Jesus described the lilies of the fields and the birds of the air. If God cared for plants and animals, would He not care even more for the disciple</a:t>
            </a:r>
          </a:p>
        </p:txBody>
      </p:sp>
      <p:sp>
        <p:nvSpPr>
          <p:cNvPr id="3" name="Slide Number Placeholder 10">
            <a:extLst>
              <a:ext uri="{FF2B5EF4-FFF2-40B4-BE49-F238E27FC236}">
                <a16:creationId xmlns:a16="http://schemas.microsoft.com/office/drawing/2014/main" id="{907A74EF-1108-BEC1-0538-5ED7256837EA}"/>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11</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968815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25408" y="190239"/>
            <a:ext cx="8827666" cy="655637"/>
          </a:xfrm>
        </p:spPr>
        <p:txBody>
          <a:bodyPr>
            <a:noAutofit/>
          </a:bodyPr>
          <a:lstStyle/>
          <a:p>
            <a:pPr marL="0" marR="0" algn="ctr">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Worship the Lord - Psalm 100:1–3 KJV</a:t>
            </a:r>
          </a:p>
        </p:txBody>
      </p:sp>
      <p:sp>
        <p:nvSpPr>
          <p:cNvPr id="2" name="Rectangle 1">
            <a:extLst>
              <a:ext uri="{FF2B5EF4-FFF2-40B4-BE49-F238E27FC236}">
                <a16:creationId xmlns:a16="http://schemas.microsoft.com/office/drawing/2014/main" id="{3617434A-40E9-56B8-F861-A99E6634EF99}"/>
              </a:ext>
            </a:extLst>
          </p:cNvPr>
          <p:cNvSpPr/>
          <p:nvPr/>
        </p:nvSpPr>
        <p:spPr>
          <a:xfrm>
            <a:off x="657201" y="1025236"/>
            <a:ext cx="11408501" cy="5832764"/>
          </a:xfrm>
          <a:prstGeom prst="rect">
            <a:avLst/>
          </a:prstGeom>
          <a:solidFill>
            <a:schemeClr val="bg1">
              <a:alpha val="5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praise.</a:t>
            </a:r>
          </a:p>
          <a:p>
            <a:pPr marL="360000" lvl="2"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Make a joyful noise unto the LORD, all ye lands.</a:t>
            </a:r>
            <a:endPar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0000" lvl="2" indent="0">
              <a:lnSpc>
                <a:spcPct val="100000"/>
              </a:lnSpc>
              <a:spcBef>
                <a:spcPts val="600"/>
              </a:spcBef>
              <a:buNone/>
            </a:pPr>
            <a:endPar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0000" lvl="2"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Serve the LORD with gladness: come before his presence with singing.</a:t>
            </a:r>
            <a:endPar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0000" lvl="2" indent="0">
              <a:lnSpc>
                <a:spcPct val="100000"/>
              </a:lnSpc>
              <a:spcBef>
                <a:spcPts val="600"/>
              </a:spcBef>
              <a:buNone/>
            </a:pPr>
            <a:endParaRPr lang="en-US" sz="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360000" lvl="2"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Know ye that the LORD he is God: it is he that hath made us, and not we ourselves; we are his people, and the sheep of his pasture.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34669" y="1072730"/>
            <a:ext cx="4989030" cy="3799427"/>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calls on people to joyfully sing and shout praises to the Lord.</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our praise we recognize God is our creator and sustainer.</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is our shepherd and protector.</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His presence is where we need to be.</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5991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41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2" name="Slide Number Placeholder 10">
            <a:extLst>
              <a:ext uri="{FF2B5EF4-FFF2-40B4-BE49-F238E27FC236}">
                <a16:creationId xmlns:a16="http://schemas.microsoft.com/office/drawing/2014/main" id="{7B1C4ACD-D527-5E87-80DE-9706D034ED7C}"/>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12</a:t>
            </a:fld>
            <a:endParaRPr lang="en-US" sz="1600">
              <a:solidFill>
                <a:schemeClr val="accent2">
                  <a:lumMod val="50000"/>
                </a:schemeClr>
              </a:solidFill>
              <a:latin typeface="Arial Black" panose="020B0A04020102020204" pitchFamily="34" charset="0"/>
            </a:endParaRPr>
          </a:p>
        </p:txBody>
      </p:sp>
      <p:pic>
        <p:nvPicPr>
          <p:cNvPr id="10" name="Picture 9">
            <a:extLst>
              <a:ext uri="{FF2B5EF4-FFF2-40B4-BE49-F238E27FC236}">
                <a16:creationId xmlns:a16="http://schemas.microsoft.com/office/drawing/2014/main" id="{02821F2C-BAAE-3AE2-E982-C317A9637B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405262" y="4482429"/>
            <a:ext cx="3380920" cy="2478469"/>
          </a:xfrm>
          <a:prstGeom prst="rect">
            <a:avLst/>
          </a:prstGeom>
          <a:solidFill>
            <a:srgbClr val="FFFFFF">
              <a:shade val="85000"/>
            </a:srgbClr>
          </a:solidFill>
          <a:ln w="101600" cap="sq">
            <a:solidFill>
              <a:schemeClr val="accent1">
                <a:lumMod val="60000"/>
                <a:lumOff val="40000"/>
              </a:schemeClr>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95558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Give Thanks to the Lord - Psalm 100:4–5 KJV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86715" y="1025236"/>
            <a:ext cx="5126164" cy="3799427"/>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psalmist encourages his audience to enter into God’s temple, thanking and praising Him for everything.</a:t>
            </a:r>
          </a:p>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We praise His name and recognize He is always good.</a:t>
            </a:r>
          </a:p>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faithful and loves us with an everlasting love that continues for all generations.</a:t>
            </a:r>
          </a:p>
          <a:p>
            <a:pPr marL="0" indent="0">
              <a:lnSpc>
                <a:spcPct val="100000"/>
              </a:lnSpc>
              <a:spcBef>
                <a:spcPts val="1200"/>
              </a:spcBef>
              <a:spcAft>
                <a:spcPts val="600"/>
              </a:spcAft>
              <a:buClr>
                <a:schemeClr val="tx1"/>
              </a:buClr>
              <a:buNone/>
            </a:pPr>
            <a:endPar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Enter into his gates with thanksgiving, and into his courts with praise: be thankful unto him, and bless his name.</a:t>
            </a:r>
          </a:p>
          <a:p>
            <a:pPr marL="0" indent="0">
              <a:lnSpc>
                <a:spcPct val="100000"/>
              </a:lnSpc>
              <a:spcBef>
                <a:spcPts val="600"/>
              </a:spcBef>
              <a:spcAft>
                <a:spcPts val="600"/>
              </a:spcAft>
              <a:buClr>
                <a:schemeClr val="bg1"/>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For the LORD is good; his mercy is everlasting; and his truth endureth to all generations.</a:t>
            </a:r>
          </a:p>
        </p:txBody>
      </p:sp>
      <p:sp>
        <p:nvSpPr>
          <p:cNvPr id="2" name="Slide Number Placeholder 10">
            <a:extLst>
              <a:ext uri="{FF2B5EF4-FFF2-40B4-BE49-F238E27FC236}">
                <a16:creationId xmlns:a16="http://schemas.microsoft.com/office/drawing/2014/main" id="{8B34D3A7-F231-4B61-C2A3-E931F11E20E0}"/>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13</a:t>
            </a:fld>
            <a:endParaRPr lang="en-US" sz="1600" dirty="0">
              <a:solidFill>
                <a:schemeClr val="accent2">
                  <a:lumMod val="50000"/>
                </a:schemeClr>
              </a:solidFill>
              <a:latin typeface="Arial Black" panose="020B0A04020102020204" pitchFamily="34" charset="0"/>
            </a:endParaRPr>
          </a:p>
        </p:txBody>
      </p:sp>
      <p:pic>
        <p:nvPicPr>
          <p:cNvPr id="10" name="Picture 9">
            <a:extLst>
              <a:ext uri="{FF2B5EF4-FFF2-40B4-BE49-F238E27FC236}">
                <a16:creationId xmlns:a16="http://schemas.microsoft.com/office/drawing/2014/main" id="{9DFBD217-7DD2-18F3-FEFB-63334E56C01A}"/>
              </a:ext>
            </a:extLst>
          </p:cNvPr>
          <p:cNvPicPr>
            <a:picLocks noChangeAspect="1"/>
          </p:cNvPicPr>
          <p:nvPr/>
        </p:nvPicPr>
        <p:blipFill>
          <a:blip r:embed="rId4">
            <a:extLst>
              <a:ext uri="{28A0092B-C50C-407E-A947-70E740481C1C}">
                <a14:useLocalDpi xmlns:a14="http://schemas.microsoft.com/office/drawing/2010/main" val="0"/>
              </a:ext>
            </a:extLst>
          </a:blip>
          <a:srcRect l="-1227"/>
          <a:stretch/>
        </p:blipFill>
        <p:spPr>
          <a:xfrm>
            <a:off x="1439679" y="4217051"/>
            <a:ext cx="4472021" cy="2530782"/>
          </a:xfrm>
          <a:prstGeom prst="trapezoid">
            <a:avLst>
              <a:gd name="adj" fmla="val 32676"/>
            </a:avLst>
          </a:prstGeom>
          <a:ln>
            <a:noFill/>
          </a:ln>
          <a:effectLst>
            <a:softEdge rad="112500"/>
          </a:effectLst>
        </p:spPr>
      </p:pic>
    </p:spTree>
    <p:extLst>
      <p:ext uri="{BB962C8B-B14F-4D97-AF65-F5344CB8AC3E}">
        <p14:creationId xmlns:p14="http://schemas.microsoft.com/office/powerpoint/2010/main" val="2801348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525991"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 uri="{28A0092B-C50C-407E-A947-70E740481C1C}">
                  <a14:useLocalDpi xmlns:a14="http://schemas.microsoft.com/office/drawing/2010/main" val="0"/>
                </a:ext>
              </a:extLst>
            </a:blip>
            <a:stretch>
              <a:fillRect r="2940" b="27"/>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chemeClr val="accent1"/>
          </a:solidFill>
          <a:ln>
            <a:solidFill>
              <a:srgbClr val="002060"/>
            </a:solidFill>
          </a:ln>
        </p:spPr>
        <p:txBody>
          <a:bodyPr wrap="square">
            <a:spAutoFit/>
          </a:bodyPr>
          <a:lstStyle/>
          <a:p>
            <a:pPr>
              <a:lnSpc>
                <a:spcPct val="107000"/>
              </a:lnSpc>
            </a:pPr>
            <a:r>
              <a:rPr lang="en-US" sz="28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Explore meeting the Lord with joy, praise, and thanksgiving.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1028348" y="1173810"/>
            <a:ext cx="10329782"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How to Be Thankful</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People must be incredibly joyful while giving thanks. That might seem obvious, but this joyfulness includes shouting and singing to the Lord as they worship Him: “Shout for joy to the Lord, all the earth. Worship the Lord with gladness; come before him with joyful songs” (Ps. 100:1–2).</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people are shouting and singing because He is the Lord of creation. He has created every one of them: “It is he who made us, and we are his” (v. 3). No one is a cosmic accident. Everyone is an amazing creation, God’s artistry, crafted in ways that science still doesn’t understand. The human body, in all its marvelous complexity, gives a glimpse into the great work God has done in creating every individual person.</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 must also understand that we belong to Him: “We are his people, the sheep of his pasture” (v. 3). When a person tries to live apart from the “pasture,” he might self-destruct. When a person knows and follows God, she belongs in His safe pasture.</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only shepherd worth following is a good shepherd. God “is good and his love endures forever; his faithfulness continues through all generations” (v. 5). How often do you find a love that lasts forever? Or a person who loves you faithfully regardless of what you say and do?</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people know how to be thankful, they can “enter his gates with thanksgiving and his courts with praise.” With great joy and a better understanding of who He is, they can “give thanks to him and praise his name” (v. 4). </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Slide Number Placeholder 10">
            <a:extLst>
              <a:ext uri="{FF2B5EF4-FFF2-40B4-BE49-F238E27FC236}">
                <a16:creationId xmlns:a16="http://schemas.microsoft.com/office/drawing/2014/main" id="{AC12E7EA-64AE-ECCE-5ED8-AA9C400602B4}"/>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14</a:t>
            </a:fld>
            <a:endParaRPr lang="en-US" sz="16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623471"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 uri="{28A0092B-C50C-407E-A947-70E740481C1C}">
                  <a14:useLocalDpi xmlns:a14="http://schemas.microsoft.com/office/drawing/2010/main" val="0"/>
                </a:ext>
              </a:extLst>
            </a:blip>
            <a:stretch>
              <a:fillRect r="2940" b="27"/>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chemeClr val="accent1"/>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426598"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How to Be Thankful</a:t>
            </a: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Why is being thankful tied to understanding God is our creator and shepherd?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When was the last time you felt as if you were in God’s very presence?  </a:t>
            </a:r>
          </a:p>
          <a:p>
            <a:pPr lvl="1"/>
            <a:endPar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Can you be a “quiet” person, yet still be incredibly joyful in the Lord?  </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Slide Number Placeholder 10">
            <a:extLst>
              <a:ext uri="{FF2B5EF4-FFF2-40B4-BE49-F238E27FC236}">
                <a16:creationId xmlns:a16="http://schemas.microsoft.com/office/drawing/2014/main" id="{329F5743-855C-9E7C-E8E4-3E5E9201AB48}"/>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15</a:t>
            </a:fld>
            <a:endParaRPr lang="en-US" sz="1600" dirty="0">
              <a:solidFill>
                <a:srgbClr val="002060"/>
              </a:solidFill>
              <a:latin typeface="Arial Black" panose="020B0A04020102020204" pitchFamily="34" charset="0"/>
            </a:endParaRPr>
          </a:p>
        </p:txBody>
      </p:sp>
      <p:sp>
        <p:nvSpPr>
          <p:cNvPr id="5" name="TextBox 4">
            <a:extLst>
              <a:ext uri="{FF2B5EF4-FFF2-40B4-BE49-F238E27FC236}">
                <a16:creationId xmlns:a16="http://schemas.microsoft.com/office/drawing/2014/main" id="{D8D1FAF4-298C-5B96-A1FF-354ABC06F5E9}"/>
              </a:ext>
            </a:extLst>
          </p:cNvPr>
          <p:cNvSpPr txBox="1"/>
          <p:nvPr/>
        </p:nvSpPr>
        <p:spPr>
          <a:xfrm>
            <a:off x="832139" y="240274"/>
            <a:ext cx="10525991" cy="532903"/>
          </a:xfrm>
          <a:prstGeom prst="rect">
            <a:avLst/>
          </a:prstGeom>
          <a:solidFill>
            <a:schemeClr val="accent1"/>
          </a:solidFill>
          <a:ln>
            <a:solidFill>
              <a:srgbClr val="002060"/>
            </a:solidFill>
          </a:ln>
        </p:spPr>
        <p:txBody>
          <a:bodyPr wrap="square">
            <a:spAutoFit/>
          </a:bodyPr>
          <a:lstStyle/>
          <a:p>
            <a:pPr>
              <a:lnSpc>
                <a:spcPct val="107000"/>
              </a:lnSpc>
            </a:pPr>
            <a:r>
              <a:rPr lang="en-US" sz="28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7" name="TextBox 6">
            <a:extLst>
              <a:ext uri="{FF2B5EF4-FFF2-40B4-BE49-F238E27FC236}">
                <a16:creationId xmlns:a16="http://schemas.microsoft.com/office/drawing/2014/main" id="{0D6D5FB0-C149-3A80-E2AE-930DB79C8BF8}"/>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Explore meeting the Lord with joy, praise, and thanksgiving.</a:t>
            </a:r>
          </a:p>
        </p:txBody>
      </p:sp>
      <p:cxnSp>
        <p:nvCxnSpPr>
          <p:cNvPr id="8" name="Straight Connector 7">
            <a:extLst>
              <a:ext uri="{FF2B5EF4-FFF2-40B4-BE49-F238E27FC236}">
                <a16:creationId xmlns:a16="http://schemas.microsoft.com/office/drawing/2014/main" id="{CE23040E-91D3-5382-A0D6-841F158D3AC2}"/>
              </a:ext>
            </a:extLst>
          </p:cNvPr>
          <p:cNvCxnSpPr>
            <a:cxnSpLocks/>
          </p:cNvCxnSpPr>
          <p:nvPr/>
        </p:nvCxnSpPr>
        <p:spPr>
          <a:xfrm>
            <a:off x="848534" y="7630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765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70038025"/>
              </p:ext>
            </p:extLst>
          </p:nvPr>
        </p:nvGraphicFramePr>
        <p:xfrm>
          <a:off x="810177" y="570780"/>
          <a:ext cx="10663117" cy="5369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800516" y="3677875"/>
            <a:ext cx="5943600" cy="0"/>
          </a:xfrm>
          <a:prstGeom prst="line">
            <a:avLst/>
          </a:prstGeom>
          <a:ln w="127000">
            <a:solidFill>
              <a:srgbClr val="00206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602477" y="183072"/>
            <a:ext cx="11124668" cy="628914"/>
            <a:chOff x="0" y="55339"/>
            <a:chExt cx="9026157" cy="343792"/>
          </a:xfrm>
          <a:solidFill>
            <a:schemeClr val="accent1"/>
          </a:solidFill>
          <a:scene3d>
            <a:camera prst="orthographicFront">
              <a:rot lat="0" lon="0" rev="0"/>
            </a:camera>
            <a:lightRig rig="balanced" dir="t">
              <a:rot lat="0" lon="0" rev="87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effectLst>
                    <a:outerShdw blurRad="38100" dist="38100" dir="2700000" algn="tl">
                      <a:srgbClr val="000000">
                        <a:alpha val="43137"/>
                      </a:srgbClr>
                    </a:outerShdw>
                  </a:effectLst>
                  <a:latin typeface="Gotham Medium" panose="02000604030000020004"/>
                </a:rPr>
                <a:t>  Conclusion</a:t>
              </a:r>
              <a:endParaRPr lang="en-US" sz="3600" b="1" kern="1200" cap="sma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a:off x="4925040" y="6164868"/>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978524" y="6772878"/>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8D6FED4-1D7E-CEDC-22A6-45236E3253A0}"/>
              </a:ext>
            </a:extLst>
          </p:cNvPr>
          <p:cNvSpPr txBox="1"/>
          <p:nvPr/>
        </p:nvSpPr>
        <p:spPr>
          <a:xfrm>
            <a:off x="1031476" y="1613433"/>
            <a:ext cx="10350347" cy="4822987"/>
          </a:xfrm>
          <a:prstGeom prst="rect">
            <a:avLst/>
          </a:prstGeom>
          <a:noFill/>
        </p:spPr>
        <p:txBody>
          <a:bodyPr wrap="square">
            <a:spAutoFit/>
          </a:bodyPr>
          <a:lstStyle/>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center of Psalm 100 invites those singing it to know God’s goodness. That goodness shows up in God’s unfailing loyalty to Israel and repeated acts to help and heal them and other human beings.</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100 concludes a group of psalms by inviting all human beings, and especially the people of Israel, to worship God in the joyful knowledge that He loves them and will care for them. By ending a group of psalms this way, Psalm 100 creates a sort of infinite loop. It invites us to begin with Psalm 93 and sing the rest of the hymns of praise, and when we reach Psalm 100, we can start over again.</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Throughout these hymns, God the king brings salvation and joy to a needy and expectant people. They acknowledge that blessing with the only resource they can: their collective singing.</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100 ends with a look toward the future. Far from regarding the fate of the succeeding generations as bleak or hopeless, this psalm assumes that an eternal God will always care for those who come after. The invitation to praise extends to all people. It is not a distraction from the nitty-gritty details of life but a way of helping us understand what those details can mean when we submit them to our Creator.</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This perspective is worth recovering today because it frees us to find ways to bless our descendants rather than leaving them with problems and burdens. The hopefulness and joy of the psalm invites us to live in ways that future generations will remember us with approval. In reading or singing this psalm today, we can be confident that the God whom Israel trusted is still trustworthy. The hope to which they aspired, we also can embrace.</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3"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rgbClr val="002060"/>
                </a:solidFill>
                <a:effectLst>
                  <a:outerShdw blurRad="38100" dist="38100" dir="2700000" algn="tl">
                    <a:srgbClr val="000000">
                      <a:alpha val="43137"/>
                    </a:srgbClr>
                  </a:outerShdw>
                </a:effectLst>
                <a:latin typeface="Gotham Medium" panose="02000604030000020004"/>
              </a:rPr>
              <a:pPr>
                <a:spcAft>
                  <a:spcPts val="600"/>
                </a:spcAft>
              </a:pPr>
              <a:t>16</a:t>
            </a:fld>
            <a:endParaRPr lang="en-US" sz="2200" b="1" cap="all" spc="100">
              <a:solidFill>
                <a:srgbClr val="002060"/>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836502" y="30249"/>
            <a:ext cx="10678519" cy="769441"/>
          </a:xfrm>
          <a:prstGeom prst="rect">
            <a:avLst/>
          </a:prstGeom>
          <a:no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week, come before the Lord with joy, praise, and thanksgiving.</a:t>
            </a:r>
            <a:endPar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792082" y="1000025"/>
            <a:ext cx="9084465" cy="4416209"/>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Into His Presence</a:t>
            </a:r>
            <a:endParaRPr lang="en-US" sz="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Since a proclamation by President Lincoln in 1863, Americans have been celebrating Thanksgiving. Sadly, this holiday is often more about food and football than giving to God the praise and thanks He deserves.</a:t>
            </a:r>
          </a:p>
          <a:p>
            <a:pPr lvl="1">
              <a:lnSpc>
                <a:spcPct val="107000"/>
              </a:lnSpc>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solidFill>
          <a:ln w="635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763095"/>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10">
            <a:extLst>
              <a:ext uri="{FF2B5EF4-FFF2-40B4-BE49-F238E27FC236}">
                <a16:creationId xmlns:a16="http://schemas.microsoft.com/office/drawing/2014/main" id="{9F013B9D-DCAD-9932-7273-20940053C8AD}"/>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17</a:t>
            </a:fld>
            <a:endParaRPr lang="en-US" sz="1600" dirty="0">
              <a:solidFill>
                <a:srgbClr val="002060"/>
              </a:solidFill>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3" name="Group 2">
            <a:extLst>
              <a:ext uri="{FF2B5EF4-FFF2-40B4-BE49-F238E27FC236}">
                <a16:creationId xmlns:a16="http://schemas.microsoft.com/office/drawing/2014/main" id="{C238A5D5-E3FE-6228-888C-809754682DF7}"/>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TextBox 6">
            <a:extLst>
              <a:ext uri="{FF2B5EF4-FFF2-40B4-BE49-F238E27FC236}">
                <a16:creationId xmlns:a16="http://schemas.microsoft.com/office/drawing/2014/main" id="{AD5AE549-3D12-A810-0E52-A5C61D1C3711}"/>
              </a:ext>
            </a:extLst>
          </p:cNvPr>
          <p:cNvSpPr txBox="1"/>
          <p:nvPr/>
        </p:nvSpPr>
        <p:spPr>
          <a:xfrm>
            <a:off x="9379185" y="3104317"/>
            <a:ext cx="2580828" cy="646331"/>
          </a:xfrm>
          <a:prstGeom prst="rect">
            <a:avLst/>
          </a:prstGeom>
          <a:noFill/>
        </p:spPr>
        <p:txBody>
          <a:bodyPr wrap="square">
            <a:spAutoFit/>
          </a:bodyPr>
          <a:lstStyle/>
          <a:p>
            <a:r>
              <a:rPr lang="en-US" sz="1800" i="1">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a:p>
        </p:txBody>
      </p:sp>
      <p:pic>
        <p:nvPicPr>
          <p:cNvPr id="4" name="Picture 3">
            <a:extLst>
              <a:ext uri="{FF2B5EF4-FFF2-40B4-BE49-F238E27FC236}">
                <a16:creationId xmlns:a16="http://schemas.microsoft.com/office/drawing/2014/main" id="{6D99E309-F279-9D1B-6BFD-22D397EE0E1F}"/>
              </a:ext>
            </a:extLst>
          </p:cNvPr>
          <p:cNvPicPr>
            <a:picLocks noChangeAspect="1"/>
          </p:cNvPicPr>
          <p:nvPr/>
        </p:nvPicPr>
        <p:blipFill>
          <a:blip r:embed="rId6"/>
          <a:stretch>
            <a:fillRect/>
          </a:stretch>
        </p:blipFill>
        <p:spPr>
          <a:xfrm>
            <a:off x="72559" y="0"/>
            <a:ext cx="6858000" cy="6858000"/>
          </a:xfrm>
          <a:prstGeom prst="flowChartOnlineStorage">
            <a:avLst/>
          </a:prstGeom>
        </p:spPr>
      </p:pic>
    </p:spTree>
    <p:extLst>
      <p:ext uri="{BB962C8B-B14F-4D97-AF65-F5344CB8AC3E}">
        <p14:creationId xmlns:p14="http://schemas.microsoft.com/office/powerpoint/2010/main" val="3189614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437001"/>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the entire creation summoned to do?</a:t>
            </a: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WORSHIP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8" y="1576368"/>
            <a:ext cx="6116300"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100:1 depicts the “earth” as a single entity, which is directed to extol the Creator. Such expressions</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of praise were to be characterized by loud, “joyful” (KJV) applause.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8" y="4143322"/>
            <a:ext cx="6116300"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100:2 indicates that God’s children should have a disposition of “gladness” toward Him.</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express this attitude by entering His “presence”</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with joyful “singing.”</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343821" y="4569544"/>
            <a:ext cx="33832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215887" y="3016519"/>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What attitude should believers have in their relationship with the Lord?</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69662" y="6364347"/>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19</a:t>
            </a:fld>
            <a:endParaRPr lang="en-US" sz="1600" dirty="0">
              <a:solidFill>
                <a:srgbClr val="002060"/>
              </a:solidFill>
              <a:latin typeface="Arial Black" panose="020B0A04020102020204" pitchFamily="34" charset="0"/>
            </a:endParaRPr>
          </a:p>
        </p:txBody>
      </p:sp>
      <p:pic>
        <p:nvPicPr>
          <p:cNvPr id="8" name="Picture 7">
            <a:extLst>
              <a:ext uri="{FF2B5EF4-FFF2-40B4-BE49-F238E27FC236}">
                <a16:creationId xmlns:a16="http://schemas.microsoft.com/office/drawing/2014/main" id="{1D2482C8-E0B4-7B7C-B674-C532C4FA8426}"/>
              </a:ext>
            </a:extLst>
          </p:cNvPr>
          <p:cNvPicPr>
            <a:picLocks noChangeAspect="1"/>
          </p:cNvPicPr>
          <p:nvPr/>
        </p:nvPicPr>
        <p:blipFill>
          <a:blip r:embed="rId3"/>
          <a:srcRect r="8900"/>
          <a:stretch/>
        </p:blipFill>
        <p:spPr>
          <a:xfrm>
            <a:off x="8376234" y="1892507"/>
            <a:ext cx="3186953" cy="40499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589650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1B71793-24BD-0A30-F094-5700F5D2AA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40" name="Freeform: Shape 39">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C79CF3-5CEC-ACF9-0062-BF2C77F8FB59}"/>
              </a:ext>
            </a:extLst>
          </p:cNvPr>
          <p:cNvSpPr>
            <a:spLocks noGrp="1"/>
          </p:cNvSpPr>
          <p:nvPr>
            <p:ph type="ctrTitle"/>
          </p:nvPr>
        </p:nvSpPr>
        <p:spPr>
          <a:xfrm>
            <a:off x="371094" y="1161287"/>
            <a:ext cx="3791832" cy="1440243"/>
          </a:xfrm>
        </p:spPr>
        <p:txBody>
          <a:bodyPr vert="horz" lIns="91440" tIns="45720" rIns="91440" bIns="45720" rtlCol="0" anchor="b">
            <a:normAutofit/>
          </a:bodyPr>
          <a:lstStyle/>
          <a:p>
            <a:pPr algn="l"/>
            <a:r>
              <a:rPr lang="en-US" sz="4000" b="1" dirty="0">
                <a:effectLst/>
              </a:rPr>
              <a:t>A Song of Thanksgiving</a:t>
            </a:r>
            <a:endParaRPr lang="en-US" sz="4000" dirty="0"/>
          </a:p>
        </p:txBody>
      </p:sp>
      <p:sp>
        <p:nvSpPr>
          <p:cNvPr id="44" name="Rectangle 4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6" name="Rectangle 4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ubtitle 2">
            <a:extLst>
              <a:ext uri="{FF2B5EF4-FFF2-40B4-BE49-F238E27FC236}">
                <a16:creationId xmlns:a16="http://schemas.microsoft.com/office/drawing/2014/main" id="{CE171804-240E-95B4-2290-89EC06996284}"/>
              </a:ext>
            </a:extLst>
          </p:cNvPr>
          <p:cNvSpPr txBox="1">
            <a:spLocks/>
          </p:cNvSpPr>
          <p:nvPr/>
        </p:nvSpPr>
        <p:spPr>
          <a:xfrm>
            <a:off x="371094" y="2718054"/>
            <a:ext cx="3438906" cy="1440243"/>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spcAft>
                <a:spcPts val="600"/>
              </a:spcAft>
            </a:pPr>
            <a:r>
              <a:rPr lang="en-US" sz="1700" b="1" dirty="0"/>
              <a:t>Enter into his gates with thanksgiving, and into his courts with praise: be thankful unto him, and bless his name. </a:t>
            </a:r>
          </a:p>
          <a:p>
            <a:pPr algn="r">
              <a:spcBef>
                <a:spcPts val="0"/>
              </a:spcBef>
              <a:spcAft>
                <a:spcPts val="600"/>
              </a:spcAft>
            </a:pPr>
            <a:r>
              <a:rPr lang="en-US" sz="1700" b="1" dirty="0"/>
              <a:t>— Psalm 100:4 KJV</a:t>
            </a:r>
            <a:endParaRPr lang="en-US" sz="1700" dirty="0"/>
          </a:p>
        </p:txBody>
      </p:sp>
      <p:sp>
        <p:nvSpPr>
          <p:cNvPr id="5" name="TextBox 4">
            <a:extLst>
              <a:ext uri="{FF2B5EF4-FFF2-40B4-BE49-F238E27FC236}">
                <a16:creationId xmlns:a16="http://schemas.microsoft.com/office/drawing/2014/main" id="{EA40F2D7-FEFD-F626-3FF0-08F6E576B617}"/>
              </a:ext>
            </a:extLst>
          </p:cNvPr>
          <p:cNvSpPr txBox="1"/>
          <p:nvPr/>
        </p:nvSpPr>
        <p:spPr>
          <a:xfrm>
            <a:off x="257879" y="6426967"/>
            <a:ext cx="2233531" cy="314510"/>
          </a:xfrm>
          <a:prstGeom prst="rect">
            <a:avLst/>
          </a:prstGeom>
          <a:noFill/>
        </p:spPr>
        <p:txBody>
          <a:bodyPr wrap="square">
            <a:spAutoFit/>
          </a:bodyPr>
          <a:lstStyle/>
          <a:p>
            <a:pPr marL="0" marR="0">
              <a:lnSpc>
                <a:spcPct val="107000"/>
              </a:lnSpc>
              <a:spcBef>
                <a:spcPts val="0"/>
              </a:spcBef>
              <a:spcAft>
                <a:spcPts val="600"/>
              </a:spcAft>
            </a:pPr>
            <a:r>
              <a:rPr lang="en-US" sz="1400" b="1" kern="100" dirty="0">
                <a:solidFill>
                  <a:schemeClr val="accent2">
                    <a:lumMod val="50000"/>
                  </a:schemeClr>
                </a:solidFill>
                <a:effectLst/>
                <a:latin typeface="Calibri" panose="020F0502020204030204" pitchFamily="34" charset="0"/>
                <a:ea typeface="Aptos" panose="020B0004020202020204" pitchFamily="34" charset="0"/>
                <a:cs typeface="Times New Roman" panose="02020603050405020304" pitchFamily="18" charset="0"/>
              </a:rPr>
              <a:t>Week of November 17</a:t>
            </a:r>
            <a:endParaRPr lang="en-US" sz="1400" kern="100" dirty="0">
              <a:solidFill>
                <a:schemeClr val="accent2">
                  <a:lumMod val="50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4332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926092"/>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truths about the Lord did the psalmist affirm?</a:t>
            </a: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WORSHIP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76368"/>
            <a:ext cx="6506819" cy="1065676"/>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emphasized that the Lord of Israel was the one, true, and living “God.” He alone created everything, including humankind.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824347"/>
            <a:ext cx="6506819" cy="1065676"/>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upon imagery of a shepherd and his sheep. God led his people, who are compared to a flock. God provided safe “pasture” (v. 3) for His sheep.</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215887" y="2697544"/>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How did the psalmist portray God’s relationship with His children?</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11563187" y="6125849"/>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20</a:t>
            </a:fld>
            <a:endParaRPr lang="en-US" sz="1600" dirty="0">
              <a:solidFill>
                <a:srgbClr val="002060"/>
              </a:solidFill>
              <a:latin typeface="Arial Black" panose="020B0A04020102020204" pitchFamily="34" charset="0"/>
            </a:endParaRPr>
          </a:p>
        </p:txBody>
      </p:sp>
      <p:pic>
        <p:nvPicPr>
          <p:cNvPr id="7" name="Picture 6">
            <a:extLst>
              <a:ext uri="{FF2B5EF4-FFF2-40B4-BE49-F238E27FC236}">
                <a16:creationId xmlns:a16="http://schemas.microsoft.com/office/drawing/2014/main" id="{05517552-0FE4-231E-0E2F-92B7A3C8E822}"/>
              </a:ext>
            </a:extLst>
          </p:cNvPr>
          <p:cNvPicPr>
            <a:picLocks noChangeAspect="1"/>
          </p:cNvPicPr>
          <p:nvPr/>
        </p:nvPicPr>
        <p:blipFill>
          <a:blip r:embed="rId3"/>
          <a:srcRect r="8900"/>
          <a:stretch/>
        </p:blipFill>
        <p:spPr>
          <a:xfrm>
            <a:off x="8376234" y="1756790"/>
            <a:ext cx="3186953" cy="40499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004057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437001"/>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GIVE THANKS TO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4418789" y="2184225"/>
            <a:ext cx="6706636"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attention to the importance of “thanksgiving” (v. 4). He spotlights the value of offering God “praise,” especially in conjunction with blessing His sacred “name.”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4418789" y="4800670"/>
            <a:ext cx="6898171"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highlights God’s inherent goodness and the everlasting nature of His “love” (v. 5) for His children. He remained faithful to them across generations, even when their devotion to Him diminished.</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298101" y="4551469"/>
            <a:ext cx="32918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724929" y="684287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4418789" y="3673867"/>
            <a:ext cx="7488957"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 did the psalmist give for expressing gratitude to God?</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119218" y="6364347"/>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21</a:t>
            </a:fld>
            <a:endParaRPr lang="en-US" sz="1600" dirty="0">
              <a:solidFill>
                <a:srgbClr val="002060"/>
              </a:solidFill>
              <a:latin typeface="Arial Black" panose="020B0A04020102020204" pitchFamily="34" charset="0"/>
            </a:endParaRPr>
          </a:p>
        </p:txBody>
      </p:sp>
      <p:pic>
        <p:nvPicPr>
          <p:cNvPr id="7" name="Picture 6">
            <a:extLst>
              <a:ext uri="{FF2B5EF4-FFF2-40B4-BE49-F238E27FC236}">
                <a16:creationId xmlns:a16="http://schemas.microsoft.com/office/drawing/2014/main" id="{05517552-0FE4-231E-0E2F-92B7A3C8E822}"/>
              </a:ext>
            </a:extLst>
          </p:cNvPr>
          <p:cNvPicPr>
            <a:picLocks noChangeAspect="1"/>
          </p:cNvPicPr>
          <p:nvPr/>
        </p:nvPicPr>
        <p:blipFill>
          <a:blip r:embed="rId3"/>
          <a:srcRect r="8900"/>
          <a:stretch/>
        </p:blipFill>
        <p:spPr>
          <a:xfrm rot="21364606" flipH="1">
            <a:off x="1215887" y="1851359"/>
            <a:ext cx="3186953" cy="4049998"/>
          </a:xfrm>
          <a:prstGeom prst="roundRect">
            <a:avLst>
              <a:gd name="adj" fmla="val 27343"/>
            </a:avLst>
          </a:prstGeom>
          <a:ln>
            <a:noFill/>
          </a:ln>
          <a:effectLst>
            <a:outerShdw blurRad="152400" dist="12000" dir="900000" sy="98000" kx="110000" ky="200000" algn="tl" rotWithShape="0">
              <a:srgbClr val="000000">
                <a:alpha val="30000"/>
              </a:srgbClr>
            </a:outerShdw>
          </a:effectLst>
          <a:scene3d>
            <a:camera prst="perspectiveContrastingRightFacing"/>
            <a:lightRig rig="threePt" dir="t"/>
          </a:scene3d>
          <a:sp3d contourW="6350" prstMaterial="matte">
            <a:bevelT w="101600" h="101600"/>
            <a:contourClr>
              <a:srgbClr val="969696"/>
            </a:contourClr>
          </a:sp3d>
        </p:spPr>
      </p:pic>
      <p:sp>
        <p:nvSpPr>
          <p:cNvPr id="8" name="TextBox 7">
            <a:extLst>
              <a:ext uri="{FF2B5EF4-FFF2-40B4-BE49-F238E27FC236}">
                <a16:creationId xmlns:a16="http://schemas.microsoft.com/office/drawing/2014/main" id="{85CBE18E-C5B9-56D6-8CB0-246603DC6DEF}"/>
              </a:ext>
            </a:extLst>
          </p:cNvPr>
          <p:cNvSpPr txBox="1"/>
          <p:nvPr/>
        </p:nvSpPr>
        <p:spPr>
          <a:xfrm>
            <a:off x="4418789" y="1102012"/>
            <a:ext cx="7488957"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What mindset should believers have when they gather for worship?</a:t>
            </a:r>
          </a:p>
        </p:txBody>
      </p:sp>
    </p:spTree>
    <p:extLst>
      <p:ext uri="{BB962C8B-B14F-4D97-AF65-F5344CB8AC3E}">
        <p14:creationId xmlns:p14="http://schemas.microsoft.com/office/powerpoint/2010/main" val="3503141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60352-ABC2-FA81-0EF8-7B122C458B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07B97-5536-3A09-F560-F360F1E370DB}"/>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3" name="Group 2">
            <a:extLst>
              <a:ext uri="{FF2B5EF4-FFF2-40B4-BE49-F238E27FC236}">
                <a16:creationId xmlns:a16="http://schemas.microsoft.com/office/drawing/2014/main" id="{698393EE-9CA4-7880-E37A-1300AF583858}"/>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E7001953-F19B-D7C5-A74E-C5C209E42FBF}"/>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3776B04A-6C6B-324F-A6E6-E75973E183FD}"/>
                  </a:ext>
                </a:extLst>
              </p:cNvPr>
              <p:cNvSpPr/>
              <p:nvPr/>
            </p:nvSpPr>
            <p:spPr>
              <a:xfrm>
                <a:off x="3142974" y="6343198"/>
                <a:ext cx="6718852" cy="870737"/>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0CB52C2E-6852-C9EE-9445-96BF095BF9A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9E5C86B1-635D-1610-E9EC-36CB04E915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AFEFE5CD-B33D-33FC-26E2-623AE6DD54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83630917-9CEA-3070-EEAF-79053AC110AB}"/>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789922FF-DB2C-93A0-131E-7E4AC32FB30E}"/>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TextBox 6">
            <a:extLst>
              <a:ext uri="{FF2B5EF4-FFF2-40B4-BE49-F238E27FC236}">
                <a16:creationId xmlns:a16="http://schemas.microsoft.com/office/drawing/2014/main" id="{BE8783F5-E695-BAC7-B9AC-BF5A2B8BEA88}"/>
              </a:ext>
            </a:extLst>
          </p:cNvPr>
          <p:cNvSpPr txBox="1"/>
          <p:nvPr/>
        </p:nvSpPr>
        <p:spPr>
          <a:xfrm>
            <a:off x="9379185" y="3104317"/>
            <a:ext cx="2580828"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pic>
        <p:nvPicPr>
          <p:cNvPr id="4" name="Picture 3">
            <a:extLst>
              <a:ext uri="{FF2B5EF4-FFF2-40B4-BE49-F238E27FC236}">
                <a16:creationId xmlns:a16="http://schemas.microsoft.com/office/drawing/2014/main" id="{622A90C0-A60F-AC53-E6DB-9358BB40BC6D}"/>
              </a:ext>
            </a:extLst>
          </p:cNvPr>
          <p:cNvPicPr>
            <a:picLocks noChangeAspect="1"/>
          </p:cNvPicPr>
          <p:nvPr/>
        </p:nvPicPr>
        <p:blipFill>
          <a:blip r:embed="rId6"/>
          <a:stretch>
            <a:fillRect/>
          </a:stretch>
        </p:blipFill>
        <p:spPr>
          <a:xfrm>
            <a:off x="72559" y="0"/>
            <a:ext cx="6858000" cy="6858000"/>
          </a:xfrm>
          <a:prstGeom prst="flowChartOnlineStorage">
            <a:avLst/>
          </a:prstGeom>
        </p:spPr>
      </p:pic>
    </p:spTree>
    <p:extLst>
      <p:ext uri="{BB962C8B-B14F-4D97-AF65-F5344CB8AC3E}">
        <p14:creationId xmlns:p14="http://schemas.microsoft.com/office/powerpoint/2010/main" val="1307289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77504" y="-448303"/>
            <a:ext cx="3480438" cy="1572253"/>
          </a:xfrm>
        </p:spPr>
        <p:txBody>
          <a:bodyPr vert="horz" lIns="91440" tIns="45720" rIns="91440" bIns="45720" rtlCol="0" anchor="ctr">
            <a:normAutofit/>
          </a:bodyPr>
          <a:lstStyle/>
          <a:p>
            <a:pPr marL="0" marR="0">
              <a:spcAft>
                <a:spcPts val="0"/>
              </a:spcAft>
            </a:pPr>
            <a:r>
              <a:rPr lang="en-US" sz="6600" b="1" u="sng" kern="1200" cap="small">
                <a:effectLst>
                  <a:outerShdw blurRad="38100" dist="38100" dir="2700000" algn="tl">
                    <a:srgbClr val="000000">
                      <a:alpha val="43137"/>
                    </a:srgbClr>
                  </a:outerShdw>
                </a:effectLst>
                <a:latin typeface="Arial Black" panose="020B0A04020102020204" pitchFamily="34" charset="0"/>
              </a:rPr>
              <a:t>Prayer</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5638800" y="196855"/>
            <a:ext cx="3657600" cy="509286"/>
          </a:xfrm>
          <a:solidFill>
            <a:schemeClr val="accent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p>
            <a:pPr algn="ctr">
              <a:spcAft>
                <a:spcPts val="600"/>
              </a:spcAft>
            </a:pPr>
            <a:r>
              <a:rPr lang="en-US" sz="2400" b="1" kern="1200" cap="small" dirty="0">
                <a:solidFill>
                  <a:schemeClr val="bg1"/>
                </a:solidFill>
                <a:effectLst>
                  <a:outerShdw blurRad="38100" dist="38100" dir="2700000" algn="tl">
                    <a:srgbClr val="000000">
                      <a:alpha val="43137"/>
                    </a:srgbClr>
                  </a:outerShdw>
                </a:effectLst>
                <a:latin typeface="Gotham Medium" panose="02000604030000020004"/>
              </a:rPr>
              <a:t>A Song of Thanksgiving</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3</a:t>
            </a:fld>
            <a:endParaRPr lang="en-US" sz="1600">
              <a:solidFill>
                <a:schemeClr val="accent2">
                  <a:lumMod val="50000"/>
                </a:schemeClr>
              </a:solidFill>
              <a:latin typeface="Arial Black" panose="020B0A04020102020204" pitchFamily="34" charset="0"/>
            </a:endParaRPr>
          </a:p>
        </p:txBody>
      </p:sp>
      <p:sp>
        <p:nvSpPr>
          <p:cNvPr id="5" name="TextBox 4">
            <a:extLst>
              <a:ext uri="{FF2B5EF4-FFF2-40B4-BE49-F238E27FC236}">
                <a16:creationId xmlns:a16="http://schemas.microsoft.com/office/drawing/2014/main" id="{F81D1717-4B15-EC9D-309F-8DC56B188114}"/>
              </a:ext>
            </a:extLst>
          </p:cNvPr>
          <p:cNvSpPr txBox="1"/>
          <p:nvPr/>
        </p:nvSpPr>
        <p:spPr>
          <a:xfrm>
            <a:off x="175034" y="970086"/>
            <a:ext cx="5800097" cy="3635419"/>
          </a:xfrm>
          <a:prstGeom prst="rect">
            <a:avLst/>
          </a:prstGeom>
          <a:solidFill>
            <a:schemeClr val="bg1">
              <a:alpha val="0"/>
            </a:schemeClr>
          </a:solidFill>
          <a:scene3d>
            <a:camera prst="perspectiveRelaxedModerately"/>
            <a:lightRig rig="threePt" dir="t"/>
          </a:scene3d>
        </p:spPr>
        <p:txBody>
          <a:bodyPr wrap="square">
            <a:spAutoFit/>
          </a:bodyPr>
          <a:lstStyle/>
          <a:p>
            <a:pPr marL="0" marR="0">
              <a:lnSpc>
                <a:spcPct val="107000"/>
              </a:lnSpc>
              <a:spcBef>
                <a:spcPts val="0"/>
              </a:spcBef>
              <a:spcAft>
                <a:spcPts val="0"/>
              </a:spcAft>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Our God and King, You are enthroned in the highest heaven and in the heart of the humblest person. You alone are God, and You have made us in wonderful ways. Help us to celebrate what You have done, are doing, and will do for all Your creation as You sustain and bless all the things You have made. Help us to recall who we are, Your treasured people, so that we may invite others into that same sense of belonging. In Jesus’ name we pray. </a:t>
            </a:r>
          </a:p>
          <a:p>
            <a:pPr marL="0" marR="0" algn="r">
              <a:lnSpc>
                <a:spcPct val="107000"/>
              </a:lnSpc>
              <a:spcBef>
                <a:spcPts val="0"/>
              </a:spcBef>
              <a:spcAft>
                <a:spcPts val="0"/>
              </a:spcAft>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Amen.</a:t>
            </a:r>
          </a:p>
        </p:txBody>
      </p:sp>
      <p:sp>
        <p:nvSpPr>
          <p:cNvPr id="8" name="TextBox 7">
            <a:extLst>
              <a:ext uri="{FF2B5EF4-FFF2-40B4-BE49-F238E27FC236}">
                <a16:creationId xmlns:a16="http://schemas.microsoft.com/office/drawing/2014/main" id="{06C613D8-F27D-039E-70AA-8FA9D4839FA5}"/>
              </a:ext>
            </a:extLst>
          </p:cNvPr>
          <p:cNvSpPr txBox="1"/>
          <p:nvPr/>
        </p:nvSpPr>
        <p:spPr>
          <a:xfrm>
            <a:off x="798679" y="4711082"/>
            <a:ext cx="6191250" cy="968150"/>
          </a:xfrm>
          <a:prstGeom prst="rect">
            <a:avLst/>
          </a:prstGeom>
          <a:noFill/>
        </p:spPr>
        <p:txBody>
          <a:bodyPr wrap="square">
            <a:spAutoFit/>
          </a:bodyPr>
          <a:lstStyle/>
          <a:p>
            <a:pPr marL="0" marR="0">
              <a:lnSpc>
                <a:spcPct val="107000"/>
              </a:lnSpc>
              <a:spcBef>
                <a:spcPts val="0"/>
              </a:spcBef>
              <a:spcAft>
                <a:spcPts val="0"/>
              </a:spcAft>
            </a:pPr>
            <a:r>
              <a:rPr lang="en-US" sz="1800" b="1"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Thought to Remember</a:t>
            </a:r>
            <a:endParaRPr lang="en-US" sz="1800"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a:p>
            <a:pPr lvl="1">
              <a:lnSpc>
                <a:spcPct val="107000"/>
              </a:lnSpc>
            </a:pPr>
            <a:r>
              <a:rPr lang="en-US" kern="10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Know that the Lord is God and praise accordingly!</a:t>
            </a:r>
            <a:endPar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1763EA6E-158B-7F6C-D218-079C375102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24891" y="931655"/>
            <a:ext cx="5467109" cy="5467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2CC59C3C-89CD-9C0E-15E6-1F992E58912B}"/>
              </a:ext>
            </a:extLst>
          </p:cNvPr>
          <p:cNvCxnSpPr>
            <a:cxnSpLocks/>
          </p:cNvCxnSpPr>
          <p:nvPr/>
        </p:nvCxnSpPr>
        <p:spPr>
          <a:xfrm>
            <a:off x="825559" y="3220437"/>
            <a:ext cx="61264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5E0B20C-B0C5-BE87-AFB1-701DD904BAA2}"/>
              </a:ext>
            </a:extLst>
          </p:cNvPr>
          <p:cNvCxnSpPr>
            <a:cxnSpLocks/>
          </p:cNvCxnSpPr>
          <p:nvPr/>
        </p:nvCxnSpPr>
        <p:spPr>
          <a:xfrm>
            <a:off x="825559" y="4349784"/>
            <a:ext cx="61264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Footer Placeholder 9">
            <a:extLst>
              <a:ext uri="{FF2B5EF4-FFF2-40B4-BE49-F238E27FC236}">
                <a16:creationId xmlns:a16="http://schemas.microsoft.com/office/drawing/2014/main" id="{A4A54857-409D-A106-2935-033406113BE7}"/>
              </a:ext>
            </a:extLst>
          </p:cNvPr>
          <p:cNvSpPr txBox="1">
            <a:spLocks/>
          </p:cNvSpPr>
          <p:nvPr/>
        </p:nvSpPr>
        <p:spPr>
          <a:xfrm rot="16200000">
            <a:off x="-909895" y="1250068"/>
            <a:ext cx="2583688"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3472D216-2023-81B8-19CA-A7F01BE5A6B6}"/>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F14EB0AB-5B3C-EF9F-904F-E01E697CFAE2}"/>
              </a:ext>
            </a:extLst>
          </p:cNvPr>
          <p:cNvSpPr txBox="1">
            <a:spLocks/>
          </p:cNvSpPr>
          <p:nvPr/>
        </p:nvSpPr>
        <p:spPr>
          <a:xfrm>
            <a:off x="825559" y="140789"/>
            <a:ext cx="6922945" cy="6857999"/>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0057" lvl="2" indent="0" algn="ctr" hangingPunct="0">
              <a:spcBef>
                <a:spcPts val="1200"/>
              </a:spcBef>
              <a:buFont typeface="Arial" panose="020B0604020202020204" pitchFamily="34" charset="0"/>
              <a:buNone/>
              <a:tabLst>
                <a:tab pos="642915" algn="l"/>
              </a:tabLst>
            </a:pPr>
            <a:r>
              <a:rPr lang="en-US" sz="6600" b="1" cap="all" spc="400" dirty="0">
                <a:solidFill>
                  <a:srgbClr val="002060"/>
                </a:solidFill>
                <a:latin typeface="Gotham Medium" panose="02000604030000020004"/>
              </a:rPr>
              <a:t>Agenda</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212997" lvl="4" indent="-342900" hangingPunct="0">
              <a:spcBef>
                <a:spcPts val="1200"/>
              </a:spcBef>
              <a:buFont typeface="Wingdings" panose="05000000000000000000" pitchFamily="2" charset="2"/>
              <a:buChar char="q"/>
              <a:tabLst>
                <a:tab pos="642915" algn="l"/>
              </a:tabLst>
              <a:defRPr/>
            </a:pPr>
            <a:endParaRPr lang="en-US" sz="1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212997" lvl="4" indent="-342900" hangingPunct="0">
              <a:spcBef>
                <a:spcPts val="1200"/>
              </a:spcBef>
              <a:buFont typeface="Wingdings" panose="05000000000000000000" pitchFamily="2" charset="2"/>
              <a:buChar char="q"/>
              <a:tabLst>
                <a:tab pos="642915" algn="l"/>
              </a:tabLst>
              <a:defRPr/>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Worship the Lord - Psalm 100:1–3 KJV</a:t>
            </a:r>
          </a:p>
          <a:p>
            <a:pPr marL="1212997" lvl="4" indent="-342900" hangingPunct="0">
              <a:spcBef>
                <a:spcPts val="1200"/>
              </a:spcBef>
              <a:buFont typeface="Wingdings" panose="05000000000000000000" pitchFamily="2" charset="2"/>
              <a:buChar char="q"/>
              <a:tabLst>
                <a:tab pos="642915" algn="l"/>
              </a:tabLst>
              <a:defRPr/>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Give Thanks to the Lord - Psalm 100:4–5 KJV</a:t>
            </a:r>
          </a:p>
          <a:p>
            <a:pPr marL="1212997" lvl="4" indent="-342900" hangingPunct="0">
              <a:spcBef>
                <a:spcPts val="1200"/>
              </a:spcBef>
              <a:buFont typeface="Wingdings" panose="05000000000000000000" pitchFamily="2" charset="2"/>
              <a:buChar char="q"/>
              <a:tabLst>
                <a:tab pos="642915" algn="l"/>
              </a:tabLst>
              <a:defRPr/>
            </a:pP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Oval 10">
            <a:extLst>
              <a:ext uri="{FF2B5EF4-FFF2-40B4-BE49-F238E27FC236}">
                <a16:creationId xmlns:a16="http://schemas.microsoft.com/office/drawing/2014/main" id="{82463212-DBC6-A169-E582-4897ACB60767}"/>
              </a:ext>
            </a:extLst>
          </p:cNvPr>
          <p:cNvSpPr/>
          <p:nvPr/>
        </p:nvSpPr>
        <p:spPr>
          <a:xfrm>
            <a:off x="7523544" y="1264534"/>
            <a:ext cx="4300155" cy="5136266"/>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0">
            <a:extLst>
              <a:ext uri="{FF2B5EF4-FFF2-40B4-BE49-F238E27FC236}">
                <a16:creationId xmlns:a16="http://schemas.microsoft.com/office/drawing/2014/main" id="{929E4CA2-5782-3A9B-847B-36280BC80438}"/>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4</a:t>
            </a:fld>
            <a:endParaRPr lang="en-US" sz="1600">
              <a:solidFill>
                <a:schemeClr val="accent2">
                  <a:lumMod val="50000"/>
                </a:schemeClr>
              </a:solidFill>
              <a:latin typeface="Arial Black" panose="020B0A04020102020204" pitchFamily="34" charset="0"/>
            </a:endParaRPr>
          </a:p>
        </p:txBody>
      </p:sp>
      <p:pic>
        <p:nvPicPr>
          <p:cNvPr id="15" name="Picture 14">
            <a:extLst>
              <a:ext uri="{FF2B5EF4-FFF2-40B4-BE49-F238E27FC236}">
                <a16:creationId xmlns:a16="http://schemas.microsoft.com/office/drawing/2014/main" id="{D717632C-8E1A-57CF-A76D-BC581373634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48505" y="1501254"/>
            <a:ext cx="3783854" cy="4855096"/>
          </a:xfrm>
          <a:prstGeom prst="ellipse">
            <a:avLst/>
          </a:prstGeom>
          <a:ln>
            <a:noFill/>
          </a:ln>
          <a:effectLst>
            <a:softEdge rad="112500"/>
          </a:effectLst>
        </p:spPr>
      </p:pic>
    </p:spTree>
    <p:extLst>
      <p:ext uri="{BB962C8B-B14F-4D97-AF65-F5344CB8AC3E}">
        <p14:creationId xmlns:p14="http://schemas.microsoft.com/office/powerpoint/2010/main" val="3386076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An Invitation to Joy</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5" name="TextBox 4">
            <a:extLst>
              <a:ext uri="{FF2B5EF4-FFF2-40B4-BE49-F238E27FC236}">
                <a16:creationId xmlns:a16="http://schemas.microsoft.com/office/drawing/2014/main" id="{38DE476D-C50D-3BF0-F71F-176CC71DA0B9}"/>
              </a:ext>
            </a:extLst>
          </p:cNvPr>
          <p:cNvSpPr txBox="1"/>
          <p:nvPr/>
        </p:nvSpPr>
        <p:spPr>
          <a:xfrm>
            <a:off x="1510822" y="1224955"/>
            <a:ext cx="9170356" cy="5212068"/>
          </a:xfrm>
          <a:prstGeom prst="rect">
            <a:avLst/>
          </a:prstGeom>
          <a:blipFill dpi="0" rotWithShape="1">
            <a:blip r:embed="rId3">
              <a:alphaModFix amt="44000"/>
              <a:extLst>
                <a:ext uri="{28A0092B-C50C-407E-A947-70E740481C1C}">
                  <a14:useLocalDpi xmlns:a14="http://schemas.microsoft.com/office/drawing/2010/main" val="0"/>
                </a:ext>
              </a:extLst>
            </a:blip>
            <a:srcRect/>
            <a:stretch>
              <a:fillRect/>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608825" y="1301137"/>
            <a:ext cx="9072353" cy="4945456"/>
          </a:xfrm>
          <a:prstGeom prst="rect">
            <a:avLst/>
          </a:prstGeom>
          <a:solidFill>
            <a:schemeClr val="bg1">
              <a:alpha val="44000"/>
            </a:schemeClr>
          </a:solidFill>
          <a:ln>
            <a:solidFill>
              <a:srgbClr val="002060"/>
            </a:solidFill>
          </a:ln>
        </p:spPr>
        <p:txBody>
          <a:bodyPr wrap="square">
            <a:spAutoFit/>
          </a:bodyPr>
          <a:lstStyle/>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confession that God constantly cares for humans points us to the reality of mystery. Why should God care? Would it be appropriate for an eternal being to care about such short-lived creatures as human beings? Given the apparently unnecessary suffering in the world, and in Israel’s history specifically, how can we know that God cares? Most of the Bible concerns these questions. Its answers should provoke a profound sense of wonder in all of us.</a:t>
            </a:r>
            <a:endParaRPr lang="en-US" sz="9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9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 makes a simpler point, however. It confesses that God shows profound care for a whole people, the Israelites, preserving them during times of political and social turmoil, teaching them how to live better lives through the Torah, and listening to their prayers whether the people were praising or lamenting. That view of God’s work lies at the very heart of the faith of both the synagogue and the church. We are part of a great flock tended by the shepherd who drives away the wolves and leads us to good pastures, as Psalm 23 says (see lesson 10).</a:t>
            </a: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8" name="Slide Number Placeholder 10">
            <a:extLst>
              <a:ext uri="{FF2B5EF4-FFF2-40B4-BE49-F238E27FC236}">
                <a16:creationId xmlns:a16="http://schemas.microsoft.com/office/drawing/2014/main" id="{C2FE8C39-4415-E634-9350-3A56D261AE99}"/>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5</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group of people singing&#10;&#10;Description automatically generated">
            <a:extLst>
              <a:ext uri="{FF2B5EF4-FFF2-40B4-BE49-F238E27FC236}">
                <a16:creationId xmlns:a16="http://schemas.microsoft.com/office/drawing/2014/main" id="{B5FD8BCE-8BF7-7793-1F20-F1D7FFBC926A}"/>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1" y="0"/>
            <a:ext cx="12191996" cy="6858000"/>
          </a:xfrm>
          <a:prstGeom prst="rect">
            <a:avLst/>
          </a:prstGeom>
          <a:ln>
            <a:solidFill>
              <a:srgbClr val="002060"/>
            </a:solidFill>
          </a:ln>
        </p:spPr>
      </p:pic>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376041"/>
            <a:ext cx="10515600" cy="576111"/>
          </a:xfrm>
        </p:spPr>
        <p:txBody>
          <a:bodyPr>
            <a:noAutofit/>
          </a:bodyPr>
          <a:lstStyle/>
          <a:p>
            <a:pPr>
              <a:lnSpc>
                <a:spcPct val="107000"/>
              </a:lnSpc>
            </a:pPr>
            <a:r>
              <a:rPr lang="en-US" sz="24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Support Scripture for Week of November 18 through November 24</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5520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21704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5" name="TextBox 4">
            <a:extLst>
              <a:ext uri="{FF2B5EF4-FFF2-40B4-BE49-F238E27FC236}">
                <a16:creationId xmlns:a16="http://schemas.microsoft.com/office/drawing/2014/main" id="{38DE476D-C50D-3BF0-F71F-176CC71DA0B9}"/>
              </a:ext>
            </a:extLst>
          </p:cNvPr>
          <p:cNvSpPr txBox="1"/>
          <p:nvPr/>
        </p:nvSpPr>
        <p:spPr>
          <a:xfrm>
            <a:off x="1694329" y="1443389"/>
            <a:ext cx="9018489" cy="4421723"/>
          </a:xfrm>
          <a:prstGeom prst="rect">
            <a:avLst/>
          </a:prstGeom>
          <a:solidFill>
            <a:srgbClr val="C00000">
              <a:alpha val="0"/>
            </a:srgbClr>
          </a:solid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7648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5215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7604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2088097" y="1663662"/>
            <a:ext cx="8624721" cy="3913059"/>
          </a:xfrm>
          <a:prstGeom prst="rect">
            <a:avLst/>
          </a:prstGeom>
          <a:noFill/>
        </p:spPr>
        <p:txBody>
          <a:bodyPr wrap="square">
            <a:spAutoFit/>
          </a:bodyPr>
          <a:lstStyle/>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Matthew 1:18–23—God Is with Us through Christ.</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Exodus 33:12–23—My Presence Will Go with You.</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Exodus 34:1–9—A Glimpse of the Merciful God.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Psalm 16—Complete Joy in God’s Presence.</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Matthew 18:15–20—Where Two or Three Are Gathered.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Matthew 28:16–20—I Am with You Always.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Psalm 139:1–12—God Searches and Knows Us.</a:t>
            </a:r>
          </a:p>
        </p:txBody>
      </p:sp>
      <p:sp>
        <p:nvSpPr>
          <p:cNvPr id="8" name="Slide Number Placeholder 10">
            <a:extLst>
              <a:ext uri="{FF2B5EF4-FFF2-40B4-BE49-F238E27FC236}">
                <a16:creationId xmlns:a16="http://schemas.microsoft.com/office/drawing/2014/main" id="{D900B6D3-E349-F254-2A33-EB0757A778F9}"/>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6</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312731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0054" y="6073414"/>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7</a:t>
            </a:fld>
            <a:endParaRPr lang="en-US" sz="2200" b="1" cap="all" spc="10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448846" y="11109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63290" y="4649152"/>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109615812"/>
              </p:ext>
            </p:extLst>
          </p:nvPr>
        </p:nvGraphicFramePr>
        <p:xfrm>
          <a:off x="320821" y="778814"/>
          <a:ext cx="9647866" cy="1840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a:extLst>
              <a:ext uri="{FF2B5EF4-FFF2-40B4-BE49-F238E27FC236}">
                <a16:creationId xmlns:a16="http://schemas.microsoft.com/office/drawing/2014/main" id="{7208CB51-763A-09B6-C6FD-38869B354BEE}"/>
              </a:ext>
            </a:extLst>
          </p:cNvPr>
          <p:cNvGraphicFramePr/>
          <p:nvPr>
            <p:extLst>
              <p:ext uri="{D42A27DB-BD31-4B8C-83A1-F6EECF244321}">
                <p14:modId xmlns:p14="http://schemas.microsoft.com/office/powerpoint/2010/main" val="1588657229"/>
              </p:ext>
            </p:extLst>
          </p:nvPr>
        </p:nvGraphicFramePr>
        <p:xfrm>
          <a:off x="320821" y="2458482"/>
          <a:ext cx="9647866" cy="217134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2" name="Diagram 11">
            <a:extLst>
              <a:ext uri="{FF2B5EF4-FFF2-40B4-BE49-F238E27FC236}">
                <a16:creationId xmlns:a16="http://schemas.microsoft.com/office/drawing/2014/main" id="{0889EF15-6E3B-5556-9C41-611B1C0B2C75}"/>
              </a:ext>
            </a:extLst>
          </p:cNvPr>
          <p:cNvGraphicFramePr/>
          <p:nvPr>
            <p:extLst>
              <p:ext uri="{D42A27DB-BD31-4B8C-83A1-F6EECF244321}">
                <p14:modId xmlns:p14="http://schemas.microsoft.com/office/powerpoint/2010/main" val="2682114331"/>
              </p:ext>
            </p:extLst>
          </p:nvPr>
        </p:nvGraphicFramePr>
        <p:xfrm>
          <a:off x="320821" y="4656627"/>
          <a:ext cx="9647866" cy="184020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BDF9F6C-F25A-0FF3-6B47-DADBC5345E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36516"/>
            <a:ext cx="12191999" cy="6821484"/>
          </a:xfrm>
          <a:prstGeom prst="rect">
            <a:avLst/>
          </a:prstGeom>
          <a:ln w="76200">
            <a:solidFill>
              <a:srgbClr val="002060"/>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676400" y="36516"/>
            <a:ext cx="9383835"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Lesson Context</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8</a:t>
            </a:fld>
            <a:endParaRPr lang="en-US" sz="2200" b="1" cap="all" spc="10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1572350" y="534993"/>
            <a:ext cx="9791828"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43054" y="11109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728610" y="4649152"/>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114153" y="72820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6923C9-DBF8-732A-4E83-E5D6B6A8BF16}"/>
              </a:ext>
            </a:extLst>
          </p:cNvPr>
          <p:cNvSpPr txBox="1"/>
          <p:nvPr/>
        </p:nvSpPr>
        <p:spPr>
          <a:xfrm>
            <a:off x="1102131" y="998530"/>
            <a:ext cx="10352862" cy="5117427"/>
          </a:xfrm>
          <a:prstGeom prst="rect">
            <a:avLst/>
          </a:prstGeom>
          <a:solidFill>
            <a:schemeClr val="bg1">
              <a:alpha val="80000"/>
            </a:schemeClr>
          </a:solidFill>
          <a:ln w="76200">
            <a:solidFill>
              <a:srgbClr val="002060"/>
            </a:solidFill>
          </a:ln>
        </p:spPr>
        <p:txBody>
          <a:bodyPr wrap="square">
            <a:spAutoFit/>
          </a:bodyPr>
          <a:lstStyle/>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Psalm 100 is familiar to many Christians through the hymn “All People That on Earth Do Dwell,” whose tune is called “Old Hundredth.” The superscription to Psalm 100 states the obvious. The psalm concerns praise, or better, thanksgiving. Anyone singing this psalm should come to God with deep gratitude.</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The book of Psalms is actually a collection of five books or sections. Most Bibles note these book divisions (often with Roman numerals) at the beginnings of Psalms 1, 42, 73, 90, and 107. Altogether these five books feature 150 poems.</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Psalm 100, today’s text, is found in the fourth of these five books. Many scholars consider this section of Psalms (that is, Psalms 90–106) to be the answer to the problem presented in the first three books: the Davidic dynasty established (Psalm 2); the flourishing of that dynasty (Psalm 72); and the failure of that dynasty (Psalm 89). The emphasis in Book IV of Psalms is simply that God reigns!</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The verbs throughout the psalm that are plural invite all who hear the psalm to join in praising God. The original singers were to express their appreciation for God’s work among them in the central location, the temple in Jerusalem (compare 2 Chronicles 5:2, 12-13). The reason for the gratitude appears in Psalms 93–99, which should be read along with Psalm 100. Since it is so short, it seems unlikely that it should stand by itself. Rather, it concludes a sequence of psalms that concern Israel’s joyous celebration of God’s benevolent kingship. Much of the psalm has precise parallels in Psalms 95, 96, and 980.</a:t>
            </a:r>
          </a:p>
        </p:txBody>
      </p:sp>
      <p:sp>
        <p:nvSpPr>
          <p:cNvPr id="5" name="Slide Number Placeholder 10">
            <a:extLst>
              <a:ext uri="{FF2B5EF4-FFF2-40B4-BE49-F238E27FC236}">
                <a16:creationId xmlns:a16="http://schemas.microsoft.com/office/drawing/2014/main" id="{714A6619-4D7D-CA7B-4E5D-14D3F0F4270D}"/>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bg1"/>
                </a:solidFill>
                <a:latin typeface="Arial Black" panose="020B0A04020102020204" pitchFamily="34" charset="0"/>
              </a:rPr>
              <a:pPr>
                <a:spcAft>
                  <a:spcPts val="600"/>
                </a:spcAft>
              </a:pPr>
              <a:t>8</a:t>
            </a:fld>
            <a:endParaRPr lang="en-US" sz="1600">
              <a:solidFill>
                <a:schemeClr val="bg1"/>
              </a:solidFill>
              <a:latin typeface="Arial Black" panose="020B0A04020102020204" pitchFamily="34" charset="0"/>
            </a:endParaRPr>
          </a:p>
        </p:txBody>
      </p:sp>
    </p:spTree>
    <p:extLst>
      <p:ext uri="{BB962C8B-B14F-4D97-AF65-F5344CB8AC3E}">
        <p14:creationId xmlns:p14="http://schemas.microsoft.com/office/powerpoint/2010/main" val="2628916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roup of people singing&#10;&#10;Description automatically generated">
            <a:extLst>
              <a:ext uri="{FF2B5EF4-FFF2-40B4-BE49-F238E27FC236}">
                <a16:creationId xmlns:a16="http://schemas.microsoft.com/office/drawing/2014/main" id="{31148ABC-8BC7-ABB5-9978-6ABB3F29C519}"/>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1" y="0"/>
            <a:ext cx="12191996" cy="6858000"/>
          </a:xfrm>
          <a:prstGeom prst="rect">
            <a:avLst/>
          </a:prstGeom>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17570" y="3616324"/>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1095260157"/>
              </p:ext>
            </p:extLst>
          </p:nvPr>
        </p:nvGraphicFramePr>
        <p:xfrm>
          <a:off x="583883" y="771525"/>
          <a:ext cx="11078346" cy="30184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1920026260"/>
              </p:ext>
            </p:extLst>
          </p:nvPr>
        </p:nvGraphicFramePr>
        <p:xfrm>
          <a:off x="556827" y="3305174"/>
          <a:ext cx="11078346" cy="218970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4" name="Slide Number Placeholder 10">
            <a:extLst>
              <a:ext uri="{FF2B5EF4-FFF2-40B4-BE49-F238E27FC236}">
                <a16:creationId xmlns:a16="http://schemas.microsoft.com/office/drawing/2014/main" id="{80581A4A-87B5-727D-60C5-E2D844CB9D9D}"/>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9</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632388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Organic</Template>
  <TotalTime>433</TotalTime>
  <Words>11136</Words>
  <Application>Microsoft Office PowerPoint</Application>
  <PresentationFormat>Widescreen</PresentationFormat>
  <Paragraphs>634</Paragraphs>
  <Slides>22</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Aptos</vt:lpstr>
      <vt:lpstr>Aptos Display</vt:lpstr>
      <vt:lpstr>Arial</vt:lpstr>
      <vt:lpstr>Arial Black</vt:lpstr>
      <vt:lpstr>Calibri</vt:lpstr>
      <vt:lpstr>Gotham Book</vt:lpstr>
      <vt:lpstr>Gotham Medium</vt:lpstr>
      <vt:lpstr>Wingdings</vt:lpstr>
      <vt:lpstr>Office Theme</vt:lpstr>
      <vt:lpstr>A Song of Thanksgiving</vt:lpstr>
      <vt:lpstr>A Song of Thanksgiving</vt:lpstr>
      <vt:lpstr>Prayer</vt:lpstr>
      <vt:lpstr>PowerPoint Presentation</vt:lpstr>
      <vt:lpstr>An Invitation to Joy</vt:lpstr>
      <vt:lpstr>Support Scripture for Week of November 18 through November 24</vt:lpstr>
      <vt:lpstr>Key Points </vt:lpstr>
      <vt:lpstr>Lesson Context</vt:lpstr>
      <vt:lpstr>Key Points </vt:lpstr>
      <vt:lpstr>Key Points </vt:lpstr>
      <vt:lpstr>Key Points </vt:lpstr>
      <vt:lpstr>Worship the Lord - Psalm 100:1–3 KJV</vt:lpstr>
      <vt:lpstr>Give Thanks to the Lord - Psalm 100:4–5 KJV</vt:lpstr>
      <vt:lpstr>PowerPoint Presentation</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2024-11-06T13:36:58Z</dcterms:created>
  <dcterms:modified xsi:type="dcterms:W3CDTF">2024-11-12T16:03:39Z</dcterms:modified>
</cp:coreProperties>
</file>