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3"/>
  </p:notesMasterIdLst>
  <p:sldIdLst>
    <p:sldId id="256" r:id="rId2"/>
    <p:sldId id="272" r:id="rId3"/>
    <p:sldId id="327" r:id="rId4"/>
    <p:sldId id="408" r:id="rId5"/>
    <p:sldId id="388" r:id="rId6"/>
    <p:sldId id="405" r:id="rId7"/>
    <p:sldId id="347" r:id="rId8"/>
    <p:sldId id="406" r:id="rId9"/>
    <p:sldId id="410" r:id="rId10"/>
    <p:sldId id="283" r:id="rId11"/>
    <p:sldId id="414" r:id="rId12"/>
    <p:sldId id="413" r:id="rId13"/>
    <p:sldId id="289" r:id="rId14"/>
    <p:sldId id="415" r:id="rId15"/>
    <p:sldId id="334" r:id="rId16"/>
    <p:sldId id="287" r:id="rId17"/>
    <p:sldId id="292" r:id="rId18"/>
    <p:sldId id="294" r:id="rId19"/>
    <p:sldId id="416" r:id="rId20"/>
    <p:sldId id="417" r:id="rId21"/>
    <p:sldId id="418"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2BE135-6F4F-460A-9188-5B6E94F0EB92}" v="5" dt="2024-09-03T17:58:38.737"/>
    <p1510:client id="{A835EDB5-CBA7-4961-A7B2-CD5AA3B48526}" v="73" dt="2024-09-03T17:38:00.7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221" autoAdjust="0"/>
    <p:restoredTop sz="79979" autoAdjust="0"/>
  </p:normalViewPr>
  <p:slideViewPr>
    <p:cSldViewPr snapToGrid="0">
      <p:cViewPr varScale="1">
        <p:scale>
          <a:sx n="52" d="100"/>
          <a:sy n="52" d="100"/>
        </p:scale>
        <p:origin x="1026" y="3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50EC4BE6-4CB6-4E2D-AAC7-D3FB95A091DD}"/>
    <pc:docChg chg="undo custSel addSld delSld modSld sldOrd modMainMaster">
      <pc:chgData name="Stanford Bowman" userId="6ede3e4e1afbea80" providerId="LiveId" clId="{50EC4BE6-4CB6-4E2D-AAC7-D3FB95A091DD}" dt="2024-08-26T18:54:45.995" v="671" actId="47"/>
      <pc:docMkLst>
        <pc:docMk/>
      </pc:docMkLst>
      <pc:sldChg chg="delSp modSp mod">
        <pc:chgData name="Stanford Bowman" userId="6ede3e4e1afbea80" providerId="LiveId" clId="{50EC4BE6-4CB6-4E2D-AAC7-D3FB95A091DD}" dt="2024-08-26T18:29:47.412" v="654" actId="12788"/>
        <pc:sldMkLst>
          <pc:docMk/>
          <pc:sldMk cId="3571203018" sldId="256"/>
        </pc:sldMkLst>
        <pc:spChg chg="mod">
          <ac:chgData name="Stanford Bowman" userId="6ede3e4e1afbea80" providerId="LiveId" clId="{50EC4BE6-4CB6-4E2D-AAC7-D3FB95A091DD}" dt="2024-08-26T18:29:47.412" v="654" actId="12788"/>
          <ac:spMkLst>
            <pc:docMk/>
            <pc:sldMk cId="3571203018" sldId="256"/>
            <ac:spMk id="5" creationId="{AB17F2F9-8B24-460C-81CB-F1B9D25B7EFF}"/>
          </ac:spMkLst>
        </pc:spChg>
        <pc:spChg chg="mod">
          <ac:chgData name="Stanford Bowman" userId="6ede3e4e1afbea80" providerId="LiveId" clId="{50EC4BE6-4CB6-4E2D-AAC7-D3FB95A091DD}" dt="2024-08-26T18:29:47.412" v="654" actId="12788"/>
          <ac:spMkLst>
            <pc:docMk/>
            <pc:sldMk cId="3571203018" sldId="256"/>
            <ac:spMk id="6" creationId="{7ED0F640-D937-44E3-95C2-5DC93695EA13}"/>
          </ac:spMkLst>
        </pc:spChg>
        <pc:picChg chg="del">
          <ac:chgData name="Stanford Bowman" userId="6ede3e4e1afbea80" providerId="LiveId" clId="{50EC4BE6-4CB6-4E2D-AAC7-D3FB95A091DD}" dt="2024-08-26T14:15:57.800" v="4" actId="478"/>
          <ac:picMkLst>
            <pc:docMk/>
            <pc:sldMk cId="3571203018" sldId="256"/>
            <ac:picMk id="7" creationId="{500F78F6-FABD-4E96-88BC-B2819F5EC07C}"/>
          </ac:picMkLst>
        </pc:picChg>
      </pc:sldChg>
      <pc:sldChg chg="delSp modSp mod setBg modNotesTx">
        <pc:chgData name="Stanford Bowman" userId="6ede3e4e1afbea80" providerId="LiveId" clId="{50EC4BE6-4CB6-4E2D-AAC7-D3FB95A091DD}" dt="2024-08-26T14:18:15.533" v="21" actId="404"/>
        <pc:sldMkLst>
          <pc:docMk/>
          <pc:sldMk cId="3316941425" sldId="272"/>
        </pc:sldMkLst>
        <pc:spChg chg="mod">
          <ac:chgData name="Stanford Bowman" userId="6ede3e4e1afbea80" providerId="LiveId" clId="{50EC4BE6-4CB6-4E2D-AAC7-D3FB95A091DD}" dt="2024-08-26T14:18:15.533" v="21" actId="404"/>
          <ac:spMkLst>
            <pc:docMk/>
            <pc:sldMk cId="3316941425" sldId="272"/>
            <ac:spMk id="15" creationId="{3D61ED23-726E-43E0-822B-DEBEDE42544B}"/>
          </ac:spMkLst>
        </pc:spChg>
        <pc:spChg chg="mod">
          <ac:chgData name="Stanford Bowman" userId="6ede3e4e1afbea80" providerId="LiveId" clId="{50EC4BE6-4CB6-4E2D-AAC7-D3FB95A091DD}" dt="2024-08-26T14:17:56.555" v="18" actId="14100"/>
          <ac:spMkLst>
            <pc:docMk/>
            <pc:sldMk cId="3316941425" sldId="272"/>
            <ac:spMk id="16" creationId="{42D81312-EC24-4AE0-B13D-2FAB2FD9637B}"/>
          </ac:spMkLst>
        </pc:spChg>
        <pc:grpChg chg="topLvl">
          <ac:chgData name="Stanford Bowman" userId="6ede3e4e1afbea80" providerId="LiveId" clId="{50EC4BE6-4CB6-4E2D-AAC7-D3FB95A091DD}" dt="2024-08-26T14:17:23.368" v="14" actId="478"/>
          <ac:grpSpMkLst>
            <pc:docMk/>
            <pc:sldMk cId="3316941425" sldId="272"/>
            <ac:grpSpMk id="2" creationId="{6F488923-51B8-4E95-8685-A114B123E0D5}"/>
          </ac:grpSpMkLst>
        </pc:grpChg>
        <pc:grpChg chg="del">
          <ac:chgData name="Stanford Bowman" userId="6ede3e4e1afbea80" providerId="LiveId" clId="{50EC4BE6-4CB6-4E2D-AAC7-D3FB95A091DD}" dt="2024-08-26T14:17:23.368" v="14" actId="478"/>
          <ac:grpSpMkLst>
            <pc:docMk/>
            <pc:sldMk cId="3316941425" sldId="272"/>
            <ac:grpSpMk id="3" creationId="{7F433B1B-FB7F-43B7-8595-9FCD58AA2969}"/>
          </ac:grpSpMkLst>
        </pc:grpChg>
        <pc:picChg chg="del topLvl">
          <ac:chgData name="Stanford Bowman" userId="6ede3e4e1afbea80" providerId="LiveId" clId="{50EC4BE6-4CB6-4E2D-AAC7-D3FB95A091DD}" dt="2024-08-26T14:17:23.368" v="14" actId="478"/>
          <ac:picMkLst>
            <pc:docMk/>
            <pc:sldMk cId="3316941425" sldId="272"/>
            <ac:picMk id="5" creationId="{17C6BF2E-A6C6-4FD9-965D-B26366E896C2}"/>
          </ac:picMkLst>
        </pc:picChg>
      </pc:sldChg>
      <pc:sldChg chg="addSp delSp modSp del mod addAnim delAnim">
        <pc:chgData name="Stanford Bowman" userId="6ede3e4e1afbea80" providerId="LiveId" clId="{50EC4BE6-4CB6-4E2D-AAC7-D3FB95A091DD}" dt="2024-08-26T14:29:23.404" v="82" actId="47"/>
        <pc:sldMkLst>
          <pc:docMk/>
          <pc:sldMk cId="1318543814" sldId="281"/>
        </pc:sldMkLst>
        <pc:spChg chg="add del">
          <ac:chgData name="Stanford Bowman" userId="6ede3e4e1afbea80" providerId="LiveId" clId="{50EC4BE6-4CB6-4E2D-AAC7-D3FB95A091DD}" dt="2024-08-26T14:20:00.375" v="26" actId="478"/>
          <ac:spMkLst>
            <pc:docMk/>
            <pc:sldMk cId="1318543814" sldId="281"/>
            <ac:spMk id="10" creationId="{6FFD9FC0-4564-4805-8160-AD1C12B933ED}"/>
          </ac:spMkLst>
        </pc:spChg>
        <pc:spChg chg="mod">
          <ac:chgData name="Stanford Bowman" userId="6ede3e4e1afbea80" providerId="LiveId" clId="{50EC4BE6-4CB6-4E2D-AAC7-D3FB95A091DD}" dt="2024-08-26T14:13:39.824" v="0"/>
          <ac:spMkLst>
            <pc:docMk/>
            <pc:sldMk cId="1318543814" sldId="281"/>
            <ac:spMk id="14" creationId="{4874FF75-68AE-44C4-B4E4-2B5BEDC3CE56}"/>
          </ac:spMkLst>
        </pc:spChg>
        <pc:picChg chg="del">
          <ac:chgData name="Stanford Bowman" userId="6ede3e4e1afbea80" providerId="LiveId" clId="{50EC4BE6-4CB6-4E2D-AAC7-D3FB95A091DD}" dt="2024-08-26T14:19:49.596" v="23" actId="478"/>
          <ac:picMkLst>
            <pc:docMk/>
            <pc:sldMk cId="1318543814" sldId="281"/>
            <ac:picMk id="7" creationId="{49C831FC-4DC6-430D-B59B-2F52889899F1}"/>
          </ac:picMkLst>
        </pc:picChg>
        <pc:picChg chg="del">
          <ac:chgData name="Stanford Bowman" userId="6ede3e4e1afbea80" providerId="LiveId" clId="{50EC4BE6-4CB6-4E2D-AAC7-D3FB95A091DD}" dt="2024-08-26T14:20:00.375" v="26" actId="478"/>
          <ac:picMkLst>
            <pc:docMk/>
            <pc:sldMk cId="1318543814" sldId="281"/>
            <ac:picMk id="8" creationId="{F6691BDE-5AB9-4BC8-B96A-C3523317AEC9}"/>
          </ac:picMkLst>
        </pc:picChg>
      </pc:sldChg>
      <pc:sldChg chg="addSp delSp modSp mod modNotes modNotesTx">
        <pc:chgData name="Stanford Bowman" userId="6ede3e4e1afbea80" providerId="LiveId" clId="{50EC4BE6-4CB6-4E2D-AAC7-D3FB95A091DD}" dt="2024-08-26T17:58:31.271" v="522" actId="20577"/>
        <pc:sldMkLst>
          <pc:docMk/>
          <pc:sldMk cId="2635551883" sldId="283"/>
        </pc:sldMkLst>
        <pc:spChg chg="add mod">
          <ac:chgData name="Stanford Bowman" userId="6ede3e4e1afbea80" providerId="LiveId" clId="{50EC4BE6-4CB6-4E2D-AAC7-D3FB95A091DD}" dt="2024-08-26T14:55:40.070" v="197" actId="14100"/>
          <ac:spMkLst>
            <pc:docMk/>
            <pc:sldMk cId="2635551883" sldId="283"/>
            <ac:spMk id="4" creationId="{D0621D51-69A2-DE63-AC00-6FD07CBAE76A}"/>
          </ac:spMkLst>
        </pc:spChg>
        <pc:spChg chg="add mod">
          <ac:chgData name="Stanford Bowman" userId="6ede3e4e1afbea80" providerId="LiveId" clId="{50EC4BE6-4CB6-4E2D-AAC7-D3FB95A091DD}" dt="2024-08-26T14:55:26.563" v="194"/>
          <ac:spMkLst>
            <pc:docMk/>
            <pc:sldMk cId="2635551883" sldId="283"/>
            <ac:spMk id="5" creationId="{4C5385DD-6D08-8DBE-246D-45219351AC66}"/>
          </ac:spMkLst>
        </pc:spChg>
        <pc:spChg chg="mod">
          <ac:chgData name="Stanford Bowman" userId="6ede3e4e1afbea80" providerId="LiveId" clId="{50EC4BE6-4CB6-4E2D-AAC7-D3FB95A091DD}" dt="2024-08-26T15:23:44.036" v="325"/>
          <ac:spMkLst>
            <pc:docMk/>
            <pc:sldMk cId="2635551883" sldId="283"/>
            <ac:spMk id="8" creationId="{694D3A70-0468-42E3-84A6-61138901E49D}"/>
          </ac:spMkLst>
        </pc:spChg>
        <pc:spChg chg="del mod topLvl">
          <ac:chgData name="Stanford Bowman" userId="6ede3e4e1afbea80" providerId="LiveId" clId="{50EC4BE6-4CB6-4E2D-AAC7-D3FB95A091DD}" dt="2024-08-26T14:55:32.893" v="195" actId="478"/>
          <ac:spMkLst>
            <pc:docMk/>
            <pc:sldMk cId="2635551883" sldId="283"/>
            <ac:spMk id="13" creationId="{BB7C4D7C-A9C6-4973-BBCA-0908158B85F8}"/>
          </ac:spMkLst>
        </pc:spChg>
        <pc:spChg chg="mod">
          <ac:chgData name="Stanford Bowman" userId="6ede3e4e1afbea80" providerId="LiveId" clId="{50EC4BE6-4CB6-4E2D-AAC7-D3FB95A091DD}" dt="2024-08-26T15:24:42.272" v="342" actId="692"/>
          <ac:spMkLst>
            <pc:docMk/>
            <pc:sldMk cId="2635551883" sldId="283"/>
            <ac:spMk id="14" creationId="{57C358EF-8330-41EA-B4B5-E4A86D82BCAD}"/>
          </ac:spMkLst>
        </pc:spChg>
        <pc:spChg chg="mod">
          <ac:chgData name="Stanford Bowman" userId="6ede3e4e1afbea80" providerId="LiveId" clId="{50EC4BE6-4CB6-4E2D-AAC7-D3FB95A091DD}" dt="2024-08-26T15:24:42.272" v="342" actId="692"/>
          <ac:spMkLst>
            <pc:docMk/>
            <pc:sldMk cId="2635551883" sldId="283"/>
            <ac:spMk id="17" creationId="{29897C0E-628D-43DD-9071-DEC95FDE8840}"/>
          </ac:spMkLst>
        </pc:spChg>
        <pc:spChg chg="del mod topLvl">
          <ac:chgData name="Stanford Bowman" userId="6ede3e4e1afbea80" providerId="LiveId" clId="{50EC4BE6-4CB6-4E2D-AAC7-D3FB95A091DD}" dt="2024-08-26T14:55:08.448" v="191" actId="478"/>
          <ac:spMkLst>
            <pc:docMk/>
            <pc:sldMk cId="2635551883" sldId="283"/>
            <ac:spMk id="18" creationId="{2F65DAA1-8993-447F-8CD1-0898FEE1DE0D}"/>
          </ac:spMkLst>
        </pc:spChg>
        <pc:spChg chg="mod">
          <ac:chgData name="Stanford Bowman" userId="6ede3e4e1afbea80" providerId="LiveId" clId="{50EC4BE6-4CB6-4E2D-AAC7-D3FB95A091DD}" dt="2024-08-26T15:24:42.272" v="342" actId="692"/>
          <ac:spMkLst>
            <pc:docMk/>
            <pc:sldMk cId="2635551883" sldId="283"/>
            <ac:spMk id="19" creationId="{CBDDA04C-5107-49D2-8396-6EF8DC27FDAB}"/>
          </ac:spMkLst>
        </pc:spChg>
        <pc:grpChg chg="del">
          <ac:chgData name="Stanford Bowman" userId="6ede3e4e1afbea80" providerId="LiveId" clId="{50EC4BE6-4CB6-4E2D-AAC7-D3FB95A091DD}" dt="2024-08-26T14:55:08.448" v="191" actId="478"/>
          <ac:grpSpMkLst>
            <pc:docMk/>
            <pc:sldMk cId="2635551883" sldId="283"/>
            <ac:grpSpMk id="2" creationId="{AC902A18-5CC8-4AAD-8F00-44591CBF8AFB}"/>
          </ac:grpSpMkLst>
        </pc:grpChg>
        <pc:graphicFrameChg chg="add mod">
          <ac:chgData name="Stanford Bowman" userId="6ede3e4e1afbea80" providerId="LiveId" clId="{50EC4BE6-4CB6-4E2D-AAC7-D3FB95A091DD}" dt="2024-08-26T14:55:15.431" v="193"/>
          <ac:graphicFrameMkLst>
            <pc:docMk/>
            <pc:sldMk cId="2635551883" sldId="283"/>
            <ac:graphicFrameMk id="3" creationId="{0AD9BF04-28FE-8D08-BA7D-FE1E4EF2D1A1}"/>
          </ac:graphicFrameMkLst>
        </pc:graphicFrameChg>
      </pc:sldChg>
      <pc:sldChg chg="addSp delSp modSp add del mod modNotes modNotesTx">
        <pc:chgData name="Stanford Bowman" userId="6ede3e4e1afbea80" providerId="LiveId" clId="{50EC4BE6-4CB6-4E2D-AAC7-D3FB95A091DD}" dt="2024-08-26T18:15:17.241" v="622"/>
        <pc:sldMkLst>
          <pc:docMk/>
          <pc:sldMk cId="3267959167" sldId="287"/>
        </pc:sldMkLst>
        <pc:spChg chg="add mod">
          <ac:chgData name="Stanford Bowman" userId="6ede3e4e1afbea80" providerId="LiveId" clId="{50EC4BE6-4CB6-4E2D-AAC7-D3FB95A091DD}" dt="2024-08-26T18:15:17.241" v="622"/>
          <ac:spMkLst>
            <pc:docMk/>
            <pc:sldMk cId="3267959167" sldId="287"/>
            <ac:spMk id="2" creationId="{FAF3FA35-1898-51DF-7F0B-7FE24392009F}"/>
          </ac:spMkLst>
        </pc:spChg>
        <pc:spChg chg="del mod">
          <ac:chgData name="Stanford Bowman" userId="6ede3e4e1afbea80" providerId="LiveId" clId="{50EC4BE6-4CB6-4E2D-AAC7-D3FB95A091DD}" dt="2024-08-26T18:15:16.797" v="621" actId="478"/>
          <ac:spMkLst>
            <pc:docMk/>
            <pc:sldMk cId="3267959167" sldId="287"/>
            <ac:spMk id="17" creationId="{3CC7F2AF-0E70-4E81-9432-D42BC522FD54}"/>
          </ac:spMkLst>
        </pc:spChg>
        <pc:spChg chg="del">
          <ac:chgData name="Stanford Bowman" userId="6ede3e4e1afbea80" providerId="LiveId" clId="{50EC4BE6-4CB6-4E2D-AAC7-D3FB95A091DD}" dt="2024-08-26T17:48:52.990" v="504" actId="478"/>
          <ac:spMkLst>
            <pc:docMk/>
            <pc:sldMk cId="3267959167" sldId="287"/>
            <ac:spMk id="19" creationId="{4B8310A1-1D8E-4551-921A-52996B421D9A}"/>
          </ac:spMkLst>
        </pc:spChg>
        <pc:spChg chg="mod">
          <ac:chgData name="Stanford Bowman" userId="6ede3e4e1afbea80" providerId="LiveId" clId="{50EC4BE6-4CB6-4E2D-AAC7-D3FB95A091DD}" dt="2024-08-26T17:49:49.952" v="513" actId="14100"/>
          <ac:spMkLst>
            <pc:docMk/>
            <pc:sldMk cId="3267959167" sldId="287"/>
            <ac:spMk id="20" creationId="{DB8A535C-DDBA-41E5-9124-2F8D72A02213}"/>
          </ac:spMkLst>
        </pc:spChg>
        <pc:spChg chg="mod">
          <ac:chgData name="Stanford Bowman" userId="6ede3e4e1afbea80" providerId="LiveId" clId="{50EC4BE6-4CB6-4E2D-AAC7-D3FB95A091DD}" dt="2024-08-26T17:49:09.029" v="507" actId="404"/>
          <ac:spMkLst>
            <pc:docMk/>
            <pc:sldMk cId="3267959167" sldId="287"/>
            <ac:spMk id="34" creationId="{D82785E0-3C9B-4F1C-9A82-A8C079C0E258}"/>
          </ac:spMkLst>
        </pc:spChg>
        <pc:spChg chg="mod">
          <ac:chgData name="Stanford Bowman" userId="6ede3e4e1afbea80" providerId="LiveId" clId="{50EC4BE6-4CB6-4E2D-AAC7-D3FB95A091DD}" dt="2024-08-26T17:50:49.395" v="515" actId="21"/>
          <ac:spMkLst>
            <pc:docMk/>
            <pc:sldMk cId="3267959167" sldId="287"/>
            <ac:spMk id="36" creationId="{7162ED1C-2844-4C7B-A56A-B259E1880355}"/>
          </ac:spMkLst>
        </pc:spChg>
        <pc:spChg chg="mod">
          <ac:chgData name="Stanford Bowman" userId="6ede3e4e1afbea80" providerId="LiveId" clId="{50EC4BE6-4CB6-4E2D-AAC7-D3FB95A091DD}" dt="2024-08-26T17:51:07.393" v="518" actId="947"/>
          <ac:spMkLst>
            <pc:docMk/>
            <pc:sldMk cId="3267959167" sldId="287"/>
            <ac:spMk id="37" creationId="{B7EBB468-20BA-4B18-8229-1029ADCE524A}"/>
          </ac:spMkLst>
        </pc:spChg>
        <pc:picChg chg="del">
          <ac:chgData name="Stanford Bowman" userId="6ede3e4e1afbea80" providerId="LiveId" clId="{50EC4BE6-4CB6-4E2D-AAC7-D3FB95A091DD}" dt="2024-08-26T14:21:25.542" v="41" actId="478"/>
          <ac:picMkLst>
            <pc:docMk/>
            <pc:sldMk cId="3267959167" sldId="287"/>
            <ac:picMk id="13" creationId="{B05E4C01-44BF-4123-A75F-D2AABBA5EF98}"/>
          </ac:picMkLst>
        </pc:picChg>
      </pc:sldChg>
      <pc:sldChg chg="addSp delSp modSp add del mod modNotes modNotesTx">
        <pc:chgData name="Stanford Bowman" userId="6ede3e4e1afbea80" providerId="LiveId" clId="{50EC4BE6-4CB6-4E2D-AAC7-D3FB95A091DD}" dt="2024-08-26T18:05:35.152" v="576" actId="47"/>
        <pc:sldMkLst>
          <pc:docMk/>
          <pc:sldMk cId="3283999980" sldId="289"/>
        </pc:sldMkLst>
        <pc:spChg chg="add del">
          <ac:chgData name="Stanford Bowman" userId="6ede3e4e1afbea80" providerId="LiveId" clId="{50EC4BE6-4CB6-4E2D-AAC7-D3FB95A091DD}" dt="2024-08-26T14:56:34.279" v="205" actId="22"/>
          <ac:spMkLst>
            <pc:docMk/>
            <pc:sldMk cId="3283999980" sldId="289"/>
            <ac:spMk id="3" creationId="{2BA1A3ED-4D2B-0CE6-7FC6-78B258A10D70}"/>
          </ac:spMkLst>
        </pc:spChg>
        <pc:spChg chg="add mod">
          <ac:chgData name="Stanford Bowman" userId="6ede3e4e1afbea80" providerId="LiveId" clId="{50EC4BE6-4CB6-4E2D-AAC7-D3FB95A091DD}" dt="2024-08-26T16:06:27.566" v="433" actId="14100"/>
          <ac:spMkLst>
            <pc:docMk/>
            <pc:sldMk cId="3283999980" sldId="289"/>
            <ac:spMk id="4" creationId="{C970663C-301E-82E8-0794-B3D4691D15BD}"/>
          </ac:spMkLst>
        </pc:spChg>
        <pc:spChg chg="add mod">
          <ac:chgData name="Stanford Bowman" userId="6ede3e4e1afbea80" providerId="LiveId" clId="{50EC4BE6-4CB6-4E2D-AAC7-D3FB95A091DD}" dt="2024-08-26T16:06:22.039" v="432" actId="14100"/>
          <ac:spMkLst>
            <pc:docMk/>
            <pc:sldMk cId="3283999980" sldId="289"/>
            <ac:spMk id="5" creationId="{73C703A5-595F-1A89-9ADE-2C3BA5A8F2F4}"/>
          </ac:spMkLst>
        </pc:spChg>
        <pc:spChg chg="mod">
          <ac:chgData name="Stanford Bowman" userId="6ede3e4e1afbea80" providerId="LiveId" clId="{50EC4BE6-4CB6-4E2D-AAC7-D3FB95A091DD}" dt="2024-08-26T16:07:05.010" v="445" actId="1076"/>
          <ac:spMkLst>
            <pc:docMk/>
            <pc:sldMk cId="3283999980" sldId="289"/>
            <ac:spMk id="14" creationId="{F441EE31-051D-487D-B40C-4DCD18797F23}"/>
          </ac:spMkLst>
        </pc:spChg>
        <pc:spChg chg="del mod">
          <ac:chgData name="Stanford Bowman" userId="6ede3e4e1afbea80" providerId="LiveId" clId="{50EC4BE6-4CB6-4E2D-AAC7-D3FB95A091DD}" dt="2024-08-26T14:58:10.517" v="214" actId="478"/>
          <ac:spMkLst>
            <pc:docMk/>
            <pc:sldMk cId="3283999980" sldId="289"/>
            <ac:spMk id="15" creationId="{21AC3F52-E107-4872-B0F4-888C211824C5}"/>
          </ac:spMkLst>
        </pc:spChg>
        <pc:spChg chg="mod ord">
          <ac:chgData name="Stanford Bowman" userId="6ede3e4e1afbea80" providerId="LiveId" clId="{50EC4BE6-4CB6-4E2D-AAC7-D3FB95A091DD}" dt="2024-08-26T16:06:55.639" v="444" actId="166"/>
          <ac:spMkLst>
            <pc:docMk/>
            <pc:sldMk cId="3283999980" sldId="289"/>
            <ac:spMk id="16" creationId="{A2CB9D1E-7508-4A39-A1CC-D2A795042C8C}"/>
          </ac:spMkLst>
        </pc:spChg>
        <pc:spChg chg="del mod">
          <ac:chgData name="Stanford Bowman" userId="6ede3e4e1afbea80" providerId="LiveId" clId="{50EC4BE6-4CB6-4E2D-AAC7-D3FB95A091DD}" dt="2024-08-26T15:02:05.150" v="218" actId="478"/>
          <ac:spMkLst>
            <pc:docMk/>
            <pc:sldMk cId="3283999980" sldId="289"/>
            <ac:spMk id="19" creationId="{636142FB-2A48-4B0F-8096-3C04926E9195}"/>
          </ac:spMkLst>
        </pc:spChg>
        <pc:picChg chg="del">
          <ac:chgData name="Stanford Bowman" userId="6ede3e4e1afbea80" providerId="LiveId" clId="{50EC4BE6-4CB6-4E2D-AAC7-D3FB95A091DD}" dt="2024-08-26T14:21:02.429" v="37" actId="478"/>
          <ac:picMkLst>
            <pc:docMk/>
            <pc:sldMk cId="3283999980" sldId="289"/>
            <ac:picMk id="17" creationId="{53F55DAD-8F8A-407F-8A1E-D342EA184801}"/>
          </ac:picMkLst>
        </pc:picChg>
      </pc:sldChg>
      <pc:sldChg chg="delSp modSp add del mod">
        <pc:chgData name="Stanford Bowman" userId="6ede3e4e1afbea80" providerId="LiveId" clId="{50EC4BE6-4CB6-4E2D-AAC7-D3FB95A091DD}" dt="2024-08-26T18:54:32.644" v="666" actId="121"/>
        <pc:sldMkLst>
          <pc:docMk/>
          <pc:sldMk cId="430747132" sldId="292"/>
        </pc:sldMkLst>
        <pc:spChg chg="mod">
          <ac:chgData name="Stanford Bowman" userId="6ede3e4e1afbea80" providerId="LiveId" clId="{50EC4BE6-4CB6-4E2D-AAC7-D3FB95A091DD}" dt="2024-08-26T18:54:26.439" v="665" actId="1076"/>
          <ac:spMkLst>
            <pc:docMk/>
            <pc:sldMk cId="430747132" sldId="292"/>
            <ac:spMk id="2" creationId="{C335C9C1-C824-4687-9185-771501D676F6}"/>
          </ac:spMkLst>
        </pc:spChg>
        <pc:spChg chg="mod">
          <ac:chgData name="Stanford Bowman" userId="6ede3e4e1afbea80" providerId="LiveId" clId="{50EC4BE6-4CB6-4E2D-AAC7-D3FB95A091DD}" dt="2024-08-26T18:54:32.644" v="666" actId="121"/>
          <ac:spMkLst>
            <pc:docMk/>
            <pc:sldMk cId="430747132" sldId="292"/>
            <ac:spMk id="20" creationId="{A4E815DF-A44A-4D64-86D8-6F06B490BEBE}"/>
          </ac:spMkLst>
        </pc:spChg>
        <pc:spChg chg="mod">
          <ac:chgData name="Stanford Bowman" userId="6ede3e4e1afbea80" providerId="LiveId" clId="{50EC4BE6-4CB6-4E2D-AAC7-D3FB95A091DD}" dt="2024-08-26T18:25:13.192" v="647" actId="6549"/>
          <ac:spMkLst>
            <pc:docMk/>
            <pc:sldMk cId="430747132" sldId="292"/>
            <ac:spMk id="42" creationId="{B307E2C6-2CBF-4ABE-9D68-F2BB437746E1}"/>
          </ac:spMkLst>
        </pc:spChg>
        <pc:picChg chg="del">
          <ac:chgData name="Stanford Bowman" userId="6ede3e4e1afbea80" providerId="LiveId" clId="{50EC4BE6-4CB6-4E2D-AAC7-D3FB95A091DD}" dt="2024-08-26T14:21:33.664" v="42" actId="478"/>
          <ac:picMkLst>
            <pc:docMk/>
            <pc:sldMk cId="430747132" sldId="292"/>
            <ac:picMk id="13" creationId="{4783F160-09E5-47DD-BFF1-CEBED6C921FD}"/>
          </ac:picMkLst>
        </pc:picChg>
      </pc:sldChg>
      <pc:sldChg chg="addSp delSp modSp add del mod modAnim modNotes modNotesTx">
        <pc:chgData name="Stanford Bowman" userId="6ede3e4e1afbea80" providerId="LiveId" clId="{50EC4BE6-4CB6-4E2D-AAC7-D3FB95A091DD}" dt="2024-08-26T18:15:48.728" v="635" actId="20577"/>
        <pc:sldMkLst>
          <pc:docMk/>
          <pc:sldMk cId="3419245930" sldId="294"/>
        </pc:sldMkLst>
        <pc:spChg chg="mod">
          <ac:chgData name="Stanford Bowman" userId="6ede3e4e1afbea80" providerId="LiveId" clId="{50EC4BE6-4CB6-4E2D-AAC7-D3FB95A091DD}" dt="2024-08-26T18:03:58.513" v="573" actId="1035"/>
          <ac:spMkLst>
            <pc:docMk/>
            <pc:sldMk cId="3419245930" sldId="294"/>
            <ac:spMk id="3" creationId="{C173528E-EDC8-4FBE-9BE9-878B206B957E}"/>
          </ac:spMkLst>
        </pc:spChg>
        <pc:spChg chg="add del mod">
          <ac:chgData name="Stanford Bowman" userId="6ede3e4e1afbea80" providerId="LiveId" clId="{50EC4BE6-4CB6-4E2D-AAC7-D3FB95A091DD}" dt="2024-08-26T14:21:46.242" v="44" actId="478"/>
          <ac:spMkLst>
            <pc:docMk/>
            <pc:sldMk cId="3419245930" sldId="294"/>
            <ac:spMk id="5" creationId="{5C11A8F6-E3E2-497F-DFD7-D25A1A5DDE12}"/>
          </ac:spMkLst>
        </pc:spChg>
        <pc:spChg chg="add mod">
          <ac:chgData name="Stanford Bowman" userId="6ede3e4e1afbea80" providerId="LiveId" clId="{50EC4BE6-4CB6-4E2D-AAC7-D3FB95A091DD}" dt="2024-08-26T18:03:58.513" v="573" actId="1035"/>
          <ac:spMkLst>
            <pc:docMk/>
            <pc:sldMk cId="3419245930" sldId="294"/>
            <ac:spMk id="6" creationId="{86593A81-4E4A-69B9-4A5F-50B3E57265D1}"/>
          </ac:spMkLst>
        </pc:spChg>
        <pc:spChg chg="add mod">
          <ac:chgData name="Stanford Bowman" userId="6ede3e4e1afbea80" providerId="LiveId" clId="{50EC4BE6-4CB6-4E2D-AAC7-D3FB95A091DD}" dt="2024-08-26T18:09:29.065" v="600"/>
          <ac:spMkLst>
            <pc:docMk/>
            <pc:sldMk cId="3419245930" sldId="294"/>
            <ac:spMk id="7" creationId="{C3AB5952-2207-1A54-B976-2D9C4E3B2665}"/>
          </ac:spMkLst>
        </pc:spChg>
        <pc:spChg chg="add mod">
          <ac:chgData name="Stanford Bowman" userId="6ede3e4e1afbea80" providerId="LiveId" clId="{50EC4BE6-4CB6-4E2D-AAC7-D3FB95A091DD}" dt="2024-08-26T18:15:44.441" v="633"/>
          <ac:spMkLst>
            <pc:docMk/>
            <pc:sldMk cId="3419245930" sldId="294"/>
            <ac:spMk id="8" creationId="{B7C2DE1D-057E-7417-4903-D4C44A86CC95}"/>
          </ac:spMkLst>
        </pc:spChg>
        <pc:spChg chg="mod">
          <ac:chgData name="Stanford Bowman" userId="6ede3e4e1afbea80" providerId="LiveId" clId="{50EC4BE6-4CB6-4E2D-AAC7-D3FB95A091DD}" dt="2024-08-26T18:03:58.513" v="573" actId="1035"/>
          <ac:spMkLst>
            <pc:docMk/>
            <pc:sldMk cId="3419245930" sldId="294"/>
            <ac:spMk id="21" creationId="{D5CA7739-1376-4613-8ADE-73CDD8360891}"/>
          </ac:spMkLst>
        </pc:spChg>
        <pc:spChg chg="mod">
          <ac:chgData name="Stanford Bowman" userId="6ede3e4e1afbea80" providerId="LiveId" clId="{50EC4BE6-4CB6-4E2D-AAC7-D3FB95A091DD}" dt="2024-08-26T18:03:58.513" v="573" actId="1035"/>
          <ac:spMkLst>
            <pc:docMk/>
            <pc:sldMk cId="3419245930" sldId="294"/>
            <ac:spMk id="23" creationId="{4AE1B342-E6EE-45AE-83D4-7797DFEF110B}"/>
          </ac:spMkLst>
        </pc:spChg>
        <pc:spChg chg="del mod topLvl">
          <ac:chgData name="Stanford Bowman" userId="6ede3e4e1afbea80" providerId="LiveId" clId="{50EC4BE6-4CB6-4E2D-AAC7-D3FB95A091DD}" dt="2024-08-26T18:09:28.005" v="599" actId="478"/>
          <ac:spMkLst>
            <pc:docMk/>
            <pc:sldMk cId="3419245930" sldId="294"/>
            <ac:spMk id="24" creationId="{78CFF93C-4CD3-4E31-8FF6-6DCA83B82F5E}"/>
          </ac:spMkLst>
        </pc:spChg>
        <pc:spChg chg="mod topLvl">
          <ac:chgData name="Stanford Bowman" userId="6ede3e4e1afbea80" providerId="LiveId" clId="{50EC4BE6-4CB6-4E2D-AAC7-D3FB95A091DD}" dt="2024-08-26T18:15:48.728" v="635" actId="20577"/>
          <ac:spMkLst>
            <pc:docMk/>
            <pc:sldMk cId="3419245930" sldId="294"/>
            <ac:spMk id="25" creationId="{48223048-5FF8-476E-BB21-5034488ED0D3}"/>
          </ac:spMkLst>
        </pc:spChg>
        <pc:spChg chg="del mod topLvl">
          <ac:chgData name="Stanford Bowman" userId="6ede3e4e1afbea80" providerId="LiveId" clId="{50EC4BE6-4CB6-4E2D-AAC7-D3FB95A091DD}" dt="2024-08-26T18:15:43.875" v="632" actId="478"/>
          <ac:spMkLst>
            <pc:docMk/>
            <pc:sldMk cId="3419245930" sldId="294"/>
            <ac:spMk id="28" creationId="{4759C793-5857-4BAB-A16B-32464895BFDD}"/>
          </ac:spMkLst>
        </pc:spChg>
        <pc:spChg chg="del mod topLvl">
          <ac:chgData name="Stanford Bowman" userId="6ede3e4e1afbea80" providerId="LiveId" clId="{50EC4BE6-4CB6-4E2D-AAC7-D3FB95A091DD}" dt="2024-08-26T17:59:48.866" v="528" actId="478"/>
          <ac:spMkLst>
            <pc:docMk/>
            <pc:sldMk cId="3419245930" sldId="294"/>
            <ac:spMk id="30" creationId="{389EC1EC-F43A-483A-A5EA-C069DC4E23D5}"/>
          </ac:spMkLst>
        </pc:spChg>
        <pc:spChg chg="mod">
          <ac:chgData name="Stanford Bowman" userId="6ede3e4e1afbea80" providerId="LiveId" clId="{50EC4BE6-4CB6-4E2D-AAC7-D3FB95A091DD}" dt="2024-08-26T18:03:58.513" v="573" actId="1035"/>
          <ac:spMkLst>
            <pc:docMk/>
            <pc:sldMk cId="3419245930" sldId="294"/>
            <ac:spMk id="41" creationId="{A08F2ABD-684F-47A5-BE62-ECDC7B7897D2}"/>
          </ac:spMkLst>
        </pc:spChg>
        <pc:grpChg chg="del">
          <ac:chgData name="Stanford Bowman" userId="6ede3e4e1afbea80" providerId="LiveId" clId="{50EC4BE6-4CB6-4E2D-AAC7-D3FB95A091DD}" dt="2024-08-26T18:15:43.875" v="632" actId="478"/>
          <ac:grpSpMkLst>
            <pc:docMk/>
            <pc:sldMk cId="3419245930" sldId="294"/>
            <ac:grpSpMk id="2" creationId="{89F6D83E-ABCE-4CE5-88FD-4E731E46B8E4}"/>
          </ac:grpSpMkLst>
        </pc:grpChg>
        <pc:grpChg chg="del">
          <ac:chgData name="Stanford Bowman" userId="6ede3e4e1afbea80" providerId="LiveId" clId="{50EC4BE6-4CB6-4E2D-AAC7-D3FB95A091DD}" dt="2024-08-26T17:59:45.367" v="526" actId="165"/>
          <ac:grpSpMkLst>
            <pc:docMk/>
            <pc:sldMk cId="3419245930" sldId="294"/>
            <ac:grpSpMk id="20" creationId="{31E078D0-1B1A-4308-91D5-9C89BB310AC6}"/>
          </ac:grpSpMkLst>
        </pc:grpChg>
        <pc:picChg chg="del">
          <ac:chgData name="Stanford Bowman" userId="6ede3e4e1afbea80" providerId="LiveId" clId="{50EC4BE6-4CB6-4E2D-AAC7-D3FB95A091DD}" dt="2024-08-26T14:21:41.473" v="43" actId="478"/>
          <ac:picMkLst>
            <pc:docMk/>
            <pc:sldMk cId="3419245930" sldId="294"/>
            <ac:picMk id="16" creationId="{533E84C5-7C07-438D-B63D-3721F40311DE}"/>
          </ac:picMkLst>
        </pc:picChg>
      </pc:sldChg>
      <pc:sldChg chg="addSp delSp modSp mod modNotesTx">
        <pc:chgData name="Stanford Bowman" userId="6ede3e4e1afbea80" providerId="LiveId" clId="{50EC4BE6-4CB6-4E2D-AAC7-D3FB95A091DD}" dt="2024-08-26T14:34:11.553" v="127"/>
        <pc:sldMkLst>
          <pc:docMk/>
          <pc:sldMk cId="2795927371" sldId="327"/>
        </pc:sldMkLst>
        <pc:spChg chg="add mod">
          <ac:chgData name="Stanford Bowman" userId="6ede3e4e1afbea80" providerId="LiveId" clId="{50EC4BE6-4CB6-4E2D-AAC7-D3FB95A091DD}" dt="2024-08-26T14:34:11.553" v="127"/>
          <ac:spMkLst>
            <pc:docMk/>
            <pc:sldMk cId="2795927371" sldId="327"/>
            <ac:spMk id="2" creationId="{E4C4549F-D18E-A0BD-AC12-AE94A410B21B}"/>
          </ac:spMkLst>
        </pc:spChg>
        <pc:spChg chg="add mod">
          <ac:chgData name="Stanford Bowman" userId="6ede3e4e1afbea80" providerId="LiveId" clId="{50EC4BE6-4CB6-4E2D-AAC7-D3FB95A091DD}" dt="2024-08-26T14:34:05.003" v="126" actId="1036"/>
          <ac:spMkLst>
            <pc:docMk/>
            <pc:sldMk cId="2795927371" sldId="327"/>
            <ac:spMk id="3" creationId="{25D4642D-08A2-698C-EC61-4B6179FB0BEB}"/>
          </ac:spMkLst>
        </pc:spChg>
        <pc:spChg chg="del mod">
          <ac:chgData name="Stanford Bowman" userId="6ede3e4e1afbea80" providerId="LiveId" clId="{50EC4BE6-4CB6-4E2D-AAC7-D3FB95A091DD}" dt="2024-08-26T14:33:59.411" v="107" actId="478"/>
          <ac:spMkLst>
            <pc:docMk/>
            <pc:sldMk cId="2795927371" sldId="327"/>
            <ac:spMk id="8" creationId="{174B2B79-4A87-4C9F-9D7B-0E8C6515FCAF}"/>
          </ac:spMkLst>
        </pc:spChg>
        <pc:spChg chg="mod">
          <ac:chgData name="Stanford Bowman" userId="6ede3e4e1afbea80" providerId="LiveId" clId="{50EC4BE6-4CB6-4E2D-AAC7-D3FB95A091DD}" dt="2024-08-26T14:25:02.510" v="70" actId="20577"/>
          <ac:spMkLst>
            <pc:docMk/>
            <pc:sldMk cId="2795927371" sldId="327"/>
            <ac:spMk id="17" creationId="{6F5EEDA2-7AE0-43EF-AF75-D8672D8B6481}"/>
          </ac:spMkLst>
        </pc:spChg>
        <pc:spChg chg="del">
          <ac:chgData name="Stanford Bowman" userId="6ede3e4e1afbea80" providerId="LiveId" clId="{50EC4BE6-4CB6-4E2D-AAC7-D3FB95A091DD}" dt="2024-08-26T14:33:59.411" v="107" actId="478"/>
          <ac:spMkLst>
            <pc:docMk/>
            <pc:sldMk cId="2795927371" sldId="327"/>
            <ac:spMk id="19" creationId="{1D44A659-E713-4F38-BC1E-5EC58DB61D99}"/>
          </ac:spMkLst>
        </pc:spChg>
        <pc:picChg chg="del">
          <ac:chgData name="Stanford Bowman" userId="6ede3e4e1afbea80" providerId="LiveId" clId="{50EC4BE6-4CB6-4E2D-AAC7-D3FB95A091DD}" dt="2024-08-26T14:19:43.160" v="22" actId="478"/>
          <ac:picMkLst>
            <pc:docMk/>
            <pc:sldMk cId="2795927371" sldId="327"/>
            <ac:picMk id="10" creationId="{0E039A11-FAB1-4CF7-B684-CF802C327E66}"/>
          </ac:picMkLst>
        </pc:picChg>
      </pc:sldChg>
      <pc:sldChg chg="addSp delSp modSp add del mod modNotes modNotesTx">
        <pc:chgData name="Stanford Bowman" userId="6ede3e4e1afbea80" providerId="LiveId" clId="{50EC4BE6-4CB6-4E2D-AAC7-D3FB95A091DD}" dt="2024-08-26T18:15:05.920" v="620"/>
        <pc:sldMkLst>
          <pc:docMk/>
          <pc:sldMk cId="377237754" sldId="334"/>
        </pc:sldMkLst>
        <pc:spChg chg="add mod">
          <ac:chgData name="Stanford Bowman" userId="6ede3e4e1afbea80" providerId="LiveId" clId="{50EC4BE6-4CB6-4E2D-AAC7-D3FB95A091DD}" dt="2024-08-26T17:45:27.304" v="493" actId="14100"/>
          <ac:spMkLst>
            <pc:docMk/>
            <pc:sldMk cId="377237754" sldId="334"/>
            <ac:spMk id="3" creationId="{44FC8150-4F92-BD21-EF21-7F0B0EBD50CE}"/>
          </ac:spMkLst>
        </pc:spChg>
        <pc:spChg chg="add mod">
          <ac:chgData name="Stanford Bowman" userId="6ede3e4e1afbea80" providerId="LiveId" clId="{50EC4BE6-4CB6-4E2D-AAC7-D3FB95A091DD}" dt="2024-08-26T18:15:05.920" v="620"/>
          <ac:spMkLst>
            <pc:docMk/>
            <pc:sldMk cId="377237754" sldId="334"/>
            <ac:spMk id="4" creationId="{8919ADEB-F05C-81A0-F812-4684288FF47E}"/>
          </ac:spMkLst>
        </pc:spChg>
        <pc:spChg chg="mod">
          <ac:chgData name="Stanford Bowman" userId="6ede3e4e1afbea80" providerId="LiveId" clId="{50EC4BE6-4CB6-4E2D-AAC7-D3FB95A091DD}" dt="2024-08-26T17:47:41.975" v="501" actId="14100"/>
          <ac:spMkLst>
            <pc:docMk/>
            <pc:sldMk cId="377237754" sldId="334"/>
            <ac:spMk id="14" creationId="{05132102-443B-4EAB-A069-A49BCFB06ED4}"/>
          </ac:spMkLst>
        </pc:spChg>
        <pc:spChg chg="del mod">
          <ac:chgData name="Stanford Bowman" userId="6ede3e4e1afbea80" providerId="LiveId" clId="{50EC4BE6-4CB6-4E2D-AAC7-D3FB95A091DD}" dt="2024-08-26T18:15:04.989" v="619" actId="478"/>
          <ac:spMkLst>
            <pc:docMk/>
            <pc:sldMk cId="377237754" sldId="334"/>
            <ac:spMk id="15" creationId="{915AEA4C-C607-4E3A-A604-F5B4AD25A71E}"/>
          </ac:spMkLst>
        </pc:spChg>
        <pc:spChg chg="mod">
          <ac:chgData name="Stanford Bowman" userId="6ede3e4e1afbea80" providerId="LiveId" clId="{50EC4BE6-4CB6-4E2D-AAC7-D3FB95A091DD}" dt="2024-08-26T17:47:36.289" v="500" actId="947"/>
          <ac:spMkLst>
            <pc:docMk/>
            <pc:sldMk cId="377237754" sldId="334"/>
            <ac:spMk id="16" creationId="{13322D18-4BC5-4417-90F6-94A8528ACB24}"/>
          </ac:spMkLst>
        </pc:spChg>
        <pc:spChg chg="mod">
          <ac:chgData name="Stanford Bowman" userId="6ede3e4e1afbea80" providerId="LiveId" clId="{50EC4BE6-4CB6-4E2D-AAC7-D3FB95A091DD}" dt="2024-08-26T17:45:43.771" v="495" actId="1076"/>
          <ac:spMkLst>
            <pc:docMk/>
            <pc:sldMk cId="377237754" sldId="334"/>
            <ac:spMk id="36" creationId="{7162ED1C-2844-4C7B-A56A-B259E1880355}"/>
          </ac:spMkLst>
        </pc:spChg>
        <pc:picChg chg="del">
          <ac:chgData name="Stanford Bowman" userId="6ede3e4e1afbea80" providerId="LiveId" clId="{50EC4BE6-4CB6-4E2D-AAC7-D3FB95A091DD}" dt="2024-08-26T14:21:16.613" v="39" actId="478"/>
          <ac:picMkLst>
            <pc:docMk/>
            <pc:sldMk cId="377237754" sldId="334"/>
            <ac:picMk id="9" creationId="{E4540E8C-4F87-4484-A173-259CFD81D54B}"/>
          </ac:picMkLst>
        </pc:picChg>
      </pc:sldChg>
      <pc:sldChg chg="addSp delSp modSp mod">
        <pc:chgData name="Stanford Bowman" userId="6ede3e4e1afbea80" providerId="LiveId" clId="{50EC4BE6-4CB6-4E2D-AAC7-D3FB95A091DD}" dt="2024-08-26T15:13:07.989" v="262"/>
        <pc:sldMkLst>
          <pc:docMk/>
          <pc:sldMk cId="3768669304" sldId="347"/>
        </pc:sldMkLst>
        <pc:spChg chg="add mod">
          <ac:chgData name="Stanford Bowman" userId="6ede3e4e1afbea80" providerId="LiveId" clId="{50EC4BE6-4CB6-4E2D-AAC7-D3FB95A091DD}" dt="2024-08-26T14:50:39.830" v="163" actId="692"/>
          <ac:spMkLst>
            <pc:docMk/>
            <pc:sldMk cId="3768669304" sldId="347"/>
            <ac:spMk id="3" creationId="{A7F203DB-77B4-41B0-B14B-98D63A158177}"/>
          </ac:spMkLst>
        </pc:spChg>
        <pc:spChg chg="add mod">
          <ac:chgData name="Stanford Bowman" userId="6ede3e4e1afbea80" providerId="LiveId" clId="{50EC4BE6-4CB6-4E2D-AAC7-D3FB95A091DD}" dt="2024-08-26T14:50:39.830" v="163" actId="692"/>
          <ac:spMkLst>
            <pc:docMk/>
            <pc:sldMk cId="3768669304" sldId="347"/>
            <ac:spMk id="4" creationId="{F34BB69B-A45D-8AA4-270F-7DBAC4DD1E16}"/>
          </ac:spMkLst>
        </pc:spChg>
        <pc:spChg chg="del">
          <ac:chgData name="Stanford Bowman" userId="6ede3e4e1afbea80" providerId="LiveId" clId="{50EC4BE6-4CB6-4E2D-AAC7-D3FB95A091DD}" dt="2024-08-26T14:49:50.175" v="156" actId="478"/>
          <ac:spMkLst>
            <pc:docMk/>
            <pc:sldMk cId="3768669304" sldId="347"/>
            <ac:spMk id="18" creationId="{75A92630-B0E1-47C4-A7DD-6F8DD3267784}"/>
          </ac:spMkLst>
        </pc:spChg>
        <pc:spChg chg="del mod">
          <ac:chgData name="Stanford Bowman" userId="6ede3e4e1afbea80" providerId="LiveId" clId="{50EC4BE6-4CB6-4E2D-AAC7-D3FB95A091DD}" dt="2024-08-26T14:49:50.175" v="156" actId="478"/>
          <ac:spMkLst>
            <pc:docMk/>
            <pc:sldMk cId="3768669304" sldId="347"/>
            <ac:spMk id="19" creationId="{D246DF0F-4E7A-479F-881E-A17465121834}"/>
          </ac:spMkLst>
        </pc:spChg>
        <pc:graphicFrameChg chg="mod modGraphic">
          <ac:chgData name="Stanford Bowman" userId="6ede3e4e1afbea80" providerId="LiveId" clId="{50EC4BE6-4CB6-4E2D-AAC7-D3FB95A091DD}" dt="2024-08-26T15:13:07.989" v="262"/>
          <ac:graphicFrameMkLst>
            <pc:docMk/>
            <pc:sldMk cId="3768669304" sldId="347"/>
            <ac:graphicFrameMk id="2" creationId="{56D5263E-968B-4321-8424-87004D7EBD1B}"/>
          </ac:graphicFrameMkLst>
        </pc:graphicFrameChg>
      </pc:sldChg>
      <pc:sldChg chg="delSp modSp mod ord modNotesTx">
        <pc:chgData name="Stanford Bowman" userId="6ede3e4e1afbea80" providerId="LiveId" clId="{50EC4BE6-4CB6-4E2D-AAC7-D3FB95A091DD}" dt="2024-08-26T14:36:40.014" v="148" actId="692"/>
        <pc:sldMkLst>
          <pc:docMk/>
          <pc:sldMk cId="1291337244" sldId="388"/>
        </pc:sldMkLst>
        <pc:spChg chg="mod">
          <ac:chgData name="Stanford Bowman" userId="6ede3e4e1afbea80" providerId="LiveId" clId="{50EC4BE6-4CB6-4E2D-AAC7-D3FB95A091DD}" dt="2024-08-26T14:33:16.874" v="102" actId="207"/>
          <ac:spMkLst>
            <pc:docMk/>
            <pc:sldMk cId="1291337244" sldId="388"/>
            <ac:spMk id="3" creationId="{16547988-8B6C-4E76-8A5C-5D7EF042BC55}"/>
          </ac:spMkLst>
        </pc:spChg>
        <pc:spChg chg="mod">
          <ac:chgData name="Stanford Bowman" userId="6ede3e4e1afbea80" providerId="LiveId" clId="{50EC4BE6-4CB6-4E2D-AAC7-D3FB95A091DD}" dt="2024-08-26T14:36:40.014" v="148" actId="692"/>
          <ac:spMkLst>
            <pc:docMk/>
            <pc:sldMk cId="1291337244" sldId="388"/>
            <ac:spMk id="10" creationId="{001540B8-6FB9-4459-AA62-4EA12C1D9BA0}"/>
          </ac:spMkLst>
        </pc:spChg>
        <pc:spChg chg="mod">
          <ac:chgData name="Stanford Bowman" userId="6ede3e4e1afbea80" providerId="LiveId" clId="{50EC4BE6-4CB6-4E2D-AAC7-D3FB95A091DD}" dt="2024-08-26T14:36:40.014" v="148" actId="692"/>
          <ac:spMkLst>
            <pc:docMk/>
            <pc:sldMk cId="1291337244" sldId="388"/>
            <ac:spMk id="11" creationId="{B104F1DB-30C6-4F6C-8AA5-A288289E63D9}"/>
          </ac:spMkLst>
        </pc:spChg>
        <pc:picChg chg="del">
          <ac:chgData name="Stanford Bowman" userId="6ede3e4e1afbea80" providerId="LiveId" clId="{50EC4BE6-4CB6-4E2D-AAC7-D3FB95A091DD}" dt="2024-08-26T14:20:23.685" v="29" actId="478"/>
          <ac:picMkLst>
            <pc:docMk/>
            <pc:sldMk cId="1291337244" sldId="388"/>
            <ac:picMk id="6" creationId="{DD0A2049-B9E9-4D47-A04A-20443E0526D9}"/>
          </ac:picMkLst>
        </pc:picChg>
      </pc:sldChg>
      <pc:sldChg chg="delSp modSp del mod">
        <pc:chgData name="Stanford Bowman" userId="6ede3e4e1afbea80" providerId="LiveId" clId="{50EC4BE6-4CB6-4E2D-AAC7-D3FB95A091DD}" dt="2024-08-26T16:13:14.013" v="447" actId="47"/>
        <pc:sldMkLst>
          <pc:docMk/>
          <pc:sldMk cId="2431064936" sldId="394"/>
        </pc:sldMkLst>
        <pc:spChg chg="mod">
          <ac:chgData name="Stanford Bowman" userId="6ede3e4e1afbea80" providerId="LiveId" clId="{50EC4BE6-4CB6-4E2D-AAC7-D3FB95A091DD}" dt="2024-08-26T14:13:39.824" v="0"/>
          <ac:spMkLst>
            <pc:docMk/>
            <pc:sldMk cId="2431064936" sldId="394"/>
            <ac:spMk id="20" creationId="{21A0C29E-5FD2-42C9-B99F-0ADEB03F2FF7}"/>
          </ac:spMkLst>
        </pc:spChg>
        <pc:picChg chg="del">
          <ac:chgData name="Stanford Bowman" userId="6ede3e4e1afbea80" providerId="LiveId" clId="{50EC4BE6-4CB6-4E2D-AAC7-D3FB95A091DD}" dt="2024-08-26T14:21:11.585" v="38" actId="478"/>
          <ac:picMkLst>
            <pc:docMk/>
            <pc:sldMk cId="2431064936" sldId="394"/>
            <ac:picMk id="9" creationId="{B8E67A08-DFAE-4F01-91C1-24ADE2DA4564}"/>
          </ac:picMkLst>
        </pc:picChg>
      </pc:sldChg>
      <pc:sldChg chg="addSp delSp modSp add del mod modNotesTx">
        <pc:chgData name="Stanford Bowman" userId="6ede3e4e1afbea80" providerId="LiveId" clId="{50EC4BE6-4CB6-4E2D-AAC7-D3FB95A091DD}" dt="2024-08-26T18:06:03.347" v="578" actId="47"/>
        <pc:sldMkLst>
          <pc:docMk/>
          <pc:sldMk cId="1080877334" sldId="400"/>
        </pc:sldMkLst>
        <pc:spChg chg="add del mod">
          <ac:chgData name="Stanford Bowman" userId="6ede3e4e1afbea80" providerId="LiveId" clId="{50EC4BE6-4CB6-4E2D-AAC7-D3FB95A091DD}" dt="2024-08-26T14:22:00.035" v="46" actId="478"/>
          <ac:spMkLst>
            <pc:docMk/>
            <pc:sldMk cId="1080877334" sldId="400"/>
            <ac:spMk id="5" creationId="{6D81FBF1-880D-B2B5-5300-F0D1636F25DA}"/>
          </ac:spMkLst>
        </pc:spChg>
        <pc:spChg chg="mod">
          <ac:chgData name="Stanford Bowman" userId="6ede3e4e1afbea80" providerId="LiveId" clId="{50EC4BE6-4CB6-4E2D-AAC7-D3FB95A091DD}" dt="2024-08-26T14:13:39.824" v="0"/>
          <ac:spMkLst>
            <pc:docMk/>
            <pc:sldMk cId="1080877334" sldId="400"/>
            <ac:spMk id="28" creationId="{4759C793-5857-4BAB-A16B-32464895BFDD}"/>
          </ac:spMkLst>
        </pc:spChg>
        <pc:picChg chg="del">
          <ac:chgData name="Stanford Bowman" userId="6ede3e4e1afbea80" providerId="LiveId" clId="{50EC4BE6-4CB6-4E2D-AAC7-D3FB95A091DD}" dt="2024-08-26T14:21:55.176" v="45" actId="478"/>
          <ac:picMkLst>
            <pc:docMk/>
            <pc:sldMk cId="1080877334" sldId="400"/>
            <ac:picMk id="19" creationId="{D29ABF51-3D9B-4EDF-9280-8D955DC231A6}"/>
          </ac:picMkLst>
        </pc:picChg>
      </pc:sldChg>
      <pc:sldChg chg="modSp del">
        <pc:chgData name="Stanford Bowman" userId="6ede3e4e1afbea80" providerId="LiveId" clId="{50EC4BE6-4CB6-4E2D-AAC7-D3FB95A091DD}" dt="2024-08-26T14:56:00.133" v="199" actId="47"/>
        <pc:sldMkLst>
          <pc:docMk/>
          <pc:sldMk cId="2452967024" sldId="401"/>
        </pc:sldMkLst>
        <pc:spChg chg="mod">
          <ac:chgData name="Stanford Bowman" userId="6ede3e4e1afbea80" providerId="LiveId" clId="{50EC4BE6-4CB6-4E2D-AAC7-D3FB95A091DD}" dt="2024-08-26T14:13:39.824" v="0"/>
          <ac:spMkLst>
            <pc:docMk/>
            <pc:sldMk cId="2452967024" sldId="401"/>
            <ac:spMk id="18" creationId="{2F65DAA1-8993-447F-8CD1-0898FEE1DE0D}"/>
          </ac:spMkLst>
        </pc:spChg>
      </pc:sldChg>
      <pc:sldChg chg="addSp delSp modSp add del mod">
        <pc:chgData name="Stanford Bowman" userId="6ede3e4e1afbea80" providerId="LiveId" clId="{50EC4BE6-4CB6-4E2D-AAC7-D3FB95A091DD}" dt="2024-08-26T18:06:03.347" v="578" actId="47"/>
        <pc:sldMkLst>
          <pc:docMk/>
          <pc:sldMk cId="1050852572" sldId="402"/>
        </pc:sldMkLst>
        <pc:spChg chg="add del mod">
          <ac:chgData name="Stanford Bowman" userId="6ede3e4e1afbea80" providerId="LiveId" clId="{50EC4BE6-4CB6-4E2D-AAC7-D3FB95A091DD}" dt="2024-08-26T14:22:11.959" v="48" actId="478"/>
          <ac:spMkLst>
            <pc:docMk/>
            <pc:sldMk cId="1050852572" sldId="402"/>
            <ac:spMk id="5" creationId="{C01DE6D6-C46D-206D-ADE7-839ABFCE2821}"/>
          </ac:spMkLst>
        </pc:spChg>
        <pc:spChg chg="mod">
          <ac:chgData name="Stanford Bowman" userId="6ede3e4e1afbea80" providerId="LiveId" clId="{50EC4BE6-4CB6-4E2D-AAC7-D3FB95A091DD}" dt="2024-08-26T14:13:39.824" v="0"/>
          <ac:spMkLst>
            <pc:docMk/>
            <pc:sldMk cId="1050852572" sldId="402"/>
            <ac:spMk id="28" creationId="{4759C793-5857-4BAB-A16B-32464895BFDD}"/>
          </ac:spMkLst>
        </pc:spChg>
        <pc:picChg chg="del">
          <ac:chgData name="Stanford Bowman" userId="6ede3e4e1afbea80" providerId="LiveId" clId="{50EC4BE6-4CB6-4E2D-AAC7-D3FB95A091DD}" dt="2024-08-26T14:22:08.710" v="47" actId="478"/>
          <ac:picMkLst>
            <pc:docMk/>
            <pc:sldMk cId="1050852572" sldId="402"/>
            <ac:picMk id="17" creationId="{F33D17EE-07C3-48E2-9B10-31CCBDF3AE11}"/>
          </ac:picMkLst>
        </pc:picChg>
      </pc:sldChg>
      <pc:sldChg chg="modSp del">
        <pc:chgData name="Stanford Bowman" userId="6ede3e4e1afbea80" providerId="LiveId" clId="{50EC4BE6-4CB6-4E2D-AAC7-D3FB95A091DD}" dt="2024-08-26T14:56:03.928" v="200" actId="47"/>
        <pc:sldMkLst>
          <pc:docMk/>
          <pc:sldMk cId="1992687777" sldId="403"/>
        </pc:sldMkLst>
        <pc:spChg chg="mod">
          <ac:chgData name="Stanford Bowman" userId="6ede3e4e1afbea80" providerId="LiveId" clId="{50EC4BE6-4CB6-4E2D-AAC7-D3FB95A091DD}" dt="2024-08-26T14:13:39.824" v="0"/>
          <ac:spMkLst>
            <pc:docMk/>
            <pc:sldMk cId="1992687777" sldId="403"/>
            <ac:spMk id="18" creationId="{2F65DAA1-8993-447F-8CD1-0898FEE1DE0D}"/>
          </ac:spMkLst>
        </pc:spChg>
      </pc:sldChg>
      <pc:sldChg chg="addSp delSp modSp mod modNotes modNotesTx">
        <pc:chgData name="Stanford Bowman" userId="6ede3e4e1afbea80" providerId="LiveId" clId="{50EC4BE6-4CB6-4E2D-AAC7-D3FB95A091DD}" dt="2024-08-26T15:04:08.945" v="228" actId="14100"/>
        <pc:sldMkLst>
          <pc:docMk/>
          <pc:sldMk cId="433659748" sldId="405"/>
        </pc:sldMkLst>
        <pc:spChg chg="add mod">
          <ac:chgData name="Stanford Bowman" userId="6ede3e4e1afbea80" providerId="LiveId" clId="{50EC4BE6-4CB6-4E2D-AAC7-D3FB95A091DD}" dt="2024-08-26T14:37:25.102" v="152" actId="692"/>
          <ac:spMkLst>
            <pc:docMk/>
            <pc:sldMk cId="433659748" sldId="405"/>
            <ac:spMk id="2" creationId="{351642A1-8EF5-11F8-7902-2A82F9C6D566}"/>
          </ac:spMkLst>
        </pc:spChg>
        <pc:spChg chg="mod">
          <ac:chgData name="Stanford Bowman" userId="6ede3e4e1afbea80" providerId="LiveId" clId="{50EC4BE6-4CB6-4E2D-AAC7-D3FB95A091DD}" dt="2024-08-26T15:04:08.945" v="228" actId="14100"/>
          <ac:spMkLst>
            <pc:docMk/>
            <pc:sldMk cId="433659748" sldId="405"/>
            <ac:spMk id="3" creationId="{16547988-8B6C-4E76-8A5C-5D7EF042BC55}"/>
          </ac:spMkLst>
        </pc:spChg>
        <pc:spChg chg="add mod">
          <ac:chgData name="Stanford Bowman" userId="6ede3e4e1afbea80" providerId="LiveId" clId="{50EC4BE6-4CB6-4E2D-AAC7-D3FB95A091DD}" dt="2024-08-26T14:37:25.102" v="152" actId="692"/>
          <ac:spMkLst>
            <pc:docMk/>
            <pc:sldMk cId="433659748" sldId="405"/>
            <ac:spMk id="4" creationId="{C44111D3-F28E-8CE0-A032-CB7CE6FE1C2B}"/>
          </ac:spMkLst>
        </pc:spChg>
        <pc:spChg chg="del">
          <ac:chgData name="Stanford Bowman" userId="6ede3e4e1afbea80" providerId="LiveId" clId="{50EC4BE6-4CB6-4E2D-AAC7-D3FB95A091DD}" dt="2024-08-26T14:36:54.539" v="149" actId="478"/>
          <ac:spMkLst>
            <pc:docMk/>
            <pc:sldMk cId="433659748" sldId="405"/>
            <ac:spMk id="13" creationId="{AA07AF14-3F49-474D-A96B-004AE03C3C3D}"/>
          </ac:spMkLst>
        </pc:spChg>
        <pc:spChg chg="del mod">
          <ac:chgData name="Stanford Bowman" userId="6ede3e4e1afbea80" providerId="LiveId" clId="{50EC4BE6-4CB6-4E2D-AAC7-D3FB95A091DD}" dt="2024-08-26T14:36:54.539" v="149" actId="478"/>
          <ac:spMkLst>
            <pc:docMk/>
            <pc:sldMk cId="433659748" sldId="405"/>
            <ac:spMk id="14" creationId="{4874FF75-68AE-44C4-B4E4-2B5BEDC3CE56}"/>
          </ac:spMkLst>
        </pc:spChg>
        <pc:picChg chg="del">
          <ac:chgData name="Stanford Bowman" userId="6ede3e4e1afbea80" providerId="LiveId" clId="{50EC4BE6-4CB6-4E2D-AAC7-D3FB95A091DD}" dt="2024-08-26T14:20:15.233" v="28" actId="478"/>
          <ac:picMkLst>
            <pc:docMk/>
            <pc:sldMk cId="433659748" sldId="405"/>
            <ac:picMk id="5" creationId="{B245E39F-E9F0-47D8-AB07-1EFF06E9880F}"/>
          </ac:picMkLst>
        </pc:picChg>
      </pc:sldChg>
      <pc:sldChg chg="addSp delSp modSp mod modNotesTx">
        <pc:chgData name="Stanford Bowman" userId="6ede3e4e1afbea80" providerId="LiveId" clId="{50EC4BE6-4CB6-4E2D-AAC7-D3FB95A091DD}" dt="2024-08-26T15:13:20.840" v="264"/>
        <pc:sldMkLst>
          <pc:docMk/>
          <pc:sldMk cId="2979451119" sldId="406"/>
        </pc:sldMkLst>
        <pc:spChg chg="add mod">
          <ac:chgData name="Stanford Bowman" userId="6ede3e4e1afbea80" providerId="LiveId" clId="{50EC4BE6-4CB6-4E2D-AAC7-D3FB95A091DD}" dt="2024-08-26T14:52:27.348" v="172"/>
          <ac:spMkLst>
            <pc:docMk/>
            <pc:sldMk cId="2979451119" sldId="406"/>
            <ac:spMk id="3" creationId="{647FB8DA-9EB2-5D17-2B29-5AB3D8BE23CC}"/>
          </ac:spMkLst>
        </pc:spChg>
        <pc:spChg chg="add mod">
          <ac:chgData name="Stanford Bowman" userId="6ede3e4e1afbea80" providerId="LiveId" clId="{50EC4BE6-4CB6-4E2D-AAC7-D3FB95A091DD}" dt="2024-08-26T14:52:27.348" v="172"/>
          <ac:spMkLst>
            <pc:docMk/>
            <pc:sldMk cId="2979451119" sldId="406"/>
            <ac:spMk id="4" creationId="{909E820A-9700-3040-5A1D-F57FDF988B8D}"/>
          </ac:spMkLst>
        </pc:spChg>
        <pc:spChg chg="del">
          <ac:chgData name="Stanford Bowman" userId="6ede3e4e1afbea80" providerId="LiveId" clId="{50EC4BE6-4CB6-4E2D-AAC7-D3FB95A091DD}" dt="2024-08-26T14:52:26.926" v="171" actId="478"/>
          <ac:spMkLst>
            <pc:docMk/>
            <pc:sldMk cId="2979451119" sldId="406"/>
            <ac:spMk id="18" creationId="{75A92630-B0E1-47C4-A7DD-6F8DD3267784}"/>
          </ac:spMkLst>
        </pc:spChg>
        <pc:spChg chg="del mod">
          <ac:chgData name="Stanford Bowman" userId="6ede3e4e1afbea80" providerId="LiveId" clId="{50EC4BE6-4CB6-4E2D-AAC7-D3FB95A091DD}" dt="2024-08-26T14:52:26.926" v="171" actId="478"/>
          <ac:spMkLst>
            <pc:docMk/>
            <pc:sldMk cId="2979451119" sldId="406"/>
            <ac:spMk id="19" creationId="{D246DF0F-4E7A-479F-881E-A17465121834}"/>
          </ac:spMkLst>
        </pc:spChg>
        <pc:graphicFrameChg chg="add del mod modGraphic">
          <ac:chgData name="Stanford Bowman" userId="6ede3e4e1afbea80" providerId="LiveId" clId="{50EC4BE6-4CB6-4E2D-AAC7-D3FB95A091DD}" dt="2024-08-26T15:13:20.840" v="264"/>
          <ac:graphicFrameMkLst>
            <pc:docMk/>
            <pc:sldMk cId="2979451119" sldId="406"/>
            <ac:graphicFrameMk id="2" creationId="{56D5263E-968B-4321-8424-87004D7EBD1B}"/>
          </ac:graphicFrameMkLst>
        </pc:graphicFrameChg>
        <pc:picChg chg="del">
          <ac:chgData name="Stanford Bowman" userId="6ede3e4e1afbea80" providerId="LiveId" clId="{50EC4BE6-4CB6-4E2D-AAC7-D3FB95A091DD}" dt="2024-08-26T14:20:47.105" v="35" actId="478"/>
          <ac:picMkLst>
            <pc:docMk/>
            <pc:sldMk cId="2979451119" sldId="406"/>
            <ac:picMk id="5" creationId="{3965BCBB-5166-44AF-95B6-4B9A4814EC0D}"/>
          </ac:picMkLst>
        </pc:picChg>
      </pc:sldChg>
      <pc:sldChg chg="addSp delSp modSp mod ord modNotes modNotesTx">
        <pc:chgData name="Stanford Bowman" userId="6ede3e4e1afbea80" providerId="LiveId" clId="{50EC4BE6-4CB6-4E2D-AAC7-D3FB95A091DD}" dt="2024-08-26T14:35:33.726" v="146" actId="692"/>
        <pc:sldMkLst>
          <pc:docMk/>
          <pc:sldMk cId="2561383109" sldId="408"/>
        </pc:sldMkLst>
        <pc:spChg chg="mod">
          <ac:chgData name="Stanford Bowman" userId="6ede3e4e1afbea80" providerId="LiveId" clId="{50EC4BE6-4CB6-4E2D-AAC7-D3FB95A091DD}" dt="2024-08-26T14:28:24.947" v="81" actId="15"/>
          <ac:spMkLst>
            <pc:docMk/>
            <pc:sldMk cId="2561383109" sldId="408"/>
            <ac:spMk id="3" creationId="{16547988-8B6C-4E76-8A5C-5D7EF042BC55}"/>
          </ac:spMkLst>
        </pc:spChg>
        <pc:spChg chg="add del mod">
          <ac:chgData name="Stanford Bowman" userId="6ede3e4e1afbea80" providerId="LiveId" clId="{50EC4BE6-4CB6-4E2D-AAC7-D3FB95A091DD}" dt="2024-08-26T14:34:38.908" v="132" actId="22"/>
          <ac:spMkLst>
            <pc:docMk/>
            <pc:sldMk cId="2561383109" sldId="408"/>
            <ac:spMk id="4" creationId="{EDFBA992-BEE6-598E-0B2E-24F9FBF509F7}"/>
          </ac:spMkLst>
        </pc:spChg>
        <pc:spChg chg="add mod">
          <ac:chgData name="Stanford Bowman" userId="6ede3e4e1afbea80" providerId="LiveId" clId="{50EC4BE6-4CB6-4E2D-AAC7-D3FB95A091DD}" dt="2024-08-26T14:35:33.726" v="146" actId="692"/>
          <ac:spMkLst>
            <pc:docMk/>
            <pc:sldMk cId="2561383109" sldId="408"/>
            <ac:spMk id="6" creationId="{F658BB87-2D23-FBA5-08AD-7B175EDE132B}"/>
          </ac:spMkLst>
        </pc:spChg>
        <pc:spChg chg="add mod">
          <ac:chgData name="Stanford Bowman" userId="6ede3e4e1afbea80" providerId="LiveId" clId="{50EC4BE6-4CB6-4E2D-AAC7-D3FB95A091DD}" dt="2024-08-26T14:35:33.726" v="146" actId="692"/>
          <ac:spMkLst>
            <pc:docMk/>
            <pc:sldMk cId="2561383109" sldId="408"/>
            <ac:spMk id="7" creationId="{E4BFF835-DACC-AE4A-8131-EFF9BA577039}"/>
          </ac:spMkLst>
        </pc:spChg>
        <pc:spChg chg="del">
          <ac:chgData name="Stanford Bowman" userId="6ede3e4e1afbea80" providerId="LiveId" clId="{50EC4BE6-4CB6-4E2D-AAC7-D3FB95A091DD}" dt="2024-08-26T14:34:29.226" v="128" actId="478"/>
          <ac:spMkLst>
            <pc:docMk/>
            <pc:sldMk cId="2561383109" sldId="408"/>
            <ac:spMk id="13" creationId="{AA07AF14-3F49-474D-A96B-004AE03C3C3D}"/>
          </ac:spMkLst>
        </pc:spChg>
        <pc:spChg chg="del mod">
          <ac:chgData name="Stanford Bowman" userId="6ede3e4e1afbea80" providerId="LiveId" clId="{50EC4BE6-4CB6-4E2D-AAC7-D3FB95A091DD}" dt="2024-08-26T14:34:29.226" v="128" actId="478"/>
          <ac:spMkLst>
            <pc:docMk/>
            <pc:sldMk cId="2561383109" sldId="408"/>
            <ac:spMk id="14" creationId="{4874FF75-68AE-44C4-B4E4-2B5BEDC3CE56}"/>
          </ac:spMkLst>
        </pc:spChg>
        <pc:picChg chg="del">
          <ac:chgData name="Stanford Bowman" userId="6ede3e4e1afbea80" providerId="LiveId" clId="{50EC4BE6-4CB6-4E2D-AAC7-D3FB95A091DD}" dt="2024-08-26T14:20:05.648" v="27" actId="478"/>
          <ac:picMkLst>
            <pc:docMk/>
            <pc:sldMk cId="2561383109" sldId="408"/>
            <ac:picMk id="5" creationId="{0631E84F-FB66-4F65-B136-6981CB5989B0}"/>
          </ac:picMkLst>
        </pc:picChg>
      </pc:sldChg>
      <pc:sldChg chg="delSp modSp del mod">
        <pc:chgData name="Stanford Bowman" userId="6ede3e4e1afbea80" providerId="LiveId" clId="{50EC4BE6-4CB6-4E2D-AAC7-D3FB95A091DD}" dt="2024-08-26T17:48:05.433" v="502" actId="47"/>
        <pc:sldMkLst>
          <pc:docMk/>
          <pc:sldMk cId="1197084668" sldId="409"/>
        </pc:sldMkLst>
        <pc:spChg chg="mod">
          <ac:chgData name="Stanford Bowman" userId="6ede3e4e1afbea80" providerId="LiveId" clId="{50EC4BE6-4CB6-4E2D-AAC7-D3FB95A091DD}" dt="2024-08-26T14:13:39.824" v="0"/>
          <ac:spMkLst>
            <pc:docMk/>
            <pc:sldMk cId="1197084668" sldId="409"/>
            <ac:spMk id="15" creationId="{915AEA4C-C607-4E3A-A604-F5B4AD25A71E}"/>
          </ac:spMkLst>
        </pc:spChg>
        <pc:picChg chg="del">
          <ac:chgData name="Stanford Bowman" userId="6ede3e4e1afbea80" providerId="LiveId" clId="{50EC4BE6-4CB6-4E2D-AAC7-D3FB95A091DD}" dt="2024-08-26T14:21:21.398" v="40" actId="478"/>
          <ac:picMkLst>
            <pc:docMk/>
            <pc:sldMk cId="1197084668" sldId="409"/>
            <ac:picMk id="9" creationId="{3B14DBEF-9A93-4F24-9A73-1563DC8119B3}"/>
          </ac:picMkLst>
        </pc:picChg>
      </pc:sldChg>
      <pc:sldChg chg="addSp delSp modSp mod">
        <pc:chgData name="Stanford Bowman" userId="6ede3e4e1afbea80" providerId="LiveId" clId="{50EC4BE6-4CB6-4E2D-AAC7-D3FB95A091DD}" dt="2024-08-26T15:20:25.856" v="281" actId="2085"/>
        <pc:sldMkLst>
          <pc:docMk/>
          <pc:sldMk cId="4234238527" sldId="410"/>
        </pc:sldMkLst>
        <pc:spChg chg="add mod">
          <ac:chgData name="Stanford Bowman" userId="6ede3e4e1afbea80" providerId="LiveId" clId="{50EC4BE6-4CB6-4E2D-AAC7-D3FB95A091DD}" dt="2024-08-26T14:54:21.275" v="187"/>
          <ac:spMkLst>
            <pc:docMk/>
            <pc:sldMk cId="4234238527" sldId="410"/>
            <ac:spMk id="3" creationId="{87376502-5536-30AB-9B5D-6448FF767CC4}"/>
          </ac:spMkLst>
        </pc:spChg>
        <pc:spChg chg="add mod">
          <ac:chgData name="Stanford Bowman" userId="6ede3e4e1afbea80" providerId="LiveId" clId="{50EC4BE6-4CB6-4E2D-AAC7-D3FB95A091DD}" dt="2024-08-26T14:54:21.275" v="187"/>
          <ac:spMkLst>
            <pc:docMk/>
            <pc:sldMk cId="4234238527" sldId="410"/>
            <ac:spMk id="4" creationId="{B671C6F6-65EC-97F2-2FAE-5240262561C3}"/>
          </ac:spMkLst>
        </pc:spChg>
        <pc:spChg chg="del">
          <ac:chgData name="Stanford Bowman" userId="6ede3e4e1afbea80" providerId="LiveId" clId="{50EC4BE6-4CB6-4E2D-AAC7-D3FB95A091DD}" dt="2024-08-26T14:54:20.358" v="186" actId="478"/>
          <ac:spMkLst>
            <pc:docMk/>
            <pc:sldMk cId="4234238527" sldId="410"/>
            <ac:spMk id="18" creationId="{75A92630-B0E1-47C4-A7DD-6F8DD3267784}"/>
          </ac:spMkLst>
        </pc:spChg>
        <pc:spChg chg="del mod">
          <ac:chgData name="Stanford Bowman" userId="6ede3e4e1afbea80" providerId="LiveId" clId="{50EC4BE6-4CB6-4E2D-AAC7-D3FB95A091DD}" dt="2024-08-26T14:54:20.358" v="186" actId="478"/>
          <ac:spMkLst>
            <pc:docMk/>
            <pc:sldMk cId="4234238527" sldId="410"/>
            <ac:spMk id="19" creationId="{D246DF0F-4E7A-479F-881E-A17465121834}"/>
          </ac:spMkLst>
        </pc:spChg>
        <pc:graphicFrameChg chg="del">
          <ac:chgData name="Stanford Bowman" userId="6ede3e4e1afbea80" providerId="LiveId" clId="{50EC4BE6-4CB6-4E2D-AAC7-D3FB95A091DD}" dt="2024-08-26T14:54:35.252" v="188" actId="478"/>
          <ac:graphicFrameMkLst>
            <pc:docMk/>
            <pc:sldMk cId="4234238527" sldId="410"/>
            <ac:graphicFrameMk id="2" creationId="{56D5263E-968B-4321-8424-87004D7EBD1B}"/>
          </ac:graphicFrameMkLst>
        </pc:graphicFrameChg>
        <pc:graphicFrameChg chg="add mod">
          <ac:chgData name="Stanford Bowman" userId="6ede3e4e1afbea80" providerId="LiveId" clId="{50EC4BE6-4CB6-4E2D-AAC7-D3FB95A091DD}" dt="2024-08-26T15:20:25.856" v="281" actId="2085"/>
          <ac:graphicFrameMkLst>
            <pc:docMk/>
            <pc:sldMk cId="4234238527" sldId="410"/>
            <ac:graphicFrameMk id="6" creationId="{ABDD814E-B190-BD41-850B-892C110D3C65}"/>
          </ac:graphicFrameMkLst>
        </pc:graphicFrameChg>
        <pc:picChg chg="del">
          <ac:chgData name="Stanford Bowman" userId="6ede3e4e1afbea80" providerId="LiveId" clId="{50EC4BE6-4CB6-4E2D-AAC7-D3FB95A091DD}" dt="2024-08-26T14:20:53.442" v="36" actId="478"/>
          <ac:picMkLst>
            <pc:docMk/>
            <pc:sldMk cId="4234238527" sldId="410"/>
            <ac:picMk id="5" creationId="{3965BCBB-5166-44AF-95B6-4B9A4814EC0D}"/>
          </ac:picMkLst>
        </pc:picChg>
      </pc:sldChg>
      <pc:sldChg chg="delSp modSp del mod setBg">
        <pc:chgData name="Stanford Bowman" userId="6ede3e4e1afbea80" providerId="LiveId" clId="{50EC4BE6-4CB6-4E2D-AAC7-D3FB95A091DD}" dt="2024-08-26T18:54:45.995" v="671" actId="47"/>
        <pc:sldMkLst>
          <pc:docMk/>
          <pc:sldMk cId="2904361728" sldId="412"/>
        </pc:sldMkLst>
        <pc:spChg chg="mod">
          <ac:chgData name="Stanford Bowman" userId="6ede3e4e1afbea80" providerId="LiveId" clId="{50EC4BE6-4CB6-4E2D-AAC7-D3FB95A091DD}" dt="2024-08-26T18:24:32.142" v="643"/>
          <ac:spMkLst>
            <pc:docMk/>
            <pc:sldMk cId="2904361728" sldId="412"/>
            <ac:spMk id="42" creationId="{B307E2C6-2CBF-4ABE-9D68-F2BB437746E1}"/>
          </ac:spMkLst>
        </pc:spChg>
        <pc:picChg chg="del mod">
          <ac:chgData name="Stanford Bowman" userId="6ede3e4e1afbea80" providerId="LiveId" clId="{50EC4BE6-4CB6-4E2D-AAC7-D3FB95A091DD}" dt="2024-08-26T14:22:18.037" v="50" actId="478"/>
          <ac:picMkLst>
            <pc:docMk/>
            <pc:sldMk cId="2904361728" sldId="412"/>
            <ac:picMk id="13" creationId="{4783F160-09E5-47DD-BFF1-CEBED6C921FD}"/>
          </ac:picMkLst>
        </pc:picChg>
      </pc:sldChg>
      <pc:sldChg chg="modSp add del mod ord modNotes modNotesTx">
        <pc:chgData name="Stanford Bowman" userId="6ede3e4e1afbea80" providerId="LiveId" clId="{50EC4BE6-4CB6-4E2D-AAC7-D3FB95A091DD}" dt="2024-08-26T18:05:35.152" v="576" actId="47"/>
        <pc:sldMkLst>
          <pc:docMk/>
          <pc:sldMk cId="248973732" sldId="413"/>
        </pc:sldMkLst>
        <pc:spChg chg="mod">
          <ac:chgData name="Stanford Bowman" userId="6ede3e4e1afbea80" providerId="LiveId" clId="{50EC4BE6-4CB6-4E2D-AAC7-D3FB95A091DD}" dt="2024-08-26T16:01:57.309" v="409" actId="1036"/>
          <ac:spMkLst>
            <pc:docMk/>
            <pc:sldMk cId="248973732" sldId="413"/>
            <ac:spMk id="8" creationId="{694D3A70-0468-42E3-84A6-61138901E49D}"/>
          </ac:spMkLst>
        </pc:spChg>
        <pc:spChg chg="mod">
          <ac:chgData name="Stanford Bowman" userId="6ede3e4e1afbea80" providerId="LiveId" clId="{50EC4BE6-4CB6-4E2D-AAC7-D3FB95A091DD}" dt="2024-08-26T16:01:44.899" v="391" actId="1035"/>
          <ac:spMkLst>
            <pc:docMk/>
            <pc:sldMk cId="248973732" sldId="413"/>
            <ac:spMk id="14" creationId="{57C358EF-8330-41EA-B4B5-E4A86D82BCAD}"/>
          </ac:spMkLst>
        </pc:spChg>
        <pc:spChg chg="mod">
          <ac:chgData name="Stanford Bowman" userId="6ede3e4e1afbea80" providerId="LiveId" clId="{50EC4BE6-4CB6-4E2D-AAC7-D3FB95A091DD}" dt="2024-08-26T16:02:01.690" v="410" actId="14100"/>
          <ac:spMkLst>
            <pc:docMk/>
            <pc:sldMk cId="248973732" sldId="413"/>
            <ac:spMk id="17" creationId="{29897C0E-628D-43DD-9071-DEC95FDE8840}"/>
          </ac:spMkLst>
        </pc:spChg>
        <pc:spChg chg="mod">
          <ac:chgData name="Stanford Bowman" userId="6ede3e4e1afbea80" providerId="LiveId" clId="{50EC4BE6-4CB6-4E2D-AAC7-D3FB95A091DD}" dt="2024-08-26T16:01:50.504" v="392" actId="14100"/>
          <ac:spMkLst>
            <pc:docMk/>
            <pc:sldMk cId="248973732" sldId="413"/>
            <ac:spMk id="19" creationId="{CBDDA04C-5107-49D2-8396-6EF8DC27FDAB}"/>
          </ac:spMkLst>
        </pc:spChg>
      </pc:sldChg>
      <pc:sldChg chg="add del modNotes">
        <pc:chgData name="Stanford Bowman" userId="6ede3e4e1afbea80" providerId="LiveId" clId="{50EC4BE6-4CB6-4E2D-AAC7-D3FB95A091DD}" dt="2024-08-26T18:05:35.152" v="576" actId="47"/>
        <pc:sldMkLst>
          <pc:docMk/>
          <pc:sldMk cId="2867788526" sldId="414"/>
        </pc:sldMkLst>
      </pc:sldChg>
      <pc:sldChg chg="modSp add del mod modNotes modNotesTx">
        <pc:chgData name="Stanford Bowman" userId="6ede3e4e1afbea80" providerId="LiveId" clId="{50EC4BE6-4CB6-4E2D-AAC7-D3FB95A091DD}" dt="2024-08-26T18:05:35.152" v="576" actId="47"/>
        <pc:sldMkLst>
          <pc:docMk/>
          <pc:sldMk cId="4168568162" sldId="415"/>
        </pc:sldMkLst>
        <pc:spChg chg="mod">
          <ac:chgData name="Stanford Bowman" userId="6ede3e4e1afbea80" providerId="LiveId" clId="{50EC4BE6-4CB6-4E2D-AAC7-D3FB95A091DD}" dt="2024-08-26T16:16:14.607" v="466" actId="20577"/>
          <ac:spMkLst>
            <pc:docMk/>
            <pc:sldMk cId="4168568162" sldId="415"/>
            <ac:spMk id="14" creationId="{F441EE31-051D-487D-B40C-4DCD18797F23}"/>
          </ac:spMkLst>
        </pc:spChg>
      </pc:sldChg>
      <pc:sldChg chg="addSp delSp modSp add mod modNotesTx">
        <pc:chgData name="Stanford Bowman" userId="6ede3e4e1afbea80" providerId="LiveId" clId="{50EC4BE6-4CB6-4E2D-AAC7-D3FB95A091DD}" dt="2024-08-26T18:16:07.781" v="637"/>
        <pc:sldMkLst>
          <pc:docMk/>
          <pc:sldMk cId="834239305" sldId="416"/>
        </pc:sldMkLst>
        <pc:spChg chg="mod">
          <ac:chgData name="Stanford Bowman" userId="6ede3e4e1afbea80" providerId="LiveId" clId="{50EC4BE6-4CB6-4E2D-AAC7-D3FB95A091DD}" dt="2024-08-26T18:08:35.903" v="597"/>
          <ac:spMkLst>
            <pc:docMk/>
            <pc:sldMk cId="834239305" sldId="416"/>
            <ac:spMk id="3" creationId="{C173528E-EDC8-4FBE-9BE9-878B206B957E}"/>
          </ac:spMkLst>
        </pc:spChg>
        <pc:spChg chg="add mod">
          <ac:chgData name="Stanford Bowman" userId="6ede3e4e1afbea80" providerId="LiveId" clId="{50EC4BE6-4CB6-4E2D-AAC7-D3FB95A091DD}" dt="2024-08-26T18:10:13.681" v="604"/>
          <ac:spMkLst>
            <pc:docMk/>
            <pc:sldMk cId="834239305" sldId="416"/>
            <ac:spMk id="4" creationId="{29C974B0-E80F-FEBB-1AF0-B96C194E5AB3}"/>
          </ac:spMkLst>
        </pc:spChg>
        <pc:spChg chg="add mod">
          <ac:chgData name="Stanford Bowman" userId="6ede3e4e1afbea80" providerId="LiveId" clId="{50EC4BE6-4CB6-4E2D-AAC7-D3FB95A091DD}" dt="2024-08-26T18:16:07.781" v="637"/>
          <ac:spMkLst>
            <pc:docMk/>
            <pc:sldMk cId="834239305" sldId="416"/>
            <ac:spMk id="5" creationId="{E8EF8980-BF02-FDA2-AD69-A221C5E0E735}"/>
          </ac:spMkLst>
        </pc:spChg>
        <pc:spChg chg="mod">
          <ac:chgData name="Stanford Bowman" userId="6ede3e4e1afbea80" providerId="LiveId" clId="{50EC4BE6-4CB6-4E2D-AAC7-D3FB95A091DD}" dt="2024-08-26T18:08:47.342" v="598"/>
          <ac:spMkLst>
            <pc:docMk/>
            <pc:sldMk cId="834239305" sldId="416"/>
            <ac:spMk id="6" creationId="{86593A81-4E4A-69B9-4A5F-50B3E57265D1}"/>
          </ac:spMkLst>
        </pc:spChg>
        <pc:spChg chg="add mod">
          <ac:chgData name="Stanford Bowman" userId="6ede3e4e1afbea80" providerId="LiveId" clId="{50EC4BE6-4CB6-4E2D-AAC7-D3FB95A091DD}" dt="2024-08-26T18:16:07.781" v="637"/>
          <ac:spMkLst>
            <pc:docMk/>
            <pc:sldMk cId="834239305" sldId="416"/>
            <ac:spMk id="7" creationId="{0E836DD5-594E-1449-1D9C-BD5124226C15}"/>
          </ac:spMkLst>
        </pc:spChg>
        <pc:spChg chg="mod">
          <ac:chgData name="Stanford Bowman" userId="6ede3e4e1afbea80" providerId="LiveId" clId="{50EC4BE6-4CB6-4E2D-AAC7-D3FB95A091DD}" dt="2024-08-26T18:07:28.423" v="586"/>
          <ac:spMkLst>
            <pc:docMk/>
            <pc:sldMk cId="834239305" sldId="416"/>
            <ac:spMk id="21" creationId="{D5CA7739-1376-4613-8ADE-73CDD8360891}"/>
          </ac:spMkLst>
        </pc:spChg>
        <pc:spChg chg="mod">
          <ac:chgData name="Stanford Bowman" userId="6ede3e4e1afbea80" providerId="LiveId" clId="{50EC4BE6-4CB6-4E2D-AAC7-D3FB95A091DD}" dt="2024-08-26T18:06:33.936" v="583"/>
          <ac:spMkLst>
            <pc:docMk/>
            <pc:sldMk cId="834239305" sldId="416"/>
            <ac:spMk id="23" creationId="{4AE1B342-E6EE-45AE-83D4-7797DFEF110B}"/>
          </ac:spMkLst>
        </pc:spChg>
        <pc:spChg chg="del">
          <ac:chgData name="Stanford Bowman" userId="6ede3e4e1afbea80" providerId="LiveId" clId="{50EC4BE6-4CB6-4E2D-AAC7-D3FB95A091DD}" dt="2024-08-26T18:10:13.189" v="603" actId="478"/>
          <ac:spMkLst>
            <pc:docMk/>
            <pc:sldMk cId="834239305" sldId="416"/>
            <ac:spMk id="24" creationId="{78CFF93C-4CD3-4E31-8FF6-6DCA83B82F5E}"/>
          </ac:spMkLst>
        </pc:spChg>
        <pc:spChg chg="mod">
          <ac:chgData name="Stanford Bowman" userId="6ede3e4e1afbea80" providerId="LiveId" clId="{50EC4BE6-4CB6-4E2D-AAC7-D3FB95A091DD}" dt="2024-08-26T18:08:10.269" v="596" actId="1035"/>
          <ac:spMkLst>
            <pc:docMk/>
            <pc:sldMk cId="834239305" sldId="416"/>
            <ac:spMk id="41" creationId="{A08F2ABD-684F-47A5-BE62-ECDC7B7897D2}"/>
          </ac:spMkLst>
        </pc:spChg>
        <pc:grpChg chg="del">
          <ac:chgData name="Stanford Bowman" userId="6ede3e4e1afbea80" providerId="LiveId" clId="{50EC4BE6-4CB6-4E2D-AAC7-D3FB95A091DD}" dt="2024-08-26T18:16:07.310" v="636" actId="478"/>
          <ac:grpSpMkLst>
            <pc:docMk/>
            <pc:sldMk cId="834239305" sldId="416"/>
            <ac:grpSpMk id="2" creationId="{89F6D83E-ABCE-4CE5-88FD-4E731E46B8E4}"/>
          </ac:grpSpMkLst>
        </pc:grpChg>
      </pc:sldChg>
      <pc:sldChg chg="addSp delSp modSp add mod modNotesTx">
        <pc:chgData name="Stanford Bowman" userId="6ede3e4e1afbea80" providerId="LiveId" clId="{50EC4BE6-4CB6-4E2D-AAC7-D3FB95A091DD}" dt="2024-08-26T18:16:13.629" v="639"/>
        <pc:sldMkLst>
          <pc:docMk/>
          <pc:sldMk cId="1497644488" sldId="417"/>
        </pc:sldMkLst>
        <pc:spChg chg="mod">
          <ac:chgData name="Stanford Bowman" userId="6ede3e4e1afbea80" providerId="LiveId" clId="{50EC4BE6-4CB6-4E2D-AAC7-D3FB95A091DD}" dt="2024-08-26T18:13:46.023" v="617" actId="404"/>
          <ac:spMkLst>
            <pc:docMk/>
            <pc:sldMk cId="1497644488" sldId="417"/>
            <ac:spMk id="3" creationId="{C173528E-EDC8-4FBE-9BE9-878B206B957E}"/>
          </ac:spMkLst>
        </pc:spChg>
        <pc:spChg chg="add mod">
          <ac:chgData name="Stanford Bowman" userId="6ede3e4e1afbea80" providerId="LiveId" clId="{50EC4BE6-4CB6-4E2D-AAC7-D3FB95A091DD}" dt="2024-08-26T18:09:57.707" v="602"/>
          <ac:spMkLst>
            <pc:docMk/>
            <pc:sldMk cId="1497644488" sldId="417"/>
            <ac:spMk id="4" creationId="{5A6FFCA1-4DFF-4D1C-2ADC-2C440A9093CD}"/>
          </ac:spMkLst>
        </pc:spChg>
        <pc:spChg chg="add mod">
          <ac:chgData name="Stanford Bowman" userId="6ede3e4e1afbea80" providerId="LiveId" clId="{50EC4BE6-4CB6-4E2D-AAC7-D3FB95A091DD}" dt="2024-08-26T18:16:13.629" v="639"/>
          <ac:spMkLst>
            <pc:docMk/>
            <pc:sldMk cId="1497644488" sldId="417"/>
            <ac:spMk id="5" creationId="{46216D8A-EF26-6943-E75C-9E55661910FB}"/>
          </ac:spMkLst>
        </pc:spChg>
        <pc:spChg chg="mod">
          <ac:chgData name="Stanford Bowman" userId="6ede3e4e1afbea80" providerId="LiveId" clId="{50EC4BE6-4CB6-4E2D-AAC7-D3FB95A091DD}" dt="2024-08-26T18:14:06.049" v="618"/>
          <ac:spMkLst>
            <pc:docMk/>
            <pc:sldMk cId="1497644488" sldId="417"/>
            <ac:spMk id="6" creationId="{86593A81-4E4A-69B9-4A5F-50B3E57265D1}"/>
          </ac:spMkLst>
        </pc:spChg>
        <pc:spChg chg="add mod">
          <ac:chgData name="Stanford Bowman" userId="6ede3e4e1afbea80" providerId="LiveId" clId="{50EC4BE6-4CB6-4E2D-AAC7-D3FB95A091DD}" dt="2024-08-26T18:16:13.629" v="639"/>
          <ac:spMkLst>
            <pc:docMk/>
            <pc:sldMk cId="1497644488" sldId="417"/>
            <ac:spMk id="7" creationId="{1A701071-035C-9A01-81CC-BC7CD89A5F44}"/>
          </ac:spMkLst>
        </pc:spChg>
        <pc:spChg chg="mod">
          <ac:chgData name="Stanford Bowman" userId="6ede3e4e1afbea80" providerId="LiveId" clId="{50EC4BE6-4CB6-4E2D-AAC7-D3FB95A091DD}" dt="2024-08-26T18:12:22.383" v="609"/>
          <ac:spMkLst>
            <pc:docMk/>
            <pc:sldMk cId="1497644488" sldId="417"/>
            <ac:spMk id="21" creationId="{D5CA7739-1376-4613-8ADE-73CDD8360891}"/>
          </ac:spMkLst>
        </pc:spChg>
        <pc:spChg chg="mod">
          <ac:chgData name="Stanford Bowman" userId="6ede3e4e1afbea80" providerId="LiveId" clId="{50EC4BE6-4CB6-4E2D-AAC7-D3FB95A091DD}" dt="2024-08-26T18:11:49.086" v="607"/>
          <ac:spMkLst>
            <pc:docMk/>
            <pc:sldMk cId="1497644488" sldId="417"/>
            <ac:spMk id="23" creationId="{4AE1B342-E6EE-45AE-83D4-7797DFEF110B}"/>
          </ac:spMkLst>
        </pc:spChg>
        <pc:spChg chg="del">
          <ac:chgData name="Stanford Bowman" userId="6ede3e4e1afbea80" providerId="LiveId" clId="{50EC4BE6-4CB6-4E2D-AAC7-D3FB95A091DD}" dt="2024-08-26T18:09:57.198" v="601" actId="478"/>
          <ac:spMkLst>
            <pc:docMk/>
            <pc:sldMk cId="1497644488" sldId="417"/>
            <ac:spMk id="24" creationId="{78CFF93C-4CD3-4E31-8FF6-6DCA83B82F5E}"/>
          </ac:spMkLst>
        </pc:spChg>
        <pc:spChg chg="mod">
          <ac:chgData name="Stanford Bowman" userId="6ede3e4e1afbea80" providerId="LiveId" clId="{50EC4BE6-4CB6-4E2D-AAC7-D3FB95A091DD}" dt="2024-08-26T18:13:35.304" v="614" actId="20577"/>
          <ac:spMkLst>
            <pc:docMk/>
            <pc:sldMk cId="1497644488" sldId="417"/>
            <ac:spMk id="41" creationId="{A08F2ABD-684F-47A5-BE62-ECDC7B7897D2}"/>
          </ac:spMkLst>
        </pc:spChg>
        <pc:grpChg chg="del">
          <ac:chgData name="Stanford Bowman" userId="6ede3e4e1afbea80" providerId="LiveId" clId="{50EC4BE6-4CB6-4E2D-AAC7-D3FB95A091DD}" dt="2024-08-26T18:16:13.218" v="638" actId="478"/>
          <ac:grpSpMkLst>
            <pc:docMk/>
            <pc:sldMk cId="1497644488" sldId="417"/>
            <ac:grpSpMk id="2" creationId="{89F6D83E-ABCE-4CE5-88FD-4E731E46B8E4}"/>
          </ac:grpSpMkLst>
        </pc:grpChg>
      </pc:sldChg>
      <pc:sldChg chg="add ord">
        <pc:chgData name="Stanford Bowman" userId="6ede3e4e1afbea80" providerId="LiveId" clId="{50EC4BE6-4CB6-4E2D-AAC7-D3FB95A091DD}" dt="2024-08-26T18:54:43.978" v="670"/>
        <pc:sldMkLst>
          <pc:docMk/>
          <pc:sldMk cId="1954983289" sldId="418"/>
        </pc:sldMkLst>
      </pc:sldChg>
      <pc:sldMasterChg chg="setBg modSldLayout">
        <pc:chgData name="Stanford Bowman" userId="6ede3e4e1afbea80" providerId="LiveId" clId="{50EC4BE6-4CB6-4E2D-AAC7-D3FB95A091DD}" dt="2024-08-26T14:22:51.910" v="54"/>
        <pc:sldMasterMkLst>
          <pc:docMk/>
          <pc:sldMasterMk cId="0" sldId="2147483648"/>
        </pc:sldMasterMkLst>
        <pc:sldLayoutChg chg="setBg">
          <pc:chgData name="Stanford Bowman" userId="6ede3e4e1afbea80" providerId="LiveId" clId="{50EC4BE6-4CB6-4E2D-AAC7-D3FB95A091DD}" dt="2024-08-26T14:22:51.910" v="54"/>
          <pc:sldLayoutMkLst>
            <pc:docMk/>
            <pc:sldMasterMk cId="0" sldId="2147483648"/>
            <pc:sldLayoutMk cId="0" sldId="2147483649"/>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50"/>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51"/>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52"/>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53"/>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54"/>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55"/>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56"/>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57"/>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58"/>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59"/>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60"/>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63"/>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64"/>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65"/>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67"/>
          </pc:sldLayoutMkLst>
        </pc:sldLayoutChg>
        <pc:sldLayoutChg chg="setBg">
          <pc:chgData name="Stanford Bowman" userId="6ede3e4e1afbea80" providerId="LiveId" clId="{50EC4BE6-4CB6-4E2D-AAC7-D3FB95A091DD}" dt="2024-08-26T14:22:51.910" v="54"/>
          <pc:sldLayoutMkLst>
            <pc:docMk/>
            <pc:sldMasterMk cId="0" sldId="2147483648"/>
            <pc:sldLayoutMk cId="0" sldId="2147483668"/>
          </pc:sldLayoutMkLst>
        </pc:sldLayoutChg>
        <pc:sldLayoutChg chg="setBg">
          <pc:chgData name="Stanford Bowman" userId="6ede3e4e1afbea80" providerId="LiveId" clId="{50EC4BE6-4CB6-4E2D-AAC7-D3FB95A091DD}" dt="2024-08-26T14:22:51.910" v="54"/>
          <pc:sldLayoutMkLst>
            <pc:docMk/>
            <pc:sldMasterMk cId="0" sldId="2147483648"/>
            <pc:sldLayoutMk cId="2544679717" sldId="2147483669"/>
          </pc:sldLayoutMkLst>
        </pc:sldLayoutChg>
        <pc:sldLayoutChg chg="setBg">
          <pc:chgData name="Stanford Bowman" userId="6ede3e4e1afbea80" providerId="LiveId" clId="{50EC4BE6-4CB6-4E2D-AAC7-D3FB95A091DD}" dt="2024-08-26T14:22:51.910" v="54"/>
          <pc:sldLayoutMkLst>
            <pc:docMk/>
            <pc:sldMasterMk cId="0" sldId="2147483648"/>
            <pc:sldLayoutMk cId="3147767068" sldId="2147483670"/>
          </pc:sldLayoutMkLst>
        </pc:sldLayoutChg>
      </pc:sldMasterChg>
    </pc:docChg>
  </pc:docChgLst>
  <pc:docChgLst>
    <pc:chgData name="Stanford Bowman" userId="6ede3e4e1afbea80" providerId="LiveId" clId="{A835EDB5-CBA7-4961-A7B2-CD5AA3B48526}"/>
    <pc:docChg chg="undo custSel modSld">
      <pc:chgData name="Stanford Bowman" userId="6ede3e4e1afbea80" providerId="LiveId" clId="{A835EDB5-CBA7-4961-A7B2-CD5AA3B48526}" dt="2024-09-03T17:38:14.493" v="525" actId="207"/>
      <pc:docMkLst>
        <pc:docMk/>
      </pc:docMkLst>
      <pc:sldChg chg="addSp delSp modSp mod setBg">
        <pc:chgData name="Stanford Bowman" userId="6ede3e4e1afbea80" providerId="LiveId" clId="{A835EDB5-CBA7-4961-A7B2-CD5AA3B48526}" dt="2024-09-03T15:08:56.670" v="267" actId="29295"/>
        <pc:sldMkLst>
          <pc:docMk/>
          <pc:sldMk cId="3571203018" sldId="256"/>
        </pc:sldMkLst>
        <pc:spChg chg="mod ord">
          <ac:chgData name="Stanford Bowman" userId="6ede3e4e1afbea80" providerId="LiveId" clId="{A835EDB5-CBA7-4961-A7B2-CD5AA3B48526}" dt="2024-09-03T15:07:58.334" v="255" actId="26606"/>
          <ac:spMkLst>
            <pc:docMk/>
            <pc:sldMk cId="3571203018" sldId="256"/>
            <ac:spMk id="5" creationId="{AB17F2F9-8B24-460C-81CB-F1B9D25B7EFF}"/>
          </ac:spMkLst>
        </pc:spChg>
        <pc:spChg chg="mod">
          <ac:chgData name="Stanford Bowman" userId="6ede3e4e1afbea80" providerId="LiveId" clId="{A835EDB5-CBA7-4961-A7B2-CD5AA3B48526}" dt="2024-09-03T15:08:30.534" v="263" actId="404"/>
          <ac:spMkLst>
            <pc:docMk/>
            <pc:sldMk cId="3571203018" sldId="256"/>
            <ac:spMk id="6" creationId="{7ED0F640-D937-44E3-95C2-5DC93695EA13}"/>
          </ac:spMkLst>
        </pc:spChg>
        <pc:picChg chg="add mod">
          <ac:chgData name="Stanford Bowman" userId="6ede3e4e1afbea80" providerId="LiveId" clId="{A835EDB5-CBA7-4961-A7B2-CD5AA3B48526}" dt="2024-09-03T15:08:56.670" v="267" actId="29295"/>
          <ac:picMkLst>
            <pc:docMk/>
            <pc:sldMk cId="3571203018" sldId="256"/>
            <ac:picMk id="3" creationId="{113AED72-82AE-C3AC-E8CF-B3812C422ABA}"/>
          </ac:picMkLst>
        </pc:picChg>
        <pc:picChg chg="add del">
          <ac:chgData name="Stanford Bowman" userId="6ede3e4e1afbea80" providerId="LiveId" clId="{A835EDB5-CBA7-4961-A7B2-CD5AA3B48526}" dt="2024-09-03T15:07:58.334" v="255" actId="26606"/>
          <ac:picMkLst>
            <pc:docMk/>
            <pc:sldMk cId="3571203018" sldId="256"/>
            <ac:picMk id="11" creationId="{A53ED3FC-3BE8-4F1F-BEF1-74B1C721718A}"/>
          </ac:picMkLst>
        </pc:picChg>
      </pc:sldChg>
      <pc:sldChg chg="addSp modSp mod modNotes">
        <pc:chgData name="Stanford Bowman" userId="6ede3e4e1afbea80" providerId="LiveId" clId="{A835EDB5-CBA7-4961-A7B2-CD5AA3B48526}" dt="2024-09-03T17:18:48.243" v="396" actId="207"/>
        <pc:sldMkLst>
          <pc:docMk/>
          <pc:sldMk cId="2635551883" sldId="283"/>
        </pc:sldMkLst>
        <pc:spChg chg="add mod">
          <ac:chgData name="Stanford Bowman" userId="6ede3e4e1afbea80" providerId="LiveId" clId="{A835EDB5-CBA7-4961-A7B2-CD5AA3B48526}" dt="2024-09-03T15:00:11.697" v="182" actId="14100"/>
          <ac:spMkLst>
            <pc:docMk/>
            <pc:sldMk cId="2635551883" sldId="283"/>
            <ac:spMk id="2" creationId="{CB75BABD-B406-35E5-CBCB-E6B4073D508E}"/>
          </ac:spMkLst>
        </pc:spChg>
        <pc:spChg chg="mod">
          <ac:chgData name="Stanford Bowman" userId="6ede3e4e1afbea80" providerId="LiveId" clId="{A835EDB5-CBA7-4961-A7B2-CD5AA3B48526}" dt="2024-09-03T17:18:48.243" v="396" actId="207"/>
          <ac:spMkLst>
            <pc:docMk/>
            <pc:sldMk cId="2635551883" sldId="283"/>
            <ac:spMk id="17" creationId="{29897C0E-628D-43DD-9071-DEC95FDE8840}"/>
          </ac:spMkLst>
        </pc:spChg>
      </pc:sldChg>
      <pc:sldChg chg="addSp modSp mod">
        <pc:chgData name="Stanford Bowman" userId="6ede3e4e1afbea80" providerId="LiveId" clId="{A835EDB5-CBA7-4961-A7B2-CD5AA3B48526}" dt="2024-09-03T17:25:32.826" v="437" actId="14100"/>
        <pc:sldMkLst>
          <pc:docMk/>
          <pc:sldMk cId="3267959167" sldId="287"/>
        </pc:sldMkLst>
        <pc:spChg chg="add mod">
          <ac:chgData name="Stanford Bowman" userId="6ede3e4e1afbea80" providerId="LiveId" clId="{A835EDB5-CBA7-4961-A7B2-CD5AA3B48526}" dt="2024-09-03T15:02:07.317" v="237"/>
          <ac:spMkLst>
            <pc:docMk/>
            <pc:sldMk cId="3267959167" sldId="287"/>
            <ac:spMk id="3" creationId="{623514BD-28E5-CC58-9E7E-6BA0AC2760EC}"/>
          </ac:spMkLst>
        </pc:spChg>
        <pc:spChg chg="add mod ord">
          <ac:chgData name="Stanford Bowman" userId="6ede3e4e1afbea80" providerId="LiveId" clId="{A835EDB5-CBA7-4961-A7B2-CD5AA3B48526}" dt="2024-09-03T17:25:17.857" v="435" actId="207"/>
          <ac:spMkLst>
            <pc:docMk/>
            <pc:sldMk cId="3267959167" sldId="287"/>
            <ac:spMk id="5" creationId="{3CEB6411-29E0-6867-A789-356ED1A1EEA9}"/>
          </ac:spMkLst>
        </pc:spChg>
        <pc:grpChg chg="mod">
          <ac:chgData name="Stanford Bowman" userId="6ede3e4e1afbea80" providerId="LiveId" clId="{A835EDB5-CBA7-4961-A7B2-CD5AA3B48526}" dt="2024-09-03T17:25:32.826" v="437" actId="14100"/>
          <ac:grpSpMkLst>
            <pc:docMk/>
            <pc:sldMk cId="3267959167" sldId="287"/>
            <ac:grpSpMk id="4" creationId="{129CC04A-51CE-439F-BB4F-F4A0F4A40EEA}"/>
          </ac:grpSpMkLst>
        </pc:grpChg>
      </pc:sldChg>
      <pc:sldChg chg="addSp delSp modSp mod">
        <pc:chgData name="Stanford Bowman" userId="6ede3e4e1afbea80" providerId="LiveId" clId="{A835EDB5-CBA7-4961-A7B2-CD5AA3B48526}" dt="2024-09-03T17:20:54.334" v="406" actId="21"/>
        <pc:sldMkLst>
          <pc:docMk/>
          <pc:sldMk cId="3283999980" sldId="289"/>
        </pc:sldMkLst>
        <pc:spChg chg="add mod">
          <ac:chgData name="Stanford Bowman" userId="6ede3e4e1afbea80" providerId="LiveId" clId="{A835EDB5-CBA7-4961-A7B2-CD5AA3B48526}" dt="2024-09-03T15:01:56.991" v="234"/>
          <ac:spMkLst>
            <pc:docMk/>
            <pc:sldMk cId="3283999980" sldId="289"/>
            <ac:spMk id="2" creationId="{63C75CB8-22CD-6F5E-7D22-B5F3DFCA917B}"/>
          </ac:spMkLst>
        </pc:spChg>
        <pc:spChg chg="add del">
          <ac:chgData name="Stanford Bowman" userId="6ede3e4e1afbea80" providerId="LiveId" clId="{A835EDB5-CBA7-4961-A7B2-CD5AA3B48526}" dt="2024-09-03T17:20:54.334" v="406" actId="21"/>
          <ac:spMkLst>
            <pc:docMk/>
            <pc:sldMk cId="3283999980" sldId="289"/>
            <ac:spMk id="3" creationId="{3C91055A-739A-DE5D-7CC2-1615C4617DD9}"/>
          </ac:spMkLst>
        </pc:spChg>
        <pc:spChg chg="mod">
          <ac:chgData name="Stanford Bowman" userId="6ede3e4e1afbea80" providerId="LiveId" clId="{A835EDB5-CBA7-4961-A7B2-CD5AA3B48526}" dt="2024-09-03T17:19:56.390" v="404" actId="207"/>
          <ac:spMkLst>
            <pc:docMk/>
            <pc:sldMk cId="3283999980" sldId="289"/>
            <ac:spMk id="14" creationId="{F441EE31-051D-487D-B40C-4DCD18797F23}"/>
          </ac:spMkLst>
        </pc:spChg>
      </pc:sldChg>
      <pc:sldChg chg="modSp mod">
        <pc:chgData name="Stanford Bowman" userId="6ede3e4e1afbea80" providerId="LiveId" clId="{A835EDB5-CBA7-4961-A7B2-CD5AA3B48526}" dt="2024-09-03T17:28:09.541" v="440" actId="207"/>
        <pc:sldMkLst>
          <pc:docMk/>
          <pc:sldMk cId="430747132" sldId="292"/>
        </pc:sldMkLst>
        <pc:spChg chg="mod">
          <ac:chgData name="Stanford Bowman" userId="6ede3e4e1afbea80" providerId="LiveId" clId="{A835EDB5-CBA7-4961-A7B2-CD5AA3B48526}" dt="2024-09-03T17:28:09.541" v="440" actId="207"/>
          <ac:spMkLst>
            <pc:docMk/>
            <pc:sldMk cId="430747132" sldId="292"/>
            <ac:spMk id="2" creationId="{C335C9C1-C824-4687-9185-771501D676F6}"/>
          </ac:spMkLst>
        </pc:spChg>
        <pc:spChg chg="mod">
          <ac:chgData name="Stanford Bowman" userId="6ede3e4e1afbea80" providerId="LiveId" clId="{A835EDB5-CBA7-4961-A7B2-CD5AA3B48526}" dt="2024-09-03T17:28:06.686" v="439" actId="207"/>
          <ac:spMkLst>
            <pc:docMk/>
            <pc:sldMk cId="430747132" sldId="292"/>
            <ac:spMk id="20" creationId="{A4E815DF-A44A-4D64-86D8-6F06B490BEBE}"/>
          </ac:spMkLst>
        </pc:spChg>
      </pc:sldChg>
      <pc:sldChg chg="addSp delSp modSp mod">
        <pc:chgData name="Stanford Bowman" userId="6ede3e4e1afbea80" providerId="LiveId" clId="{A835EDB5-CBA7-4961-A7B2-CD5AA3B48526}" dt="2024-09-03T17:38:14.493" v="525" actId="207"/>
        <pc:sldMkLst>
          <pc:docMk/>
          <pc:sldMk cId="3419245930" sldId="294"/>
        </pc:sldMkLst>
        <pc:spChg chg="add mod">
          <ac:chgData name="Stanford Bowman" userId="6ede3e4e1afbea80" providerId="LiveId" clId="{A835EDB5-CBA7-4961-A7B2-CD5AA3B48526}" dt="2024-09-03T17:29:13.094" v="450" actId="14100"/>
          <ac:spMkLst>
            <pc:docMk/>
            <pc:sldMk cId="3419245930" sldId="294"/>
            <ac:spMk id="2" creationId="{1EF2A1DD-FE7C-3F8C-CFC5-7FEE2A6F2D18}"/>
          </ac:spMkLst>
        </pc:spChg>
        <pc:spChg chg="mod">
          <ac:chgData name="Stanford Bowman" userId="6ede3e4e1afbea80" providerId="LiveId" clId="{A835EDB5-CBA7-4961-A7B2-CD5AA3B48526}" dt="2024-09-03T17:38:14.493" v="525" actId="207"/>
          <ac:spMkLst>
            <pc:docMk/>
            <pc:sldMk cId="3419245930" sldId="294"/>
            <ac:spMk id="3" creationId="{C173528E-EDC8-4FBE-9BE9-878B206B957E}"/>
          </ac:spMkLst>
        </pc:spChg>
        <pc:spChg chg="add mod">
          <ac:chgData name="Stanford Bowman" userId="6ede3e4e1afbea80" providerId="LiveId" clId="{A835EDB5-CBA7-4961-A7B2-CD5AA3B48526}" dt="2024-09-03T15:02:10.438" v="238"/>
          <ac:spMkLst>
            <pc:docMk/>
            <pc:sldMk cId="3419245930" sldId="294"/>
            <ac:spMk id="4" creationId="{BD165BFB-FF41-A4C7-DDF3-861F5FAF1644}"/>
          </ac:spMkLst>
        </pc:spChg>
        <pc:spChg chg="mod">
          <ac:chgData name="Stanford Bowman" userId="6ede3e4e1afbea80" providerId="LiveId" clId="{A835EDB5-CBA7-4961-A7B2-CD5AA3B48526}" dt="2024-09-03T17:33:02.168" v="499" actId="20577"/>
          <ac:spMkLst>
            <pc:docMk/>
            <pc:sldMk cId="3419245930" sldId="294"/>
            <ac:spMk id="6" creationId="{86593A81-4E4A-69B9-4A5F-50B3E57265D1}"/>
          </ac:spMkLst>
        </pc:spChg>
        <pc:spChg chg="mod">
          <ac:chgData name="Stanford Bowman" userId="6ede3e4e1afbea80" providerId="LiveId" clId="{A835EDB5-CBA7-4961-A7B2-CD5AA3B48526}" dt="2024-09-03T17:32:36.442" v="498" actId="207"/>
          <ac:spMkLst>
            <pc:docMk/>
            <pc:sldMk cId="3419245930" sldId="294"/>
            <ac:spMk id="21" creationId="{D5CA7739-1376-4613-8ADE-73CDD8360891}"/>
          </ac:spMkLst>
        </pc:spChg>
        <pc:spChg chg="del mod">
          <ac:chgData name="Stanford Bowman" userId="6ede3e4e1afbea80" providerId="LiveId" clId="{A835EDB5-CBA7-4961-A7B2-CD5AA3B48526}" dt="2024-09-03T14:51:23.842" v="120" actId="478"/>
          <ac:spMkLst>
            <pc:docMk/>
            <pc:sldMk cId="3419245930" sldId="294"/>
            <ac:spMk id="23" creationId="{4AE1B342-E6EE-45AE-83D4-7797DFEF110B}"/>
          </ac:spMkLst>
        </pc:spChg>
        <pc:spChg chg="mod">
          <ac:chgData name="Stanford Bowman" userId="6ede3e4e1afbea80" providerId="LiveId" clId="{A835EDB5-CBA7-4961-A7B2-CD5AA3B48526}" dt="2024-09-03T17:32:36.442" v="498" actId="207"/>
          <ac:spMkLst>
            <pc:docMk/>
            <pc:sldMk cId="3419245930" sldId="294"/>
            <ac:spMk id="41" creationId="{A08F2ABD-684F-47A5-BE62-ECDC7B7897D2}"/>
          </ac:spMkLst>
        </pc:spChg>
      </pc:sldChg>
      <pc:sldChg chg="addSp modSp mod">
        <pc:chgData name="Stanford Bowman" userId="6ede3e4e1afbea80" providerId="LiveId" clId="{A835EDB5-CBA7-4961-A7B2-CD5AA3B48526}" dt="2024-09-03T15:11:05.266" v="292" actId="1076"/>
        <pc:sldMkLst>
          <pc:docMk/>
          <pc:sldMk cId="2795927371" sldId="327"/>
        </pc:sldMkLst>
        <pc:spChg chg="add mod">
          <ac:chgData name="Stanford Bowman" userId="6ede3e4e1afbea80" providerId="LiveId" clId="{A835EDB5-CBA7-4961-A7B2-CD5AA3B48526}" dt="2024-09-03T15:02:21.496" v="241"/>
          <ac:spMkLst>
            <pc:docMk/>
            <pc:sldMk cId="2795927371" sldId="327"/>
            <ac:spMk id="4" creationId="{A4471680-54F3-F918-A5A4-BB6ABEF3323B}"/>
          </ac:spMkLst>
        </pc:spChg>
        <pc:spChg chg="add mod">
          <ac:chgData name="Stanford Bowman" userId="6ede3e4e1afbea80" providerId="LiveId" clId="{A835EDB5-CBA7-4961-A7B2-CD5AA3B48526}" dt="2024-09-03T15:10:24.389" v="285" actId="1076"/>
          <ac:spMkLst>
            <pc:docMk/>
            <pc:sldMk cId="2795927371" sldId="327"/>
            <ac:spMk id="6" creationId="{A7E811D5-4C00-EA47-160D-52164CE5D8D9}"/>
          </ac:spMkLst>
        </pc:spChg>
        <pc:spChg chg="mod">
          <ac:chgData name="Stanford Bowman" userId="6ede3e4e1afbea80" providerId="LiveId" clId="{A835EDB5-CBA7-4961-A7B2-CD5AA3B48526}" dt="2024-09-03T15:10:25.460" v="286" actId="1076"/>
          <ac:spMkLst>
            <pc:docMk/>
            <pc:sldMk cId="2795927371" sldId="327"/>
            <ac:spMk id="17" creationId="{6F5EEDA2-7AE0-43EF-AF75-D8672D8B6481}"/>
          </ac:spMkLst>
        </pc:spChg>
        <pc:picChg chg="add mod">
          <ac:chgData name="Stanford Bowman" userId="6ede3e4e1afbea80" providerId="LiveId" clId="{A835EDB5-CBA7-4961-A7B2-CD5AA3B48526}" dt="2024-09-03T15:11:05.266" v="292" actId="1076"/>
          <ac:picMkLst>
            <pc:docMk/>
            <pc:sldMk cId="2795927371" sldId="327"/>
            <ac:picMk id="7" creationId="{08FCF48B-0F53-30EF-6D3D-46DFA5D2D18C}"/>
          </ac:picMkLst>
        </pc:picChg>
      </pc:sldChg>
      <pc:sldChg chg="addSp modSp mod">
        <pc:chgData name="Stanford Bowman" userId="6ede3e4e1afbea80" providerId="LiveId" clId="{A835EDB5-CBA7-4961-A7B2-CD5AA3B48526}" dt="2024-09-03T17:22:37.907" v="420" actId="207"/>
        <pc:sldMkLst>
          <pc:docMk/>
          <pc:sldMk cId="377237754" sldId="334"/>
        </pc:sldMkLst>
        <pc:spChg chg="mod">
          <ac:chgData name="Stanford Bowman" userId="6ede3e4e1afbea80" providerId="LiveId" clId="{A835EDB5-CBA7-4961-A7B2-CD5AA3B48526}" dt="2024-09-03T17:22:05.062" v="415" actId="1076"/>
          <ac:spMkLst>
            <pc:docMk/>
            <pc:sldMk cId="377237754" sldId="334"/>
            <ac:spMk id="3" creationId="{44FC8150-4F92-BD21-EF21-7F0B0EBD50CE}"/>
          </ac:spMkLst>
        </pc:spChg>
        <pc:spChg chg="add mod">
          <ac:chgData name="Stanford Bowman" userId="6ede3e4e1afbea80" providerId="LiveId" clId="{A835EDB5-CBA7-4961-A7B2-CD5AA3B48526}" dt="2024-09-03T15:02:03.740" v="236"/>
          <ac:spMkLst>
            <pc:docMk/>
            <pc:sldMk cId="377237754" sldId="334"/>
            <ac:spMk id="5" creationId="{0596821E-0576-B6F2-EE2C-41D89D6711D2}"/>
          </ac:spMkLst>
        </pc:spChg>
        <pc:spChg chg="add mod ord">
          <ac:chgData name="Stanford Bowman" userId="6ede3e4e1afbea80" providerId="LiveId" clId="{A835EDB5-CBA7-4961-A7B2-CD5AA3B48526}" dt="2024-09-03T17:22:37.907" v="420" actId="207"/>
          <ac:spMkLst>
            <pc:docMk/>
            <pc:sldMk cId="377237754" sldId="334"/>
            <ac:spMk id="6" creationId="{68A52386-9550-D6B4-4024-73B1D4AA6625}"/>
          </ac:spMkLst>
        </pc:spChg>
        <pc:spChg chg="mod">
          <ac:chgData name="Stanford Bowman" userId="6ede3e4e1afbea80" providerId="LiveId" clId="{A835EDB5-CBA7-4961-A7B2-CD5AA3B48526}" dt="2024-09-03T17:22:32.210" v="419" actId="1076"/>
          <ac:spMkLst>
            <pc:docMk/>
            <pc:sldMk cId="377237754" sldId="334"/>
            <ac:spMk id="36" creationId="{7162ED1C-2844-4C7B-A56A-B259E1880355}"/>
          </ac:spMkLst>
        </pc:spChg>
      </pc:sldChg>
      <pc:sldChg chg="addSp modSp mod">
        <pc:chgData name="Stanford Bowman" userId="6ede3e4e1afbea80" providerId="LiveId" clId="{A835EDB5-CBA7-4961-A7B2-CD5AA3B48526}" dt="2024-09-03T15:28:29.784" v="368" actId="339"/>
        <pc:sldMkLst>
          <pc:docMk/>
          <pc:sldMk cId="3768669304" sldId="347"/>
        </pc:sldMkLst>
        <pc:spChg chg="add mod">
          <ac:chgData name="Stanford Bowman" userId="6ede3e4e1afbea80" providerId="LiveId" clId="{A835EDB5-CBA7-4961-A7B2-CD5AA3B48526}" dt="2024-09-03T14:59:38.163" v="165"/>
          <ac:spMkLst>
            <pc:docMk/>
            <pc:sldMk cId="3768669304" sldId="347"/>
            <ac:spMk id="5" creationId="{C80EA8B4-8A1F-D4CC-D11A-B2703B272C4C}"/>
          </ac:spMkLst>
        </pc:spChg>
        <pc:graphicFrameChg chg="mod modGraphic">
          <ac:chgData name="Stanford Bowman" userId="6ede3e4e1afbea80" providerId="LiveId" clId="{A835EDB5-CBA7-4961-A7B2-CD5AA3B48526}" dt="2024-09-03T15:23:54.153" v="331" actId="1076"/>
          <ac:graphicFrameMkLst>
            <pc:docMk/>
            <pc:sldMk cId="3768669304" sldId="347"/>
            <ac:graphicFrameMk id="2" creationId="{56D5263E-968B-4321-8424-87004D7EBD1B}"/>
          </ac:graphicFrameMkLst>
        </pc:graphicFrameChg>
        <pc:picChg chg="add mod ord">
          <ac:chgData name="Stanford Bowman" userId="6ede3e4e1afbea80" providerId="LiveId" clId="{A835EDB5-CBA7-4961-A7B2-CD5AA3B48526}" dt="2024-09-03T15:28:29.784" v="368" actId="339"/>
          <ac:picMkLst>
            <pc:docMk/>
            <pc:sldMk cId="3768669304" sldId="347"/>
            <ac:picMk id="7" creationId="{61E67CB1-33F9-31B2-CB06-0388CCC339BF}"/>
          </ac:picMkLst>
        </pc:picChg>
      </pc:sldChg>
      <pc:sldChg chg="addSp modSp mod">
        <pc:chgData name="Stanford Bowman" userId="6ede3e4e1afbea80" providerId="LiveId" clId="{A835EDB5-CBA7-4961-A7B2-CD5AA3B48526}" dt="2024-09-03T15:15:36.124" v="311" actId="29295"/>
        <pc:sldMkLst>
          <pc:docMk/>
          <pc:sldMk cId="1291337244" sldId="388"/>
        </pc:sldMkLst>
        <pc:spChg chg="add mod">
          <ac:chgData name="Stanford Bowman" userId="6ede3e4e1afbea80" providerId="LiveId" clId="{A835EDB5-CBA7-4961-A7B2-CD5AA3B48526}" dt="2024-09-03T14:59:29.815" v="163"/>
          <ac:spMkLst>
            <pc:docMk/>
            <pc:sldMk cId="1291337244" sldId="388"/>
            <ac:spMk id="2" creationId="{B007CF4F-5FFF-7357-471D-A2CAA72C44A1}"/>
          </ac:spMkLst>
        </pc:spChg>
        <pc:spChg chg="mod">
          <ac:chgData name="Stanford Bowman" userId="6ede3e4e1afbea80" providerId="LiveId" clId="{A835EDB5-CBA7-4961-A7B2-CD5AA3B48526}" dt="2024-09-03T15:14:17.136" v="306" actId="207"/>
          <ac:spMkLst>
            <pc:docMk/>
            <pc:sldMk cId="1291337244" sldId="388"/>
            <ac:spMk id="3" creationId="{16547988-8B6C-4E76-8A5C-5D7EF042BC55}"/>
          </ac:spMkLst>
        </pc:spChg>
        <pc:picChg chg="add mod ord">
          <ac:chgData name="Stanford Bowman" userId="6ede3e4e1afbea80" providerId="LiveId" clId="{A835EDB5-CBA7-4961-A7B2-CD5AA3B48526}" dt="2024-09-03T15:15:36.124" v="311" actId="29295"/>
          <ac:picMkLst>
            <pc:docMk/>
            <pc:sldMk cId="1291337244" sldId="388"/>
            <ac:picMk id="4" creationId="{B0431CC5-6E55-0073-463A-791620648D68}"/>
          </ac:picMkLst>
        </pc:picChg>
      </pc:sldChg>
      <pc:sldChg chg="addSp modSp mod modNotes">
        <pc:chgData name="Stanford Bowman" userId="6ede3e4e1afbea80" providerId="LiveId" clId="{A835EDB5-CBA7-4961-A7B2-CD5AA3B48526}" dt="2024-09-03T15:16:52.030" v="319" actId="207"/>
        <pc:sldMkLst>
          <pc:docMk/>
          <pc:sldMk cId="433659748" sldId="405"/>
        </pc:sldMkLst>
        <pc:spChg chg="mod">
          <ac:chgData name="Stanford Bowman" userId="6ede3e4e1afbea80" providerId="LiveId" clId="{A835EDB5-CBA7-4961-A7B2-CD5AA3B48526}" dt="2024-09-03T15:16:52.030" v="319" actId="207"/>
          <ac:spMkLst>
            <pc:docMk/>
            <pc:sldMk cId="433659748" sldId="405"/>
            <ac:spMk id="3" creationId="{16547988-8B6C-4E76-8A5C-5D7EF042BC55}"/>
          </ac:spMkLst>
        </pc:spChg>
        <pc:spChg chg="add mod">
          <ac:chgData name="Stanford Bowman" userId="6ede3e4e1afbea80" providerId="LiveId" clId="{A835EDB5-CBA7-4961-A7B2-CD5AA3B48526}" dt="2024-09-03T14:59:33.715" v="164"/>
          <ac:spMkLst>
            <pc:docMk/>
            <pc:sldMk cId="433659748" sldId="405"/>
            <ac:spMk id="5" creationId="{B1160333-51AC-FCB2-DC9B-E8AAABEBFF4A}"/>
          </ac:spMkLst>
        </pc:spChg>
        <pc:picChg chg="add mod ord">
          <ac:chgData name="Stanford Bowman" userId="6ede3e4e1afbea80" providerId="LiveId" clId="{A835EDB5-CBA7-4961-A7B2-CD5AA3B48526}" dt="2024-09-03T15:16:38.819" v="317" actId="167"/>
          <ac:picMkLst>
            <pc:docMk/>
            <pc:sldMk cId="433659748" sldId="405"/>
            <ac:picMk id="6" creationId="{E29DF19A-EB51-EF72-BEAD-48E6787533C4}"/>
          </ac:picMkLst>
        </pc:picChg>
      </pc:sldChg>
      <pc:sldChg chg="addSp modSp mod">
        <pc:chgData name="Stanford Bowman" userId="6ede3e4e1afbea80" providerId="LiveId" clId="{A835EDB5-CBA7-4961-A7B2-CD5AA3B48526}" dt="2024-09-03T15:30:26.518" v="380"/>
        <pc:sldMkLst>
          <pc:docMk/>
          <pc:sldMk cId="2979451119" sldId="406"/>
        </pc:sldMkLst>
        <pc:spChg chg="add mod">
          <ac:chgData name="Stanford Bowman" userId="6ede3e4e1afbea80" providerId="LiveId" clId="{A835EDB5-CBA7-4961-A7B2-CD5AA3B48526}" dt="2024-09-03T14:59:46.375" v="177" actId="1038"/>
          <ac:spMkLst>
            <pc:docMk/>
            <pc:sldMk cId="2979451119" sldId="406"/>
            <ac:spMk id="5" creationId="{ABC4BF77-0788-815E-75EF-9989B7F46AF1}"/>
          </ac:spMkLst>
        </pc:spChg>
        <pc:graphicFrameChg chg="mod">
          <ac:chgData name="Stanford Bowman" userId="6ede3e4e1afbea80" providerId="LiveId" clId="{A835EDB5-CBA7-4961-A7B2-CD5AA3B48526}" dt="2024-09-03T15:30:26.518" v="380"/>
          <ac:graphicFrameMkLst>
            <pc:docMk/>
            <pc:sldMk cId="2979451119" sldId="406"/>
            <ac:graphicFrameMk id="2" creationId="{56D5263E-968B-4321-8424-87004D7EBD1B}"/>
          </ac:graphicFrameMkLst>
        </pc:graphicFrameChg>
        <pc:picChg chg="add mod ord">
          <ac:chgData name="Stanford Bowman" userId="6ede3e4e1afbea80" providerId="LiveId" clId="{A835EDB5-CBA7-4961-A7B2-CD5AA3B48526}" dt="2024-09-03T15:29:20.826" v="375" actId="167"/>
          <ac:picMkLst>
            <pc:docMk/>
            <pc:sldMk cId="2979451119" sldId="406"/>
            <ac:picMk id="7" creationId="{4E04ECF5-398F-C1BC-2F82-4572E701668B}"/>
          </ac:picMkLst>
        </pc:picChg>
      </pc:sldChg>
      <pc:sldChg chg="addSp modSp mod">
        <pc:chgData name="Stanford Bowman" userId="6ede3e4e1afbea80" providerId="LiveId" clId="{A835EDB5-CBA7-4961-A7B2-CD5AA3B48526}" dt="2024-09-03T15:12:34.910" v="301" actId="1440"/>
        <pc:sldMkLst>
          <pc:docMk/>
          <pc:sldMk cId="2561383109" sldId="408"/>
        </pc:sldMkLst>
        <pc:spChg chg="mod">
          <ac:chgData name="Stanford Bowman" userId="6ede3e4e1afbea80" providerId="LiveId" clId="{A835EDB5-CBA7-4961-A7B2-CD5AA3B48526}" dt="2024-09-03T14:59:21.033" v="162" actId="14100"/>
          <ac:spMkLst>
            <pc:docMk/>
            <pc:sldMk cId="2561383109" sldId="408"/>
            <ac:spMk id="2" creationId="{223E4ED4-22ED-D79D-127A-686827F312C0}"/>
          </ac:spMkLst>
        </pc:spChg>
        <pc:picChg chg="add mod ord">
          <ac:chgData name="Stanford Bowman" userId="6ede3e4e1afbea80" providerId="LiveId" clId="{A835EDB5-CBA7-4961-A7B2-CD5AA3B48526}" dt="2024-09-03T15:12:34.910" v="301" actId="1440"/>
          <ac:picMkLst>
            <pc:docMk/>
            <pc:sldMk cId="2561383109" sldId="408"/>
            <ac:picMk id="4" creationId="{9E58FD4E-7FEA-E059-7A04-669E849DED2B}"/>
          </ac:picMkLst>
        </pc:picChg>
      </pc:sldChg>
      <pc:sldChg chg="addSp modSp">
        <pc:chgData name="Stanford Bowman" userId="6ede3e4e1afbea80" providerId="LiveId" clId="{A835EDB5-CBA7-4961-A7B2-CD5AA3B48526}" dt="2024-09-03T15:33:57.402" v="393"/>
        <pc:sldMkLst>
          <pc:docMk/>
          <pc:sldMk cId="4234238527" sldId="410"/>
        </pc:sldMkLst>
        <pc:spChg chg="add mod">
          <ac:chgData name="Stanford Bowman" userId="6ede3e4e1afbea80" providerId="LiveId" clId="{A835EDB5-CBA7-4961-A7B2-CD5AA3B48526}" dt="2024-09-03T14:59:51.419" v="178"/>
          <ac:spMkLst>
            <pc:docMk/>
            <pc:sldMk cId="4234238527" sldId="410"/>
            <ac:spMk id="2" creationId="{695DC822-85B5-A178-D46E-E634C6FE1F5E}"/>
          </ac:spMkLst>
        </pc:spChg>
        <pc:graphicFrameChg chg="mod">
          <ac:chgData name="Stanford Bowman" userId="6ede3e4e1afbea80" providerId="LiveId" clId="{A835EDB5-CBA7-4961-A7B2-CD5AA3B48526}" dt="2024-09-03T15:33:57.402" v="393"/>
          <ac:graphicFrameMkLst>
            <pc:docMk/>
            <pc:sldMk cId="4234238527" sldId="410"/>
            <ac:graphicFrameMk id="6" creationId="{ABDD814E-B190-BD41-850B-892C110D3C65}"/>
          </ac:graphicFrameMkLst>
        </pc:graphicFrameChg>
      </pc:sldChg>
      <pc:sldChg chg="addSp modSp mod modNotes">
        <pc:chgData name="Stanford Bowman" userId="6ede3e4e1afbea80" providerId="LiveId" clId="{A835EDB5-CBA7-4961-A7B2-CD5AA3B48526}" dt="2024-09-03T17:19:43.316" v="403" actId="207"/>
        <pc:sldMkLst>
          <pc:docMk/>
          <pc:sldMk cId="248973732" sldId="413"/>
        </pc:sldMkLst>
        <pc:spChg chg="add mod">
          <ac:chgData name="Stanford Bowman" userId="6ede3e4e1afbea80" providerId="LiveId" clId="{A835EDB5-CBA7-4961-A7B2-CD5AA3B48526}" dt="2024-09-03T15:01:44.272" v="233" actId="1037"/>
          <ac:spMkLst>
            <pc:docMk/>
            <pc:sldMk cId="248973732" sldId="413"/>
            <ac:spMk id="2" creationId="{A5EC2426-8801-9469-1891-9CCF9750B03D}"/>
          </ac:spMkLst>
        </pc:spChg>
        <pc:spChg chg="mod">
          <ac:chgData name="Stanford Bowman" userId="6ede3e4e1afbea80" providerId="LiveId" clId="{A835EDB5-CBA7-4961-A7B2-CD5AA3B48526}" dt="2024-09-03T17:19:43.316" v="403" actId="207"/>
          <ac:spMkLst>
            <pc:docMk/>
            <pc:sldMk cId="248973732" sldId="413"/>
            <ac:spMk id="17" creationId="{29897C0E-628D-43DD-9071-DEC95FDE8840}"/>
          </ac:spMkLst>
        </pc:spChg>
        <pc:spChg chg="mod">
          <ac:chgData name="Stanford Bowman" userId="6ede3e4e1afbea80" providerId="LiveId" clId="{A835EDB5-CBA7-4961-A7B2-CD5AA3B48526}" dt="2024-09-03T15:01:36.670" v="223" actId="14100"/>
          <ac:spMkLst>
            <pc:docMk/>
            <pc:sldMk cId="248973732" sldId="413"/>
            <ac:spMk id="19" creationId="{CBDDA04C-5107-49D2-8396-6EF8DC27FDAB}"/>
          </ac:spMkLst>
        </pc:spChg>
      </pc:sldChg>
      <pc:sldChg chg="addSp delSp modSp mod">
        <pc:chgData name="Stanford Bowman" userId="6ede3e4e1afbea80" providerId="LiveId" clId="{A835EDB5-CBA7-4961-A7B2-CD5AA3B48526}" dt="2024-09-03T17:19:16.826" v="399" actId="207"/>
        <pc:sldMkLst>
          <pc:docMk/>
          <pc:sldMk cId="2867788526" sldId="414"/>
        </pc:sldMkLst>
        <pc:spChg chg="add del mod">
          <ac:chgData name="Stanford Bowman" userId="6ede3e4e1afbea80" providerId="LiveId" clId="{A835EDB5-CBA7-4961-A7B2-CD5AA3B48526}" dt="2024-09-03T15:00:31.711" v="186" actId="478"/>
          <ac:spMkLst>
            <pc:docMk/>
            <pc:sldMk cId="2867788526" sldId="414"/>
            <ac:spMk id="2" creationId="{5936423D-F42D-CF3F-03FF-D2E746C83695}"/>
          </ac:spMkLst>
        </pc:spChg>
        <pc:spChg chg="add mod">
          <ac:chgData name="Stanford Bowman" userId="6ede3e4e1afbea80" providerId="LiveId" clId="{A835EDB5-CBA7-4961-A7B2-CD5AA3B48526}" dt="2024-09-03T15:00:44.347" v="195" actId="1038"/>
          <ac:spMkLst>
            <pc:docMk/>
            <pc:sldMk cId="2867788526" sldId="414"/>
            <ac:spMk id="3" creationId="{6C707DEE-A691-9397-ADA5-0926CC07380F}"/>
          </ac:spMkLst>
        </pc:spChg>
        <pc:spChg chg="mod">
          <ac:chgData name="Stanford Bowman" userId="6ede3e4e1afbea80" providerId="LiveId" clId="{A835EDB5-CBA7-4961-A7B2-CD5AA3B48526}" dt="2024-09-03T17:19:16.826" v="399" actId="207"/>
          <ac:spMkLst>
            <pc:docMk/>
            <pc:sldMk cId="2867788526" sldId="414"/>
            <ac:spMk id="17" creationId="{29897C0E-628D-43DD-9071-DEC95FDE8840}"/>
          </ac:spMkLst>
        </pc:spChg>
        <pc:spChg chg="mod">
          <ac:chgData name="Stanford Bowman" userId="6ede3e4e1afbea80" providerId="LiveId" clId="{A835EDB5-CBA7-4961-A7B2-CD5AA3B48526}" dt="2024-09-03T15:00:19.003" v="183" actId="1076"/>
          <ac:spMkLst>
            <pc:docMk/>
            <pc:sldMk cId="2867788526" sldId="414"/>
            <ac:spMk id="19" creationId="{CBDDA04C-5107-49D2-8396-6EF8DC27FDAB}"/>
          </ac:spMkLst>
        </pc:spChg>
      </pc:sldChg>
      <pc:sldChg chg="addSp modSp mod modNotes">
        <pc:chgData name="Stanford Bowman" userId="6ede3e4e1afbea80" providerId="LiveId" clId="{A835EDB5-CBA7-4961-A7B2-CD5AA3B48526}" dt="2024-09-03T17:21:11.599" v="409" actId="167"/>
        <pc:sldMkLst>
          <pc:docMk/>
          <pc:sldMk cId="4168568162" sldId="415"/>
        </pc:sldMkLst>
        <pc:spChg chg="add mod">
          <ac:chgData name="Stanford Bowman" userId="6ede3e4e1afbea80" providerId="LiveId" clId="{A835EDB5-CBA7-4961-A7B2-CD5AA3B48526}" dt="2024-09-03T15:02:00.153" v="235"/>
          <ac:spMkLst>
            <pc:docMk/>
            <pc:sldMk cId="4168568162" sldId="415"/>
            <ac:spMk id="2" creationId="{192FE027-2E88-ADBA-BC44-C2DD5F93E0F5}"/>
          </ac:spMkLst>
        </pc:spChg>
        <pc:spChg chg="add mod ord">
          <ac:chgData name="Stanford Bowman" userId="6ede3e4e1afbea80" providerId="LiveId" clId="{A835EDB5-CBA7-4961-A7B2-CD5AA3B48526}" dt="2024-09-03T17:21:11.599" v="409" actId="167"/>
          <ac:spMkLst>
            <pc:docMk/>
            <pc:sldMk cId="4168568162" sldId="415"/>
            <ac:spMk id="3" creationId="{3C91055A-739A-DE5D-7CC2-1615C4617DD9}"/>
          </ac:spMkLst>
        </pc:spChg>
      </pc:sldChg>
      <pc:sldChg chg="addSp delSp modSp mod">
        <pc:chgData name="Stanford Bowman" userId="6ede3e4e1afbea80" providerId="LiveId" clId="{A835EDB5-CBA7-4961-A7B2-CD5AA3B48526}" dt="2024-09-03T17:37:35.432" v="519" actId="208"/>
        <pc:sldMkLst>
          <pc:docMk/>
          <pc:sldMk cId="834239305" sldId="416"/>
        </pc:sldMkLst>
        <pc:spChg chg="add mod">
          <ac:chgData name="Stanford Bowman" userId="6ede3e4e1afbea80" providerId="LiveId" clId="{A835EDB5-CBA7-4961-A7B2-CD5AA3B48526}" dt="2024-09-03T17:29:50.841" v="460" actId="1035"/>
          <ac:spMkLst>
            <pc:docMk/>
            <pc:sldMk cId="834239305" sldId="416"/>
            <ac:spMk id="2" creationId="{E6910BB4-E545-2E82-C2EA-8B5386DC69F6}"/>
          </ac:spMkLst>
        </pc:spChg>
        <pc:spChg chg="mod">
          <ac:chgData name="Stanford Bowman" userId="6ede3e4e1afbea80" providerId="LiveId" clId="{A835EDB5-CBA7-4961-A7B2-CD5AA3B48526}" dt="2024-09-03T17:37:35.432" v="519" actId="208"/>
          <ac:spMkLst>
            <pc:docMk/>
            <pc:sldMk cId="834239305" sldId="416"/>
            <ac:spMk id="3" creationId="{C173528E-EDC8-4FBE-9BE9-878B206B957E}"/>
          </ac:spMkLst>
        </pc:spChg>
        <pc:spChg chg="mod">
          <ac:chgData name="Stanford Bowman" userId="6ede3e4e1afbea80" providerId="LiveId" clId="{A835EDB5-CBA7-4961-A7B2-CD5AA3B48526}" dt="2024-09-03T17:34:16.722" v="508" actId="207"/>
          <ac:spMkLst>
            <pc:docMk/>
            <pc:sldMk cId="834239305" sldId="416"/>
            <ac:spMk id="6" creationId="{86593A81-4E4A-69B9-4A5F-50B3E57265D1}"/>
          </ac:spMkLst>
        </pc:spChg>
        <pc:spChg chg="add mod">
          <ac:chgData name="Stanford Bowman" userId="6ede3e4e1afbea80" providerId="LiveId" clId="{A835EDB5-CBA7-4961-A7B2-CD5AA3B48526}" dt="2024-09-03T15:02:13.390" v="239"/>
          <ac:spMkLst>
            <pc:docMk/>
            <pc:sldMk cId="834239305" sldId="416"/>
            <ac:spMk id="8" creationId="{DF90C8DD-AD02-EB6B-365B-05DE34351CA7}"/>
          </ac:spMkLst>
        </pc:spChg>
        <pc:spChg chg="mod">
          <ac:chgData name="Stanford Bowman" userId="6ede3e4e1afbea80" providerId="LiveId" clId="{A835EDB5-CBA7-4961-A7B2-CD5AA3B48526}" dt="2024-09-03T17:34:16.722" v="508" actId="207"/>
          <ac:spMkLst>
            <pc:docMk/>
            <pc:sldMk cId="834239305" sldId="416"/>
            <ac:spMk id="21" creationId="{D5CA7739-1376-4613-8ADE-73CDD8360891}"/>
          </ac:spMkLst>
        </pc:spChg>
        <pc:spChg chg="del">
          <ac:chgData name="Stanford Bowman" userId="6ede3e4e1afbea80" providerId="LiveId" clId="{A835EDB5-CBA7-4961-A7B2-CD5AA3B48526}" dt="2024-09-03T14:51:50.882" v="123" actId="478"/>
          <ac:spMkLst>
            <pc:docMk/>
            <pc:sldMk cId="834239305" sldId="416"/>
            <ac:spMk id="23" creationId="{4AE1B342-E6EE-45AE-83D4-7797DFEF110B}"/>
          </ac:spMkLst>
        </pc:spChg>
        <pc:spChg chg="mod">
          <ac:chgData name="Stanford Bowman" userId="6ede3e4e1afbea80" providerId="LiveId" clId="{A835EDB5-CBA7-4961-A7B2-CD5AA3B48526}" dt="2024-09-03T17:34:16.722" v="508" actId="207"/>
          <ac:spMkLst>
            <pc:docMk/>
            <pc:sldMk cId="834239305" sldId="416"/>
            <ac:spMk id="41" creationId="{A08F2ABD-684F-47A5-BE62-ECDC7B7897D2}"/>
          </ac:spMkLst>
        </pc:spChg>
      </pc:sldChg>
      <pc:sldChg chg="addSp delSp modSp mod">
        <pc:chgData name="Stanford Bowman" userId="6ede3e4e1afbea80" providerId="LiveId" clId="{A835EDB5-CBA7-4961-A7B2-CD5AA3B48526}" dt="2024-09-03T17:36:43.286" v="516" actId="208"/>
        <pc:sldMkLst>
          <pc:docMk/>
          <pc:sldMk cId="1497644488" sldId="417"/>
        </pc:sldMkLst>
        <pc:spChg chg="add mod">
          <ac:chgData name="Stanford Bowman" userId="6ede3e4e1afbea80" providerId="LiveId" clId="{A835EDB5-CBA7-4961-A7B2-CD5AA3B48526}" dt="2024-09-03T17:30:15.744" v="464" actId="14100"/>
          <ac:spMkLst>
            <pc:docMk/>
            <pc:sldMk cId="1497644488" sldId="417"/>
            <ac:spMk id="2" creationId="{C4DF5FCF-5ECF-60B0-C63C-CFD6AE338E79}"/>
          </ac:spMkLst>
        </pc:spChg>
        <pc:spChg chg="mod">
          <ac:chgData name="Stanford Bowman" userId="6ede3e4e1afbea80" providerId="LiveId" clId="{A835EDB5-CBA7-4961-A7B2-CD5AA3B48526}" dt="2024-09-03T17:36:43.286" v="516" actId="208"/>
          <ac:spMkLst>
            <pc:docMk/>
            <pc:sldMk cId="1497644488" sldId="417"/>
            <ac:spMk id="3" creationId="{C173528E-EDC8-4FBE-9BE9-878B206B957E}"/>
          </ac:spMkLst>
        </pc:spChg>
        <pc:spChg chg="mod">
          <ac:chgData name="Stanford Bowman" userId="6ede3e4e1afbea80" providerId="LiveId" clId="{A835EDB5-CBA7-4961-A7B2-CD5AA3B48526}" dt="2024-09-03T17:35:17.924" v="511" actId="207"/>
          <ac:spMkLst>
            <pc:docMk/>
            <pc:sldMk cId="1497644488" sldId="417"/>
            <ac:spMk id="6" creationId="{86593A81-4E4A-69B9-4A5F-50B3E57265D1}"/>
          </ac:spMkLst>
        </pc:spChg>
        <pc:spChg chg="add mod">
          <ac:chgData name="Stanford Bowman" userId="6ede3e4e1afbea80" providerId="LiveId" clId="{A835EDB5-CBA7-4961-A7B2-CD5AA3B48526}" dt="2024-09-03T15:02:15.743" v="240"/>
          <ac:spMkLst>
            <pc:docMk/>
            <pc:sldMk cId="1497644488" sldId="417"/>
            <ac:spMk id="8" creationId="{357F71A9-867D-4DAC-C678-C33A60893C19}"/>
          </ac:spMkLst>
        </pc:spChg>
        <pc:spChg chg="mod">
          <ac:chgData name="Stanford Bowman" userId="6ede3e4e1afbea80" providerId="LiveId" clId="{A835EDB5-CBA7-4961-A7B2-CD5AA3B48526}" dt="2024-09-03T17:35:17.924" v="511" actId="207"/>
          <ac:spMkLst>
            <pc:docMk/>
            <pc:sldMk cId="1497644488" sldId="417"/>
            <ac:spMk id="21" creationId="{D5CA7739-1376-4613-8ADE-73CDD8360891}"/>
          </ac:spMkLst>
        </pc:spChg>
        <pc:spChg chg="del">
          <ac:chgData name="Stanford Bowman" userId="6ede3e4e1afbea80" providerId="LiveId" clId="{A835EDB5-CBA7-4961-A7B2-CD5AA3B48526}" dt="2024-09-03T14:52:33.502" v="127" actId="478"/>
          <ac:spMkLst>
            <pc:docMk/>
            <pc:sldMk cId="1497644488" sldId="417"/>
            <ac:spMk id="23" creationId="{4AE1B342-E6EE-45AE-83D4-7797DFEF110B}"/>
          </ac:spMkLst>
        </pc:spChg>
        <pc:spChg chg="mod">
          <ac:chgData name="Stanford Bowman" userId="6ede3e4e1afbea80" providerId="LiveId" clId="{A835EDB5-CBA7-4961-A7B2-CD5AA3B48526}" dt="2024-09-03T17:35:17.924" v="511" actId="207"/>
          <ac:spMkLst>
            <pc:docMk/>
            <pc:sldMk cId="1497644488" sldId="417"/>
            <ac:spMk id="41" creationId="{A08F2ABD-684F-47A5-BE62-ECDC7B7897D2}"/>
          </ac:spMkLst>
        </pc:spChg>
      </pc:sldChg>
      <pc:sldChg chg="modSp mod">
        <pc:chgData name="Stanford Bowman" userId="6ede3e4e1afbea80" providerId="LiveId" clId="{A835EDB5-CBA7-4961-A7B2-CD5AA3B48526}" dt="2024-09-03T17:31:18.600" v="488" actId="207"/>
        <pc:sldMkLst>
          <pc:docMk/>
          <pc:sldMk cId="1954983289" sldId="418"/>
        </pc:sldMkLst>
        <pc:spChg chg="mod">
          <ac:chgData name="Stanford Bowman" userId="6ede3e4e1afbea80" providerId="LiveId" clId="{A835EDB5-CBA7-4961-A7B2-CD5AA3B48526}" dt="2024-09-03T17:31:18.600" v="488" actId="207"/>
          <ac:spMkLst>
            <pc:docMk/>
            <pc:sldMk cId="1954983289" sldId="418"/>
            <ac:spMk id="2" creationId="{C335C9C1-C824-4687-9185-771501D676F6}"/>
          </ac:spMkLst>
        </pc:spChg>
      </pc:sldChg>
    </pc:docChg>
  </pc:docChgLst>
  <pc:docChgLst>
    <pc:chgData name="Stanford Bowman" userId="6ede3e4e1afbea80" providerId="LiveId" clId="{042BE135-6F4F-460A-9188-5B6E94F0EB92}"/>
    <pc:docChg chg="undo custSel modSld">
      <pc:chgData name="Stanford Bowman" userId="6ede3e4e1afbea80" providerId="LiveId" clId="{042BE135-6F4F-460A-9188-5B6E94F0EB92}" dt="2024-09-03T17:58:39.187" v="86" actId="27636"/>
      <pc:docMkLst>
        <pc:docMk/>
      </pc:docMkLst>
      <pc:sldChg chg="modSp mod">
        <pc:chgData name="Stanford Bowman" userId="6ede3e4e1afbea80" providerId="LiveId" clId="{042BE135-6F4F-460A-9188-5B6E94F0EB92}" dt="2024-09-03T17:50:40.280" v="74" actId="1036"/>
        <pc:sldMkLst>
          <pc:docMk/>
          <pc:sldMk cId="3571203018" sldId="256"/>
        </pc:sldMkLst>
        <pc:spChg chg="mod">
          <ac:chgData name="Stanford Bowman" userId="6ede3e4e1afbea80" providerId="LiveId" clId="{042BE135-6F4F-460A-9188-5B6E94F0EB92}" dt="2024-09-03T17:40:44.455" v="7" actId="6549"/>
          <ac:spMkLst>
            <pc:docMk/>
            <pc:sldMk cId="3571203018" sldId="256"/>
            <ac:spMk id="5" creationId="{AB17F2F9-8B24-460C-81CB-F1B9D25B7EFF}"/>
          </ac:spMkLst>
        </pc:spChg>
        <pc:picChg chg="mod">
          <ac:chgData name="Stanford Bowman" userId="6ede3e4e1afbea80" providerId="LiveId" clId="{042BE135-6F4F-460A-9188-5B6E94F0EB92}" dt="2024-09-03T17:50:40.280" v="74" actId="1036"/>
          <ac:picMkLst>
            <pc:docMk/>
            <pc:sldMk cId="3571203018" sldId="256"/>
            <ac:picMk id="3" creationId="{113AED72-82AE-C3AC-E8CF-B3812C422ABA}"/>
          </ac:picMkLst>
        </pc:picChg>
      </pc:sldChg>
      <pc:sldChg chg="modSp mod modNotes modNotesTx">
        <pc:chgData name="Stanford Bowman" userId="6ede3e4e1afbea80" providerId="LiveId" clId="{042BE135-6F4F-460A-9188-5B6E94F0EB92}" dt="2024-09-03T17:58:38.737" v="84"/>
        <pc:sldMkLst>
          <pc:docMk/>
          <pc:sldMk cId="2635551883" sldId="283"/>
        </pc:sldMkLst>
        <pc:spChg chg="mod">
          <ac:chgData name="Stanford Bowman" userId="6ede3e4e1afbea80" providerId="LiveId" clId="{042BE135-6F4F-460A-9188-5B6E94F0EB92}" dt="2024-09-03T17:51:46.314" v="81" actId="313"/>
          <ac:spMkLst>
            <pc:docMk/>
            <pc:sldMk cId="2635551883" sldId="283"/>
            <ac:spMk id="14" creationId="{57C358EF-8330-41EA-B4B5-E4A86D82BCAD}"/>
          </ac:spMkLst>
        </pc:spChg>
        <pc:spChg chg="mod">
          <ac:chgData name="Stanford Bowman" userId="6ede3e4e1afbea80" providerId="LiveId" clId="{042BE135-6F4F-460A-9188-5B6E94F0EB92}" dt="2024-09-03T17:42:43.712" v="18" actId="20577"/>
          <ac:spMkLst>
            <pc:docMk/>
            <pc:sldMk cId="2635551883" sldId="283"/>
            <ac:spMk id="17" creationId="{29897C0E-628D-43DD-9071-DEC95FDE8840}"/>
          </ac:spMkLst>
        </pc:spChg>
        <pc:spChg chg="mod">
          <ac:chgData name="Stanford Bowman" userId="6ede3e4e1afbea80" providerId="LiveId" clId="{042BE135-6F4F-460A-9188-5B6E94F0EB92}" dt="2024-09-03T17:58:38.737" v="84"/>
          <ac:spMkLst>
            <pc:docMk/>
            <pc:sldMk cId="2635551883" sldId="283"/>
            <ac:spMk id="19" creationId="{CBDDA04C-5107-49D2-8396-6EF8DC27FDAB}"/>
          </ac:spMkLst>
        </pc:spChg>
      </pc:sldChg>
      <pc:sldChg chg="modSp mod modNotesTx">
        <pc:chgData name="Stanford Bowman" userId="6ede3e4e1afbea80" providerId="LiveId" clId="{042BE135-6F4F-460A-9188-5B6E94F0EB92}" dt="2024-09-03T17:51:39.100" v="80" actId="313"/>
        <pc:sldMkLst>
          <pc:docMk/>
          <pc:sldMk cId="2795927371" sldId="327"/>
        </pc:sldMkLst>
        <pc:spChg chg="mod">
          <ac:chgData name="Stanford Bowman" userId="6ede3e4e1afbea80" providerId="LiveId" clId="{042BE135-6F4F-460A-9188-5B6E94F0EB92}" dt="2024-09-03T17:51:36.311" v="77" actId="313"/>
          <ac:spMkLst>
            <pc:docMk/>
            <pc:sldMk cId="2795927371" sldId="327"/>
            <ac:spMk id="6" creationId="{A7E811D5-4C00-EA47-160D-52164CE5D8D9}"/>
          </ac:spMkLst>
        </pc:spChg>
        <pc:spChg chg="mod">
          <ac:chgData name="Stanford Bowman" userId="6ede3e4e1afbea80" providerId="LiveId" clId="{042BE135-6F4F-460A-9188-5B6E94F0EB92}" dt="2024-09-03T17:49:11.807" v="60" actId="1037"/>
          <ac:spMkLst>
            <pc:docMk/>
            <pc:sldMk cId="2795927371" sldId="327"/>
            <ac:spMk id="17" creationId="{6F5EEDA2-7AE0-43EF-AF75-D8672D8B6481}"/>
          </ac:spMkLst>
        </pc:spChg>
        <pc:spChg chg="mod">
          <ac:chgData name="Stanford Bowman" userId="6ede3e4e1afbea80" providerId="LiveId" clId="{042BE135-6F4F-460A-9188-5B6E94F0EB92}" dt="2024-09-03T17:48:48.825" v="58" actId="6549"/>
          <ac:spMkLst>
            <pc:docMk/>
            <pc:sldMk cId="2795927371" sldId="327"/>
            <ac:spMk id="23" creationId="{053F7D8E-C164-4279-B3C8-C0ABBD107279}"/>
          </ac:spMkLst>
        </pc:spChg>
      </pc:sldChg>
      <pc:sldChg chg="modSp mod modNotes modNotesTx">
        <pc:chgData name="Stanford Bowman" userId="6ede3e4e1afbea80" providerId="LiveId" clId="{042BE135-6F4F-460A-9188-5B6E94F0EB92}" dt="2024-09-03T17:58:39.187" v="86" actId="27636"/>
        <pc:sldMkLst>
          <pc:docMk/>
          <pc:sldMk cId="248973732" sldId="413"/>
        </pc:sldMkLst>
        <pc:spChg chg="mod">
          <ac:chgData name="Stanford Bowman" userId="6ede3e4e1afbea80" providerId="LiveId" clId="{042BE135-6F4F-460A-9188-5B6E94F0EB92}" dt="2024-09-03T17:51:50.863" v="83" actId="313"/>
          <ac:spMkLst>
            <pc:docMk/>
            <pc:sldMk cId="248973732" sldId="413"/>
            <ac:spMk id="14" creationId="{57C358EF-8330-41EA-B4B5-E4A86D82BCAD}"/>
          </ac:spMkLst>
        </pc:spChg>
        <pc:spChg chg="mod">
          <ac:chgData name="Stanford Bowman" userId="6ede3e4e1afbea80" providerId="LiveId" clId="{042BE135-6F4F-460A-9188-5B6E94F0EB92}" dt="2024-09-03T17:46:18.792" v="44" actId="404"/>
          <ac:spMkLst>
            <pc:docMk/>
            <pc:sldMk cId="248973732" sldId="413"/>
            <ac:spMk id="17" creationId="{29897C0E-628D-43DD-9071-DEC95FDE8840}"/>
          </ac:spMkLst>
        </pc:spChg>
        <pc:spChg chg="mod">
          <ac:chgData name="Stanford Bowman" userId="6ede3e4e1afbea80" providerId="LiveId" clId="{042BE135-6F4F-460A-9188-5B6E94F0EB92}" dt="2024-09-03T17:58:38.737" v="84"/>
          <ac:spMkLst>
            <pc:docMk/>
            <pc:sldMk cId="248973732" sldId="413"/>
            <ac:spMk id="19" creationId="{CBDDA04C-5107-49D2-8396-6EF8DC27FDAB}"/>
          </ac:spMkLst>
        </pc:spChg>
      </pc:sldChg>
      <pc:sldChg chg="modSp mod modNotes modNotesTx">
        <pc:chgData name="Stanford Bowman" userId="6ede3e4e1afbea80" providerId="LiveId" clId="{042BE135-6F4F-460A-9188-5B6E94F0EB92}" dt="2024-09-03T17:58:39.148" v="85" actId="27636"/>
        <pc:sldMkLst>
          <pc:docMk/>
          <pc:sldMk cId="2867788526" sldId="414"/>
        </pc:sldMkLst>
        <pc:spChg chg="mod">
          <ac:chgData name="Stanford Bowman" userId="6ede3e4e1afbea80" providerId="LiveId" clId="{042BE135-6F4F-460A-9188-5B6E94F0EB92}" dt="2024-09-03T17:51:49.391" v="82" actId="313"/>
          <ac:spMkLst>
            <pc:docMk/>
            <pc:sldMk cId="2867788526" sldId="414"/>
            <ac:spMk id="14" creationId="{57C358EF-8330-41EA-B4B5-E4A86D82BCAD}"/>
          </ac:spMkLst>
        </pc:spChg>
        <pc:spChg chg="mod">
          <ac:chgData name="Stanford Bowman" userId="6ede3e4e1afbea80" providerId="LiveId" clId="{042BE135-6F4F-460A-9188-5B6E94F0EB92}" dt="2024-09-03T17:44:32.249" v="26" actId="20577"/>
          <ac:spMkLst>
            <pc:docMk/>
            <pc:sldMk cId="2867788526" sldId="414"/>
            <ac:spMk id="17" creationId="{29897C0E-628D-43DD-9071-DEC95FDE8840}"/>
          </ac:spMkLst>
        </pc:spChg>
        <pc:spChg chg="mod">
          <ac:chgData name="Stanford Bowman" userId="6ede3e4e1afbea80" providerId="LiveId" clId="{042BE135-6F4F-460A-9188-5B6E94F0EB92}" dt="2024-09-03T17:58:38.737" v="84"/>
          <ac:spMkLst>
            <pc:docMk/>
            <pc:sldMk cId="2867788526" sldId="414"/>
            <ac:spMk id="19" creationId="{CBDDA04C-5107-49D2-8396-6EF8DC27FDAB}"/>
          </ac:spMkLst>
        </pc:spChg>
      </pc:sldChg>
    </pc:docChg>
  </pc:docChgLst>
</pc:chgInfo>
</file>

<file path=ppt/diagrams/_rels/data3.xml.rels><?xml version="1.0" encoding="UTF-8" standalone="yes"?>
<Relationships xmlns="http://schemas.openxmlformats.org/package/2006/relationships"><Relationship Id="rId1" Type="http://schemas.openxmlformats.org/officeDocument/2006/relationships/image" Target="../media/image4.png"/></Relationships>
</file>

<file path=ppt/diagrams/_rels/drawing3.xml.rels><?xml version="1.0" encoding="UTF-8" standalone="yes"?>
<Relationships xmlns="http://schemas.openxmlformats.org/package/2006/relationships"><Relationship Id="rId1" Type="http://schemas.openxmlformats.org/officeDocument/2006/relationships/image" Target="../media/image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en-US"/>
        </a:p>
      </dgm:t>
    </dgm:pt>
    <dgm:pt modelId="{76523773-A42A-4F4C-9AA2-5190DDC1573C}">
      <dgm:prSet custT="1"/>
      <dgm:spPr>
        <a:solidFill>
          <a:schemeClr val="accent1">
            <a:lumMod val="50000"/>
          </a:schemeClr>
        </a:solidFill>
        <a:ln w="101600">
          <a:solidFill>
            <a:schemeClr val="accent1">
              <a:lumMod val="60000"/>
              <a:lumOff val="40000"/>
            </a:schemeClr>
          </a:solidFill>
        </a:ln>
      </dgm:spPr>
      <dgm:t>
        <a:bodyPr/>
        <a:lstStyle/>
        <a:p>
          <a:r>
            <a:rPr lang="en-US" sz="2800" b="1" dirty="0">
              <a:effectLst>
                <a:outerShdw blurRad="38100" dist="38100" dir="2700000" algn="tl">
                  <a:srgbClr val="000000">
                    <a:alpha val="43137"/>
                  </a:srgbClr>
                </a:outerShdw>
              </a:effectLst>
              <a:latin typeface="Gotham Medium" panose="02000604030000020004"/>
            </a:rPr>
            <a:t>GOD’S PROMISE TO DAVID</a:t>
          </a:r>
          <a:endParaRPr lang="en-US" sz="2800" b="1" cap="small" baseline="0" dirty="0">
            <a:effectLst>
              <a:outerShdw blurRad="38100" dist="38100" dir="2700000" algn="tl">
                <a:srgbClr val="000000">
                  <a:alpha val="43137"/>
                </a:srgbClr>
              </a:outerShdw>
            </a:effectLst>
            <a:latin typeface="Gotham Medium" panose="02000604030000020004"/>
          </a:endParaRPr>
        </a:p>
      </dgm:t>
    </dgm:pt>
    <dgm:pt modelId="{82670615-2467-4E08-A888-276525C749EF}" type="parTrans" cxnId="{1F5719D6-7431-458F-91BB-43913948E9FB}">
      <dgm:prSet/>
      <dgm:spPr/>
      <dgm:t>
        <a:bodyPr/>
        <a:lstStyle/>
        <a:p>
          <a:endParaRPr lang="en-US"/>
        </a:p>
      </dgm:t>
    </dgm:pt>
    <dgm:pt modelId="{23F7F0A4-8732-47BE-A136-C44E3E8C0278}" type="sibTrans" cxnId="{1F5719D6-7431-458F-91BB-43913948E9FB}">
      <dgm:prSet/>
      <dgm:spPr/>
      <dgm:t>
        <a:bodyPr/>
        <a:lstStyle/>
        <a:p>
          <a:endParaRPr lang="en-US"/>
        </a:p>
      </dgm:t>
    </dgm:pt>
    <dgm:pt modelId="{3FA00FA5-17B1-41C8-86A9-F22E6CB9A5CC}">
      <dgm:prSet custT="1"/>
      <dgm:spPr/>
      <dgm:t>
        <a:bodyPr/>
        <a:lstStyle/>
        <a:p>
          <a:r>
            <a:rPr lang="en-US" sz="2400" b="1" dirty="0">
              <a:effectLst>
                <a:outerShdw blurRad="38100" dist="38100" dir="2700000" algn="tl">
                  <a:srgbClr val="000000">
                    <a:alpha val="43137"/>
                  </a:srgbClr>
                </a:outerShdw>
              </a:effectLst>
              <a:latin typeface="Gotham Medium" panose="02000604030000020004"/>
            </a:rPr>
            <a:t>Solomon refers to the promise to his father, David, and this story is found in 2 Samuel 7:5– 16. After building his own palace, David told the prophet Nathan of his desire to build a “house” for Yahweh. Nathan initially concurred, but the Lord altered their plans. Instead of David’s building a “house” for God, it would be the other way around: God would build a “house” for David. Nathan relayed to David these words from the Lord: “Your house and your kingdom will endure forever before me; your throne will be established forever” (2 Sam. 7:16). It was through Solomon that David’s kingdom was established, and it would be Solomon who would build the house of God (2 Sam. 7:13).</a:t>
          </a:r>
        </a:p>
      </dgm:t>
    </dgm:pt>
    <dgm:pt modelId="{FE748728-F5E6-45CE-B9CD-61151FCEF0E4}" type="parTrans" cxnId="{7F82AFB8-6F31-4709-8474-BA99B4B46415}">
      <dgm:prSet/>
      <dgm:spPr/>
      <dgm:t>
        <a:bodyPr/>
        <a:lstStyle/>
        <a:p>
          <a:endParaRPr lang="en-US"/>
        </a:p>
      </dgm:t>
    </dgm:pt>
    <dgm:pt modelId="{1EE6AB98-B05A-49DF-917B-7417DD137AF4}" type="sibTrans" cxnId="{7F82AFB8-6F31-4709-8474-BA99B4B46415}">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FCB967E1-79A9-4202-A900-42F7EBDBE855}" type="pres">
      <dgm:prSet presAssocID="{76523773-A42A-4F4C-9AA2-5190DDC1573C}" presName="parentText" presStyleLbl="node1" presStyleIdx="0" presStyleCnt="1" custScaleY="55507" custLinFactNeighborX="-655" custLinFactNeighborY="-1641">
        <dgm:presLayoutVars>
          <dgm:chMax val="0"/>
          <dgm:bulletEnabled val="1"/>
        </dgm:presLayoutVars>
      </dgm:prSet>
      <dgm:spPr/>
    </dgm:pt>
    <dgm:pt modelId="{55FFE3BB-C138-44BC-815F-37FD5D6E1261}" type="pres">
      <dgm:prSet presAssocID="{76523773-A42A-4F4C-9AA2-5190DDC1573C}" presName="childText" presStyleLbl="revTx" presStyleIdx="0" presStyleCnt="1" custScaleY="157489">
        <dgm:presLayoutVars>
          <dgm:bulletEnabled val="1"/>
        </dgm:presLayoutVars>
      </dgm:prSet>
      <dgm:spPr/>
    </dgm:pt>
  </dgm:ptLst>
  <dgm:cxnLst>
    <dgm:cxn modelId="{CDFF1469-0ABC-4AB7-81B4-20BD2BBBD910}" type="presOf" srcId="{3FA00FA5-17B1-41C8-86A9-F22E6CB9A5CC}" destId="{55FFE3BB-C138-44BC-815F-37FD5D6E1261}" srcOrd="0" destOrd="0" presId="urn:microsoft.com/office/officeart/2005/8/layout/vList2"/>
    <dgm:cxn modelId="{4240F86F-B2DE-462C-91EB-9FBA6776DBC7}" type="presOf" srcId="{76523773-A42A-4F4C-9AA2-5190DDC1573C}" destId="{FCB967E1-79A9-4202-A900-42F7EBDBE855}" srcOrd="0" destOrd="0" presId="urn:microsoft.com/office/officeart/2005/8/layout/vList2"/>
    <dgm:cxn modelId="{7F82AFB8-6F31-4709-8474-BA99B4B46415}" srcId="{76523773-A42A-4F4C-9AA2-5190DDC1573C}" destId="{3FA00FA5-17B1-41C8-86A9-F22E6CB9A5CC}" srcOrd="0" destOrd="0" parTransId="{FE748728-F5E6-45CE-B9CD-61151FCEF0E4}" sibTransId="{1EE6AB98-B05A-49DF-917B-7417DD137AF4}"/>
    <dgm:cxn modelId="{46F35ABB-0CA5-4A76-86DC-54CDEEC13685}" type="presOf" srcId="{C80406FE-9F80-4CAA-82C7-2FCF38B88C5B}" destId="{93EA8677-4F2D-4E4C-BCB0-DFA463E38E0F}" srcOrd="0" destOrd="0" presId="urn:microsoft.com/office/officeart/2005/8/layout/vList2"/>
    <dgm:cxn modelId="{1F5719D6-7431-458F-91BB-43913948E9FB}" srcId="{C80406FE-9F80-4CAA-82C7-2FCF38B88C5B}" destId="{76523773-A42A-4F4C-9AA2-5190DDC1573C}" srcOrd="0" destOrd="0" parTransId="{82670615-2467-4E08-A888-276525C749EF}" sibTransId="{23F7F0A4-8732-47BE-A136-C44E3E8C0278}"/>
    <dgm:cxn modelId="{61902438-2A85-46FB-A2AC-17FAB4A3943E}" type="presParOf" srcId="{93EA8677-4F2D-4E4C-BCB0-DFA463E38E0F}" destId="{FCB967E1-79A9-4202-A900-42F7EBDBE855}" srcOrd="0" destOrd="0" presId="urn:microsoft.com/office/officeart/2005/8/layout/vList2"/>
    <dgm:cxn modelId="{FB58A0E4-BE99-4B8F-845F-1BBE01348568}" type="presParOf" srcId="{93EA8677-4F2D-4E4C-BCB0-DFA463E38E0F}" destId="{55FFE3BB-C138-44BC-815F-37FD5D6E1261}" srcOrd="1"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2" qsCatId="3D" csTypeId="urn:microsoft.com/office/officeart/2005/8/colors/accent2_2" csCatId="accent2" phldr="1"/>
      <dgm:spPr/>
      <dgm:t>
        <a:bodyPr/>
        <a:lstStyle/>
        <a:p>
          <a:endParaRPr lang="en-US"/>
        </a:p>
      </dgm:t>
    </dgm:pt>
    <dgm:pt modelId="{76523773-A42A-4F4C-9AA2-5190DDC1573C}">
      <dgm:prSet custT="1"/>
      <dgm:spPr>
        <a:solidFill>
          <a:schemeClr val="accent1">
            <a:lumMod val="50000"/>
            <a:alpha val="50000"/>
          </a:schemeClr>
        </a:solidFill>
        <a:ln w="101600">
          <a:solidFill>
            <a:schemeClr val="accent1">
              <a:lumMod val="60000"/>
              <a:lumOff val="40000"/>
            </a:schemeClr>
          </a:solidFill>
        </a:ln>
      </dgm:spPr>
      <dgm:t>
        <a:bodyPr/>
        <a:lstStyle/>
        <a:p>
          <a:r>
            <a:rPr lang="en-US" sz="2400" b="1" cap="all" baseline="0" dirty="0">
              <a:effectLst>
                <a:outerShdw blurRad="38100" dist="38100" dir="2700000" algn="tl">
                  <a:srgbClr val="000000">
                    <a:alpha val="43137"/>
                  </a:srgbClr>
                </a:outerShdw>
              </a:effectLst>
              <a:latin typeface="Gotham Medium" panose="02000604030000020004"/>
            </a:rPr>
            <a:t>The Heart Is Deceitful</a:t>
          </a:r>
        </a:p>
      </dgm:t>
    </dgm:pt>
    <dgm:pt modelId="{82670615-2467-4E08-A888-276525C749EF}" type="parTrans" cxnId="{1F5719D6-7431-458F-91BB-43913948E9FB}">
      <dgm:prSet/>
      <dgm:spPr/>
      <dgm:t>
        <a:bodyPr/>
        <a:lstStyle/>
        <a:p>
          <a:endParaRPr lang="en-US"/>
        </a:p>
      </dgm:t>
    </dgm:pt>
    <dgm:pt modelId="{23F7F0A4-8732-47BE-A136-C44E3E8C0278}" type="sibTrans" cxnId="{1F5719D6-7431-458F-91BB-43913948E9FB}">
      <dgm:prSet/>
      <dgm:spPr/>
      <dgm:t>
        <a:bodyPr/>
        <a:lstStyle/>
        <a:p>
          <a:endParaRPr lang="en-US"/>
        </a:p>
      </dgm:t>
    </dgm:pt>
    <dgm:pt modelId="{9126A38D-1CD2-4921-8156-E66E48A17B9C}">
      <dgm:prSet/>
      <dgm:spPr>
        <a:solidFill>
          <a:schemeClr val="accent1">
            <a:lumMod val="50000"/>
            <a:alpha val="50000"/>
          </a:schemeClr>
        </a:solidFill>
      </dgm:spPr>
      <dgm:t>
        <a:bodyPr/>
        <a:lstStyle/>
        <a:p>
          <a:r>
            <a:rPr lang="en-US" b="1" dirty="0">
              <a:effectLst>
                <a:outerShdw blurRad="38100" dist="38100" dir="2700000" algn="tl">
                  <a:srgbClr val="000000">
                    <a:alpha val="43137"/>
                  </a:srgbClr>
                </a:outerShdw>
              </a:effectLst>
              <a:latin typeface="Gotham Medium" panose="02000604030000020004"/>
            </a:rPr>
            <a:t>As the prophet Jeremiah observes, “The heart is deceitful above all things and beyond cure. Who can understand it?” (Jer. 17:9). God searches the heart and tests the mind. He knows everything about us and rewards each individual according to what his or her actions deserve (Jer. 17:10). That God knows our hearts is sobering, for He also knows the motives behind our actions. There are times we may do something that looks good but for selfish reasons, like seeking the praise of others.</a:t>
          </a:r>
        </a:p>
      </dgm:t>
    </dgm:pt>
    <dgm:pt modelId="{C670A3FB-2E57-49EE-884C-F901DEF7D5B0}" type="parTrans" cxnId="{C4AB4145-8E1F-4EBB-8ED3-E730B74F7D93}">
      <dgm:prSet/>
      <dgm:spPr/>
      <dgm:t>
        <a:bodyPr/>
        <a:lstStyle/>
        <a:p>
          <a:endParaRPr lang="en-US"/>
        </a:p>
      </dgm:t>
    </dgm:pt>
    <dgm:pt modelId="{B0485046-82BB-49BD-A38E-A3418D02200E}" type="sibTrans" cxnId="{C4AB4145-8E1F-4EBB-8ED3-E730B74F7D93}">
      <dgm:prSet/>
      <dgm:spPr/>
      <dgm:t>
        <a:bodyPr/>
        <a:lstStyle/>
        <a:p>
          <a:endParaRPr lang="en-US"/>
        </a:p>
      </dgm:t>
    </dgm:pt>
    <dgm:pt modelId="{6528744A-F842-472A-A5F7-E724BE62FD31}">
      <dgm:prSet/>
      <dgm:spPr>
        <a:solidFill>
          <a:schemeClr val="accent1">
            <a:lumMod val="50000"/>
            <a:alpha val="50000"/>
          </a:schemeClr>
        </a:solidFill>
      </dgm:spPr>
      <dgm:t>
        <a:bodyPr/>
        <a:lstStyle/>
        <a:p>
          <a:r>
            <a:rPr lang="en-US" b="1" dirty="0">
              <a:effectLst>
                <a:outerShdw blurRad="38100" dist="38100" dir="2700000" algn="tl">
                  <a:srgbClr val="000000">
                    <a:alpha val="43137"/>
                  </a:srgbClr>
                </a:outerShdw>
              </a:effectLst>
              <a:latin typeface="Gotham Medium" panose="02000604030000020004"/>
            </a:rPr>
            <a:t>While people can be fooled by our insincerity, God never is. Paul describes the kinds of materials that we build upon the foundation of Christ. There are materials that will stand the fiery test—precious stones and metals—and those that will not stand the fire—wood and hay. God gives rewards for what survives (1 Cor. 3:10–14). God knows what is done out of love for Him and to His glory. He sees the hearts of all people.</a:t>
          </a:r>
        </a:p>
      </dgm:t>
    </dgm:pt>
    <dgm:pt modelId="{F3481F12-71C8-4D0F-97F7-58465844153C}" type="parTrans" cxnId="{46526370-7401-491F-9B63-718A891FCDC1}">
      <dgm:prSet/>
      <dgm:spPr/>
      <dgm:t>
        <a:bodyPr/>
        <a:lstStyle/>
        <a:p>
          <a:endParaRPr lang="en-US"/>
        </a:p>
      </dgm:t>
    </dgm:pt>
    <dgm:pt modelId="{A8AFC812-921D-4224-BCE4-577E21128A11}" type="sibTrans" cxnId="{46526370-7401-491F-9B63-718A891FCDC1}">
      <dgm:prSet/>
      <dgm:spPr/>
      <dgm:t>
        <a:bodyPr/>
        <a:lstStyle/>
        <a:p>
          <a:endParaRPr lang="en-US"/>
        </a:p>
      </dgm:t>
    </dgm:pt>
    <dgm:pt modelId="{C88C2A27-86D9-4DD8-83EF-A55850F137A9}">
      <dgm:prSet/>
      <dgm:spPr>
        <a:solidFill>
          <a:schemeClr val="accent1">
            <a:lumMod val="50000"/>
            <a:alpha val="50000"/>
          </a:schemeClr>
        </a:solidFill>
        <a:ln w="101600">
          <a:solidFill>
            <a:schemeClr val="accent1">
              <a:lumMod val="60000"/>
              <a:lumOff val="40000"/>
            </a:schemeClr>
          </a:solidFill>
        </a:ln>
      </dgm:spPr>
      <dgm:t>
        <a:bodyPr/>
        <a:lstStyle/>
        <a:p>
          <a:r>
            <a:rPr lang="en-US" b="1" cap="all" baseline="0" dirty="0">
              <a:effectLst>
                <a:outerShdw blurRad="38100" dist="38100" dir="2700000" algn="tl">
                  <a:srgbClr val="000000">
                    <a:alpha val="43137"/>
                  </a:srgbClr>
                </a:outerShdw>
              </a:effectLst>
              <a:latin typeface="Gotham Medium" panose="02000604030000020004"/>
            </a:rPr>
            <a:t>God’s Faithfulness</a:t>
          </a:r>
        </a:p>
      </dgm:t>
    </dgm:pt>
    <dgm:pt modelId="{EEB24B92-3F3D-4A86-8A8E-AEF929F7D742}" type="parTrans" cxnId="{BDFDB11D-681C-4E20-A6F2-22E3442FE2E4}">
      <dgm:prSet/>
      <dgm:spPr/>
      <dgm:t>
        <a:bodyPr/>
        <a:lstStyle/>
        <a:p>
          <a:endParaRPr lang="en-US"/>
        </a:p>
      </dgm:t>
    </dgm:pt>
    <dgm:pt modelId="{01A9605C-D0BF-408B-9762-A0DBEEB78493}" type="sibTrans" cxnId="{BDFDB11D-681C-4E20-A6F2-22E3442FE2E4}">
      <dgm:prSet/>
      <dgm:spPr/>
      <dgm:t>
        <a:bodyPr/>
        <a:lstStyle/>
        <a:p>
          <a:endParaRPr lang="en-US"/>
        </a:p>
      </dgm:t>
    </dgm:pt>
    <dgm:pt modelId="{520A35D8-6DCB-407D-8128-05D905A2585A}">
      <dgm:prSet/>
      <dgm:spPr>
        <a:solidFill>
          <a:schemeClr val="accent1">
            <a:lumMod val="50000"/>
            <a:alpha val="50000"/>
          </a:schemeClr>
        </a:solidFill>
      </dgm:spPr>
      <dgm:t>
        <a:bodyPr/>
        <a:lstStyle/>
        <a:p>
          <a:r>
            <a:rPr lang="en-US" b="1" dirty="0">
              <a:effectLst>
                <a:outerShdw blurRad="38100" dist="38100" dir="2700000" algn="tl">
                  <a:srgbClr val="000000">
                    <a:alpha val="43137"/>
                  </a:srgbClr>
                </a:outerShdw>
              </a:effectLst>
              <a:latin typeface="Gotham Medium" panose="02000604030000020004"/>
            </a:rPr>
            <a:t>Our trust in God’s faithfulness can motivate us to walk wholeheartedly in His way. Walking faithfully with the Lord is very important to a believer’s prayer life. As the prophet Isaiah proclaims to God’s wayward people, God is more than able to hear and answer prayers: “But your iniquities have separated you from your God; your sins have hidden his face from you, so that he will not hear” (Isa. 59:2). When we walk in disobedience to the Lord, our prayer life is hindered. Thankfully, when we repent and turn back to Him, we know that He will receive us back into fellowship. We can always go to Him in prayer; He will hear us.</a:t>
          </a:r>
        </a:p>
      </dgm:t>
    </dgm:pt>
    <dgm:pt modelId="{4AC65893-69AA-4E85-8C51-5302EF7005AC}" type="parTrans" cxnId="{EA162BB9-5868-468E-B642-74E2E6C909DD}">
      <dgm:prSet/>
      <dgm:spPr/>
      <dgm:t>
        <a:bodyPr/>
        <a:lstStyle/>
        <a:p>
          <a:endParaRPr lang="en-US"/>
        </a:p>
      </dgm:t>
    </dgm:pt>
    <dgm:pt modelId="{6D00E8FC-52D0-4B07-8853-749459718EBD}" type="sibTrans" cxnId="{EA162BB9-5868-468E-B642-74E2E6C909DD}">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FCB967E1-79A9-4202-A900-42F7EBDBE855}" type="pres">
      <dgm:prSet presAssocID="{76523773-A42A-4F4C-9AA2-5190DDC1573C}" presName="parentText" presStyleLbl="node1" presStyleIdx="0" presStyleCnt="2">
        <dgm:presLayoutVars>
          <dgm:chMax val="0"/>
          <dgm:bulletEnabled val="1"/>
        </dgm:presLayoutVars>
      </dgm:prSet>
      <dgm:spPr/>
    </dgm:pt>
    <dgm:pt modelId="{7C98321D-DE44-4087-9E91-86C199B45C81}" type="pres">
      <dgm:prSet presAssocID="{76523773-A42A-4F4C-9AA2-5190DDC1573C}" presName="childText" presStyleLbl="revTx" presStyleIdx="0" presStyleCnt="2">
        <dgm:presLayoutVars>
          <dgm:bulletEnabled val="1"/>
        </dgm:presLayoutVars>
      </dgm:prSet>
      <dgm:spPr/>
    </dgm:pt>
    <dgm:pt modelId="{EC797133-9B50-4C67-B2F1-89AC8F15055F}" type="pres">
      <dgm:prSet presAssocID="{C88C2A27-86D9-4DD8-83EF-A55850F137A9}" presName="parentText" presStyleLbl="node1" presStyleIdx="1" presStyleCnt="2">
        <dgm:presLayoutVars>
          <dgm:chMax val="0"/>
          <dgm:bulletEnabled val="1"/>
        </dgm:presLayoutVars>
      </dgm:prSet>
      <dgm:spPr/>
    </dgm:pt>
    <dgm:pt modelId="{ED41F98F-6193-4AB9-A4BD-36B4D6589A3C}" type="pres">
      <dgm:prSet presAssocID="{C88C2A27-86D9-4DD8-83EF-A55850F137A9}" presName="childText" presStyleLbl="revTx" presStyleIdx="1" presStyleCnt="2">
        <dgm:presLayoutVars>
          <dgm:bulletEnabled val="1"/>
        </dgm:presLayoutVars>
      </dgm:prSet>
      <dgm:spPr/>
    </dgm:pt>
  </dgm:ptLst>
  <dgm:cxnLst>
    <dgm:cxn modelId="{1A84F60B-C939-4EE4-A009-5F4062D134F0}" type="presOf" srcId="{9126A38D-1CD2-4921-8156-E66E48A17B9C}" destId="{7C98321D-DE44-4087-9E91-86C199B45C81}" srcOrd="0" destOrd="0" presId="urn:microsoft.com/office/officeart/2005/8/layout/vList2"/>
    <dgm:cxn modelId="{BDFDB11D-681C-4E20-A6F2-22E3442FE2E4}" srcId="{C80406FE-9F80-4CAA-82C7-2FCF38B88C5B}" destId="{C88C2A27-86D9-4DD8-83EF-A55850F137A9}" srcOrd="1" destOrd="0" parTransId="{EEB24B92-3F3D-4A86-8A8E-AEF929F7D742}" sibTransId="{01A9605C-D0BF-408B-9762-A0DBEEB78493}"/>
    <dgm:cxn modelId="{55F3EB42-ECF7-4495-8FCE-1645FF805837}" type="presOf" srcId="{6528744A-F842-472A-A5F7-E724BE62FD31}" destId="{7C98321D-DE44-4087-9E91-86C199B45C81}" srcOrd="0" destOrd="1" presId="urn:microsoft.com/office/officeart/2005/8/layout/vList2"/>
    <dgm:cxn modelId="{C4AB4145-8E1F-4EBB-8ED3-E730B74F7D93}" srcId="{76523773-A42A-4F4C-9AA2-5190DDC1573C}" destId="{9126A38D-1CD2-4921-8156-E66E48A17B9C}" srcOrd="0" destOrd="0" parTransId="{C670A3FB-2E57-49EE-884C-F901DEF7D5B0}" sibTransId="{B0485046-82BB-49BD-A38E-A3418D02200E}"/>
    <dgm:cxn modelId="{4240F86F-B2DE-462C-91EB-9FBA6776DBC7}" type="presOf" srcId="{76523773-A42A-4F4C-9AA2-5190DDC1573C}" destId="{FCB967E1-79A9-4202-A900-42F7EBDBE855}" srcOrd="0" destOrd="0" presId="urn:microsoft.com/office/officeart/2005/8/layout/vList2"/>
    <dgm:cxn modelId="{46526370-7401-491F-9B63-718A891FCDC1}" srcId="{76523773-A42A-4F4C-9AA2-5190DDC1573C}" destId="{6528744A-F842-472A-A5F7-E724BE62FD31}" srcOrd="1" destOrd="0" parTransId="{F3481F12-71C8-4D0F-97F7-58465844153C}" sibTransId="{A8AFC812-921D-4224-BCE4-577E21128A11}"/>
    <dgm:cxn modelId="{D262D99A-7EC0-4128-8BDD-AF13D5FAA33C}" type="presOf" srcId="{520A35D8-6DCB-407D-8128-05D905A2585A}" destId="{ED41F98F-6193-4AB9-A4BD-36B4D6589A3C}" srcOrd="0" destOrd="0" presId="urn:microsoft.com/office/officeart/2005/8/layout/vList2"/>
    <dgm:cxn modelId="{EA162BB9-5868-468E-B642-74E2E6C909DD}" srcId="{C88C2A27-86D9-4DD8-83EF-A55850F137A9}" destId="{520A35D8-6DCB-407D-8128-05D905A2585A}" srcOrd="0" destOrd="0" parTransId="{4AC65893-69AA-4E85-8C51-5302EF7005AC}" sibTransId="{6D00E8FC-52D0-4B07-8853-749459718EBD}"/>
    <dgm:cxn modelId="{46F35ABB-0CA5-4A76-86DC-54CDEEC13685}" type="presOf" srcId="{C80406FE-9F80-4CAA-82C7-2FCF38B88C5B}" destId="{93EA8677-4F2D-4E4C-BCB0-DFA463E38E0F}" srcOrd="0" destOrd="0" presId="urn:microsoft.com/office/officeart/2005/8/layout/vList2"/>
    <dgm:cxn modelId="{1F5719D6-7431-458F-91BB-43913948E9FB}" srcId="{C80406FE-9F80-4CAA-82C7-2FCF38B88C5B}" destId="{76523773-A42A-4F4C-9AA2-5190DDC1573C}" srcOrd="0" destOrd="0" parTransId="{82670615-2467-4E08-A888-276525C749EF}" sibTransId="{23F7F0A4-8732-47BE-A136-C44E3E8C0278}"/>
    <dgm:cxn modelId="{7F9876EC-35C3-457B-A9E1-F6D6F3645387}" type="presOf" srcId="{C88C2A27-86D9-4DD8-83EF-A55850F137A9}" destId="{EC797133-9B50-4C67-B2F1-89AC8F15055F}" srcOrd="0" destOrd="0" presId="urn:microsoft.com/office/officeart/2005/8/layout/vList2"/>
    <dgm:cxn modelId="{61902438-2A85-46FB-A2AC-17FAB4A3943E}" type="presParOf" srcId="{93EA8677-4F2D-4E4C-BCB0-DFA463E38E0F}" destId="{FCB967E1-79A9-4202-A900-42F7EBDBE855}" srcOrd="0" destOrd="0" presId="urn:microsoft.com/office/officeart/2005/8/layout/vList2"/>
    <dgm:cxn modelId="{920AB12F-58A4-46AB-A528-765E1C998BA4}" type="presParOf" srcId="{93EA8677-4F2D-4E4C-BCB0-DFA463E38E0F}" destId="{7C98321D-DE44-4087-9E91-86C199B45C81}" srcOrd="1" destOrd="0" presId="urn:microsoft.com/office/officeart/2005/8/layout/vList2"/>
    <dgm:cxn modelId="{EBFEBE11-93B9-4794-A5F7-C431E309C180}" type="presParOf" srcId="{93EA8677-4F2D-4E4C-BCB0-DFA463E38E0F}" destId="{EC797133-9B50-4C67-B2F1-89AC8F15055F}" srcOrd="2" destOrd="0" presId="urn:microsoft.com/office/officeart/2005/8/layout/vList2"/>
    <dgm:cxn modelId="{23134FAB-85F2-4050-8E63-4C1EF7553E37}" type="presParOf" srcId="{93EA8677-4F2D-4E4C-BCB0-DFA463E38E0F}" destId="{ED41F98F-6193-4AB9-A4BD-36B4D6589A3C}" srcOrd="3" destOrd="0" presId="urn:microsoft.com/office/officeart/2005/8/layout/vList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2" qsCatId="3D" csTypeId="urn:microsoft.com/office/officeart/2005/8/colors/accent2_2" csCatId="accent2" phldr="1"/>
      <dgm:spPr/>
      <dgm:t>
        <a:bodyPr/>
        <a:lstStyle/>
        <a:p>
          <a:endParaRPr lang="en-US"/>
        </a:p>
      </dgm:t>
    </dgm:pt>
    <dgm:pt modelId="{76523773-A42A-4F4C-9AA2-5190DDC1573C}">
      <dgm:prSet custT="1"/>
      <dgm:spPr>
        <a:solidFill>
          <a:schemeClr val="accent1">
            <a:lumMod val="50000"/>
          </a:schemeClr>
        </a:solidFill>
        <a:ln w="101600">
          <a:noFill/>
        </a:ln>
      </dgm:spPr>
      <dgm:t>
        <a:bodyPr/>
        <a:lstStyle/>
        <a:p>
          <a:r>
            <a:rPr lang="en-US" sz="2800" b="1" cap="all" baseline="0" dirty="0">
              <a:effectLst>
                <a:outerShdw blurRad="38100" dist="38100" dir="2700000" algn="tl">
                  <a:srgbClr val="000000">
                    <a:alpha val="43137"/>
                  </a:srgbClr>
                </a:outerShdw>
              </a:effectLst>
              <a:latin typeface="Gotham Medium" panose="02000604030000020004"/>
            </a:rPr>
            <a:t>For All Have Sinned</a:t>
          </a:r>
        </a:p>
      </dgm:t>
    </dgm:pt>
    <dgm:pt modelId="{82670615-2467-4E08-A888-276525C749EF}" type="parTrans" cxnId="{1F5719D6-7431-458F-91BB-43913948E9FB}">
      <dgm:prSet/>
      <dgm:spPr/>
      <dgm:t>
        <a:bodyPr/>
        <a:lstStyle/>
        <a:p>
          <a:endParaRPr lang="en-US"/>
        </a:p>
      </dgm:t>
    </dgm:pt>
    <dgm:pt modelId="{23F7F0A4-8732-47BE-A136-C44E3E8C0278}" type="sibTrans" cxnId="{1F5719D6-7431-458F-91BB-43913948E9FB}">
      <dgm:prSet/>
      <dgm:spPr/>
      <dgm:t>
        <a:bodyPr/>
        <a:lstStyle/>
        <a:p>
          <a:endParaRPr lang="en-US"/>
        </a:p>
      </dgm:t>
    </dgm:pt>
    <dgm:pt modelId="{7BE87B20-40A6-4E50-B846-04E8D548A88F}">
      <dgm:prSet/>
      <dgm:spPr>
        <a:blipFill dpi="0" rotWithShape="0">
          <a:blip xmlns:r="http://schemas.openxmlformats.org/officeDocument/2006/relationships" r:embed="rId1">
            <a:alphaModFix amt="50000"/>
          </a:blip>
          <a:srcRect/>
          <a:stretch>
            <a:fillRect/>
          </a:stretch>
        </a:blipFill>
        <a:ln>
          <a:noFill/>
        </a:ln>
      </dgm:spPr>
      <dgm:t>
        <a:bodyPr/>
        <a:lstStyle/>
        <a:p>
          <a:r>
            <a:rPr lang="en-US" b="1" dirty="0">
              <a:effectLst>
                <a:outerShdw blurRad="38100" dist="38100" dir="2700000" algn="tl">
                  <a:srgbClr val="000000">
                    <a:alpha val="43137"/>
                  </a:srgbClr>
                </a:outerShdw>
              </a:effectLst>
              <a:latin typeface="Gotham Medium" panose="02000604030000020004"/>
            </a:rPr>
            <a:t>In his letter to the churches in Rome, Paul spells out the plight of all humanity, culminating with the proclamation that “all have sinned and fall short of the glory of God” (Rom. 3:23). Prior to this, by citing from Psalm 5:9; 10:7; 14:1–3; and Isaiah 59:7, Paul showed from Scripture that everyone has sinned. From these passages, we see that no one is righteous, all have gone astray, speak evil, are violent, and without fear of a holy God (Rom. 3:10–18). Without God’s help, everyone has earned the wage of death; but there is hope because “the gift of God is eternal life in Christ Jesus our Lord” (Rom. 6:23). We must be willing to reach out and receive God’s gift of forgiveness by faith.</a:t>
          </a:r>
        </a:p>
      </dgm:t>
    </dgm:pt>
    <dgm:pt modelId="{C127591F-ED06-4F73-B52D-644900286CD9}" type="parTrans" cxnId="{C540F131-7FEB-4C5A-9FD5-9AFCCEAA8CB5}">
      <dgm:prSet/>
      <dgm:spPr/>
      <dgm:t>
        <a:bodyPr/>
        <a:lstStyle/>
        <a:p>
          <a:endParaRPr lang="en-US"/>
        </a:p>
      </dgm:t>
    </dgm:pt>
    <dgm:pt modelId="{820816ED-87EE-41CE-B20A-1F1B39623A9B}" type="sibTrans" cxnId="{C540F131-7FEB-4C5A-9FD5-9AFCCEAA8CB5}">
      <dgm:prSet/>
      <dgm:spPr/>
      <dgm:t>
        <a:bodyPr/>
        <a:lstStyle/>
        <a:p>
          <a:endParaRPr lang="en-US"/>
        </a:p>
      </dgm:t>
    </dgm:pt>
    <dgm:pt modelId="{C85802D9-DE33-4386-B5DA-0B35A12486CF}">
      <dgm:prSet/>
      <dgm:spPr>
        <a:solidFill>
          <a:schemeClr val="accent1">
            <a:lumMod val="50000"/>
          </a:schemeClr>
        </a:solidFill>
        <a:ln w="101600">
          <a:noFill/>
        </a:ln>
      </dgm:spPr>
      <dgm:t>
        <a:bodyPr/>
        <a:lstStyle/>
        <a:p>
          <a:r>
            <a:rPr lang="en-US" b="1" cap="all" baseline="0" dirty="0">
              <a:effectLst>
                <a:outerShdw blurRad="38100" dist="38100" dir="2700000" algn="tl">
                  <a:srgbClr val="000000">
                    <a:alpha val="43137"/>
                  </a:srgbClr>
                </a:outerShdw>
              </a:effectLst>
              <a:latin typeface="Gotham Medium" panose="02000604030000020004"/>
            </a:rPr>
            <a:t>Coming Back to God</a:t>
          </a:r>
        </a:p>
      </dgm:t>
    </dgm:pt>
    <dgm:pt modelId="{29583C6F-5161-4BE7-B13B-C5C23307F7B8}" type="parTrans" cxnId="{36B73D0D-1064-4A2D-8B20-15CBBB619698}">
      <dgm:prSet/>
      <dgm:spPr/>
      <dgm:t>
        <a:bodyPr/>
        <a:lstStyle/>
        <a:p>
          <a:endParaRPr lang="en-US"/>
        </a:p>
      </dgm:t>
    </dgm:pt>
    <dgm:pt modelId="{464FBF8A-9CC0-43E6-A0DC-66EED4D1434A}" type="sibTrans" cxnId="{36B73D0D-1064-4A2D-8B20-15CBBB619698}">
      <dgm:prSet/>
      <dgm:spPr/>
      <dgm:t>
        <a:bodyPr/>
        <a:lstStyle/>
        <a:p>
          <a:endParaRPr lang="en-US"/>
        </a:p>
      </dgm:t>
    </dgm:pt>
    <dgm:pt modelId="{242EA300-A197-40F4-90F8-9D30C4E942F6}">
      <dgm:prSet/>
      <dgm:spPr>
        <a:blipFill rotWithShape="0">
          <a:blip xmlns:r="http://schemas.openxmlformats.org/officeDocument/2006/relationships" r:embed="rId1">
            <a:alphaModFix amt="50000"/>
          </a:blip>
          <a:stretch>
            <a:fillRect/>
          </a:stretch>
        </a:blipFill>
        <a:ln>
          <a:noFill/>
        </a:ln>
      </dgm:spPr>
      <dgm:t>
        <a:bodyPr/>
        <a:lstStyle/>
        <a:p>
          <a:r>
            <a:rPr lang="en-US" b="1" dirty="0">
              <a:effectLst>
                <a:outerShdw blurRad="38100" dist="38100" dir="2700000" algn="tl">
                  <a:srgbClr val="000000">
                    <a:alpha val="43137"/>
                  </a:srgbClr>
                </a:outerShdw>
              </a:effectLst>
              <a:latin typeface="Gotham Medium" panose="02000604030000020004"/>
            </a:rPr>
            <a:t>The Bible has many examples of those who have fallen away from God and come back to Him. Consider Jesus’ parable of the younger son who squandered all his inheritance on riotous living just as a great famine hit the land. His need forced him to work for a pig farmer. But when he was so hungry that even the pig food looked good, he came to himself and returned humbly to his father, who joyfully received him back as a son (Luke 15:11–24). God’s forgiveness and willingness to “freely pardon” is what most separates His thoughts and ways from our own (see Isa. 55:6–9).</a:t>
          </a:r>
        </a:p>
      </dgm:t>
    </dgm:pt>
    <dgm:pt modelId="{FF491C93-5E58-4B95-BB32-7C95E7D8674C}" type="parTrans" cxnId="{A11667F8-1611-4012-AE1C-5B8AF5822E9D}">
      <dgm:prSet/>
      <dgm:spPr/>
      <dgm:t>
        <a:bodyPr/>
        <a:lstStyle/>
        <a:p>
          <a:endParaRPr lang="en-US"/>
        </a:p>
      </dgm:t>
    </dgm:pt>
    <dgm:pt modelId="{9A747A18-27CC-4B9C-9849-A20A939AED15}" type="sibTrans" cxnId="{A11667F8-1611-4012-AE1C-5B8AF5822E9D}">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FCB967E1-79A9-4202-A900-42F7EBDBE855}" type="pres">
      <dgm:prSet presAssocID="{76523773-A42A-4F4C-9AA2-5190DDC1573C}" presName="parentText" presStyleLbl="node1" presStyleIdx="0" presStyleCnt="2">
        <dgm:presLayoutVars>
          <dgm:chMax val="0"/>
          <dgm:bulletEnabled val="1"/>
        </dgm:presLayoutVars>
      </dgm:prSet>
      <dgm:spPr/>
    </dgm:pt>
    <dgm:pt modelId="{F4ED9D33-D5E6-4336-8C20-56438DB66193}" type="pres">
      <dgm:prSet presAssocID="{76523773-A42A-4F4C-9AA2-5190DDC1573C}" presName="childText" presStyleLbl="revTx" presStyleIdx="0" presStyleCnt="2">
        <dgm:presLayoutVars>
          <dgm:bulletEnabled val="1"/>
        </dgm:presLayoutVars>
      </dgm:prSet>
      <dgm:spPr/>
    </dgm:pt>
    <dgm:pt modelId="{A5D9D71B-292A-4124-9950-CA1701196F71}" type="pres">
      <dgm:prSet presAssocID="{C85802D9-DE33-4386-B5DA-0B35A12486CF}" presName="parentText" presStyleLbl="node1" presStyleIdx="1" presStyleCnt="2">
        <dgm:presLayoutVars>
          <dgm:chMax val="0"/>
          <dgm:bulletEnabled val="1"/>
        </dgm:presLayoutVars>
      </dgm:prSet>
      <dgm:spPr/>
    </dgm:pt>
    <dgm:pt modelId="{C05D9979-E62E-4501-97C3-626AF88D2D39}" type="pres">
      <dgm:prSet presAssocID="{C85802D9-DE33-4386-B5DA-0B35A12486CF}" presName="childText" presStyleLbl="revTx" presStyleIdx="1" presStyleCnt="2">
        <dgm:presLayoutVars>
          <dgm:bulletEnabled val="1"/>
        </dgm:presLayoutVars>
      </dgm:prSet>
      <dgm:spPr/>
    </dgm:pt>
  </dgm:ptLst>
  <dgm:cxnLst>
    <dgm:cxn modelId="{36B73D0D-1064-4A2D-8B20-15CBBB619698}" srcId="{C80406FE-9F80-4CAA-82C7-2FCF38B88C5B}" destId="{C85802D9-DE33-4386-B5DA-0B35A12486CF}" srcOrd="1" destOrd="0" parTransId="{29583C6F-5161-4BE7-B13B-C5C23307F7B8}" sibTransId="{464FBF8A-9CC0-43E6-A0DC-66EED4D1434A}"/>
    <dgm:cxn modelId="{C540F131-7FEB-4C5A-9FD5-9AFCCEAA8CB5}" srcId="{76523773-A42A-4F4C-9AA2-5190DDC1573C}" destId="{7BE87B20-40A6-4E50-B846-04E8D548A88F}" srcOrd="0" destOrd="0" parTransId="{C127591F-ED06-4F73-B52D-644900286CD9}" sibTransId="{820816ED-87EE-41CE-B20A-1F1B39623A9B}"/>
    <dgm:cxn modelId="{4240F86F-B2DE-462C-91EB-9FBA6776DBC7}" type="presOf" srcId="{76523773-A42A-4F4C-9AA2-5190DDC1573C}" destId="{FCB967E1-79A9-4202-A900-42F7EBDBE855}" srcOrd="0" destOrd="0" presId="urn:microsoft.com/office/officeart/2005/8/layout/vList2"/>
    <dgm:cxn modelId="{99D6DD78-AFE7-4924-8E47-82B0C4CF33B9}" type="presOf" srcId="{C85802D9-DE33-4386-B5DA-0B35A12486CF}" destId="{A5D9D71B-292A-4124-9950-CA1701196F71}" srcOrd="0" destOrd="0" presId="urn:microsoft.com/office/officeart/2005/8/layout/vList2"/>
    <dgm:cxn modelId="{6C64908A-4FE3-4D5E-A66B-3AA0368D53CA}" type="presOf" srcId="{242EA300-A197-40F4-90F8-9D30C4E942F6}" destId="{C05D9979-E62E-4501-97C3-626AF88D2D39}" srcOrd="0" destOrd="0" presId="urn:microsoft.com/office/officeart/2005/8/layout/vList2"/>
    <dgm:cxn modelId="{81177E9B-34D6-4A7D-BC24-22FC85BB74E0}" type="presOf" srcId="{7BE87B20-40A6-4E50-B846-04E8D548A88F}" destId="{F4ED9D33-D5E6-4336-8C20-56438DB66193}" srcOrd="0" destOrd="0" presId="urn:microsoft.com/office/officeart/2005/8/layout/vList2"/>
    <dgm:cxn modelId="{46F35ABB-0CA5-4A76-86DC-54CDEEC13685}" type="presOf" srcId="{C80406FE-9F80-4CAA-82C7-2FCF38B88C5B}" destId="{93EA8677-4F2D-4E4C-BCB0-DFA463E38E0F}" srcOrd="0" destOrd="0" presId="urn:microsoft.com/office/officeart/2005/8/layout/vList2"/>
    <dgm:cxn modelId="{1F5719D6-7431-458F-91BB-43913948E9FB}" srcId="{C80406FE-9F80-4CAA-82C7-2FCF38B88C5B}" destId="{76523773-A42A-4F4C-9AA2-5190DDC1573C}" srcOrd="0" destOrd="0" parTransId="{82670615-2467-4E08-A888-276525C749EF}" sibTransId="{23F7F0A4-8732-47BE-A136-C44E3E8C0278}"/>
    <dgm:cxn modelId="{A11667F8-1611-4012-AE1C-5B8AF5822E9D}" srcId="{C85802D9-DE33-4386-B5DA-0B35A12486CF}" destId="{242EA300-A197-40F4-90F8-9D30C4E942F6}" srcOrd="0" destOrd="0" parTransId="{FF491C93-5E58-4B95-BB32-7C95E7D8674C}" sibTransId="{9A747A18-27CC-4B9C-9849-A20A939AED15}"/>
    <dgm:cxn modelId="{61902438-2A85-46FB-A2AC-17FAB4A3943E}" type="presParOf" srcId="{93EA8677-4F2D-4E4C-BCB0-DFA463E38E0F}" destId="{FCB967E1-79A9-4202-A900-42F7EBDBE855}" srcOrd="0" destOrd="0" presId="urn:microsoft.com/office/officeart/2005/8/layout/vList2"/>
    <dgm:cxn modelId="{FA8C3C83-EB17-43E4-B841-A458061DB6BB}" type="presParOf" srcId="{93EA8677-4F2D-4E4C-BCB0-DFA463E38E0F}" destId="{F4ED9D33-D5E6-4336-8C20-56438DB66193}" srcOrd="1" destOrd="0" presId="urn:microsoft.com/office/officeart/2005/8/layout/vList2"/>
    <dgm:cxn modelId="{7D2AF685-EB7C-47F3-965D-F068BC4A6462}" type="presParOf" srcId="{93EA8677-4F2D-4E4C-BCB0-DFA463E38E0F}" destId="{A5D9D71B-292A-4124-9950-CA1701196F71}" srcOrd="2" destOrd="0" presId="urn:microsoft.com/office/officeart/2005/8/layout/vList2"/>
    <dgm:cxn modelId="{EFE6C165-4BC7-447D-BDE5-D83195986886}" type="presParOf" srcId="{93EA8677-4F2D-4E4C-BCB0-DFA463E38E0F}" destId="{C05D9979-E62E-4501-97C3-626AF88D2D39}" srcOrd="3" destOrd="0" presId="urn:microsoft.com/office/officeart/2005/8/layout/vList2"/>
  </dgm:cxnLst>
  <dgm:bg>
    <a:solidFill>
      <a:schemeClr val="accent2">
        <a:lumMod val="75000"/>
        <a:alpha val="55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B967E1-79A9-4202-A900-42F7EBDBE855}">
      <dsp:nvSpPr>
        <dsp:cNvPr id="0" name=""/>
        <dsp:cNvSpPr/>
      </dsp:nvSpPr>
      <dsp:spPr>
        <a:xfrm>
          <a:off x="0" y="50971"/>
          <a:ext cx="11342191" cy="675409"/>
        </a:xfrm>
        <a:prstGeom prst="roundRect">
          <a:avLst/>
        </a:prstGeom>
        <a:solidFill>
          <a:schemeClr val="accent1">
            <a:lumMod val="50000"/>
          </a:schemeClr>
        </a:solidFill>
        <a:ln w="101600">
          <a:solidFill>
            <a:schemeClr val="accent1">
              <a:lumMod val="60000"/>
              <a:lumOff val="40000"/>
            </a:schemeClr>
          </a:solid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dirty="0">
              <a:effectLst>
                <a:outerShdw blurRad="38100" dist="38100" dir="2700000" algn="tl">
                  <a:srgbClr val="000000">
                    <a:alpha val="43137"/>
                  </a:srgbClr>
                </a:outerShdw>
              </a:effectLst>
              <a:latin typeface="Gotham Medium" panose="02000604030000020004"/>
            </a:rPr>
            <a:t>GOD’S PROMISE TO DAVID</a:t>
          </a:r>
          <a:endParaRPr lang="en-US" sz="2800" b="1" kern="1200" cap="small" baseline="0" dirty="0">
            <a:effectLst>
              <a:outerShdw blurRad="38100" dist="38100" dir="2700000" algn="tl">
                <a:srgbClr val="000000">
                  <a:alpha val="43137"/>
                </a:srgbClr>
              </a:outerShdw>
            </a:effectLst>
            <a:latin typeface="Gotham Medium" panose="02000604030000020004"/>
          </a:endParaRPr>
        </a:p>
      </dsp:txBody>
      <dsp:txXfrm>
        <a:off x="32971" y="83942"/>
        <a:ext cx="11276249" cy="609467"/>
      </dsp:txXfrm>
    </dsp:sp>
    <dsp:sp modelId="{55FFE3BB-C138-44BC-815F-37FD5D6E1261}">
      <dsp:nvSpPr>
        <dsp:cNvPr id="0" name=""/>
        <dsp:cNvSpPr/>
      </dsp:nvSpPr>
      <dsp:spPr>
        <a:xfrm>
          <a:off x="0" y="777163"/>
          <a:ext cx="11342191" cy="48737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0115"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rPr>
            <a:t>Solomon refers to the promise to his father, David, and this story is found in 2 Samuel 7:5– 16. After building his own palace, David told the prophet Nathan of his desire to build a “house” for Yahweh. Nathan initially concurred, but the Lord altered their plans. Instead of David’s building a “house” for God, it would be the other way around: God would build a “house” for David. Nathan relayed to David these words from the Lord: “Your house and your kingdom will endure forever before me; your throne will be established forever” (2 Sam. 7:16). It was through Solomon that David’s kingdom was established, and it would be Solomon who would build the house of God (2 Sam. 7:13).</a:t>
          </a:r>
        </a:p>
      </dsp:txBody>
      <dsp:txXfrm>
        <a:off x="0" y="777163"/>
        <a:ext cx="11342191" cy="48737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B967E1-79A9-4202-A900-42F7EBDBE855}">
      <dsp:nvSpPr>
        <dsp:cNvPr id="0" name=""/>
        <dsp:cNvSpPr/>
      </dsp:nvSpPr>
      <dsp:spPr>
        <a:xfrm>
          <a:off x="0" y="324426"/>
          <a:ext cx="11342191" cy="575639"/>
        </a:xfrm>
        <a:prstGeom prst="roundRect">
          <a:avLst/>
        </a:prstGeom>
        <a:solidFill>
          <a:schemeClr val="accent1">
            <a:lumMod val="50000"/>
            <a:alpha val="50000"/>
          </a:schemeClr>
        </a:solidFill>
        <a:ln w="101600">
          <a:solidFill>
            <a:schemeClr val="accent1">
              <a:lumMod val="60000"/>
              <a:lumOff val="40000"/>
            </a:schemeClr>
          </a:solid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all" baseline="0" dirty="0">
              <a:effectLst>
                <a:outerShdw blurRad="38100" dist="38100" dir="2700000" algn="tl">
                  <a:srgbClr val="000000">
                    <a:alpha val="43137"/>
                  </a:srgbClr>
                </a:outerShdw>
              </a:effectLst>
              <a:latin typeface="Gotham Medium" panose="02000604030000020004"/>
            </a:rPr>
            <a:t>The Heart Is Deceitful</a:t>
          </a:r>
        </a:p>
      </dsp:txBody>
      <dsp:txXfrm>
        <a:off x="28100" y="352526"/>
        <a:ext cx="11285991" cy="519439"/>
      </dsp:txXfrm>
    </dsp:sp>
    <dsp:sp modelId="{7C98321D-DE44-4087-9E91-86C199B45C81}">
      <dsp:nvSpPr>
        <dsp:cNvPr id="0" name=""/>
        <dsp:cNvSpPr/>
      </dsp:nvSpPr>
      <dsp:spPr>
        <a:xfrm>
          <a:off x="0" y="900066"/>
          <a:ext cx="11342191" cy="2533680"/>
        </a:xfrm>
        <a:prstGeom prst="rect">
          <a:avLst/>
        </a:prstGeom>
        <a:solidFill>
          <a:schemeClr val="accent1">
            <a:lumMod val="50000"/>
            <a:alpha val="5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360115"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US" sz="1900" b="1" kern="1200" dirty="0">
              <a:effectLst>
                <a:outerShdw blurRad="38100" dist="38100" dir="2700000" algn="tl">
                  <a:srgbClr val="000000">
                    <a:alpha val="43137"/>
                  </a:srgbClr>
                </a:outerShdw>
              </a:effectLst>
              <a:latin typeface="Gotham Medium" panose="02000604030000020004"/>
            </a:rPr>
            <a:t>As the prophet Jeremiah observes, “The heart is deceitful above all things and beyond cure. Who can understand it?” (Jer. 17:9). God searches the heart and tests the mind. He knows everything about us and rewards each individual according to what his or her actions deserve (Jer. 17:10). That God knows our hearts is sobering, for He also knows the motives behind our actions. There are times we may do something that looks good but for selfish reasons, like seeking the praise of others.</a:t>
          </a:r>
        </a:p>
        <a:p>
          <a:pPr marL="171450" lvl="1" indent="-171450" algn="l" defTabSz="844550">
            <a:lnSpc>
              <a:spcPct val="90000"/>
            </a:lnSpc>
            <a:spcBef>
              <a:spcPct val="0"/>
            </a:spcBef>
            <a:spcAft>
              <a:spcPct val="20000"/>
            </a:spcAft>
            <a:buChar char="•"/>
          </a:pPr>
          <a:r>
            <a:rPr lang="en-US" sz="1900" b="1" kern="1200" dirty="0">
              <a:effectLst>
                <a:outerShdw blurRad="38100" dist="38100" dir="2700000" algn="tl">
                  <a:srgbClr val="000000">
                    <a:alpha val="43137"/>
                  </a:srgbClr>
                </a:outerShdw>
              </a:effectLst>
              <a:latin typeface="Gotham Medium" panose="02000604030000020004"/>
            </a:rPr>
            <a:t>While people can be fooled by our insincerity, God never is. Paul describes the kinds of materials that we build upon the foundation of Christ. There are materials that will stand the fiery test—precious stones and metals—and those that will not stand the fire—wood and hay. God gives rewards for what survives (1 Cor. 3:10–14). God knows what is done out of love for Him and to His glory. He sees the hearts of all people.</a:t>
          </a:r>
        </a:p>
      </dsp:txBody>
      <dsp:txXfrm>
        <a:off x="0" y="900066"/>
        <a:ext cx="11342191" cy="2533680"/>
      </dsp:txXfrm>
    </dsp:sp>
    <dsp:sp modelId="{EC797133-9B50-4C67-B2F1-89AC8F15055F}">
      <dsp:nvSpPr>
        <dsp:cNvPr id="0" name=""/>
        <dsp:cNvSpPr/>
      </dsp:nvSpPr>
      <dsp:spPr>
        <a:xfrm>
          <a:off x="0" y="3433746"/>
          <a:ext cx="11342191" cy="575639"/>
        </a:xfrm>
        <a:prstGeom prst="roundRect">
          <a:avLst/>
        </a:prstGeom>
        <a:solidFill>
          <a:schemeClr val="accent1">
            <a:lumMod val="50000"/>
            <a:alpha val="50000"/>
          </a:schemeClr>
        </a:solidFill>
        <a:ln w="101600">
          <a:solidFill>
            <a:schemeClr val="accent1">
              <a:lumMod val="60000"/>
              <a:lumOff val="40000"/>
            </a:schemeClr>
          </a:solid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all" baseline="0" dirty="0">
              <a:effectLst>
                <a:outerShdw blurRad="38100" dist="38100" dir="2700000" algn="tl">
                  <a:srgbClr val="000000">
                    <a:alpha val="43137"/>
                  </a:srgbClr>
                </a:outerShdw>
              </a:effectLst>
              <a:latin typeface="Gotham Medium" panose="02000604030000020004"/>
            </a:rPr>
            <a:t>God’s Faithfulness</a:t>
          </a:r>
        </a:p>
      </dsp:txBody>
      <dsp:txXfrm>
        <a:off x="28100" y="3461846"/>
        <a:ext cx="11285991" cy="519439"/>
      </dsp:txXfrm>
    </dsp:sp>
    <dsp:sp modelId="{ED41F98F-6193-4AB9-A4BD-36B4D6589A3C}">
      <dsp:nvSpPr>
        <dsp:cNvPr id="0" name=""/>
        <dsp:cNvSpPr/>
      </dsp:nvSpPr>
      <dsp:spPr>
        <a:xfrm>
          <a:off x="0" y="4009386"/>
          <a:ext cx="11342191" cy="1689120"/>
        </a:xfrm>
        <a:prstGeom prst="rect">
          <a:avLst/>
        </a:prstGeom>
        <a:solidFill>
          <a:schemeClr val="accent1">
            <a:lumMod val="50000"/>
            <a:alpha val="5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360115"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US" sz="1900" b="1" kern="1200" dirty="0">
              <a:effectLst>
                <a:outerShdw blurRad="38100" dist="38100" dir="2700000" algn="tl">
                  <a:srgbClr val="000000">
                    <a:alpha val="43137"/>
                  </a:srgbClr>
                </a:outerShdw>
              </a:effectLst>
              <a:latin typeface="Gotham Medium" panose="02000604030000020004"/>
            </a:rPr>
            <a:t>Our trust in God’s faithfulness can motivate us to walk wholeheartedly in His way. Walking faithfully with the Lord is very important to a believer’s prayer life. As the prophet Isaiah proclaims to God’s wayward people, God is more than able to hear and answer prayers: “But your iniquities have separated you from your God; your sins have hidden his face from you, so that he will not hear” (Isa. 59:2). When we walk in disobedience to the Lord, our prayer life is hindered. Thankfully, when we repent and turn back to Him, we know that He will receive us back into fellowship. We can always go to Him in prayer; He will hear us.</a:t>
          </a:r>
        </a:p>
      </dsp:txBody>
      <dsp:txXfrm>
        <a:off x="0" y="4009386"/>
        <a:ext cx="11342191" cy="16891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B967E1-79A9-4202-A900-42F7EBDBE855}">
      <dsp:nvSpPr>
        <dsp:cNvPr id="0" name=""/>
        <dsp:cNvSpPr/>
      </dsp:nvSpPr>
      <dsp:spPr>
        <a:xfrm>
          <a:off x="0" y="40791"/>
          <a:ext cx="11342191" cy="679184"/>
        </a:xfrm>
        <a:prstGeom prst="roundRect">
          <a:avLst/>
        </a:prstGeom>
        <a:solidFill>
          <a:schemeClr val="accent1">
            <a:lumMod val="50000"/>
          </a:schemeClr>
        </a:solidFill>
        <a:ln w="101600">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cap="all" baseline="0" dirty="0">
              <a:effectLst>
                <a:outerShdw blurRad="38100" dist="38100" dir="2700000" algn="tl">
                  <a:srgbClr val="000000">
                    <a:alpha val="43137"/>
                  </a:srgbClr>
                </a:outerShdw>
              </a:effectLst>
              <a:latin typeface="Gotham Medium" panose="02000604030000020004"/>
            </a:rPr>
            <a:t>For All Have Sinned</a:t>
          </a:r>
        </a:p>
      </dsp:txBody>
      <dsp:txXfrm>
        <a:off x="33155" y="73946"/>
        <a:ext cx="11275881" cy="612874"/>
      </dsp:txXfrm>
    </dsp:sp>
    <dsp:sp modelId="{F4ED9D33-D5E6-4336-8C20-56438DB66193}">
      <dsp:nvSpPr>
        <dsp:cNvPr id="0" name=""/>
        <dsp:cNvSpPr/>
      </dsp:nvSpPr>
      <dsp:spPr>
        <a:xfrm>
          <a:off x="0" y="719976"/>
          <a:ext cx="11342191" cy="2459159"/>
        </a:xfrm>
        <a:prstGeom prst="rect">
          <a:avLst/>
        </a:prstGeom>
        <a:blipFill dpi="0" rotWithShape="0">
          <a:blip xmlns:r="http://schemas.openxmlformats.org/officeDocument/2006/relationships" r:embed="rId1">
            <a:alphaModFix amt="50000"/>
          </a:blip>
          <a:srcRect/>
          <a:stretch>
            <a:fillRect/>
          </a:stretch>
        </a:blipFill>
        <a:ln>
          <a:noFill/>
        </a:ln>
        <a:effectLst/>
      </dsp:spPr>
      <dsp:style>
        <a:lnRef idx="0">
          <a:scrgbClr r="0" g="0" b="0"/>
        </a:lnRef>
        <a:fillRef idx="0">
          <a:scrgbClr r="0" g="0" b="0"/>
        </a:fillRef>
        <a:effectRef idx="0">
          <a:scrgbClr r="0" g="0" b="0"/>
        </a:effectRef>
        <a:fontRef idx="minor"/>
      </dsp:style>
      <dsp:txBody>
        <a:bodyPr spcFirstLastPara="0" vert="horz" wrap="square" lIns="360115"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sz="2100" b="1" kern="1200" dirty="0">
              <a:effectLst>
                <a:outerShdw blurRad="38100" dist="38100" dir="2700000" algn="tl">
                  <a:srgbClr val="000000">
                    <a:alpha val="43137"/>
                  </a:srgbClr>
                </a:outerShdw>
              </a:effectLst>
              <a:latin typeface="Gotham Medium" panose="02000604030000020004"/>
            </a:rPr>
            <a:t>In his letter to the churches in Rome, Paul spells out the plight of all humanity, culminating with the proclamation that “all have sinned and fall short of the glory of God” (Rom. 3:23). Prior to this, by citing from Psalm 5:9; 10:7; 14:1–3; and Isaiah 59:7, Paul showed from Scripture that everyone has sinned. From these passages, we see that no one is righteous, all have gone astray, speak evil, are violent, and without fear of a holy God (Rom. 3:10–18). Without God’s help, everyone has earned the wage of death; but there is hope because “the gift of God is eternal life in Christ Jesus our Lord” (Rom. 6:23). We must be willing to reach out and receive God’s gift of forgiveness by faith.</a:t>
          </a:r>
        </a:p>
      </dsp:txBody>
      <dsp:txXfrm>
        <a:off x="0" y="719976"/>
        <a:ext cx="11342191" cy="2459159"/>
      </dsp:txXfrm>
    </dsp:sp>
    <dsp:sp modelId="{A5D9D71B-292A-4124-9950-CA1701196F71}">
      <dsp:nvSpPr>
        <dsp:cNvPr id="0" name=""/>
        <dsp:cNvSpPr/>
      </dsp:nvSpPr>
      <dsp:spPr>
        <a:xfrm>
          <a:off x="0" y="3179136"/>
          <a:ext cx="11342191" cy="679184"/>
        </a:xfrm>
        <a:prstGeom prst="roundRect">
          <a:avLst/>
        </a:prstGeom>
        <a:solidFill>
          <a:schemeClr val="accent1">
            <a:lumMod val="50000"/>
          </a:schemeClr>
        </a:solidFill>
        <a:ln w="101600">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b="1" kern="1200" cap="all" baseline="0" dirty="0">
              <a:effectLst>
                <a:outerShdw blurRad="38100" dist="38100" dir="2700000" algn="tl">
                  <a:srgbClr val="000000">
                    <a:alpha val="43137"/>
                  </a:srgbClr>
                </a:outerShdw>
              </a:effectLst>
              <a:latin typeface="Gotham Medium" panose="02000604030000020004"/>
            </a:rPr>
            <a:t>Coming Back to God</a:t>
          </a:r>
        </a:p>
      </dsp:txBody>
      <dsp:txXfrm>
        <a:off x="33155" y="3212291"/>
        <a:ext cx="11275881" cy="612874"/>
      </dsp:txXfrm>
    </dsp:sp>
    <dsp:sp modelId="{C05D9979-E62E-4501-97C3-626AF88D2D39}">
      <dsp:nvSpPr>
        <dsp:cNvPr id="0" name=""/>
        <dsp:cNvSpPr/>
      </dsp:nvSpPr>
      <dsp:spPr>
        <a:xfrm>
          <a:off x="0" y="3858321"/>
          <a:ext cx="11342191" cy="2123819"/>
        </a:xfrm>
        <a:prstGeom prst="rect">
          <a:avLst/>
        </a:prstGeom>
        <a:blipFill rotWithShape="0">
          <a:blip xmlns:r="http://schemas.openxmlformats.org/officeDocument/2006/relationships" r:embed="rId1">
            <a:alphaModFix amt="50000"/>
          </a:blip>
          <a:stretch>
            <a:fillRect/>
          </a:stretch>
        </a:blipFill>
        <a:ln>
          <a:noFill/>
        </a:ln>
        <a:effectLst/>
      </dsp:spPr>
      <dsp:style>
        <a:lnRef idx="0">
          <a:scrgbClr r="0" g="0" b="0"/>
        </a:lnRef>
        <a:fillRef idx="0">
          <a:scrgbClr r="0" g="0" b="0"/>
        </a:fillRef>
        <a:effectRef idx="0">
          <a:scrgbClr r="0" g="0" b="0"/>
        </a:effectRef>
        <a:fontRef idx="minor"/>
      </dsp:style>
      <dsp:txBody>
        <a:bodyPr spcFirstLastPara="0" vert="horz" wrap="square" lIns="360115"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sz="2100" b="1" kern="1200" dirty="0">
              <a:effectLst>
                <a:outerShdw blurRad="38100" dist="38100" dir="2700000" algn="tl">
                  <a:srgbClr val="000000">
                    <a:alpha val="43137"/>
                  </a:srgbClr>
                </a:outerShdw>
              </a:effectLst>
              <a:latin typeface="Gotham Medium" panose="02000604030000020004"/>
            </a:rPr>
            <a:t>The Bible has many examples of those who have fallen away from God and come back to Him. Consider Jesus’ parable of the younger son who squandered all his inheritance on riotous living just as a great famine hit the land. His need forced him to work for a pig farmer. But when he was so hungry that even the pig food looked good, he came to himself and returned humbly to his father, who joyfully received him back as a son (Luke 15:11–24). God’s forgiveness and willingness to “freely pardon” is what most separates His thoughts and ways from our own (see Isa. 55:6–9).</a:t>
          </a:r>
        </a:p>
      </dsp:txBody>
      <dsp:txXfrm>
        <a:off x="0" y="3858321"/>
        <a:ext cx="11342191" cy="212381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EE90AB-0471-4167-9C9C-C146296B7F6E}" type="datetimeFigureOut">
              <a:rPr lang="en-US" smtClean="0"/>
              <a:t>9/3/2024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836D8F-A94A-4C3B-A33F-171464862B9B}" type="slidenum">
              <a:rPr lang="en-US" smtClean="0"/>
              <a:t>‹#›</a:t>
            </a:fld>
            <a:endParaRPr lang="en-US"/>
          </a:p>
        </p:txBody>
      </p:sp>
    </p:spTree>
    <p:extLst>
      <p:ext uri="{BB962C8B-B14F-4D97-AF65-F5344CB8AC3E}">
        <p14:creationId xmlns:p14="http://schemas.microsoft.com/office/powerpoint/2010/main" val="4176554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of mercy, Lord of love, hear the cries of all who need You. Even when our sins have trapped us in suffering, show us mercy. Do not let us be overwhelmed by our bad decisions or those of others. As Jesus called even those who betrayed Him to feed His sheep, call us into Your eternal kingdom. In Jesus’ name, we pray.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Sin is real, but so is God’s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14307184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part of Solomon’s prayer concerns God’s warning, given centuries earlier. After wandering in the wilderness, Moses brought the people to the edge of the promised land. He challenged them to be faithful to the Lord and to stay away from false gods. Faithfulness to their God and His commands would bring blessing (Deut. 28:1–14). Unfaithfulness would bring curses and plagues: famine, swarms of crop-devouring locusts, defeat and oppression by cruel enemies (Deut. 28:15–44). Solomon </a:t>
            </a:r>
            <a:r>
              <a:rPr lang="en-US" sz="1800" kern="100" dirty="0" err="1">
                <a:effectLst/>
                <a:latin typeface="Calibri" panose="020F0502020204030204" pitchFamily="34" charset="0"/>
                <a:ea typeface="Aptos" panose="020B0004020202020204" pitchFamily="34" charset="0"/>
                <a:cs typeface="Times New Roman" panose="02020603050405020304" pitchFamily="18" charset="0"/>
              </a:rPr>
              <a:t>forseees</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that God’s people will face these consequences (1 Kings 8:37). Although sin’s consequences are harsh, they are meant to prompt the people of God to repent and to be restored. Thankfully, we can ask God to forgive us and receive us back to Himself. God knows our hearts, and He will never turn away a repentant sinner.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4496089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Our God is gracious and long-suffering, but also fair. He will deal with sin. Many people deny being a sinner; but His Word says, “If we claim to be without sin, we deceive ourselves and the truth is not in us” (1 John 1:8). Denying sin will bring us no closer to restoration with God. God promised that, should His people turn to other gods, He would give them over to their enemies. If God’s people serve the gods of other nations, those foreign nations with their idols would become oppressors. Apart from God, sin consumes people; and sin has consequences. But as Solomon’s prayer indicates, people in the chains of bondage to sin do not have to stay there. We can cry out to our gracious God, and He will hear us. God’s people would be heard when they cried out from the temple of Jerusalem. And because God’s presence now dwells in us who have faith in Jesus, we can cry out to God from any place. God will hear the repentant person’s faith-filled prayer, and God sets that person free from slavery to sin.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9486864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Bible Application:  Identify examples of God’s forgiveness in your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Seventy Times Seven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Forgiveness is a crucial element of the Christian walk. Without it, none of us would be saved. Sin is detestable in God’s sight, and the only appropriate punishment is death. No matter what sin we’ve committed or how “bad” it is compared to someone else’s, we deserve to be sentenced to death row, if not for God’s forgiveness and plan of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Too often, we downplay the reach of sin in our lives and think of ourselves as decent human beings. When you take into consideration all the murderers and rapists in prison, surely a little jealousy or a “white lie” isn’t that bad, right? Wrong! This is dangerous thinking, for we start to operate out of a place of pride, rather than humility. Without Jesus in your life, who’s to say that you wouldn’t become one of those same criminals you just condemned? Anyone who has accepted Christ as their Lord is a recipient of incredible grace. We are to be ambassadors of God’s forgiveness, telling the world what God has done for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no way does this make it simple to forgive others, but it sets the standard. This week I heard a preacher say, “You can’t be a recipient of mercy, yet demand justice for those who’ve wronged you.” Many of us have endured heart-wrenching situations that weren’t fair, that no one should have to experience. It’s okay to acknowledge your feelings of hurt, despair, or injustice. Leave them at the feet of Jesus and move forward in forgiveness. If you don’t, that unforgiveness will grow into bitterness and resentment and harm you and your relationship with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13.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the difference between forgiveness and reconciliation?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Is it possible to forgive someone who isn’t sorry? Why or why not?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something you need to confess to the Lord and repent of today?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104993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13.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the difference between forgiveness and reconciliation?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Is it possible to forgive someone who isn’t sorry? Why or why not?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is something you need to confess to the Lord and repent of today?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7762971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fontScale="40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People as Sinners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2971800" algn="ctr"/>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One of the most puzzling features of prayer in the Bible occurs in this prayer at the dedication of the temple. Here, Solomon voiced the nation’s prayer for forgiveness as part of its ongoing life together. In this case, Solomon prayed for forgiveness of sins that had not yet been committed!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2971800" algn="ctr"/>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that regard, the prayer serves as a reflection on the entire history of Israel, from the time of the exodus of 1447 BC (481 years in the past as Solomon uttered this prayer) to Nebuchadnezzar’s forced removal of the citizens of Judah in 586 BC (380 years after the prayer). For us to understand the prayer, we must place it within this larger context, the story of Israel in the promised land, covering the entire books of Joshua through 2 Kings. Both that history and Solomon’s prayer reflect a realistic assessment of the human condition and the tendency of human beings to fail. The Bible does not try to pretend that a perfect, sinless time existed at some point after the Garden of Eden. Idolatry and oppression occurred regularly; they still do. Solomon’s prayer foreshadowed the outcome found in 2 Kings 25. Even so, Israel’s story, as recorded in the books of Joshua through 2 Kings, is not an obituary but a warning and an invitation to a better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 God as Defender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Solomon’s prayer rests on the assumption that God seeks to heal and forgive, even when (or especially when) sins threaten to overcome the sinners. God defends penitent people from those who would oppress them—and even from themselves. The worship by Old Testament Israel and the New Testament church celebrates the expansive nature of God’s mercy. We are thereby reminded to beware of the traps that require 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prayer in 1 Kings 8 is, therefore, realistic but also hopeful. The dedication of the holiest spot on earth (at the time) was connected to the reality of unholiness. Solomon cast the nation of Israel as a whole on the mercy of God. In so doing, Solomon sought God’s commitment to continue working with the people continuously as part of their centuries-long process of learning and obeying.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Today, the church would do well to recover the biblical practice of confession of sins, both of individuals and of the church as a whole. Part of that recovery would involve acknowledgment that the temptations to harm others or dishonor God do not go away. We will need forgiveness in the future, and we need humility in the present. Solomon’s prayer shows us a way forward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049136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fontScale="85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Life Response:  Own up to your sins, instead of imagining yourself a “pretty good” person.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Extending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forgiveness to others and acknowledging our  own need to be forgiven. Are both critical parts of the Christian walk. Seeking forgiveness should be part of our daily prayer practice; we repent of our sins and ask God to help us do better.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Forgiveness Over Justice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Forgiveness is hard. You may be thinking, </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You don’t know what so-and-so did to me; that person does not deserve forgiveness!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True, but you don’t deserve forgiveness either. None of us do. That’s the whole point of grace—getting the opposite of what we deserve. We receive a blessing when we deserve a curse, abundant life instead of death.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847820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508650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GOD KEEPS HIS PROMISES</a:t>
            </a:r>
            <a:endParaRPr lang="en-US" sz="2400" dirty="0">
              <a:effectLst/>
              <a:latin typeface="Consolas" panose="020B0609020204030204" pitchFamily="49"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Where is Solomon when he begins this prayer of dedication?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Solomon had called all the people together to dedicate the newly built temple. The glory of the Lord had filled the temple, so the king stands before the altar of the Lord as he begins to pray.</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does Solomon first acknowledge about the Lord?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 first thing that Solomon acknowledges is the Lord’s majesty and uniqueness. There are no other gods anywhere, and there is no one else in heaven or earth who can compare to Him.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To what specific promise of God does Solomon refer (v. 24)?</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While recognizing God’s faithfulness to His promises, Solomon specifically refers to the Lord’s promise to his father, David, about building the temple. Though David was prohibited from building the temple, God promised that his son, Solomon, would be the one to build it.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036931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GOD KNOWS OUR HEARTS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kinds of calamities would bring famine to the land?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promised that if His people sinned against Him, they could face famine in the land. Among the things that can bring famine are crop diseases, plagues of locusts or other crop-eating insects, and sieges from their enemies.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makes an effective prayer of confession and repentance?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There is a difference between being truly sorry for sin and merely regretting having to suffer the consequences of sin. When those suffering the consequence are truly aware of their sinful heart condition, then their prayer of confession and repentance will be heard in heaven.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will God respond to a sinner’s contrition of heart?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knows the disposition of our hearts and can discern true contrition. When a person’s heart is truly remorseful, God will forgive and act on the behalf of the repentant sinner.</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6463379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GOD FORGIVES OUR SINS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does Solomon observe about people and their inclination to sin?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Solomon observes that everyone sins. From the day that humans sinned in Eden until the day of judgment, people will be prone to sin and to act in selfish ways (see Gen. 3; Rev. 21; 22).</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When God’s people sin, what does He do about it?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887095" algn="l"/>
              </a:tabLs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will ultimately deal with all sin. In Solomon’s prayer, he notes that the Lord would give sinful Israel over to their enemies, who would then take His unfaithful people into captivity. There are consequences for sin.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is the only hope for those taken captive by the enemy of sin?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Whether taken captive by a human enemy, as Israel was, or by the enemy of sin, those enslaved have only one hope. That hope is to cry out to God for deliverance. We can thank God that He hears and answers such pleas.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187282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Keeps His Promises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1 Kings 8:22–24 NIV</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Knows Our Hearts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1 Kings 8:37–39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Forgives Our Sins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1 Kings 8:46, 48-50a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2703929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17749983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Consecration? Dedication?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Years ago, a young preacher just out of seminary was setting up for an evening audio-visual presentation in the church sanctuary. He needed a place to put the equipment, and he eventually spotted the ideal place: the communion table. But as he began moving it into place, his wife warned him, “That’s the communion table.”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self-confident preacher knew that, of course. But he also knew that, ultimately, the table was just an ornate piece of wood. So what if its normal use was to hold the trays of the communion elements? Couldn’t it serve other functions as well?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But his wife stepped up her caution by stressing again that </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“That’s the communion table!”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so doing, she recognized something that her husband hadn’t: the existence of a disposition of many in the congregation who considered some things to be consecrated (or set apart) for certain tasks only.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Various words describing the concept of consecration occur over 250 times in the Old Testament. It is an act by which a person or thing is set apart for service to God (examples: Exodus 29:44; Leviticus 8:10). In the New Testament era, however, the idea of consecration applies to just people, not to things. Even so, there exist issues of conscience in this regard. So the preacher wisely heeded his wife’s warning.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699628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Dedication—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Before his death, King David drew up the floor plans for the temple in Jerusalem. He also wrote out several prayers and worship music for services. Solomon, who stepped into his father’s shoes as the new king, carefully executed his father’s plans. After about seven years of construction, the builders finally laid down their tools. In front of the new temple, King Solomon erected a pulpit-sized scaffold for the temple’s dedication. He spread his hands, kneeling before the Lord, indicating his submission. In the congregation’s presence, he acknowledged God’s divine characteristics, for the Lord had always honored His covenant with His people. He keeps His promises and extends forgiveness, kindness, and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Solomon continued to pray about future calamities and sickness, which were sure to afflict God’s people. In his prayer, the king described everyone’s need to search his or her heart. If those in the congregation prayed, the king asked the Father to hear their requests and their confessions and be gracious.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Forgiveness—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Solomon continued to pray, bringing the congregation’s inevitable disobedience before the Lord. Solomon confessed that the Israelites were bound to turn away from God and go their own way. But he also prayed that if they requested pardon in humble, heartfelt repentance, then God would act. “For thou, Lord, art good, and ready to forgive; and plenteous in mercy unto all them that call upon thee” (Ps. 86:5 KJV). Forgiveness means God no longer holds any charges against the person making the request (Rom. 8:1). It is a cancellation of the penalty of sin. When God forgives, He deliberately expresses His compassion, mercy, and grace. Forgiveness is like a person who owes you money. Instead of making that debt linger over their heads, you say, “Forget it; don’t bother to try to pay me back.” You wipe the person’s slate clean. Forgiveness is what Jesus accomplished when He died on the cross. He accepted the punishment that others deserved. As He suffered on the cross, one of His final words was, “It is finished,” meaning that the debt for sin was paid in full (John 19:30). Those who place faith in Him are no longer under the penalty of sins that used to separate them from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4306992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ceremony in 1 Kings 8 consecrated the newly built temple in Jerusalem. Temple construction had begun in 966 BC and required seven years for completion (1 Kings 6:1, 38). That completion in 959 BC marked an important transition in Israelite history, as the location of encounter with the holy God became immovable, with the temple replacing the portable tabernacle. The first half of Solomon’s 40-year reign was focused on building the temple and palace (9:10). Today’s lesson from 1 Kings 8 considers a portion of the dedication prayer at the ceremony for the finished temple, over which King Solomon presided.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Several preparatory elements led up to this prayer: the temple had been completely furnished (1 Kings 7:13-51), the ark of the covenant had been brought into the temple (8:1-9), and the king had “blessed all the congregation of Israel” (8:14). The prayer of dedication that followed (8:23-53) is the second longest prayer in the Bible—in the neighborhood of 1,000 words! (The parallel in 2 Chronicles 6:14-42 is of similar length.) Only the prayer in Nehemiah 9:5-38 is longer.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But the prayer’s outsized length doesn’t mean that King Solomon merely rambled on and on (compare Matthew 6:7). Quite the opposite: the prayer is clearly organized. We see that organization in 9 of the prayer’s 31 verses selected for today’s study.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dirty="0">
              <a:solidFill>
                <a:srgbClr val="002060"/>
              </a:solidFill>
              <a:effectLst/>
              <a:latin typeface="Gotham Book"/>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522378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7500" lnSpcReduction="20000"/>
          </a:bodyPr>
          <a:lstStyle/>
          <a:p>
            <a:pPr marL="0" marR="0">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Women in Greek Society</a:t>
            </a:r>
            <a:endParaRPr lang="en-US" sz="1800" dirty="0">
              <a:effectLst/>
              <a:latin typeface="Consolas" panose="020B06090202040302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800" dirty="0">
              <a:effectLst/>
              <a:latin typeface="Consolas" panose="020B0609020204030204" pitchFamily="49" charset="0"/>
              <a:ea typeface="Calibri" panose="020F0502020204030204" pitchFamily="34" charset="0"/>
              <a:cs typeface="Times New Roman" panose="02020603050405020304" pitchFamily="18" charset="0"/>
            </a:endParaRP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In ancient Greece, women had a limited public role in society. They were unable to vote, own land, have an inheritance, or speak publicly, partly because they were considered too emotional. Men were the “rational” members of the society. The woman’s primary job was taking care of the household, which the Greeks considered an honorable role, and she did not often venture outdoors where it was considered “unsafe.” When her husband entertained guests, she was expected to retire to the servant’s quarters.</a:t>
            </a:r>
            <a:endParaRPr lang="en-US" sz="1800" dirty="0">
              <a:effectLst/>
              <a:latin typeface="Consolas" panose="020B0609020204030204" pitchFamily="49" charset="0"/>
              <a:ea typeface="Calibri" panose="020F0502020204030204" pitchFamily="34" charset="0"/>
              <a:cs typeface="Times New Roman" panose="02020603050405020304" pitchFamily="18" charset="0"/>
            </a:endParaRP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800" dirty="0">
              <a:effectLst/>
              <a:latin typeface="Consolas" panose="020B0609020204030204" pitchFamily="49" charset="0"/>
              <a:ea typeface="Calibri" panose="020F0502020204030204" pitchFamily="34" charset="0"/>
              <a:cs typeface="Times New Roman" panose="02020603050405020304" pitchFamily="18" charset="0"/>
            </a:endParaRP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However, in Acts we find examples of women accepting the Lord including the “prominent” women in Thessalonica and Berea (Acts 17:4, 12). Macedonia seems to have been a Roman province where women were allotted more freedom than elsewhere in Greece. The “prominent” women could have been wives of important officials or wealthy widows of status. They had a significant role in society though they were still limited by what they could do in a male-dominated culture.</a:t>
            </a:r>
            <a:endParaRPr lang="en-US" sz="1800" dirty="0">
              <a:effectLst/>
              <a:latin typeface="Consolas" panose="020B0609020204030204" pitchFamily="49"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56320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Heart Is Deceitful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As the prophet Jeremiah observes, “The heart is deceitful above all things and beyond cure. Who can understand it?” (Jer. 17:9). God searches the heart and tests the mind. He knows everything about us and rewards each individual according to what his or her actions deserve (Jer. 17:10). That God knows our hearts is sobering, for He also knows the motives behind our actions. There are times we may do something that looks good but for selfish reasons, like seeking the praise of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While people can be fooled by our insincerity, God never is. Paul describes the kinds of materials that we build upon the foundation of Christ. There are materials that will stand the fiery test—precious stones and metals—and those that will not stand the fire—wood and hay. God gives rewards for what survives (1 Cor. 3:10–14). God knows what is done out of love for Him and to His glory. He sees the hearts of all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Our trust in God’s faithfulness can motivate us to walk wholeheartedly in His way. Walking faithfully with the Lord is very important to a believer’s prayer life. As the prophet Isaiah proclaims to God’s wayward people, God is more than able to hear and answer prayers: “But your iniquities have separated you from your God; your sins have hidden his face from you, so that he will not hear” (Isa. 59:2). When we walk in disobedience to the Lord, our prayer life is hindered. Thankfully, when we repent and turn back to Him, we know that He will receive us back into fellowship. We can always go to Him in prayer; He will hear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95855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0000" lnSpcReduction="20000"/>
          </a:bodyPr>
          <a:lstStyle/>
          <a:p>
            <a:pPr marL="0" marR="0">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Roman Prisons</a:t>
            </a:r>
            <a:endParaRPr lang="en-US" sz="1800" dirty="0">
              <a:effectLst/>
              <a:latin typeface="Consolas" panose="020B06090202040302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Prior to returning to Lydia’s home, Paul and Silas spent time in a Roman prison in Philippi (Acts 16:23-24). While a few prisoners such as enemies of Rome were kept long-term, most prisons in Rome were used to house condemned prisoners shortly before their execution (though a few were able to be released on appeal). The archaeological evidence of these prisons show us these were vile and filthy places. Most were subterranean structures, built underground in order to cut off access to sunshine and fresh air. Some had a trap door to a nearby sewer where the bodies were dropped after execution.</a:t>
            </a:r>
            <a:endParaRPr lang="en-US" sz="1800" dirty="0">
              <a:effectLst/>
              <a:latin typeface="Consolas" panose="020B06090202040302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The Wise and the Foolish</a:t>
            </a:r>
            <a:endParaRPr lang="en-US" sz="1800" dirty="0">
              <a:effectLst/>
              <a:latin typeface="Consolas" panose="020B0609020204030204" pitchFamily="49"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In the eyes of unbelievers, the Corinthian Christians were fools. From Paul’s description, it seems as if few, if any, of them were intellectually impressive, according to the sophisticated society of the day. Perhaps that is why they were tempted to incorporate some aspects of Greek philosophy into their belief systems; to do so would give them a more respected status within their society. But Paul warned the Corinthian believers against such desires. He told them to remember what they were before they became Christians (vs. 26). Most of them were less educated people from the lower classes. But God had entrusted to them “the most valuable message the world has ever known.</a:t>
            </a:r>
            <a:endParaRPr lang="en-US" sz="1800" dirty="0">
              <a:effectLst/>
              <a:latin typeface="Consolas" panose="020B0609020204030204" pitchFamily="49"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738653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setting is Solomon’s dedication of the newly-built temple devoted to the Lord God. Solomon gathered all Israel for a feast, and the priests brought the ark of the covenant into the most holy place (1 Kings 8:1–9). The glory of God’s presence filled the temple like a cloud (vv. 10–11); and Solomon lifted his heart, hands, and voice to the Lord in prayer and supplication while standing before the altar (v. 22). He acknowledged the uniqueness of our awesome God. There is none like Him in heaven or on earth.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Solomon continues his prayer by recognizing God’s faithfulness in keeping His promises to His people. The “promise” (v. 24) to which Solomon refers is what God told King David concerning the temple. Even though David wanted to build a house for the Lord, God forbade it. Instead, God promised that David’s son would build 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We know that God is faithful to keep all His promises. Because of who He is—His faithfulness to His promises and willingness to hear and answer prayer—His people have every reason to come to Him. Like Solomon, we can worship the Lord and thank Him for what He has done. When we bring our supplications to Him, we know that He will answer and provide what is best.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610335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9/3/2024</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en-US"/>
              <a:t>Click to edit Master title style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544679717"/>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0"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1"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1"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14776706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9/3/2024</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 id="2147483669" r:id="rId18"/>
    <p:sldLayoutId id="2147483670" r:id="rId19"/>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9.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png"/><Relationship Id="rId7" Type="http://schemas.openxmlformats.org/officeDocument/2006/relationships/diagramQuickStyle" Target="../diagrams/quickStyle1.xml"/><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diagramLayout" Target="../diagrams/layout1.xml"/><Relationship Id="rId5" Type="http://schemas.openxmlformats.org/officeDocument/2006/relationships/diagramData" Target="../diagrams/data1.xml"/><Relationship Id="rId4" Type="http://schemas.microsoft.com/office/2007/relationships/hdphoto" Target="../media/hdphoto1.wdp"/><Relationship Id="rId9" Type="http://schemas.microsoft.com/office/2007/relationships/diagramDrawing" Target="../diagrams/drawing1.xml"/></Relationships>
</file>

<file path=ppt/slides/_rels/slide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4.png"/><Relationship Id="rId7" Type="http://schemas.openxmlformats.org/officeDocument/2006/relationships/diagramColors" Target="../diagrams/colors2.xml"/><Relationship Id="rId2" Type="http://schemas.openxmlformats.org/officeDocument/2006/relationships/notesSlide" Target="../notesSlides/notesSlide7.xml"/><Relationship Id="rId1" Type="http://schemas.openxmlformats.org/officeDocument/2006/relationships/slideLayout" Target="../slideLayouts/slideLayout19.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1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AB17F2F9-8B24-460C-81CB-F1B9D25B7EFF}"/>
              </a:ext>
            </a:extLst>
          </p:cNvPr>
          <p:cNvSpPr txBox="1">
            <a:spLocks/>
          </p:cNvSpPr>
          <p:nvPr/>
        </p:nvSpPr>
        <p:spPr>
          <a:xfrm>
            <a:off x="768563" y="1947268"/>
            <a:ext cx="4829155" cy="4501240"/>
          </a:xfrm>
          <a:prstGeom prst="rect">
            <a:avLst/>
          </a:prstGeom>
          <a:solidFill>
            <a:schemeClr val="accent1">
              <a:lumMod val="60000"/>
              <a:lumOff val="40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Autofit/>
          </a:bodyPr>
          <a:lst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a:lstStyle>
          <a:p>
            <a:pPr lvl="2"/>
            <a:endParaRPr lang="en-US" sz="700" b="1" i="0" dirty="0">
              <a:solidFill>
                <a:schemeClr val="tx1"/>
              </a:solidFill>
              <a:latin typeface="Gotham Medium" panose="02000604030000020004"/>
            </a:endParaRPr>
          </a:p>
          <a:p>
            <a:pPr lvl="2"/>
            <a:r>
              <a:rPr lang="en-US" sz="2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And when a prayer or plea is made by anyone among your people Israel—being aware of the afflictions of their own hearts, and spreading out their hands toward this temple— then hear from heaven, your dwelling place. </a:t>
            </a:r>
          </a:p>
          <a:p>
            <a:pPr lvl="4"/>
            <a:r>
              <a:rPr lang="en-US" sz="2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Kings 8:38–39a NIV</a:t>
            </a:r>
            <a:endParaRPr lang="en-US" sz="2600" dirty="0">
              <a:solidFill>
                <a:schemeClr val="tx1"/>
              </a:solidFill>
              <a:latin typeface="Gotham Medium" panose="02000604030000020004"/>
            </a:endParaRPr>
          </a:p>
        </p:txBody>
      </p:sp>
      <p:sp>
        <p:nvSpPr>
          <p:cNvPr id="6" name="Rectangle: Rounded Corners 5">
            <a:extLst>
              <a:ext uri="{FF2B5EF4-FFF2-40B4-BE49-F238E27FC236}">
                <a16:creationId xmlns:a16="http://schemas.microsoft.com/office/drawing/2014/main" id="{7ED0F640-D937-44E3-95C2-5DC93695EA13}"/>
              </a:ext>
            </a:extLst>
          </p:cNvPr>
          <p:cNvSpPr/>
          <p:nvPr/>
        </p:nvSpPr>
        <p:spPr>
          <a:xfrm>
            <a:off x="768563" y="142263"/>
            <a:ext cx="4940474" cy="1539053"/>
          </a:xfrm>
          <a:prstGeom prst="roundRect">
            <a:avLst/>
          </a:prstGeom>
          <a:solidFill>
            <a:schemeClr val="accent1">
              <a:lumMod val="40000"/>
              <a:lumOff val="6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i="1" u="sng" cap="small" dirty="0">
                <a:solidFill>
                  <a:schemeClr val="tx1"/>
                </a:solidFill>
                <a:effectLst>
                  <a:outerShdw blurRad="38100" dist="38100" dir="2700000" algn="tl">
                    <a:srgbClr val="000000">
                      <a:alpha val="43137"/>
                    </a:srgbClr>
                  </a:outerShdw>
                </a:effectLst>
                <a:latin typeface="Arial Black" panose="020B0A04020102020204" pitchFamily="34" charset="0"/>
              </a:rPr>
              <a:t>Solomon Dedicates the Temple</a:t>
            </a:r>
          </a:p>
        </p:txBody>
      </p:sp>
      <p:pic>
        <p:nvPicPr>
          <p:cNvPr id="3" name="Picture 2" descr="A painting of a person in a robe and a crowd of people&#10;&#10;Description automatically generated">
            <a:extLst>
              <a:ext uri="{FF2B5EF4-FFF2-40B4-BE49-F238E27FC236}">
                <a16:creationId xmlns:a16="http://schemas.microsoft.com/office/drawing/2014/main" id="{113AED72-82AE-C3AC-E8CF-B3812C422ABA}"/>
              </a:ext>
            </a:extLst>
          </p:cNvPr>
          <p:cNvPicPr>
            <a:picLocks noChangeAspect="1"/>
          </p:cNvPicPr>
          <p:nvPr/>
        </p:nvPicPr>
        <p:blipFill>
          <a:blip r:embed="rId2">
            <a:alphaModFix amt="50000"/>
          </a:blip>
          <a:stretch>
            <a:fillRect/>
          </a:stretch>
        </p:blipFill>
        <p:spPr>
          <a:xfrm>
            <a:off x="6095999" y="655618"/>
            <a:ext cx="5732929" cy="5732929"/>
          </a:xfrm>
          <a:prstGeom prst="rect">
            <a:avLst/>
          </a:prstGeom>
          <a:ln w="38100">
            <a:solidFill>
              <a:schemeClr val="accent1">
                <a:lumMod val="60000"/>
                <a:lumOff val="4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35712030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390051" y="1612660"/>
            <a:ext cx="10726184" cy="5064189"/>
          </a:xfrm>
          <a:prstGeom prst="rect">
            <a:avLst/>
          </a:prstGeom>
          <a:blipFill>
            <a:blip r:embed="rId3">
              <a:alphaModFix amt="50000"/>
            </a:blip>
            <a:stretch>
              <a:fillRect/>
            </a:stretch>
          </a:blipFill>
          <a:ln w="25400">
            <a:solidFill>
              <a:schemeClr val="accent1">
                <a:lumMod val="60000"/>
                <a:lumOff val="40000"/>
              </a:schemeClr>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marL="9144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22 Then Solomon stood before the altar of the LORD in front of the whole assembly of Israel, spread out his hands toward heaven </a:t>
            </a:r>
          </a:p>
          <a:p>
            <a:pPr marL="9144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23 and said: “LORD, the God of Israel, there is no God like you in heaven above or on earth below—you who keep your covenant of love with your servants who continue wholeheartedly in your way. </a:t>
            </a:r>
          </a:p>
          <a:p>
            <a:pPr marL="91440" marR="0">
              <a:spcBef>
                <a:spcPts val="0"/>
              </a:spcBef>
              <a:spcAft>
                <a:spcPts val="0"/>
              </a:spcAft>
            </a:pPr>
            <a:r>
              <a:rPr lang="en-US" sz="2400" b="1" dirty="0">
                <a:latin typeface="Gotham Medium" panose="02000604030000020004"/>
                <a:ea typeface="Calibri" panose="020F0502020204030204" pitchFamily="34" charset="0"/>
                <a:cs typeface="Times New Roman" panose="02020603050405020304" pitchFamily="18" charset="0"/>
              </a:rPr>
              <a:t>24 You have kept your promise to your servant David my father; with your mouth you have promised and with your hand you have fulfilled it—as it is today.”</a:t>
            </a: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370818" y="1108112"/>
            <a:ext cx="7482264" cy="468762"/>
          </a:xfrm>
          <a:prstGeom prst="rect">
            <a:avLst/>
          </a:prstGeom>
          <a:solidFill>
            <a:schemeClr val="accent2">
              <a:lumMod val="75000"/>
              <a:alpha val="20000"/>
            </a:schemeClr>
          </a:solidFill>
          <a:ln w="25400">
            <a:solidFill>
              <a:schemeClr val="accent1">
                <a:lumMod val="60000"/>
                <a:lumOff val="4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spcBef>
                <a:spcPts val="0"/>
              </a:spcBef>
              <a:spcAft>
                <a:spcPts val="0"/>
              </a:spcAft>
            </a:pPr>
            <a:r>
              <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Keeps His Promises - 1 Kings 8:22–24 NIV</a:t>
            </a:r>
          </a:p>
        </p:txBody>
      </p:sp>
      <p:sp>
        <p:nvSpPr>
          <p:cNvPr id="19" name="Rectangle 13">
            <a:extLst>
              <a:ext uri="{FF2B5EF4-FFF2-40B4-BE49-F238E27FC236}">
                <a16:creationId xmlns:a16="http://schemas.microsoft.com/office/drawing/2014/main" id="{CBDDA04C-5107-49D2-8396-6EF8DC27FDAB}"/>
              </a:ext>
            </a:extLst>
          </p:cNvPr>
          <p:cNvSpPr>
            <a:spLocks/>
          </p:cNvSpPr>
          <p:nvPr/>
        </p:nvSpPr>
        <p:spPr bwMode="auto">
          <a:xfrm>
            <a:off x="389006" y="4565385"/>
            <a:ext cx="10716497" cy="2111465"/>
          </a:xfrm>
          <a:prstGeom prst="rect">
            <a:avLst/>
          </a:prstGeom>
          <a:solidFill>
            <a:schemeClr val="accent2">
              <a:lumMod val="75000"/>
              <a:alpha val="20000"/>
            </a:schemeClr>
          </a:solidFill>
          <a:ln w="25400">
            <a:solidFill>
              <a:schemeClr val="accent1">
                <a:lumMod val="60000"/>
                <a:lumOff val="40000"/>
              </a:schemeClr>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800100" lvl="1" indent="-342900">
              <a:buFont typeface="Wingdings" panose="05000000000000000000" pitchFamily="2" charset="2"/>
              <a:buChar char="q"/>
            </a:pPr>
            <a:r>
              <a:rPr lang="en-US" sz="2800" b="1" dirty="0">
                <a:latin typeface="Gotham Medium" panose="02000604030000020004"/>
                <a:ea typeface="Calibri" panose="020F0502020204030204" pitchFamily="34" charset="0"/>
                <a:cs typeface="Times New Roman" panose="02020603050405020304" pitchFamily="18" charset="0"/>
              </a:rPr>
              <a:t>Solomon prays publicly before the entirety of Israel.</a:t>
            </a:r>
          </a:p>
          <a:p>
            <a:pPr marL="800100" lvl="1" indent="-342900">
              <a:buFont typeface="Wingdings" panose="05000000000000000000" pitchFamily="2" charset="2"/>
              <a:buChar char="q"/>
            </a:pPr>
            <a:r>
              <a:rPr lang="en-US" sz="2800" b="1" dirty="0">
                <a:latin typeface="Gotham Medium" panose="02000604030000020004"/>
                <a:ea typeface="Calibri" panose="020F0502020204030204" pitchFamily="34" charset="0"/>
                <a:cs typeface="Times New Roman" panose="02020603050405020304" pitchFamily="18" charset="0"/>
              </a:rPr>
              <a:t>Solomon declares there is no one greater than God.</a:t>
            </a:r>
          </a:p>
          <a:p>
            <a:pPr marL="800100" lvl="1" indent="-342900">
              <a:buFont typeface="Wingdings" panose="05000000000000000000" pitchFamily="2" charset="2"/>
              <a:buChar char="q"/>
            </a:pPr>
            <a:r>
              <a:rPr lang="en-US" sz="2800" b="1" dirty="0">
                <a:latin typeface="Gotham Medium" panose="02000604030000020004"/>
                <a:ea typeface="Calibri" panose="020F0502020204030204" pitchFamily="34" charset="0"/>
                <a:cs typeface="Times New Roman" panose="02020603050405020304" pitchFamily="18" charset="0"/>
              </a:rPr>
              <a:t>Solomon reminds listeners of God’s faithfulness to His promises.</a:t>
            </a:r>
          </a:p>
        </p:txBody>
      </p:sp>
      <p:sp>
        <p:nvSpPr>
          <p:cNvPr id="8" name="Line 10">
            <a:extLst>
              <a:ext uri="{FF2B5EF4-FFF2-40B4-BE49-F238E27FC236}">
                <a16:creationId xmlns:a16="http://schemas.microsoft.com/office/drawing/2014/main" id="{694D3A70-0468-42E3-84A6-61138901E49D}"/>
              </a:ext>
            </a:extLst>
          </p:cNvPr>
          <p:cNvSpPr>
            <a:spLocks noChangeShapeType="1"/>
          </p:cNvSpPr>
          <p:nvPr/>
        </p:nvSpPr>
        <p:spPr bwMode="auto">
          <a:xfrm>
            <a:off x="370816" y="4565385"/>
            <a:ext cx="10757385" cy="0"/>
          </a:xfrm>
          <a:prstGeom prst="line">
            <a:avLst/>
          </a:prstGeom>
          <a:noFill/>
          <a:ln w="77063">
            <a:solidFill>
              <a:schemeClr val="tx1"/>
            </a:solidFill>
            <a:round/>
            <a:headEnd/>
            <a:tailEnd/>
          </a:ln>
        </p:spPr>
        <p:txBody>
          <a:bodyPr lIns="64291" tIns="32146" rIns="64291" bIns="32146"/>
          <a:lstStyle/>
          <a:p>
            <a:pPr algn="l"/>
            <a:endParaRPr lang="en-US" sz="2000" b="1" dirty="0">
              <a:latin typeface="Gotham Medium" panose="02000604030000020004"/>
            </a:endParaRPr>
          </a:p>
        </p:txBody>
      </p:sp>
      <p:sp>
        <p:nvSpPr>
          <p:cNvPr id="4" name="TextBox 3">
            <a:extLst>
              <a:ext uri="{FF2B5EF4-FFF2-40B4-BE49-F238E27FC236}">
                <a16:creationId xmlns:a16="http://schemas.microsoft.com/office/drawing/2014/main" id="{D0621D51-69A2-DE63-AC00-6FD07CBAE76A}"/>
              </a:ext>
            </a:extLst>
          </p:cNvPr>
          <p:cNvSpPr txBox="1"/>
          <p:nvPr/>
        </p:nvSpPr>
        <p:spPr>
          <a:xfrm>
            <a:off x="417760" y="181150"/>
            <a:ext cx="3741864" cy="588140"/>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effectLst>
                  <a:outerShdw blurRad="38100" dist="38100" dir="2700000" algn="tl">
                    <a:srgbClr val="000000">
                      <a:alpha val="43137"/>
                    </a:srgbClr>
                  </a:outerShdw>
                </a:effectLst>
                <a:latin typeface="Gotham Medium" panose="02000604030000020004"/>
              </a:rPr>
              <a:t>LESSON OVERVIEW</a:t>
            </a:r>
          </a:p>
        </p:txBody>
      </p:sp>
      <p:sp>
        <p:nvSpPr>
          <p:cNvPr id="5" name="Title 2">
            <a:extLst>
              <a:ext uri="{FF2B5EF4-FFF2-40B4-BE49-F238E27FC236}">
                <a16:creationId xmlns:a16="http://schemas.microsoft.com/office/drawing/2014/main" id="{4C5385DD-6D08-8DBE-246D-45219351AC66}"/>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2" name="Slide Number Placeholder 1">
            <a:extLst>
              <a:ext uri="{FF2B5EF4-FFF2-40B4-BE49-F238E27FC236}">
                <a16:creationId xmlns:a16="http://schemas.microsoft.com/office/drawing/2014/main" id="{CB75BABD-B406-35E5-CBCB-E6B4073D508E}"/>
              </a:ext>
            </a:extLst>
          </p:cNvPr>
          <p:cNvSpPr>
            <a:spLocks noGrp="1"/>
          </p:cNvSpPr>
          <p:nvPr>
            <p:ph type="sldNum" sz="quarter" idx="2"/>
          </p:nvPr>
        </p:nvSpPr>
        <p:spPr>
          <a:xfrm>
            <a:off x="11481683" y="6225871"/>
            <a:ext cx="560694" cy="450979"/>
          </a:xfrm>
        </p:spPr>
        <p:txBody>
          <a:bodyPr/>
          <a:lstStyle/>
          <a:p>
            <a:fld id="{86CB4B4D-7CA3-9044-876B-883B54F8677D}" type="slidenum">
              <a:rPr lang="en-US" sz="1800" smtClean="0">
                <a:latin typeface="Arial Black" panose="020B0A04020102020204" pitchFamily="34" charset="0"/>
              </a:rPr>
              <a:pPr/>
              <a:t>10</a:t>
            </a:fld>
            <a:endParaRPr lang="en-US" sz="1800">
              <a:latin typeface="Arial Black" panose="020B0A04020102020204" pitchFamily="34" charset="0"/>
            </a:endParaRPr>
          </a:p>
        </p:txBody>
      </p:sp>
    </p:spTree>
    <p:extLst>
      <p:ext uri="{BB962C8B-B14F-4D97-AF65-F5344CB8AC3E}">
        <p14:creationId xmlns:p14="http://schemas.microsoft.com/office/powerpoint/2010/main" val="26355518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390050" y="1612660"/>
            <a:ext cx="11431133" cy="5064190"/>
          </a:xfrm>
          <a:prstGeom prst="rect">
            <a:avLst/>
          </a:prstGeom>
          <a:blipFill>
            <a:blip r:embed="rId3">
              <a:alphaModFix amt="50000"/>
            </a:blip>
            <a:stretch>
              <a:fillRect/>
            </a:stretch>
          </a:blipFill>
          <a:ln w="25400">
            <a:solidFill>
              <a:schemeClr val="accent1">
                <a:lumMod val="60000"/>
                <a:lumOff val="40000"/>
              </a:schemeClr>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marL="91440" marR="0">
              <a:spcBef>
                <a:spcPts val="0"/>
              </a:spcBef>
              <a:spcAft>
                <a:spcPts val="0"/>
              </a:spcAft>
            </a:pPr>
            <a:endParaRPr lang="en-US" sz="2200" b="1" dirty="0">
              <a:latin typeface="Gotham Medium" panose="02000604030000020004"/>
              <a:ea typeface="Calibri" panose="020F0502020204030204" pitchFamily="34" charset="0"/>
              <a:cs typeface="Times New Roman" panose="02020603050405020304" pitchFamily="18" charset="0"/>
            </a:endParaRPr>
          </a:p>
          <a:p>
            <a:pPr marL="91440" marR="0">
              <a:spcBef>
                <a:spcPts val="0"/>
              </a:spcBef>
              <a:spcAft>
                <a:spcPts val="0"/>
              </a:spcAft>
            </a:pPr>
            <a:r>
              <a:rPr lang="en-US" sz="2200" b="1" dirty="0">
                <a:latin typeface="Gotham Medium" panose="02000604030000020004"/>
                <a:ea typeface="Calibri" panose="020F0502020204030204" pitchFamily="34" charset="0"/>
                <a:cs typeface="Times New Roman" panose="02020603050405020304" pitchFamily="18" charset="0"/>
              </a:rPr>
              <a:t>37 “When famine or plague comes to the land, or blight or mildew, locusts or grasshoppers, or when an enemy besieges them in any of their cities, whatever disaster or disease may come, </a:t>
            </a:r>
          </a:p>
          <a:p>
            <a:pPr marL="91440" marR="0">
              <a:spcBef>
                <a:spcPts val="0"/>
              </a:spcBef>
              <a:spcAft>
                <a:spcPts val="0"/>
              </a:spcAft>
            </a:pPr>
            <a:r>
              <a:rPr lang="en-US" sz="2200" b="1" dirty="0">
                <a:latin typeface="Gotham Medium" panose="02000604030000020004"/>
                <a:ea typeface="Calibri" panose="020F0502020204030204" pitchFamily="34" charset="0"/>
                <a:cs typeface="Times New Roman" panose="02020603050405020304" pitchFamily="18" charset="0"/>
              </a:rPr>
              <a:t>38 and when a prayer or plea is made by anyone among your people Israel—being aware of the afflictions of their own hearts, and spreading out their hands toward this temple— </a:t>
            </a:r>
          </a:p>
          <a:p>
            <a:pPr marL="91440" marR="0">
              <a:spcBef>
                <a:spcPts val="0"/>
              </a:spcBef>
              <a:spcAft>
                <a:spcPts val="0"/>
              </a:spcAft>
            </a:pPr>
            <a:r>
              <a:rPr lang="en-US" sz="2200" b="1" dirty="0">
                <a:latin typeface="Gotham Medium" panose="02000604030000020004"/>
                <a:ea typeface="Calibri" panose="020F0502020204030204" pitchFamily="34" charset="0"/>
                <a:cs typeface="Times New Roman" panose="02020603050405020304" pitchFamily="18" charset="0"/>
              </a:rPr>
              <a:t>39 then hear from heaven, your dwelling place. Forgive and act; deal with everyone according to all they do, since you know their hearts (for you alone know every human heart).”</a:t>
            </a: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370818" y="1108112"/>
            <a:ext cx="7482264" cy="468762"/>
          </a:xfrm>
          <a:prstGeom prst="rect">
            <a:avLst/>
          </a:prstGeom>
          <a:solidFill>
            <a:schemeClr val="accent2">
              <a:lumMod val="75000"/>
              <a:alpha val="20000"/>
            </a:schemeClr>
          </a:solidFill>
          <a:ln w="25400">
            <a:solidFill>
              <a:schemeClr val="accent1">
                <a:lumMod val="60000"/>
                <a:lumOff val="4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spcBef>
                <a:spcPts val="0"/>
              </a:spcBef>
              <a:spcAft>
                <a:spcPts val="0"/>
              </a:spcAft>
            </a:pPr>
            <a:r>
              <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Knows Our Hearts - 1 Kings 8:37–39 NIV</a:t>
            </a:r>
          </a:p>
        </p:txBody>
      </p:sp>
      <p:sp>
        <p:nvSpPr>
          <p:cNvPr id="19" name="Rectangle 13">
            <a:extLst>
              <a:ext uri="{FF2B5EF4-FFF2-40B4-BE49-F238E27FC236}">
                <a16:creationId xmlns:a16="http://schemas.microsoft.com/office/drawing/2014/main" id="{CBDDA04C-5107-49D2-8396-6EF8DC27FDAB}"/>
              </a:ext>
            </a:extLst>
          </p:cNvPr>
          <p:cNvSpPr>
            <a:spLocks/>
          </p:cNvSpPr>
          <p:nvPr/>
        </p:nvSpPr>
        <p:spPr bwMode="auto">
          <a:xfrm>
            <a:off x="390050" y="4930589"/>
            <a:ext cx="11420809" cy="1746261"/>
          </a:xfrm>
          <a:prstGeom prst="rect">
            <a:avLst/>
          </a:prstGeom>
          <a:solidFill>
            <a:schemeClr val="accent2">
              <a:lumMod val="75000"/>
              <a:alpha val="20000"/>
            </a:schemeClr>
          </a:solidFill>
          <a:ln w="25400">
            <a:solidFill>
              <a:schemeClr val="accent1">
                <a:lumMod val="60000"/>
                <a:lumOff val="40000"/>
              </a:schemeClr>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800100" lvl="1" indent="-342900">
              <a:buFont typeface="Wingdings" panose="05000000000000000000" pitchFamily="2" charset="2"/>
              <a:buChar char="q"/>
            </a:pPr>
            <a:r>
              <a:rPr lang="en-US" sz="2200" b="1" dirty="0">
                <a:latin typeface="Gotham Medium" panose="02000604030000020004"/>
                <a:ea typeface="Calibri" panose="020F0502020204030204" pitchFamily="34" charset="0"/>
                <a:cs typeface="Times New Roman" panose="02020603050405020304" pitchFamily="18" charset="0"/>
              </a:rPr>
              <a:t>Solomon acknowledges that whatever plight they faced, God hears their prayers.</a:t>
            </a:r>
          </a:p>
          <a:p>
            <a:pPr marL="800100" lvl="1" indent="-342900">
              <a:buFont typeface="Wingdings" panose="05000000000000000000" pitchFamily="2" charset="2"/>
              <a:buChar char="q"/>
            </a:pPr>
            <a:r>
              <a:rPr lang="en-US" sz="2200" b="1" dirty="0">
                <a:latin typeface="Gotham Medium" panose="02000604030000020004"/>
                <a:ea typeface="Calibri" panose="020F0502020204030204" pitchFamily="34" charset="0"/>
                <a:cs typeface="Times New Roman" panose="02020603050405020304" pitchFamily="18" charset="0"/>
              </a:rPr>
              <a:t>Solomon beseeches God to forgive them and act on their behalf.</a:t>
            </a:r>
          </a:p>
          <a:p>
            <a:pPr marL="800100" lvl="1" indent="-342900">
              <a:buFont typeface="Wingdings" panose="05000000000000000000" pitchFamily="2" charset="2"/>
              <a:buChar char="q"/>
            </a:pPr>
            <a:r>
              <a:rPr lang="en-US" sz="2200" b="1" dirty="0">
                <a:latin typeface="Gotham Medium" panose="02000604030000020004"/>
                <a:ea typeface="Calibri" panose="020F0502020204030204" pitchFamily="34" charset="0"/>
                <a:cs typeface="Times New Roman" panose="02020603050405020304" pitchFamily="18" charset="0"/>
              </a:rPr>
              <a:t>Solomon affirms that only God can know our true hearts.</a:t>
            </a:r>
          </a:p>
        </p:txBody>
      </p:sp>
      <p:sp>
        <p:nvSpPr>
          <p:cNvPr id="8" name="Line 10">
            <a:extLst>
              <a:ext uri="{FF2B5EF4-FFF2-40B4-BE49-F238E27FC236}">
                <a16:creationId xmlns:a16="http://schemas.microsoft.com/office/drawing/2014/main" id="{694D3A70-0468-42E3-84A6-61138901E49D}"/>
              </a:ext>
            </a:extLst>
          </p:cNvPr>
          <p:cNvSpPr>
            <a:spLocks noChangeShapeType="1"/>
          </p:cNvSpPr>
          <p:nvPr/>
        </p:nvSpPr>
        <p:spPr bwMode="auto">
          <a:xfrm>
            <a:off x="370815" y="4834320"/>
            <a:ext cx="11430000" cy="0"/>
          </a:xfrm>
          <a:prstGeom prst="line">
            <a:avLst/>
          </a:prstGeom>
          <a:noFill/>
          <a:ln w="77063">
            <a:solidFill>
              <a:schemeClr val="tx1"/>
            </a:solidFill>
            <a:round/>
            <a:headEnd/>
            <a:tailEnd/>
          </a:ln>
        </p:spPr>
        <p:txBody>
          <a:bodyPr lIns="64291" tIns="32146" rIns="64291" bIns="32146"/>
          <a:lstStyle/>
          <a:p>
            <a:pPr algn="l"/>
            <a:endParaRPr lang="en-US" sz="2000" b="1" dirty="0">
              <a:latin typeface="Gotham Medium" panose="02000604030000020004"/>
            </a:endParaRPr>
          </a:p>
        </p:txBody>
      </p:sp>
      <p:sp>
        <p:nvSpPr>
          <p:cNvPr id="4" name="TextBox 3">
            <a:extLst>
              <a:ext uri="{FF2B5EF4-FFF2-40B4-BE49-F238E27FC236}">
                <a16:creationId xmlns:a16="http://schemas.microsoft.com/office/drawing/2014/main" id="{D0621D51-69A2-DE63-AC00-6FD07CBAE76A}"/>
              </a:ext>
            </a:extLst>
          </p:cNvPr>
          <p:cNvSpPr txBox="1"/>
          <p:nvPr/>
        </p:nvSpPr>
        <p:spPr>
          <a:xfrm>
            <a:off x="417760" y="181150"/>
            <a:ext cx="3741864" cy="588140"/>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effectLst>
                  <a:outerShdw blurRad="38100" dist="38100" dir="2700000" algn="tl">
                    <a:srgbClr val="000000">
                      <a:alpha val="43137"/>
                    </a:srgbClr>
                  </a:outerShdw>
                </a:effectLst>
                <a:latin typeface="Gotham Medium" panose="02000604030000020004"/>
              </a:rPr>
              <a:t>LESSON OVERVIEW</a:t>
            </a:r>
          </a:p>
        </p:txBody>
      </p:sp>
      <p:sp>
        <p:nvSpPr>
          <p:cNvPr id="5" name="Title 2">
            <a:extLst>
              <a:ext uri="{FF2B5EF4-FFF2-40B4-BE49-F238E27FC236}">
                <a16:creationId xmlns:a16="http://schemas.microsoft.com/office/drawing/2014/main" id="{4C5385DD-6D08-8DBE-246D-45219351AC66}"/>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3" name="Slide Number Placeholder 1">
            <a:extLst>
              <a:ext uri="{FF2B5EF4-FFF2-40B4-BE49-F238E27FC236}">
                <a16:creationId xmlns:a16="http://schemas.microsoft.com/office/drawing/2014/main" id="{6C707DEE-A691-9397-ADA5-0926CC07380F}"/>
              </a:ext>
            </a:extLst>
          </p:cNvPr>
          <p:cNvSpPr>
            <a:spLocks noGrp="1"/>
          </p:cNvSpPr>
          <p:nvPr>
            <p:ph type="sldNum" sz="quarter" idx="2"/>
          </p:nvPr>
        </p:nvSpPr>
        <p:spPr>
          <a:xfrm>
            <a:off x="11686963" y="6322139"/>
            <a:ext cx="560694" cy="450979"/>
          </a:xfrm>
        </p:spPr>
        <p:txBody>
          <a:bodyPr/>
          <a:lstStyle/>
          <a:p>
            <a:fld id="{86CB4B4D-7CA3-9044-876B-883B54F8677D}" type="slidenum">
              <a:rPr lang="en-US" sz="1800" smtClean="0">
                <a:latin typeface="Arial Black" panose="020B0A04020102020204" pitchFamily="34" charset="0"/>
              </a:rPr>
              <a:pPr/>
              <a:t>11</a:t>
            </a:fld>
            <a:endParaRPr lang="en-US" sz="1800">
              <a:latin typeface="Arial Black" panose="020B0A04020102020204" pitchFamily="34" charset="0"/>
            </a:endParaRPr>
          </a:p>
        </p:txBody>
      </p:sp>
    </p:spTree>
    <p:extLst>
      <p:ext uri="{BB962C8B-B14F-4D97-AF65-F5344CB8AC3E}">
        <p14:creationId xmlns:p14="http://schemas.microsoft.com/office/powerpoint/2010/main" val="28677885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390050" y="1612660"/>
            <a:ext cx="11309617" cy="5064190"/>
          </a:xfrm>
          <a:prstGeom prst="rect">
            <a:avLst/>
          </a:prstGeom>
          <a:blipFill>
            <a:blip r:embed="rId3">
              <a:alphaModFix amt="50000"/>
            </a:blip>
            <a:stretch>
              <a:fillRect/>
            </a:stretch>
          </a:blipFill>
          <a:ln w="25400">
            <a:solidFill>
              <a:schemeClr val="accent1">
                <a:lumMod val="60000"/>
                <a:lumOff val="40000"/>
              </a:schemeClr>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marL="91440" marR="0">
              <a:spcBef>
                <a:spcPts val="0"/>
              </a:spcBef>
              <a:spcAft>
                <a:spcPts val="0"/>
              </a:spcAft>
            </a:pPr>
            <a:endParaRPr lang="en-US" sz="1000" b="1" dirty="0">
              <a:latin typeface="Gotham Medium" panose="02000604030000020004"/>
              <a:ea typeface="Calibri" panose="020F0502020204030204" pitchFamily="34" charset="0"/>
              <a:cs typeface="Times New Roman" panose="02020603050405020304" pitchFamily="18" charset="0"/>
            </a:endParaRPr>
          </a:p>
          <a:p>
            <a:pPr marL="91440" marR="0">
              <a:spcBef>
                <a:spcPts val="0"/>
              </a:spcBef>
              <a:spcAft>
                <a:spcPts val="0"/>
              </a:spcAft>
            </a:pPr>
            <a:r>
              <a:rPr lang="en-US" sz="2200" b="1" dirty="0">
                <a:latin typeface="Gotham Medium" panose="02000604030000020004"/>
                <a:ea typeface="Calibri" panose="020F0502020204030204" pitchFamily="34" charset="0"/>
                <a:cs typeface="Times New Roman" panose="02020603050405020304" pitchFamily="18" charset="0"/>
              </a:rPr>
              <a:t>46 “When they sin against you—for there is no one who does not sin—and you become angry with them and give them over to their enemies, who take them captive to their own lands, far away or near. . . . </a:t>
            </a:r>
          </a:p>
          <a:p>
            <a:pPr marL="91440" marR="0">
              <a:spcBef>
                <a:spcPts val="0"/>
              </a:spcBef>
              <a:spcAft>
                <a:spcPts val="0"/>
              </a:spcAft>
            </a:pPr>
            <a:r>
              <a:rPr lang="en-US" sz="2200" b="1" dirty="0">
                <a:latin typeface="Gotham Medium" panose="02000604030000020004"/>
                <a:ea typeface="Calibri" panose="020F0502020204030204" pitchFamily="34" charset="0"/>
                <a:cs typeface="Times New Roman" panose="02020603050405020304" pitchFamily="18" charset="0"/>
              </a:rPr>
              <a:t>48 and if they turn back to you with all their heart and soul in the land of their enemies who took them captive, and pray to you toward the land you gave their ancestors, toward the city you have chosen and the temple I have built for your Name; </a:t>
            </a:r>
          </a:p>
          <a:p>
            <a:pPr marL="91440" marR="0">
              <a:spcBef>
                <a:spcPts val="0"/>
              </a:spcBef>
              <a:spcAft>
                <a:spcPts val="0"/>
              </a:spcAft>
            </a:pPr>
            <a:r>
              <a:rPr lang="en-US" sz="2200" b="1" dirty="0">
                <a:latin typeface="Gotham Medium" panose="02000604030000020004"/>
                <a:ea typeface="Calibri" panose="020F0502020204030204" pitchFamily="34" charset="0"/>
                <a:cs typeface="Times New Roman" panose="02020603050405020304" pitchFamily="18" charset="0"/>
              </a:rPr>
              <a:t>49 then from heaven, your dwelling place, hear their prayer and their plea, and uphold their cause. </a:t>
            </a:r>
          </a:p>
          <a:p>
            <a:pPr marL="91440" marR="0">
              <a:spcBef>
                <a:spcPts val="0"/>
              </a:spcBef>
              <a:spcAft>
                <a:spcPts val="0"/>
              </a:spcAft>
            </a:pPr>
            <a:r>
              <a:rPr lang="en-US" sz="2200" b="1" dirty="0">
                <a:latin typeface="Gotham Medium" panose="02000604030000020004"/>
                <a:ea typeface="Calibri" panose="020F0502020204030204" pitchFamily="34" charset="0"/>
                <a:cs typeface="Times New Roman" panose="02020603050405020304" pitchFamily="18" charset="0"/>
              </a:rPr>
              <a:t>50a And forgive your people, who have sinned against you.”</a:t>
            </a: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370818" y="1108112"/>
            <a:ext cx="7482264" cy="468762"/>
          </a:xfrm>
          <a:prstGeom prst="rect">
            <a:avLst/>
          </a:prstGeom>
          <a:solidFill>
            <a:schemeClr val="accent2">
              <a:lumMod val="75000"/>
              <a:alpha val="20000"/>
            </a:schemeClr>
          </a:solidFill>
          <a:ln w="25400">
            <a:solidFill>
              <a:schemeClr val="accent1">
                <a:lumMod val="60000"/>
                <a:lumOff val="4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spcBef>
                <a:spcPts val="0"/>
              </a:spcBef>
              <a:spcAft>
                <a:spcPts val="0"/>
              </a:spcAft>
            </a:pPr>
            <a:r>
              <a:rPr lang="en-US" sz="28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Forgives Our Sins - 1 Kings 8:46, 48-50a NIV</a:t>
            </a:r>
          </a:p>
        </p:txBody>
      </p:sp>
      <p:sp>
        <p:nvSpPr>
          <p:cNvPr id="19" name="Rectangle 13">
            <a:extLst>
              <a:ext uri="{FF2B5EF4-FFF2-40B4-BE49-F238E27FC236}">
                <a16:creationId xmlns:a16="http://schemas.microsoft.com/office/drawing/2014/main" id="{CBDDA04C-5107-49D2-8396-6EF8DC27FDAB}"/>
              </a:ext>
            </a:extLst>
          </p:cNvPr>
          <p:cNvSpPr>
            <a:spLocks/>
          </p:cNvSpPr>
          <p:nvPr/>
        </p:nvSpPr>
        <p:spPr bwMode="auto">
          <a:xfrm>
            <a:off x="389006" y="5245340"/>
            <a:ext cx="11299403" cy="1431510"/>
          </a:xfrm>
          <a:prstGeom prst="rect">
            <a:avLst/>
          </a:prstGeom>
          <a:solidFill>
            <a:schemeClr val="accent2">
              <a:lumMod val="75000"/>
              <a:alpha val="20000"/>
            </a:schemeClr>
          </a:solidFill>
          <a:ln w="25400">
            <a:solidFill>
              <a:schemeClr val="accent1">
                <a:lumMod val="60000"/>
                <a:lumOff val="40000"/>
              </a:schemeClr>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800100" lvl="1" indent="-342900">
              <a:buFont typeface="Wingdings" panose="05000000000000000000" pitchFamily="2" charset="2"/>
              <a:buChar char="q"/>
            </a:pPr>
            <a:r>
              <a:rPr lang="en-US" sz="2200" b="1" dirty="0">
                <a:latin typeface="Gotham Medium" panose="02000604030000020004"/>
                <a:ea typeface="Calibri" panose="020F0502020204030204" pitchFamily="34" charset="0"/>
                <a:cs typeface="Times New Roman" panose="02020603050405020304" pitchFamily="18" charset="0"/>
              </a:rPr>
              <a:t>Solomon asks for forgiveness of the Israelites’ transgressions.</a:t>
            </a:r>
          </a:p>
          <a:p>
            <a:pPr marL="800100" lvl="1" indent="-342900">
              <a:buFont typeface="Wingdings" panose="05000000000000000000" pitchFamily="2" charset="2"/>
              <a:buChar char="q"/>
            </a:pPr>
            <a:r>
              <a:rPr lang="en-US" sz="2200" b="1" dirty="0">
                <a:latin typeface="Gotham Medium" panose="02000604030000020004"/>
                <a:ea typeface="Calibri" panose="020F0502020204030204" pitchFamily="34" charset="0"/>
                <a:cs typeface="Times New Roman" panose="02020603050405020304" pitchFamily="18" charset="0"/>
              </a:rPr>
              <a:t>Solomon begs for mercy from the Israelites’ captors.</a:t>
            </a:r>
          </a:p>
          <a:p>
            <a:pPr marL="800100" lvl="1" indent="-342900">
              <a:buFont typeface="Wingdings" panose="05000000000000000000" pitchFamily="2" charset="2"/>
              <a:buChar char="q"/>
            </a:pPr>
            <a:r>
              <a:rPr lang="en-US" sz="2200" b="1" dirty="0">
                <a:latin typeface="Gotham Medium" panose="02000604030000020004"/>
                <a:ea typeface="Calibri" panose="020F0502020204030204" pitchFamily="34" charset="0"/>
                <a:cs typeface="Times New Roman" panose="02020603050405020304" pitchFamily="18" charset="0"/>
              </a:rPr>
              <a:t>Solomon recognizes that no one is too far gone to be beyond forgiveness.</a:t>
            </a:r>
          </a:p>
        </p:txBody>
      </p:sp>
      <p:sp>
        <p:nvSpPr>
          <p:cNvPr id="8" name="Line 10">
            <a:extLst>
              <a:ext uri="{FF2B5EF4-FFF2-40B4-BE49-F238E27FC236}">
                <a16:creationId xmlns:a16="http://schemas.microsoft.com/office/drawing/2014/main" id="{694D3A70-0468-42E3-84A6-61138901E49D}"/>
              </a:ext>
            </a:extLst>
          </p:cNvPr>
          <p:cNvSpPr>
            <a:spLocks noChangeShapeType="1"/>
          </p:cNvSpPr>
          <p:nvPr/>
        </p:nvSpPr>
        <p:spPr bwMode="auto">
          <a:xfrm>
            <a:off x="370815" y="5139113"/>
            <a:ext cx="11430000" cy="0"/>
          </a:xfrm>
          <a:prstGeom prst="line">
            <a:avLst/>
          </a:prstGeom>
          <a:noFill/>
          <a:ln w="77063">
            <a:solidFill>
              <a:schemeClr val="tx1"/>
            </a:solidFill>
            <a:round/>
            <a:headEnd/>
            <a:tailEnd/>
          </a:ln>
        </p:spPr>
        <p:txBody>
          <a:bodyPr lIns="64291" tIns="32146" rIns="64291" bIns="32146"/>
          <a:lstStyle/>
          <a:p>
            <a:pPr algn="l"/>
            <a:endParaRPr lang="en-US" sz="2000" b="1" dirty="0">
              <a:latin typeface="Gotham Medium" panose="02000604030000020004"/>
            </a:endParaRPr>
          </a:p>
        </p:txBody>
      </p:sp>
      <p:sp>
        <p:nvSpPr>
          <p:cNvPr id="4" name="TextBox 3">
            <a:extLst>
              <a:ext uri="{FF2B5EF4-FFF2-40B4-BE49-F238E27FC236}">
                <a16:creationId xmlns:a16="http://schemas.microsoft.com/office/drawing/2014/main" id="{D0621D51-69A2-DE63-AC00-6FD07CBAE76A}"/>
              </a:ext>
            </a:extLst>
          </p:cNvPr>
          <p:cNvSpPr txBox="1"/>
          <p:nvPr/>
        </p:nvSpPr>
        <p:spPr>
          <a:xfrm>
            <a:off x="417760" y="181150"/>
            <a:ext cx="3741864" cy="588140"/>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effectLst>
                  <a:outerShdw blurRad="38100" dist="38100" dir="2700000" algn="tl">
                    <a:srgbClr val="000000">
                      <a:alpha val="43137"/>
                    </a:srgbClr>
                  </a:outerShdw>
                </a:effectLst>
                <a:latin typeface="Gotham Medium" panose="02000604030000020004"/>
              </a:rPr>
              <a:t>LESSON OVERVIEW</a:t>
            </a:r>
          </a:p>
        </p:txBody>
      </p:sp>
      <p:sp>
        <p:nvSpPr>
          <p:cNvPr id="5" name="Title 2">
            <a:extLst>
              <a:ext uri="{FF2B5EF4-FFF2-40B4-BE49-F238E27FC236}">
                <a16:creationId xmlns:a16="http://schemas.microsoft.com/office/drawing/2014/main" id="{4C5385DD-6D08-8DBE-246D-45219351AC66}"/>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2" name="Slide Number Placeholder 1">
            <a:extLst>
              <a:ext uri="{FF2B5EF4-FFF2-40B4-BE49-F238E27FC236}">
                <a16:creationId xmlns:a16="http://schemas.microsoft.com/office/drawing/2014/main" id="{A5EC2426-8801-9469-1891-9CCF9750B03D}"/>
              </a:ext>
            </a:extLst>
          </p:cNvPr>
          <p:cNvSpPr>
            <a:spLocks noGrp="1"/>
          </p:cNvSpPr>
          <p:nvPr>
            <p:ph type="sldNum" sz="quarter" idx="2"/>
          </p:nvPr>
        </p:nvSpPr>
        <p:spPr>
          <a:xfrm>
            <a:off x="11608899" y="6225871"/>
            <a:ext cx="560694" cy="450979"/>
          </a:xfrm>
        </p:spPr>
        <p:txBody>
          <a:bodyPr/>
          <a:lstStyle/>
          <a:p>
            <a:fld id="{86CB4B4D-7CA3-9044-876B-883B54F8677D}" type="slidenum">
              <a:rPr lang="en-US" sz="1800" smtClean="0">
                <a:latin typeface="Arial Black" panose="020B0A04020102020204" pitchFamily="34" charset="0"/>
              </a:rPr>
              <a:pPr/>
              <a:t>12</a:t>
            </a:fld>
            <a:endParaRPr lang="en-US" sz="1800" dirty="0">
              <a:latin typeface="Arial Black" panose="020B0A04020102020204" pitchFamily="34" charset="0"/>
            </a:endParaRPr>
          </a:p>
        </p:txBody>
      </p:sp>
    </p:spTree>
    <p:extLst>
      <p:ext uri="{BB962C8B-B14F-4D97-AF65-F5344CB8AC3E}">
        <p14:creationId xmlns:p14="http://schemas.microsoft.com/office/powerpoint/2010/main" val="2489737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923586" y="6946348"/>
            <a:ext cx="9644063" cy="0"/>
          </a:xfrm>
          <a:prstGeom prst="line">
            <a:avLst/>
          </a:prstGeom>
          <a:noFill/>
          <a:ln w="77063">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sp>
        <p:nvSpPr>
          <p:cNvPr id="14" name="Rectangle 13">
            <a:extLst>
              <a:ext uri="{FF2B5EF4-FFF2-40B4-BE49-F238E27FC236}">
                <a16:creationId xmlns:a16="http://schemas.microsoft.com/office/drawing/2014/main" id="{F441EE31-051D-487D-B40C-4DCD18797F23}"/>
              </a:ext>
            </a:extLst>
          </p:cNvPr>
          <p:cNvSpPr/>
          <p:nvPr/>
        </p:nvSpPr>
        <p:spPr>
          <a:xfrm>
            <a:off x="923586" y="990346"/>
            <a:ext cx="10018704" cy="5297121"/>
          </a:xfrm>
          <a:prstGeom prst="rect">
            <a:avLst/>
          </a:prstGeom>
          <a:blipFill>
            <a:blip r:embed="rId3">
              <a:alphaModFix amt="50000"/>
            </a:blip>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spcBef>
                <a:spcPts val="0"/>
              </a:spcBef>
              <a:spcAft>
                <a:spcPts val="0"/>
              </a:spcAft>
            </a:pPr>
            <a:r>
              <a:rPr lang="en-US" sz="2400" b="1" u="sng"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Seventy Times Seven</a:t>
            </a:r>
          </a:p>
          <a:p>
            <a:pPr lvl="1"/>
            <a:r>
              <a:rPr lang="en-US" b="1" dirty="0">
                <a:effectLst/>
                <a:latin typeface="Calibri" panose="020F0502020204030204" pitchFamily="34" charset="0"/>
                <a:ea typeface="Calibri" panose="020F0502020204030204" pitchFamily="34" charset="0"/>
                <a:cs typeface="Times New Roman" panose="02020603050405020304" pitchFamily="18" charset="0"/>
              </a:rPr>
              <a:t>Forgiveness is a crucial element of the Christian walk. Without it, none of us would be saved. Sin is detestable in God’s sight, and the only appropriate punishment is death. No matter what sin we’ve committed or how “bad” it is compared to someone else’s, we deserve to be sentenced to death row, if not for God’s forgiveness and plan of salvation.</a:t>
            </a:r>
            <a:endParaRPr lang="en-US" sz="500" b="1"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en-US" sz="500" b="1" dirty="0">
                <a:effectLst/>
                <a:latin typeface="Calibri" panose="020F0502020204030204" pitchFamily="34" charset="0"/>
                <a:ea typeface="Calibri" panose="020F0502020204030204" pitchFamily="34" charset="0"/>
                <a:cs typeface="Times New Roman" panose="02020603050405020304" pitchFamily="18" charset="0"/>
              </a:rPr>
              <a:t> </a:t>
            </a:r>
          </a:p>
          <a:p>
            <a:pPr lvl="1"/>
            <a:r>
              <a:rPr lang="en-US" b="1" dirty="0">
                <a:effectLst/>
                <a:latin typeface="Calibri" panose="020F0502020204030204" pitchFamily="34" charset="0"/>
                <a:ea typeface="Calibri" panose="020F0502020204030204" pitchFamily="34" charset="0"/>
                <a:cs typeface="Times New Roman" panose="02020603050405020304" pitchFamily="18" charset="0"/>
              </a:rPr>
              <a:t>Too often, we downplay the reach of sin in our lives and think of ourselves as decent human beings. When you take into consideration all the murderers and rapists in prison, surely a little jealousy or a “white lie” isn’t that bad, right? Wrong! This is dangerous thinking, for we start to operate out of a place of pride, rather than humility. Without Jesus in your life, who’s to say that you wouldn’t become one of those same criminals you just condemned? Anyone who has accepted Christ as their Lord is a recipient of incredible grace. We are to be ambassadors of God’s forgiveness, telling the world what God has done for us.</a:t>
            </a:r>
            <a:endParaRPr lang="en-US" sz="500" b="1"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en-US" sz="500" b="1" dirty="0">
                <a:effectLst/>
                <a:latin typeface="Calibri" panose="020F0502020204030204" pitchFamily="34" charset="0"/>
                <a:ea typeface="Calibri" panose="020F0502020204030204" pitchFamily="34" charset="0"/>
                <a:cs typeface="Times New Roman" panose="02020603050405020304" pitchFamily="18" charset="0"/>
              </a:rPr>
              <a:t> </a:t>
            </a:r>
          </a:p>
          <a:p>
            <a:pPr lvl="1"/>
            <a:r>
              <a:rPr lang="en-US" b="1" dirty="0">
                <a:effectLst/>
                <a:latin typeface="Calibri" panose="020F0502020204030204" pitchFamily="34" charset="0"/>
                <a:ea typeface="Calibri" panose="020F0502020204030204" pitchFamily="34" charset="0"/>
                <a:cs typeface="Times New Roman" panose="02020603050405020304" pitchFamily="18" charset="0"/>
              </a:rPr>
              <a:t>In no way does this make it simple to forgive others, but it sets the standard. This week I heard a preacher say, “You can’t be a recipient of mercy, yet demand justice for those who’ve wronged you.” Many of us have endured heart-wrenching situations that weren’t fair, that no one should have to experience. It’s okay to acknowledge your feelings of hurt, despair, or injustice. Leave them at the feet of Jesus and move forward in forgiveness. If you don’t, that unforgiveness will grow into bitterness and resentment and harm you and your relationship with God.</a:t>
            </a:r>
          </a:p>
        </p:txBody>
      </p:sp>
      <p:sp>
        <p:nvSpPr>
          <p:cNvPr id="4" name="TextBox 3">
            <a:extLst>
              <a:ext uri="{FF2B5EF4-FFF2-40B4-BE49-F238E27FC236}">
                <a16:creationId xmlns:a16="http://schemas.microsoft.com/office/drawing/2014/main" id="{C970663C-301E-82E8-0794-B3D4691D15BD}"/>
              </a:ext>
            </a:extLst>
          </p:cNvPr>
          <p:cNvSpPr txBox="1"/>
          <p:nvPr/>
        </p:nvSpPr>
        <p:spPr>
          <a:xfrm>
            <a:off x="185480" y="167161"/>
            <a:ext cx="8305377" cy="618918"/>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600" b="1" dirty="0">
                <a:latin typeface="Gotham Medium" panose="02000604030000020004"/>
              </a:rPr>
              <a:t>BIBLE APPLICATION:</a:t>
            </a:r>
          </a:p>
        </p:txBody>
      </p:sp>
      <p:sp>
        <p:nvSpPr>
          <p:cNvPr id="5" name="Title 2">
            <a:extLst>
              <a:ext uri="{FF2B5EF4-FFF2-40B4-BE49-F238E27FC236}">
                <a16:creationId xmlns:a16="http://schemas.microsoft.com/office/drawing/2014/main" id="{73C703A5-595F-1A89-9ADE-2C3BA5A8F2F4}"/>
              </a:ext>
            </a:extLst>
          </p:cNvPr>
          <p:cNvSpPr txBox="1">
            <a:spLocks/>
          </p:cNvSpPr>
          <p:nvPr/>
        </p:nvSpPr>
        <p:spPr>
          <a:xfrm>
            <a:off x="8845420" y="181150"/>
            <a:ext cx="319695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16" name="TextBox 15">
            <a:extLst>
              <a:ext uri="{FF2B5EF4-FFF2-40B4-BE49-F238E27FC236}">
                <a16:creationId xmlns:a16="http://schemas.microsoft.com/office/drawing/2014/main" id="{A2CB9D1E-7508-4A39-A1CC-D2A795042C8C}"/>
              </a:ext>
            </a:extLst>
          </p:cNvPr>
          <p:cNvSpPr txBox="1"/>
          <p:nvPr/>
        </p:nvSpPr>
        <p:spPr>
          <a:xfrm>
            <a:off x="3950021" y="316449"/>
            <a:ext cx="4540835" cy="344069"/>
          </a:xfrm>
          <a:prstGeom prst="rect">
            <a:avLst/>
          </a:prstGeom>
          <a:noFill/>
        </p:spPr>
        <p:txBody>
          <a:bodyPr wrap="square">
            <a:spAutoFit/>
          </a:bodyPr>
          <a:lstStyle/>
          <a:p>
            <a:pPr marL="0" marR="0">
              <a:lnSpc>
                <a:spcPct val="107000"/>
              </a:lnSpc>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 Identify examples of God’s forgiveness in your life.</a:t>
            </a:r>
          </a:p>
        </p:txBody>
      </p:sp>
      <p:sp>
        <p:nvSpPr>
          <p:cNvPr id="2" name="Slide Number Placeholder 1">
            <a:extLst>
              <a:ext uri="{FF2B5EF4-FFF2-40B4-BE49-F238E27FC236}">
                <a16:creationId xmlns:a16="http://schemas.microsoft.com/office/drawing/2014/main" id="{63C75CB8-22CD-6F5E-7D22-B5F3DFCA917B}"/>
              </a:ext>
            </a:extLst>
          </p:cNvPr>
          <p:cNvSpPr>
            <a:spLocks noGrp="1"/>
          </p:cNvSpPr>
          <p:nvPr>
            <p:ph type="sldNum" sz="quarter" idx="2"/>
          </p:nvPr>
        </p:nvSpPr>
        <p:spPr>
          <a:xfrm>
            <a:off x="11481683" y="6225871"/>
            <a:ext cx="560694" cy="450979"/>
          </a:xfrm>
        </p:spPr>
        <p:txBody>
          <a:bodyPr/>
          <a:lstStyle/>
          <a:p>
            <a:fld id="{86CB4B4D-7CA3-9044-876B-883B54F8677D}" type="slidenum">
              <a:rPr lang="en-US" sz="1800" smtClean="0">
                <a:latin typeface="Arial Black" panose="020B0A04020102020204" pitchFamily="34" charset="0"/>
              </a:rPr>
              <a:pPr/>
              <a:t>13</a:t>
            </a:fld>
            <a:endParaRPr lang="en-US" sz="1800">
              <a:latin typeface="Arial Black" panose="020B0A04020102020204" pitchFamily="34" charset="0"/>
            </a:endParaRPr>
          </a:p>
        </p:txBody>
      </p:sp>
    </p:spTree>
    <p:extLst>
      <p:ext uri="{BB962C8B-B14F-4D97-AF65-F5344CB8AC3E}">
        <p14:creationId xmlns:p14="http://schemas.microsoft.com/office/powerpoint/2010/main" val="32839999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C91055A-739A-DE5D-7CC2-1615C4617DD9}"/>
              </a:ext>
            </a:extLst>
          </p:cNvPr>
          <p:cNvSpPr/>
          <p:nvPr/>
        </p:nvSpPr>
        <p:spPr>
          <a:xfrm>
            <a:off x="923586" y="930584"/>
            <a:ext cx="10018704" cy="5356882"/>
          </a:xfrm>
          <a:prstGeom prst="rect">
            <a:avLst/>
          </a:prstGeom>
          <a:blipFill>
            <a:blip r:embed="rId3">
              <a:alphaModFix amt="50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923586" y="6946348"/>
            <a:ext cx="9644063" cy="0"/>
          </a:xfrm>
          <a:prstGeom prst="line">
            <a:avLst/>
          </a:prstGeom>
          <a:noFill/>
          <a:ln w="77063">
            <a:solidFill>
              <a:schemeClr val="tx1"/>
            </a:solidFill>
            <a:round/>
            <a:headEnd/>
            <a:tailEnd/>
          </a:ln>
        </p:spPr>
        <p:txBody>
          <a:bodyPr lIns="64291" tIns="32146" rIns="64291" bIns="32146"/>
          <a:lstStyle/>
          <a:p>
            <a:pPr algn="l"/>
            <a:endParaRPr lang="en-US" sz="1400" b="1" dirty="0">
              <a:latin typeface="Gotham Medium" panose="02000604030000020004"/>
            </a:endParaRP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191388" y="7150616"/>
            <a:ext cx="9582912" cy="0"/>
          </a:xfrm>
          <a:prstGeom prst="line">
            <a:avLst/>
          </a:prstGeom>
          <a:noFill/>
          <a:ln w="77063">
            <a:solidFill>
              <a:schemeClr val="bg1"/>
            </a:solidFill>
            <a:round/>
            <a:headEnd/>
            <a:tailEnd/>
          </a:ln>
        </p:spPr>
        <p:txBody>
          <a:bodyPr lIns="64291" tIns="32146" rIns="64291" bIns="32146"/>
          <a:lstStyle/>
          <a:p>
            <a:pPr algn="l"/>
            <a:endParaRPr lang="en-US" sz="1400" b="1" dirty="0">
              <a:latin typeface="Gotham Medium" panose="02000604030000020004"/>
            </a:endParaRPr>
          </a:p>
        </p:txBody>
      </p:sp>
      <p:sp>
        <p:nvSpPr>
          <p:cNvPr id="14" name="Rectangle 13">
            <a:extLst>
              <a:ext uri="{FF2B5EF4-FFF2-40B4-BE49-F238E27FC236}">
                <a16:creationId xmlns:a16="http://schemas.microsoft.com/office/drawing/2014/main" id="{F441EE31-051D-487D-B40C-4DCD18797F23}"/>
              </a:ext>
            </a:extLst>
          </p:cNvPr>
          <p:cNvSpPr/>
          <p:nvPr/>
        </p:nvSpPr>
        <p:spPr>
          <a:xfrm>
            <a:off x="923586" y="990346"/>
            <a:ext cx="10018704" cy="3758239"/>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spcBef>
                <a:spcPts val="0"/>
              </a:spcBef>
              <a:spcAft>
                <a:spcPts val="0"/>
              </a:spcAft>
            </a:pPr>
            <a:r>
              <a:rPr lang="en-US" sz="2400" b="1" u="sng"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Seventy Times Seven</a:t>
            </a:r>
          </a:p>
          <a:p>
            <a:pPr lvl="1"/>
            <a:endParaRPr lang="en-US" sz="2400" b="1"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en-US" sz="2400" b="1" dirty="0">
                <a:effectLst/>
                <a:latin typeface="Calibri" panose="020F0502020204030204" pitchFamily="34" charset="0"/>
                <a:ea typeface="Calibri" panose="020F0502020204030204" pitchFamily="34" charset="0"/>
                <a:cs typeface="Times New Roman" panose="02020603050405020304" pitchFamily="18" charset="0"/>
              </a:rPr>
              <a:t>13. What is the difference between forgiveness and reconciliation?</a:t>
            </a:r>
          </a:p>
          <a:p>
            <a:pPr lvl="1"/>
            <a:r>
              <a:rPr lang="en-US" sz="2400" b="1" dirty="0">
                <a:effectLst/>
                <a:latin typeface="Calibri" panose="020F0502020204030204" pitchFamily="34" charset="0"/>
                <a:ea typeface="Calibri" panose="020F0502020204030204" pitchFamily="34" charset="0"/>
                <a:cs typeface="Times New Roman" panose="02020603050405020304" pitchFamily="18" charset="0"/>
              </a:rPr>
              <a:t> </a:t>
            </a:r>
          </a:p>
          <a:p>
            <a:pPr lvl="1"/>
            <a:endParaRPr lang="en-US" sz="2400" b="1"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en-US" sz="2400" b="1" dirty="0">
                <a:effectLst/>
                <a:latin typeface="Calibri" panose="020F0502020204030204" pitchFamily="34" charset="0"/>
                <a:ea typeface="Calibri" panose="020F0502020204030204" pitchFamily="34" charset="0"/>
                <a:cs typeface="Times New Roman" panose="02020603050405020304" pitchFamily="18" charset="0"/>
              </a:rPr>
              <a:t>14. Is it possible to forgive someone who isn’t sorry? Why or why not?</a:t>
            </a:r>
          </a:p>
          <a:p>
            <a:pPr lvl="1"/>
            <a:r>
              <a:rPr lang="en-US" sz="2400" b="1" dirty="0">
                <a:effectLst/>
                <a:latin typeface="Calibri" panose="020F0502020204030204" pitchFamily="34" charset="0"/>
                <a:ea typeface="Calibri" panose="020F0502020204030204" pitchFamily="34" charset="0"/>
                <a:cs typeface="Times New Roman" panose="02020603050405020304" pitchFamily="18" charset="0"/>
              </a:rPr>
              <a:t> </a:t>
            </a:r>
          </a:p>
          <a:p>
            <a:pPr lvl="1"/>
            <a:endParaRPr lang="en-US" sz="2400" b="1"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en-US" sz="2400" b="1" dirty="0">
                <a:effectLst/>
                <a:latin typeface="Calibri" panose="020F0502020204030204" pitchFamily="34" charset="0"/>
                <a:ea typeface="Calibri" panose="020F0502020204030204" pitchFamily="34" charset="0"/>
                <a:cs typeface="Times New Roman" panose="02020603050405020304" pitchFamily="18" charset="0"/>
              </a:rPr>
              <a:t>15. What is something you need to confess to the Lord and repent of today?</a:t>
            </a:r>
          </a:p>
        </p:txBody>
      </p:sp>
      <p:sp>
        <p:nvSpPr>
          <p:cNvPr id="4" name="TextBox 3">
            <a:extLst>
              <a:ext uri="{FF2B5EF4-FFF2-40B4-BE49-F238E27FC236}">
                <a16:creationId xmlns:a16="http://schemas.microsoft.com/office/drawing/2014/main" id="{C970663C-301E-82E8-0794-B3D4691D15BD}"/>
              </a:ext>
            </a:extLst>
          </p:cNvPr>
          <p:cNvSpPr txBox="1"/>
          <p:nvPr/>
        </p:nvSpPr>
        <p:spPr>
          <a:xfrm>
            <a:off x="185480" y="167161"/>
            <a:ext cx="8305377" cy="618918"/>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600" b="1" dirty="0">
                <a:latin typeface="Gotham Medium" panose="02000604030000020004"/>
              </a:rPr>
              <a:t>BIBLE APPLICATION:</a:t>
            </a:r>
          </a:p>
        </p:txBody>
      </p:sp>
      <p:sp>
        <p:nvSpPr>
          <p:cNvPr id="5" name="Title 2">
            <a:extLst>
              <a:ext uri="{FF2B5EF4-FFF2-40B4-BE49-F238E27FC236}">
                <a16:creationId xmlns:a16="http://schemas.microsoft.com/office/drawing/2014/main" id="{73C703A5-595F-1A89-9ADE-2C3BA5A8F2F4}"/>
              </a:ext>
            </a:extLst>
          </p:cNvPr>
          <p:cNvSpPr txBox="1">
            <a:spLocks/>
          </p:cNvSpPr>
          <p:nvPr/>
        </p:nvSpPr>
        <p:spPr>
          <a:xfrm>
            <a:off x="8845420" y="181150"/>
            <a:ext cx="319695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0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16" name="TextBox 15">
            <a:extLst>
              <a:ext uri="{FF2B5EF4-FFF2-40B4-BE49-F238E27FC236}">
                <a16:creationId xmlns:a16="http://schemas.microsoft.com/office/drawing/2014/main" id="{A2CB9D1E-7508-4A39-A1CC-D2A795042C8C}"/>
              </a:ext>
            </a:extLst>
          </p:cNvPr>
          <p:cNvSpPr txBox="1"/>
          <p:nvPr/>
        </p:nvSpPr>
        <p:spPr>
          <a:xfrm>
            <a:off x="3950021" y="316449"/>
            <a:ext cx="4540835" cy="344069"/>
          </a:xfrm>
          <a:prstGeom prst="rect">
            <a:avLst/>
          </a:prstGeom>
          <a:noFill/>
        </p:spPr>
        <p:txBody>
          <a:bodyPr wrap="square">
            <a:spAutoFit/>
          </a:bodyPr>
          <a:lstStyle/>
          <a:p>
            <a:pPr marL="0" marR="0">
              <a:lnSpc>
                <a:spcPct val="107000"/>
              </a:lnSpc>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 Identify examples of God’s forgiveness in your life.</a:t>
            </a:r>
          </a:p>
        </p:txBody>
      </p:sp>
      <p:sp>
        <p:nvSpPr>
          <p:cNvPr id="2" name="Slide Number Placeholder 1">
            <a:extLst>
              <a:ext uri="{FF2B5EF4-FFF2-40B4-BE49-F238E27FC236}">
                <a16:creationId xmlns:a16="http://schemas.microsoft.com/office/drawing/2014/main" id="{192FE027-2E88-ADBA-BC44-C2DD5F93E0F5}"/>
              </a:ext>
            </a:extLst>
          </p:cNvPr>
          <p:cNvSpPr>
            <a:spLocks noGrp="1"/>
          </p:cNvSpPr>
          <p:nvPr>
            <p:ph type="sldNum" sz="quarter" idx="2"/>
          </p:nvPr>
        </p:nvSpPr>
        <p:spPr>
          <a:xfrm>
            <a:off x="11481683" y="6225871"/>
            <a:ext cx="560694" cy="450979"/>
          </a:xfrm>
        </p:spPr>
        <p:txBody>
          <a:bodyPr/>
          <a:lstStyle/>
          <a:p>
            <a:fld id="{86CB4B4D-7CA3-9044-876B-883B54F8677D}" type="slidenum">
              <a:rPr lang="en-US" sz="1800" smtClean="0">
                <a:latin typeface="Arial Black" panose="020B0A04020102020204" pitchFamily="34" charset="0"/>
              </a:rPr>
              <a:pPr/>
              <a:t>14</a:t>
            </a:fld>
            <a:endParaRPr lang="en-US" sz="1800">
              <a:latin typeface="Arial Black" panose="020B0A04020102020204" pitchFamily="34" charset="0"/>
            </a:endParaRPr>
          </a:p>
        </p:txBody>
      </p:sp>
    </p:spTree>
    <p:extLst>
      <p:ext uri="{BB962C8B-B14F-4D97-AF65-F5344CB8AC3E}">
        <p14:creationId xmlns:p14="http://schemas.microsoft.com/office/powerpoint/2010/main" val="41685681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8A52386-9550-D6B4-4024-73B1D4AA6625}"/>
              </a:ext>
            </a:extLst>
          </p:cNvPr>
          <p:cNvSpPr/>
          <p:nvPr/>
        </p:nvSpPr>
        <p:spPr>
          <a:xfrm>
            <a:off x="923586" y="930583"/>
            <a:ext cx="10378624" cy="5591597"/>
          </a:xfrm>
          <a:prstGeom prst="rect">
            <a:avLst/>
          </a:prstGeom>
          <a:blipFill>
            <a:blip r:embed="rId3">
              <a:alphaModFix amt="50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Line 7">
            <a:extLst>
              <a:ext uri="{FF2B5EF4-FFF2-40B4-BE49-F238E27FC236}">
                <a16:creationId xmlns:a16="http://schemas.microsoft.com/office/drawing/2014/main" id="{64DAEC76-BEE9-4818-9738-9EA2C531C615}"/>
              </a:ext>
            </a:extLst>
          </p:cNvPr>
          <p:cNvSpPr>
            <a:spLocks noChangeShapeType="1"/>
          </p:cNvSpPr>
          <p:nvPr/>
        </p:nvSpPr>
        <p:spPr bwMode="auto">
          <a:xfrm flipH="1" flipV="1">
            <a:off x="5412606" y="1101033"/>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effectLst>
                <a:outerShdw blurRad="38100" dist="38100" dir="2700000" algn="tl">
                  <a:srgbClr val="000000">
                    <a:alpha val="43137"/>
                  </a:srgbClr>
                </a:outerShdw>
              </a:effectLst>
              <a:latin typeface="Gotham Medium" panose="02000604030000020004"/>
            </a:endParaRPr>
          </a:p>
        </p:txBody>
      </p:sp>
      <p:sp>
        <p:nvSpPr>
          <p:cNvPr id="25" name="Line 8">
            <a:extLst>
              <a:ext uri="{FF2B5EF4-FFF2-40B4-BE49-F238E27FC236}">
                <a16:creationId xmlns:a16="http://schemas.microsoft.com/office/drawing/2014/main" id="{59256325-E0E1-43E3-887B-A0319F062172}"/>
              </a:ext>
            </a:extLst>
          </p:cNvPr>
          <p:cNvSpPr>
            <a:spLocks noChangeShapeType="1"/>
          </p:cNvSpPr>
          <p:nvPr/>
        </p:nvSpPr>
        <p:spPr bwMode="auto">
          <a:xfrm flipV="1">
            <a:off x="3595117" y="1098650"/>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effectLst>
                <a:outerShdw blurRad="38100" dist="38100" dir="2700000" algn="tl">
                  <a:srgbClr val="000000">
                    <a:alpha val="43137"/>
                  </a:srgbClr>
                </a:outerShdw>
              </a:effectLst>
              <a:latin typeface="Gotham Medium" panose="02000604030000020004"/>
            </a:endParaRPr>
          </a:p>
        </p:txBody>
      </p:sp>
      <p:sp>
        <p:nvSpPr>
          <p:cNvPr id="36" name="Rectangle 35">
            <a:extLst>
              <a:ext uri="{FF2B5EF4-FFF2-40B4-BE49-F238E27FC236}">
                <a16:creationId xmlns:a16="http://schemas.microsoft.com/office/drawing/2014/main" id="{7162ED1C-2844-4C7B-A56A-B259E1880355}"/>
              </a:ext>
            </a:extLst>
          </p:cNvPr>
          <p:cNvSpPr/>
          <p:nvPr/>
        </p:nvSpPr>
        <p:spPr>
          <a:xfrm>
            <a:off x="1179415" y="1098650"/>
            <a:ext cx="4443454" cy="5358677"/>
          </a:xfrm>
          <a:prstGeom prst="rect">
            <a:avLst/>
          </a:prstGeom>
          <a:noFill/>
        </p:spPr>
        <p:txBody>
          <a:bodyPr wrap="square" lIns="64291" tIns="32146" rIns="64291" bIns="32146">
            <a:spAutoFit/>
          </a:bodyPr>
          <a:lstStyle/>
          <a:p>
            <a:pPr marL="0" marR="0">
              <a:spcBef>
                <a:spcPts val="0"/>
              </a:spcBef>
              <a:spcAft>
                <a:spcPts val="0"/>
              </a:spcAft>
            </a:pPr>
            <a:r>
              <a:rPr lang="en-US" b="1" u="heavy"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People as Sinners</a:t>
            </a:r>
          </a:p>
          <a:p>
            <a:pPr marL="0" marR="0">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One of the most puzzling features of prayer in the Bible occurs in this prayer at the dedication of the temple. Here, Solomon voiced the nation’s prayer for forgiveness as part of its ongoing life together. In this case, Solomon prayed for forgiveness of sins that had not yet been committed!</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that regard, the prayer serves as a reflection on the entire history of Israel, from the time of the exodus of 1447 BC (481 years in the past as Solomon uttered this prayer) to Nebuchadnezzar’s forced removal of the citizens of Judah in 586 BC (380 years after the prayer). For us to understand the prayer, we must place it within this larger context, the story of Israel in the promised land, covering the entire books of Joshua through 2 Kings. Both that history and Solomon’s prayer reflect a realistic assessment of the human condition and the tendency of human beings to fail. The Bible does not try to pretend that a perfect, sinless time existed at some point after the Garden of Eden. Idolatry and oppression occurred regularly; they still do. Solomon’s prayer foreshadowed the outcome found in 2 Kings 25. Even so, Israel’s story, as recorded in the books of Joshua through 2 Kings, is not an obituary but a warning and an invitation to a better life.</a:t>
            </a:r>
          </a:p>
        </p:txBody>
      </p:sp>
      <p:grpSp>
        <p:nvGrpSpPr>
          <p:cNvPr id="2" name="Group 1">
            <a:extLst>
              <a:ext uri="{FF2B5EF4-FFF2-40B4-BE49-F238E27FC236}">
                <a16:creationId xmlns:a16="http://schemas.microsoft.com/office/drawing/2014/main" id="{810604E5-F180-4951-A82F-4D1110975845}"/>
              </a:ext>
            </a:extLst>
          </p:cNvPr>
          <p:cNvGrpSpPr/>
          <p:nvPr/>
        </p:nvGrpSpPr>
        <p:grpSpPr>
          <a:xfrm>
            <a:off x="390050" y="167490"/>
            <a:ext cx="6283236" cy="732043"/>
            <a:chOff x="390050" y="410690"/>
            <a:chExt cx="6283236" cy="732043"/>
          </a:xfrm>
        </p:grpSpPr>
        <p:sp>
          <p:nvSpPr>
            <p:cNvPr id="14" name="TextBox 13">
              <a:extLst>
                <a:ext uri="{FF2B5EF4-FFF2-40B4-BE49-F238E27FC236}">
                  <a16:creationId xmlns:a16="http://schemas.microsoft.com/office/drawing/2014/main" id="{05132102-443B-4EAB-A069-A49BCFB06ED4}"/>
                </a:ext>
              </a:extLst>
            </p:cNvPr>
            <p:cNvSpPr txBox="1"/>
            <p:nvPr/>
          </p:nvSpPr>
          <p:spPr>
            <a:xfrm>
              <a:off x="390050" y="410690"/>
              <a:ext cx="5705950" cy="495807"/>
            </a:xfrm>
            <a:prstGeom prst="rect">
              <a:avLst/>
            </a:prstGeom>
            <a:solidFill>
              <a:schemeClr val="accent1">
                <a:lumMod val="60000"/>
                <a:lumOff val="4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nchor="ctr">
              <a:spAutoFit/>
            </a:bodyPr>
            <a:lstStyle/>
            <a:p>
              <a:pPr algn="l"/>
              <a:r>
                <a:rPr lang="en-US" sz="2800" b="1" dirty="0">
                  <a:effectLst>
                    <a:outerShdw blurRad="38100" dist="38100" dir="2700000" algn="tl">
                      <a:srgbClr val="000000">
                        <a:alpha val="43137"/>
                      </a:srgbClr>
                    </a:outerShdw>
                  </a:effectLst>
                  <a:latin typeface="Gotham Medium" panose="02000604030000020004"/>
                </a:rPr>
                <a:t>CONCLUSION:</a:t>
              </a:r>
            </a:p>
          </p:txBody>
        </p:sp>
        <p:sp>
          <p:nvSpPr>
            <p:cNvPr id="16" name="TextBox 15">
              <a:extLst>
                <a:ext uri="{FF2B5EF4-FFF2-40B4-BE49-F238E27FC236}">
                  <a16:creationId xmlns:a16="http://schemas.microsoft.com/office/drawing/2014/main" id="{13322D18-4BC5-4417-90F6-94A8528ACB24}"/>
                </a:ext>
              </a:extLst>
            </p:cNvPr>
            <p:cNvSpPr txBox="1"/>
            <p:nvPr/>
          </p:nvSpPr>
          <p:spPr>
            <a:xfrm>
              <a:off x="2596896" y="470818"/>
              <a:ext cx="4076390" cy="671915"/>
            </a:xfrm>
            <a:prstGeom prst="rect">
              <a:avLst/>
            </a:prstGeom>
            <a:noFill/>
          </p:spPr>
          <p:txBody>
            <a:bodyPr wrap="square">
              <a:spAutoFit/>
            </a:bodyPr>
            <a:lstStyle/>
            <a:p>
              <a:pPr>
                <a:lnSpc>
                  <a:spcPct val="107000"/>
                </a:lnSpc>
              </a:pPr>
              <a:r>
                <a:rPr lang="en-US" sz="18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rPr>
                <a:t>People as </a:t>
              </a:r>
              <a:r>
                <a:rPr lang="en-US" sz="1800" b="1" u="sng" cap="small" dirty="0" err="1">
                  <a:effectLst>
                    <a:outerShdw blurRad="38100" dist="38100" dir="2700000" algn="tl">
                      <a:srgbClr val="000000">
                        <a:alpha val="43137"/>
                      </a:srgbClr>
                    </a:outerShdw>
                  </a:effectLst>
                  <a:latin typeface="Gotham Medium" panose="02000604030000020004"/>
                  <a:ea typeface="Calibri" panose="020F0502020204030204" pitchFamily="34" charset="0"/>
                </a:rPr>
                <a:t>Sinners|</a:t>
              </a:r>
              <a:r>
                <a:rPr lang="en-US" b="1" u="heavy" cap="small"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a:t>
              </a:r>
              <a:r>
                <a:rPr lang="en-US" b="1" u="heavy"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as Defender</a:t>
              </a:r>
            </a:p>
            <a:p>
              <a:pPr marL="0" marR="0">
                <a:lnSpc>
                  <a:spcPct val="107000"/>
                </a:lnSpc>
                <a:spcBef>
                  <a:spcPts val="0"/>
                </a:spcBef>
                <a:spcAft>
                  <a:spcPts val="0"/>
                </a:spcAft>
              </a:pPr>
              <a:endParaRPr lang="en-US" sz="1800" b="1" u="sng" dirty="0">
                <a:effectLst>
                  <a:outerShdw blurRad="38100" dist="38100" dir="2700000" algn="tl">
                    <a:srgbClr val="000000">
                      <a:alpha val="43137"/>
                    </a:srgbClr>
                  </a:outerShdw>
                </a:effectLst>
                <a:latin typeface="Gotham Medium" panose="02000604030000020004"/>
                <a:ea typeface="Calibri" panose="020F0502020204030204" pitchFamily="34" charset="0"/>
              </a:endParaRPr>
            </a:p>
          </p:txBody>
        </p:sp>
      </p:grpSp>
      <p:sp>
        <p:nvSpPr>
          <p:cNvPr id="3" name="Rectangle 2">
            <a:extLst>
              <a:ext uri="{FF2B5EF4-FFF2-40B4-BE49-F238E27FC236}">
                <a16:creationId xmlns:a16="http://schemas.microsoft.com/office/drawing/2014/main" id="{44FC8150-4F92-BD21-EF21-7F0B0EBD50CE}"/>
              </a:ext>
            </a:extLst>
          </p:cNvPr>
          <p:cNvSpPr/>
          <p:nvPr/>
        </p:nvSpPr>
        <p:spPr>
          <a:xfrm>
            <a:off x="5969497" y="1451970"/>
            <a:ext cx="4972793" cy="4773901"/>
          </a:xfrm>
          <a:prstGeom prst="rect">
            <a:avLst/>
          </a:prstGeom>
          <a:noFill/>
        </p:spPr>
        <p:txBody>
          <a:bodyPr wrap="square" lIns="64291" tIns="32146" rIns="64291" bIns="32146">
            <a:spAutoFit/>
          </a:bodyPr>
          <a:lstStyle/>
          <a:p>
            <a:pPr marL="0" marR="0">
              <a:spcBef>
                <a:spcPts val="0"/>
              </a:spcBef>
              <a:spcAft>
                <a:spcPts val="0"/>
              </a:spcAft>
            </a:pPr>
            <a:r>
              <a:rPr lang="en-US" b="1" u="heavy"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as Defender</a:t>
            </a:r>
          </a:p>
          <a:p>
            <a:pPr marL="0" marR="0">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Solomon’s prayer rests on the assumption that God seeks to heal and forgive, even when (or especially when) sins threaten to overcome the sinners. God defends penitent people from those who would oppress them—and even from themselves. The worship by Old Testament Israel and the New Testament church celebrates the expansive nature of God’s mercy. We are thereby reminded to beware of the traps that require it.</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prayer in 1 Kings 8 is, therefore, realistic but also hopeful. The dedication of the holiest spot on earth (at the time) was connected to the reality of unholiness. Solomon cast the nation of Israel as a whole on the mercy of God. In so doing, Solomon sought God’s commitment to continue working with the people continuously as part of their centuries-long process of learning and obeying.</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spcBef>
                <a:spcPts val="0"/>
              </a:spcBef>
              <a:spcAft>
                <a:spcPts val="0"/>
              </a:spcAft>
            </a:pPr>
            <a:r>
              <a:rPr lang="en-US" sz="1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Today, the church would do well to recover the biblical practice of confession of sins, both of individuals and of the church as a whole. Part of that recovery would involve acknowledgment that the temptations to harm others or dishonor God do not go away. We will need forgiveness in the future, and we need humility in the present. Solomon’s prayer shows us a way forward</a:t>
            </a:r>
          </a:p>
        </p:txBody>
      </p:sp>
      <p:sp>
        <p:nvSpPr>
          <p:cNvPr id="4" name="Title 2">
            <a:extLst>
              <a:ext uri="{FF2B5EF4-FFF2-40B4-BE49-F238E27FC236}">
                <a16:creationId xmlns:a16="http://schemas.microsoft.com/office/drawing/2014/main" id="{8919ADEB-F05C-81A0-F812-4684288FF47E}"/>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5" name="Slide Number Placeholder 1">
            <a:extLst>
              <a:ext uri="{FF2B5EF4-FFF2-40B4-BE49-F238E27FC236}">
                <a16:creationId xmlns:a16="http://schemas.microsoft.com/office/drawing/2014/main" id="{0596821E-0576-B6F2-EE2C-41D89D6711D2}"/>
              </a:ext>
            </a:extLst>
          </p:cNvPr>
          <p:cNvSpPr txBox="1">
            <a:spLocks/>
          </p:cNvSpPr>
          <p:nvPr/>
        </p:nvSpPr>
        <p:spPr>
          <a:xfrm>
            <a:off x="11481683" y="6225871"/>
            <a:ext cx="560694" cy="450979"/>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6CB4B4D-7CA3-9044-876B-883B54F8677D}" type="slidenum">
              <a:rPr lang="en-US" smtClean="0">
                <a:latin typeface="Arial Black" panose="020B0A04020102020204" pitchFamily="34" charset="0"/>
              </a:rPr>
              <a:pPr/>
              <a:t>15</a:t>
            </a:fld>
            <a:endParaRPr lang="en-US">
              <a:latin typeface="Arial Black" panose="020B0A04020102020204" pitchFamily="34" charset="0"/>
            </a:endParaRPr>
          </a:p>
        </p:txBody>
      </p:sp>
    </p:spTree>
    <p:extLst>
      <p:ext uri="{BB962C8B-B14F-4D97-AF65-F5344CB8AC3E}">
        <p14:creationId xmlns:p14="http://schemas.microsoft.com/office/powerpoint/2010/main" val="3772377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CEB6411-29E0-6867-A789-356ED1A1EEA9}"/>
              </a:ext>
            </a:extLst>
          </p:cNvPr>
          <p:cNvSpPr/>
          <p:nvPr/>
        </p:nvSpPr>
        <p:spPr>
          <a:xfrm>
            <a:off x="195643" y="795576"/>
            <a:ext cx="11144053" cy="5165647"/>
          </a:xfrm>
          <a:prstGeom prst="rect">
            <a:avLst/>
          </a:prstGeom>
          <a:blipFill>
            <a:blip r:embed="rId3">
              <a:alphaModFix amt="50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Line 7">
            <a:extLst>
              <a:ext uri="{FF2B5EF4-FFF2-40B4-BE49-F238E27FC236}">
                <a16:creationId xmlns:a16="http://schemas.microsoft.com/office/drawing/2014/main" id="{64DAEC76-BEE9-4818-9738-9EA2C531C615}"/>
              </a:ext>
            </a:extLst>
          </p:cNvPr>
          <p:cNvSpPr>
            <a:spLocks noChangeShapeType="1"/>
          </p:cNvSpPr>
          <p:nvPr/>
        </p:nvSpPr>
        <p:spPr bwMode="auto">
          <a:xfrm flipH="1" flipV="1">
            <a:off x="265723" y="797959"/>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sp>
        <p:nvSpPr>
          <p:cNvPr id="25" name="Line 8">
            <a:extLst>
              <a:ext uri="{FF2B5EF4-FFF2-40B4-BE49-F238E27FC236}">
                <a16:creationId xmlns:a16="http://schemas.microsoft.com/office/drawing/2014/main" id="{59256325-E0E1-43E3-887B-A0319F062172}"/>
              </a:ext>
            </a:extLst>
          </p:cNvPr>
          <p:cNvSpPr>
            <a:spLocks noChangeShapeType="1"/>
          </p:cNvSpPr>
          <p:nvPr/>
        </p:nvSpPr>
        <p:spPr bwMode="auto">
          <a:xfrm flipV="1">
            <a:off x="265723" y="795576"/>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grpSp>
        <p:nvGrpSpPr>
          <p:cNvPr id="4" name="Group 3">
            <a:extLst>
              <a:ext uri="{FF2B5EF4-FFF2-40B4-BE49-F238E27FC236}">
                <a16:creationId xmlns:a16="http://schemas.microsoft.com/office/drawing/2014/main" id="{129CC04A-51CE-439F-BB4F-F4A0F4A40EEA}"/>
              </a:ext>
            </a:extLst>
          </p:cNvPr>
          <p:cNvGrpSpPr/>
          <p:nvPr/>
        </p:nvGrpSpPr>
        <p:grpSpPr>
          <a:xfrm>
            <a:off x="754402" y="3509197"/>
            <a:ext cx="10485435" cy="2388480"/>
            <a:chOff x="754402" y="4644866"/>
            <a:chExt cx="10860423" cy="2388480"/>
          </a:xfrm>
          <a:solidFill>
            <a:schemeClr val="accent2">
              <a:lumMod val="75000"/>
              <a:alpha val="0"/>
            </a:schemeClr>
          </a:solidFill>
        </p:grpSpPr>
        <p:sp>
          <p:nvSpPr>
            <p:cNvPr id="36" name="Rectangle 35">
              <a:extLst>
                <a:ext uri="{FF2B5EF4-FFF2-40B4-BE49-F238E27FC236}">
                  <a16:creationId xmlns:a16="http://schemas.microsoft.com/office/drawing/2014/main" id="{7162ED1C-2844-4C7B-A56A-B259E1880355}"/>
                </a:ext>
              </a:extLst>
            </p:cNvPr>
            <p:cNvSpPr/>
            <p:nvPr/>
          </p:nvSpPr>
          <p:spPr>
            <a:xfrm>
              <a:off x="754402" y="5121767"/>
              <a:ext cx="10860423" cy="1911579"/>
            </a:xfrm>
            <a:prstGeom prst="rect">
              <a:avLst/>
            </a:prstGeom>
            <a:grpFill/>
          </p:spPr>
          <p:txBody>
            <a:bodyPr wrap="square" lIns="64291" tIns="32146" rIns="64291" bIns="32146">
              <a:spAutoFit/>
            </a:bodyPr>
            <a:lstStyle/>
            <a:p>
              <a:pPr marL="91440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Forgiveness is hard. You may be thinking, You don’t know what so-and-so did to me; that person does not deserve forgiveness! True, but you don’t deserve forgiveness either. None of us do. That’s the whole point of grace—getting the opposite of what we deserve. We receive a blessing when we deserve a curse, abundant life instead of death. </a:t>
              </a:r>
            </a:p>
          </p:txBody>
        </p:sp>
        <p:sp>
          <p:nvSpPr>
            <p:cNvPr id="37" name="Rectangle 36">
              <a:extLst>
                <a:ext uri="{FF2B5EF4-FFF2-40B4-BE49-F238E27FC236}">
                  <a16:creationId xmlns:a16="http://schemas.microsoft.com/office/drawing/2014/main" id="{B7EBB468-20BA-4B18-8229-1029ADCE524A}"/>
                </a:ext>
              </a:extLst>
            </p:cNvPr>
            <p:cNvSpPr/>
            <p:nvPr/>
          </p:nvSpPr>
          <p:spPr>
            <a:xfrm>
              <a:off x="754402" y="4644866"/>
              <a:ext cx="3709314" cy="434252"/>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marR="0">
                <a:spcBef>
                  <a:spcPts val="0"/>
                </a:spcBef>
                <a:spcAft>
                  <a:spcPts val="0"/>
                </a:spcAft>
              </a:pPr>
              <a:r>
                <a:rPr lang="en-US" sz="2400" b="1" cap="small" dirty="0">
                  <a:effectLst/>
                  <a:latin typeface="Gotham Medium" panose="02000604030000020004"/>
                  <a:ea typeface="Calibri" panose="020F0502020204030204" pitchFamily="34" charset="0"/>
                  <a:cs typeface="Times New Roman" panose="02020603050405020304" pitchFamily="18" charset="0"/>
                </a:rPr>
                <a:t>Forgiveness Over Justice</a:t>
              </a:r>
            </a:p>
          </p:txBody>
        </p:sp>
      </p:grpSp>
      <p:sp>
        <p:nvSpPr>
          <p:cNvPr id="16" name="TextBox 15">
            <a:extLst>
              <a:ext uri="{FF2B5EF4-FFF2-40B4-BE49-F238E27FC236}">
                <a16:creationId xmlns:a16="http://schemas.microsoft.com/office/drawing/2014/main" id="{1F9DFC2B-7A82-457F-9454-605033924B05}"/>
              </a:ext>
            </a:extLst>
          </p:cNvPr>
          <p:cNvSpPr txBox="1"/>
          <p:nvPr/>
        </p:nvSpPr>
        <p:spPr>
          <a:xfrm>
            <a:off x="265723" y="99792"/>
            <a:ext cx="2206846" cy="495807"/>
          </a:xfrm>
          <a:prstGeom prst="rect">
            <a:avLst/>
          </a:prstGeom>
          <a:solidFill>
            <a:schemeClr val="accent2">
              <a:lumMod val="75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latin typeface="Gotham Medium" panose="02000604030000020004"/>
              </a:rPr>
              <a:t>CONCLUSION:</a:t>
            </a:r>
          </a:p>
        </p:txBody>
      </p:sp>
      <p:sp>
        <p:nvSpPr>
          <p:cNvPr id="34" name="Rectangle: Rounded Corners 6">
            <a:extLst>
              <a:ext uri="{FF2B5EF4-FFF2-40B4-BE49-F238E27FC236}">
                <a16:creationId xmlns:a16="http://schemas.microsoft.com/office/drawing/2014/main" id="{D82785E0-3C9B-4F1C-9A82-A8C079C0E258}"/>
              </a:ext>
            </a:extLst>
          </p:cNvPr>
          <p:cNvSpPr txBox="1"/>
          <p:nvPr/>
        </p:nvSpPr>
        <p:spPr>
          <a:xfrm>
            <a:off x="265723" y="856530"/>
            <a:ext cx="9905799" cy="457200"/>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400" b="1" cap="small" dirty="0">
                <a:solidFill>
                  <a:schemeClr val="tx1"/>
                </a:solidFill>
                <a:latin typeface="Gotham Medium" panose="02000604030000020004"/>
                <a:ea typeface="+mn-lt"/>
                <a:cs typeface="Arial" panose="020B0604020202020204" pitchFamily="34" charset="0"/>
              </a:rPr>
              <a:t>Life Response</a:t>
            </a:r>
            <a:r>
              <a:rPr lang="en-US" sz="2400" b="1" dirty="0">
                <a:solidFill>
                  <a:schemeClr val="tx1"/>
                </a:solidFill>
                <a:latin typeface="Gotham Medium" panose="02000604030000020004"/>
                <a:ea typeface="+mn-lt"/>
                <a:cs typeface="Arial" panose="020B0604020202020204" pitchFamily="34" charset="0"/>
              </a:rPr>
              <a:t>: </a:t>
            </a:r>
            <a:r>
              <a:rPr lang="en-US" sz="2000" b="1" dirty="0">
                <a:solidFill>
                  <a:schemeClr val="tx1"/>
                </a:solidFill>
                <a:effectLst/>
                <a:latin typeface="Gotham Medium" panose="02000604030000020004"/>
                <a:ea typeface="Calibri" panose="020F0502020204030204" pitchFamily="34" charset="0"/>
                <a:cs typeface="Times New Roman" panose="02020603050405020304" pitchFamily="18" charset="0"/>
              </a:rPr>
              <a:t>Own up to your sins, instead of imagining yourself a “pretty good” person.</a:t>
            </a:r>
            <a:endParaRPr lang="en-US" sz="24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0" name="Rectangle 19">
            <a:extLst>
              <a:ext uri="{FF2B5EF4-FFF2-40B4-BE49-F238E27FC236}">
                <a16:creationId xmlns:a16="http://schemas.microsoft.com/office/drawing/2014/main" id="{DB8A535C-DDBA-41E5-9124-2F8D72A02213}"/>
              </a:ext>
            </a:extLst>
          </p:cNvPr>
          <p:cNvSpPr/>
          <p:nvPr/>
        </p:nvSpPr>
        <p:spPr>
          <a:xfrm>
            <a:off x="505326" y="1715036"/>
            <a:ext cx="10094496" cy="1542247"/>
          </a:xfrm>
          <a:prstGeom prst="rect">
            <a:avLst/>
          </a:prstGeom>
          <a:solidFill>
            <a:schemeClr val="accent2">
              <a:lumMod val="75000"/>
              <a:alpha val="0"/>
            </a:schemeClr>
          </a:solidFill>
        </p:spPr>
        <p:txBody>
          <a:bodyPr wrap="square" lIns="64291" tIns="32146" rIns="64291" bIns="32146">
            <a:spAutoFit/>
          </a:bodyPr>
          <a:lstStyle/>
          <a:p>
            <a:pPr marL="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Extending forgiveness to others and acknowledging our  own need to be forgiven. Are both critical parts of the Christian walk. Seeking forgiveness should be part of our daily prayer practice; we repent of our sins and ask God to help us do better.</a:t>
            </a:r>
          </a:p>
        </p:txBody>
      </p:sp>
      <p:sp>
        <p:nvSpPr>
          <p:cNvPr id="2" name="Title 2">
            <a:extLst>
              <a:ext uri="{FF2B5EF4-FFF2-40B4-BE49-F238E27FC236}">
                <a16:creationId xmlns:a16="http://schemas.microsoft.com/office/drawing/2014/main" id="{FAF3FA35-1898-51DF-7F0B-7FE24392009F}"/>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3" name="Slide Number Placeholder 1">
            <a:extLst>
              <a:ext uri="{FF2B5EF4-FFF2-40B4-BE49-F238E27FC236}">
                <a16:creationId xmlns:a16="http://schemas.microsoft.com/office/drawing/2014/main" id="{623514BD-28E5-CC58-9E7E-6BA0AC2760EC}"/>
              </a:ext>
            </a:extLst>
          </p:cNvPr>
          <p:cNvSpPr txBox="1">
            <a:spLocks/>
          </p:cNvSpPr>
          <p:nvPr/>
        </p:nvSpPr>
        <p:spPr>
          <a:xfrm>
            <a:off x="11481683" y="6225871"/>
            <a:ext cx="560694" cy="450979"/>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6CB4B4D-7CA3-9044-876B-883B54F8677D}" type="slidenum">
              <a:rPr lang="en-US" smtClean="0">
                <a:latin typeface="Arial Black" panose="020B0A04020102020204" pitchFamily="34" charset="0"/>
              </a:rPr>
              <a:pPr/>
              <a:t>16</a:t>
            </a:fld>
            <a:endParaRPr lang="en-US">
              <a:latin typeface="Arial Black" panose="020B0A04020102020204" pitchFamily="34" charset="0"/>
            </a:endParaRPr>
          </a:p>
        </p:txBody>
      </p:sp>
    </p:spTree>
    <p:extLst>
      <p:ext uri="{BB962C8B-B14F-4D97-AF65-F5344CB8AC3E}">
        <p14:creationId xmlns:p14="http://schemas.microsoft.com/office/powerpoint/2010/main" val="32679591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11">
            <a:extLst>
              <a:ext uri="{FF2B5EF4-FFF2-40B4-BE49-F238E27FC236}">
                <a16:creationId xmlns:a16="http://schemas.microsoft.com/office/drawing/2014/main" id="{4C0B92F4-CE7B-4F4A-A984-A8CCE2B8B970}"/>
              </a:ext>
            </a:extLst>
          </p:cNvPr>
          <p:cNvGrpSpPr/>
          <p:nvPr/>
        </p:nvGrpSpPr>
        <p:grpSpPr>
          <a:xfrm>
            <a:off x="3886200" y="5773468"/>
            <a:ext cx="4421864" cy="488077"/>
            <a:chOff x="3142974" y="6231576"/>
            <a:chExt cx="6718852" cy="1093970"/>
          </a:xfrm>
        </p:grpSpPr>
        <p:sp>
          <p:nvSpPr>
            <p:cNvPr id="37" name="Rectangle: Rounded Corners 12">
              <a:extLst>
                <a:ext uri="{FF2B5EF4-FFF2-40B4-BE49-F238E27FC236}">
                  <a16:creationId xmlns:a16="http://schemas.microsoft.com/office/drawing/2014/main" id="{F44EE000-55EC-4F48-BF8C-D4CA9BB8732E}"/>
                </a:ext>
              </a:extLst>
            </p:cNvPr>
            <p:cNvSpPr/>
            <p:nvPr/>
          </p:nvSpPr>
          <p:spPr>
            <a:xfrm>
              <a:off x="3142974" y="6231576"/>
              <a:ext cx="6718852" cy="1093970"/>
            </a:xfrm>
            <a:prstGeom prst="roundRect">
              <a:avLst/>
            </a:prstGeom>
            <a:blipFill rotWithShape="1">
              <a:blip r:embed="rId3"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chemeClr val="bg2"/>
                </a:solidFill>
                <a:effectLst>
                  <a:outerShdw blurRad="63500" dist="25400" dir="2700000" rotWithShape="0">
                    <a:srgbClr val="000000">
                      <a:alpha val="70000"/>
                    </a:srgbClr>
                  </a:outerShdw>
                </a:effectLst>
                <a:sym typeface="Chalkduster"/>
              </a:endParaRPr>
            </a:p>
          </p:txBody>
        </p:sp>
        <p:grpSp>
          <p:nvGrpSpPr>
            <p:cNvPr id="38" name="Group 13">
              <a:extLst>
                <a:ext uri="{FF2B5EF4-FFF2-40B4-BE49-F238E27FC236}">
                  <a16:creationId xmlns:a16="http://schemas.microsoft.com/office/drawing/2014/main" id="{F02D543A-970F-4069-8A57-CC991D17F9F6}"/>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39" name="Picture 38" descr="A picture containing drawing, room&#10;&#10;Description automatically generated">
                <a:extLst>
                  <a:ext uri="{FF2B5EF4-FFF2-40B4-BE49-F238E27FC236}">
                    <a16:creationId xmlns:a16="http://schemas.microsoft.com/office/drawing/2014/main" id="{4AC12C93-F6B4-4A5F-B593-9A540623AAE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40" name="Picture 39" descr="A close up of a logo&#10;&#10;Description automatically generated">
                <a:extLst>
                  <a:ext uri="{FF2B5EF4-FFF2-40B4-BE49-F238E27FC236}">
                    <a16:creationId xmlns:a16="http://schemas.microsoft.com/office/drawing/2014/main" id="{13694F04-4B05-4247-85B2-44B40751695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41" name="Picture 40">
                <a:extLst>
                  <a:ext uri="{FF2B5EF4-FFF2-40B4-BE49-F238E27FC236}">
                    <a16:creationId xmlns:a16="http://schemas.microsoft.com/office/drawing/2014/main" id="{02B9D910-C895-45B2-9A6F-AF8035B81624}"/>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42" name="Rectangle 41">
            <a:extLst>
              <a:ext uri="{FF2B5EF4-FFF2-40B4-BE49-F238E27FC236}">
                <a16:creationId xmlns:a16="http://schemas.microsoft.com/office/drawing/2014/main" id="{B307E2C6-2CBF-4ABE-9D68-F2BB437746E1}"/>
              </a:ext>
            </a:extLst>
          </p:cNvPr>
          <p:cNvSpPr/>
          <p:nvPr/>
        </p:nvSpPr>
        <p:spPr>
          <a:xfrm>
            <a:off x="3082680" y="6466336"/>
            <a:ext cx="5926060" cy="311141"/>
          </a:xfrm>
          <a:prstGeom prst="rect">
            <a:avLst/>
          </a:prstGeom>
          <a:solidFill>
            <a:schemeClr val="tx1">
              <a:lumMod val="95000"/>
              <a:lumOff val="5000"/>
            </a:schemeClr>
          </a:solidFill>
        </p:spPr>
        <p:txBody>
          <a:bodyPr wrap="square" lIns="64291" tIns="32146" rIns="64291" bIns="32146">
            <a:spAutoFit/>
          </a:bodyPr>
          <a:lstStyle/>
          <a:p>
            <a:pPr algn="ctr"/>
            <a:r>
              <a:rPr lang="en-US" sz="800" b="1" dirty="0">
                <a:solidFill>
                  <a:schemeClr val="bg1"/>
                </a:solidFill>
                <a:effectLst>
                  <a:outerShdw blurRad="38100" dist="38100" dir="2700000" algn="tl">
                    <a:srgbClr val="000000">
                      <a:alpha val="43137"/>
                    </a:srgbClr>
                  </a:outerShdw>
                </a:effectLst>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sp>
        <p:nvSpPr>
          <p:cNvPr id="2" name="Rectangle: Rounded Corners 1">
            <a:extLst>
              <a:ext uri="{FF2B5EF4-FFF2-40B4-BE49-F238E27FC236}">
                <a16:creationId xmlns:a16="http://schemas.microsoft.com/office/drawing/2014/main" id="{C335C9C1-C824-4687-9185-771501D676F6}"/>
              </a:ext>
            </a:extLst>
          </p:cNvPr>
          <p:cNvSpPr/>
          <p:nvPr/>
        </p:nvSpPr>
        <p:spPr>
          <a:xfrm>
            <a:off x="2834643" y="322398"/>
            <a:ext cx="7393522" cy="4450080"/>
          </a:xfrm>
          <a:prstGeom prst="roundRect">
            <a:avLst/>
          </a:prstGeom>
          <a:blipFill>
            <a:blip r:embed="rId7">
              <a:alphaModFix amt="50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Content Placeholder 1">
            <a:extLst>
              <a:ext uri="{FF2B5EF4-FFF2-40B4-BE49-F238E27FC236}">
                <a16:creationId xmlns:a16="http://schemas.microsoft.com/office/drawing/2014/main" id="{BCFADF64-C176-4FE0-8EEB-322081509DC3}"/>
              </a:ext>
            </a:extLst>
          </p:cNvPr>
          <p:cNvSpPr>
            <a:spLocks noGrp="1"/>
          </p:cNvSpPr>
          <p:nvPr>
            <p:ph idx="1"/>
          </p:nvPr>
        </p:nvSpPr>
        <p:spPr>
          <a:xfrm>
            <a:off x="2024798" y="322398"/>
            <a:ext cx="4392891" cy="1399347"/>
          </a:xfrm>
          <a:solidFill>
            <a:schemeClr val="bg1">
              <a:alpha val="0"/>
            </a:schemeClr>
          </a:solidFill>
        </p:spPr>
        <p:txBody>
          <a:bodyPr>
            <a:noAutofit/>
            <a:scene3d>
              <a:camera prst="orthographicFront"/>
              <a:lightRig rig="threePt" dir="t"/>
            </a:scene3d>
            <a:sp3d extrusionH="57150">
              <a:bevelT w="38100" h="38100" prst="relaxedInset"/>
            </a:sp3d>
          </a:bodyPr>
          <a:lstStyle/>
          <a:p>
            <a:pPr algn="ctr">
              <a:buNone/>
            </a:pPr>
            <a:r>
              <a:rPr lang="en-US" sz="4000" i="1" dirty="0">
                <a:effectLst>
                  <a:outerShdw blurRad="38100" dist="38100" dir="2700000" algn="tl">
                    <a:srgbClr val="000000">
                      <a:alpha val="43137"/>
                    </a:srgbClr>
                  </a:outerShdw>
                </a:effectLst>
                <a:latin typeface="Arial Black" panose="020B0A04020102020204" pitchFamily="34" charset="0"/>
              </a:rPr>
              <a:t>End</a:t>
            </a:r>
          </a:p>
        </p:txBody>
      </p:sp>
      <p:sp>
        <p:nvSpPr>
          <p:cNvPr id="20" name="TextBox 19">
            <a:extLst>
              <a:ext uri="{FF2B5EF4-FFF2-40B4-BE49-F238E27FC236}">
                <a16:creationId xmlns:a16="http://schemas.microsoft.com/office/drawing/2014/main" id="{A4E815DF-A44A-4D64-86D8-6F06B490BEBE}"/>
              </a:ext>
            </a:extLst>
          </p:cNvPr>
          <p:cNvSpPr txBox="1"/>
          <p:nvPr/>
        </p:nvSpPr>
        <p:spPr>
          <a:xfrm>
            <a:off x="3360866" y="1478482"/>
            <a:ext cx="6617323" cy="2308324"/>
          </a:xfrm>
          <a:prstGeom prst="rect">
            <a:avLst/>
          </a:prstGeom>
          <a:noFill/>
        </p:spPr>
        <p:txBody>
          <a:bodyPr wrap="square">
            <a:spAutoFit/>
          </a:bodyPr>
          <a:lstStyle/>
          <a:p>
            <a:pPr>
              <a:buNone/>
            </a:pPr>
            <a:r>
              <a:rPr lang="en-US" sz="2400" i="1" dirty="0">
                <a:effectLst>
                  <a:outerShdw blurRad="38100" dist="38100" dir="2700000" algn="tl">
                    <a:srgbClr val="000000">
                      <a:alpha val="43137"/>
                    </a:srgbClr>
                  </a:outerShdw>
                </a:effectLst>
                <a:latin typeface="Arial Black" panose="020B0A04020102020204" pitchFamily="34" charset="0"/>
              </a:rPr>
              <a:t>The Lord bless thee, and keep thee:</a:t>
            </a:r>
          </a:p>
          <a:p>
            <a:pPr>
              <a:buNone/>
            </a:pPr>
            <a:r>
              <a:rPr lang="en-US" sz="2400" i="1" dirty="0">
                <a:effectLst>
                  <a:outerShdw blurRad="38100" dist="38100" dir="2700000" algn="tl">
                    <a:srgbClr val="000000">
                      <a:alpha val="43137"/>
                    </a:srgbClr>
                  </a:outerShdw>
                </a:effectLst>
                <a:latin typeface="Arial Black" panose="020B0A04020102020204" pitchFamily="34" charset="0"/>
              </a:rPr>
              <a:t>The Lord make his face shine upon thee, and be gracious unto thee:</a:t>
            </a:r>
          </a:p>
          <a:p>
            <a:pPr>
              <a:buNone/>
            </a:pPr>
            <a:r>
              <a:rPr lang="en-US" sz="2400" i="1" dirty="0">
                <a:effectLst>
                  <a:outerShdw blurRad="38100" dist="38100" dir="2700000" algn="tl">
                    <a:srgbClr val="000000">
                      <a:alpha val="43137"/>
                    </a:srgbClr>
                  </a:outerShdw>
                </a:effectLst>
                <a:latin typeface="Arial Black" panose="020B0A04020102020204" pitchFamily="34" charset="0"/>
              </a:rPr>
              <a:t>The Lord lift up his countenance upon thee and give thee peace.</a:t>
            </a:r>
          </a:p>
          <a:p>
            <a:pPr algn="r">
              <a:buNone/>
            </a:pPr>
            <a:r>
              <a:rPr lang="en-US" sz="2400" i="1" dirty="0">
                <a:effectLst>
                  <a:outerShdw blurRad="38100" dist="38100" dir="2700000" algn="tl">
                    <a:srgbClr val="000000">
                      <a:alpha val="43137"/>
                    </a:srgbClr>
                  </a:outerShdw>
                </a:effectLst>
                <a:latin typeface="Arial Black" panose="020B0A04020102020204" pitchFamily="34" charset="0"/>
              </a:rPr>
              <a:t>  - Numbers 6:24-26, </a:t>
            </a:r>
          </a:p>
        </p:txBody>
      </p:sp>
    </p:spTree>
    <p:extLst>
      <p:ext uri="{BB962C8B-B14F-4D97-AF65-F5344CB8AC3E}">
        <p14:creationId xmlns:p14="http://schemas.microsoft.com/office/powerpoint/2010/main" val="430747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Line 8"/>
          <p:cNvSpPr>
            <a:spLocks noChangeShapeType="1"/>
          </p:cNvSpPr>
          <p:nvPr/>
        </p:nvSpPr>
        <p:spPr bwMode="auto">
          <a:xfrm flipV="1">
            <a:off x="267729" y="1624466"/>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267729"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267729" y="1872198"/>
            <a:ext cx="11199342" cy="4626105"/>
          </a:xfrm>
          <a:prstGeom prst="rect">
            <a:avLst/>
          </a:prstGeom>
          <a:blipFill>
            <a:blip r:embed="rId3">
              <a:alphaModFix amt="50000"/>
            </a:blip>
            <a:stretch>
              <a:fillRect/>
            </a:stretch>
          </a:blipFill>
          <a:ln>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4</a:t>
            </a:r>
            <a:r>
              <a:rPr lang="en-US" sz="2400" b="1" dirty="0">
                <a:latin typeface="Gotham Medium" panose="02000604030000020004"/>
                <a:cs typeface="Times New Roman" panose="02020603050405020304" pitchFamily="18" charset="0"/>
              </a:rPr>
              <a:t>. Where is Solomon when he begins this prayer of dedication?</a:t>
            </a:r>
          </a:p>
          <a:p>
            <a:pPr marL="0" marR="0">
              <a:lnSpc>
                <a:spcPct val="107000"/>
              </a:lnSpc>
              <a:spcBef>
                <a:spcPts val="0"/>
              </a:spcBef>
              <a:spcAft>
                <a:spcPts val="0"/>
              </a:spcAft>
            </a:pPr>
            <a:r>
              <a:rPr lang="en-US" sz="2400" b="1" dirty="0">
                <a:latin typeface="Gotham Medium" panose="02000604030000020004"/>
                <a:cs typeface="Times New Roman" panose="02020603050405020304" pitchFamily="18" charset="0"/>
              </a:rPr>
              <a:t> </a:t>
            </a:r>
          </a:p>
          <a:p>
            <a:pPr>
              <a:lnSpc>
                <a:spcPct val="107000"/>
              </a:lnSpc>
            </a:pPr>
            <a:endParaRPr lang="en-US" sz="2400" b="1" dirty="0">
              <a:latin typeface="Gotham Medium" panose="02000604030000020004"/>
              <a:cs typeface="Times New Roman" panose="02020603050405020304" pitchFamily="18" charset="0"/>
            </a:endParaRPr>
          </a:p>
          <a:p>
            <a:pPr>
              <a:lnSpc>
                <a:spcPct val="107000"/>
              </a:lnSpc>
            </a:pPr>
            <a:endParaRPr lang="en-US" sz="2400" b="1" dirty="0">
              <a:latin typeface="Gotham Medium" panose="02000604030000020004"/>
              <a:cs typeface="Times New Roman" panose="02020603050405020304" pitchFamily="18" charset="0"/>
            </a:endParaRPr>
          </a:p>
          <a:p>
            <a:pPr marL="0" marR="0">
              <a:spcBef>
                <a:spcPts val="0"/>
              </a:spcBef>
              <a:spcAft>
                <a:spcPts val="0"/>
              </a:spcAft>
            </a:pPr>
            <a:r>
              <a:rPr lang="en-US" sz="2400" b="1" dirty="0">
                <a:latin typeface="Gotham Medium" panose="02000604030000020004"/>
                <a:cs typeface="Times New Roman" panose="02020603050405020304" pitchFamily="18" charset="0"/>
              </a:rPr>
              <a:t>5. What does Solomon first acknowledge about the Lord?</a:t>
            </a:r>
          </a:p>
          <a:p>
            <a:pPr marL="0" marR="0">
              <a:spcBef>
                <a:spcPts val="0"/>
              </a:spcBef>
              <a:spcAft>
                <a:spcPts val="0"/>
              </a:spcAft>
            </a:pPr>
            <a:endParaRPr lang="en-US" sz="2400" b="1" dirty="0">
              <a:latin typeface="Gotham Medium" panose="02000604030000020004"/>
              <a:cs typeface="Times New Roman" panose="02020603050405020304" pitchFamily="18" charset="0"/>
            </a:endParaRPr>
          </a:p>
          <a:p>
            <a:pPr>
              <a:lnSpc>
                <a:spcPct val="107000"/>
              </a:lnSpc>
            </a:pPr>
            <a:endParaRPr lang="en-US" sz="2400" b="1" dirty="0">
              <a:latin typeface="Gotham Medium" panose="02000604030000020004"/>
              <a:cs typeface="Times New Roman" panose="02020603050405020304" pitchFamily="18" charset="0"/>
              <a:sym typeface="Helvetica Neue"/>
            </a:endParaRPr>
          </a:p>
          <a:p>
            <a:pPr>
              <a:lnSpc>
                <a:spcPct val="107000"/>
              </a:lnSpc>
            </a:pPr>
            <a:endParaRPr lang="en-US" sz="2400" b="1" dirty="0">
              <a:latin typeface="Gotham Medium" panose="02000604030000020004"/>
              <a:cs typeface="Times New Roman" panose="02020603050405020304" pitchFamily="18" charset="0"/>
              <a:sym typeface="Helvetica Neue"/>
            </a:endParaRPr>
          </a:p>
          <a:p>
            <a:pPr algn="l"/>
            <a:r>
              <a:rPr lang="en-US" sz="2400" b="1" dirty="0">
                <a:latin typeface="Gotham Medium" panose="02000604030000020004"/>
                <a:cs typeface="Times New Roman" panose="02020603050405020304" pitchFamily="18" charset="0"/>
              </a:rPr>
              <a:t>6. To what specific promise of God does Solomon refer (v. 24)?</a:t>
            </a:r>
          </a:p>
          <a:p>
            <a:pPr algn="l"/>
            <a:endParaRPr lang="en-US" sz="2400" b="1" dirty="0">
              <a:latin typeface="Gotham Medium" panose="02000604030000020004"/>
              <a:cs typeface="Times New Roman" panose="02020603050405020304" pitchFamily="18" charset="0"/>
              <a:sym typeface="Helvetica Neue"/>
            </a:endParaRPr>
          </a:p>
          <a:p>
            <a:pPr algn="l"/>
            <a:endParaRPr lang="en-US" sz="2400" b="1" dirty="0">
              <a:latin typeface="Gotham Medium" panose="02000604030000020004"/>
              <a:cs typeface="Times New Roman" panose="02020603050405020304" pitchFamily="18" charset="0"/>
              <a:sym typeface="Helvetica Neue"/>
            </a:endParaRPr>
          </a:p>
          <a:p>
            <a:pPr algn="l"/>
            <a:endParaRPr lang="en-US" sz="2400" b="1" dirty="0">
              <a:latin typeface="Gotham Medium" panose="02000604030000020004"/>
              <a:cs typeface="Times New Roman" panose="02020603050405020304" pitchFamily="18" charset="0"/>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773566" y="2331864"/>
            <a:ext cx="10515600" cy="988250"/>
          </a:xfrm>
          <a:prstGeom prst="rect">
            <a:avLst/>
          </a:prstGeom>
          <a:solidFill>
            <a:schemeClr val="accent1">
              <a:lumMod val="50000"/>
              <a:alpha val="1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Solomon had called all the people together to dedicate the newly built temple. The glory of the Lord had filled the temple, so the king stands before the altar of the Lord as he begins to pray.</a:t>
            </a:r>
          </a:p>
        </p:txBody>
      </p:sp>
      <p:sp>
        <p:nvSpPr>
          <p:cNvPr id="41" name="Rectangle 40">
            <a:extLst>
              <a:ext uri="{FF2B5EF4-FFF2-40B4-BE49-F238E27FC236}">
                <a16:creationId xmlns:a16="http://schemas.microsoft.com/office/drawing/2014/main" id="{A08F2ABD-684F-47A5-BE62-ECDC7B7897D2}"/>
              </a:ext>
            </a:extLst>
          </p:cNvPr>
          <p:cNvSpPr/>
          <p:nvPr/>
        </p:nvSpPr>
        <p:spPr>
          <a:xfrm>
            <a:off x="773566" y="3982851"/>
            <a:ext cx="10515600" cy="680473"/>
          </a:xfrm>
          <a:prstGeom prst="rect">
            <a:avLst/>
          </a:prstGeom>
          <a:solidFill>
            <a:schemeClr val="accent1">
              <a:lumMod val="50000"/>
              <a:alpha val="1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The first thing that Solomon acknowledges is the Lord’s majesty and uniqueness. There are no other gods anywhere, and there is no one else in heaven or earth who can compare to Him.</a:t>
            </a:r>
          </a:p>
        </p:txBody>
      </p:sp>
      <p:sp>
        <p:nvSpPr>
          <p:cNvPr id="18" name="Line 7">
            <a:extLst>
              <a:ext uri="{FF2B5EF4-FFF2-40B4-BE49-F238E27FC236}">
                <a16:creationId xmlns:a16="http://schemas.microsoft.com/office/drawing/2014/main" id="{3D1F8715-FFFF-47B6-81B1-E64CDEB31B18}"/>
              </a:ext>
            </a:extLst>
          </p:cNvPr>
          <p:cNvSpPr>
            <a:spLocks noChangeShapeType="1"/>
          </p:cNvSpPr>
          <p:nvPr/>
        </p:nvSpPr>
        <p:spPr bwMode="auto">
          <a:xfrm flipH="1" flipV="1">
            <a:off x="267729" y="79013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sp>
        <p:nvSpPr>
          <p:cNvPr id="25" name="TextBox 24">
            <a:extLst>
              <a:ext uri="{FF2B5EF4-FFF2-40B4-BE49-F238E27FC236}">
                <a16:creationId xmlns:a16="http://schemas.microsoft.com/office/drawing/2014/main" id="{48223048-5FF8-476E-BB21-5034488ED0D3}"/>
              </a:ext>
            </a:extLst>
          </p:cNvPr>
          <p:cNvSpPr txBox="1"/>
          <p:nvPr/>
        </p:nvSpPr>
        <p:spPr>
          <a:xfrm>
            <a:off x="390050" y="55272"/>
            <a:ext cx="2206846" cy="495807"/>
          </a:xfrm>
          <a:prstGeom prst="rect">
            <a:avLst/>
          </a:prstGeom>
          <a:solidFill>
            <a:schemeClr val="accent2">
              <a:lumMod val="75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latin typeface="Gotham Medium" panose="02000604030000020004"/>
              </a:rPr>
              <a:t>QUESTIONS:</a:t>
            </a:r>
          </a:p>
        </p:txBody>
      </p:sp>
      <p:sp>
        <p:nvSpPr>
          <p:cNvPr id="6" name="Rectangle 5">
            <a:extLst>
              <a:ext uri="{FF2B5EF4-FFF2-40B4-BE49-F238E27FC236}">
                <a16:creationId xmlns:a16="http://schemas.microsoft.com/office/drawing/2014/main" id="{86593A81-4E4A-69B9-4A5F-50B3E57265D1}"/>
              </a:ext>
            </a:extLst>
          </p:cNvPr>
          <p:cNvSpPr/>
          <p:nvPr/>
        </p:nvSpPr>
        <p:spPr>
          <a:xfrm>
            <a:off x="724929" y="5442129"/>
            <a:ext cx="10515600" cy="988250"/>
          </a:xfrm>
          <a:prstGeom prst="rect">
            <a:avLst/>
          </a:prstGeom>
          <a:solidFill>
            <a:schemeClr val="accent1">
              <a:lumMod val="50000"/>
              <a:alpha val="1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While recognizing God’s faithfulness to His promises, Solomon specifically refers to the Lord’s promise to his father, David, about building the temple. Though David was prohibited from building the temple, God promised that his son, Solomon, would be the one to build it.</a:t>
            </a:r>
          </a:p>
        </p:txBody>
      </p:sp>
      <p:sp>
        <p:nvSpPr>
          <p:cNvPr id="7" name="Rectangle: Rounded Corners 6">
            <a:extLst>
              <a:ext uri="{FF2B5EF4-FFF2-40B4-BE49-F238E27FC236}">
                <a16:creationId xmlns:a16="http://schemas.microsoft.com/office/drawing/2014/main" id="{C3AB5952-2207-1A54-B976-2D9C4E3B2665}"/>
              </a:ext>
            </a:extLst>
          </p:cNvPr>
          <p:cNvSpPr txBox="1"/>
          <p:nvPr/>
        </p:nvSpPr>
        <p:spPr>
          <a:xfrm>
            <a:off x="265723" y="856530"/>
            <a:ext cx="9905799" cy="457200"/>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400" b="1" cap="small" dirty="0">
                <a:solidFill>
                  <a:schemeClr val="tx1"/>
                </a:solidFill>
                <a:latin typeface="Gotham Medium" panose="02000604030000020004"/>
                <a:ea typeface="+mn-lt"/>
                <a:cs typeface="Arial" panose="020B0604020202020204" pitchFamily="34" charset="0"/>
              </a:rPr>
              <a:t>Life Response</a:t>
            </a:r>
            <a:r>
              <a:rPr lang="en-US" sz="2400" b="1" dirty="0">
                <a:solidFill>
                  <a:schemeClr val="tx1"/>
                </a:solidFill>
                <a:latin typeface="Gotham Medium" panose="02000604030000020004"/>
                <a:ea typeface="+mn-lt"/>
                <a:cs typeface="Arial" panose="020B0604020202020204" pitchFamily="34" charset="0"/>
              </a:rPr>
              <a:t>: </a:t>
            </a:r>
            <a:r>
              <a:rPr lang="en-US" sz="2000" b="1" dirty="0">
                <a:solidFill>
                  <a:schemeClr val="tx1"/>
                </a:solidFill>
                <a:effectLst/>
                <a:latin typeface="Gotham Medium" panose="02000604030000020004"/>
                <a:ea typeface="Calibri" panose="020F0502020204030204" pitchFamily="34" charset="0"/>
                <a:cs typeface="Times New Roman" panose="02020603050405020304" pitchFamily="18" charset="0"/>
              </a:rPr>
              <a:t>Own up to your sins, instead of imagining yourself a “pretty good” person.</a:t>
            </a:r>
            <a:endParaRPr lang="en-US" sz="24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8" name="Title 2">
            <a:extLst>
              <a:ext uri="{FF2B5EF4-FFF2-40B4-BE49-F238E27FC236}">
                <a16:creationId xmlns:a16="http://schemas.microsoft.com/office/drawing/2014/main" id="{B7C2DE1D-057E-7417-4903-D4C44A86CC95}"/>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2" name="Title 2">
            <a:extLst>
              <a:ext uri="{FF2B5EF4-FFF2-40B4-BE49-F238E27FC236}">
                <a16:creationId xmlns:a16="http://schemas.microsoft.com/office/drawing/2014/main" id="{1EF2A1DD-FE7C-3F8C-CFC5-7FEE2A6F2D18}"/>
              </a:ext>
            </a:extLst>
          </p:cNvPr>
          <p:cNvSpPr txBox="1">
            <a:spLocks/>
          </p:cNvSpPr>
          <p:nvPr/>
        </p:nvSpPr>
        <p:spPr>
          <a:xfrm>
            <a:off x="9182757" y="1301633"/>
            <a:ext cx="2741514" cy="45720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1600" b="1" i="1" cap="small" dirty="0">
                <a:solidFill>
                  <a:schemeClr val="tx1"/>
                </a:solidFill>
                <a:effectLst>
                  <a:outerShdw blurRad="38100" dist="38100" dir="2700000" algn="tl">
                    <a:srgbClr val="000000">
                      <a:alpha val="43137"/>
                    </a:srgbClr>
                  </a:outerShdw>
                </a:effectLst>
                <a:latin typeface="Gotham Medium" panose="02000604030000020004"/>
              </a:rPr>
              <a:t>GOD KEEPS HIS PROMISES</a:t>
            </a:r>
          </a:p>
        </p:txBody>
      </p:sp>
      <p:sp>
        <p:nvSpPr>
          <p:cNvPr id="4" name="Slide Number Placeholder 1">
            <a:extLst>
              <a:ext uri="{FF2B5EF4-FFF2-40B4-BE49-F238E27FC236}">
                <a16:creationId xmlns:a16="http://schemas.microsoft.com/office/drawing/2014/main" id="{BD165BFB-FF41-A4C7-DDF3-861F5FAF1644}"/>
              </a:ext>
            </a:extLst>
          </p:cNvPr>
          <p:cNvSpPr txBox="1">
            <a:spLocks/>
          </p:cNvSpPr>
          <p:nvPr/>
        </p:nvSpPr>
        <p:spPr>
          <a:xfrm>
            <a:off x="11481683" y="6225871"/>
            <a:ext cx="560694" cy="450979"/>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6CB4B4D-7CA3-9044-876B-883B54F8677D}" type="slidenum">
              <a:rPr lang="en-US" smtClean="0">
                <a:latin typeface="Arial Black" panose="020B0A04020102020204" pitchFamily="34" charset="0"/>
              </a:rPr>
              <a:pPr/>
              <a:t>18</a:t>
            </a:fld>
            <a:endParaRPr lang="en-US">
              <a:latin typeface="Arial Black" panose="020B0A04020102020204" pitchFamily="34" charset="0"/>
            </a:endParaRPr>
          </a:p>
        </p:txBody>
      </p:sp>
    </p:spTree>
    <p:extLst>
      <p:ext uri="{BB962C8B-B14F-4D97-AF65-F5344CB8AC3E}">
        <p14:creationId xmlns:p14="http://schemas.microsoft.com/office/powerpoint/2010/main" val="34192459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1"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Line 8"/>
          <p:cNvSpPr>
            <a:spLocks noChangeShapeType="1"/>
          </p:cNvSpPr>
          <p:nvPr/>
        </p:nvSpPr>
        <p:spPr bwMode="auto">
          <a:xfrm flipV="1">
            <a:off x="267729" y="1624466"/>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267729"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267729" y="1872198"/>
            <a:ext cx="11093489" cy="4754152"/>
          </a:xfrm>
          <a:prstGeom prst="rect">
            <a:avLst/>
          </a:prstGeom>
          <a:blipFill>
            <a:blip r:embed="rId3">
              <a:alphaModFix amt="50000"/>
            </a:blip>
            <a:stretch>
              <a:fillRect/>
            </a:stretch>
          </a:blipFill>
          <a:ln w="3810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7. What kinds of calamities would bring famine to the land?</a:t>
            </a:r>
          </a:p>
          <a:p>
            <a:pPr marL="0" marR="0">
              <a:spcBef>
                <a:spcPts val="0"/>
              </a:spcBef>
              <a:spcAft>
                <a:spcPts val="0"/>
              </a:spcAft>
            </a:pPr>
            <a:r>
              <a:rPr lang="en-US" sz="2400" b="1" dirty="0">
                <a:latin typeface="Gotham Medium" panose="02000604030000020004"/>
                <a:cs typeface="Times New Roman" panose="02020603050405020304" pitchFamily="18" charset="0"/>
              </a:rPr>
              <a:t> </a:t>
            </a:r>
          </a:p>
          <a:p>
            <a:pPr>
              <a:lnSpc>
                <a:spcPct val="107000"/>
              </a:lnSpc>
            </a:pPr>
            <a:endParaRPr lang="en-US" sz="2400" b="1" dirty="0">
              <a:latin typeface="Gotham Medium" panose="02000604030000020004"/>
              <a:cs typeface="Times New Roman" panose="02020603050405020304" pitchFamily="18" charset="0"/>
            </a:endParaRPr>
          </a:p>
          <a:p>
            <a:pPr>
              <a:lnSpc>
                <a:spcPct val="107000"/>
              </a:lnSpc>
            </a:pPr>
            <a:endParaRPr lang="en-US" sz="2400" b="1" dirty="0">
              <a:latin typeface="Gotham Medium" panose="02000604030000020004"/>
              <a:cs typeface="Times New Roman" panose="02020603050405020304" pitchFamily="18" charset="0"/>
            </a:endParaRPr>
          </a:p>
          <a:p>
            <a:pPr marL="0" marR="0">
              <a:spcBef>
                <a:spcPts val="0"/>
              </a:spcBef>
              <a:spcAft>
                <a:spcPts val="0"/>
              </a:spcAft>
            </a:pPr>
            <a:r>
              <a:rPr lang="en-US" sz="2400" b="1" dirty="0">
                <a:latin typeface="Gotham Medium" panose="02000604030000020004"/>
                <a:cs typeface="Times New Roman" panose="02020603050405020304" pitchFamily="18" charset="0"/>
              </a:rPr>
              <a:t>8. What makes an effective prayer of confession and repentance?</a:t>
            </a:r>
          </a:p>
          <a:p>
            <a:pPr marL="0" marR="0">
              <a:spcBef>
                <a:spcPts val="0"/>
              </a:spcBef>
              <a:spcAft>
                <a:spcPts val="0"/>
              </a:spcAft>
            </a:pPr>
            <a:endParaRPr lang="en-US" sz="2400" b="1" dirty="0">
              <a:latin typeface="Gotham Medium" panose="02000604030000020004"/>
              <a:cs typeface="Times New Roman" panose="02020603050405020304" pitchFamily="18" charset="0"/>
            </a:endParaRPr>
          </a:p>
          <a:p>
            <a:pPr>
              <a:lnSpc>
                <a:spcPct val="107000"/>
              </a:lnSpc>
            </a:pPr>
            <a:endParaRPr lang="en-US" sz="2400" b="1" dirty="0">
              <a:latin typeface="Gotham Medium" panose="02000604030000020004"/>
              <a:cs typeface="Times New Roman" panose="02020603050405020304" pitchFamily="18" charset="0"/>
              <a:sym typeface="Helvetica Neue"/>
            </a:endParaRPr>
          </a:p>
          <a:p>
            <a:pPr>
              <a:lnSpc>
                <a:spcPct val="107000"/>
              </a:lnSpc>
            </a:pPr>
            <a:endParaRPr lang="en-US" sz="2400" b="1" dirty="0">
              <a:latin typeface="Gotham Medium" panose="02000604030000020004"/>
              <a:cs typeface="Times New Roman" panose="02020603050405020304" pitchFamily="18" charset="0"/>
              <a:sym typeface="Helvetica Neue"/>
            </a:endParaRPr>
          </a:p>
          <a:p>
            <a:pPr algn="l"/>
            <a:r>
              <a:rPr lang="en-US" sz="2400" b="1" dirty="0">
                <a:latin typeface="Gotham Medium" panose="02000604030000020004"/>
                <a:cs typeface="Times New Roman" panose="02020603050405020304" pitchFamily="18" charset="0"/>
              </a:rPr>
              <a:t>9. How will God respond to a sinner’s contrition of heart?</a:t>
            </a:r>
          </a:p>
          <a:p>
            <a:pPr algn="l"/>
            <a:endParaRPr lang="en-US" sz="1600" b="1" dirty="0">
              <a:latin typeface="Gotham Medium" panose="02000604030000020004"/>
              <a:cs typeface="Times New Roman" panose="02020603050405020304" pitchFamily="18" charset="0"/>
            </a:endParaRPr>
          </a:p>
          <a:p>
            <a:pPr algn="l"/>
            <a:endParaRPr lang="en-US" sz="1600" b="1" dirty="0">
              <a:latin typeface="Gotham Medium" panose="02000604030000020004"/>
              <a:cs typeface="Times New Roman" panose="02020603050405020304" pitchFamily="18" charset="0"/>
            </a:endParaRPr>
          </a:p>
          <a:p>
            <a:pPr algn="l"/>
            <a:endParaRPr lang="en-US" sz="2400" b="1" dirty="0">
              <a:latin typeface="Gotham Medium" panose="02000604030000020004"/>
              <a:cs typeface="Times New Roman" panose="02020603050405020304" pitchFamily="18" charset="0"/>
            </a:endParaRPr>
          </a:p>
          <a:p>
            <a:pPr algn="l"/>
            <a:endParaRPr lang="en-US" sz="2400" b="1" dirty="0">
              <a:latin typeface="Gotham Medium" panose="02000604030000020004"/>
              <a:cs typeface="Times New Roman" panose="02020603050405020304" pitchFamily="18" charset="0"/>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773566" y="2331864"/>
            <a:ext cx="10515600" cy="988250"/>
          </a:xfrm>
          <a:prstGeom prst="rect">
            <a:avLst/>
          </a:prstGeom>
          <a:solidFill>
            <a:schemeClr val="accent1">
              <a:lumMod val="50000"/>
              <a:alpha val="1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God promised that if His people sinned against Him, they could face famine in the land. Among the things that can bring famine are crop diseases, plagues of locusts or other crop-eating insects, and sieges from their enemies</a:t>
            </a:r>
          </a:p>
        </p:txBody>
      </p:sp>
      <p:sp>
        <p:nvSpPr>
          <p:cNvPr id="41" name="Rectangle 40">
            <a:extLst>
              <a:ext uri="{FF2B5EF4-FFF2-40B4-BE49-F238E27FC236}">
                <a16:creationId xmlns:a16="http://schemas.microsoft.com/office/drawing/2014/main" id="{A08F2ABD-684F-47A5-BE62-ECDC7B7897D2}"/>
              </a:ext>
            </a:extLst>
          </p:cNvPr>
          <p:cNvSpPr/>
          <p:nvPr/>
        </p:nvSpPr>
        <p:spPr>
          <a:xfrm>
            <a:off x="773566" y="3803279"/>
            <a:ext cx="10515600" cy="988250"/>
          </a:xfrm>
          <a:prstGeom prst="rect">
            <a:avLst/>
          </a:prstGeom>
          <a:solidFill>
            <a:schemeClr val="accent1">
              <a:lumMod val="50000"/>
              <a:alpha val="1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There is a difference between being truly sorry for sin and merely regretting having to suffer the consequences of sin. When those suffering the consequence are truly aware of their sinful heart condition, then their prayer of confession and repentance will be heard in heaven.</a:t>
            </a:r>
          </a:p>
        </p:txBody>
      </p:sp>
      <p:sp>
        <p:nvSpPr>
          <p:cNvPr id="18" name="Line 7">
            <a:extLst>
              <a:ext uri="{FF2B5EF4-FFF2-40B4-BE49-F238E27FC236}">
                <a16:creationId xmlns:a16="http://schemas.microsoft.com/office/drawing/2014/main" id="{3D1F8715-FFFF-47B6-81B1-E64CDEB31B18}"/>
              </a:ext>
            </a:extLst>
          </p:cNvPr>
          <p:cNvSpPr>
            <a:spLocks noChangeShapeType="1"/>
          </p:cNvSpPr>
          <p:nvPr/>
        </p:nvSpPr>
        <p:spPr bwMode="auto">
          <a:xfrm flipH="1" flipV="1">
            <a:off x="267729" y="79013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sp>
        <p:nvSpPr>
          <p:cNvPr id="6" name="Rectangle 5">
            <a:extLst>
              <a:ext uri="{FF2B5EF4-FFF2-40B4-BE49-F238E27FC236}">
                <a16:creationId xmlns:a16="http://schemas.microsoft.com/office/drawing/2014/main" id="{86593A81-4E4A-69B9-4A5F-50B3E57265D1}"/>
              </a:ext>
            </a:extLst>
          </p:cNvPr>
          <p:cNvSpPr/>
          <p:nvPr/>
        </p:nvSpPr>
        <p:spPr>
          <a:xfrm>
            <a:off x="724929" y="5414957"/>
            <a:ext cx="10515600" cy="988250"/>
          </a:xfrm>
          <a:prstGeom prst="rect">
            <a:avLst/>
          </a:prstGeom>
          <a:solidFill>
            <a:schemeClr val="accent1">
              <a:lumMod val="50000"/>
              <a:alpha val="1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God knows the disposition of our hearts and can discern true contrition. When a person’s heart is truly remorseful, God will forgive and act on the behalf of the repentant sinner.</a:t>
            </a:r>
          </a:p>
          <a:p>
            <a:pPr marL="45720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 </a:t>
            </a:r>
          </a:p>
        </p:txBody>
      </p:sp>
      <p:sp>
        <p:nvSpPr>
          <p:cNvPr id="4" name="Rectangle: Rounded Corners 6">
            <a:extLst>
              <a:ext uri="{FF2B5EF4-FFF2-40B4-BE49-F238E27FC236}">
                <a16:creationId xmlns:a16="http://schemas.microsoft.com/office/drawing/2014/main" id="{29C974B0-E80F-FEBB-1AF0-B96C194E5AB3}"/>
              </a:ext>
            </a:extLst>
          </p:cNvPr>
          <p:cNvSpPr txBox="1"/>
          <p:nvPr/>
        </p:nvSpPr>
        <p:spPr>
          <a:xfrm>
            <a:off x="265723" y="856530"/>
            <a:ext cx="9905799" cy="457200"/>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400" b="1" cap="small" dirty="0">
                <a:solidFill>
                  <a:schemeClr val="tx1"/>
                </a:solidFill>
                <a:latin typeface="Gotham Medium" panose="02000604030000020004"/>
                <a:ea typeface="+mn-lt"/>
                <a:cs typeface="Arial" panose="020B0604020202020204" pitchFamily="34" charset="0"/>
              </a:rPr>
              <a:t>Life Response</a:t>
            </a:r>
            <a:r>
              <a:rPr lang="en-US" sz="2400" b="1" dirty="0">
                <a:solidFill>
                  <a:schemeClr val="tx1"/>
                </a:solidFill>
                <a:latin typeface="Gotham Medium" panose="02000604030000020004"/>
                <a:ea typeface="+mn-lt"/>
                <a:cs typeface="Arial" panose="020B0604020202020204" pitchFamily="34" charset="0"/>
              </a:rPr>
              <a:t>: </a:t>
            </a:r>
            <a:r>
              <a:rPr lang="en-US" sz="2000" b="1" dirty="0">
                <a:solidFill>
                  <a:schemeClr val="tx1"/>
                </a:solidFill>
                <a:effectLst/>
                <a:latin typeface="Gotham Medium" panose="02000604030000020004"/>
                <a:ea typeface="Calibri" panose="020F0502020204030204" pitchFamily="34" charset="0"/>
                <a:cs typeface="Times New Roman" panose="02020603050405020304" pitchFamily="18" charset="0"/>
              </a:rPr>
              <a:t>Own up to your sins, instead of imagining yourself a “pretty good” person.</a:t>
            </a:r>
            <a:endParaRPr lang="en-US" sz="24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E8EF8980-BF02-FDA2-AD69-A221C5E0E735}"/>
              </a:ext>
            </a:extLst>
          </p:cNvPr>
          <p:cNvSpPr txBox="1"/>
          <p:nvPr/>
        </p:nvSpPr>
        <p:spPr>
          <a:xfrm>
            <a:off x="390050" y="55272"/>
            <a:ext cx="2206846" cy="495807"/>
          </a:xfrm>
          <a:prstGeom prst="rect">
            <a:avLst/>
          </a:prstGeom>
          <a:solidFill>
            <a:schemeClr val="accent2">
              <a:lumMod val="75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latin typeface="Gotham Medium" panose="02000604030000020004"/>
              </a:rPr>
              <a:t>QUESTIONS:</a:t>
            </a:r>
          </a:p>
        </p:txBody>
      </p:sp>
      <p:sp>
        <p:nvSpPr>
          <p:cNvPr id="7" name="Title 2">
            <a:extLst>
              <a:ext uri="{FF2B5EF4-FFF2-40B4-BE49-F238E27FC236}">
                <a16:creationId xmlns:a16="http://schemas.microsoft.com/office/drawing/2014/main" id="{0E836DD5-594E-1449-1D9C-BD5124226C15}"/>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2" name="Title 2">
            <a:extLst>
              <a:ext uri="{FF2B5EF4-FFF2-40B4-BE49-F238E27FC236}">
                <a16:creationId xmlns:a16="http://schemas.microsoft.com/office/drawing/2014/main" id="{E6910BB4-E545-2E82-C2EA-8B5386DC69F6}"/>
              </a:ext>
            </a:extLst>
          </p:cNvPr>
          <p:cNvSpPr txBox="1">
            <a:spLocks/>
          </p:cNvSpPr>
          <p:nvPr/>
        </p:nvSpPr>
        <p:spPr>
          <a:xfrm>
            <a:off x="9300864" y="1363400"/>
            <a:ext cx="2741514" cy="45720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1600" b="1" i="1" cap="small" dirty="0">
                <a:solidFill>
                  <a:schemeClr val="tx1"/>
                </a:solidFill>
                <a:effectLst>
                  <a:outerShdw blurRad="38100" dist="38100" dir="2700000" algn="tl">
                    <a:srgbClr val="000000">
                      <a:alpha val="43137"/>
                    </a:srgbClr>
                  </a:outerShdw>
                </a:effectLst>
                <a:latin typeface="Gotham Medium" panose="02000604030000020004"/>
              </a:rPr>
              <a:t>GOD KNOWS OUR HEARTS</a:t>
            </a:r>
          </a:p>
        </p:txBody>
      </p:sp>
      <p:sp>
        <p:nvSpPr>
          <p:cNvPr id="8" name="Slide Number Placeholder 1">
            <a:extLst>
              <a:ext uri="{FF2B5EF4-FFF2-40B4-BE49-F238E27FC236}">
                <a16:creationId xmlns:a16="http://schemas.microsoft.com/office/drawing/2014/main" id="{DF90C8DD-AD02-EB6B-365B-05DE34351CA7}"/>
              </a:ext>
            </a:extLst>
          </p:cNvPr>
          <p:cNvSpPr txBox="1">
            <a:spLocks/>
          </p:cNvSpPr>
          <p:nvPr/>
        </p:nvSpPr>
        <p:spPr>
          <a:xfrm>
            <a:off x="11481683" y="6225871"/>
            <a:ext cx="560694" cy="450979"/>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6CB4B4D-7CA3-9044-876B-883B54F8677D}" type="slidenum">
              <a:rPr lang="en-US" smtClean="0">
                <a:latin typeface="Arial Black" panose="020B0A04020102020204" pitchFamily="34" charset="0"/>
              </a:rPr>
              <a:pPr/>
              <a:t>19</a:t>
            </a:fld>
            <a:endParaRPr lang="en-US">
              <a:latin typeface="Arial Black" panose="020B0A04020102020204" pitchFamily="34" charset="0"/>
            </a:endParaRPr>
          </a:p>
        </p:txBody>
      </p:sp>
    </p:spTree>
    <p:extLst>
      <p:ext uri="{BB962C8B-B14F-4D97-AF65-F5344CB8AC3E}">
        <p14:creationId xmlns:p14="http://schemas.microsoft.com/office/powerpoint/2010/main" val="8342393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1"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F488923-51B8-4E95-8685-A114B123E0D5}"/>
              </a:ext>
            </a:extLst>
          </p:cNvPr>
          <p:cNvGrpSpPr/>
          <p:nvPr/>
        </p:nvGrpSpPr>
        <p:grpSpPr>
          <a:xfrm>
            <a:off x="1057836" y="561268"/>
            <a:ext cx="10703858" cy="4942761"/>
            <a:chOff x="315584" y="938639"/>
            <a:chExt cx="11709169" cy="4352791"/>
          </a:xfrm>
        </p:grpSpPr>
        <p:sp>
          <p:nvSpPr>
            <p:cNvPr id="15" name="Rectangle 14">
              <a:extLst>
                <a:ext uri="{FF2B5EF4-FFF2-40B4-BE49-F238E27FC236}">
                  <a16:creationId xmlns:a16="http://schemas.microsoft.com/office/drawing/2014/main" id="{3D61ED23-726E-43E0-822B-DEBEDE42544B}"/>
                </a:ext>
              </a:extLst>
            </p:cNvPr>
            <p:cNvSpPr/>
            <p:nvPr/>
          </p:nvSpPr>
          <p:spPr>
            <a:xfrm>
              <a:off x="1042416" y="4475347"/>
              <a:ext cx="9777984" cy="816083"/>
            </a:xfrm>
            <a:prstGeom prst="rect">
              <a:avLst/>
            </a:prstGeom>
            <a:solidFill>
              <a:schemeClr val="accent2">
                <a:lumMod val="40000"/>
                <a:lumOff val="60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lvl="2"/>
              <a:r>
                <a:rPr lang="en-US" sz="3200" b="1" i="1" u="sng" cap="small" dirty="0">
                  <a:effectLst>
                    <a:outerShdw blurRad="38100" dist="38100" dir="2700000" algn="tl">
                      <a:srgbClr val="000000">
                        <a:alpha val="43137"/>
                      </a:srgbClr>
                    </a:outerShdw>
                  </a:effectLst>
                  <a:latin typeface="Gotham Book"/>
                  <a:cs typeface="EucrosiaUPC" panose="02020603050405020304" pitchFamily="18" charset="-34"/>
                </a:rPr>
                <a:t>Thought to Remember</a:t>
              </a:r>
            </a:p>
            <a:p>
              <a:pPr lvl="2"/>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Sin is real, but so is God’s mercy.</a:t>
              </a:r>
            </a:p>
          </p:txBody>
        </p:sp>
        <p:sp>
          <p:nvSpPr>
            <p:cNvPr id="16" name="Rectangle 15">
              <a:extLst>
                <a:ext uri="{FF2B5EF4-FFF2-40B4-BE49-F238E27FC236}">
                  <a16:creationId xmlns:a16="http://schemas.microsoft.com/office/drawing/2014/main" id="{42D81312-EC24-4AE0-B13D-2FAB2FD9637B}"/>
                </a:ext>
              </a:extLst>
            </p:cNvPr>
            <p:cNvSpPr/>
            <p:nvPr/>
          </p:nvSpPr>
          <p:spPr>
            <a:xfrm>
              <a:off x="315584" y="938639"/>
              <a:ext cx="11709169" cy="2896318"/>
            </a:xfrm>
            <a:prstGeom prst="rect">
              <a:avLst/>
            </a:prstGeom>
            <a:solidFill>
              <a:schemeClr val="accent2">
                <a:lumMod val="40000"/>
                <a:lumOff val="60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4800" b="1" i="1" u="sng" cap="small" dirty="0">
                  <a:effectLst>
                    <a:outerShdw blurRad="38100" dist="38100" dir="2700000" algn="tl">
                      <a:srgbClr val="000000">
                        <a:alpha val="43137"/>
                      </a:srgbClr>
                    </a:outerShdw>
                  </a:effectLst>
                  <a:latin typeface="Gotham Book"/>
                  <a:ea typeface="Helvetica Neue"/>
                  <a:cs typeface="EucrosiaUPC" panose="02020603050405020304" pitchFamily="18" charset="-34"/>
                  <a:sym typeface="Helvetica Neue"/>
                </a:rPr>
                <a:t>Prayer</a:t>
              </a:r>
            </a:p>
            <a:p>
              <a:pPr>
                <a:lnSpc>
                  <a:spcPct val="107000"/>
                </a:lnSpc>
              </a:pPr>
              <a:endParaRPr lang="en-US" sz="3200" b="1" dirty="0">
                <a:latin typeface="Gotham Book"/>
                <a:cs typeface="EucrosiaUPC" panose="02020603050405020304" pitchFamily="18" charset="-34"/>
              </a:endParaRPr>
            </a:p>
            <a:p>
              <a:pPr marL="914400" lvl="1">
                <a:lnSpc>
                  <a:spcPct val="107000"/>
                </a:lnSpc>
              </a:pPr>
              <a:r>
                <a:rPr lang="en-US" sz="2400" b="1" dirty="0">
                  <a:effectLst/>
                  <a:latin typeface="Gotham Medium" panose="02000604030000020004"/>
                  <a:ea typeface="Calibri" panose="020F0502020204030204" pitchFamily="34" charset="0"/>
                </a:rPr>
                <a:t>God of mercy, Lord of love, hear the cries of all who need You. Even when our sins have trapped us in suffering, show us mercy. Do not let us be overwhelmed by our bad decisions or those of others. As Jesus called even those who betrayed Him to feed His sheep, call us into Your eternal kingdom. In Jesus’ name, we pray. Amen.</a:t>
              </a:r>
            </a:p>
          </p:txBody>
        </p:sp>
      </p:grpSp>
    </p:spTree>
    <p:extLst>
      <p:ext uri="{BB962C8B-B14F-4D97-AF65-F5344CB8AC3E}">
        <p14:creationId xmlns:p14="http://schemas.microsoft.com/office/powerpoint/2010/main" val="33169414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Line 8"/>
          <p:cNvSpPr>
            <a:spLocks noChangeShapeType="1"/>
          </p:cNvSpPr>
          <p:nvPr/>
        </p:nvSpPr>
        <p:spPr bwMode="auto">
          <a:xfrm flipV="1">
            <a:off x="267729" y="1624466"/>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267729"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267729" y="2095927"/>
            <a:ext cx="11085397" cy="4409122"/>
          </a:xfrm>
          <a:prstGeom prst="rect">
            <a:avLst/>
          </a:prstGeom>
          <a:blipFill>
            <a:blip r:embed="rId3">
              <a:alphaModFix amt="50000"/>
            </a:blip>
            <a:stretch>
              <a:fillRect/>
            </a:stretch>
          </a:blipFill>
          <a:ln w="571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spcBef>
                <a:spcPts val="0"/>
              </a:spcBef>
              <a:spcAft>
                <a:spcPts val="0"/>
              </a:spcAft>
            </a:pPr>
            <a:r>
              <a:rPr lang="en-US" sz="2400" b="1" dirty="0">
                <a:effectLst/>
                <a:latin typeface="Gotham Medium" panose="02000604030000020004"/>
                <a:ea typeface="Calibri" panose="020F0502020204030204" pitchFamily="34" charset="0"/>
                <a:cs typeface="Times New Roman" panose="02020603050405020304" pitchFamily="18" charset="0"/>
              </a:rPr>
              <a:t>10. What does Solomon observe about people and their inclination to sin?</a:t>
            </a:r>
            <a:endParaRPr lang="en-US" sz="2400" b="1" dirty="0">
              <a:latin typeface="Gotham Medium" panose="02000604030000020004"/>
              <a:cs typeface="Times New Roman" panose="02020603050405020304" pitchFamily="18" charset="0"/>
            </a:endParaRPr>
          </a:p>
          <a:p>
            <a:pPr>
              <a:lnSpc>
                <a:spcPct val="107000"/>
              </a:lnSpc>
            </a:pPr>
            <a:endParaRPr lang="en-US" sz="2400" b="1" dirty="0">
              <a:latin typeface="Gotham Medium" panose="02000604030000020004"/>
              <a:cs typeface="Times New Roman" panose="02020603050405020304" pitchFamily="18" charset="0"/>
            </a:endParaRPr>
          </a:p>
          <a:p>
            <a:pPr>
              <a:lnSpc>
                <a:spcPct val="107000"/>
              </a:lnSpc>
            </a:pPr>
            <a:endParaRPr lang="en-US" sz="2400" b="1" dirty="0">
              <a:latin typeface="Gotham Medium" panose="02000604030000020004"/>
              <a:cs typeface="Times New Roman" panose="02020603050405020304" pitchFamily="18" charset="0"/>
            </a:endParaRPr>
          </a:p>
          <a:p>
            <a:pPr marL="0" marR="0">
              <a:spcBef>
                <a:spcPts val="0"/>
              </a:spcBef>
              <a:spcAft>
                <a:spcPts val="0"/>
              </a:spcAft>
            </a:pPr>
            <a:r>
              <a:rPr lang="en-US" sz="2400" b="1" dirty="0">
                <a:latin typeface="Gotham Medium" panose="02000604030000020004"/>
                <a:cs typeface="Times New Roman" panose="02020603050405020304" pitchFamily="18" charset="0"/>
              </a:rPr>
              <a:t>11. When God’s people sin, what does He do about it?</a:t>
            </a:r>
          </a:p>
          <a:p>
            <a:pPr marL="0" marR="0">
              <a:spcBef>
                <a:spcPts val="0"/>
              </a:spcBef>
              <a:spcAft>
                <a:spcPts val="0"/>
              </a:spcAft>
            </a:pPr>
            <a:endParaRPr lang="en-US" sz="2400" b="1" dirty="0">
              <a:latin typeface="Gotham Medium" panose="02000604030000020004"/>
              <a:cs typeface="Times New Roman" panose="02020603050405020304" pitchFamily="18" charset="0"/>
            </a:endParaRPr>
          </a:p>
          <a:p>
            <a:pPr>
              <a:lnSpc>
                <a:spcPct val="107000"/>
              </a:lnSpc>
            </a:pPr>
            <a:endParaRPr lang="en-US" sz="2400" b="1" dirty="0">
              <a:latin typeface="Gotham Medium" panose="02000604030000020004"/>
              <a:cs typeface="Times New Roman" panose="02020603050405020304" pitchFamily="18" charset="0"/>
              <a:sym typeface="Helvetica Neue"/>
            </a:endParaRPr>
          </a:p>
          <a:p>
            <a:pPr>
              <a:lnSpc>
                <a:spcPct val="107000"/>
              </a:lnSpc>
            </a:pPr>
            <a:endParaRPr lang="en-US" b="1" dirty="0">
              <a:latin typeface="Gotham Medium" panose="02000604030000020004"/>
              <a:cs typeface="Times New Roman" panose="02020603050405020304" pitchFamily="18" charset="0"/>
              <a:sym typeface="Helvetica Neue"/>
            </a:endParaRPr>
          </a:p>
          <a:p>
            <a:pPr algn="l"/>
            <a:endParaRPr lang="en-US" b="1" dirty="0">
              <a:latin typeface="Gotham Medium" panose="02000604030000020004"/>
              <a:cs typeface="Times New Roman" panose="02020603050405020304" pitchFamily="18" charset="0"/>
            </a:endParaRPr>
          </a:p>
          <a:p>
            <a:pPr algn="l"/>
            <a:r>
              <a:rPr lang="en-US" sz="2400" b="1" dirty="0">
                <a:latin typeface="Gotham Medium" panose="02000604030000020004"/>
                <a:cs typeface="Times New Roman" panose="02020603050405020304" pitchFamily="18" charset="0"/>
              </a:rPr>
              <a:t>12. What is the only hope for those taken captive by the enemy of sin?</a:t>
            </a:r>
          </a:p>
          <a:p>
            <a:pPr algn="l"/>
            <a:endParaRPr lang="en-US" sz="2400" b="1" dirty="0">
              <a:latin typeface="Gotham Medium" panose="02000604030000020004"/>
              <a:cs typeface="Times New Roman" panose="02020603050405020304" pitchFamily="18" charset="0"/>
              <a:sym typeface="Helvetica Neue"/>
            </a:endParaRPr>
          </a:p>
          <a:p>
            <a:pPr algn="l"/>
            <a:endParaRPr lang="en-US" sz="2400" b="1" dirty="0">
              <a:latin typeface="Gotham Medium" panose="02000604030000020004"/>
              <a:cs typeface="Times New Roman" panose="02020603050405020304" pitchFamily="18" charset="0"/>
              <a:sym typeface="Helvetica Neue"/>
            </a:endParaRPr>
          </a:p>
          <a:p>
            <a:pPr algn="l"/>
            <a:endParaRPr lang="en-US" sz="2400" b="1" dirty="0">
              <a:latin typeface="Gotham Medium" panose="02000604030000020004"/>
              <a:cs typeface="Times New Roman" panose="02020603050405020304" pitchFamily="18" charset="0"/>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773566" y="2512912"/>
            <a:ext cx="10515600" cy="680473"/>
          </a:xfrm>
          <a:prstGeom prst="rect">
            <a:avLst/>
          </a:prstGeom>
          <a:solidFill>
            <a:schemeClr val="accent1">
              <a:lumMod val="50000"/>
              <a:alpha val="1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Solomon observes that everyone sins. From the day that humans sinned in Eden until the day of judgment, people will be prone to sin and to act in selfish ways (see Gen. 3; Rev. 21; 22).</a:t>
            </a:r>
          </a:p>
        </p:txBody>
      </p:sp>
      <p:sp>
        <p:nvSpPr>
          <p:cNvPr id="41" name="Rectangle 40">
            <a:extLst>
              <a:ext uri="{FF2B5EF4-FFF2-40B4-BE49-F238E27FC236}">
                <a16:creationId xmlns:a16="http://schemas.microsoft.com/office/drawing/2014/main" id="{A08F2ABD-684F-47A5-BE62-ECDC7B7897D2}"/>
              </a:ext>
            </a:extLst>
          </p:cNvPr>
          <p:cNvSpPr/>
          <p:nvPr/>
        </p:nvSpPr>
        <p:spPr>
          <a:xfrm>
            <a:off x="773566" y="3877655"/>
            <a:ext cx="10515600" cy="988250"/>
          </a:xfrm>
          <a:prstGeom prst="rect">
            <a:avLst/>
          </a:prstGeom>
          <a:solidFill>
            <a:schemeClr val="accent1">
              <a:lumMod val="50000"/>
              <a:alpha val="1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God will ultimately deal with all sin. In Solomon’s prayer, he notes that the Lord would give sinful Israel over to their enemies, who would then take His unfaithful people into captivity. There are consequences for sin.</a:t>
            </a:r>
          </a:p>
        </p:txBody>
      </p:sp>
      <p:sp>
        <p:nvSpPr>
          <p:cNvPr id="18" name="Line 7">
            <a:extLst>
              <a:ext uri="{FF2B5EF4-FFF2-40B4-BE49-F238E27FC236}">
                <a16:creationId xmlns:a16="http://schemas.microsoft.com/office/drawing/2014/main" id="{3D1F8715-FFFF-47B6-81B1-E64CDEB31B18}"/>
              </a:ext>
            </a:extLst>
          </p:cNvPr>
          <p:cNvSpPr>
            <a:spLocks noChangeShapeType="1"/>
          </p:cNvSpPr>
          <p:nvPr/>
        </p:nvSpPr>
        <p:spPr bwMode="auto">
          <a:xfrm flipH="1" flipV="1">
            <a:off x="267729" y="79013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latin typeface="Gotham Medium" panose="02000604030000020004"/>
            </a:endParaRPr>
          </a:p>
        </p:txBody>
      </p:sp>
      <p:sp>
        <p:nvSpPr>
          <p:cNvPr id="6" name="Rectangle 5">
            <a:extLst>
              <a:ext uri="{FF2B5EF4-FFF2-40B4-BE49-F238E27FC236}">
                <a16:creationId xmlns:a16="http://schemas.microsoft.com/office/drawing/2014/main" id="{86593A81-4E4A-69B9-4A5F-50B3E57265D1}"/>
              </a:ext>
            </a:extLst>
          </p:cNvPr>
          <p:cNvSpPr/>
          <p:nvPr/>
        </p:nvSpPr>
        <p:spPr>
          <a:xfrm>
            <a:off x="724929" y="5336933"/>
            <a:ext cx="10515600" cy="988250"/>
          </a:xfrm>
          <a:prstGeom prst="rect">
            <a:avLst/>
          </a:prstGeom>
          <a:solidFill>
            <a:schemeClr val="accent1">
              <a:lumMod val="50000"/>
              <a:alpha val="1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457200" marR="0">
              <a:spcBef>
                <a:spcPts val="0"/>
              </a:spcBef>
              <a:spcAft>
                <a:spcPts val="0"/>
              </a:spcAft>
            </a:pPr>
            <a:r>
              <a:rPr lang="en-US" sz="2000" b="1" dirty="0">
                <a:latin typeface="Gotham Medium" panose="02000604030000020004"/>
                <a:ea typeface="Calibri" panose="020F0502020204030204" pitchFamily="34" charset="0"/>
                <a:cs typeface="Times New Roman" panose="02020603050405020304" pitchFamily="18" charset="0"/>
              </a:rPr>
              <a:t>Whether taken captive by a human enemy, as Israel was, or by the enemy of sin, those enslaved have only one hope. That hope is to cry out to God for deliverance. We can thank God that He hears and answers such pleas.</a:t>
            </a:r>
          </a:p>
        </p:txBody>
      </p:sp>
      <p:sp>
        <p:nvSpPr>
          <p:cNvPr id="4" name="Rectangle: Rounded Corners 6">
            <a:extLst>
              <a:ext uri="{FF2B5EF4-FFF2-40B4-BE49-F238E27FC236}">
                <a16:creationId xmlns:a16="http://schemas.microsoft.com/office/drawing/2014/main" id="{5A6FFCA1-4DFF-4D1C-2ADC-2C440A9093CD}"/>
              </a:ext>
            </a:extLst>
          </p:cNvPr>
          <p:cNvSpPr txBox="1"/>
          <p:nvPr/>
        </p:nvSpPr>
        <p:spPr>
          <a:xfrm>
            <a:off x="265723" y="856530"/>
            <a:ext cx="9905799" cy="457200"/>
          </a:xfrm>
          <a:prstGeom prst="rect">
            <a:avLst/>
          </a:prstGeom>
          <a:solidFill>
            <a:schemeClr val="accent2">
              <a:lumMod val="7500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400" b="1" cap="small" dirty="0">
                <a:solidFill>
                  <a:schemeClr val="tx1"/>
                </a:solidFill>
                <a:latin typeface="Gotham Medium" panose="02000604030000020004"/>
                <a:ea typeface="+mn-lt"/>
                <a:cs typeface="Arial" panose="020B0604020202020204" pitchFamily="34" charset="0"/>
              </a:rPr>
              <a:t>Life Response</a:t>
            </a:r>
            <a:r>
              <a:rPr lang="en-US" sz="2400" b="1" dirty="0">
                <a:solidFill>
                  <a:schemeClr val="tx1"/>
                </a:solidFill>
                <a:latin typeface="Gotham Medium" panose="02000604030000020004"/>
                <a:ea typeface="+mn-lt"/>
                <a:cs typeface="Arial" panose="020B0604020202020204" pitchFamily="34" charset="0"/>
              </a:rPr>
              <a:t>: </a:t>
            </a:r>
            <a:r>
              <a:rPr lang="en-US" sz="2000" b="1" dirty="0">
                <a:solidFill>
                  <a:schemeClr val="tx1"/>
                </a:solidFill>
                <a:effectLst/>
                <a:latin typeface="Gotham Medium" panose="02000604030000020004"/>
                <a:ea typeface="Calibri" panose="020F0502020204030204" pitchFamily="34" charset="0"/>
                <a:cs typeface="Times New Roman" panose="02020603050405020304" pitchFamily="18" charset="0"/>
              </a:rPr>
              <a:t>Own up to your sins, instead of imagining yourself a “pretty good” person.</a:t>
            </a:r>
            <a:endParaRPr lang="en-US" sz="2400" b="1" u="sng"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46216D8A-EF26-6943-E75C-9E55661910FB}"/>
              </a:ext>
            </a:extLst>
          </p:cNvPr>
          <p:cNvSpPr txBox="1"/>
          <p:nvPr/>
        </p:nvSpPr>
        <p:spPr>
          <a:xfrm>
            <a:off x="390050" y="55272"/>
            <a:ext cx="2206846" cy="495807"/>
          </a:xfrm>
          <a:prstGeom prst="rect">
            <a:avLst/>
          </a:prstGeom>
          <a:solidFill>
            <a:schemeClr val="accent2">
              <a:lumMod val="75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latin typeface="Gotham Medium" panose="02000604030000020004"/>
              </a:rPr>
              <a:t>QUESTIONS:</a:t>
            </a:r>
          </a:p>
        </p:txBody>
      </p:sp>
      <p:sp>
        <p:nvSpPr>
          <p:cNvPr id="7" name="Title 2">
            <a:extLst>
              <a:ext uri="{FF2B5EF4-FFF2-40B4-BE49-F238E27FC236}">
                <a16:creationId xmlns:a16="http://schemas.microsoft.com/office/drawing/2014/main" id="{1A701071-035C-9A01-81CC-BC7CD89A5F44}"/>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2" name="Title 2">
            <a:extLst>
              <a:ext uri="{FF2B5EF4-FFF2-40B4-BE49-F238E27FC236}">
                <a16:creationId xmlns:a16="http://schemas.microsoft.com/office/drawing/2014/main" id="{C4DF5FCF-5ECF-60B0-C63C-CFD6AE338E79}"/>
              </a:ext>
            </a:extLst>
          </p:cNvPr>
          <p:cNvSpPr txBox="1">
            <a:spLocks/>
          </p:cNvSpPr>
          <p:nvPr/>
        </p:nvSpPr>
        <p:spPr>
          <a:xfrm>
            <a:off x="9300864" y="1411952"/>
            <a:ext cx="2741514" cy="45720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1600" b="1" i="1" cap="small" dirty="0">
                <a:solidFill>
                  <a:schemeClr val="tx1"/>
                </a:solidFill>
                <a:effectLst>
                  <a:outerShdw blurRad="38100" dist="38100" dir="2700000" algn="tl">
                    <a:srgbClr val="000000">
                      <a:alpha val="43137"/>
                    </a:srgbClr>
                  </a:outerShdw>
                </a:effectLst>
                <a:latin typeface="Gotham Medium" panose="02000604030000020004"/>
              </a:rPr>
              <a:t>GOD FORGIVES OUR SINS</a:t>
            </a:r>
          </a:p>
        </p:txBody>
      </p:sp>
      <p:sp>
        <p:nvSpPr>
          <p:cNvPr id="8" name="Slide Number Placeholder 1">
            <a:extLst>
              <a:ext uri="{FF2B5EF4-FFF2-40B4-BE49-F238E27FC236}">
                <a16:creationId xmlns:a16="http://schemas.microsoft.com/office/drawing/2014/main" id="{357F71A9-867D-4DAC-C678-C33A60893C19}"/>
              </a:ext>
            </a:extLst>
          </p:cNvPr>
          <p:cNvSpPr txBox="1">
            <a:spLocks/>
          </p:cNvSpPr>
          <p:nvPr/>
        </p:nvSpPr>
        <p:spPr>
          <a:xfrm>
            <a:off x="11481683" y="6225871"/>
            <a:ext cx="560694" cy="450979"/>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6CB4B4D-7CA3-9044-876B-883B54F8677D}" type="slidenum">
              <a:rPr lang="en-US" smtClean="0">
                <a:latin typeface="Arial Black" panose="020B0A04020102020204" pitchFamily="34" charset="0"/>
              </a:rPr>
              <a:pPr/>
              <a:t>20</a:t>
            </a:fld>
            <a:endParaRPr lang="en-US">
              <a:latin typeface="Arial Black" panose="020B0A04020102020204" pitchFamily="34" charset="0"/>
            </a:endParaRPr>
          </a:p>
        </p:txBody>
      </p:sp>
    </p:spTree>
    <p:extLst>
      <p:ext uri="{BB962C8B-B14F-4D97-AF65-F5344CB8AC3E}">
        <p14:creationId xmlns:p14="http://schemas.microsoft.com/office/powerpoint/2010/main" val="14976444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1"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11">
            <a:extLst>
              <a:ext uri="{FF2B5EF4-FFF2-40B4-BE49-F238E27FC236}">
                <a16:creationId xmlns:a16="http://schemas.microsoft.com/office/drawing/2014/main" id="{4C0B92F4-CE7B-4F4A-A984-A8CCE2B8B970}"/>
              </a:ext>
            </a:extLst>
          </p:cNvPr>
          <p:cNvGrpSpPr/>
          <p:nvPr/>
        </p:nvGrpSpPr>
        <p:grpSpPr>
          <a:xfrm>
            <a:off x="3886200" y="5773468"/>
            <a:ext cx="4421864" cy="488077"/>
            <a:chOff x="3142974" y="6231576"/>
            <a:chExt cx="6718852" cy="1093970"/>
          </a:xfrm>
        </p:grpSpPr>
        <p:sp>
          <p:nvSpPr>
            <p:cNvPr id="37" name="Rectangle: Rounded Corners 12">
              <a:extLst>
                <a:ext uri="{FF2B5EF4-FFF2-40B4-BE49-F238E27FC236}">
                  <a16:creationId xmlns:a16="http://schemas.microsoft.com/office/drawing/2014/main" id="{F44EE000-55EC-4F48-BF8C-D4CA9BB8732E}"/>
                </a:ext>
              </a:extLst>
            </p:cNvPr>
            <p:cNvSpPr/>
            <p:nvPr/>
          </p:nvSpPr>
          <p:spPr>
            <a:xfrm>
              <a:off x="3142974" y="6231576"/>
              <a:ext cx="6718852" cy="1093970"/>
            </a:xfrm>
            <a:prstGeom prst="roundRect">
              <a:avLst/>
            </a:prstGeom>
            <a:blipFill rotWithShape="1">
              <a:blip r:embed="rId3"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chemeClr val="bg2"/>
                </a:solidFill>
                <a:effectLst>
                  <a:outerShdw blurRad="63500" dist="25400" dir="2700000" rotWithShape="0">
                    <a:srgbClr val="000000">
                      <a:alpha val="70000"/>
                    </a:srgbClr>
                  </a:outerShdw>
                </a:effectLst>
                <a:sym typeface="Chalkduster"/>
              </a:endParaRPr>
            </a:p>
          </p:txBody>
        </p:sp>
        <p:grpSp>
          <p:nvGrpSpPr>
            <p:cNvPr id="38" name="Group 13">
              <a:extLst>
                <a:ext uri="{FF2B5EF4-FFF2-40B4-BE49-F238E27FC236}">
                  <a16:creationId xmlns:a16="http://schemas.microsoft.com/office/drawing/2014/main" id="{F02D543A-970F-4069-8A57-CC991D17F9F6}"/>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39" name="Picture 38" descr="A picture containing drawing, room&#10;&#10;Description automatically generated">
                <a:extLst>
                  <a:ext uri="{FF2B5EF4-FFF2-40B4-BE49-F238E27FC236}">
                    <a16:creationId xmlns:a16="http://schemas.microsoft.com/office/drawing/2014/main" id="{4AC12C93-F6B4-4A5F-B593-9A540623AAE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40" name="Picture 39" descr="A close up of a logo&#10;&#10;Description automatically generated">
                <a:extLst>
                  <a:ext uri="{FF2B5EF4-FFF2-40B4-BE49-F238E27FC236}">
                    <a16:creationId xmlns:a16="http://schemas.microsoft.com/office/drawing/2014/main" id="{13694F04-4B05-4247-85B2-44B40751695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41" name="Picture 40">
                <a:extLst>
                  <a:ext uri="{FF2B5EF4-FFF2-40B4-BE49-F238E27FC236}">
                    <a16:creationId xmlns:a16="http://schemas.microsoft.com/office/drawing/2014/main" id="{02B9D910-C895-45B2-9A6F-AF8035B81624}"/>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42" name="Rectangle 41">
            <a:extLst>
              <a:ext uri="{FF2B5EF4-FFF2-40B4-BE49-F238E27FC236}">
                <a16:creationId xmlns:a16="http://schemas.microsoft.com/office/drawing/2014/main" id="{B307E2C6-2CBF-4ABE-9D68-F2BB437746E1}"/>
              </a:ext>
            </a:extLst>
          </p:cNvPr>
          <p:cNvSpPr/>
          <p:nvPr/>
        </p:nvSpPr>
        <p:spPr>
          <a:xfrm>
            <a:off x="3082680" y="6466336"/>
            <a:ext cx="5926060" cy="311141"/>
          </a:xfrm>
          <a:prstGeom prst="rect">
            <a:avLst/>
          </a:prstGeom>
          <a:solidFill>
            <a:schemeClr val="tx1">
              <a:lumMod val="95000"/>
              <a:lumOff val="5000"/>
            </a:schemeClr>
          </a:solidFill>
        </p:spPr>
        <p:txBody>
          <a:bodyPr wrap="square" lIns="64291" tIns="32146" rIns="64291" bIns="32146">
            <a:spAutoFit/>
          </a:bodyPr>
          <a:lstStyle/>
          <a:p>
            <a:pPr algn="ctr"/>
            <a:r>
              <a:rPr lang="en-US" sz="800" b="1" dirty="0">
                <a:solidFill>
                  <a:schemeClr val="bg1"/>
                </a:solidFill>
                <a:effectLst>
                  <a:outerShdw blurRad="38100" dist="38100" dir="2700000" algn="tl">
                    <a:srgbClr val="000000">
                      <a:alpha val="43137"/>
                    </a:srgbClr>
                  </a:outerShdw>
                </a:effectLst>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sp>
        <p:nvSpPr>
          <p:cNvPr id="2" name="Rectangle: Rounded Corners 1">
            <a:extLst>
              <a:ext uri="{FF2B5EF4-FFF2-40B4-BE49-F238E27FC236}">
                <a16:creationId xmlns:a16="http://schemas.microsoft.com/office/drawing/2014/main" id="{C335C9C1-C824-4687-9185-771501D676F6}"/>
              </a:ext>
            </a:extLst>
          </p:cNvPr>
          <p:cNvSpPr/>
          <p:nvPr/>
        </p:nvSpPr>
        <p:spPr>
          <a:xfrm>
            <a:off x="2789479" y="322398"/>
            <a:ext cx="7393522" cy="4450080"/>
          </a:xfrm>
          <a:prstGeom prst="roundRect">
            <a:avLst/>
          </a:prstGeom>
          <a:blipFill>
            <a:blip r:embed="rId7">
              <a:alphaModFix amt="50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Content Placeholder 1">
            <a:extLst>
              <a:ext uri="{FF2B5EF4-FFF2-40B4-BE49-F238E27FC236}">
                <a16:creationId xmlns:a16="http://schemas.microsoft.com/office/drawing/2014/main" id="{BCFADF64-C176-4FE0-8EEB-322081509DC3}"/>
              </a:ext>
            </a:extLst>
          </p:cNvPr>
          <p:cNvSpPr>
            <a:spLocks noGrp="1"/>
          </p:cNvSpPr>
          <p:nvPr>
            <p:ph idx="1"/>
          </p:nvPr>
        </p:nvSpPr>
        <p:spPr>
          <a:xfrm>
            <a:off x="2024798" y="322398"/>
            <a:ext cx="4392891" cy="1399347"/>
          </a:xfrm>
          <a:solidFill>
            <a:schemeClr val="bg1">
              <a:alpha val="0"/>
            </a:schemeClr>
          </a:solidFill>
        </p:spPr>
        <p:txBody>
          <a:bodyPr>
            <a:noAutofit/>
            <a:scene3d>
              <a:camera prst="orthographicFront"/>
              <a:lightRig rig="threePt" dir="t"/>
            </a:scene3d>
            <a:sp3d extrusionH="57150">
              <a:bevelT w="38100" h="38100" prst="relaxedInset"/>
            </a:sp3d>
          </a:bodyPr>
          <a:lstStyle/>
          <a:p>
            <a:pPr algn="ctr">
              <a:buNone/>
            </a:pPr>
            <a:r>
              <a:rPr lang="en-US" sz="4000" i="1" dirty="0">
                <a:effectLst>
                  <a:outerShdw blurRad="38100" dist="38100" dir="2700000" algn="tl">
                    <a:srgbClr val="000000">
                      <a:alpha val="43137"/>
                    </a:srgbClr>
                  </a:outerShdw>
                </a:effectLst>
                <a:latin typeface="Arial Black" panose="020B0A04020102020204" pitchFamily="34" charset="0"/>
              </a:rPr>
              <a:t>End</a:t>
            </a:r>
          </a:p>
        </p:txBody>
      </p:sp>
      <p:sp>
        <p:nvSpPr>
          <p:cNvPr id="20" name="TextBox 19">
            <a:extLst>
              <a:ext uri="{FF2B5EF4-FFF2-40B4-BE49-F238E27FC236}">
                <a16:creationId xmlns:a16="http://schemas.microsoft.com/office/drawing/2014/main" id="{A4E815DF-A44A-4D64-86D8-6F06B490BEBE}"/>
              </a:ext>
            </a:extLst>
          </p:cNvPr>
          <p:cNvSpPr txBox="1"/>
          <p:nvPr/>
        </p:nvSpPr>
        <p:spPr>
          <a:xfrm>
            <a:off x="3360866" y="1478482"/>
            <a:ext cx="6617323" cy="2308324"/>
          </a:xfrm>
          <a:prstGeom prst="rect">
            <a:avLst/>
          </a:prstGeom>
          <a:noFill/>
        </p:spPr>
        <p:txBody>
          <a:bodyPr wrap="square">
            <a:spAutoFit/>
          </a:bodyPr>
          <a:lstStyle/>
          <a:p>
            <a:pPr>
              <a:buNone/>
            </a:pPr>
            <a:r>
              <a:rPr lang="en-US" sz="2400" i="1" dirty="0">
                <a:effectLst>
                  <a:outerShdw blurRad="38100" dist="38100" dir="2700000" algn="tl">
                    <a:srgbClr val="000000">
                      <a:alpha val="43137"/>
                    </a:srgbClr>
                  </a:outerShdw>
                </a:effectLst>
                <a:latin typeface="Arial Black" panose="020B0A04020102020204" pitchFamily="34" charset="0"/>
              </a:rPr>
              <a:t>The Lord bless thee, and keep thee:</a:t>
            </a:r>
          </a:p>
          <a:p>
            <a:pPr>
              <a:buNone/>
            </a:pPr>
            <a:r>
              <a:rPr lang="en-US" sz="2400" i="1" dirty="0">
                <a:effectLst>
                  <a:outerShdw blurRad="38100" dist="38100" dir="2700000" algn="tl">
                    <a:srgbClr val="000000">
                      <a:alpha val="43137"/>
                    </a:srgbClr>
                  </a:outerShdw>
                </a:effectLst>
                <a:latin typeface="Arial Black" panose="020B0A04020102020204" pitchFamily="34" charset="0"/>
              </a:rPr>
              <a:t>The Lord make his face shine upon thee, and be gracious unto thee:</a:t>
            </a:r>
          </a:p>
          <a:p>
            <a:pPr>
              <a:buNone/>
            </a:pPr>
            <a:r>
              <a:rPr lang="en-US" sz="2400" i="1" dirty="0">
                <a:effectLst>
                  <a:outerShdw blurRad="38100" dist="38100" dir="2700000" algn="tl">
                    <a:srgbClr val="000000">
                      <a:alpha val="43137"/>
                    </a:srgbClr>
                  </a:outerShdw>
                </a:effectLst>
                <a:latin typeface="Arial Black" panose="020B0A04020102020204" pitchFamily="34" charset="0"/>
              </a:rPr>
              <a:t>The Lord lift up his countenance upon thee and give thee peace.</a:t>
            </a:r>
          </a:p>
          <a:p>
            <a:pPr algn="r">
              <a:buNone/>
            </a:pPr>
            <a:r>
              <a:rPr lang="en-US" sz="2400" i="1" dirty="0">
                <a:effectLst>
                  <a:outerShdw blurRad="38100" dist="38100" dir="2700000" algn="tl">
                    <a:srgbClr val="000000">
                      <a:alpha val="43137"/>
                    </a:srgbClr>
                  </a:outerShdw>
                </a:effectLst>
                <a:latin typeface="Arial Black" panose="020B0A04020102020204" pitchFamily="34" charset="0"/>
              </a:rPr>
              <a:t>  - Numbers 6:24-26, </a:t>
            </a:r>
          </a:p>
        </p:txBody>
      </p:sp>
    </p:spTree>
    <p:extLst>
      <p:ext uri="{BB962C8B-B14F-4D97-AF65-F5344CB8AC3E}">
        <p14:creationId xmlns:p14="http://schemas.microsoft.com/office/powerpoint/2010/main" val="19549832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F5EEDA2-7AE0-43EF-AF75-D8672D8B6481}"/>
              </a:ext>
            </a:extLst>
          </p:cNvPr>
          <p:cNvSpPr/>
          <p:nvPr/>
        </p:nvSpPr>
        <p:spPr>
          <a:xfrm>
            <a:off x="462489" y="2962711"/>
            <a:ext cx="11213066" cy="3758239"/>
          </a:xfrm>
          <a:prstGeom prst="rect">
            <a:avLst/>
          </a:prstGeom>
          <a:solidFill>
            <a:schemeClr val="accent2">
              <a:lumMod val="60000"/>
              <a:lumOff val="40000"/>
              <a:alpha val="20000"/>
            </a:scheme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Review</a:t>
            </a: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Introduction</a:t>
            </a: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Overview</a:t>
            </a: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714500" lvl="3" indent="-342900">
              <a:buFont typeface="Wingdings" panose="05000000000000000000" pitchFamily="2" charset="2"/>
              <a:buChar char="q"/>
            </a:pPr>
            <a:endParaRPr lang="en-US" sz="2000" dirty="0">
              <a:effectLst/>
              <a:latin typeface="Consolas" panose="020B0609020204030204" pitchFamily="49" charset="0"/>
              <a:ea typeface="Calibri" panose="020F0502020204030204" pitchFamily="34" charset="0"/>
              <a:cs typeface="Times New Roman" panose="02020603050405020304" pitchFamily="18" charset="0"/>
            </a:endParaRPr>
          </a:p>
          <a:p>
            <a:pPr marL="1714500" lvl="3" indent="-342900">
              <a:buFont typeface="Wingdings" panose="05000000000000000000" pitchFamily="2" charset="2"/>
              <a:buChar char="q"/>
            </a:pPr>
            <a:endParaRPr lang="en-US" sz="2000" dirty="0">
              <a:latin typeface="Consolas" panose="020B0609020204030204" pitchFamily="49" charset="0"/>
              <a:ea typeface="Calibri" panose="020F0502020204030204" pitchFamily="34" charset="0"/>
              <a:cs typeface="Times New Roman" panose="02020603050405020304" pitchFamily="18" charset="0"/>
            </a:endParaRPr>
          </a:p>
          <a:p>
            <a:pPr marL="1714500" lvl="3" indent="-342900">
              <a:buFont typeface="Wingdings" panose="05000000000000000000" pitchFamily="2" charset="2"/>
              <a:buChar char="q"/>
            </a:pPr>
            <a:endParaRPr lang="en-US" sz="2000" dirty="0">
              <a:effectLst/>
              <a:latin typeface="Consolas" panose="020B0609020204030204" pitchFamily="49" charset="0"/>
              <a:ea typeface="Calibri" panose="020F0502020204030204" pitchFamily="34" charset="0"/>
              <a:cs typeface="Times New Roman" panose="02020603050405020304" pitchFamily="18" charset="0"/>
            </a:endParaRPr>
          </a:p>
          <a:p>
            <a:pPr marL="1714500" lvl="3" indent="-342900">
              <a:buFont typeface="Wingdings" panose="05000000000000000000" pitchFamily="2" charset="2"/>
              <a:buChar char="q"/>
            </a:pPr>
            <a:endParaRPr lang="en-US" sz="2000" dirty="0">
              <a:effectLst/>
              <a:latin typeface="Consolas" panose="020B0609020204030204" pitchFamily="49" charset="0"/>
              <a:ea typeface="Calibri" panose="020F0502020204030204" pitchFamily="34" charset="0"/>
              <a:cs typeface="Times New Roman" panose="02020603050405020304" pitchFamily="18" charset="0"/>
            </a:endParaRP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Bible Application</a:t>
            </a: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Conclusion</a:t>
            </a: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121557" lvl="2" indent="-342900" hangingPunct="0">
              <a:buFont typeface="Wingdings" panose="05000000000000000000" pitchFamily="2" charset="2"/>
              <a:buChar char="q"/>
              <a:tabLst>
                <a:tab pos="642915" algn="l"/>
              </a:tabLst>
            </a:pPr>
            <a:r>
              <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Question &amp; Answers</a:t>
            </a:r>
          </a:p>
          <a:p>
            <a:pPr marL="1121557" lvl="2" indent="-342900" hangingPunct="0">
              <a:buFont typeface="Wingdings" panose="05000000000000000000" pitchFamily="2" charset="2"/>
              <a:buChar char="q"/>
              <a:tabLst>
                <a:tab pos="642915" algn="l"/>
              </a:tabLst>
            </a:pPr>
            <a:endParaRPr lang="en-US" sz="2000" b="1" spc="50" dirty="0">
              <a:ln w="0"/>
              <a:effectLst>
                <a:innerShdw blurRad="63500" dist="50800" dir="13500000">
                  <a:srgbClr val="000000">
                    <a:alpha val="50000"/>
                  </a:srgbClr>
                </a:innerShdw>
              </a:effectLst>
              <a:latin typeface="Gotham Medium" panose="02000604030000020004"/>
              <a:ea typeface="Times New Roman" panose="02020603050405020304" pitchFamily="18" charset="0"/>
            </a:endParaRPr>
          </a:p>
        </p:txBody>
      </p:sp>
      <p:sp>
        <p:nvSpPr>
          <p:cNvPr id="23" name="Rectangle 22">
            <a:extLst>
              <a:ext uri="{FF2B5EF4-FFF2-40B4-BE49-F238E27FC236}">
                <a16:creationId xmlns:a16="http://schemas.microsoft.com/office/drawing/2014/main" id="{053F7D8E-C164-4279-B3C8-C0ABBD107279}"/>
              </a:ext>
            </a:extLst>
          </p:cNvPr>
          <p:cNvSpPr/>
          <p:nvPr/>
        </p:nvSpPr>
        <p:spPr>
          <a:xfrm>
            <a:off x="471725" y="1074150"/>
            <a:ext cx="11213066" cy="1888561"/>
          </a:xfrm>
          <a:prstGeom prst="rect">
            <a:avLst/>
          </a:prstGeom>
          <a:solidFill>
            <a:schemeClr val="accent2">
              <a:lumMod val="60000"/>
              <a:lumOff val="40000"/>
              <a:alpha val="20000"/>
            </a:scheme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0" marR="0">
              <a:lnSpc>
                <a:spcPct val="107000"/>
              </a:lnSpc>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Lesson Focus: Forgive us, Lord, when we sin against you.</a:t>
            </a:r>
          </a:p>
          <a:p>
            <a:pPr marL="0" marR="0">
              <a:lnSpc>
                <a:spcPct val="107000"/>
              </a:lnSpc>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Lesson Scripture: 1 Kings 8:22–24, 37– 39, 46, 48–50a</a:t>
            </a:r>
          </a:p>
          <a:p>
            <a:pPr marL="0" marR="0">
              <a:lnSpc>
                <a:spcPct val="107000"/>
              </a:lnSpc>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Life Response: </a:t>
            </a:r>
            <a:r>
              <a:rPr lang="en-US" sz="2000" b="1" dirty="0">
                <a:effectLst/>
                <a:latin typeface="Gotham Medium" panose="02000604030000020004"/>
                <a:ea typeface="Calibri" panose="020F0502020204030204" pitchFamily="34" charset="0"/>
                <a:cs typeface="Times New Roman" panose="02020603050405020304" pitchFamily="18" charset="0"/>
              </a:rPr>
              <a:t>Own up to your sins, instead of imagining yourself a “pretty good” person.</a:t>
            </a:r>
            <a:endParaRPr lang="en-US" sz="2800" b="1" dirty="0">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800" b="1" dirty="0">
                <a:effectLst/>
                <a:latin typeface="Gotham Medium" panose="02000604030000020004"/>
                <a:ea typeface="Calibri" panose="020F0502020204030204" pitchFamily="34" charset="0"/>
                <a:cs typeface="Times New Roman" panose="02020603050405020304" pitchFamily="18" charset="0"/>
              </a:rPr>
              <a:t>Bible Application:  </a:t>
            </a:r>
          </a:p>
        </p:txBody>
      </p:sp>
      <p:sp>
        <p:nvSpPr>
          <p:cNvPr id="9" name="TextBox 8">
            <a:extLst>
              <a:ext uri="{FF2B5EF4-FFF2-40B4-BE49-F238E27FC236}">
                <a16:creationId xmlns:a16="http://schemas.microsoft.com/office/drawing/2014/main" id="{58E3D430-EF9C-4B4A-B088-C4638A594D84}"/>
              </a:ext>
            </a:extLst>
          </p:cNvPr>
          <p:cNvSpPr txBox="1"/>
          <p:nvPr/>
        </p:nvSpPr>
        <p:spPr>
          <a:xfrm>
            <a:off x="3220977" y="2506359"/>
            <a:ext cx="7926413" cy="430887"/>
          </a:xfrm>
          <a:prstGeom prst="rect">
            <a:avLst/>
          </a:prstGeom>
          <a:solidFill>
            <a:schemeClr val="accent2">
              <a:lumMod val="60000"/>
              <a:lumOff val="40000"/>
              <a:alpha val="0"/>
            </a:schemeClr>
          </a:solidFill>
        </p:spPr>
        <p:txBody>
          <a:bodyPr wrap="square">
            <a:spAutoFit/>
          </a:bodyPr>
          <a:lstStyle/>
          <a:p>
            <a:r>
              <a:rPr lang="en-US" sz="2200" b="1" dirty="0">
                <a:effectLst/>
                <a:latin typeface="Gotham Medium" panose="02000604030000020004"/>
                <a:ea typeface="Calibri" panose="020F0502020204030204" pitchFamily="34" charset="0"/>
                <a:cs typeface="Times New Roman" panose="02020603050405020304" pitchFamily="18" charset="0"/>
              </a:rPr>
              <a:t>Explore how we can overcome divisions to serve the Lord.</a:t>
            </a:r>
            <a:endParaRPr lang="en-US" sz="2200" dirty="0"/>
          </a:p>
        </p:txBody>
      </p:sp>
      <p:sp>
        <p:nvSpPr>
          <p:cNvPr id="2" name="TextBox 1">
            <a:extLst>
              <a:ext uri="{FF2B5EF4-FFF2-40B4-BE49-F238E27FC236}">
                <a16:creationId xmlns:a16="http://schemas.microsoft.com/office/drawing/2014/main" id="{E4C4549F-D18E-A0BD-AC12-AE94A410B21B}"/>
              </a:ext>
            </a:extLst>
          </p:cNvPr>
          <p:cNvSpPr txBox="1"/>
          <p:nvPr/>
        </p:nvSpPr>
        <p:spPr>
          <a:xfrm>
            <a:off x="525788" y="293376"/>
            <a:ext cx="3441285" cy="588140"/>
          </a:xfrm>
          <a:prstGeom prst="rect">
            <a:avLst/>
          </a:prstGeom>
          <a:solidFill>
            <a:schemeClr val="accent1">
              <a:lumMod val="20000"/>
              <a:lumOff val="80000"/>
              <a:alpha val="3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OUTLINE</a:t>
            </a:r>
          </a:p>
        </p:txBody>
      </p:sp>
      <p:sp>
        <p:nvSpPr>
          <p:cNvPr id="3" name="Title 2">
            <a:extLst>
              <a:ext uri="{FF2B5EF4-FFF2-40B4-BE49-F238E27FC236}">
                <a16:creationId xmlns:a16="http://schemas.microsoft.com/office/drawing/2014/main" id="{25D4642D-08A2-698C-EC61-4B6179FB0BEB}"/>
              </a:ext>
            </a:extLst>
          </p:cNvPr>
          <p:cNvSpPr txBox="1">
            <a:spLocks/>
          </p:cNvSpPr>
          <p:nvPr/>
        </p:nvSpPr>
        <p:spPr>
          <a:xfrm>
            <a:off x="7763888" y="293376"/>
            <a:ext cx="4386518" cy="514350"/>
          </a:xfrm>
          <a:prstGeom prst="rect">
            <a:avLst/>
          </a:prstGeom>
          <a:solidFill>
            <a:schemeClr val="accent1">
              <a:lumMod val="20000"/>
              <a:lumOff val="80000"/>
              <a:alpha val="3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4" name="Slide Number Placeholder 1">
            <a:extLst>
              <a:ext uri="{FF2B5EF4-FFF2-40B4-BE49-F238E27FC236}">
                <a16:creationId xmlns:a16="http://schemas.microsoft.com/office/drawing/2014/main" id="{A4471680-54F3-F918-A5A4-BB6ABEF3323B}"/>
              </a:ext>
            </a:extLst>
          </p:cNvPr>
          <p:cNvSpPr>
            <a:spLocks noGrp="1"/>
          </p:cNvSpPr>
          <p:nvPr>
            <p:ph type="sldNum" sz="quarter" idx="2"/>
          </p:nvPr>
        </p:nvSpPr>
        <p:spPr>
          <a:xfrm>
            <a:off x="11481683" y="6225871"/>
            <a:ext cx="560694" cy="450979"/>
          </a:xfrm>
        </p:spPr>
        <p:txBody>
          <a:bodyPr/>
          <a:lstStyle/>
          <a:p>
            <a:fld id="{86CB4B4D-7CA3-9044-876B-883B54F8677D}" type="slidenum">
              <a:rPr lang="en-US" sz="1800" smtClean="0">
                <a:latin typeface="Arial Black" panose="020B0A04020102020204" pitchFamily="34" charset="0"/>
              </a:rPr>
              <a:pPr/>
              <a:t>3</a:t>
            </a:fld>
            <a:endParaRPr lang="en-US" sz="1800">
              <a:latin typeface="Arial Black" panose="020B0A04020102020204" pitchFamily="34" charset="0"/>
            </a:endParaRPr>
          </a:p>
        </p:txBody>
      </p:sp>
      <p:sp>
        <p:nvSpPr>
          <p:cNvPr id="6" name="TextBox 5">
            <a:extLst>
              <a:ext uri="{FF2B5EF4-FFF2-40B4-BE49-F238E27FC236}">
                <a16:creationId xmlns:a16="http://schemas.microsoft.com/office/drawing/2014/main" id="{A7E811D5-4C00-EA47-160D-52164CE5D8D9}"/>
              </a:ext>
            </a:extLst>
          </p:cNvPr>
          <p:cNvSpPr txBox="1"/>
          <p:nvPr/>
        </p:nvSpPr>
        <p:spPr>
          <a:xfrm>
            <a:off x="1539301" y="4302002"/>
            <a:ext cx="6826756" cy="923330"/>
          </a:xfrm>
          <a:prstGeom prst="rect">
            <a:avLst/>
          </a:prstGeom>
          <a:noFill/>
        </p:spPr>
        <p:txBody>
          <a:bodyPr wrap="square">
            <a:spAutoFit/>
          </a:bodyPr>
          <a:lstStyle/>
          <a:p>
            <a:pPr marL="342900" indent="-342900">
              <a:buFont typeface="Wingdings" panose="05000000000000000000" pitchFamily="2" charset="2"/>
              <a:buChar char="q"/>
            </a:pPr>
            <a:r>
              <a:rPr lang="en-US" b="1" dirty="0">
                <a:effectLst/>
                <a:latin typeface="Calibri" panose="020F0502020204030204" pitchFamily="34" charset="0"/>
                <a:ea typeface="Calibri" panose="020F0502020204030204" pitchFamily="34" charset="0"/>
                <a:cs typeface="Times New Roman" panose="02020603050405020304" pitchFamily="18" charset="0"/>
              </a:rPr>
              <a:t>Lydia and Her Household Accept the Lord - Acts 16:11-15, 40, NIV</a:t>
            </a:r>
          </a:p>
          <a:p>
            <a:pPr marL="342900" indent="-342900">
              <a:buFont typeface="Wingdings" panose="05000000000000000000" pitchFamily="2" charset="2"/>
              <a:buChar char="q"/>
            </a:pPr>
            <a:r>
              <a:rPr lang="en-US" b="1" dirty="0">
                <a:effectLst/>
                <a:latin typeface="Calibri" panose="020F0502020204030204" pitchFamily="34" charset="0"/>
                <a:ea typeface="Calibri" panose="020F0502020204030204" pitchFamily="34" charset="0"/>
              </a:rPr>
              <a:t>God Chooses the Foolish Things - 1 Corinthians 1:26-27, NIV</a:t>
            </a:r>
            <a:endParaRPr lang="en-US" b="1"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Wingdings" panose="05000000000000000000" pitchFamily="2" charset="2"/>
              <a:buChar char="q"/>
            </a:pPr>
            <a:r>
              <a:rPr lang="en-US" b="1" dirty="0">
                <a:effectLst/>
                <a:latin typeface="Calibri" panose="020F0502020204030204" pitchFamily="34" charset="0"/>
                <a:ea typeface="Calibri" panose="020F0502020204030204" pitchFamily="34" charset="0"/>
              </a:rPr>
              <a:t>No One May Boast - 1 Corinthians 1:28-30, NIV</a:t>
            </a:r>
            <a:endParaRPr lang="en-US" dirty="0"/>
          </a:p>
        </p:txBody>
      </p:sp>
      <p:pic>
        <p:nvPicPr>
          <p:cNvPr id="7" name="Picture 6" descr="A painting of a person in a robe and a crowd of people&#10;&#10;Description automatically generated">
            <a:extLst>
              <a:ext uri="{FF2B5EF4-FFF2-40B4-BE49-F238E27FC236}">
                <a16:creationId xmlns:a16="http://schemas.microsoft.com/office/drawing/2014/main" id="{08FCF48B-0F53-30EF-6D3D-46DFA5D2D18C}"/>
              </a:ext>
            </a:extLst>
          </p:cNvPr>
          <p:cNvPicPr>
            <a:picLocks noChangeAspect="1"/>
          </p:cNvPicPr>
          <p:nvPr/>
        </p:nvPicPr>
        <p:blipFill>
          <a:blip r:embed="rId3">
            <a:alphaModFix amt="50000"/>
          </a:blip>
          <a:stretch>
            <a:fillRect/>
          </a:stretch>
        </p:blipFill>
        <p:spPr>
          <a:xfrm>
            <a:off x="8987545" y="3188628"/>
            <a:ext cx="2066522" cy="3150078"/>
          </a:xfrm>
          <a:prstGeom prst="ellipse">
            <a:avLst/>
          </a:prstGeom>
        </p:spPr>
      </p:pic>
    </p:spTree>
    <p:extLst>
      <p:ext uri="{BB962C8B-B14F-4D97-AF65-F5344CB8AC3E}">
        <p14:creationId xmlns:p14="http://schemas.microsoft.com/office/powerpoint/2010/main" val="27959273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ainting of a person in a robe and a crowd of people&#10;&#10;Description automatically generated">
            <a:extLst>
              <a:ext uri="{FF2B5EF4-FFF2-40B4-BE49-F238E27FC236}">
                <a16:creationId xmlns:a16="http://schemas.microsoft.com/office/drawing/2014/main" id="{9E58FD4E-7FEA-E059-7A04-669E849DED2B}"/>
              </a:ext>
            </a:extLst>
          </p:cNvPr>
          <p:cNvPicPr>
            <a:picLocks noChangeAspect="1"/>
          </p:cNvPicPr>
          <p:nvPr/>
        </p:nvPicPr>
        <p:blipFill>
          <a:blip r:embed="rId3">
            <a:alphaModFix amt="50000"/>
          </a:blip>
          <a:stretch>
            <a:fillRect/>
          </a:stretch>
        </p:blipFill>
        <p:spPr>
          <a:xfrm>
            <a:off x="3172571" y="1391479"/>
            <a:ext cx="6167599" cy="491390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Rectangle 2">
            <a:extLst>
              <a:ext uri="{FF2B5EF4-FFF2-40B4-BE49-F238E27FC236}">
                <a16:creationId xmlns:a16="http://schemas.microsoft.com/office/drawing/2014/main" id="{16547988-8B6C-4E76-8A5C-5D7EF042BC55}"/>
              </a:ext>
            </a:extLst>
          </p:cNvPr>
          <p:cNvSpPr/>
          <p:nvPr/>
        </p:nvSpPr>
        <p:spPr>
          <a:xfrm>
            <a:off x="325290" y="911404"/>
            <a:ext cx="11541419" cy="5945184"/>
          </a:xfrm>
          <a:prstGeom prst="rect">
            <a:avLst/>
          </a:prstGeom>
          <a:solidFill>
            <a:schemeClr val="accent2">
              <a:lumMod val="75000"/>
              <a:alpha val="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marR="0">
              <a:lnSpc>
                <a:spcPct val="107000"/>
              </a:lnSpc>
              <a:spcBef>
                <a:spcPts val="0"/>
              </a:spcBef>
              <a:spcAft>
                <a:spcPts val="0"/>
              </a:spcAft>
            </a:pPr>
            <a:r>
              <a:rPr lang="en-US" sz="2000" b="1" u="sng" dirty="0">
                <a:effectLst/>
                <a:latin typeface="Gotham Book"/>
                <a:ea typeface="Calibri" panose="020F0502020204030204" pitchFamily="34" charset="0"/>
                <a:cs typeface="Times New Roman" panose="02020603050405020304" pitchFamily="18" charset="0"/>
              </a:rPr>
              <a:t>CONSECRATION? DEDICATION?</a:t>
            </a:r>
          </a:p>
          <a:p>
            <a:pPr marL="548640" lvl="1">
              <a:lnSpc>
                <a:spcPct val="107000"/>
              </a:lnSpc>
            </a:pPr>
            <a:r>
              <a:rPr lang="en-US" sz="2000" b="1" dirty="0">
                <a:effectLst/>
                <a:latin typeface="Gotham Book"/>
                <a:ea typeface="Calibri" panose="020F0502020204030204" pitchFamily="34" charset="0"/>
                <a:cs typeface="Times New Roman" panose="02020603050405020304" pitchFamily="18" charset="0"/>
              </a:rPr>
              <a:t>Years ago, a young preacher just out of seminary was setting up for an evening audio-visual presentation in the church sanctuary. He needed a place to put the equipment, and he eventually spotted the ideal place: the communion table. But as he began moving it into place, his wife warned him, “That’s the communion table.”</a:t>
            </a:r>
            <a:endParaRPr lang="en-US" sz="600" b="1" dirty="0">
              <a:effectLst/>
              <a:latin typeface="Gotham Book"/>
              <a:ea typeface="Calibri" panose="020F0502020204030204" pitchFamily="34" charset="0"/>
              <a:cs typeface="Times New Roman" panose="02020603050405020304" pitchFamily="18" charset="0"/>
            </a:endParaRPr>
          </a:p>
          <a:p>
            <a:pPr marL="548640" lvl="1">
              <a:lnSpc>
                <a:spcPct val="107000"/>
              </a:lnSpc>
            </a:pPr>
            <a:endParaRPr lang="en-US" sz="600" b="1" dirty="0">
              <a:effectLst/>
              <a:latin typeface="Gotham Book"/>
              <a:ea typeface="Calibri" panose="020F0502020204030204" pitchFamily="34" charset="0"/>
              <a:cs typeface="Times New Roman" panose="02020603050405020304" pitchFamily="18" charset="0"/>
            </a:endParaRPr>
          </a:p>
          <a:p>
            <a:pPr marL="548640" lvl="1">
              <a:lnSpc>
                <a:spcPct val="107000"/>
              </a:lnSpc>
            </a:pPr>
            <a:r>
              <a:rPr lang="en-US" sz="2000" b="1" dirty="0">
                <a:effectLst/>
                <a:latin typeface="Gotham Book"/>
                <a:ea typeface="Calibri" panose="020F0502020204030204" pitchFamily="34" charset="0"/>
                <a:cs typeface="Times New Roman" panose="02020603050405020304" pitchFamily="18" charset="0"/>
              </a:rPr>
              <a:t>The self-confident preacher knew that, of course. But he also knew that, ultimately, the table was just an ornate piece of wood. So what if its normal use was to hold the trays of the communion elements? Couldn’t it serve other functions as well?</a:t>
            </a:r>
            <a:endParaRPr lang="en-US" sz="600" b="1" dirty="0">
              <a:effectLst/>
              <a:latin typeface="Gotham Book"/>
              <a:ea typeface="Calibri" panose="020F0502020204030204" pitchFamily="34" charset="0"/>
              <a:cs typeface="Times New Roman" panose="02020603050405020304" pitchFamily="18" charset="0"/>
            </a:endParaRPr>
          </a:p>
          <a:p>
            <a:pPr marL="548640" lvl="1">
              <a:lnSpc>
                <a:spcPct val="107000"/>
              </a:lnSpc>
            </a:pPr>
            <a:endParaRPr lang="en-US" sz="600" b="1" dirty="0">
              <a:effectLst/>
              <a:latin typeface="Gotham Book"/>
              <a:ea typeface="Calibri" panose="020F0502020204030204" pitchFamily="34" charset="0"/>
              <a:cs typeface="Times New Roman" panose="02020603050405020304" pitchFamily="18" charset="0"/>
            </a:endParaRPr>
          </a:p>
          <a:p>
            <a:pPr marL="548640" lvl="1">
              <a:lnSpc>
                <a:spcPct val="107000"/>
              </a:lnSpc>
            </a:pPr>
            <a:r>
              <a:rPr lang="en-US" sz="2000" b="1" dirty="0">
                <a:effectLst/>
                <a:latin typeface="Gotham Book"/>
                <a:ea typeface="Calibri" panose="020F0502020204030204" pitchFamily="34" charset="0"/>
                <a:cs typeface="Times New Roman" panose="02020603050405020304" pitchFamily="18" charset="0"/>
              </a:rPr>
              <a:t>But his wife stepped up her caution by stressing again that “That’s the communion table!” In so doing, she recognized something that her husband hadn’t: the existence of a disposition of many in the congregation who considered some things to be consecrated (or set apart) for certain tasks only.</a:t>
            </a:r>
            <a:endParaRPr lang="en-US" sz="600" b="1" dirty="0">
              <a:effectLst/>
              <a:latin typeface="Gotham Book"/>
              <a:ea typeface="Calibri" panose="020F0502020204030204" pitchFamily="34" charset="0"/>
              <a:cs typeface="Times New Roman" panose="02020603050405020304" pitchFamily="18" charset="0"/>
            </a:endParaRPr>
          </a:p>
          <a:p>
            <a:pPr marL="548640" lvl="1">
              <a:lnSpc>
                <a:spcPct val="107000"/>
              </a:lnSpc>
            </a:pPr>
            <a:endParaRPr lang="en-US" sz="600" b="1" dirty="0">
              <a:effectLst/>
              <a:latin typeface="Gotham Book"/>
              <a:ea typeface="Calibri" panose="020F0502020204030204" pitchFamily="34" charset="0"/>
              <a:cs typeface="Times New Roman" panose="02020603050405020304" pitchFamily="18" charset="0"/>
            </a:endParaRPr>
          </a:p>
          <a:p>
            <a:pPr marL="548640" lvl="1">
              <a:lnSpc>
                <a:spcPct val="107000"/>
              </a:lnSpc>
            </a:pPr>
            <a:r>
              <a:rPr lang="en-US" sz="2000" b="1" dirty="0">
                <a:effectLst/>
                <a:latin typeface="Gotham Book"/>
                <a:ea typeface="Calibri" panose="020F0502020204030204" pitchFamily="34" charset="0"/>
                <a:cs typeface="Times New Roman" panose="02020603050405020304" pitchFamily="18" charset="0"/>
              </a:rPr>
              <a:t>Various words describing the concept of consecration occur over 250 times in the Old Testament. It is an act by which a person or thing is set apart for service to God (examples: Exodus 29:44; Leviticus 8:10). In the New Testament era, however, the idea of consecration applies to just people, not to things. Even so, there exist issues of conscience in this regard. So the preacher wisely heeded his wife’s warning.</a:t>
            </a:r>
          </a:p>
          <a:p>
            <a:pPr marL="91440" marR="0">
              <a:lnSpc>
                <a:spcPct val="107000"/>
              </a:lnSpc>
              <a:spcBef>
                <a:spcPts val="0"/>
              </a:spcBef>
              <a:spcAft>
                <a:spcPts val="0"/>
              </a:spcAft>
            </a:pPr>
            <a:endParaRPr lang="en-US" sz="2000" b="1" dirty="0">
              <a:effectLst/>
              <a:latin typeface="Gotham Book"/>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F658BB87-2D23-FBA5-08AD-7B175EDE132B}"/>
              </a:ext>
            </a:extLst>
          </p:cNvPr>
          <p:cNvSpPr txBox="1"/>
          <p:nvPr/>
        </p:nvSpPr>
        <p:spPr>
          <a:xfrm>
            <a:off x="417760" y="181150"/>
            <a:ext cx="3441285" cy="588140"/>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7" name="Title 2">
            <a:extLst>
              <a:ext uri="{FF2B5EF4-FFF2-40B4-BE49-F238E27FC236}">
                <a16:creationId xmlns:a16="http://schemas.microsoft.com/office/drawing/2014/main" id="{E4BFF835-DACC-AE4A-8131-EFF9BA577039}"/>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2" name="Slide Number Placeholder 1">
            <a:extLst>
              <a:ext uri="{FF2B5EF4-FFF2-40B4-BE49-F238E27FC236}">
                <a16:creationId xmlns:a16="http://schemas.microsoft.com/office/drawing/2014/main" id="{223E4ED4-22ED-D79D-127A-686827F312C0}"/>
              </a:ext>
            </a:extLst>
          </p:cNvPr>
          <p:cNvSpPr>
            <a:spLocks noGrp="1"/>
          </p:cNvSpPr>
          <p:nvPr>
            <p:ph type="sldNum" sz="quarter" idx="2"/>
          </p:nvPr>
        </p:nvSpPr>
        <p:spPr>
          <a:xfrm>
            <a:off x="11465781" y="6225871"/>
            <a:ext cx="326002" cy="450979"/>
          </a:xfrm>
        </p:spPr>
        <p:txBody>
          <a:bodyPr/>
          <a:lstStyle/>
          <a:p>
            <a:fld id="{86CB4B4D-7CA3-9044-876B-883B54F8677D}" type="slidenum">
              <a:rPr lang="en-US" sz="1800" smtClean="0">
                <a:latin typeface="Arial Black" panose="020B0A04020102020204" pitchFamily="34" charset="0"/>
              </a:rPr>
              <a:pPr/>
              <a:t>4</a:t>
            </a:fld>
            <a:endParaRPr lang="en-US" sz="1800">
              <a:latin typeface="Arial Black" panose="020B0A04020102020204" pitchFamily="34" charset="0"/>
            </a:endParaRPr>
          </a:p>
        </p:txBody>
      </p:sp>
    </p:spTree>
    <p:extLst>
      <p:ext uri="{BB962C8B-B14F-4D97-AF65-F5344CB8AC3E}">
        <p14:creationId xmlns:p14="http://schemas.microsoft.com/office/powerpoint/2010/main" val="25613831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ainting of a person in a robe and a crowd of people&#10;&#10;Description automatically generated">
            <a:extLst>
              <a:ext uri="{FF2B5EF4-FFF2-40B4-BE49-F238E27FC236}">
                <a16:creationId xmlns:a16="http://schemas.microsoft.com/office/drawing/2014/main" id="{B0431CC5-6E55-0073-463A-791620648D68}"/>
              </a:ext>
            </a:extLst>
          </p:cNvPr>
          <p:cNvPicPr>
            <a:picLocks noChangeAspect="1"/>
          </p:cNvPicPr>
          <p:nvPr/>
        </p:nvPicPr>
        <p:blipFill>
          <a:blip r:embed="rId3">
            <a:alphaModFix amt="35000"/>
            <a:extLst>
              <a:ext uri="{BEBA8EAE-BF5A-486C-A8C5-ECC9F3942E4B}">
                <a14:imgProps xmlns:a14="http://schemas.microsoft.com/office/drawing/2010/main">
                  <a14:imgLayer r:embed="rId4">
                    <a14:imgEffect>
                      <a14:artisticPaintStrokes/>
                    </a14:imgEffect>
                  </a14:imgLayer>
                </a14:imgProps>
              </a:ext>
            </a:extLst>
          </a:blip>
          <a:stretch>
            <a:fillRect/>
          </a:stretch>
        </p:blipFill>
        <p:spPr>
          <a:xfrm>
            <a:off x="3172571" y="1391479"/>
            <a:ext cx="6167599" cy="4913906"/>
          </a:xfrm>
          <a:prstGeom prst="rect">
            <a:avLst/>
          </a:prstGeom>
          <a:ln>
            <a:noFill/>
          </a:ln>
          <a:effectLst>
            <a:outerShdw blurRad="292100" dist="139700" dir="2700000" algn="tl" rotWithShape="0">
              <a:srgbClr val="333333">
                <a:alpha val="65000"/>
              </a:srgbClr>
            </a:outerShdw>
          </a:effectLst>
        </p:spPr>
      </p:pic>
      <p:sp>
        <p:nvSpPr>
          <p:cNvPr id="3" name="Rectangle 2">
            <a:extLst>
              <a:ext uri="{FF2B5EF4-FFF2-40B4-BE49-F238E27FC236}">
                <a16:creationId xmlns:a16="http://schemas.microsoft.com/office/drawing/2014/main" id="{16547988-8B6C-4E76-8A5C-5D7EF042BC55}"/>
              </a:ext>
            </a:extLst>
          </p:cNvPr>
          <p:cNvSpPr/>
          <p:nvPr/>
        </p:nvSpPr>
        <p:spPr>
          <a:xfrm>
            <a:off x="663558" y="1002372"/>
            <a:ext cx="10864884" cy="5451010"/>
          </a:xfrm>
          <a:prstGeom prst="rect">
            <a:avLst/>
          </a:prstGeom>
          <a:solidFill>
            <a:schemeClr val="accent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spcBef>
                <a:spcPts val="0"/>
              </a:spcBef>
              <a:spcAft>
                <a:spcPts val="0"/>
              </a:spcAft>
            </a:pPr>
            <a:r>
              <a:rPr lang="en-US" sz="18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Dedication—</a:t>
            </a:r>
          </a:p>
          <a:p>
            <a:pPr marL="457200" marR="0">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Before his death, King David drew up the floor plans for the temple in Jerusalem. He also wrote out several prayers and worship music for services. Solomon, who stepped into his father’s shoes as the new king, carefully executed his father’s plans. After about seven years of construction, the builders finally laid down their tools. In front of the new temple, King Solomon erected a pulpit-sized scaffold for the temple’s dedication. He spread his hands, kneeling before the Lord, indicating his submission. In the congregation’s presence, he acknowledged God’s divine characteristics, for the Lord had always honored His covenant with His people. He keeps His promises and extends forgiveness, kindness, and mercy.</a:t>
            </a:r>
            <a:endParaRPr lang="en-US" sz="500" b="1" dirty="0">
              <a:effectLst/>
              <a:latin typeface="Gotham Medium" panose="02000604030000020004"/>
              <a:ea typeface="Calibri" panose="020F0502020204030204" pitchFamily="34" charset="0"/>
              <a:cs typeface="Times New Roman" panose="02020603050405020304" pitchFamily="18" charset="0"/>
            </a:endParaRPr>
          </a:p>
          <a:p>
            <a:pPr marL="457200" marR="0">
              <a:spcBef>
                <a:spcPts val="0"/>
              </a:spcBef>
              <a:spcAft>
                <a:spcPts val="0"/>
              </a:spcAft>
            </a:pPr>
            <a:endParaRPr lang="en-US" sz="500" b="1" dirty="0">
              <a:effectLst/>
              <a:latin typeface="Gotham Medium" panose="02000604030000020004"/>
              <a:ea typeface="Calibri" panose="020F0502020204030204" pitchFamily="34" charset="0"/>
              <a:cs typeface="Times New Roman" panose="02020603050405020304" pitchFamily="18" charset="0"/>
            </a:endParaRPr>
          </a:p>
          <a:p>
            <a:pPr marL="457200" marR="0">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Solomon continued to pray about future calamities and sickness, which were sure to afflict God’s people. In his prayer, the king described everyone’s need to search his or her heart. If those in the congregation prayed, the king asked the Father to hear their requests and their confessions and be gracious.</a:t>
            </a:r>
            <a:endParaRPr lang="en-US" sz="500" b="1" dirty="0">
              <a:effectLst/>
              <a:latin typeface="Gotham Medium" panose="02000604030000020004"/>
              <a:ea typeface="Calibri" panose="020F0502020204030204" pitchFamily="34" charset="0"/>
              <a:cs typeface="Times New Roman" panose="02020603050405020304" pitchFamily="18" charset="0"/>
            </a:endParaRPr>
          </a:p>
          <a:p>
            <a:pPr marL="457200" marR="0">
              <a:spcBef>
                <a:spcPts val="0"/>
              </a:spcBef>
              <a:spcAft>
                <a:spcPts val="0"/>
              </a:spcAft>
            </a:pPr>
            <a:endParaRPr lang="en-US" sz="500" b="1" dirty="0">
              <a:effectLst/>
              <a:latin typeface="Gotham Medium" panose="02000604030000020004"/>
              <a:ea typeface="Calibri" panose="020F0502020204030204" pitchFamily="34" charset="0"/>
              <a:cs typeface="Times New Roman" panose="02020603050405020304" pitchFamily="18" charset="0"/>
            </a:endParaRPr>
          </a:p>
          <a:p>
            <a:pPr marR="0">
              <a:spcBef>
                <a:spcPts val="0"/>
              </a:spcBef>
              <a:spcAft>
                <a:spcPts val="0"/>
              </a:spcAft>
            </a:pPr>
            <a:r>
              <a:rPr lang="en-US" b="1" u="sng"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Forgiveness—</a:t>
            </a:r>
          </a:p>
          <a:p>
            <a:pPr marL="457200" marR="0">
              <a:spcBef>
                <a:spcPts val="0"/>
              </a:spcBef>
              <a:spcAft>
                <a:spcPts val="0"/>
              </a:spcAft>
            </a:pPr>
            <a:r>
              <a:rPr lang="en-US" sz="1600" b="1" dirty="0">
                <a:effectLst/>
                <a:latin typeface="Gotham Medium" panose="02000604030000020004"/>
                <a:ea typeface="Calibri" panose="020F0502020204030204" pitchFamily="34" charset="0"/>
                <a:cs typeface="Times New Roman" panose="02020603050405020304" pitchFamily="18" charset="0"/>
              </a:rPr>
              <a:t>Solomon continued to pray, bringing the congregation’s inevitable disobedience before the Lord. Solomon confessed that the Israelites were bound to turn away from God and go their own way. But he also prayed that if they requested pardon in humble, heartfelt repentance, then God would act. “For thou, Lord, art good, and ready to forgive; and plenteous in mercy unto all them that call upon thee” (Ps. 86:5 KJV). Forgiveness means God no longer holds any charges against the person making the request (Rom. 8:1). It is a cancellation of the penalty of sin. When God forgives, He deliberately expresses His compassion, mercy, and grace. Forgiveness is like a person who owes you money. Instead of making that debt linger over their heads, you say, “Forget it; don’t bother to try to pay me back.” You wipe the person’s slate clean. Forgiveness is what Jesus accomplished when He died on the cross. He accepted the punishment that others deserved. As He suffered on the cross, one of His final words was, “It is finished,” meaning that the debt for sin was paid in full (John 19:30). Those who place faith in Him are no longer under the penalty of sins that used to separate them from God.</a:t>
            </a:r>
          </a:p>
        </p:txBody>
      </p:sp>
      <p:sp>
        <p:nvSpPr>
          <p:cNvPr id="10" name="TextBox 9">
            <a:extLst>
              <a:ext uri="{FF2B5EF4-FFF2-40B4-BE49-F238E27FC236}">
                <a16:creationId xmlns:a16="http://schemas.microsoft.com/office/drawing/2014/main" id="{001540B8-6FB9-4459-AA62-4EA12C1D9BA0}"/>
              </a:ext>
            </a:extLst>
          </p:cNvPr>
          <p:cNvSpPr txBox="1"/>
          <p:nvPr/>
        </p:nvSpPr>
        <p:spPr>
          <a:xfrm>
            <a:off x="417760" y="181150"/>
            <a:ext cx="3441285" cy="588140"/>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11" name="Title 2">
            <a:extLst>
              <a:ext uri="{FF2B5EF4-FFF2-40B4-BE49-F238E27FC236}">
                <a16:creationId xmlns:a16="http://schemas.microsoft.com/office/drawing/2014/main" id="{B104F1DB-30C6-4F6C-8AA5-A288289E63D9}"/>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2" name="Slide Number Placeholder 1">
            <a:extLst>
              <a:ext uri="{FF2B5EF4-FFF2-40B4-BE49-F238E27FC236}">
                <a16:creationId xmlns:a16="http://schemas.microsoft.com/office/drawing/2014/main" id="{B007CF4F-5FFF-7357-471D-A2CAA72C44A1}"/>
              </a:ext>
            </a:extLst>
          </p:cNvPr>
          <p:cNvSpPr>
            <a:spLocks noGrp="1"/>
          </p:cNvSpPr>
          <p:nvPr>
            <p:ph type="sldNum" sz="quarter" idx="2"/>
          </p:nvPr>
        </p:nvSpPr>
        <p:spPr>
          <a:xfrm>
            <a:off x="11465781" y="6225871"/>
            <a:ext cx="326002" cy="450979"/>
          </a:xfrm>
        </p:spPr>
        <p:txBody>
          <a:bodyPr/>
          <a:lstStyle/>
          <a:p>
            <a:fld id="{86CB4B4D-7CA3-9044-876B-883B54F8677D}" type="slidenum">
              <a:rPr lang="en-US" sz="1800" smtClean="0">
                <a:latin typeface="Arial Black" panose="020B0A04020102020204" pitchFamily="34" charset="0"/>
              </a:rPr>
              <a:pPr/>
              <a:t>5</a:t>
            </a:fld>
            <a:endParaRPr lang="en-US" sz="1800">
              <a:latin typeface="Arial Black" panose="020B0A04020102020204" pitchFamily="34" charset="0"/>
            </a:endParaRPr>
          </a:p>
        </p:txBody>
      </p:sp>
    </p:spTree>
    <p:extLst>
      <p:ext uri="{BB962C8B-B14F-4D97-AF65-F5344CB8AC3E}">
        <p14:creationId xmlns:p14="http://schemas.microsoft.com/office/powerpoint/2010/main" val="12913372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inting of a person in a robe and a crowd of people&#10;&#10;Description automatically generated">
            <a:extLst>
              <a:ext uri="{FF2B5EF4-FFF2-40B4-BE49-F238E27FC236}">
                <a16:creationId xmlns:a16="http://schemas.microsoft.com/office/drawing/2014/main" id="{E29DF19A-EB51-EF72-BEAD-48E6787533C4}"/>
              </a:ext>
            </a:extLst>
          </p:cNvPr>
          <p:cNvPicPr>
            <a:picLocks noChangeAspect="1"/>
          </p:cNvPicPr>
          <p:nvPr/>
        </p:nvPicPr>
        <p:blipFill>
          <a:blip r:embed="rId3">
            <a:alphaModFix amt="50000"/>
          </a:blip>
          <a:stretch>
            <a:fillRect/>
          </a:stretch>
        </p:blipFill>
        <p:spPr>
          <a:xfrm>
            <a:off x="1262358" y="1391479"/>
            <a:ext cx="9718533" cy="427294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 name="Rectangle 2">
            <a:extLst>
              <a:ext uri="{FF2B5EF4-FFF2-40B4-BE49-F238E27FC236}">
                <a16:creationId xmlns:a16="http://schemas.microsoft.com/office/drawing/2014/main" id="{16547988-8B6C-4E76-8A5C-5D7EF042BC55}"/>
              </a:ext>
            </a:extLst>
          </p:cNvPr>
          <p:cNvSpPr/>
          <p:nvPr/>
        </p:nvSpPr>
        <p:spPr>
          <a:xfrm>
            <a:off x="663387" y="911404"/>
            <a:ext cx="10578353" cy="5220690"/>
          </a:xfrm>
          <a:prstGeom prst="rect">
            <a:avLst/>
          </a:prstGeom>
          <a:solidFill>
            <a:schemeClr val="accent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91440" marR="0">
              <a:lnSpc>
                <a:spcPct val="107000"/>
              </a:lnSpc>
              <a:spcBef>
                <a:spcPts val="0"/>
              </a:spcBef>
              <a:spcAft>
                <a:spcPts val="0"/>
              </a:spcAft>
            </a:pPr>
            <a:r>
              <a:rPr lang="en-US" sz="2000" b="1" dirty="0">
                <a:effectLst/>
                <a:latin typeface="Gotham Medium" panose="02000604030000020004"/>
                <a:ea typeface="Calibri" panose="020F0502020204030204" pitchFamily="34" charset="0"/>
                <a:cs typeface="Times New Roman" panose="02020603050405020304" pitchFamily="18" charset="0"/>
              </a:rPr>
              <a:t>The ceremony in 1 Kings 8 consecrated the newly built temple in Jerusalem. Temple construction had begun in 966 BC and required seven years for completion (1 Kings 6:1, 38). That completion in 959 BC marked an important transition in Israelite history, as the location of encounter with the holy God became immovable, with the temple replacing the portable tabernacle. The first half of Solomon’s 40-year reign was focused on building the temple and palace (9:10). Today’s lesson from 1 Kings 8 considers a portion of the dedication prayer at the ceremony for the finished temple, over which King Solomon presided.</a:t>
            </a:r>
            <a:endParaRPr lang="en-US" sz="700" b="1" dirty="0">
              <a:effectLst/>
              <a:latin typeface="Gotham Medium" panose="02000604030000020004"/>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endParaRPr lang="en-US" sz="700" b="1" dirty="0">
              <a:effectLst/>
              <a:latin typeface="Gotham Medium" panose="02000604030000020004"/>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2000" b="1" dirty="0">
                <a:effectLst/>
                <a:latin typeface="Gotham Medium" panose="02000604030000020004"/>
                <a:ea typeface="Calibri" panose="020F0502020204030204" pitchFamily="34" charset="0"/>
                <a:cs typeface="Times New Roman" panose="02020603050405020304" pitchFamily="18" charset="0"/>
              </a:rPr>
              <a:t>Several preparatory elements led up to this prayer: the temple had been completely furnished (1 Kings 7:13-51), the ark of the covenant had been brought into the temple (8:1-9), and the king had “blessed all the congregation of Israel” (8:14). The prayer of dedication that followed (8:23-53) is the second longest prayer in the Bible—in the neighborhood of 1,000 words! (The parallel in 2 Chronicles 6:14-42 is of similar length.) Only the prayer in Nehemiah 9:5-38 is longer.</a:t>
            </a:r>
            <a:endParaRPr lang="en-US" sz="700" b="1" dirty="0">
              <a:effectLst/>
              <a:latin typeface="Gotham Medium" panose="02000604030000020004"/>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endParaRPr lang="en-US" sz="700" b="1" dirty="0">
              <a:effectLst/>
              <a:latin typeface="Gotham Medium" panose="02000604030000020004"/>
              <a:ea typeface="Calibri" panose="020F0502020204030204" pitchFamily="34" charset="0"/>
              <a:cs typeface="Times New Roman" panose="02020603050405020304" pitchFamily="18" charset="0"/>
            </a:endParaRPr>
          </a:p>
          <a:p>
            <a:pPr marL="91440" marR="0">
              <a:lnSpc>
                <a:spcPct val="107000"/>
              </a:lnSpc>
              <a:spcBef>
                <a:spcPts val="0"/>
              </a:spcBef>
              <a:spcAft>
                <a:spcPts val="0"/>
              </a:spcAft>
            </a:pPr>
            <a:r>
              <a:rPr lang="en-US" sz="2000" b="1" dirty="0">
                <a:effectLst/>
                <a:latin typeface="Gotham Medium" panose="02000604030000020004"/>
                <a:ea typeface="Calibri" panose="020F0502020204030204" pitchFamily="34" charset="0"/>
                <a:cs typeface="Times New Roman" panose="02020603050405020304" pitchFamily="18" charset="0"/>
              </a:rPr>
              <a:t>But the prayer’s outsized length doesn’t mean that King Solomon merely rambled on and on (compare Matthew 6:7). Quite the opposite: the prayer is clearly organized. We see that organization in 9 of the prayer’s 31 verses selected for today’s study.</a:t>
            </a:r>
          </a:p>
        </p:txBody>
      </p:sp>
      <p:sp>
        <p:nvSpPr>
          <p:cNvPr id="2" name="TextBox 1">
            <a:extLst>
              <a:ext uri="{FF2B5EF4-FFF2-40B4-BE49-F238E27FC236}">
                <a16:creationId xmlns:a16="http://schemas.microsoft.com/office/drawing/2014/main" id="{351642A1-8EF5-11F8-7902-2A82F9C6D566}"/>
              </a:ext>
            </a:extLst>
          </p:cNvPr>
          <p:cNvSpPr txBox="1"/>
          <p:nvPr/>
        </p:nvSpPr>
        <p:spPr>
          <a:xfrm>
            <a:off x="417760" y="181150"/>
            <a:ext cx="3441285" cy="588140"/>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4" name="Title 2">
            <a:extLst>
              <a:ext uri="{FF2B5EF4-FFF2-40B4-BE49-F238E27FC236}">
                <a16:creationId xmlns:a16="http://schemas.microsoft.com/office/drawing/2014/main" id="{C44111D3-F28E-8CE0-A032-CB7CE6FE1C2B}"/>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5" name="Slide Number Placeholder 1">
            <a:extLst>
              <a:ext uri="{FF2B5EF4-FFF2-40B4-BE49-F238E27FC236}">
                <a16:creationId xmlns:a16="http://schemas.microsoft.com/office/drawing/2014/main" id="{B1160333-51AC-FCB2-DC9B-E8AAABEBFF4A}"/>
              </a:ext>
            </a:extLst>
          </p:cNvPr>
          <p:cNvSpPr>
            <a:spLocks noGrp="1"/>
          </p:cNvSpPr>
          <p:nvPr>
            <p:ph type="sldNum" sz="quarter" idx="2"/>
          </p:nvPr>
        </p:nvSpPr>
        <p:spPr>
          <a:xfrm>
            <a:off x="11465781" y="6225871"/>
            <a:ext cx="326002" cy="450979"/>
          </a:xfrm>
        </p:spPr>
        <p:txBody>
          <a:bodyPr/>
          <a:lstStyle/>
          <a:p>
            <a:fld id="{86CB4B4D-7CA3-9044-876B-883B54F8677D}" type="slidenum">
              <a:rPr lang="en-US" sz="1800" smtClean="0">
                <a:latin typeface="Arial Black" panose="020B0A04020102020204" pitchFamily="34" charset="0"/>
              </a:rPr>
              <a:pPr/>
              <a:t>6</a:t>
            </a:fld>
            <a:endParaRPr lang="en-US" sz="1800">
              <a:latin typeface="Arial Black" panose="020B0A04020102020204" pitchFamily="34" charset="0"/>
            </a:endParaRPr>
          </a:p>
        </p:txBody>
      </p:sp>
    </p:spTree>
    <p:extLst>
      <p:ext uri="{BB962C8B-B14F-4D97-AF65-F5344CB8AC3E}">
        <p14:creationId xmlns:p14="http://schemas.microsoft.com/office/powerpoint/2010/main" val="4336597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ainting of a person in a robe and a crowd of people&#10;&#10;Description automatically generated">
            <a:extLst>
              <a:ext uri="{FF2B5EF4-FFF2-40B4-BE49-F238E27FC236}">
                <a16:creationId xmlns:a16="http://schemas.microsoft.com/office/drawing/2014/main" id="{61E67CB1-33F9-31B2-CB06-0388CCC339BF}"/>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artisticPaintStrokes/>
                    </a14:imgEffect>
                  </a14:imgLayer>
                </a14:imgProps>
              </a:ext>
            </a:extLst>
          </a:blip>
          <a:stretch>
            <a:fillRect/>
          </a:stretch>
        </p:blipFill>
        <p:spPr>
          <a:xfrm>
            <a:off x="1586039" y="3107340"/>
            <a:ext cx="9046895" cy="4219995"/>
          </a:xfrm>
          <a:prstGeom prst="rect">
            <a:avLst/>
          </a:prstGeom>
          <a:ln w="38100">
            <a:solidFill>
              <a:schemeClr val="accent1"/>
            </a:solidFill>
          </a:ln>
          <a:scene3d>
            <a:camera prst="perspectiveRelaxed"/>
            <a:lightRig rig="threePt" dir="t"/>
          </a:scene3d>
          <a:sp3d>
            <a:bevelT/>
          </a:sp3d>
        </p:spPr>
      </p:pic>
      <p:graphicFrame>
        <p:nvGraphicFramePr>
          <p:cNvPr id="2" name="Diagram 1">
            <a:extLst>
              <a:ext uri="{FF2B5EF4-FFF2-40B4-BE49-F238E27FC236}">
                <a16:creationId xmlns:a16="http://schemas.microsoft.com/office/drawing/2014/main" id="{56D5263E-968B-4321-8424-87004D7EBD1B}"/>
              </a:ext>
            </a:extLst>
          </p:cNvPr>
          <p:cNvGraphicFramePr/>
          <p:nvPr>
            <p:extLst>
              <p:ext uri="{D42A27DB-BD31-4B8C-83A1-F6EECF244321}">
                <p14:modId xmlns:p14="http://schemas.microsoft.com/office/powerpoint/2010/main" val="2472265621"/>
              </p:ext>
            </p:extLst>
          </p:nvPr>
        </p:nvGraphicFramePr>
        <p:xfrm>
          <a:off x="231121" y="1103673"/>
          <a:ext cx="11342191" cy="575265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TextBox 2">
            <a:extLst>
              <a:ext uri="{FF2B5EF4-FFF2-40B4-BE49-F238E27FC236}">
                <a16:creationId xmlns:a16="http://schemas.microsoft.com/office/drawing/2014/main" id="{A7F203DB-77B4-41B0-B14B-98D63A158177}"/>
              </a:ext>
            </a:extLst>
          </p:cNvPr>
          <p:cNvSpPr txBox="1"/>
          <p:nvPr/>
        </p:nvSpPr>
        <p:spPr>
          <a:xfrm>
            <a:off x="417760" y="181150"/>
            <a:ext cx="3441285" cy="588140"/>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4" name="Title 2">
            <a:extLst>
              <a:ext uri="{FF2B5EF4-FFF2-40B4-BE49-F238E27FC236}">
                <a16:creationId xmlns:a16="http://schemas.microsoft.com/office/drawing/2014/main" id="{F34BB69B-A45D-8AA4-270F-7DBAC4DD1E16}"/>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5" name="Slide Number Placeholder 1">
            <a:extLst>
              <a:ext uri="{FF2B5EF4-FFF2-40B4-BE49-F238E27FC236}">
                <a16:creationId xmlns:a16="http://schemas.microsoft.com/office/drawing/2014/main" id="{C80EA8B4-8A1F-D4CC-D11A-B2703B272C4C}"/>
              </a:ext>
            </a:extLst>
          </p:cNvPr>
          <p:cNvSpPr>
            <a:spLocks noGrp="1"/>
          </p:cNvSpPr>
          <p:nvPr>
            <p:ph type="sldNum" sz="quarter" idx="2"/>
          </p:nvPr>
        </p:nvSpPr>
        <p:spPr>
          <a:xfrm>
            <a:off x="11465781" y="6225871"/>
            <a:ext cx="326002" cy="450979"/>
          </a:xfrm>
        </p:spPr>
        <p:txBody>
          <a:bodyPr/>
          <a:lstStyle/>
          <a:p>
            <a:fld id="{86CB4B4D-7CA3-9044-876B-883B54F8677D}" type="slidenum">
              <a:rPr lang="en-US" sz="1800" smtClean="0">
                <a:latin typeface="Arial Black" panose="020B0A04020102020204" pitchFamily="34" charset="0"/>
              </a:rPr>
              <a:pPr/>
              <a:t>7</a:t>
            </a:fld>
            <a:endParaRPr lang="en-US" sz="1800">
              <a:latin typeface="Arial Black" panose="020B0A04020102020204" pitchFamily="34" charset="0"/>
            </a:endParaRPr>
          </a:p>
        </p:txBody>
      </p:sp>
    </p:spTree>
    <p:extLst>
      <p:ext uri="{BB962C8B-B14F-4D97-AF65-F5344CB8AC3E}">
        <p14:creationId xmlns:p14="http://schemas.microsoft.com/office/powerpoint/2010/main" val="37686693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ainting of a person in a robe and a crowd of people&#10;&#10;Description automatically generated">
            <a:extLst>
              <a:ext uri="{FF2B5EF4-FFF2-40B4-BE49-F238E27FC236}">
                <a16:creationId xmlns:a16="http://schemas.microsoft.com/office/drawing/2014/main" id="{4E04ECF5-398F-C1BC-2F82-4572E701668B}"/>
              </a:ext>
            </a:extLst>
          </p:cNvPr>
          <p:cNvPicPr>
            <a:picLocks noChangeAspect="1"/>
          </p:cNvPicPr>
          <p:nvPr/>
        </p:nvPicPr>
        <p:blipFill>
          <a:blip r:embed="rId3"/>
          <a:stretch>
            <a:fillRect/>
          </a:stretch>
        </p:blipFill>
        <p:spPr>
          <a:xfrm>
            <a:off x="312755" y="1043872"/>
            <a:ext cx="11879245" cy="5814127"/>
          </a:xfrm>
          <a:prstGeom prst="rect">
            <a:avLst/>
          </a:prstGeom>
        </p:spPr>
      </p:pic>
      <p:graphicFrame>
        <p:nvGraphicFramePr>
          <p:cNvPr id="2" name="Diagram 1">
            <a:extLst>
              <a:ext uri="{FF2B5EF4-FFF2-40B4-BE49-F238E27FC236}">
                <a16:creationId xmlns:a16="http://schemas.microsoft.com/office/drawing/2014/main" id="{56D5263E-968B-4321-8424-87004D7EBD1B}"/>
              </a:ext>
            </a:extLst>
          </p:cNvPr>
          <p:cNvGraphicFramePr/>
          <p:nvPr>
            <p:extLst>
              <p:ext uri="{D42A27DB-BD31-4B8C-83A1-F6EECF244321}">
                <p14:modId xmlns:p14="http://schemas.microsoft.com/office/powerpoint/2010/main" val="695300187"/>
              </p:ext>
            </p:extLst>
          </p:nvPr>
        </p:nvGraphicFramePr>
        <p:xfrm>
          <a:off x="424904" y="780598"/>
          <a:ext cx="11342191" cy="602293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TextBox 2">
            <a:extLst>
              <a:ext uri="{FF2B5EF4-FFF2-40B4-BE49-F238E27FC236}">
                <a16:creationId xmlns:a16="http://schemas.microsoft.com/office/drawing/2014/main" id="{647FB8DA-9EB2-5D17-2B29-5AB3D8BE23CC}"/>
              </a:ext>
            </a:extLst>
          </p:cNvPr>
          <p:cNvSpPr txBox="1"/>
          <p:nvPr/>
        </p:nvSpPr>
        <p:spPr>
          <a:xfrm>
            <a:off x="417760" y="181150"/>
            <a:ext cx="3441285" cy="588140"/>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4" name="Title 2">
            <a:extLst>
              <a:ext uri="{FF2B5EF4-FFF2-40B4-BE49-F238E27FC236}">
                <a16:creationId xmlns:a16="http://schemas.microsoft.com/office/drawing/2014/main" id="{909E820A-9700-3040-5A1D-F57FDF988B8D}"/>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sp>
        <p:nvSpPr>
          <p:cNvPr id="5" name="Slide Number Placeholder 1">
            <a:extLst>
              <a:ext uri="{FF2B5EF4-FFF2-40B4-BE49-F238E27FC236}">
                <a16:creationId xmlns:a16="http://schemas.microsoft.com/office/drawing/2014/main" id="{ABC4BF77-0788-815E-75EF-9989B7F46AF1}"/>
              </a:ext>
            </a:extLst>
          </p:cNvPr>
          <p:cNvSpPr>
            <a:spLocks noGrp="1"/>
          </p:cNvSpPr>
          <p:nvPr>
            <p:ph type="sldNum" sz="quarter" idx="2"/>
          </p:nvPr>
        </p:nvSpPr>
        <p:spPr>
          <a:xfrm>
            <a:off x="11553242" y="6225871"/>
            <a:ext cx="326002" cy="450979"/>
          </a:xfrm>
        </p:spPr>
        <p:txBody>
          <a:bodyPr/>
          <a:lstStyle/>
          <a:p>
            <a:fld id="{86CB4B4D-7CA3-9044-876B-883B54F8677D}" type="slidenum">
              <a:rPr lang="en-US" sz="1800" smtClean="0">
                <a:latin typeface="Arial Black" panose="020B0A04020102020204" pitchFamily="34" charset="0"/>
              </a:rPr>
              <a:pPr/>
              <a:t>8</a:t>
            </a:fld>
            <a:endParaRPr lang="en-US" sz="1800">
              <a:latin typeface="Arial Black" panose="020B0A04020102020204" pitchFamily="34" charset="0"/>
            </a:endParaRPr>
          </a:p>
        </p:txBody>
      </p:sp>
    </p:spTree>
    <p:extLst>
      <p:ext uri="{BB962C8B-B14F-4D97-AF65-F5344CB8AC3E}">
        <p14:creationId xmlns:p14="http://schemas.microsoft.com/office/powerpoint/2010/main" val="29794511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7376502-5536-30AB-9B5D-6448FF767CC4}"/>
              </a:ext>
            </a:extLst>
          </p:cNvPr>
          <p:cNvSpPr txBox="1"/>
          <p:nvPr/>
        </p:nvSpPr>
        <p:spPr>
          <a:xfrm>
            <a:off x="417760" y="181150"/>
            <a:ext cx="3441285" cy="588140"/>
          </a:xfrm>
          <a:prstGeom prst="rect">
            <a:avLst/>
          </a:prstGeom>
          <a:solidFill>
            <a:schemeClr val="accent1">
              <a:lumMod val="20000"/>
              <a:lumOff val="80000"/>
              <a:alpha val="30000"/>
            </a:schemeClr>
          </a:solidFill>
          <a:ln w="63500">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latin typeface="Gotham Medium" panose="02000604030000020004"/>
              </a:rPr>
              <a:t>LESSON CONTEXT</a:t>
            </a:r>
          </a:p>
        </p:txBody>
      </p:sp>
      <p:sp>
        <p:nvSpPr>
          <p:cNvPr id="4" name="Title 2">
            <a:extLst>
              <a:ext uri="{FF2B5EF4-FFF2-40B4-BE49-F238E27FC236}">
                <a16:creationId xmlns:a16="http://schemas.microsoft.com/office/drawing/2014/main" id="{B671C6F6-65EC-97F2-2FAE-5240262561C3}"/>
              </a:ext>
            </a:extLst>
          </p:cNvPr>
          <p:cNvSpPr txBox="1">
            <a:spLocks/>
          </p:cNvSpPr>
          <p:nvPr/>
        </p:nvSpPr>
        <p:spPr>
          <a:xfrm>
            <a:off x="7655860" y="181150"/>
            <a:ext cx="4386518" cy="514350"/>
          </a:xfrm>
          <a:prstGeom prst="rect">
            <a:avLst/>
          </a:prstGeom>
          <a:solidFill>
            <a:schemeClr val="accent1">
              <a:lumMod val="20000"/>
              <a:lumOff val="80000"/>
              <a:alpha val="30000"/>
            </a:schemeClr>
          </a:solidFill>
          <a:ln w="63500">
            <a:solidFill>
              <a:schemeClr val="accent1">
                <a:lumMod val="50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tx1"/>
                </a:solidFill>
                <a:effectLst>
                  <a:outerShdw blurRad="38100" dist="38100" dir="2700000" algn="tl">
                    <a:srgbClr val="000000">
                      <a:alpha val="43137"/>
                    </a:srgbClr>
                  </a:outerShdw>
                </a:effectLst>
                <a:latin typeface="Gotham Medium" panose="02000604030000020004"/>
              </a:rPr>
              <a:t>Solomon Dedicates the Temple</a:t>
            </a:r>
          </a:p>
        </p:txBody>
      </p:sp>
      <p:graphicFrame>
        <p:nvGraphicFramePr>
          <p:cNvPr id="6" name="Diagram 5">
            <a:extLst>
              <a:ext uri="{FF2B5EF4-FFF2-40B4-BE49-F238E27FC236}">
                <a16:creationId xmlns:a16="http://schemas.microsoft.com/office/drawing/2014/main" id="{ABDD814E-B190-BD41-850B-892C110D3C65}"/>
              </a:ext>
            </a:extLst>
          </p:cNvPr>
          <p:cNvGraphicFramePr/>
          <p:nvPr>
            <p:extLst>
              <p:ext uri="{D42A27DB-BD31-4B8C-83A1-F6EECF244321}">
                <p14:modId xmlns:p14="http://schemas.microsoft.com/office/powerpoint/2010/main" val="256762406"/>
              </p:ext>
            </p:extLst>
          </p:nvPr>
        </p:nvGraphicFramePr>
        <p:xfrm>
          <a:off x="424904" y="780598"/>
          <a:ext cx="11342191" cy="60229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1">
            <a:extLst>
              <a:ext uri="{FF2B5EF4-FFF2-40B4-BE49-F238E27FC236}">
                <a16:creationId xmlns:a16="http://schemas.microsoft.com/office/drawing/2014/main" id="{695DC822-85B5-A178-D46E-E634C6FE1F5E}"/>
              </a:ext>
            </a:extLst>
          </p:cNvPr>
          <p:cNvSpPr>
            <a:spLocks noGrp="1"/>
          </p:cNvSpPr>
          <p:nvPr>
            <p:ph type="sldNum" sz="quarter" idx="2"/>
          </p:nvPr>
        </p:nvSpPr>
        <p:spPr>
          <a:xfrm>
            <a:off x="11465781" y="6225871"/>
            <a:ext cx="326002" cy="450979"/>
          </a:xfrm>
        </p:spPr>
        <p:txBody>
          <a:bodyPr/>
          <a:lstStyle/>
          <a:p>
            <a:fld id="{86CB4B4D-7CA3-9044-876B-883B54F8677D}" type="slidenum">
              <a:rPr lang="en-US" sz="1800" smtClean="0">
                <a:latin typeface="Arial Black" panose="020B0A04020102020204" pitchFamily="34" charset="0"/>
              </a:rPr>
              <a:pPr/>
              <a:t>9</a:t>
            </a:fld>
            <a:endParaRPr lang="en-US" sz="1800">
              <a:latin typeface="Arial Black" panose="020B0A04020102020204" pitchFamily="34" charset="0"/>
            </a:endParaRPr>
          </a:p>
        </p:txBody>
      </p:sp>
    </p:spTree>
    <p:extLst>
      <p:ext uri="{BB962C8B-B14F-4D97-AF65-F5344CB8AC3E}">
        <p14:creationId xmlns:p14="http://schemas.microsoft.com/office/powerpoint/2010/main" val="42342385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TM03457452[[fn=Celestial]]</Template>
  <TotalTime>1424</TotalTime>
  <Words>8397</Words>
  <Application>Microsoft Office PowerPoint</Application>
  <PresentationFormat>Widescreen</PresentationFormat>
  <Paragraphs>360</Paragraphs>
  <Slides>21</Slides>
  <Notes>20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21</vt:i4>
      </vt:variant>
    </vt:vector>
  </HeadingPairs>
  <TitlesOfParts>
    <vt:vector size="33" baseType="lpstr">
      <vt:lpstr>Aptos</vt:lpstr>
      <vt:lpstr>Arial</vt:lpstr>
      <vt:lpstr>Arial Black</vt:lpstr>
      <vt:lpstr>Calibri</vt:lpstr>
      <vt:lpstr>Calibri Light</vt:lpstr>
      <vt:lpstr>Chalkduster</vt:lpstr>
      <vt:lpstr>Consolas</vt:lpstr>
      <vt:lpstr>Gotham Book</vt:lpstr>
      <vt:lpstr>Gotham Medium</vt:lpstr>
      <vt:lpstr>Helvetica Neue</vt:lpstr>
      <vt:lpstr>Wingdings</vt:lpstr>
      <vt:lpstr>Celestial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4</cp:revision>
  <dcterms:created xsi:type="dcterms:W3CDTF">2021-02-18T19:10:29Z</dcterms:created>
  <dcterms:modified xsi:type="dcterms:W3CDTF">2024-09-03T17:58:49Z</dcterms:modified>
</cp:coreProperties>
</file>