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3"/>
  </p:notesMasterIdLst>
  <p:sldIdLst>
    <p:sldId id="256" r:id="rId2"/>
    <p:sldId id="308" r:id="rId3"/>
    <p:sldId id="307" r:id="rId4"/>
    <p:sldId id="313" r:id="rId5"/>
    <p:sldId id="303" r:id="rId6"/>
    <p:sldId id="507" r:id="rId7"/>
    <p:sldId id="471" r:id="rId8"/>
    <p:sldId id="501" r:id="rId9"/>
    <p:sldId id="508" r:id="rId10"/>
    <p:sldId id="472" r:id="rId11"/>
    <p:sldId id="284" r:id="rId12"/>
    <p:sldId id="502" r:id="rId13"/>
    <p:sldId id="290" r:id="rId14"/>
    <p:sldId id="464" r:id="rId15"/>
    <p:sldId id="510" r:id="rId16"/>
    <p:sldId id="431" r:id="rId17"/>
    <p:sldId id="432" r:id="rId18"/>
    <p:sldId id="505" r:id="rId19"/>
    <p:sldId id="490" r:id="rId20"/>
    <p:sldId id="512" r:id="rId21"/>
    <p:sldId id="511"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92BD51-BF34-4171-ABBF-F221D1A04051}" v="18" dt="2024-09-18T00:12:59.8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33" autoAdjust="0"/>
  </p:normalViewPr>
  <p:slideViewPr>
    <p:cSldViewPr snapToGrid="0">
      <p:cViewPr varScale="1">
        <p:scale>
          <a:sx n="78" d="100"/>
          <a:sy n="78" d="100"/>
        </p:scale>
        <p:origin x="178" y="91"/>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D992BD51-BF34-4171-ABBF-F221D1A04051}"/>
    <pc:docChg chg="undo custSel addSld delSld modSld sldOrd">
      <pc:chgData name="Stanford Bowman" userId="6ede3e4e1afbea80" providerId="LiveId" clId="{D992BD51-BF34-4171-ABBF-F221D1A04051}" dt="2024-09-18T00:28:06.064" v="1430" actId="207"/>
      <pc:docMkLst>
        <pc:docMk/>
      </pc:docMkLst>
      <pc:sldChg chg="addSp modSp mod modNotesTx">
        <pc:chgData name="Stanford Bowman" userId="6ede3e4e1afbea80" providerId="LiveId" clId="{D992BD51-BF34-4171-ABBF-F221D1A04051}" dt="2024-09-18T00:28:06.064" v="1430" actId="207"/>
        <pc:sldMkLst>
          <pc:docMk/>
          <pc:sldMk cId="3200626889" sldId="256"/>
        </pc:sldMkLst>
        <pc:spChg chg="add mod ord">
          <ac:chgData name="Stanford Bowman" userId="6ede3e4e1afbea80" providerId="LiveId" clId="{D992BD51-BF34-4171-ABBF-F221D1A04051}" dt="2024-09-18T00:28:06.064" v="1430" actId="207"/>
          <ac:spMkLst>
            <pc:docMk/>
            <pc:sldMk cId="3200626889" sldId="256"/>
            <ac:spMk id="4" creationId="{AF104648-08AD-9AD9-D076-99133B35E77C}"/>
          </ac:spMkLst>
        </pc:spChg>
      </pc:sldChg>
      <pc:sldChg chg="modNotesTx">
        <pc:chgData name="Stanford Bowman" userId="6ede3e4e1afbea80" providerId="LiveId" clId="{D992BD51-BF34-4171-ABBF-F221D1A04051}" dt="2024-09-16T16:42:45.949" v="1286" actId="6549"/>
        <pc:sldMkLst>
          <pc:docMk/>
          <pc:sldMk cId="1289981395" sldId="284"/>
        </pc:sldMkLst>
      </pc:sldChg>
      <pc:sldChg chg="modSp mod modNotesTx">
        <pc:chgData name="Stanford Bowman" userId="6ede3e4e1afbea80" providerId="LiveId" clId="{D992BD51-BF34-4171-ABBF-F221D1A04051}" dt="2024-09-16T16:45:08.777" v="1302" actId="6549"/>
        <pc:sldMkLst>
          <pc:docMk/>
          <pc:sldMk cId="302755266" sldId="290"/>
        </pc:sldMkLst>
        <pc:spChg chg="mod">
          <ac:chgData name="Stanford Bowman" userId="6ede3e4e1afbea80" providerId="LiveId" clId="{D992BD51-BF34-4171-ABBF-F221D1A04051}" dt="2024-09-13T01:19:02.964" v="1165"/>
          <ac:spMkLst>
            <pc:docMk/>
            <pc:sldMk cId="302755266" sldId="290"/>
            <ac:spMk id="5" creationId="{30C654AB-A098-10F8-E65C-363BA0977DBC}"/>
          </ac:spMkLst>
        </pc:spChg>
      </pc:sldChg>
      <pc:sldChg chg="modNotesTx">
        <pc:chgData name="Stanford Bowman" userId="6ede3e4e1afbea80" providerId="LiveId" clId="{D992BD51-BF34-4171-ABBF-F221D1A04051}" dt="2024-09-16T16:32:15.271" v="1219" actId="6549"/>
        <pc:sldMkLst>
          <pc:docMk/>
          <pc:sldMk cId="3159288639" sldId="303"/>
        </pc:sldMkLst>
      </pc:sldChg>
      <pc:sldChg chg="modNotesTx">
        <pc:chgData name="Stanford Bowman" userId="6ede3e4e1afbea80" providerId="LiveId" clId="{D992BD51-BF34-4171-ABBF-F221D1A04051}" dt="2024-09-16T16:28:08.056" v="1192"/>
        <pc:sldMkLst>
          <pc:docMk/>
          <pc:sldMk cId="1613598062" sldId="307"/>
        </pc:sldMkLst>
      </pc:sldChg>
      <pc:sldChg chg="modNotesTx">
        <pc:chgData name="Stanford Bowman" userId="6ede3e4e1afbea80" providerId="LiveId" clId="{D992BD51-BF34-4171-ABBF-F221D1A04051}" dt="2024-09-16T16:31:23.141" v="1212" actId="15"/>
        <pc:sldMkLst>
          <pc:docMk/>
          <pc:sldMk cId="2270028676" sldId="313"/>
        </pc:sldMkLst>
      </pc:sldChg>
      <pc:sldChg chg="modNotes modNotesTx">
        <pc:chgData name="Stanford Bowman" userId="6ede3e4e1afbea80" providerId="LiveId" clId="{D992BD51-BF34-4171-ABBF-F221D1A04051}" dt="2024-09-16T16:51:24.429" v="1318"/>
        <pc:sldMkLst>
          <pc:docMk/>
          <pc:sldMk cId="1145517130" sldId="431"/>
        </pc:sldMkLst>
      </pc:sldChg>
      <pc:sldChg chg="modNotes modNotesTx">
        <pc:chgData name="Stanford Bowman" userId="6ede3e4e1afbea80" providerId="LiveId" clId="{D992BD51-BF34-4171-ABBF-F221D1A04051}" dt="2024-09-18T00:12:59.878" v="1390" actId="27636"/>
        <pc:sldMkLst>
          <pc:docMk/>
          <pc:sldMk cId="0" sldId="432"/>
        </pc:sldMkLst>
      </pc:sldChg>
      <pc:sldChg chg="modNotesTx">
        <pc:chgData name="Stanford Bowman" userId="6ede3e4e1afbea80" providerId="LiveId" clId="{D992BD51-BF34-4171-ABBF-F221D1A04051}" dt="2024-09-16T16:48:41.628" v="1309" actId="6549"/>
        <pc:sldMkLst>
          <pc:docMk/>
          <pc:sldMk cId="2204509585" sldId="464"/>
        </pc:sldMkLst>
      </pc:sldChg>
      <pc:sldChg chg="modNotesTx">
        <pc:chgData name="Stanford Bowman" userId="6ede3e4e1afbea80" providerId="LiveId" clId="{D992BD51-BF34-4171-ABBF-F221D1A04051}" dt="2024-09-16T16:33:57.041" v="1235" actId="6549"/>
        <pc:sldMkLst>
          <pc:docMk/>
          <pc:sldMk cId="2054530254" sldId="471"/>
        </pc:sldMkLst>
      </pc:sldChg>
      <pc:sldChg chg="modNotesTx">
        <pc:chgData name="Stanford Bowman" userId="6ede3e4e1afbea80" providerId="LiveId" clId="{D992BD51-BF34-4171-ABBF-F221D1A04051}" dt="2024-09-16T16:39:29.879" v="1266" actId="6549"/>
        <pc:sldMkLst>
          <pc:docMk/>
          <pc:sldMk cId="1644004683" sldId="472"/>
        </pc:sldMkLst>
      </pc:sldChg>
      <pc:sldChg chg="delSp modSp mod ord delAnim modNotes modNotesTx">
        <pc:chgData name="Stanford Bowman" userId="6ede3e4e1afbea80" providerId="LiveId" clId="{D992BD51-BF34-4171-ABBF-F221D1A04051}" dt="2024-09-13T00:37:28.535" v="135"/>
        <pc:sldMkLst>
          <pc:docMk/>
          <pc:sldMk cId="2164291554" sldId="490"/>
        </pc:sldMkLst>
        <pc:spChg chg="mod">
          <ac:chgData name="Stanford Bowman" userId="6ede3e4e1afbea80" providerId="LiveId" clId="{D992BD51-BF34-4171-ABBF-F221D1A04051}" dt="2024-09-13T00:36:47.339" v="132" actId="6549"/>
          <ac:spMkLst>
            <pc:docMk/>
            <pc:sldMk cId="2164291554" sldId="490"/>
            <ac:spMk id="3" creationId="{C173528E-EDC8-4FBE-9BE9-878B206B957E}"/>
          </ac:spMkLst>
        </pc:spChg>
        <pc:spChg chg="mod">
          <ac:chgData name="Stanford Bowman" userId="6ede3e4e1afbea80" providerId="LiveId" clId="{D992BD51-BF34-4171-ABBF-F221D1A04051}" dt="2024-09-13T00:36:42.121" v="131" actId="404"/>
          <ac:spMkLst>
            <pc:docMk/>
            <pc:sldMk cId="2164291554" sldId="490"/>
            <ac:spMk id="17" creationId="{14AC41A1-33C5-4C7C-B422-50039177CC54}"/>
          </ac:spMkLst>
        </pc:spChg>
        <pc:spChg chg="del">
          <ac:chgData name="Stanford Bowman" userId="6ede3e4e1afbea80" providerId="LiveId" clId="{D992BD51-BF34-4171-ABBF-F221D1A04051}" dt="2024-09-13T00:35:23.293" v="95" actId="478"/>
          <ac:spMkLst>
            <pc:docMk/>
            <pc:sldMk cId="2164291554" sldId="490"/>
            <ac:spMk id="19" creationId="{A4790069-3926-4E2F-88BC-83AD742323DE}"/>
          </ac:spMkLst>
        </pc:spChg>
        <pc:spChg chg="mod">
          <ac:chgData name="Stanford Bowman" userId="6ede3e4e1afbea80" providerId="LiveId" clId="{D992BD51-BF34-4171-ABBF-F221D1A04051}" dt="2024-09-13T00:36:42.121" v="131" actId="404"/>
          <ac:spMkLst>
            <pc:docMk/>
            <pc:sldMk cId="2164291554" sldId="490"/>
            <ac:spMk id="21" creationId="{D5CA7739-1376-4613-8ADE-73CDD8360891}"/>
          </ac:spMkLst>
        </pc:spChg>
        <pc:spChg chg="mod">
          <ac:chgData name="Stanford Bowman" userId="6ede3e4e1afbea80" providerId="LiveId" clId="{D992BD51-BF34-4171-ABBF-F221D1A04051}" dt="2024-09-13T00:33:13.607" v="21" actId="20577"/>
          <ac:spMkLst>
            <pc:docMk/>
            <pc:sldMk cId="2164291554" sldId="490"/>
            <ac:spMk id="23" creationId="{4AE1B342-E6EE-45AE-83D4-7797DFEF110B}"/>
          </ac:spMkLst>
        </pc:spChg>
      </pc:sldChg>
      <pc:sldChg chg="modNotesTx">
        <pc:chgData name="Stanford Bowman" userId="6ede3e4e1afbea80" providerId="LiveId" clId="{D992BD51-BF34-4171-ABBF-F221D1A04051}" dt="2024-09-16T16:36:15.573" v="1242" actId="6549"/>
        <pc:sldMkLst>
          <pc:docMk/>
          <pc:sldMk cId="2355448589" sldId="501"/>
        </pc:sldMkLst>
      </pc:sldChg>
      <pc:sldChg chg="modSp modNotesTx">
        <pc:chgData name="Stanford Bowman" userId="6ede3e4e1afbea80" providerId="LiveId" clId="{D992BD51-BF34-4171-ABBF-F221D1A04051}" dt="2024-09-16T16:43:47.788" v="1295" actId="15"/>
        <pc:sldMkLst>
          <pc:docMk/>
          <pc:sldMk cId="2241347876" sldId="502"/>
        </pc:sldMkLst>
        <pc:spChg chg="mod">
          <ac:chgData name="Stanford Bowman" userId="6ede3e4e1afbea80" providerId="LiveId" clId="{D992BD51-BF34-4171-ABBF-F221D1A04051}" dt="2024-09-13T01:19:02.964" v="1165"/>
          <ac:spMkLst>
            <pc:docMk/>
            <pc:sldMk cId="2241347876" sldId="502"/>
            <ac:spMk id="5" creationId="{30C654AB-A098-10F8-E65C-363BA0977DBC}"/>
          </ac:spMkLst>
        </pc:spChg>
      </pc:sldChg>
      <pc:sldChg chg="del">
        <pc:chgData name="Stanford Bowman" userId="6ede3e4e1afbea80" providerId="LiveId" clId="{D992BD51-BF34-4171-ABBF-F221D1A04051}" dt="2024-09-13T00:37:25.672" v="133" actId="47"/>
        <pc:sldMkLst>
          <pc:docMk/>
          <pc:sldMk cId="3408781321" sldId="504"/>
        </pc:sldMkLst>
      </pc:sldChg>
      <pc:sldChg chg="modSp mod modNotesTx">
        <pc:chgData name="Stanford Bowman" userId="6ede3e4e1afbea80" providerId="LiveId" clId="{D992BD51-BF34-4171-ABBF-F221D1A04051}" dt="2024-09-18T00:13:19.056" v="1392" actId="15"/>
        <pc:sldMkLst>
          <pc:docMk/>
          <pc:sldMk cId="3745654297" sldId="505"/>
        </pc:sldMkLst>
        <pc:spChg chg="mod">
          <ac:chgData name="Stanford Bowman" userId="6ede3e4e1afbea80" providerId="LiveId" clId="{D992BD51-BF34-4171-ABBF-F221D1A04051}" dt="2024-09-13T00:30:30.124" v="1" actId="1076"/>
          <ac:spMkLst>
            <pc:docMk/>
            <pc:sldMk cId="3745654297" sldId="505"/>
            <ac:spMk id="4" creationId="{AED00701-B42A-E1E8-42DC-0914BA385DDA}"/>
          </ac:spMkLst>
        </pc:spChg>
      </pc:sldChg>
      <pc:sldChg chg="del">
        <pc:chgData name="Stanford Bowman" userId="6ede3e4e1afbea80" providerId="LiveId" clId="{D992BD51-BF34-4171-ABBF-F221D1A04051}" dt="2024-09-13T00:30:49.088" v="5" actId="2696"/>
        <pc:sldMkLst>
          <pc:docMk/>
          <pc:sldMk cId="4067152963" sldId="506"/>
        </pc:sldMkLst>
      </pc:sldChg>
      <pc:sldChg chg="modNotesTx">
        <pc:chgData name="Stanford Bowman" userId="6ede3e4e1afbea80" providerId="LiveId" clId="{D992BD51-BF34-4171-ABBF-F221D1A04051}" dt="2024-09-16T16:33:07.492" v="1229" actId="6549"/>
        <pc:sldMkLst>
          <pc:docMk/>
          <pc:sldMk cId="3117454917" sldId="507"/>
        </pc:sldMkLst>
      </pc:sldChg>
      <pc:sldChg chg="modNotesTx">
        <pc:chgData name="Stanford Bowman" userId="6ede3e4e1afbea80" providerId="LiveId" clId="{D992BD51-BF34-4171-ABBF-F221D1A04051}" dt="2024-09-16T16:37:43.224" v="1256" actId="6549"/>
        <pc:sldMkLst>
          <pc:docMk/>
          <pc:sldMk cId="3393020048" sldId="508"/>
        </pc:sldMkLst>
      </pc:sldChg>
      <pc:sldChg chg="del">
        <pc:chgData name="Stanford Bowman" userId="6ede3e4e1afbea80" providerId="LiveId" clId="{D992BD51-BF34-4171-ABBF-F221D1A04051}" dt="2024-09-13T01:16:27.531" v="158" actId="47"/>
        <pc:sldMkLst>
          <pc:docMk/>
          <pc:sldMk cId="1283910720" sldId="509"/>
        </pc:sldMkLst>
      </pc:sldChg>
      <pc:sldChg chg="modNotesTx">
        <pc:chgData name="Stanford Bowman" userId="6ede3e4e1afbea80" providerId="LiveId" clId="{D992BD51-BF34-4171-ABBF-F221D1A04051}" dt="2024-09-16T16:49:30.088" v="1316" actId="6549"/>
        <pc:sldMkLst>
          <pc:docMk/>
          <pc:sldMk cId="200813929" sldId="510"/>
        </pc:sldMkLst>
      </pc:sldChg>
      <pc:sldChg chg="add ord">
        <pc:chgData name="Stanford Bowman" userId="6ede3e4e1afbea80" providerId="LiveId" clId="{D992BD51-BF34-4171-ABBF-F221D1A04051}" dt="2024-09-13T00:30:43.486" v="4"/>
        <pc:sldMkLst>
          <pc:docMk/>
          <pc:sldMk cId="3178984833" sldId="511"/>
        </pc:sldMkLst>
      </pc:sldChg>
      <pc:sldChg chg="modSp add mod modNotesTx">
        <pc:chgData name="Stanford Bowman" userId="6ede3e4e1afbea80" providerId="LiveId" clId="{D992BD51-BF34-4171-ABBF-F221D1A04051}" dt="2024-09-13T00:42:12.745" v="155"/>
        <pc:sldMkLst>
          <pc:docMk/>
          <pc:sldMk cId="315516449" sldId="512"/>
        </pc:sldMkLst>
        <pc:spChg chg="mod">
          <ac:chgData name="Stanford Bowman" userId="6ede3e4e1afbea80" providerId="LiveId" clId="{D992BD51-BF34-4171-ABBF-F221D1A04051}" dt="2024-09-13T00:41:45.617" v="154"/>
          <ac:spMkLst>
            <pc:docMk/>
            <pc:sldMk cId="315516449" sldId="512"/>
            <ac:spMk id="3" creationId="{C173528E-EDC8-4FBE-9BE9-878B206B957E}"/>
          </ac:spMkLst>
        </pc:spChg>
        <pc:spChg chg="mod">
          <ac:chgData name="Stanford Bowman" userId="6ede3e4e1afbea80" providerId="LiveId" clId="{D992BD51-BF34-4171-ABBF-F221D1A04051}" dt="2024-09-13T00:42:12.745" v="155"/>
          <ac:spMkLst>
            <pc:docMk/>
            <pc:sldMk cId="315516449" sldId="512"/>
            <ac:spMk id="17" creationId="{14AC41A1-33C5-4C7C-B422-50039177CC54}"/>
          </ac:spMkLst>
        </pc:spChg>
        <pc:spChg chg="mod">
          <ac:chgData name="Stanford Bowman" userId="6ede3e4e1afbea80" providerId="LiveId" clId="{D992BD51-BF34-4171-ABBF-F221D1A04051}" dt="2024-09-13T00:40:51.705" v="151"/>
          <ac:spMkLst>
            <pc:docMk/>
            <pc:sldMk cId="315516449" sldId="512"/>
            <ac:spMk id="21" creationId="{D5CA7739-1376-4613-8ADE-73CDD8360891}"/>
          </ac:spMkLst>
        </pc:spChg>
        <pc:spChg chg="mod">
          <ac:chgData name="Stanford Bowman" userId="6ede3e4e1afbea80" providerId="LiveId" clId="{D992BD51-BF34-4171-ABBF-F221D1A04051}" dt="2024-09-13T00:39:41.793" v="145" actId="14100"/>
          <ac:spMkLst>
            <pc:docMk/>
            <pc:sldMk cId="315516449" sldId="512"/>
            <ac:spMk id="23" creationId="{4AE1B342-E6EE-45AE-83D4-7797DFEF110B}"/>
          </ac:spMkLst>
        </pc:spChg>
      </pc:sldChg>
    </pc:docChg>
  </pc:docChgLst>
  <pc:docChgLst>
    <pc:chgData name="Stanford Bowman" userId="6ede3e4e1afbea80" providerId="LiveId" clId="{D8DB8F68-81E4-4399-BDED-A3AD0E911055}"/>
    <pc:docChg chg="undo custSel addSld delSld modSld sldOrd modMainMaster">
      <pc:chgData name="Stanford Bowman" userId="6ede3e4e1afbea80" providerId="LiveId" clId="{D8DB8F68-81E4-4399-BDED-A3AD0E911055}" dt="2023-10-02T23:35:12.229" v="1029" actId="1076"/>
      <pc:docMkLst>
        <pc:docMk/>
      </pc:docMkLst>
      <pc:sldChg chg="addSp delSp modSp mod setBg">
        <pc:chgData name="Stanford Bowman" userId="6ede3e4e1afbea80" providerId="LiveId" clId="{D8DB8F68-81E4-4399-BDED-A3AD0E911055}" dt="2023-10-02T23:35:12.229" v="1029" actId="1076"/>
        <pc:sldMkLst>
          <pc:docMk/>
          <pc:sldMk cId="3200626889" sldId="256"/>
        </pc:sldMkLst>
        <pc:spChg chg="add del mod">
          <ac:chgData name="Stanford Bowman" userId="6ede3e4e1afbea80" providerId="LiveId" clId="{D8DB8F68-81E4-4399-BDED-A3AD0E911055}" dt="2023-09-25T22:19:42.110" v="4" actId="21"/>
          <ac:spMkLst>
            <pc:docMk/>
            <pc:sldMk cId="3200626889" sldId="256"/>
            <ac:spMk id="4" creationId="{67AB3310-CDD9-07D8-C99B-AF19912D8B39}"/>
          </ac:spMkLst>
        </pc:spChg>
        <pc:spChg chg="mod ord">
          <ac:chgData name="Stanford Bowman" userId="6ede3e4e1afbea80" providerId="LiveId" clId="{D8DB8F68-81E4-4399-BDED-A3AD0E911055}" dt="2023-10-02T23:35:12.229" v="1029" actId="1076"/>
          <ac:spMkLst>
            <pc:docMk/>
            <pc:sldMk cId="3200626889" sldId="256"/>
            <ac:spMk id="5" creationId="{B0D194DB-25C8-436E-B1D6-CD9689FE1098}"/>
          </ac:spMkLst>
        </pc:spChg>
      </pc:sldChg>
      <pc:sldChg chg="modSp mod">
        <pc:chgData name="Stanford Bowman" userId="6ede3e4e1afbea80" providerId="LiveId" clId="{D8DB8F68-81E4-4399-BDED-A3AD0E911055}" dt="2023-09-30T23:23:33.562" v="1008" actId="207"/>
        <pc:sldMkLst>
          <pc:docMk/>
          <pc:sldMk cId="1289981395" sldId="284"/>
        </pc:sldMkLst>
        <pc:spChg chg="mod">
          <ac:chgData name="Stanford Bowman" userId="6ede3e4e1afbea80" providerId="LiveId" clId="{D8DB8F68-81E4-4399-BDED-A3AD0E911055}" dt="2023-09-25T22:49:34.295" v="207" actId="255"/>
          <ac:spMkLst>
            <pc:docMk/>
            <pc:sldMk cId="1289981395" sldId="284"/>
            <ac:spMk id="4" creationId="{6B23B896-0450-1478-E8C2-3F855299224E}"/>
          </ac:spMkLst>
        </pc:spChg>
        <pc:spChg chg="mod">
          <ac:chgData name="Stanford Bowman" userId="6ede3e4e1afbea80" providerId="LiveId" clId="{D8DB8F68-81E4-4399-BDED-A3AD0E911055}" dt="2023-09-25T22:46:17.721" v="172" actId="27636"/>
          <ac:spMkLst>
            <pc:docMk/>
            <pc:sldMk cId="1289981395" sldId="284"/>
            <ac:spMk id="8" creationId="{C4861362-F672-04A9-E1D9-3D4834500D5C}"/>
          </ac:spMkLst>
        </pc:spChg>
        <pc:spChg chg="mod">
          <ac:chgData name="Stanford Bowman" userId="6ede3e4e1afbea80" providerId="LiveId" clId="{D8DB8F68-81E4-4399-BDED-A3AD0E911055}" dt="2023-09-25T22:46:28.787" v="178" actId="121"/>
          <ac:spMkLst>
            <pc:docMk/>
            <pc:sldMk cId="1289981395" sldId="284"/>
            <ac:spMk id="12" creationId="{0ADC5F61-CED4-4A66-ACAB-B22AE880D933}"/>
          </ac:spMkLst>
        </pc:spChg>
        <pc:spChg chg="mod">
          <ac:chgData name="Stanford Bowman" userId="6ede3e4e1afbea80" providerId="LiveId" clId="{D8DB8F68-81E4-4399-BDED-A3AD0E911055}" dt="2023-09-30T23:23:33.562" v="1008" actId="207"/>
          <ac:spMkLst>
            <pc:docMk/>
            <pc:sldMk cId="1289981395" sldId="284"/>
            <ac:spMk id="13" creationId="{7922DA03-4AA7-4C33-BB3C-C9CE1EAEBC7F}"/>
          </ac:spMkLst>
        </pc:spChg>
        <pc:cxnChg chg="mod">
          <ac:chgData name="Stanford Bowman" userId="6ede3e4e1afbea80" providerId="LiveId" clId="{D8DB8F68-81E4-4399-BDED-A3AD0E911055}" dt="2023-09-30T23:23:31.248" v="1007" actId="208"/>
          <ac:cxnSpMkLst>
            <pc:docMk/>
            <pc:sldMk cId="1289981395" sldId="284"/>
            <ac:cxnSpMk id="7" creationId="{6FA6480E-F333-D81F-ACE2-B77DBA84DB04}"/>
          </ac:cxnSpMkLst>
        </pc:cxnChg>
        <pc:cxnChg chg="mod">
          <ac:chgData name="Stanford Bowman" userId="6ede3e4e1afbea80" providerId="LiveId" clId="{D8DB8F68-81E4-4399-BDED-A3AD0E911055}" dt="2023-09-30T23:23:31.248" v="1007" actId="208"/>
          <ac:cxnSpMkLst>
            <pc:docMk/>
            <pc:sldMk cId="1289981395" sldId="284"/>
            <ac:cxnSpMk id="9" creationId="{C10112F0-6797-2FB5-E372-AF8DB3AE2FC0}"/>
          </ac:cxnSpMkLst>
        </pc:cxnChg>
        <pc:cxnChg chg="mod">
          <ac:chgData name="Stanford Bowman" userId="6ede3e4e1afbea80" providerId="LiveId" clId="{D8DB8F68-81E4-4399-BDED-A3AD0E911055}" dt="2023-09-30T23:23:31.248" v="1007" actId="208"/>
          <ac:cxnSpMkLst>
            <pc:docMk/>
            <pc:sldMk cId="1289981395" sldId="284"/>
            <ac:cxnSpMk id="16" creationId="{BA8694C5-5515-4080-BB94-A172C0192668}"/>
          </ac:cxnSpMkLst>
        </pc:cxnChg>
      </pc:sldChg>
      <pc:sldChg chg="modSp mod modNotesTx">
        <pc:chgData name="Stanford Bowman" userId="6ede3e4e1afbea80" providerId="LiveId" clId="{D8DB8F68-81E4-4399-BDED-A3AD0E911055}" dt="2023-09-30T23:33:32.075" v="1020" actId="6549"/>
        <pc:sldMkLst>
          <pc:docMk/>
          <pc:sldMk cId="302755266" sldId="290"/>
        </pc:sldMkLst>
        <pc:spChg chg="mod">
          <ac:chgData name="Stanford Bowman" userId="6ede3e4e1afbea80" providerId="LiveId" clId="{D8DB8F68-81E4-4399-BDED-A3AD0E911055}" dt="2023-09-25T22:58:19.259" v="308" actId="207"/>
          <ac:spMkLst>
            <pc:docMk/>
            <pc:sldMk cId="302755266" sldId="290"/>
            <ac:spMk id="3" creationId="{BD90AFB3-CDB8-ABB3-27B0-DD2B8D724A92}"/>
          </ac:spMkLst>
        </pc:spChg>
        <pc:spChg chg="mod">
          <ac:chgData name="Stanford Bowman" userId="6ede3e4e1afbea80" providerId="LiveId" clId="{D8DB8F68-81E4-4399-BDED-A3AD0E911055}" dt="2023-09-25T23:00:23.098" v="319" actId="14861"/>
          <ac:spMkLst>
            <pc:docMk/>
            <pc:sldMk cId="302755266" sldId="290"/>
            <ac:spMk id="4" creationId="{6B23B896-0450-1478-E8C2-3F855299224E}"/>
          </ac:spMkLst>
        </pc:spChg>
        <pc:spChg chg="mod">
          <ac:chgData name="Stanford Bowman" userId="6ede3e4e1afbea80" providerId="LiveId" clId="{D8DB8F68-81E4-4399-BDED-A3AD0E911055}" dt="2023-09-25T23:00:23.098" v="319" actId="14861"/>
          <ac:spMkLst>
            <pc:docMk/>
            <pc:sldMk cId="302755266" sldId="290"/>
            <ac:spMk id="5" creationId="{30C654AB-A098-10F8-E65C-363BA0977DBC}"/>
          </ac:spMkLst>
        </pc:spChg>
        <pc:spChg chg="mod">
          <ac:chgData name="Stanford Bowman" userId="6ede3e4e1afbea80" providerId="LiveId" clId="{D8DB8F68-81E4-4399-BDED-A3AD0E911055}" dt="2023-09-30T23:24:42.250" v="1019" actId="2711"/>
          <ac:spMkLst>
            <pc:docMk/>
            <pc:sldMk cId="302755266" sldId="290"/>
            <ac:spMk id="6" creationId="{A0671547-CD94-CEC5-CC74-8CEDAB88583F}"/>
          </ac:spMkLst>
        </pc:spChg>
        <pc:spChg chg="mod">
          <ac:chgData name="Stanford Bowman" userId="6ede3e4e1afbea80" providerId="LiveId" clId="{D8DB8F68-81E4-4399-BDED-A3AD0E911055}" dt="2023-09-25T23:01:05.216" v="324" actId="403"/>
          <ac:spMkLst>
            <pc:docMk/>
            <pc:sldMk cId="302755266" sldId="290"/>
            <ac:spMk id="10" creationId="{62F298D1-7E63-498C-9FDC-6BABB06F2BA6}"/>
          </ac:spMkLst>
        </pc:spChg>
        <pc:picChg chg="mod ord">
          <ac:chgData name="Stanford Bowman" userId="6ede3e4e1afbea80" providerId="LiveId" clId="{D8DB8F68-81E4-4399-BDED-A3AD0E911055}" dt="2023-09-30T23:08:01.109" v="882" actId="1076"/>
          <ac:picMkLst>
            <pc:docMk/>
            <pc:sldMk cId="302755266" sldId="290"/>
            <ac:picMk id="7" creationId="{BB05C875-0B86-4F58-8A94-C946EF7C25B1}"/>
          </ac:picMkLst>
        </pc:picChg>
        <pc:cxnChg chg="mod">
          <ac:chgData name="Stanford Bowman" userId="6ede3e4e1afbea80" providerId="LiveId" clId="{D8DB8F68-81E4-4399-BDED-A3AD0E911055}" dt="2023-09-30T23:24:36.933" v="1017" actId="208"/>
          <ac:cxnSpMkLst>
            <pc:docMk/>
            <pc:sldMk cId="302755266" sldId="290"/>
            <ac:cxnSpMk id="9" creationId="{54FFE301-C26F-9262-CCB8-88228BBE875E}"/>
          </ac:cxnSpMkLst>
        </pc:cxnChg>
        <pc:cxnChg chg="mod">
          <ac:chgData name="Stanford Bowman" userId="6ede3e4e1afbea80" providerId="LiveId" clId="{D8DB8F68-81E4-4399-BDED-A3AD0E911055}" dt="2023-09-30T23:24:36.933" v="1017" actId="208"/>
          <ac:cxnSpMkLst>
            <pc:docMk/>
            <pc:sldMk cId="302755266" sldId="290"/>
            <ac:cxnSpMk id="11" creationId="{E3A27209-192F-3BAA-0113-4ED7836E392A}"/>
          </ac:cxnSpMkLst>
        </pc:cxnChg>
        <pc:cxnChg chg="mod">
          <ac:chgData name="Stanford Bowman" userId="6ede3e4e1afbea80" providerId="LiveId" clId="{D8DB8F68-81E4-4399-BDED-A3AD0E911055}" dt="2023-09-30T23:24:36.933" v="1017" actId="208"/>
          <ac:cxnSpMkLst>
            <pc:docMk/>
            <pc:sldMk cId="302755266" sldId="290"/>
            <ac:cxnSpMk id="13" creationId="{A2086246-AB3E-4865-A8F1-DCAE40851722}"/>
          </ac:cxnSpMkLst>
        </pc:cxnChg>
      </pc:sldChg>
      <pc:sldChg chg="modSp mod">
        <pc:chgData name="Stanford Bowman" userId="6ede3e4e1afbea80" providerId="LiveId" clId="{D8DB8F68-81E4-4399-BDED-A3AD0E911055}" dt="2023-09-30T23:15:39.935" v="892" actId="208"/>
        <pc:sldMkLst>
          <pc:docMk/>
          <pc:sldMk cId="3159288639" sldId="303"/>
        </pc:sldMkLst>
        <pc:spChg chg="mod">
          <ac:chgData name="Stanford Bowman" userId="6ede3e4e1afbea80" providerId="LiveId" clId="{D8DB8F68-81E4-4399-BDED-A3AD0E911055}" dt="2023-09-25T22:30:40.025" v="77" actId="403"/>
          <ac:spMkLst>
            <pc:docMk/>
            <pc:sldMk cId="3159288639" sldId="303"/>
            <ac:spMk id="6" creationId="{AB55FF1C-3CBD-419A-9DE4-7A8AA6371B6A}"/>
          </ac:spMkLst>
        </pc:spChg>
        <pc:spChg chg="mod">
          <ac:chgData name="Stanford Bowman" userId="6ede3e4e1afbea80" providerId="LiveId" clId="{D8DB8F68-81E4-4399-BDED-A3AD0E911055}" dt="2023-09-30T23:15:39.935" v="892" actId="208"/>
          <ac:spMkLst>
            <pc:docMk/>
            <pc:sldMk cId="3159288639" sldId="303"/>
            <ac:spMk id="9" creationId="{D7FC8CD1-408E-4146-94C5-2737697D80BE}"/>
          </ac:spMkLst>
        </pc:spChg>
        <pc:spChg chg="mod">
          <ac:chgData name="Stanford Bowman" userId="6ede3e4e1afbea80" providerId="LiveId" clId="{D8DB8F68-81E4-4399-BDED-A3AD0E911055}" dt="2023-09-30T23:15:39.935" v="892" actId="208"/>
          <ac:spMkLst>
            <pc:docMk/>
            <pc:sldMk cId="3159288639" sldId="303"/>
            <ac:spMk id="16" creationId="{CA164D59-6240-2AFA-10E0-4B6D22C4223B}"/>
          </ac:spMkLst>
        </pc:spChg>
        <pc:grpChg chg="mod">
          <ac:chgData name="Stanford Bowman" userId="6ede3e4e1afbea80" providerId="LiveId" clId="{D8DB8F68-81E4-4399-BDED-A3AD0E911055}" dt="2023-09-30T23:15:35.194" v="890" actId="1076"/>
          <ac:grpSpMkLst>
            <pc:docMk/>
            <pc:sldMk cId="3159288639" sldId="303"/>
            <ac:grpSpMk id="2" creationId="{91B75E6D-DD3F-4ED8-9EE6-2B6AADF51746}"/>
          </ac:grpSpMkLst>
        </pc:grpChg>
        <pc:graphicFrameChg chg="mod modGraphic">
          <ac:chgData name="Stanford Bowman" userId="6ede3e4e1afbea80" providerId="LiveId" clId="{D8DB8F68-81E4-4399-BDED-A3AD0E911055}" dt="2023-09-30T23:15:14.131" v="887" actId="207"/>
          <ac:graphicFrameMkLst>
            <pc:docMk/>
            <pc:sldMk cId="3159288639" sldId="303"/>
            <ac:graphicFrameMk id="11" creationId="{503F7713-8E67-1421-2A8A-400A0F3D2CE1}"/>
          </ac:graphicFrameMkLst>
        </pc:graphicFrameChg>
        <pc:cxnChg chg="mod">
          <ac:chgData name="Stanford Bowman" userId="6ede3e4e1afbea80" providerId="LiveId" clId="{D8DB8F68-81E4-4399-BDED-A3AD0E911055}" dt="2023-09-30T23:15:39.935" v="892" actId="208"/>
          <ac:cxnSpMkLst>
            <pc:docMk/>
            <pc:sldMk cId="3159288639" sldId="303"/>
            <ac:cxnSpMk id="8" creationId="{6B4C1740-1802-4C5A-A7EF-499332B34CE5}"/>
          </ac:cxnSpMkLst>
        </pc:cxnChg>
        <pc:cxnChg chg="mod">
          <ac:chgData name="Stanford Bowman" userId="6ede3e4e1afbea80" providerId="LiveId" clId="{D8DB8F68-81E4-4399-BDED-A3AD0E911055}" dt="2023-09-30T23:15:39.935" v="892" actId="208"/>
          <ac:cxnSpMkLst>
            <pc:docMk/>
            <pc:sldMk cId="3159288639" sldId="303"/>
            <ac:cxnSpMk id="10" creationId="{03AE2B84-76CE-484C-ACBD-E726AA9B4644}"/>
          </ac:cxnSpMkLst>
        </pc:cxnChg>
        <pc:cxnChg chg="mod">
          <ac:chgData name="Stanford Bowman" userId="6ede3e4e1afbea80" providerId="LiveId" clId="{D8DB8F68-81E4-4399-BDED-A3AD0E911055}" dt="2023-09-30T23:15:39.935" v="892" actId="208"/>
          <ac:cxnSpMkLst>
            <pc:docMk/>
            <pc:sldMk cId="3159288639" sldId="303"/>
            <ac:cxnSpMk id="12" creationId="{6358391B-1C42-4FAC-B25F-EA1F02AD3D50}"/>
          </ac:cxnSpMkLst>
        </pc:cxnChg>
      </pc:sldChg>
      <pc:sldChg chg="modSp mod">
        <pc:chgData name="Stanford Bowman" userId="6ede3e4e1afbea80" providerId="LiveId" clId="{D8DB8F68-81E4-4399-BDED-A3AD0E911055}" dt="2023-09-30T23:20:53.596" v="990" actId="207"/>
        <pc:sldMkLst>
          <pc:docMk/>
          <pc:sldMk cId="1613598062" sldId="307"/>
        </pc:sldMkLst>
        <pc:spChg chg="mod">
          <ac:chgData name="Stanford Bowman" userId="6ede3e4e1afbea80" providerId="LiveId" clId="{D8DB8F68-81E4-4399-BDED-A3AD0E911055}" dt="2023-09-25T22:24:50.550" v="21" actId="207"/>
          <ac:spMkLst>
            <pc:docMk/>
            <pc:sldMk cId="1613598062" sldId="307"/>
            <ac:spMk id="2" creationId="{A35AB39C-0BB4-59FD-B882-7E7F84877A58}"/>
          </ac:spMkLst>
        </pc:spChg>
        <pc:spChg chg="mod">
          <ac:chgData name="Stanford Bowman" userId="6ede3e4e1afbea80" providerId="LiveId" clId="{D8DB8F68-81E4-4399-BDED-A3AD0E911055}" dt="2023-09-25T22:21:54.181" v="11" actId="207"/>
          <ac:spMkLst>
            <pc:docMk/>
            <pc:sldMk cId="1613598062" sldId="307"/>
            <ac:spMk id="3" creationId="{1DDBBC93-70DF-4E4E-98E3-08124185AB18}"/>
          </ac:spMkLst>
        </pc:spChg>
        <pc:spChg chg="mod">
          <ac:chgData name="Stanford Bowman" userId="6ede3e4e1afbea80" providerId="LiveId" clId="{D8DB8F68-81E4-4399-BDED-A3AD0E911055}" dt="2023-09-30T23:06:24.954" v="878" actId="207"/>
          <ac:spMkLst>
            <pc:docMk/>
            <pc:sldMk cId="1613598062" sldId="307"/>
            <ac:spMk id="4" creationId="{65DE74E9-AA78-46C1-845A-0B72FA8AF35E}"/>
          </ac:spMkLst>
        </pc:spChg>
        <pc:spChg chg="mod">
          <ac:chgData name="Stanford Bowman" userId="6ede3e4e1afbea80" providerId="LiveId" clId="{D8DB8F68-81E4-4399-BDED-A3AD0E911055}" dt="2023-09-25T22:24:30.738" v="19" actId="207"/>
          <ac:spMkLst>
            <pc:docMk/>
            <pc:sldMk cId="1613598062" sldId="307"/>
            <ac:spMk id="11" creationId="{4C482057-5E68-4F5C-A743-EEEFF37166C5}"/>
          </ac:spMkLst>
        </pc:spChg>
        <pc:spChg chg="mod">
          <ac:chgData name="Stanford Bowman" userId="6ede3e4e1afbea80" providerId="LiveId" clId="{D8DB8F68-81E4-4399-BDED-A3AD0E911055}" dt="2023-09-30T23:20:53.596" v="990" actId="207"/>
          <ac:spMkLst>
            <pc:docMk/>
            <pc:sldMk cId="1613598062" sldId="307"/>
            <ac:spMk id="19" creationId="{1F41264E-6AAC-4CF5-A1AE-FA355D1BB31F}"/>
          </ac:spMkLst>
        </pc:spChg>
      </pc:sldChg>
      <pc:sldChg chg="modSp mod setBg">
        <pc:chgData name="Stanford Bowman" userId="6ede3e4e1afbea80" providerId="LiveId" clId="{D8DB8F68-81E4-4399-BDED-A3AD0E911055}" dt="2023-09-25T22:21:32.352" v="10"/>
        <pc:sldMkLst>
          <pc:docMk/>
          <pc:sldMk cId="365334912" sldId="308"/>
        </pc:sldMkLst>
        <pc:spChg chg="mod">
          <ac:chgData name="Stanford Bowman" userId="6ede3e4e1afbea80" providerId="LiveId" clId="{D8DB8F68-81E4-4399-BDED-A3AD0E911055}" dt="2023-09-25T22:20:39.387" v="6" actId="207"/>
          <ac:spMkLst>
            <pc:docMk/>
            <pc:sldMk cId="365334912" sldId="308"/>
            <ac:spMk id="3" creationId="{0115FF41-AFA4-4D25-AB42-AB034F4B4FEC}"/>
          </ac:spMkLst>
        </pc:spChg>
        <pc:spChg chg="mod">
          <ac:chgData name="Stanford Bowman" userId="6ede3e4e1afbea80" providerId="LiveId" clId="{D8DB8F68-81E4-4399-BDED-A3AD0E911055}" dt="2023-09-25T22:21:09.087" v="9" actId="339"/>
          <ac:spMkLst>
            <pc:docMk/>
            <pc:sldMk cId="365334912" sldId="308"/>
            <ac:spMk id="4" creationId="{B0881FA9-F3B0-4912-B0E1-352094195C30}"/>
          </ac:spMkLst>
        </pc:spChg>
        <pc:spChg chg="mod">
          <ac:chgData name="Stanford Bowman" userId="6ede3e4e1afbea80" providerId="LiveId" clId="{D8DB8F68-81E4-4399-BDED-A3AD0E911055}" dt="2023-09-25T22:20:39.387" v="6" actId="207"/>
          <ac:spMkLst>
            <pc:docMk/>
            <pc:sldMk cId="365334912" sldId="308"/>
            <ac:spMk id="10" creationId="{A8C7C3A0-5E78-49C8-B8D4-F3DF62B2BC93}"/>
          </ac:spMkLst>
        </pc:spChg>
        <pc:spChg chg="mod">
          <ac:chgData name="Stanford Bowman" userId="6ede3e4e1afbea80" providerId="LiveId" clId="{D8DB8F68-81E4-4399-BDED-A3AD0E911055}" dt="2023-09-25T22:20:39.387" v="6" actId="207"/>
          <ac:spMkLst>
            <pc:docMk/>
            <pc:sldMk cId="365334912" sldId="308"/>
            <ac:spMk id="11" creationId="{56AE2454-CE9A-4A6B-AB5A-349E0D967654}"/>
          </ac:spMkLst>
        </pc:spChg>
      </pc:sldChg>
      <pc:sldChg chg="modSp mod">
        <pc:chgData name="Stanford Bowman" userId="6ede3e4e1afbea80" providerId="LiveId" clId="{D8DB8F68-81E4-4399-BDED-A3AD0E911055}" dt="2023-09-30T23:21:40.508" v="993" actId="207"/>
        <pc:sldMkLst>
          <pc:docMk/>
          <pc:sldMk cId="2270028676" sldId="313"/>
        </pc:sldMkLst>
        <pc:spChg chg="mod">
          <ac:chgData name="Stanford Bowman" userId="6ede3e4e1afbea80" providerId="LiveId" clId="{D8DB8F68-81E4-4399-BDED-A3AD0E911055}" dt="2023-09-25T22:25:17.820" v="22" actId="207"/>
          <ac:spMkLst>
            <pc:docMk/>
            <pc:sldMk cId="2270028676" sldId="313"/>
            <ac:spMk id="2" creationId="{80F287FE-1EFA-4C15-BFDD-1EE3F2D37BF1}"/>
          </ac:spMkLst>
        </pc:spChg>
        <pc:spChg chg="mod">
          <ac:chgData name="Stanford Bowman" userId="6ede3e4e1afbea80" providerId="LiveId" clId="{D8DB8F68-81E4-4399-BDED-A3AD0E911055}" dt="2023-09-25T22:26:28.875" v="50" actId="1036"/>
          <ac:spMkLst>
            <pc:docMk/>
            <pc:sldMk cId="2270028676" sldId="313"/>
            <ac:spMk id="5" creationId="{38DE476D-C50D-3BF0-F71F-176CC71DA0B9}"/>
          </ac:spMkLst>
        </pc:spChg>
        <pc:spChg chg="mod">
          <ac:chgData name="Stanford Bowman" userId="6ede3e4e1afbea80" providerId="LiveId" clId="{D8DB8F68-81E4-4399-BDED-A3AD0E911055}" dt="2023-09-25T22:27:30.622" v="55" actId="403"/>
          <ac:spMkLst>
            <pc:docMk/>
            <pc:sldMk cId="2270028676" sldId="313"/>
            <ac:spMk id="6" creationId="{8DE31DF2-0419-4016-924C-21929AC1EBFC}"/>
          </ac:spMkLst>
        </pc:spChg>
        <pc:spChg chg="mod">
          <ac:chgData name="Stanford Bowman" userId="6ede3e4e1afbea80" providerId="LiveId" clId="{D8DB8F68-81E4-4399-BDED-A3AD0E911055}" dt="2023-09-30T23:21:40.508" v="993" actId="207"/>
          <ac:spMkLst>
            <pc:docMk/>
            <pc:sldMk cId="2270028676" sldId="313"/>
            <ac:spMk id="16" creationId="{EB5E3721-9101-4978-9D7C-0498B6F49D18}"/>
          </ac:spMkLst>
        </pc:spChg>
        <pc:spChg chg="mod">
          <ac:chgData name="Stanford Bowman" userId="6ede3e4e1afbea80" providerId="LiveId" clId="{D8DB8F68-81E4-4399-BDED-A3AD0E911055}" dt="2023-09-25T22:26:10.293" v="28" actId="14100"/>
          <ac:spMkLst>
            <pc:docMk/>
            <pc:sldMk cId="2270028676" sldId="313"/>
            <ac:spMk id="22" creationId="{3B941D59-0812-4FA5-ACD2-C6292795C75E}"/>
          </ac:spMkLst>
        </pc:spChg>
        <pc:picChg chg="mod">
          <ac:chgData name="Stanford Bowman" userId="6ede3e4e1afbea80" providerId="LiveId" clId="{D8DB8F68-81E4-4399-BDED-A3AD0E911055}" dt="2023-09-25T22:29:22.521" v="71"/>
          <ac:picMkLst>
            <pc:docMk/>
            <pc:sldMk cId="2270028676" sldId="313"/>
            <ac:picMk id="7" creationId="{516488E3-8A34-467C-A089-EC12C29797CB}"/>
          </ac:picMkLst>
        </pc:picChg>
        <pc:cxnChg chg="mod">
          <ac:chgData name="Stanford Bowman" userId="6ede3e4e1afbea80" providerId="LiveId" clId="{D8DB8F68-81E4-4399-BDED-A3AD0E911055}" dt="2023-09-30T23:21:37.553" v="992" actId="208"/>
          <ac:cxnSpMkLst>
            <pc:docMk/>
            <pc:sldMk cId="2270028676" sldId="313"/>
            <ac:cxnSpMk id="15" creationId="{77181FAD-1A1F-4D7A-B060-844BAEDEC459}"/>
          </ac:cxnSpMkLst>
        </pc:cxnChg>
        <pc:cxnChg chg="mod">
          <ac:chgData name="Stanford Bowman" userId="6ede3e4e1afbea80" providerId="LiveId" clId="{D8DB8F68-81E4-4399-BDED-A3AD0E911055}" dt="2023-09-30T23:21:37.553" v="992" actId="208"/>
          <ac:cxnSpMkLst>
            <pc:docMk/>
            <pc:sldMk cId="2270028676" sldId="313"/>
            <ac:cxnSpMk id="17" creationId="{81A6713C-1B4C-441E-B513-95BF60A2E4BA}"/>
          </ac:cxnSpMkLst>
        </pc:cxnChg>
        <pc:cxnChg chg="mod">
          <ac:chgData name="Stanford Bowman" userId="6ede3e4e1afbea80" providerId="LiveId" clId="{D8DB8F68-81E4-4399-BDED-A3AD0E911055}" dt="2023-09-30T23:21:37.553" v="992" actId="208"/>
          <ac:cxnSpMkLst>
            <pc:docMk/>
            <pc:sldMk cId="2270028676" sldId="313"/>
            <ac:cxnSpMk id="18" creationId="{5F3A4D33-248F-48A9-855D-ED2A13876ABD}"/>
          </ac:cxnSpMkLst>
        </pc:cxnChg>
      </pc:sldChg>
      <pc:sldChg chg="modSp mod modNotes modNotesTx">
        <pc:chgData name="Stanford Bowman" userId="6ede3e4e1afbea80" providerId="LiveId" clId="{D8DB8F68-81E4-4399-BDED-A3AD0E911055}" dt="2023-09-30T22:42:32.403" v="728" actId="27636"/>
        <pc:sldMkLst>
          <pc:docMk/>
          <pc:sldMk cId="1145517130" sldId="431"/>
        </pc:sldMkLst>
        <pc:spChg chg="mod">
          <ac:chgData name="Stanford Bowman" userId="6ede3e4e1afbea80" providerId="LiveId" clId="{D8DB8F68-81E4-4399-BDED-A3AD0E911055}" dt="2023-09-30T22:33:01.751" v="696" actId="208"/>
          <ac:spMkLst>
            <pc:docMk/>
            <pc:sldMk cId="1145517130" sldId="431"/>
            <ac:spMk id="5" creationId="{85E16FA0-9C9C-EC07-7D05-796CDC145CC7}"/>
          </ac:spMkLst>
        </pc:spChg>
        <pc:spChg chg="mod">
          <ac:chgData name="Stanford Bowman" userId="6ede3e4e1afbea80" providerId="LiveId" clId="{D8DB8F68-81E4-4399-BDED-A3AD0E911055}" dt="2023-09-30T22:37:29.782" v="707" actId="207"/>
          <ac:spMkLst>
            <pc:docMk/>
            <pc:sldMk cId="1145517130" sldId="431"/>
            <ac:spMk id="13" creationId="{DF1798DA-85BF-4B85-9AA5-90A5B114962F}"/>
          </ac:spMkLst>
        </pc:spChg>
        <pc:spChg chg="mod">
          <ac:chgData name="Stanford Bowman" userId="6ede3e4e1afbea80" providerId="LiveId" clId="{D8DB8F68-81E4-4399-BDED-A3AD0E911055}" dt="2023-09-30T22:33:01.751" v="696" actId="208"/>
          <ac:spMkLst>
            <pc:docMk/>
            <pc:sldMk cId="1145517130" sldId="431"/>
            <ac:spMk id="14" creationId="{32670A2B-FCC5-DB81-A59E-385E0E481FC9}"/>
          </ac:spMkLst>
        </pc:spChg>
        <pc:spChg chg="mod">
          <ac:chgData name="Stanford Bowman" userId="6ede3e4e1afbea80" providerId="LiveId" clId="{D8DB8F68-81E4-4399-BDED-A3AD0E911055}" dt="2023-09-30T22:36:51.581" v="701"/>
          <ac:spMkLst>
            <pc:docMk/>
            <pc:sldMk cId="1145517130" sldId="431"/>
            <ac:spMk id="15" creationId="{6FFF0688-A52B-44BD-8722-3FFA1DCF8CB1}"/>
          </ac:spMkLst>
        </pc:spChg>
        <pc:spChg chg="mod">
          <ac:chgData name="Stanford Bowman" userId="6ede3e4e1afbea80" providerId="LiveId" clId="{D8DB8F68-81E4-4399-BDED-A3AD0E911055}" dt="2023-09-30T22:33:01.751" v="696" actId="208"/>
          <ac:spMkLst>
            <pc:docMk/>
            <pc:sldMk cId="1145517130" sldId="431"/>
            <ac:spMk id="16" creationId="{52E9ECB7-89A6-21B8-D971-09DED30723FF}"/>
          </ac:spMkLst>
        </pc:spChg>
        <pc:grpChg chg="mod">
          <ac:chgData name="Stanford Bowman" userId="6ede3e4e1afbea80" providerId="LiveId" clId="{D8DB8F68-81E4-4399-BDED-A3AD0E911055}" dt="2023-09-30T22:32:59.244" v="695" actId="207"/>
          <ac:grpSpMkLst>
            <pc:docMk/>
            <pc:sldMk cId="1145517130" sldId="431"/>
            <ac:grpSpMk id="9" creationId="{27823738-A69F-3179-76C8-4A6EBB2BC3AD}"/>
          </ac:grpSpMkLst>
        </pc:grpChg>
        <pc:cxnChg chg="mod">
          <ac:chgData name="Stanford Bowman" userId="6ede3e4e1afbea80" providerId="LiveId" clId="{D8DB8F68-81E4-4399-BDED-A3AD0E911055}" dt="2023-09-30T22:33:01.751" v="696" actId="208"/>
          <ac:cxnSpMkLst>
            <pc:docMk/>
            <pc:sldMk cId="1145517130" sldId="431"/>
            <ac:cxnSpMk id="6" creationId="{F098000E-F9D4-402F-BC45-FCB8EC6CF441}"/>
          </ac:cxnSpMkLst>
        </pc:cxnChg>
        <pc:cxnChg chg="mod">
          <ac:chgData name="Stanford Bowman" userId="6ede3e4e1afbea80" providerId="LiveId" clId="{D8DB8F68-81E4-4399-BDED-A3AD0E911055}" dt="2023-09-30T22:33:01.751" v="696" actId="208"/>
          <ac:cxnSpMkLst>
            <pc:docMk/>
            <pc:sldMk cId="1145517130" sldId="431"/>
            <ac:cxnSpMk id="8" creationId="{273B4827-8DB0-0B38-F949-A9408EE913E9}"/>
          </ac:cxnSpMkLst>
        </pc:cxnChg>
      </pc:sldChg>
      <pc:sldChg chg="addSp modSp mod modNotes modNotesTx">
        <pc:chgData name="Stanford Bowman" userId="6ede3e4e1afbea80" providerId="LiveId" clId="{D8DB8F68-81E4-4399-BDED-A3AD0E911055}" dt="2023-09-30T22:47:29.617" v="759" actId="1076"/>
        <pc:sldMkLst>
          <pc:docMk/>
          <pc:sldMk cId="0" sldId="432"/>
        </pc:sldMkLst>
        <pc:spChg chg="mod">
          <ac:chgData name="Stanford Bowman" userId="6ede3e4e1afbea80" providerId="LiveId" clId="{D8DB8F68-81E4-4399-BDED-A3AD0E911055}" dt="2023-09-30T22:45:08.940" v="739" actId="207"/>
          <ac:spMkLst>
            <pc:docMk/>
            <pc:sldMk cId="0" sldId="432"/>
            <ac:spMk id="2" creationId="{EC950801-FEB9-9FC7-93D0-E4F8D6AE0C64}"/>
          </ac:spMkLst>
        </pc:spChg>
        <pc:spChg chg="add mod">
          <ac:chgData name="Stanford Bowman" userId="6ede3e4e1afbea80" providerId="LiveId" clId="{D8DB8F68-81E4-4399-BDED-A3AD0E911055}" dt="2023-09-30T22:47:18.293" v="758" actId="14100"/>
          <ac:spMkLst>
            <pc:docMk/>
            <pc:sldMk cId="0" sldId="432"/>
            <ac:spMk id="4" creationId="{9EB30079-520E-93E2-58D0-F0513139987E}"/>
          </ac:spMkLst>
        </pc:spChg>
        <pc:spChg chg="mod">
          <ac:chgData name="Stanford Bowman" userId="6ede3e4e1afbea80" providerId="LiveId" clId="{D8DB8F68-81E4-4399-BDED-A3AD0E911055}" dt="2023-09-30T22:45:25.853" v="741" actId="403"/>
          <ac:spMkLst>
            <pc:docMk/>
            <pc:sldMk cId="0" sldId="432"/>
            <ac:spMk id="6" creationId="{82C01810-1B81-4DB7-803B-568937633E50}"/>
          </ac:spMkLst>
        </pc:spChg>
        <pc:spChg chg="mod">
          <ac:chgData name="Stanford Bowman" userId="6ede3e4e1afbea80" providerId="LiveId" clId="{D8DB8F68-81E4-4399-BDED-A3AD0E911055}" dt="2023-09-30T22:41:45.994" v="720" actId="403"/>
          <ac:spMkLst>
            <pc:docMk/>
            <pc:sldMk cId="0" sldId="432"/>
            <ac:spMk id="12" creationId="{3E001B44-E7BD-77BC-9425-71DDB2C4470E}"/>
          </ac:spMkLst>
        </pc:spChg>
        <pc:spChg chg="mod">
          <ac:chgData name="Stanford Bowman" userId="6ede3e4e1afbea80" providerId="LiveId" clId="{D8DB8F68-81E4-4399-BDED-A3AD0E911055}" dt="2023-09-30T22:46:44.255" v="753" actId="12789"/>
          <ac:spMkLst>
            <pc:docMk/>
            <pc:sldMk cId="0" sldId="432"/>
            <ac:spMk id="15" creationId="{B378EF2D-0FE3-87DA-93CB-0D4FF316A144}"/>
          </ac:spMkLst>
        </pc:spChg>
        <pc:spChg chg="mod">
          <ac:chgData name="Stanford Bowman" userId="6ede3e4e1afbea80" providerId="LiveId" clId="{D8DB8F68-81E4-4399-BDED-A3AD0E911055}" dt="2023-09-30T22:47:29.617" v="759" actId="1076"/>
          <ac:spMkLst>
            <pc:docMk/>
            <pc:sldMk cId="0" sldId="432"/>
            <ac:spMk id="18" creationId="{370B83D8-16B9-4C85-B4E6-CCA2BA9E88D8}"/>
          </ac:spMkLst>
        </pc:spChg>
      </pc:sldChg>
      <pc:sldChg chg="addSp delSp modSp mod modNotesTx">
        <pc:chgData name="Stanford Bowman" userId="6ede3e4e1afbea80" providerId="LiveId" clId="{D8DB8F68-81E4-4399-BDED-A3AD0E911055}" dt="2023-09-30T22:28:58.213" v="665" actId="12"/>
        <pc:sldMkLst>
          <pc:docMk/>
          <pc:sldMk cId="2204509585" sldId="464"/>
        </pc:sldMkLst>
        <pc:spChg chg="mod">
          <ac:chgData name="Stanford Bowman" userId="6ede3e4e1afbea80" providerId="LiveId" clId="{D8DB8F68-81E4-4399-BDED-A3AD0E911055}" dt="2023-09-25T23:23:42.234" v="470" actId="207"/>
          <ac:spMkLst>
            <pc:docMk/>
            <pc:sldMk cId="2204509585" sldId="464"/>
            <ac:spMk id="2" creationId="{FEF07B89-09C9-F1CA-A2FD-337D92B62350}"/>
          </ac:spMkLst>
        </pc:spChg>
        <pc:spChg chg="mod">
          <ac:chgData name="Stanford Bowman" userId="6ede3e4e1afbea80" providerId="LiveId" clId="{D8DB8F68-81E4-4399-BDED-A3AD0E911055}" dt="2023-09-30T22:27:18.925" v="652" actId="207"/>
          <ac:spMkLst>
            <pc:docMk/>
            <pc:sldMk cId="2204509585" sldId="464"/>
            <ac:spMk id="3" creationId="{7E0D9D10-E826-1EE8-FDDF-C71FE6C1CC2D}"/>
          </ac:spMkLst>
        </pc:spChg>
        <pc:spChg chg="add mod">
          <ac:chgData name="Stanford Bowman" userId="6ede3e4e1afbea80" providerId="LiveId" clId="{D8DB8F68-81E4-4399-BDED-A3AD0E911055}" dt="2023-09-30T22:26:59.842" v="651" actId="14100"/>
          <ac:spMkLst>
            <pc:docMk/>
            <pc:sldMk cId="2204509585" sldId="464"/>
            <ac:spMk id="4" creationId="{7D3233C9-7801-C31B-9449-0A4DB928ECDA}"/>
          </ac:spMkLst>
        </pc:spChg>
        <pc:spChg chg="add del mod">
          <ac:chgData name="Stanford Bowman" userId="6ede3e4e1afbea80" providerId="LiveId" clId="{D8DB8F68-81E4-4399-BDED-A3AD0E911055}" dt="2023-09-30T22:24:20.859" v="599" actId="478"/>
          <ac:spMkLst>
            <pc:docMk/>
            <pc:sldMk cId="2204509585" sldId="464"/>
            <ac:spMk id="6" creationId="{9BEA0110-B55E-4CD7-FD67-2B07C841339F}"/>
          </ac:spMkLst>
        </pc:spChg>
        <pc:spChg chg="mod">
          <ac:chgData name="Stanford Bowman" userId="6ede3e4e1afbea80" providerId="LiveId" clId="{D8DB8F68-81E4-4399-BDED-A3AD0E911055}" dt="2023-09-25T23:23:42.234" v="470" actId="207"/>
          <ac:spMkLst>
            <pc:docMk/>
            <pc:sldMk cId="2204509585" sldId="464"/>
            <ac:spMk id="9" creationId="{F50B0E01-39A1-6C4C-6CB7-107DC9AB70B3}"/>
          </ac:spMkLst>
        </pc:spChg>
        <pc:spChg chg="mod">
          <ac:chgData name="Stanford Bowman" userId="6ede3e4e1afbea80" providerId="LiveId" clId="{D8DB8F68-81E4-4399-BDED-A3AD0E911055}" dt="2023-09-25T23:08:13.493" v="400" actId="2711"/>
          <ac:spMkLst>
            <pc:docMk/>
            <pc:sldMk cId="2204509585" sldId="464"/>
            <ac:spMk id="14" creationId="{11A4C87B-8A2F-49EF-80B5-E3E113E961AB}"/>
          </ac:spMkLst>
        </pc:spChg>
        <pc:spChg chg="mod">
          <ac:chgData name="Stanford Bowman" userId="6ede3e4e1afbea80" providerId="LiveId" clId="{D8DB8F68-81E4-4399-BDED-A3AD0E911055}" dt="2023-09-30T22:26:36.911" v="649" actId="14100"/>
          <ac:spMkLst>
            <pc:docMk/>
            <pc:sldMk cId="2204509585" sldId="464"/>
            <ac:spMk id="25" creationId="{CD653B91-CA79-309E-20E9-1E82F3788D15}"/>
          </ac:spMkLst>
        </pc:spChg>
        <pc:picChg chg="del">
          <ac:chgData name="Stanford Bowman" userId="6ede3e4e1afbea80" providerId="LiveId" clId="{D8DB8F68-81E4-4399-BDED-A3AD0E911055}" dt="2023-09-25T23:09:01.300" v="401" actId="478"/>
          <ac:picMkLst>
            <pc:docMk/>
            <pc:sldMk cId="2204509585" sldId="464"/>
            <ac:picMk id="10" creationId="{DE1C8029-4D1A-4C3B-84B8-1E5F0D0EBEE9}"/>
          </ac:picMkLst>
        </pc:picChg>
        <pc:cxnChg chg="mod">
          <ac:chgData name="Stanford Bowman" userId="6ede3e4e1afbea80" providerId="LiveId" clId="{D8DB8F68-81E4-4399-BDED-A3AD0E911055}" dt="2023-09-30T22:21:38.753" v="587" actId="1035"/>
          <ac:cxnSpMkLst>
            <pc:docMk/>
            <pc:sldMk cId="2204509585" sldId="464"/>
            <ac:cxnSpMk id="12" creationId="{1FD6A716-F56E-4994-BA78-6F50258CD936}"/>
          </ac:cxnSpMkLst>
        </pc:cxnChg>
        <pc:cxnChg chg="mod">
          <ac:chgData name="Stanford Bowman" userId="6ede3e4e1afbea80" providerId="LiveId" clId="{D8DB8F68-81E4-4399-BDED-A3AD0E911055}" dt="2023-09-30T22:21:25.611" v="557" actId="1035"/>
          <ac:cxnSpMkLst>
            <pc:docMk/>
            <pc:sldMk cId="2204509585" sldId="464"/>
            <ac:cxnSpMk id="16" creationId="{24BD3F9A-8D04-454E-995A-42B826C1255A}"/>
          </ac:cxnSpMkLst>
        </pc:cxnChg>
      </pc:sldChg>
      <pc:sldChg chg="addSp delSp modSp del mod setBg">
        <pc:chgData name="Stanford Bowman" userId="6ede3e4e1afbea80" providerId="LiveId" clId="{D8DB8F68-81E4-4399-BDED-A3AD0E911055}" dt="2023-09-30T23:04:48.685" v="870" actId="47"/>
        <pc:sldMkLst>
          <pc:docMk/>
          <pc:sldMk cId="2998404002" sldId="467"/>
        </pc:sldMkLst>
        <pc:spChg chg="mod">
          <ac:chgData name="Stanford Bowman" userId="6ede3e4e1afbea80" providerId="LiveId" clId="{D8DB8F68-81E4-4399-BDED-A3AD0E911055}" dt="2023-09-30T22:48:03.404" v="761" actId="207"/>
          <ac:spMkLst>
            <pc:docMk/>
            <pc:sldMk cId="2998404002" sldId="467"/>
            <ac:spMk id="8" creationId="{50061247-EA4F-4DFA-AFCE-648487762CF7}"/>
          </ac:spMkLst>
        </pc:spChg>
        <pc:spChg chg="mod">
          <ac:chgData name="Stanford Bowman" userId="6ede3e4e1afbea80" providerId="LiveId" clId="{D8DB8F68-81E4-4399-BDED-A3AD0E911055}" dt="2023-09-30T22:48:03.404" v="761" actId="207"/>
          <ac:spMkLst>
            <pc:docMk/>
            <pc:sldMk cId="2998404002" sldId="467"/>
            <ac:spMk id="14" creationId="{D42E2EA0-8D4B-43FB-9373-A22BC8A3A209}"/>
          </ac:spMkLst>
        </pc:spChg>
        <pc:spChg chg="mod">
          <ac:chgData name="Stanford Bowman" userId="6ede3e4e1afbea80" providerId="LiveId" clId="{D8DB8F68-81E4-4399-BDED-A3AD0E911055}" dt="2023-09-30T23:02:52.834" v="866" actId="113"/>
          <ac:spMkLst>
            <pc:docMk/>
            <pc:sldMk cId="2998404002" sldId="467"/>
            <ac:spMk id="18" creationId="{74C89666-1D62-4C65-B035-053AC3CDB16D}"/>
          </ac:spMkLst>
        </pc:spChg>
        <pc:spChg chg="mod">
          <ac:chgData name="Stanford Bowman" userId="6ede3e4e1afbea80" providerId="LiveId" clId="{D8DB8F68-81E4-4399-BDED-A3AD0E911055}" dt="2023-09-30T22:48:03.404" v="761" actId="207"/>
          <ac:spMkLst>
            <pc:docMk/>
            <pc:sldMk cId="2998404002" sldId="467"/>
            <ac:spMk id="19" creationId="{5A266EE8-D6A4-4CCB-9DDE-B55C63D91534}"/>
          </ac:spMkLst>
        </pc:spChg>
        <pc:grpChg chg="del">
          <ac:chgData name="Stanford Bowman" userId="6ede3e4e1afbea80" providerId="LiveId" clId="{D8DB8F68-81E4-4399-BDED-A3AD0E911055}" dt="2023-09-30T23:04:29.590" v="867" actId="21"/>
          <ac:grpSpMkLst>
            <pc:docMk/>
            <pc:sldMk cId="2998404002" sldId="467"/>
            <ac:grpSpMk id="15" creationId="{B6E19556-D782-4D77-8CB3-7E2565E2435C}"/>
          </ac:grpSpMkLst>
        </pc:grpChg>
        <pc:picChg chg="del">
          <ac:chgData name="Stanford Bowman" userId="6ede3e4e1afbea80" providerId="LiveId" clId="{D8DB8F68-81E4-4399-BDED-A3AD0E911055}" dt="2023-09-30T22:47:51.033" v="760" actId="478"/>
          <ac:picMkLst>
            <pc:docMk/>
            <pc:sldMk cId="2998404002" sldId="467"/>
            <ac:picMk id="3" creationId="{739E938B-44A8-4375-A802-DC55FEE29BE6}"/>
          </ac:picMkLst>
        </pc:picChg>
        <pc:picChg chg="add mod">
          <ac:chgData name="Stanford Bowman" userId="6ede3e4e1afbea80" providerId="LiveId" clId="{D8DB8F68-81E4-4399-BDED-A3AD0E911055}" dt="2023-09-30T23:00:27.265" v="849" actId="1076"/>
          <ac:picMkLst>
            <pc:docMk/>
            <pc:sldMk cId="2998404002" sldId="467"/>
            <ac:picMk id="4" creationId="{3351E96C-CD7D-EC74-84CF-8E64BB83E379}"/>
          </ac:picMkLst>
        </pc:picChg>
      </pc:sldChg>
      <pc:sldChg chg="delSp modSp mod">
        <pc:chgData name="Stanford Bowman" userId="6ede3e4e1afbea80" providerId="LiveId" clId="{D8DB8F68-81E4-4399-BDED-A3AD0E911055}" dt="2023-09-30T23:22:04.045" v="996" actId="207"/>
        <pc:sldMkLst>
          <pc:docMk/>
          <pc:sldMk cId="2054530254" sldId="471"/>
        </pc:sldMkLst>
        <pc:spChg chg="mod">
          <ac:chgData name="Stanford Bowman" userId="6ede3e4e1afbea80" providerId="LiveId" clId="{D8DB8F68-81E4-4399-BDED-A3AD0E911055}" dt="2023-09-25T22:33:50.955" v="115" actId="1035"/>
          <ac:spMkLst>
            <pc:docMk/>
            <pc:sldMk cId="2054530254" sldId="471"/>
            <ac:spMk id="3" creationId="{BDF4C2D3-A006-4B7C-666D-D7C7214B1B62}"/>
          </ac:spMkLst>
        </pc:spChg>
        <pc:spChg chg="del mod">
          <ac:chgData name="Stanford Bowman" userId="6ede3e4e1afbea80" providerId="LiveId" clId="{D8DB8F68-81E4-4399-BDED-A3AD0E911055}" dt="2023-09-25T22:34:04.220" v="116" actId="478"/>
          <ac:spMkLst>
            <pc:docMk/>
            <pc:sldMk cId="2054530254" sldId="471"/>
            <ac:spMk id="6" creationId="{AB55FF1C-3CBD-419A-9DE4-7A8AA6371B6A}"/>
          </ac:spMkLst>
        </pc:spChg>
        <pc:spChg chg="mod">
          <ac:chgData name="Stanford Bowman" userId="6ede3e4e1afbea80" providerId="LiveId" clId="{D8DB8F68-81E4-4399-BDED-A3AD0E911055}" dt="2023-09-25T22:34:21.265" v="117" actId="207"/>
          <ac:spMkLst>
            <pc:docMk/>
            <pc:sldMk cId="2054530254" sldId="471"/>
            <ac:spMk id="13" creationId="{ACAFD7A8-B1A9-EA9F-0ADF-E9F023FD1C2E}"/>
          </ac:spMkLst>
        </pc:spChg>
        <pc:spChg chg="mod">
          <ac:chgData name="Stanford Bowman" userId="6ede3e4e1afbea80" providerId="LiveId" clId="{D8DB8F68-81E4-4399-BDED-A3AD0E911055}" dt="2023-09-30T23:22:04.045" v="996" actId="207"/>
          <ac:spMkLst>
            <pc:docMk/>
            <pc:sldMk cId="2054530254" sldId="471"/>
            <ac:spMk id="24" creationId="{5772E13B-5B02-4A65-A227-1CFFB5014C1D}"/>
          </ac:spMkLst>
        </pc:spChg>
        <pc:graphicFrameChg chg="mod">
          <ac:chgData name="Stanford Bowman" userId="6ede3e4e1afbea80" providerId="LiveId" clId="{D8DB8F68-81E4-4399-BDED-A3AD0E911055}" dt="2023-09-25T22:33:12.043" v="100"/>
          <ac:graphicFrameMkLst>
            <pc:docMk/>
            <pc:sldMk cId="2054530254" sldId="471"/>
            <ac:graphicFrameMk id="11" creationId="{503F7713-8E67-1421-2A8A-400A0F3D2CE1}"/>
          </ac:graphicFrameMkLst>
        </pc:graphicFrameChg>
        <pc:cxnChg chg="mod">
          <ac:chgData name="Stanford Bowman" userId="6ede3e4e1afbea80" providerId="LiveId" clId="{D8DB8F68-81E4-4399-BDED-A3AD0E911055}" dt="2023-09-30T23:22:01.422" v="995" actId="208"/>
          <ac:cxnSpMkLst>
            <pc:docMk/>
            <pc:sldMk cId="2054530254" sldId="471"/>
            <ac:cxnSpMk id="23" creationId="{E541FDD1-A0CB-43AF-9D5F-9DA460BB3E29}"/>
          </ac:cxnSpMkLst>
        </pc:cxnChg>
        <pc:cxnChg chg="mod">
          <ac:chgData name="Stanford Bowman" userId="6ede3e4e1afbea80" providerId="LiveId" clId="{D8DB8F68-81E4-4399-BDED-A3AD0E911055}" dt="2023-09-30T23:22:01.422" v="995" actId="208"/>
          <ac:cxnSpMkLst>
            <pc:docMk/>
            <pc:sldMk cId="2054530254" sldId="471"/>
            <ac:cxnSpMk id="25" creationId="{76CFC050-F1E0-40A1-A945-C31B318EE8B9}"/>
          </ac:cxnSpMkLst>
        </pc:cxnChg>
        <pc:cxnChg chg="mod">
          <ac:chgData name="Stanford Bowman" userId="6ede3e4e1afbea80" providerId="LiveId" clId="{D8DB8F68-81E4-4399-BDED-A3AD0E911055}" dt="2023-09-30T23:22:01.422" v="995" actId="208"/>
          <ac:cxnSpMkLst>
            <pc:docMk/>
            <pc:sldMk cId="2054530254" sldId="471"/>
            <ac:cxnSpMk id="26" creationId="{4A5ADAC1-8955-4796-941C-4915DC595A76}"/>
          </ac:cxnSpMkLst>
        </pc:cxnChg>
      </pc:sldChg>
      <pc:sldChg chg="modSp mod">
        <pc:chgData name="Stanford Bowman" userId="6ede3e4e1afbea80" providerId="LiveId" clId="{D8DB8F68-81E4-4399-BDED-A3AD0E911055}" dt="2023-09-30T23:23:15.571" v="1005" actId="207"/>
        <pc:sldMkLst>
          <pc:docMk/>
          <pc:sldMk cId="1644004683" sldId="472"/>
        </pc:sldMkLst>
        <pc:spChg chg="mod">
          <ac:chgData name="Stanford Bowman" userId="6ede3e4e1afbea80" providerId="LiveId" clId="{D8DB8F68-81E4-4399-BDED-A3AD0E911055}" dt="2023-09-25T22:45:04.622" v="160" actId="403"/>
          <ac:spMkLst>
            <pc:docMk/>
            <pc:sldMk cId="1644004683" sldId="472"/>
            <ac:spMk id="2" creationId="{66485278-3D07-466F-8351-667A2EBEABB8}"/>
          </ac:spMkLst>
        </pc:spChg>
        <pc:spChg chg="mod">
          <ac:chgData name="Stanford Bowman" userId="6ede3e4e1afbea80" providerId="LiveId" clId="{D8DB8F68-81E4-4399-BDED-A3AD0E911055}" dt="2023-09-25T22:45:04.622" v="160" actId="403"/>
          <ac:spMkLst>
            <pc:docMk/>
            <pc:sldMk cId="1644004683" sldId="472"/>
            <ac:spMk id="3" creationId="{BDF4C2D3-A006-4B7C-666D-D7C7214B1B62}"/>
          </ac:spMkLst>
        </pc:spChg>
        <pc:spChg chg="mod">
          <ac:chgData name="Stanford Bowman" userId="6ede3e4e1afbea80" providerId="LiveId" clId="{D8DB8F68-81E4-4399-BDED-A3AD0E911055}" dt="2023-09-30T23:23:15.571" v="1005" actId="207"/>
          <ac:spMkLst>
            <pc:docMk/>
            <pc:sldMk cId="1644004683" sldId="472"/>
            <ac:spMk id="9" creationId="{D7FC8CD1-408E-4146-94C5-2737697D80BE}"/>
          </ac:spMkLst>
        </pc:spChg>
        <pc:graphicFrameChg chg="mod">
          <ac:chgData name="Stanford Bowman" userId="6ede3e4e1afbea80" providerId="LiveId" clId="{D8DB8F68-81E4-4399-BDED-A3AD0E911055}" dt="2023-09-25T22:45:22.426" v="169" actId="1035"/>
          <ac:graphicFrameMkLst>
            <pc:docMk/>
            <pc:sldMk cId="1644004683" sldId="472"/>
            <ac:graphicFrameMk id="11" creationId="{503F7713-8E67-1421-2A8A-400A0F3D2CE1}"/>
          </ac:graphicFrameMkLst>
        </pc:graphicFrameChg>
        <pc:picChg chg="mod">
          <ac:chgData name="Stanford Bowman" userId="6ede3e4e1afbea80" providerId="LiveId" clId="{D8DB8F68-81E4-4399-BDED-A3AD0E911055}" dt="2023-09-25T22:45:22.426" v="169" actId="1035"/>
          <ac:picMkLst>
            <pc:docMk/>
            <pc:sldMk cId="1644004683" sldId="472"/>
            <ac:picMk id="15" creationId="{6E90A537-F0CD-4961-B65D-4CC417ED85CB}"/>
          </ac:picMkLst>
        </pc:picChg>
        <pc:cxnChg chg="mod">
          <ac:chgData name="Stanford Bowman" userId="6ede3e4e1afbea80" providerId="LiveId" clId="{D8DB8F68-81E4-4399-BDED-A3AD0E911055}" dt="2023-09-30T23:23:13.351" v="1004" actId="208"/>
          <ac:cxnSpMkLst>
            <pc:docMk/>
            <pc:sldMk cId="1644004683" sldId="472"/>
            <ac:cxnSpMk id="12" creationId="{A78DC65F-9496-48F3-B4CC-9EB08BAAA854}"/>
          </ac:cxnSpMkLst>
        </pc:cxnChg>
        <pc:cxnChg chg="mod">
          <ac:chgData name="Stanford Bowman" userId="6ede3e4e1afbea80" providerId="LiveId" clId="{D8DB8F68-81E4-4399-BDED-A3AD0E911055}" dt="2023-09-30T23:23:13.351" v="1004" actId="208"/>
          <ac:cxnSpMkLst>
            <pc:docMk/>
            <pc:sldMk cId="1644004683" sldId="472"/>
            <ac:cxnSpMk id="13" creationId="{0BEFB2B4-F9EE-40B7-9756-CB63AAEA2AA4}"/>
          </ac:cxnSpMkLst>
        </pc:cxnChg>
        <pc:cxnChg chg="mod">
          <ac:chgData name="Stanford Bowman" userId="6ede3e4e1afbea80" providerId="LiveId" clId="{D8DB8F68-81E4-4399-BDED-A3AD0E911055}" dt="2023-09-30T23:23:13.351" v="1004" actId="208"/>
          <ac:cxnSpMkLst>
            <pc:docMk/>
            <pc:sldMk cId="1644004683" sldId="472"/>
            <ac:cxnSpMk id="14" creationId="{906AA884-08EB-4054-8589-12EEFADBD5E1}"/>
          </ac:cxnSpMkLst>
        </pc:cxnChg>
      </pc:sldChg>
      <pc:sldChg chg="del">
        <pc:chgData name="Stanford Bowman" userId="6ede3e4e1afbea80" providerId="LiveId" clId="{D8DB8F68-81E4-4399-BDED-A3AD0E911055}" dt="2023-09-30T22:55:01.536" v="827" actId="47"/>
        <pc:sldMkLst>
          <pc:docMk/>
          <pc:sldMk cId="3941847270" sldId="481"/>
        </pc:sldMkLst>
      </pc:sldChg>
      <pc:sldChg chg="addSp delSp modSp mod">
        <pc:chgData name="Stanford Bowman" userId="6ede3e4e1afbea80" providerId="LiveId" clId="{D8DB8F68-81E4-4399-BDED-A3AD0E911055}" dt="2023-09-30T23:07:15.659" v="880" actId="14100"/>
        <pc:sldMkLst>
          <pc:docMk/>
          <pc:sldMk cId="3763552399" sldId="485"/>
        </pc:sldMkLst>
        <pc:spChg chg="del mod">
          <ac:chgData name="Stanford Bowman" userId="6ede3e4e1afbea80" providerId="LiveId" clId="{D8DB8F68-81E4-4399-BDED-A3AD0E911055}" dt="2023-09-25T22:52:06.003" v="235" actId="478"/>
          <ac:spMkLst>
            <pc:docMk/>
            <pc:sldMk cId="3763552399" sldId="485"/>
            <ac:spMk id="3" creationId="{BDF4C2D3-A006-4B7C-666D-D7C7214B1B62}"/>
          </ac:spMkLst>
        </pc:spChg>
        <pc:spChg chg="mod">
          <ac:chgData name="Stanford Bowman" userId="6ede3e4e1afbea80" providerId="LiveId" clId="{D8DB8F68-81E4-4399-BDED-A3AD0E911055}" dt="2023-09-25T22:52:11.757" v="236" actId="1076"/>
          <ac:spMkLst>
            <pc:docMk/>
            <pc:sldMk cId="3763552399" sldId="485"/>
            <ac:spMk id="6" creationId="{AB55FF1C-3CBD-419A-9DE4-7A8AA6371B6A}"/>
          </ac:spMkLst>
        </pc:spChg>
        <pc:spChg chg="mod">
          <ac:chgData name="Stanford Bowman" userId="6ede3e4e1afbea80" providerId="LiveId" clId="{D8DB8F68-81E4-4399-BDED-A3AD0E911055}" dt="2023-09-25T22:52:47.961" v="241" actId="207"/>
          <ac:spMkLst>
            <pc:docMk/>
            <pc:sldMk cId="3763552399" sldId="485"/>
            <ac:spMk id="9" creationId="{D7FC8CD1-408E-4146-94C5-2737697D80BE}"/>
          </ac:spMkLst>
        </pc:spChg>
        <pc:spChg chg="mod">
          <ac:chgData name="Stanford Bowman" userId="6ede3e4e1afbea80" providerId="LiveId" clId="{D8DB8F68-81E4-4399-BDED-A3AD0E911055}" dt="2023-09-25T22:52:31.222" v="237" actId="207"/>
          <ac:spMkLst>
            <pc:docMk/>
            <pc:sldMk cId="3763552399" sldId="485"/>
            <ac:spMk id="13" creationId="{ACAFD7A8-B1A9-EA9F-0ADF-E9F023FD1C2E}"/>
          </ac:spMkLst>
        </pc:spChg>
        <pc:graphicFrameChg chg="add mod">
          <ac:chgData name="Stanford Bowman" userId="6ede3e4e1afbea80" providerId="LiveId" clId="{D8DB8F68-81E4-4399-BDED-A3AD0E911055}" dt="2023-09-25T22:56:40.111" v="305"/>
          <ac:graphicFrameMkLst>
            <pc:docMk/>
            <pc:sldMk cId="3763552399" sldId="485"/>
            <ac:graphicFrameMk id="2" creationId="{2FB08ADF-E78B-BAA7-B0FA-4F93E979066D}"/>
          </ac:graphicFrameMkLst>
        </pc:graphicFrameChg>
        <pc:graphicFrameChg chg="mod modGraphic">
          <ac:chgData name="Stanford Bowman" userId="6ede3e4e1afbea80" providerId="LiveId" clId="{D8DB8F68-81E4-4399-BDED-A3AD0E911055}" dt="2023-09-25T22:55:46.499" v="300"/>
          <ac:graphicFrameMkLst>
            <pc:docMk/>
            <pc:sldMk cId="3763552399" sldId="485"/>
            <ac:graphicFrameMk id="11" creationId="{503F7713-8E67-1421-2A8A-400A0F3D2CE1}"/>
          </ac:graphicFrameMkLst>
        </pc:graphicFrameChg>
        <pc:picChg chg="mod">
          <ac:chgData name="Stanford Bowman" userId="6ede3e4e1afbea80" providerId="LiveId" clId="{D8DB8F68-81E4-4399-BDED-A3AD0E911055}" dt="2023-09-30T23:07:15.659" v="880" actId="14100"/>
          <ac:picMkLst>
            <pc:docMk/>
            <pc:sldMk cId="3763552399" sldId="485"/>
            <ac:picMk id="4" creationId="{2B08F970-7282-4E92-A6FF-0EEF2A1FD736}"/>
          </ac:picMkLst>
        </pc:picChg>
        <pc:cxnChg chg="mod">
          <ac:chgData name="Stanford Bowman" userId="6ede3e4e1afbea80" providerId="LiveId" clId="{D8DB8F68-81E4-4399-BDED-A3AD0E911055}" dt="2023-09-25T22:53:09.793" v="276" actId="1035"/>
          <ac:cxnSpMkLst>
            <pc:docMk/>
            <pc:sldMk cId="3763552399" sldId="485"/>
            <ac:cxnSpMk id="14" creationId="{43165418-A1D7-4231-A9BE-ECC599690784}"/>
          </ac:cxnSpMkLst>
        </pc:cxnChg>
      </pc:sldChg>
      <pc:sldChg chg="modSp mod modNotes modNotesTx">
        <pc:chgData name="Stanford Bowman" userId="6ede3e4e1afbea80" providerId="LiveId" clId="{D8DB8F68-81E4-4399-BDED-A3AD0E911055}" dt="2023-09-30T22:54:49.051" v="826" actId="207"/>
        <pc:sldMkLst>
          <pc:docMk/>
          <pc:sldMk cId="2164291554" sldId="490"/>
        </pc:sldMkLst>
        <pc:spChg chg="mod">
          <ac:chgData name="Stanford Bowman" userId="6ede3e4e1afbea80" providerId="LiveId" clId="{D8DB8F68-81E4-4399-BDED-A3AD0E911055}" dt="2023-09-30T22:54:49.051" v="826" actId="207"/>
          <ac:spMkLst>
            <pc:docMk/>
            <pc:sldMk cId="2164291554" sldId="490"/>
            <ac:spMk id="3" creationId="{C173528E-EDC8-4FBE-9BE9-878B206B957E}"/>
          </ac:spMkLst>
        </pc:spChg>
        <pc:spChg chg="mod">
          <ac:chgData name="Stanford Bowman" userId="6ede3e4e1afbea80" providerId="LiveId" clId="{D8DB8F68-81E4-4399-BDED-A3AD0E911055}" dt="2023-09-30T22:54:01.175" v="819" actId="207"/>
          <ac:spMkLst>
            <pc:docMk/>
            <pc:sldMk cId="2164291554" sldId="490"/>
            <ac:spMk id="5" creationId="{A1EEE892-ADC6-47E7-0D57-2605C27E8EAE}"/>
          </ac:spMkLst>
        </pc:spChg>
        <pc:spChg chg="mod">
          <ac:chgData name="Stanford Bowman" userId="6ede3e4e1afbea80" providerId="LiveId" clId="{D8DB8F68-81E4-4399-BDED-A3AD0E911055}" dt="2023-09-30T22:49:11.050" v="766" actId="403"/>
          <ac:spMkLst>
            <pc:docMk/>
            <pc:sldMk cId="2164291554" sldId="490"/>
            <ac:spMk id="16" creationId="{4FF8BDE4-445E-40E9-8ED3-9E04A0DA59E4}"/>
          </ac:spMkLst>
        </pc:spChg>
        <pc:spChg chg="mod">
          <ac:chgData name="Stanford Bowman" userId="6ede3e4e1afbea80" providerId="LiveId" clId="{D8DB8F68-81E4-4399-BDED-A3AD0E911055}" dt="2023-09-30T22:54:32.197" v="824" actId="207"/>
          <ac:spMkLst>
            <pc:docMk/>
            <pc:sldMk cId="2164291554" sldId="490"/>
            <ac:spMk id="17" creationId="{14AC41A1-33C5-4C7C-B422-50039177CC54}"/>
          </ac:spMkLst>
        </pc:spChg>
        <pc:spChg chg="mod">
          <ac:chgData name="Stanford Bowman" userId="6ede3e4e1afbea80" providerId="LiveId" clId="{D8DB8F68-81E4-4399-BDED-A3AD0E911055}" dt="2023-09-30T22:53:17.553" v="814" actId="207"/>
          <ac:spMkLst>
            <pc:docMk/>
            <pc:sldMk cId="2164291554" sldId="490"/>
            <ac:spMk id="18" creationId="{8D284436-DACD-56FE-3A1E-471E5FEDF884}"/>
          </ac:spMkLst>
        </pc:spChg>
        <pc:spChg chg="mod">
          <ac:chgData name="Stanford Bowman" userId="6ede3e4e1afbea80" providerId="LiveId" clId="{D8DB8F68-81E4-4399-BDED-A3AD0E911055}" dt="2023-09-30T22:54:32.197" v="824" actId="207"/>
          <ac:spMkLst>
            <pc:docMk/>
            <pc:sldMk cId="2164291554" sldId="490"/>
            <ac:spMk id="19" creationId="{A4790069-3926-4E2F-88BC-83AD742323DE}"/>
          </ac:spMkLst>
        </pc:spChg>
        <pc:spChg chg="mod">
          <ac:chgData name="Stanford Bowman" userId="6ede3e4e1afbea80" providerId="LiveId" clId="{D8DB8F68-81E4-4399-BDED-A3AD0E911055}" dt="2023-09-30T22:54:32.197" v="824" actId="207"/>
          <ac:spMkLst>
            <pc:docMk/>
            <pc:sldMk cId="2164291554" sldId="490"/>
            <ac:spMk id="21" creationId="{D5CA7739-1376-4613-8ADE-73CDD8360891}"/>
          </ac:spMkLst>
        </pc:spChg>
        <pc:spChg chg="mod">
          <ac:chgData name="Stanford Bowman" userId="6ede3e4e1afbea80" providerId="LiveId" clId="{D8DB8F68-81E4-4399-BDED-A3AD0E911055}" dt="2023-09-30T22:54:01.175" v="819" actId="207"/>
          <ac:spMkLst>
            <pc:docMk/>
            <pc:sldMk cId="2164291554" sldId="490"/>
            <ac:spMk id="23" creationId="{4AE1B342-E6EE-45AE-83D4-7797DFEF110B}"/>
          </ac:spMkLst>
        </pc:spChg>
        <pc:cxnChg chg="mod">
          <ac:chgData name="Stanford Bowman" userId="6ede3e4e1afbea80" providerId="LiveId" clId="{D8DB8F68-81E4-4399-BDED-A3AD0E911055}" dt="2023-09-30T22:53:50.336" v="818" actId="208"/>
          <ac:cxnSpMkLst>
            <pc:docMk/>
            <pc:sldMk cId="2164291554" sldId="490"/>
            <ac:cxnSpMk id="13" creationId="{5EB81FC9-034E-4D33-9DF6-859A895411A3}"/>
          </ac:cxnSpMkLst>
        </pc:cxnChg>
        <pc:cxnChg chg="mod">
          <ac:chgData name="Stanford Bowman" userId="6ede3e4e1afbea80" providerId="LiveId" clId="{D8DB8F68-81E4-4399-BDED-A3AD0E911055}" dt="2023-09-30T22:53:50.336" v="818" actId="208"/>
          <ac:cxnSpMkLst>
            <pc:docMk/>
            <pc:sldMk cId="2164291554" sldId="490"/>
            <ac:cxnSpMk id="15" creationId="{99BCCC14-0342-4F10-8F04-0DEC5C57B218}"/>
          </ac:cxnSpMkLst>
        </pc:cxnChg>
      </pc:sldChg>
      <pc:sldChg chg="modSp del mod">
        <pc:chgData name="Stanford Bowman" userId="6ede3e4e1afbea80" providerId="LiveId" clId="{D8DB8F68-81E4-4399-BDED-A3AD0E911055}" dt="2023-09-30T22:29:43.377" v="667" actId="47"/>
        <pc:sldMkLst>
          <pc:docMk/>
          <pc:sldMk cId="3213153023" sldId="498"/>
        </pc:sldMkLst>
        <pc:spChg chg="mod">
          <ac:chgData name="Stanford Bowman" userId="6ede3e4e1afbea80" providerId="LiveId" clId="{D8DB8F68-81E4-4399-BDED-A3AD0E911055}" dt="2023-09-30T22:27:46.959" v="656" actId="207"/>
          <ac:spMkLst>
            <pc:docMk/>
            <pc:sldMk cId="3213153023" sldId="498"/>
            <ac:spMk id="3" creationId="{7E0D9D10-E826-1EE8-FDDF-C71FE6C1CC2D}"/>
          </ac:spMkLst>
        </pc:spChg>
        <pc:cxnChg chg="mod">
          <ac:chgData name="Stanford Bowman" userId="6ede3e4e1afbea80" providerId="LiveId" clId="{D8DB8F68-81E4-4399-BDED-A3AD0E911055}" dt="2023-09-30T22:27:41.665" v="655" actId="208"/>
          <ac:cxnSpMkLst>
            <pc:docMk/>
            <pc:sldMk cId="3213153023" sldId="498"/>
            <ac:cxnSpMk id="12" creationId="{1FD6A716-F56E-4994-BA78-6F50258CD936}"/>
          </ac:cxnSpMkLst>
        </pc:cxnChg>
        <pc:cxnChg chg="mod">
          <ac:chgData name="Stanford Bowman" userId="6ede3e4e1afbea80" providerId="LiveId" clId="{D8DB8F68-81E4-4399-BDED-A3AD0E911055}" dt="2023-09-30T22:27:41.665" v="655" actId="208"/>
          <ac:cxnSpMkLst>
            <pc:docMk/>
            <pc:sldMk cId="3213153023" sldId="498"/>
            <ac:cxnSpMk id="13" creationId="{41380B7C-F187-4B3F-9123-1A8D47E3D6FC}"/>
          </ac:cxnSpMkLst>
        </pc:cxnChg>
      </pc:sldChg>
      <pc:sldChg chg="del">
        <pc:chgData name="Stanford Bowman" userId="6ede3e4e1afbea80" providerId="LiveId" clId="{D8DB8F68-81E4-4399-BDED-A3AD0E911055}" dt="2023-09-30T22:55:01.536" v="827" actId="47"/>
        <pc:sldMkLst>
          <pc:docMk/>
          <pc:sldMk cId="3247074405" sldId="499"/>
        </pc:sldMkLst>
      </pc:sldChg>
      <pc:sldChg chg="del">
        <pc:chgData name="Stanford Bowman" userId="6ede3e4e1afbea80" providerId="LiveId" clId="{D8DB8F68-81E4-4399-BDED-A3AD0E911055}" dt="2023-09-30T22:55:01.536" v="827" actId="47"/>
        <pc:sldMkLst>
          <pc:docMk/>
          <pc:sldMk cId="1593966143" sldId="500"/>
        </pc:sldMkLst>
      </pc:sldChg>
      <pc:sldChg chg="addSp delSp modSp mod">
        <pc:chgData name="Stanford Bowman" userId="6ede3e4e1afbea80" providerId="LiveId" clId="{D8DB8F68-81E4-4399-BDED-A3AD0E911055}" dt="2023-09-30T23:22:56.301" v="1002" actId="207"/>
        <pc:sldMkLst>
          <pc:docMk/>
          <pc:sldMk cId="2355448589" sldId="501"/>
        </pc:sldMkLst>
        <pc:spChg chg="mod ord">
          <ac:chgData name="Stanford Bowman" userId="6ede3e4e1afbea80" providerId="LiveId" clId="{D8DB8F68-81E4-4399-BDED-A3AD0E911055}" dt="2023-09-30T23:22:47.131" v="1000" actId="207"/>
          <ac:spMkLst>
            <pc:docMk/>
            <pc:sldMk cId="2355448589" sldId="501"/>
            <ac:spMk id="2" creationId="{80F287FE-1EFA-4C15-BFDD-1EE3F2D37BF1}"/>
          </ac:spMkLst>
        </pc:spChg>
        <pc:spChg chg="add mod ord modCrop">
          <ac:chgData name="Stanford Bowman" userId="6ede3e4e1afbea80" providerId="LiveId" clId="{D8DB8F68-81E4-4399-BDED-A3AD0E911055}" dt="2023-09-30T23:22:47.131" v="1000" actId="207"/>
          <ac:spMkLst>
            <pc:docMk/>
            <pc:sldMk cId="2355448589" sldId="501"/>
            <ac:spMk id="3" creationId="{73F7E2B0-A1A3-65A5-9CFF-C2AAB986DEBB}"/>
          </ac:spMkLst>
        </pc:spChg>
        <pc:spChg chg="add mod ord">
          <ac:chgData name="Stanford Bowman" userId="6ede3e4e1afbea80" providerId="LiveId" clId="{D8DB8F68-81E4-4399-BDED-A3AD0E911055}" dt="2023-09-30T23:22:47.131" v="1000" actId="207"/>
          <ac:spMkLst>
            <pc:docMk/>
            <pc:sldMk cId="2355448589" sldId="501"/>
            <ac:spMk id="4" creationId="{194812E1-F66A-2E36-FE8F-43B5BFCF8914}"/>
          </ac:spMkLst>
        </pc:spChg>
        <pc:spChg chg="mod">
          <ac:chgData name="Stanford Bowman" userId="6ede3e4e1afbea80" providerId="LiveId" clId="{D8DB8F68-81E4-4399-BDED-A3AD0E911055}" dt="2023-09-30T23:22:47.131" v="1000" actId="207"/>
          <ac:spMkLst>
            <pc:docMk/>
            <pc:sldMk cId="2355448589" sldId="501"/>
            <ac:spMk id="5" creationId="{38DE476D-C50D-3BF0-F71F-176CC71DA0B9}"/>
          </ac:spMkLst>
        </pc:spChg>
        <pc:spChg chg="mod ord">
          <ac:chgData name="Stanford Bowman" userId="6ede3e4e1afbea80" providerId="LiveId" clId="{D8DB8F68-81E4-4399-BDED-A3AD0E911055}" dt="2023-09-30T23:22:47.131" v="1000" actId="207"/>
          <ac:spMkLst>
            <pc:docMk/>
            <pc:sldMk cId="2355448589" sldId="501"/>
            <ac:spMk id="6" creationId="{8DE31DF2-0419-4016-924C-21929AC1EBFC}"/>
          </ac:spMkLst>
        </pc:spChg>
        <pc:spChg chg="mod">
          <ac:chgData name="Stanford Bowman" userId="6ede3e4e1afbea80" providerId="LiveId" clId="{D8DB8F68-81E4-4399-BDED-A3AD0E911055}" dt="2023-09-30T23:22:56.301" v="1002" actId="207"/>
          <ac:spMkLst>
            <pc:docMk/>
            <pc:sldMk cId="2355448589" sldId="501"/>
            <ac:spMk id="16" creationId="{EB5E3721-9101-4978-9D7C-0498B6F49D18}"/>
          </ac:spMkLst>
        </pc:spChg>
        <pc:spChg chg="mod ord">
          <ac:chgData name="Stanford Bowman" userId="6ede3e4e1afbea80" providerId="LiveId" clId="{D8DB8F68-81E4-4399-BDED-A3AD0E911055}" dt="2023-09-30T23:22:47.131" v="1000" actId="207"/>
          <ac:spMkLst>
            <pc:docMk/>
            <pc:sldMk cId="2355448589" sldId="501"/>
            <ac:spMk id="22" creationId="{3B941D59-0812-4FA5-ACD2-C6292795C75E}"/>
          </ac:spMkLst>
        </pc:spChg>
        <pc:grpChg chg="mod ord">
          <ac:chgData name="Stanford Bowman" userId="6ede3e4e1afbea80" providerId="LiveId" clId="{D8DB8F68-81E4-4399-BDED-A3AD0E911055}" dt="2023-09-30T23:22:47.131" v="1000" actId="207"/>
          <ac:grpSpMkLst>
            <pc:docMk/>
            <pc:sldMk cId="2355448589" sldId="501"/>
            <ac:grpSpMk id="13" creationId="{37D6C932-7F20-4CBC-A7DF-93F9E3F0A4ED}"/>
          </ac:grpSpMkLst>
        </pc:grpChg>
        <pc:picChg chg="del mod">
          <ac:chgData name="Stanford Bowman" userId="6ede3e4e1afbea80" providerId="LiveId" clId="{D8DB8F68-81E4-4399-BDED-A3AD0E911055}" dt="2023-09-25T22:34:56.273" v="119" actId="478"/>
          <ac:picMkLst>
            <pc:docMk/>
            <pc:sldMk cId="2355448589" sldId="501"/>
            <ac:picMk id="7" creationId="{516488E3-8A34-467C-A089-EC12C29797CB}"/>
          </ac:picMkLst>
        </pc:picChg>
        <pc:cxnChg chg="mod ord">
          <ac:chgData name="Stanford Bowman" userId="6ede3e4e1afbea80" providerId="LiveId" clId="{D8DB8F68-81E4-4399-BDED-A3AD0E911055}" dt="2023-09-30T23:22:47.131" v="1000" actId="207"/>
          <ac:cxnSpMkLst>
            <pc:docMk/>
            <pc:sldMk cId="2355448589" sldId="501"/>
            <ac:cxnSpMk id="15" creationId="{77181FAD-1A1F-4D7A-B060-844BAEDEC459}"/>
          </ac:cxnSpMkLst>
        </pc:cxnChg>
        <pc:cxnChg chg="mod">
          <ac:chgData name="Stanford Bowman" userId="6ede3e4e1afbea80" providerId="LiveId" clId="{D8DB8F68-81E4-4399-BDED-A3AD0E911055}" dt="2023-09-30T23:22:47.131" v="1000" actId="207"/>
          <ac:cxnSpMkLst>
            <pc:docMk/>
            <pc:sldMk cId="2355448589" sldId="501"/>
            <ac:cxnSpMk id="17" creationId="{81A6713C-1B4C-441E-B513-95BF60A2E4BA}"/>
          </ac:cxnSpMkLst>
        </pc:cxnChg>
        <pc:cxnChg chg="mod">
          <ac:chgData name="Stanford Bowman" userId="6ede3e4e1afbea80" providerId="LiveId" clId="{D8DB8F68-81E4-4399-BDED-A3AD0E911055}" dt="2023-09-30T23:22:47.131" v="1000" actId="207"/>
          <ac:cxnSpMkLst>
            <pc:docMk/>
            <pc:sldMk cId="2355448589" sldId="501"/>
            <ac:cxnSpMk id="18" creationId="{5F3A4D33-248F-48A9-855D-ED2A13876ABD}"/>
          </ac:cxnSpMkLst>
        </pc:cxnChg>
      </pc:sldChg>
      <pc:sldChg chg="addSp modSp mod modNotesTx">
        <pc:chgData name="Stanford Bowman" userId="6ede3e4e1afbea80" providerId="LiveId" clId="{D8DB8F68-81E4-4399-BDED-A3AD0E911055}" dt="2023-09-30T23:34:29.242" v="1027" actId="20577"/>
        <pc:sldMkLst>
          <pc:docMk/>
          <pc:sldMk cId="2241347876" sldId="502"/>
        </pc:sldMkLst>
        <pc:spChg chg="mod">
          <ac:chgData name="Stanford Bowman" userId="6ede3e4e1afbea80" providerId="LiveId" clId="{D8DB8F68-81E4-4399-BDED-A3AD0E911055}" dt="2023-09-25T23:01:23.591" v="325" actId="207"/>
          <ac:spMkLst>
            <pc:docMk/>
            <pc:sldMk cId="2241347876" sldId="502"/>
            <ac:spMk id="3" creationId="{BD90AFB3-CDB8-ABB3-27B0-DD2B8D724A92}"/>
          </ac:spMkLst>
        </pc:spChg>
        <pc:spChg chg="mod">
          <ac:chgData name="Stanford Bowman" userId="6ede3e4e1afbea80" providerId="LiveId" clId="{D8DB8F68-81E4-4399-BDED-A3AD0E911055}" dt="2023-09-25T23:03:45.054" v="352" actId="14100"/>
          <ac:spMkLst>
            <pc:docMk/>
            <pc:sldMk cId="2241347876" sldId="502"/>
            <ac:spMk id="4" creationId="{6B23B896-0450-1478-E8C2-3F855299224E}"/>
          </ac:spMkLst>
        </pc:spChg>
        <pc:spChg chg="mod">
          <ac:chgData name="Stanford Bowman" userId="6ede3e4e1afbea80" providerId="LiveId" clId="{D8DB8F68-81E4-4399-BDED-A3AD0E911055}" dt="2023-09-25T23:02:22.147" v="333" actId="207"/>
          <ac:spMkLst>
            <pc:docMk/>
            <pc:sldMk cId="2241347876" sldId="502"/>
            <ac:spMk id="5" creationId="{30C654AB-A098-10F8-E65C-363BA0977DBC}"/>
          </ac:spMkLst>
        </pc:spChg>
        <pc:spChg chg="mod">
          <ac:chgData name="Stanford Bowman" userId="6ede3e4e1afbea80" providerId="LiveId" clId="{D8DB8F68-81E4-4399-BDED-A3AD0E911055}" dt="2023-09-30T23:23:57.587" v="1014" actId="2711"/>
          <ac:spMkLst>
            <pc:docMk/>
            <pc:sldMk cId="2241347876" sldId="502"/>
            <ac:spMk id="6" creationId="{A0671547-CD94-CEC5-CC74-8CEDAB88583F}"/>
          </ac:spMkLst>
        </pc:spChg>
        <pc:spChg chg="add mod">
          <ac:chgData name="Stanford Bowman" userId="6ede3e4e1afbea80" providerId="LiveId" clId="{D8DB8F68-81E4-4399-BDED-A3AD0E911055}" dt="2023-09-25T23:04:09.550" v="380" actId="1037"/>
          <ac:spMkLst>
            <pc:docMk/>
            <pc:sldMk cId="2241347876" sldId="502"/>
            <ac:spMk id="8" creationId="{05054887-9E33-8BF2-A51E-6FCF9F45C163}"/>
          </ac:spMkLst>
        </pc:spChg>
        <pc:spChg chg="mod">
          <ac:chgData name="Stanford Bowman" userId="6ede3e4e1afbea80" providerId="LiveId" clId="{D8DB8F68-81E4-4399-BDED-A3AD0E911055}" dt="2023-09-25T23:01:42.149" v="329" actId="2711"/>
          <ac:spMkLst>
            <pc:docMk/>
            <pc:sldMk cId="2241347876" sldId="502"/>
            <ac:spMk id="10" creationId="{62F298D1-7E63-498C-9FDC-6BABB06F2BA6}"/>
          </ac:spMkLst>
        </pc:spChg>
        <pc:picChg chg="mod ord">
          <ac:chgData name="Stanford Bowman" userId="6ede3e4e1afbea80" providerId="LiveId" clId="{D8DB8F68-81E4-4399-BDED-A3AD0E911055}" dt="2023-09-25T23:04:09.550" v="380" actId="1037"/>
          <ac:picMkLst>
            <pc:docMk/>
            <pc:sldMk cId="2241347876" sldId="502"/>
            <ac:picMk id="7" creationId="{BB05C875-0B86-4F58-8A94-C946EF7C25B1}"/>
          </ac:picMkLst>
        </pc:picChg>
        <pc:cxnChg chg="mod">
          <ac:chgData name="Stanford Bowman" userId="6ede3e4e1afbea80" providerId="LiveId" clId="{D8DB8F68-81E4-4399-BDED-A3AD0E911055}" dt="2023-09-30T23:23:44.124" v="1011" actId="208"/>
          <ac:cxnSpMkLst>
            <pc:docMk/>
            <pc:sldMk cId="2241347876" sldId="502"/>
            <ac:cxnSpMk id="9" creationId="{54FFE301-C26F-9262-CCB8-88228BBE875E}"/>
          </ac:cxnSpMkLst>
        </pc:cxnChg>
        <pc:cxnChg chg="mod">
          <ac:chgData name="Stanford Bowman" userId="6ede3e4e1afbea80" providerId="LiveId" clId="{D8DB8F68-81E4-4399-BDED-A3AD0E911055}" dt="2023-09-30T23:23:44.124" v="1011" actId="208"/>
          <ac:cxnSpMkLst>
            <pc:docMk/>
            <pc:sldMk cId="2241347876" sldId="502"/>
            <ac:cxnSpMk id="11" creationId="{E3A27209-192F-3BAA-0113-4ED7836E392A}"/>
          </ac:cxnSpMkLst>
        </pc:cxnChg>
        <pc:cxnChg chg="mod">
          <ac:chgData name="Stanford Bowman" userId="6ede3e4e1afbea80" providerId="LiveId" clId="{D8DB8F68-81E4-4399-BDED-A3AD0E911055}" dt="2023-09-30T23:23:44.124" v="1011" actId="208"/>
          <ac:cxnSpMkLst>
            <pc:docMk/>
            <pc:sldMk cId="2241347876" sldId="502"/>
            <ac:cxnSpMk id="13" creationId="{A2086246-AB3E-4865-A8F1-DCAE40851722}"/>
          </ac:cxnSpMkLst>
        </pc:cxnChg>
      </pc:sldChg>
      <pc:sldChg chg="modSp add mod modNotesTx">
        <pc:chgData name="Stanford Bowman" userId="6ede3e4e1afbea80" providerId="LiveId" clId="{D8DB8F68-81E4-4399-BDED-A3AD0E911055}" dt="2023-09-30T22:31:33.454" v="688" actId="6549"/>
        <pc:sldMkLst>
          <pc:docMk/>
          <pc:sldMk cId="3418359720" sldId="503"/>
        </pc:sldMkLst>
        <pc:spChg chg="mod">
          <ac:chgData name="Stanford Bowman" userId="6ede3e4e1afbea80" providerId="LiveId" clId="{D8DB8F68-81E4-4399-BDED-A3AD0E911055}" dt="2023-09-30T22:31:33.454" v="688" actId="6549"/>
          <ac:spMkLst>
            <pc:docMk/>
            <pc:sldMk cId="3418359720" sldId="503"/>
            <ac:spMk id="25" creationId="{CD653B91-CA79-309E-20E9-1E82F3788D15}"/>
          </ac:spMkLst>
        </pc:spChg>
      </pc:sldChg>
      <pc:sldChg chg="modSp add mod modNotesTx">
        <pc:chgData name="Stanford Bowman" userId="6ede3e4e1afbea80" providerId="LiveId" clId="{D8DB8F68-81E4-4399-BDED-A3AD0E911055}" dt="2023-09-30T22:58:15.669" v="843" actId="404"/>
        <pc:sldMkLst>
          <pc:docMk/>
          <pc:sldMk cId="3408781321" sldId="504"/>
        </pc:sldMkLst>
        <pc:spChg chg="mod">
          <ac:chgData name="Stanford Bowman" userId="6ede3e4e1afbea80" providerId="LiveId" clId="{D8DB8F68-81E4-4399-BDED-A3AD0E911055}" dt="2023-09-30T22:57:51.620" v="841"/>
          <ac:spMkLst>
            <pc:docMk/>
            <pc:sldMk cId="3408781321" sldId="504"/>
            <ac:spMk id="3" creationId="{C173528E-EDC8-4FBE-9BE9-878B206B957E}"/>
          </ac:spMkLst>
        </pc:spChg>
        <pc:spChg chg="mod">
          <ac:chgData name="Stanford Bowman" userId="6ede3e4e1afbea80" providerId="LiveId" clId="{D8DB8F68-81E4-4399-BDED-A3AD0E911055}" dt="2023-09-30T22:57:25.518" v="840" actId="404"/>
          <ac:spMkLst>
            <pc:docMk/>
            <pc:sldMk cId="3408781321" sldId="504"/>
            <ac:spMk id="17" creationId="{14AC41A1-33C5-4C7C-B422-50039177CC54}"/>
          </ac:spMkLst>
        </pc:spChg>
        <pc:spChg chg="mod">
          <ac:chgData name="Stanford Bowman" userId="6ede3e4e1afbea80" providerId="LiveId" clId="{D8DB8F68-81E4-4399-BDED-A3AD0E911055}" dt="2023-09-30T22:58:15.669" v="843" actId="404"/>
          <ac:spMkLst>
            <pc:docMk/>
            <pc:sldMk cId="3408781321" sldId="504"/>
            <ac:spMk id="19" creationId="{A4790069-3926-4E2F-88BC-83AD742323DE}"/>
          </ac:spMkLst>
        </pc:spChg>
        <pc:spChg chg="mod">
          <ac:chgData name="Stanford Bowman" userId="6ede3e4e1afbea80" providerId="LiveId" clId="{D8DB8F68-81E4-4399-BDED-A3AD0E911055}" dt="2023-09-30T22:56:35.105" v="836" actId="404"/>
          <ac:spMkLst>
            <pc:docMk/>
            <pc:sldMk cId="3408781321" sldId="504"/>
            <ac:spMk id="21" creationId="{D5CA7739-1376-4613-8ADE-73CDD8360891}"/>
          </ac:spMkLst>
        </pc:spChg>
        <pc:spChg chg="mod">
          <ac:chgData name="Stanford Bowman" userId="6ede3e4e1afbea80" providerId="LiveId" clId="{D8DB8F68-81E4-4399-BDED-A3AD0E911055}" dt="2023-09-30T22:55:57.723" v="833" actId="27636"/>
          <ac:spMkLst>
            <pc:docMk/>
            <pc:sldMk cId="3408781321" sldId="504"/>
            <ac:spMk id="23" creationId="{4AE1B342-E6EE-45AE-83D4-7797DFEF110B}"/>
          </ac:spMkLst>
        </pc:spChg>
      </pc:sldChg>
      <pc:sldChg chg="addSp delSp modSp new mod">
        <pc:chgData name="Stanford Bowman" userId="6ede3e4e1afbea80" providerId="LiveId" clId="{D8DB8F68-81E4-4399-BDED-A3AD0E911055}" dt="2023-09-30T23:04:35.678" v="869"/>
        <pc:sldMkLst>
          <pc:docMk/>
          <pc:sldMk cId="3745654297" sldId="505"/>
        </pc:sldMkLst>
        <pc:spChg chg="del">
          <ac:chgData name="Stanford Bowman" userId="6ede3e4e1afbea80" providerId="LiveId" clId="{D8DB8F68-81E4-4399-BDED-A3AD0E911055}" dt="2023-09-30T23:01:39.332" v="853" actId="478"/>
          <ac:spMkLst>
            <pc:docMk/>
            <pc:sldMk cId="3745654297" sldId="505"/>
            <ac:spMk id="2" creationId="{B0E5920E-FA65-7269-6BD7-1EF16427E4CA}"/>
          </ac:spMkLst>
        </pc:spChg>
        <pc:spChg chg="del">
          <ac:chgData name="Stanford Bowman" userId="6ede3e4e1afbea80" providerId="LiveId" clId="{D8DB8F68-81E4-4399-BDED-A3AD0E911055}" dt="2023-09-30T23:01:39.332" v="853" actId="478"/>
          <ac:spMkLst>
            <pc:docMk/>
            <pc:sldMk cId="3745654297" sldId="505"/>
            <ac:spMk id="3" creationId="{5737EE85-ABF3-FC3E-26C0-DE4C9E6412B5}"/>
          </ac:spMkLst>
        </pc:spChg>
        <pc:spChg chg="add mod">
          <ac:chgData name="Stanford Bowman" userId="6ede3e4e1afbea80" providerId="LiveId" clId="{D8DB8F68-81E4-4399-BDED-A3AD0E911055}" dt="2023-09-30T23:01:52.433" v="854"/>
          <ac:spMkLst>
            <pc:docMk/>
            <pc:sldMk cId="3745654297" sldId="505"/>
            <ac:spMk id="4" creationId="{AED00701-B42A-E1E8-42DC-0914BA385DDA}"/>
          </ac:spMkLst>
        </pc:spChg>
        <pc:spChg chg="add mod">
          <ac:chgData name="Stanford Bowman" userId="6ede3e4e1afbea80" providerId="LiveId" clId="{D8DB8F68-81E4-4399-BDED-A3AD0E911055}" dt="2023-09-30T23:01:52.433" v="854"/>
          <ac:spMkLst>
            <pc:docMk/>
            <pc:sldMk cId="3745654297" sldId="505"/>
            <ac:spMk id="5" creationId="{DE3D19D8-FC85-0172-5293-ACD4E794A6C6}"/>
          </ac:spMkLst>
        </pc:spChg>
        <pc:spChg chg="mod">
          <ac:chgData name="Stanford Bowman" userId="6ede3e4e1afbea80" providerId="LiveId" clId="{D8DB8F68-81E4-4399-BDED-A3AD0E911055}" dt="2023-09-30T23:01:52.433" v="854"/>
          <ac:spMkLst>
            <pc:docMk/>
            <pc:sldMk cId="3745654297" sldId="505"/>
            <ac:spMk id="8" creationId="{69AF4DB6-DCA8-695C-769E-448C794292D9}"/>
          </ac:spMkLst>
        </pc:spChg>
        <pc:spChg chg="mod">
          <ac:chgData name="Stanford Bowman" userId="6ede3e4e1afbea80" providerId="LiveId" clId="{D8DB8F68-81E4-4399-BDED-A3AD0E911055}" dt="2023-09-30T23:01:52.433" v="854"/>
          <ac:spMkLst>
            <pc:docMk/>
            <pc:sldMk cId="3745654297" sldId="505"/>
            <ac:spMk id="9" creationId="{2A6E132D-0556-A660-841D-AB4ABB3BB612}"/>
          </ac:spMkLst>
        </pc:spChg>
        <pc:spChg chg="mod">
          <ac:chgData name="Stanford Bowman" userId="6ede3e4e1afbea80" providerId="LiveId" clId="{D8DB8F68-81E4-4399-BDED-A3AD0E911055}" dt="2023-09-30T23:04:35.678" v="869"/>
          <ac:spMkLst>
            <pc:docMk/>
            <pc:sldMk cId="3745654297" sldId="505"/>
            <ac:spMk id="17" creationId="{0B97BC34-B14C-E80E-291B-F0B7B39F89DC}"/>
          </ac:spMkLst>
        </pc:spChg>
        <pc:spChg chg="mod">
          <ac:chgData name="Stanford Bowman" userId="6ede3e4e1afbea80" providerId="LiveId" clId="{D8DB8F68-81E4-4399-BDED-A3AD0E911055}" dt="2023-09-30T23:04:35.678" v="869"/>
          <ac:spMkLst>
            <pc:docMk/>
            <pc:sldMk cId="3745654297" sldId="505"/>
            <ac:spMk id="18" creationId="{C2DE5AF8-5A10-0385-1E4C-65A2F05CBC40}"/>
          </ac:spMkLst>
        </pc:spChg>
        <pc:grpChg chg="add del mod">
          <ac:chgData name="Stanford Bowman" userId="6ede3e4e1afbea80" providerId="LiveId" clId="{D8DB8F68-81E4-4399-BDED-A3AD0E911055}" dt="2023-09-30T23:04:35.257" v="868" actId="478"/>
          <ac:grpSpMkLst>
            <pc:docMk/>
            <pc:sldMk cId="3745654297" sldId="505"/>
            <ac:grpSpMk id="6" creationId="{78F36112-48AC-FE4F-941B-23072C5B8A59}"/>
          </ac:grpSpMkLst>
        </pc:grpChg>
        <pc:grpChg chg="mod">
          <ac:chgData name="Stanford Bowman" userId="6ede3e4e1afbea80" providerId="LiveId" clId="{D8DB8F68-81E4-4399-BDED-A3AD0E911055}" dt="2023-09-30T23:01:52.433" v="854"/>
          <ac:grpSpMkLst>
            <pc:docMk/>
            <pc:sldMk cId="3745654297" sldId="505"/>
            <ac:grpSpMk id="7" creationId="{3EC80976-889A-D471-9EA7-55687F386A49}"/>
          </ac:grpSpMkLst>
        </pc:grpChg>
        <pc:grpChg chg="mod">
          <ac:chgData name="Stanford Bowman" userId="6ede3e4e1afbea80" providerId="LiveId" clId="{D8DB8F68-81E4-4399-BDED-A3AD0E911055}" dt="2023-09-30T23:01:52.433" v="854"/>
          <ac:grpSpMkLst>
            <pc:docMk/>
            <pc:sldMk cId="3745654297" sldId="505"/>
            <ac:grpSpMk id="10" creationId="{878AE6EE-2022-1813-7713-0DE5729B5DBB}"/>
          </ac:grpSpMkLst>
        </pc:grpChg>
        <pc:grpChg chg="add mod">
          <ac:chgData name="Stanford Bowman" userId="6ede3e4e1afbea80" providerId="LiveId" clId="{D8DB8F68-81E4-4399-BDED-A3AD0E911055}" dt="2023-09-30T23:04:35.678" v="869"/>
          <ac:grpSpMkLst>
            <pc:docMk/>
            <pc:sldMk cId="3745654297" sldId="505"/>
            <ac:grpSpMk id="15" creationId="{886F7257-10A1-4EB5-C543-C0C986374183}"/>
          </ac:grpSpMkLst>
        </pc:grpChg>
        <pc:grpChg chg="mod">
          <ac:chgData name="Stanford Bowman" userId="6ede3e4e1afbea80" providerId="LiveId" clId="{D8DB8F68-81E4-4399-BDED-A3AD0E911055}" dt="2023-09-30T23:04:35.678" v="869"/>
          <ac:grpSpMkLst>
            <pc:docMk/>
            <pc:sldMk cId="3745654297" sldId="505"/>
            <ac:grpSpMk id="16" creationId="{F379E2EC-E29C-C4F6-08E4-88669965D25D}"/>
          </ac:grpSpMkLst>
        </pc:grpChg>
        <pc:grpChg chg="mod">
          <ac:chgData name="Stanford Bowman" userId="6ede3e4e1afbea80" providerId="LiveId" clId="{D8DB8F68-81E4-4399-BDED-A3AD0E911055}" dt="2023-09-30T23:04:35.678" v="869"/>
          <ac:grpSpMkLst>
            <pc:docMk/>
            <pc:sldMk cId="3745654297" sldId="505"/>
            <ac:grpSpMk id="19" creationId="{60D83362-007C-65D5-115C-6B61000BAEC4}"/>
          </ac:grpSpMkLst>
        </pc:grpChg>
        <pc:picChg chg="mod">
          <ac:chgData name="Stanford Bowman" userId="6ede3e4e1afbea80" providerId="LiveId" clId="{D8DB8F68-81E4-4399-BDED-A3AD0E911055}" dt="2023-09-30T23:01:52.433" v="854"/>
          <ac:picMkLst>
            <pc:docMk/>
            <pc:sldMk cId="3745654297" sldId="505"/>
            <ac:picMk id="11" creationId="{0243613F-9584-5541-5446-457674A259A4}"/>
          </ac:picMkLst>
        </pc:picChg>
        <pc:picChg chg="mod">
          <ac:chgData name="Stanford Bowman" userId="6ede3e4e1afbea80" providerId="LiveId" clId="{D8DB8F68-81E4-4399-BDED-A3AD0E911055}" dt="2023-09-30T23:01:52.433" v="854"/>
          <ac:picMkLst>
            <pc:docMk/>
            <pc:sldMk cId="3745654297" sldId="505"/>
            <ac:picMk id="12" creationId="{D77012A5-CB24-1FC4-2F0C-F6F7703339DE}"/>
          </ac:picMkLst>
        </pc:picChg>
        <pc:picChg chg="mod">
          <ac:chgData name="Stanford Bowman" userId="6ede3e4e1afbea80" providerId="LiveId" clId="{D8DB8F68-81E4-4399-BDED-A3AD0E911055}" dt="2023-09-30T23:01:52.433" v="854"/>
          <ac:picMkLst>
            <pc:docMk/>
            <pc:sldMk cId="3745654297" sldId="505"/>
            <ac:picMk id="13" creationId="{E7238F01-BADD-A746-31ED-3B5CEBA95FF1}"/>
          </ac:picMkLst>
        </pc:picChg>
        <pc:picChg chg="add mod">
          <ac:chgData name="Stanford Bowman" userId="6ede3e4e1afbea80" providerId="LiveId" clId="{D8DB8F68-81E4-4399-BDED-A3AD0E911055}" dt="2023-09-30T23:01:52.433" v="854"/>
          <ac:picMkLst>
            <pc:docMk/>
            <pc:sldMk cId="3745654297" sldId="505"/>
            <ac:picMk id="14" creationId="{72FA774E-8886-098A-2AFC-149195EF55F2}"/>
          </ac:picMkLst>
        </pc:picChg>
        <pc:picChg chg="mod">
          <ac:chgData name="Stanford Bowman" userId="6ede3e4e1afbea80" providerId="LiveId" clId="{D8DB8F68-81E4-4399-BDED-A3AD0E911055}" dt="2023-09-30T23:04:35.678" v="869"/>
          <ac:picMkLst>
            <pc:docMk/>
            <pc:sldMk cId="3745654297" sldId="505"/>
            <ac:picMk id="20" creationId="{62C8E081-5420-2BDA-5771-8F6D34178C8A}"/>
          </ac:picMkLst>
        </pc:picChg>
        <pc:picChg chg="mod">
          <ac:chgData name="Stanford Bowman" userId="6ede3e4e1afbea80" providerId="LiveId" clId="{D8DB8F68-81E4-4399-BDED-A3AD0E911055}" dt="2023-09-30T23:04:35.678" v="869"/>
          <ac:picMkLst>
            <pc:docMk/>
            <pc:sldMk cId="3745654297" sldId="505"/>
            <ac:picMk id="21" creationId="{E1E52366-1F26-68BC-2345-15A56F583671}"/>
          </ac:picMkLst>
        </pc:picChg>
        <pc:picChg chg="mod">
          <ac:chgData name="Stanford Bowman" userId="6ede3e4e1afbea80" providerId="LiveId" clId="{D8DB8F68-81E4-4399-BDED-A3AD0E911055}" dt="2023-09-30T23:04:35.678" v="869"/>
          <ac:picMkLst>
            <pc:docMk/>
            <pc:sldMk cId="3745654297" sldId="505"/>
            <ac:picMk id="22" creationId="{CAB8D7ED-31C4-BAD4-D7C7-FC518C9762FD}"/>
          </ac:picMkLst>
        </pc:picChg>
      </pc:sldChg>
      <pc:sldChg chg="add ord">
        <pc:chgData name="Stanford Bowman" userId="6ede3e4e1afbea80" providerId="LiveId" clId="{D8DB8F68-81E4-4399-BDED-A3AD0E911055}" dt="2023-09-30T23:05:00.928" v="873"/>
        <pc:sldMkLst>
          <pc:docMk/>
          <pc:sldMk cId="4067152963" sldId="506"/>
        </pc:sldMkLst>
      </pc:sldChg>
      <pc:sldMasterChg chg="setBg delSldLayout modSldLayout">
        <pc:chgData name="Stanford Bowman" userId="6ede3e4e1afbea80" providerId="LiveId" clId="{D8DB8F68-81E4-4399-BDED-A3AD0E911055}" dt="2023-09-30T23:04:48.685" v="870" actId="47"/>
        <pc:sldMasterMkLst>
          <pc:docMk/>
          <pc:sldMasterMk cId="528761997" sldId="2147483650"/>
        </pc:sldMasterMkLst>
        <pc:sldLayoutChg chg="setBg">
          <pc:chgData name="Stanford Bowman" userId="6ede3e4e1afbea80" providerId="LiveId" clId="{D8DB8F68-81E4-4399-BDED-A3AD0E911055}" dt="2023-09-25T22:21:32.352" v="10"/>
          <pc:sldLayoutMkLst>
            <pc:docMk/>
            <pc:sldMasterMk cId="528761997" sldId="2147483650"/>
            <pc:sldLayoutMk cId="3351838051" sldId="2147483651"/>
          </pc:sldLayoutMkLst>
        </pc:sldLayoutChg>
        <pc:sldLayoutChg chg="setBg">
          <pc:chgData name="Stanford Bowman" userId="6ede3e4e1afbea80" providerId="LiveId" clId="{D8DB8F68-81E4-4399-BDED-A3AD0E911055}" dt="2023-09-25T22:21:32.352" v="10"/>
          <pc:sldLayoutMkLst>
            <pc:docMk/>
            <pc:sldMasterMk cId="528761997" sldId="2147483650"/>
            <pc:sldLayoutMk cId="1108937174" sldId="2147483652"/>
          </pc:sldLayoutMkLst>
        </pc:sldLayoutChg>
        <pc:sldLayoutChg chg="setBg">
          <pc:chgData name="Stanford Bowman" userId="6ede3e4e1afbea80" providerId="LiveId" clId="{D8DB8F68-81E4-4399-BDED-A3AD0E911055}" dt="2023-09-25T22:21:32.352" v="10"/>
          <pc:sldLayoutMkLst>
            <pc:docMk/>
            <pc:sldMasterMk cId="528761997" sldId="2147483650"/>
            <pc:sldLayoutMk cId="465005657" sldId="2147483653"/>
          </pc:sldLayoutMkLst>
        </pc:sldLayoutChg>
        <pc:sldLayoutChg chg="setBg">
          <pc:chgData name="Stanford Bowman" userId="6ede3e4e1afbea80" providerId="LiveId" clId="{D8DB8F68-81E4-4399-BDED-A3AD0E911055}" dt="2023-09-25T22:21:32.352" v="10"/>
          <pc:sldLayoutMkLst>
            <pc:docMk/>
            <pc:sldMasterMk cId="528761997" sldId="2147483650"/>
            <pc:sldLayoutMk cId="3999789064" sldId="2147483654"/>
          </pc:sldLayoutMkLst>
        </pc:sldLayoutChg>
        <pc:sldLayoutChg chg="setBg">
          <pc:chgData name="Stanford Bowman" userId="6ede3e4e1afbea80" providerId="LiveId" clId="{D8DB8F68-81E4-4399-BDED-A3AD0E911055}" dt="2023-09-25T22:21:32.352" v="10"/>
          <pc:sldLayoutMkLst>
            <pc:docMk/>
            <pc:sldMasterMk cId="528761997" sldId="2147483650"/>
            <pc:sldLayoutMk cId="2773720153" sldId="2147483655"/>
          </pc:sldLayoutMkLst>
        </pc:sldLayoutChg>
        <pc:sldLayoutChg chg="setBg">
          <pc:chgData name="Stanford Bowman" userId="6ede3e4e1afbea80" providerId="LiveId" clId="{D8DB8F68-81E4-4399-BDED-A3AD0E911055}" dt="2023-09-25T22:21:32.352" v="10"/>
          <pc:sldLayoutMkLst>
            <pc:docMk/>
            <pc:sldMasterMk cId="528761997" sldId="2147483650"/>
            <pc:sldLayoutMk cId="3878003508" sldId="2147483656"/>
          </pc:sldLayoutMkLst>
        </pc:sldLayoutChg>
        <pc:sldLayoutChg chg="setBg">
          <pc:chgData name="Stanford Bowman" userId="6ede3e4e1afbea80" providerId="LiveId" clId="{D8DB8F68-81E4-4399-BDED-A3AD0E911055}" dt="2023-09-25T22:21:32.352" v="10"/>
          <pc:sldLayoutMkLst>
            <pc:docMk/>
            <pc:sldMasterMk cId="528761997" sldId="2147483650"/>
            <pc:sldLayoutMk cId="2086875886" sldId="2147483657"/>
          </pc:sldLayoutMkLst>
        </pc:sldLayoutChg>
        <pc:sldLayoutChg chg="setBg">
          <pc:chgData name="Stanford Bowman" userId="6ede3e4e1afbea80" providerId="LiveId" clId="{D8DB8F68-81E4-4399-BDED-A3AD0E911055}" dt="2023-09-25T22:21:32.352" v="10"/>
          <pc:sldLayoutMkLst>
            <pc:docMk/>
            <pc:sldMasterMk cId="528761997" sldId="2147483650"/>
            <pc:sldLayoutMk cId="3090545746" sldId="2147483658"/>
          </pc:sldLayoutMkLst>
        </pc:sldLayoutChg>
        <pc:sldLayoutChg chg="setBg">
          <pc:chgData name="Stanford Bowman" userId="6ede3e4e1afbea80" providerId="LiveId" clId="{D8DB8F68-81E4-4399-BDED-A3AD0E911055}" dt="2023-09-25T22:21:32.352" v="10"/>
          <pc:sldLayoutMkLst>
            <pc:docMk/>
            <pc:sldMasterMk cId="528761997" sldId="2147483650"/>
            <pc:sldLayoutMk cId="2604044484" sldId="2147483659"/>
          </pc:sldLayoutMkLst>
        </pc:sldLayoutChg>
        <pc:sldLayoutChg chg="setBg">
          <pc:chgData name="Stanford Bowman" userId="6ede3e4e1afbea80" providerId="LiveId" clId="{D8DB8F68-81E4-4399-BDED-A3AD0E911055}" dt="2023-09-25T22:21:32.352" v="10"/>
          <pc:sldLayoutMkLst>
            <pc:docMk/>
            <pc:sldMasterMk cId="528761997" sldId="2147483650"/>
            <pc:sldLayoutMk cId="3715434444" sldId="2147483660"/>
          </pc:sldLayoutMkLst>
        </pc:sldLayoutChg>
        <pc:sldLayoutChg chg="setBg">
          <pc:chgData name="Stanford Bowman" userId="6ede3e4e1afbea80" providerId="LiveId" clId="{D8DB8F68-81E4-4399-BDED-A3AD0E911055}" dt="2023-09-25T22:21:32.352" v="10"/>
          <pc:sldLayoutMkLst>
            <pc:docMk/>
            <pc:sldMasterMk cId="528761997" sldId="2147483650"/>
            <pc:sldLayoutMk cId="931895021" sldId="2147483661"/>
          </pc:sldLayoutMkLst>
        </pc:sldLayoutChg>
        <pc:sldLayoutChg chg="setBg">
          <pc:chgData name="Stanford Bowman" userId="6ede3e4e1afbea80" providerId="LiveId" clId="{D8DB8F68-81E4-4399-BDED-A3AD0E911055}" dt="2023-09-25T22:21:32.352" v="10"/>
          <pc:sldLayoutMkLst>
            <pc:docMk/>
            <pc:sldMasterMk cId="528761997" sldId="2147483650"/>
            <pc:sldLayoutMk cId="1630287587" sldId="2147483662"/>
          </pc:sldLayoutMkLst>
        </pc:sldLayoutChg>
        <pc:sldLayoutChg chg="setBg">
          <pc:chgData name="Stanford Bowman" userId="6ede3e4e1afbea80" providerId="LiveId" clId="{D8DB8F68-81E4-4399-BDED-A3AD0E911055}" dt="2023-09-25T22:21:32.352" v="10"/>
          <pc:sldLayoutMkLst>
            <pc:docMk/>
            <pc:sldMasterMk cId="528761997" sldId="2147483650"/>
            <pc:sldLayoutMk cId="2366332869" sldId="2147483663"/>
          </pc:sldLayoutMkLst>
        </pc:sldLayoutChg>
        <pc:sldLayoutChg chg="setBg">
          <pc:chgData name="Stanford Bowman" userId="6ede3e4e1afbea80" providerId="LiveId" clId="{D8DB8F68-81E4-4399-BDED-A3AD0E911055}" dt="2023-09-25T22:21:32.352" v="10"/>
          <pc:sldLayoutMkLst>
            <pc:docMk/>
            <pc:sldMasterMk cId="528761997" sldId="2147483650"/>
            <pc:sldLayoutMk cId="3690541420" sldId="2147483664"/>
          </pc:sldLayoutMkLst>
        </pc:sldLayoutChg>
        <pc:sldLayoutChg chg="setBg">
          <pc:chgData name="Stanford Bowman" userId="6ede3e4e1afbea80" providerId="LiveId" clId="{D8DB8F68-81E4-4399-BDED-A3AD0E911055}" dt="2023-09-25T22:21:32.352" v="10"/>
          <pc:sldLayoutMkLst>
            <pc:docMk/>
            <pc:sldMasterMk cId="528761997" sldId="2147483650"/>
            <pc:sldLayoutMk cId="3736296929" sldId="2147483665"/>
          </pc:sldLayoutMkLst>
        </pc:sldLayoutChg>
        <pc:sldLayoutChg chg="setBg">
          <pc:chgData name="Stanford Bowman" userId="6ede3e4e1afbea80" providerId="LiveId" clId="{D8DB8F68-81E4-4399-BDED-A3AD0E911055}" dt="2023-09-25T22:21:32.352" v="10"/>
          <pc:sldLayoutMkLst>
            <pc:docMk/>
            <pc:sldMasterMk cId="528761997" sldId="2147483650"/>
            <pc:sldLayoutMk cId="337543216" sldId="2147483666"/>
          </pc:sldLayoutMkLst>
        </pc:sldLayoutChg>
        <pc:sldLayoutChg chg="setBg">
          <pc:chgData name="Stanford Bowman" userId="6ede3e4e1afbea80" providerId="LiveId" clId="{D8DB8F68-81E4-4399-BDED-A3AD0E911055}" dt="2023-09-25T22:21:32.352" v="10"/>
          <pc:sldLayoutMkLst>
            <pc:docMk/>
            <pc:sldMasterMk cId="528761997" sldId="2147483650"/>
            <pc:sldLayoutMk cId="2026823218" sldId="2147483667"/>
          </pc:sldLayoutMkLst>
        </pc:sldLayoutChg>
        <pc:sldLayoutChg chg="setBg">
          <pc:chgData name="Stanford Bowman" userId="6ede3e4e1afbea80" providerId="LiveId" clId="{D8DB8F68-81E4-4399-BDED-A3AD0E911055}" dt="2023-09-25T22:21:32.352" v="10"/>
          <pc:sldLayoutMkLst>
            <pc:docMk/>
            <pc:sldMasterMk cId="528761997" sldId="2147483650"/>
            <pc:sldLayoutMk cId="4012098762" sldId="2147483668"/>
          </pc:sldLayoutMkLst>
        </pc:sldLayoutChg>
        <pc:sldLayoutChg chg="setBg">
          <pc:chgData name="Stanford Bowman" userId="6ede3e4e1afbea80" providerId="LiveId" clId="{D8DB8F68-81E4-4399-BDED-A3AD0E911055}" dt="2023-09-25T22:21:32.352" v="10"/>
          <pc:sldLayoutMkLst>
            <pc:docMk/>
            <pc:sldMasterMk cId="528761997" sldId="2147483650"/>
            <pc:sldLayoutMk cId="604552899" sldId="2147483669"/>
          </pc:sldLayoutMkLst>
        </pc:sldLayoutChg>
        <pc:sldLayoutChg chg="del setBg">
          <pc:chgData name="Stanford Bowman" userId="6ede3e4e1afbea80" providerId="LiveId" clId="{D8DB8F68-81E4-4399-BDED-A3AD0E911055}" dt="2023-09-30T23:04:48.685" v="870" actId="47"/>
          <pc:sldLayoutMkLst>
            <pc:docMk/>
            <pc:sldMasterMk cId="528761997" sldId="2147483650"/>
            <pc:sldLayoutMk cId="3576094468" sldId="2147483670"/>
          </pc:sldLayoutMkLst>
        </pc:sldLayoutChg>
      </pc:sldMasterChg>
    </pc:docChg>
  </pc:docChgLst>
  <pc:docChgLst>
    <pc:chgData name="Stanford Bowman" userId="6ede3e4e1afbea80" providerId="LiveId" clId="{FC5B4ED3-7871-4095-9AB8-3381F5F7F725}"/>
    <pc:docChg chg="undo custSel addSld delSld modSld sldOrd modMainMaster">
      <pc:chgData name="Stanford Bowman" userId="6ede3e4e1afbea80" providerId="LiveId" clId="{FC5B4ED3-7871-4095-9AB8-3381F5F7F725}" dt="2024-09-12T20:13:33.754" v="1152" actId="14100"/>
      <pc:docMkLst>
        <pc:docMk/>
      </pc:docMkLst>
      <pc:sldChg chg="addSp delSp modSp mod setBg modNotesTx">
        <pc:chgData name="Stanford Bowman" userId="6ede3e4e1afbea80" providerId="LiveId" clId="{FC5B4ED3-7871-4095-9AB8-3381F5F7F725}" dt="2024-09-12T14:34:22.798" v="441" actId="207"/>
        <pc:sldMkLst>
          <pc:docMk/>
          <pc:sldMk cId="3200626889" sldId="256"/>
        </pc:sldMkLst>
        <pc:spChg chg="mod ord">
          <ac:chgData name="Stanford Bowman" userId="6ede3e4e1afbea80" providerId="LiveId" clId="{FC5B4ED3-7871-4095-9AB8-3381F5F7F725}" dt="2024-09-12T14:17:49.407" v="265" actId="1076"/>
          <ac:spMkLst>
            <pc:docMk/>
            <pc:sldMk cId="3200626889" sldId="256"/>
            <ac:spMk id="2" creationId="{213E2637-4C28-4354-AB8B-932F24596E7C}"/>
          </ac:spMkLst>
        </pc:spChg>
        <pc:spChg chg="mod ord">
          <ac:chgData name="Stanford Bowman" userId="6ede3e4e1afbea80" providerId="LiveId" clId="{FC5B4ED3-7871-4095-9AB8-3381F5F7F725}" dt="2024-09-12T14:17:44.816" v="264" actId="1076"/>
          <ac:spMkLst>
            <pc:docMk/>
            <pc:sldMk cId="3200626889" sldId="256"/>
            <ac:spMk id="3" creationId="{F5A0FAEC-80DD-4C2B-B6A3-B9CD37EB0F6D}"/>
          </ac:spMkLst>
        </pc:spChg>
        <pc:spChg chg="mod">
          <ac:chgData name="Stanford Bowman" userId="6ede3e4e1afbea80" providerId="LiveId" clId="{FC5B4ED3-7871-4095-9AB8-3381F5F7F725}" dt="2024-09-12T14:34:22.798" v="441" actId="207"/>
          <ac:spMkLst>
            <pc:docMk/>
            <pc:sldMk cId="3200626889" sldId="256"/>
            <ac:spMk id="5" creationId="{B0D194DB-25C8-436E-B1D6-CD9689FE1098}"/>
          </ac:spMkLst>
        </pc:spChg>
        <pc:picChg chg="add del mod">
          <ac:chgData name="Stanford Bowman" userId="6ede3e4e1afbea80" providerId="LiveId" clId="{FC5B4ED3-7871-4095-9AB8-3381F5F7F725}" dt="2024-09-12T14:17:15.605" v="259" actId="21"/>
          <ac:picMkLst>
            <pc:docMk/>
            <pc:sldMk cId="3200626889" sldId="256"/>
            <ac:picMk id="4" creationId="{686F148E-4576-90E6-C1F1-0C21F0B5DC99}"/>
          </ac:picMkLst>
        </pc:picChg>
      </pc:sldChg>
      <pc:sldChg chg="modSp mod">
        <pc:chgData name="Stanford Bowman" userId="6ede3e4e1afbea80" providerId="LiveId" clId="{FC5B4ED3-7871-4095-9AB8-3381F5F7F725}" dt="2024-09-12T19:16:46.630" v="881" actId="14100"/>
        <pc:sldMkLst>
          <pc:docMk/>
          <pc:sldMk cId="1289981395" sldId="284"/>
        </pc:sldMkLst>
        <pc:spChg chg="mod">
          <ac:chgData name="Stanford Bowman" userId="6ede3e4e1afbea80" providerId="LiveId" clId="{FC5B4ED3-7871-4095-9AB8-3381F5F7F725}" dt="2024-09-12T19:01:58.608" v="873" actId="207"/>
          <ac:spMkLst>
            <pc:docMk/>
            <pc:sldMk cId="1289981395" sldId="284"/>
            <ac:spMk id="4" creationId="{6B23B896-0450-1478-E8C2-3F855299224E}"/>
          </ac:spMkLst>
        </pc:spChg>
        <pc:spChg chg="mod">
          <ac:chgData name="Stanford Bowman" userId="6ede3e4e1afbea80" providerId="LiveId" clId="{FC5B4ED3-7871-4095-9AB8-3381F5F7F725}" dt="2024-09-12T18:47:01.224" v="831" actId="207"/>
          <ac:spMkLst>
            <pc:docMk/>
            <pc:sldMk cId="1289981395" sldId="284"/>
            <ac:spMk id="12" creationId="{0ADC5F61-CED4-4A66-ACAB-B22AE880D933}"/>
          </ac:spMkLst>
        </pc:spChg>
        <pc:spChg chg="mod">
          <ac:chgData name="Stanford Bowman" userId="6ede3e4e1afbea80" providerId="LiveId" clId="{FC5B4ED3-7871-4095-9AB8-3381F5F7F725}" dt="2024-09-12T19:02:43.793" v="876" actId="207"/>
          <ac:spMkLst>
            <pc:docMk/>
            <pc:sldMk cId="1289981395" sldId="284"/>
            <ac:spMk id="13" creationId="{7922DA03-4AA7-4C33-BB3C-C9CE1EAEBC7F}"/>
          </ac:spMkLst>
        </pc:spChg>
        <pc:picChg chg="mod">
          <ac:chgData name="Stanford Bowman" userId="6ede3e4e1afbea80" providerId="LiveId" clId="{FC5B4ED3-7871-4095-9AB8-3381F5F7F725}" dt="2024-09-12T19:16:46.630" v="881" actId="14100"/>
          <ac:picMkLst>
            <pc:docMk/>
            <pc:sldMk cId="1289981395" sldId="284"/>
            <ac:picMk id="3" creationId="{0484BDB3-6C9D-4A4C-8FBA-E7A45DA6B6ED}"/>
          </ac:picMkLst>
        </pc:picChg>
        <pc:cxnChg chg="mod">
          <ac:chgData name="Stanford Bowman" userId="6ede3e4e1afbea80" providerId="LiveId" clId="{FC5B4ED3-7871-4095-9AB8-3381F5F7F725}" dt="2024-09-12T19:02:51.275" v="877" actId="208"/>
          <ac:cxnSpMkLst>
            <pc:docMk/>
            <pc:sldMk cId="1289981395" sldId="284"/>
            <ac:cxnSpMk id="7" creationId="{6FA6480E-F333-D81F-ACE2-B77DBA84DB04}"/>
          </ac:cxnSpMkLst>
        </pc:cxnChg>
        <pc:cxnChg chg="mod">
          <ac:chgData name="Stanford Bowman" userId="6ede3e4e1afbea80" providerId="LiveId" clId="{FC5B4ED3-7871-4095-9AB8-3381F5F7F725}" dt="2024-09-12T19:02:42.739" v="875" actId="208"/>
          <ac:cxnSpMkLst>
            <pc:docMk/>
            <pc:sldMk cId="1289981395" sldId="284"/>
            <ac:cxnSpMk id="9" creationId="{C10112F0-6797-2FB5-E372-AF8DB3AE2FC0}"/>
          </ac:cxnSpMkLst>
        </pc:cxnChg>
        <pc:cxnChg chg="mod">
          <ac:chgData name="Stanford Bowman" userId="6ede3e4e1afbea80" providerId="LiveId" clId="{FC5B4ED3-7871-4095-9AB8-3381F5F7F725}" dt="2024-09-12T19:02:42.739" v="875" actId="208"/>
          <ac:cxnSpMkLst>
            <pc:docMk/>
            <pc:sldMk cId="1289981395" sldId="284"/>
            <ac:cxnSpMk id="16" creationId="{BA8694C5-5515-4080-BB94-A172C0192668}"/>
          </ac:cxnSpMkLst>
        </pc:cxnChg>
      </pc:sldChg>
      <pc:sldChg chg="modSp mod modNotesTx">
        <pc:chgData name="Stanford Bowman" userId="6ede3e4e1afbea80" providerId="LiveId" clId="{FC5B4ED3-7871-4095-9AB8-3381F5F7F725}" dt="2024-09-12T19:35:45.481" v="1003" actId="207"/>
        <pc:sldMkLst>
          <pc:docMk/>
          <pc:sldMk cId="302755266" sldId="290"/>
        </pc:sldMkLst>
        <pc:spChg chg="mod">
          <ac:chgData name="Stanford Bowman" userId="6ede3e4e1afbea80" providerId="LiveId" clId="{FC5B4ED3-7871-4095-9AB8-3381F5F7F725}" dt="2024-09-12T19:33:19.524" v="992" actId="404"/>
          <ac:spMkLst>
            <pc:docMk/>
            <pc:sldMk cId="302755266" sldId="290"/>
            <ac:spMk id="3" creationId="{BD90AFB3-CDB8-ABB3-27B0-DD2B8D724A92}"/>
          </ac:spMkLst>
        </pc:spChg>
        <pc:spChg chg="mod">
          <ac:chgData name="Stanford Bowman" userId="6ede3e4e1afbea80" providerId="LiveId" clId="{FC5B4ED3-7871-4095-9AB8-3381F5F7F725}" dt="2024-09-12T19:35:45.481" v="1003" actId="207"/>
          <ac:spMkLst>
            <pc:docMk/>
            <pc:sldMk cId="302755266" sldId="290"/>
            <ac:spMk id="4" creationId="{6B23B896-0450-1478-E8C2-3F855299224E}"/>
          </ac:spMkLst>
        </pc:spChg>
        <pc:spChg chg="mod">
          <ac:chgData name="Stanford Bowman" userId="6ede3e4e1afbea80" providerId="LiveId" clId="{FC5B4ED3-7871-4095-9AB8-3381F5F7F725}" dt="2024-09-12T19:35:45.481" v="1003" actId="207"/>
          <ac:spMkLst>
            <pc:docMk/>
            <pc:sldMk cId="302755266" sldId="290"/>
            <ac:spMk id="5" creationId="{30C654AB-A098-10F8-E65C-363BA0977DBC}"/>
          </ac:spMkLst>
        </pc:spChg>
        <pc:spChg chg="mod">
          <ac:chgData name="Stanford Bowman" userId="6ede3e4e1afbea80" providerId="LiveId" clId="{FC5B4ED3-7871-4095-9AB8-3381F5F7F725}" dt="2024-09-12T19:35:06.633" v="1002" actId="207"/>
          <ac:spMkLst>
            <pc:docMk/>
            <pc:sldMk cId="302755266" sldId="290"/>
            <ac:spMk id="6" creationId="{A0671547-CD94-CEC5-CC74-8CEDAB88583F}"/>
          </ac:spMkLst>
        </pc:spChg>
        <pc:spChg chg="mod">
          <ac:chgData name="Stanford Bowman" userId="6ede3e4e1afbea80" providerId="LiveId" clId="{FC5B4ED3-7871-4095-9AB8-3381F5F7F725}" dt="2024-09-12T18:49:30.510" v="835" actId="404"/>
          <ac:spMkLst>
            <pc:docMk/>
            <pc:sldMk cId="302755266" sldId="290"/>
            <ac:spMk id="10" creationId="{62F298D1-7E63-498C-9FDC-6BABB06F2BA6}"/>
          </ac:spMkLst>
        </pc:spChg>
        <pc:picChg chg="mod">
          <ac:chgData name="Stanford Bowman" userId="6ede3e4e1afbea80" providerId="LiveId" clId="{FC5B4ED3-7871-4095-9AB8-3381F5F7F725}" dt="2024-09-12T19:35:06.633" v="1002" actId="207"/>
          <ac:picMkLst>
            <pc:docMk/>
            <pc:sldMk cId="302755266" sldId="290"/>
            <ac:picMk id="7" creationId="{BB05C875-0B86-4F58-8A94-C946EF7C25B1}"/>
          </ac:picMkLst>
        </pc:picChg>
        <pc:cxnChg chg="mod">
          <ac:chgData name="Stanford Bowman" userId="6ede3e4e1afbea80" providerId="LiveId" clId="{FC5B4ED3-7871-4095-9AB8-3381F5F7F725}" dt="2024-09-12T19:35:03.495" v="1001" actId="208"/>
          <ac:cxnSpMkLst>
            <pc:docMk/>
            <pc:sldMk cId="302755266" sldId="290"/>
            <ac:cxnSpMk id="9" creationId="{54FFE301-C26F-9262-CCB8-88228BBE875E}"/>
          </ac:cxnSpMkLst>
        </pc:cxnChg>
        <pc:cxnChg chg="mod">
          <ac:chgData name="Stanford Bowman" userId="6ede3e4e1afbea80" providerId="LiveId" clId="{FC5B4ED3-7871-4095-9AB8-3381F5F7F725}" dt="2024-09-12T19:35:03.495" v="1001" actId="208"/>
          <ac:cxnSpMkLst>
            <pc:docMk/>
            <pc:sldMk cId="302755266" sldId="290"/>
            <ac:cxnSpMk id="11" creationId="{E3A27209-192F-3BAA-0113-4ED7836E392A}"/>
          </ac:cxnSpMkLst>
        </pc:cxnChg>
        <pc:cxnChg chg="mod">
          <ac:chgData name="Stanford Bowman" userId="6ede3e4e1afbea80" providerId="LiveId" clId="{FC5B4ED3-7871-4095-9AB8-3381F5F7F725}" dt="2024-09-12T19:35:03.495" v="1001" actId="208"/>
          <ac:cxnSpMkLst>
            <pc:docMk/>
            <pc:sldMk cId="302755266" sldId="290"/>
            <ac:cxnSpMk id="13" creationId="{A2086246-AB3E-4865-A8F1-DCAE40851722}"/>
          </ac:cxnSpMkLst>
        </pc:cxnChg>
      </pc:sldChg>
      <pc:sldChg chg="addSp delSp modSp mod modNotesTx">
        <pc:chgData name="Stanford Bowman" userId="6ede3e4e1afbea80" providerId="LiveId" clId="{FC5B4ED3-7871-4095-9AB8-3381F5F7F725}" dt="2024-09-12T18:45:57.176" v="820" actId="27636"/>
        <pc:sldMkLst>
          <pc:docMk/>
          <pc:sldMk cId="3159288639" sldId="303"/>
        </pc:sldMkLst>
        <pc:spChg chg="mod">
          <ac:chgData name="Stanford Bowman" userId="6ede3e4e1afbea80" providerId="LiveId" clId="{FC5B4ED3-7871-4095-9AB8-3381F5F7F725}" dt="2024-09-12T18:45:57.176" v="820" actId="27636"/>
          <ac:spMkLst>
            <pc:docMk/>
            <pc:sldMk cId="3159288639" sldId="303"/>
            <ac:spMk id="6" creationId="{AB55FF1C-3CBD-419A-9DE4-7A8AA6371B6A}"/>
          </ac:spMkLst>
        </pc:spChg>
        <pc:spChg chg="mod">
          <ac:chgData name="Stanford Bowman" userId="6ede3e4e1afbea80" providerId="LiveId" clId="{FC5B4ED3-7871-4095-9AB8-3381F5F7F725}" dt="2024-09-12T14:04:16.498" v="7" actId="27636"/>
          <ac:spMkLst>
            <pc:docMk/>
            <pc:sldMk cId="3159288639" sldId="303"/>
            <ac:spMk id="9" creationId="{D7FC8CD1-408E-4146-94C5-2737697D80BE}"/>
          </ac:spMkLst>
        </pc:spChg>
        <pc:graphicFrameChg chg="mod modGraphic">
          <ac:chgData name="Stanford Bowman" userId="6ede3e4e1afbea80" providerId="LiveId" clId="{FC5B4ED3-7871-4095-9AB8-3381F5F7F725}" dt="2024-09-12T15:27:07.651" v="510"/>
          <ac:graphicFrameMkLst>
            <pc:docMk/>
            <pc:sldMk cId="3159288639" sldId="303"/>
            <ac:graphicFrameMk id="11" creationId="{503F7713-8E67-1421-2A8A-400A0F3D2CE1}"/>
          </ac:graphicFrameMkLst>
        </pc:graphicFrameChg>
        <pc:picChg chg="del">
          <ac:chgData name="Stanford Bowman" userId="6ede3e4e1afbea80" providerId="LiveId" clId="{FC5B4ED3-7871-4095-9AB8-3381F5F7F725}" dt="2024-09-12T15:17:49.488" v="475" actId="478"/>
          <ac:picMkLst>
            <pc:docMk/>
            <pc:sldMk cId="3159288639" sldId="303"/>
            <ac:picMk id="4" creationId="{18368B51-9334-4DE2-8E9A-FE7E72E566DC}"/>
          </ac:picMkLst>
        </pc:picChg>
        <pc:picChg chg="add del mod">
          <ac:chgData name="Stanford Bowman" userId="6ede3e4e1afbea80" providerId="LiveId" clId="{FC5B4ED3-7871-4095-9AB8-3381F5F7F725}" dt="2024-09-12T15:18:15.743" v="479" actId="478"/>
          <ac:picMkLst>
            <pc:docMk/>
            <pc:sldMk cId="3159288639" sldId="303"/>
            <ac:picMk id="5" creationId="{62B56A33-38ED-B095-A965-08DCC117AEE8}"/>
          </ac:picMkLst>
        </pc:picChg>
        <pc:picChg chg="add mod">
          <ac:chgData name="Stanford Bowman" userId="6ede3e4e1afbea80" providerId="LiveId" clId="{FC5B4ED3-7871-4095-9AB8-3381F5F7F725}" dt="2024-09-12T15:41:16.841" v="631"/>
          <ac:picMkLst>
            <pc:docMk/>
            <pc:sldMk cId="3159288639" sldId="303"/>
            <ac:picMk id="13" creationId="{E79225D2-3E10-79A0-4487-8C9EB0733004}"/>
          </ac:picMkLst>
        </pc:picChg>
      </pc:sldChg>
      <pc:sldChg chg="addSp delSp modSp mod setBg modNotesTx">
        <pc:chgData name="Stanford Bowman" userId="6ede3e4e1afbea80" providerId="LiveId" clId="{FC5B4ED3-7871-4095-9AB8-3381F5F7F725}" dt="2024-09-12T18:45:36.482" v="812" actId="207"/>
        <pc:sldMkLst>
          <pc:docMk/>
          <pc:sldMk cId="1613598062" sldId="307"/>
        </pc:sldMkLst>
        <pc:spChg chg="mod">
          <ac:chgData name="Stanford Bowman" userId="6ede3e4e1afbea80" providerId="LiveId" clId="{FC5B4ED3-7871-4095-9AB8-3381F5F7F725}" dt="2024-09-12T18:45:36.482" v="812" actId="207"/>
          <ac:spMkLst>
            <pc:docMk/>
            <pc:sldMk cId="1613598062" sldId="307"/>
            <ac:spMk id="2" creationId="{A35AB39C-0BB4-59FD-B882-7E7F84877A58}"/>
          </ac:spMkLst>
        </pc:spChg>
        <pc:spChg chg="mod">
          <ac:chgData name="Stanford Bowman" userId="6ede3e4e1afbea80" providerId="LiveId" clId="{FC5B4ED3-7871-4095-9AB8-3381F5F7F725}" dt="2024-09-12T18:45:27.181" v="811" actId="1076"/>
          <ac:spMkLst>
            <pc:docMk/>
            <pc:sldMk cId="1613598062" sldId="307"/>
            <ac:spMk id="3" creationId="{1DDBBC93-70DF-4E4E-98E3-08124185AB18}"/>
          </ac:spMkLst>
        </pc:spChg>
        <pc:spChg chg="mod">
          <ac:chgData name="Stanford Bowman" userId="6ede3e4e1afbea80" providerId="LiveId" clId="{FC5B4ED3-7871-4095-9AB8-3381F5F7F725}" dt="2024-09-12T15:38:36.210" v="578" actId="1035"/>
          <ac:spMkLst>
            <pc:docMk/>
            <pc:sldMk cId="1613598062" sldId="307"/>
            <ac:spMk id="4" creationId="{65DE74E9-AA78-46C1-845A-0B72FA8AF35E}"/>
          </ac:spMkLst>
        </pc:spChg>
        <pc:spChg chg="add del">
          <ac:chgData name="Stanford Bowman" userId="6ede3e4e1afbea80" providerId="LiveId" clId="{FC5B4ED3-7871-4095-9AB8-3381F5F7F725}" dt="2024-09-12T14:20:55.613" v="295" actId="22"/>
          <ac:spMkLst>
            <pc:docMk/>
            <pc:sldMk cId="1613598062" sldId="307"/>
            <ac:spMk id="7" creationId="{884BD2E0-BEA5-DD60-DEE8-B7BDC3D92769}"/>
          </ac:spMkLst>
        </pc:spChg>
        <pc:spChg chg="mod">
          <ac:chgData name="Stanford Bowman" userId="6ede3e4e1afbea80" providerId="LiveId" clId="{FC5B4ED3-7871-4095-9AB8-3381F5F7F725}" dt="2024-09-12T15:38:36.210" v="578" actId="1035"/>
          <ac:spMkLst>
            <pc:docMk/>
            <pc:sldMk cId="1613598062" sldId="307"/>
            <ac:spMk id="11" creationId="{4C482057-5E68-4F5C-A743-EEEFF37166C5}"/>
          </ac:spMkLst>
        </pc:spChg>
        <pc:spChg chg="mod">
          <ac:chgData name="Stanford Bowman" userId="6ede3e4e1afbea80" providerId="LiveId" clId="{FC5B4ED3-7871-4095-9AB8-3381F5F7F725}" dt="2024-09-12T15:39:04.935" v="580" actId="12788"/>
          <ac:spMkLst>
            <pc:docMk/>
            <pc:sldMk cId="1613598062" sldId="307"/>
            <ac:spMk id="19" creationId="{1F41264E-6AAC-4CF5-A1AE-FA355D1BB31F}"/>
          </ac:spMkLst>
        </pc:spChg>
        <pc:picChg chg="del">
          <ac:chgData name="Stanford Bowman" userId="6ede3e4e1afbea80" providerId="LiveId" clId="{FC5B4ED3-7871-4095-9AB8-3381F5F7F725}" dt="2024-09-12T14:20:52.501" v="293" actId="478"/>
          <ac:picMkLst>
            <pc:docMk/>
            <pc:sldMk cId="1613598062" sldId="307"/>
            <ac:picMk id="6" creationId="{A8291800-76D4-49B1-A697-956DB55ABD0B}"/>
          </ac:picMkLst>
        </pc:picChg>
        <pc:cxnChg chg="mod">
          <ac:chgData name="Stanford Bowman" userId="6ede3e4e1afbea80" providerId="LiveId" clId="{FC5B4ED3-7871-4095-9AB8-3381F5F7F725}" dt="2024-09-12T15:38:36.210" v="578" actId="1035"/>
          <ac:cxnSpMkLst>
            <pc:docMk/>
            <pc:sldMk cId="1613598062" sldId="307"/>
            <ac:cxnSpMk id="12" creationId="{F9568A4E-52BF-4D84-A25F-3C383854E74D}"/>
          </ac:cxnSpMkLst>
        </pc:cxnChg>
        <pc:cxnChg chg="mod">
          <ac:chgData name="Stanford Bowman" userId="6ede3e4e1afbea80" providerId="LiveId" clId="{FC5B4ED3-7871-4095-9AB8-3381F5F7F725}" dt="2024-09-12T15:38:36.210" v="578" actId="1035"/>
          <ac:cxnSpMkLst>
            <pc:docMk/>
            <pc:sldMk cId="1613598062" sldId="307"/>
            <ac:cxnSpMk id="13" creationId="{ECC9125B-1E68-40D0-BE55-9DFB948E8AA5}"/>
          </ac:cxnSpMkLst>
        </pc:cxnChg>
        <pc:cxnChg chg="mod">
          <ac:chgData name="Stanford Bowman" userId="6ede3e4e1afbea80" providerId="LiveId" clId="{FC5B4ED3-7871-4095-9AB8-3381F5F7F725}" dt="2024-09-12T15:38:36.210" v="578" actId="1035"/>
          <ac:cxnSpMkLst>
            <pc:docMk/>
            <pc:sldMk cId="1613598062" sldId="307"/>
            <ac:cxnSpMk id="15" creationId="{137E650C-2946-4F77-9C12-012B1900A21D}"/>
          </ac:cxnSpMkLst>
        </pc:cxnChg>
        <pc:cxnChg chg="mod">
          <ac:chgData name="Stanford Bowman" userId="6ede3e4e1afbea80" providerId="LiveId" clId="{FC5B4ED3-7871-4095-9AB8-3381F5F7F725}" dt="2024-09-12T15:39:04.935" v="580" actId="12788"/>
          <ac:cxnSpMkLst>
            <pc:docMk/>
            <pc:sldMk cId="1613598062" sldId="307"/>
            <ac:cxnSpMk id="20" creationId="{34A4EAED-6AC4-40D4-BC0E-4E977841DD17}"/>
          </ac:cxnSpMkLst>
        </pc:cxnChg>
      </pc:sldChg>
      <pc:sldChg chg="addSp delSp modSp mod modNotesTx">
        <pc:chgData name="Stanford Bowman" userId="6ede3e4e1afbea80" providerId="LiveId" clId="{FC5B4ED3-7871-4095-9AB8-3381F5F7F725}" dt="2024-09-12T14:20:35.760" v="292" actId="6549"/>
        <pc:sldMkLst>
          <pc:docMk/>
          <pc:sldMk cId="365334912" sldId="308"/>
        </pc:sldMkLst>
        <pc:spChg chg="mod">
          <ac:chgData name="Stanford Bowman" userId="6ede3e4e1afbea80" providerId="LiveId" clId="{FC5B4ED3-7871-4095-9AB8-3381F5F7F725}" dt="2024-09-12T14:20:35.760" v="292" actId="6549"/>
          <ac:spMkLst>
            <pc:docMk/>
            <pc:sldMk cId="365334912" sldId="308"/>
            <ac:spMk id="4" creationId="{B0881FA9-F3B0-4912-B0E1-352094195C30}"/>
          </ac:spMkLst>
        </pc:spChg>
        <pc:spChg chg="mod">
          <ac:chgData name="Stanford Bowman" userId="6ede3e4e1afbea80" providerId="LiveId" clId="{FC5B4ED3-7871-4095-9AB8-3381F5F7F725}" dt="2024-09-12T14:04:16.465" v="4" actId="27636"/>
          <ac:spMkLst>
            <pc:docMk/>
            <pc:sldMk cId="365334912" sldId="308"/>
            <ac:spMk id="10" creationId="{A8C7C3A0-5E78-49C8-B8D4-F3DF62B2BC93}"/>
          </ac:spMkLst>
        </pc:spChg>
        <pc:picChg chg="add mod">
          <ac:chgData name="Stanford Bowman" userId="6ede3e4e1afbea80" providerId="LiveId" clId="{FC5B4ED3-7871-4095-9AB8-3381F5F7F725}" dt="2024-09-12T14:19:15.860" v="273" actId="29295"/>
          <ac:picMkLst>
            <pc:docMk/>
            <pc:sldMk cId="365334912" sldId="308"/>
            <ac:picMk id="2" creationId="{686F148E-4576-90E6-C1F1-0C21F0B5DC99}"/>
          </ac:picMkLst>
        </pc:picChg>
        <pc:picChg chg="del">
          <ac:chgData name="Stanford Bowman" userId="6ede3e4e1afbea80" providerId="LiveId" clId="{FC5B4ED3-7871-4095-9AB8-3381F5F7F725}" dt="2024-09-12T14:18:26.072" v="267" actId="478"/>
          <ac:picMkLst>
            <pc:docMk/>
            <pc:sldMk cId="365334912" sldId="308"/>
            <ac:picMk id="5" creationId="{0A13A8C1-8113-43FA-AADF-5344FFB5E508}"/>
          </ac:picMkLst>
        </pc:picChg>
      </pc:sldChg>
      <pc:sldChg chg="delSp modSp mod modNotesTx">
        <pc:chgData name="Stanford Bowman" userId="6ede3e4e1afbea80" providerId="LiveId" clId="{FC5B4ED3-7871-4095-9AB8-3381F5F7F725}" dt="2024-09-12T18:45:48.127" v="816" actId="207"/>
        <pc:sldMkLst>
          <pc:docMk/>
          <pc:sldMk cId="2270028676" sldId="313"/>
        </pc:sldMkLst>
        <pc:spChg chg="mod">
          <ac:chgData name="Stanford Bowman" userId="6ede3e4e1afbea80" providerId="LiveId" clId="{FC5B4ED3-7871-4095-9AB8-3381F5F7F725}" dt="2024-09-12T14:35:50.366" v="447"/>
          <ac:spMkLst>
            <pc:docMk/>
            <pc:sldMk cId="2270028676" sldId="313"/>
            <ac:spMk id="2" creationId="{80F287FE-1EFA-4C15-BFDD-1EE3F2D37BF1}"/>
          </ac:spMkLst>
        </pc:spChg>
        <pc:spChg chg="mod">
          <ac:chgData name="Stanford Bowman" userId="6ede3e4e1afbea80" providerId="LiveId" clId="{FC5B4ED3-7871-4095-9AB8-3381F5F7F725}" dt="2024-09-12T14:38:52.587" v="473" actId="14100"/>
          <ac:spMkLst>
            <pc:docMk/>
            <pc:sldMk cId="2270028676" sldId="313"/>
            <ac:spMk id="5" creationId="{38DE476D-C50D-3BF0-F71F-176CC71DA0B9}"/>
          </ac:spMkLst>
        </pc:spChg>
        <pc:spChg chg="mod">
          <ac:chgData name="Stanford Bowman" userId="6ede3e4e1afbea80" providerId="LiveId" clId="{FC5B4ED3-7871-4095-9AB8-3381F5F7F725}" dt="2024-09-12T18:45:48.127" v="816" actId="207"/>
          <ac:spMkLst>
            <pc:docMk/>
            <pc:sldMk cId="2270028676" sldId="313"/>
            <ac:spMk id="6" creationId="{8DE31DF2-0419-4016-924C-21929AC1EBFC}"/>
          </ac:spMkLst>
        </pc:spChg>
        <pc:spChg chg="mod">
          <ac:chgData name="Stanford Bowman" userId="6ede3e4e1afbea80" providerId="LiveId" clId="{FC5B4ED3-7871-4095-9AB8-3381F5F7F725}" dt="2024-09-12T14:04:16.482" v="6" actId="27636"/>
          <ac:spMkLst>
            <pc:docMk/>
            <pc:sldMk cId="2270028676" sldId="313"/>
            <ac:spMk id="16" creationId="{EB5E3721-9101-4978-9D7C-0498B6F49D18}"/>
          </ac:spMkLst>
        </pc:spChg>
        <pc:spChg chg="mod">
          <ac:chgData name="Stanford Bowman" userId="6ede3e4e1afbea80" providerId="LiveId" clId="{FC5B4ED3-7871-4095-9AB8-3381F5F7F725}" dt="2024-09-12T14:38:52.587" v="473" actId="14100"/>
          <ac:spMkLst>
            <pc:docMk/>
            <pc:sldMk cId="2270028676" sldId="313"/>
            <ac:spMk id="22" creationId="{3B941D59-0812-4FA5-ACD2-C6292795C75E}"/>
          </ac:spMkLst>
        </pc:spChg>
        <pc:picChg chg="del">
          <ac:chgData name="Stanford Bowman" userId="6ede3e4e1afbea80" providerId="LiveId" clId="{FC5B4ED3-7871-4095-9AB8-3381F5F7F725}" dt="2024-09-12T14:32:33.297" v="399" actId="478"/>
          <ac:picMkLst>
            <pc:docMk/>
            <pc:sldMk cId="2270028676" sldId="313"/>
            <ac:picMk id="7" creationId="{516488E3-8A34-467C-A089-EC12C29797CB}"/>
          </ac:picMkLst>
        </pc:picChg>
      </pc:sldChg>
      <pc:sldChg chg="modSp mod modNotesTx">
        <pc:chgData name="Stanford Bowman" userId="6ede3e4e1afbea80" providerId="LiveId" clId="{FC5B4ED3-7871-4095-9AB8-3381F5F7F725}" dt="2024-09-12T20:09:15.485" v="1122"/>
        <pc:sldMkLst>
          <pc:docMk/>
          <pc:sldMk cId="1145517130" sldId="431"/>
        </pc:sldMkLst>
        <pc:spChg chg="mod">
          <ac:chgData name="Stanford Bowman" userId="6ede3e4e1afbea80" providerId="LiveId" clId="{FC5B4ED3-7871-4095-9AB8-3381F5F7F725}" dt="2024-09-12T20:02:40.516" v="1043" actId="207"/>
          <ac:spMkLst>
            <pc:docMk/>
            <pc:sldMk cId="1145517130" sldId="431"/>
            <ac:spMk id="5" creationId="{85E16FA0-9C9C-EC07-7D05-796CDC145CC7}"/>
          </ac:spMkLst>
        </pc:spChg>
        <pc:spChg chg="mod">
          <ac:chgData name="Stanford Bowman" userId="6ede3e4e1afbea80" providerId="LiveId" clId="{FC5B4ED3-7871-4095-9AB8-3381F5F7F725}" dt="2024-09-12T20:04:09.819" v="1061" actId="255"/>
          <ac:spMkLst>
            <pc:docMk/>
            <pc:sldMk cId="1145517130" sldId="431"/>
            <ac:spMk id="13" creationId="{DF1798DA-85BF-4B85-9AA5-90A5B114962F}"/>
          </ac:spMkLst>
        </pc:spChg>
        <pc:spChg chg="mod">
          <ac:chgData name="Stanford Bowman" userId="6ede3e4e1afbea80" providerId="LiveId" clId="{FC5B4ED3-7871-4095-9AB8-3381F5F7F725}" dt="2024-09-12T19:58:54.039" v="1035" actId="207"/>
          <ac:spMkLst>
            <pc:docMk/>
            <pc:sldMk cId="1145517130" sldId="431"/>
            <ac:spMk id="14" creationId="{32670A2B-FCC5-DB81-A59E-385E0E481FC9}"/>
          </ac:spMkLst>
        </pc:spChg>
        <pc:spChg chg="mod">
          <ac:chgData name="Stanford Bowman" userId="6ede3e4e1afbea80" providerId="LiveId" clId="{FC5B4ED3-7871-4095-9AB8-3381F5F7F725}" dt="2024-09-12T20:02:10.507" v="1040"/>
          <ac:spMkLst>
            <pc:docMk/>
            <pc:sldMk cId="1145517130" sldId="431"/>
            <ac:spMk id="15" creationId="{6FFF0688-A52B-44BD-8722-3FFA1DCF8CB1}"/>
          </ac:spMkLst>
        </pc:spChg>
        <pc:spChg chg="mod">
          <ac:chgData name="Stanford Bowman" userId="6ede3e4e1afbea80" providerId="LiveId" clId="{FC5B4ED3-7871-4095-9AB8-3381F5F7F725}" dt="2024-09-12T19:58:54.039" v="1035" actId="207"/>
          <ac:spMkLst>
            <pc:docMk/>
            <pc:sldMk cId="1145517130" sldId="431"/>
            <ac:spMk id="16" creationId="{52E9ECB7-89A6-21B8-D971-09DED30723FF}"/>
          </ac:spMkLst>
        </pc:spChg>
        <pc:spChg chg="mod">
          <ac:chgData name="Stanford Bowman" userId="6ede3e4e1afbea80" providerId="LiveId" clId="{FC5B4ED3-7871-4095-9AB8-3381F5F7F725}" dt="2024-09-12T18:50:46.168" v="846" actId="14100"/>
          <ac:spMkLst>
            <pc:docMk/>
            <pc:sldMk cId="1145517130" sldId="431"/>
            <ac:spMk id="17" creationId="{5FF5C727-263A-4623-B964-FF2DDDBD3C94}"/>
          </ac:spMkLst>
        </pc:spChg>
        <pc:grpChg chg="mod">
          <ac:chgData name="Stanford Bowman" userId="6ede3e4e1afbea80" providerId="LiveId" clId="{FC5B4ED3-7871-4095-9AB8-3381F5F7F725}" dt="2024-09-12T19:58:54.039" v="1035" actId="207"/>
          <ac:grpSpMkLst>
            <pc:docMk/>
            <pc:sldMk cId="1145517130" sldId="431"/>
            <ac:grpSpMk id="9" creationId="{27823738-A69F-3179-76C8-4A6EBB2BC3AD}"/>
          </ac:grpSpMkLst>
        </pc:grpChg>
        <pc:cxnChg chg="mod">
          <ac:chgData name="Stanford Bowman" userId="6ede3e4e1afbea80" providerId="LiveId" clId="{FC5B4ED3-7871-4095-9AB8-3381F5F7F725}" dt="2024-09-12T19:58:50.797" v="1034" actId="208"/>
          <ac:cxnSpMkLst>
            <pc:docMk/>
            <pc:sldMk cId="1145517130" sldId="431"/>
            <ac:cxnSpMk id="6" creationId="{F098000E-F9D4-402F-BC45-FCB8EC6CF441}"/>
          </ac:cxnSpMkLst>
        </pc:cxnChg>
        <pc:cxnChg chg="mod">
          <ac:chgData name="Stanford Bowman" userId="6ede3e4e1afbea80" providerId="LiveId" clId="{FC5B4ED3-7871-4095-9AB8-3381F5F7F725}" dt="2024-09-12T20:03:02.039" v="1060" actId="14100"/>
          <ac:cxnSpMkLst>
            <pc:docMk/>
            <pc:sldMk cId="1145517130" sldId="431"/>
            <ac:cxnSpMk id="8" creationId="{273B4827-8DB0-0B38-F949-A9408EE913E9}"/>
          </ac:cxnSpMkLst>
        </pc:cxnChg>
        <pc:cxnChg chg="mod">
          <ac:chgData name="Stanford Bowman" userId="6ede3e4e1afbea80" providerId="LiveId" clId="{FC5B4ED3-7871-4095-9AB8-3381F5F7F725}" dt="2024-09-12T19:58:50.797" v="1034" actId="208"/>
          <ac:cxnSpMkLst>
            <pc:docMk/>
            <pc:sldMk cId="1145517130" sldId="431"/>
            <ac:cxnSpMk id="10" creationId="{57382C11-1573-4E3C-AF5B-9188DDFAA095}"/>
          </ac:cxnSpMkLst>
        </pc:cxnChg>
      </pc:sldChg>
      <pc:sldChg chg="modSp mod modNotesTx">
        <pc:chgData name="Stanford Bowman" userId="6ede3e4e1afbea80" providerId="LiveId" clId="{FC5B4ED3-7871-4095-9AB8-3381F5F7F725}" dt="2024-09-12T20:13:33.754" v="1152" actId="14100"/>
        <pc:sldMkLst>
          <pc:docMk/>
          <pc:sldMk cId="0" sldId="432"/>
        </pc:sldMkLst>
        <pc:spChg chg="mod">
          <ac:chgData name="Stanford Bowman" userId="6ede3e4e1afbea80" providerId="LiveId" clId="{FC5B4ED3-7871-4095-9AB8-3381F5F7F725}" dt="2024-09-12T20:11:44.168" v="1136" actId="208"/>
          <ac:spMkLst>
            <pc:docMk/>
            <pc:sldMk cId="0" sldId="432"/>
            <ac:spMk id="2" creationId="{EC950801-FEB9-9FC7-93D0-E4F8D6AE0C64}"/>
          </ac:spMkLst>
        </pc:spChg>
        <pc:spChg chg="mod">
          <ac:chgData name="Stanford Bowman" userId="6ede3e4e1afbea80" providerId="LiveId" clId="{FC5B4ED3-7871-4095-9AB8-3381F5F7F725}" dt="2024-09-12T20:11:30.123" v="1134" actId="207"/>
          <ac:spMkLst>
            <pc:docMk/>
            <pc:sldMk cId="0" sldId="432"/>
            <ac:spMk id="4" creationId="{9EB30079-520E-93E2-58D0-F0513139987E}"/>
          </ac:spMkLst>
        </pc:spChg>
        <pc:spChg chg="mod">
          <ac:chgData name="Stanford Bowman" userId="6ede3e4e1afbea80" providerId="LiveId" clId="{FC5B4ED3-7871-4095-9AB8-3381F5F7F725}" dt="2024-09-12T20:13:33.754" v="1152" actId="14100"/>
          <ac:spMkLst>
            <pc:docMk/>
            <pc:sldMk cId="0" sldId="432"/>
            <ac:spMk id="6" creationId="{82C01810-1B81-4DB7-803B-568937633E50}"/>
          </ac:spMkLst>
        </pc:spChg>
        <pc:spChg chg="mod">
          <ac:chgData name="Stanford Bowman" userId="6ede3e4e1afbea80" providerId="LiveId" clId="{FC5B4ED3-7871-4095-9AB8-3381F5F7F725}" dt="2024-09-12T20:12:29.017" v="1146"/>
          <ac:spMkLst>
            <pc:docMk/>
            <pc:sldMk cId="0" sldId="432"/>
            <ac:spMk id="12" creationId="{3E001B44-E7BD-77BC-9425-71DDB2C4470E}"/>
          </ac:spMkLst>
        </pc:spChg>
        <pc:spChg chg="mod">
          <ac:chgData name="Stanford Bowman" userId="6ede3e4e1afbea80" providerId="LiveId" clId="{FC5B4ED3-7871-4095-9AB8-3381F5F7F725}" dt="2024-09-12T20:11:30.123" v="1134" actId="207"/>
          <ac:spMkLst>
            <pc:docMk/>
            <pc:sldMk cId="0" sldId="432"/>
            <ac:spMk id="15" creationId="{B378EF2D-0FE3-87DA-93CB-0D4FF316A144}"/>
          </ac:spMkLst>
        </pc:spChg>
        <pc:spChg chg="mod">
          <ac:chgData name="Stanford Bowman" userId="6ede3e4e1afbea80" providerId="LiveId" clId="{FC5B4ED3-7871-4095-9AB8-3381F5F7F725}" dt="2024-09-12T18:51:06.272" v="849" actId="14100"/>
          <ac:spMkLst>
            <pc:docMk/>
            <pc:sldMk cId="0" sldId="432"/>
            <ac:spMk id="18" creationId="{370B83D8-16B9-4C85-B4E6-CCA2BA9E88D8}"/>
          </ac:spMkLst>
        </pc:spChg>
        <pc:cxnChg chg="mod">
          <ac:chgData name="Stanford Bowman" userId="6ede3e4e1afbea80" providerId="LiveId" clId="{FC5B4ED3-7871-4095-9AB8-3381F5F7F725}" dt="2024-09-12T20:11:44.168" v="1136" actId="208"/>
          <ac:cxnSpMkLst>
            <pc:docMk/>
            <pc:sldMk cId="0" sldId="432"/>
            <ac:cxnSpMk id="14" creationId="{B7EDBB6C-AF9A-45C1-8EB8-2BDB4D6AE501}"/>
          </ac:cxnSpMkLst>
        </pc:cxnChg>
        <pc:cxnChg chg="mod">
          <ac:chgData name="Stanford Bowman" userId="6ede3e4e1afbea80" providerId="LiveId" clId="{FC5B4ED3-7871-4095-9AB8-3381F5F7F725}" dt="2024-09-12T20:11:44.168" v="1136" actId="208"/>
          <ac:cxnSpMkLst>
            <pc:docMk/>
            <pc:sldMk cId="0" sldId="432"/>
            <ac:cxnSpMk id="16" creationId="{1AD39959-06BC-4F3E-A453-9952A0678947}"/>
          </ac:cxnSpMkLst>
        </pc:cxnChg>
        <pc:cxnChg chg="mod">
          <ac:chgData name="Stanford Bowman" userId="6ede3e4e1afbea80" providerId="LiveId" clId="{FC5B4ED3-7871-4095-9AB8-3381F5F7F725}" dt="2024-09-12T20:11:44.168" v="1136" actId="208"/>
          <ac:cxnSpMkLst>
            <pc:docMk/>
            <pc:sldMk cId="0" sldId="432"/>
            <ac:cxnSpMk id="17" creationId="{A809BC5E-454A-4D64-8A80-8487C3E2B2C4}"/>
          </ac:cxnSpMkLst>
        </pc:cxnChg>
      </pc:sldChg>
      <pc:sldChg chg="delSp modSp mod modNotesTx">
        <pc:chgData name="Stanford Bowman" userId="6ede3e4e1afbea80" providerId="LiveId" clId="{FC5B4ED3-7871-4095-9AB8-3381F5F7F725}" dt="2024-09-12T19:45:40.695" v="1020" actId="12788"/>
        <pc:sldMkLst>
          <pc:docMk/>
          <pc:sldMk cId="2204509585" sldId="464"/>
        </pc:sldMkLst>
        <pc:spChg chg="mod">
          <ac:chgData name="Stanford Bowman" userId="6ede3e4e1afbea80" providerId="LiveId" clId="{FC5B4ED3-7871-4095-9AB8-3381F5F7F725}" dt="2024-09-12T19:45:40.695" v="1020" actId="12788"/>
          <ac:spMkLst>
            <pc:docMk/>
            <pc:sldMk cId="2204509585" sldId="464"/>
            <ac:spMk id="3" creationId="{7E0D9D10-E826-1EE8-FDDF-C71FE6C1CC2D}"/>
          </ac:spMkLst>
        </pc:spChg>
        <pc:spChg chg="mod">
          <ac:chgData name="Stanford Bowman" userId="6ede3e4e1afbea80" providerId="LiveId" clId="{FC5B4ED3-7871-4095-9AB8-3381F5F7F725}" dt="2024-09-12T19:44:33.679" v="1015" actId="14100"/>
          <ac:spMkLst>
            <pc:docMk/>
            <pc:sldMk cId="2204509585" sldId="464"/>
            <ac:spMk id="4" creationId="{7D3233C9-7801-C31B-9449-0A4DB928ECDA}"/>
          </ac:spMkLst>
        </pc:spChg>
        <pc:spChg chg="mod">
          <ac:chgData name="Stanford Bowman" userId="6ede3e4e1afbea80" providerId="LiveId" clId="{FC5B4ED3-7871-4095-9AB8-3381F5F7F725}" dt="2024-09-12T19:42:20.263" v="1005"/>
          <ac:spMkLst>
            <pc:docMk/>
            <pc:sldMk cId="2204509585" sldId="464"/>
            <ac:spMk id="9" creationId="{F50B0E01-39A1-6C4C-6CB7-107DC9AB70B3}"/>
          </ac:spMkLst>
        </pc:spChg>
        <pc:spChg chg="mod">
          <ac:chgData name="Stanford Bowman" userId="6ede3e4e1afbea80" providerId="LiveId" clId="{FC5B4ED3-7871-4095-9AB8-3381F5F7F725}" dt="2024-09-12T18:49:59.092" v="842" actId="207"/>
          <ac:spMkLst>
            <pc:docMk/>
            <pc:sldMk cId="2204509585" sldId="464"/>
            <ac:spMk id="14" creationId="{11A4C87B-8A2F-49EF-80B5-E3E113E961AB}"/>
          </ac:spMkLst>
        </pc:spChg>
        <pc:spChg chg="mod">
          <ac:chgData name="Stanford Bowman" userId="6ede3e4e1afbea80" providerId="LiveId" clId="{FC5B4ED3-7871-4095-9AB8-3381F5F7F725}" dt="2024-09-12T19:44:21.740" v="1014" actId="14100"/>
          <ac:spMkLst>
            <pc:docMk/>
            <pc:sldMk cId="2204509585" sldId="464"/>
            <ac:spMk id="25" creationId="{CD653B91-CA79-309E-20E9-1E82F3788D15}"/>
          </ac:spMkLst>
        </pc:spChg>
        <pc:cxnChg chg="mod">
          <ac:chgData name="Stanford Bowman" userId="6ede3e4e1afbea80" providerId="LiveId" clId="{FC5B4ED3-7871-4095-9AB8-3381F5F7F725}" dt="2024-09-12T19:45:12.368" v="1018" actId="208"/>
          <ac:cxnSpMkLst>
            <pc:docMk/>
            <pc:sldMk cId="2204509585" sldId="464"/>
            <ac:cxnSpMk id="11" creationId="{8205F3D2-74E4-43F6-9C35-0D96E177EA41}"/>
          </ac:cxnSpMkLst>
        </pc:cxnChg>
        <pc:cxnChg chg="mod">
          <ac:chgData name="Stanford Bowman" userId="6ede3e4e1afbea80" providerId="LiveId" clId="{FC5B4ED3-7871-4095-9AB8-3381F5F7F725}" dt="2024-09-12T19:45:03.551" v="1016" actId="208"/>
          <ac:cxnSpMkLst>
            <pc:docMk/>
            <pc:sldMk cId="2204509585" sldId="464"/>
            <ac:cxnSpMk id="12" creationId="{1FD6A716-F56E-4994-BA78-6F50258CD936}"/>
          </ac:cxnSpMkLst>
        </pc:cxnChg>
        <pc:cxnChg chg="mod">
          <ac:chgData name="Stanford Bowman" userId="6ede3e4e1afbea80" providerId="LiveId" clId="{FC5B4ED3-7871-4095-9AB8-3381F5F7F725}" dt="2024-09-12T19:45:12.368" v="1018" actId="208"/>
          <ac:cxnSpMkLst>
            <pc:docMk/>
            <pc:sldMk cId="2204509585" sldId="464"/>
            <ac:cxnSpMk id="15" creationId="{D4717762-2D96-452E-8426-62BA23B50147}"/>
          </ac:cxnSpMkLst>
        </pc:cxnChg>
        <pc:cxnChg chg="del mod">
          <ac:chgData name="Stanford Bowman" userId="6ede3e4e1afbea80" providerId="LiveId" clId="{FC5B4ED3-7871-4095-9AB8-3381F5F7F725}" dt="2024-09-12T19:45:27.857" v="1019" actId="478"/>
          <ac:cxnSpMkLst>
            <pc:docMk/>
            <pc:sldMk cId="2204509585" sldId="464"/>
            <ac:cxnSpMk id="16" creationId="{24BD3F9A-8D04-454E-995A-42B826C1255A}"/>
          </ac:cxnSpMkLst>
        </pc:cxnChg>
        <pc:cxnChg chg="mod">
          <ac:chgData name="Stanford Bowman" userId="6ede3e4e1afbea80" providerId="LiveId" clId="{FC5B4ED3-7871-4095-9AB8-3381F5F7F725}" dt="2024-09-12T19:45:40.695" v="1020" actId="12788"/>
          <ac:cxnSpMkLst>
            <pc:docMk/>
            <pc:sldMk cId="2204509585" sldId="464"/>
            <ac:cxnSpMk id="17" creationId="{A496D954-7CA5-4776-A34E-B8254F58574B}"/>
          </ac:cxnSpMkLst>
        </pc:cxnChg>
      </pc:sldChg>
      <pc:sldChg chg="addSp delSp modSp mod modNotesTx">
        <pc:chgData name="Stanford Bowman" userId="6ede3e4e1afbea80" providerId="LiveId" clId="{FC5B4ED3-7871-4095-9AB8-3381F5F7F725}" dt="2024-09-12T18:46:29.435" v="828" actId="403"/>
        <pc:sldMkLst>
          <pc:docMk/>
          <pc:sldMk cId="2054530254" sldId="471"/>
        </pc:sldMkLst>
        <pc:spChg chg="mod">
          <ac:chgData name="Stanford Bowman" userId="6ede3e4e1afbea80" providerId="LiveId" clId="{FC5B4ED3-7871-4095-9AB8-3381F5F7F725}" dt="2024-09-12T18:46:29.435" v="828" actId="403"/>
          <ac:spMkLst>
            <pc:docMk/>
            <pc:sldMk cId="2054530254" sldId="471"/>
            <ac:spMk id="3" creationId="{BDF4C2D3-A006-4B7C-666D-D7C7214B1B62}"/>
          </ac:spMkLst>
        </pc:spChg>
        <pc:spChg chg="add del">
          <ac:chgData name="Stanford Bowman" userId="6ede3e4e1afbea80" providerId="LiveId" clId="{FC5B4ED3-7871-4095-9AB8-3381F5F7F725}" dt="2024-09-12T15:47:56.643" v="640" actId="22"/>
          <ac:spMkLst>
            <pc:docMk/>
            <pc:sldMk cId="2054530254" sldId="471"/>
            <ac:spMk id="5" creationId="{730BBA6A-5B94-4906-AFC2-9039EE043A7F}"/>
          </ac:spMkLst>
        </pc:spChg>
        <pc:spChg chg="add del">
          <ac:chgData name="Stanford Bowman" userId="6ede3e4e1afbea80" providerId="LiveId" clId="{FC5B4ED3-7871-4095-9AB8-3381F5F7F725}" dt="2024-09-12T15:47:48.894" v="636" actId="22"/>
          <ac:spMkLst>
            <pc:docMk/>
            <pc:sldMk cId="2054530254" sldId="471"/>
            <ac:spMk id="7" creationId="{49F43D1C-39E7-A254-E40D-8B7C3844CD36}"/>
          </ac:spMkLst>
        </pc:spChg>
        <pc:spChg chg="add del">
          <ac:chgData name="Stanford Bowman" userId="6ede3e4e1afbea80" providerId="LiveId" clId="{FC5B4ED3-7871-4095-9AB8-3381F5F7F725}" dt="2024-09-12T15:47:55.741" v="638" actId="22"/>
          <ac:spMkLst>
            <pc:docMk/>
            <pc:sldMk cId="2054530254" sldId="471"/>
            <ac:spMk id="9" creationId="{AF294B33-89EB-DE50-0C02-FA77D1CC2504}"/>
          </ac:spMkLst>
        </pc:spChg>
        <pc:spChg chg="add del mod">
          <ac:chgData name="Stanford Bowman" userId="6ede3e4e1afbea80" providerId="LiveId" clId="{FC5B4ED3-7871-4095-9AB8-3381F5F7F725}" dt="2024-09-12T15:47:57.170" v="641" actId="478"/>
          <ac:spMkLst>
            <pc:docMk/>
            <pc:sldMk cId="2054530254" sldId="471"/>
            <ac:spMk id="13" creationId="{ACAFD7A8-B1A9-EA9F-0ADF-E9F023FD1C2E}"/>
          </ac:spMkLst>
        </pc:spChg>
        <pc:spChg chg="mod">
          <ac:chgData name="Stanford Bowman" userId="6ede3e4e1afbea80" providerId="LiveId" clId="{FC5B4ED3-7871-4095-9AB8-3381F5F7F725}" dt="2024-09-12T14:04:16.498" v="8" actId="27636"/>
          <ac:spMkLst>
            <pc:docMk/>
            <pc:sldMk cId="2054530254" sldId="471"/>
            <ac:spMk id="24" creationId="{5772E13B-5B02-4A65-A227-1CFFB5014C1D}"/>
          </ac:spMkLst>
        </pc:spChg>
        <pc:graphicFrameChg chg="mod modGraphic">
          <ac:chgData name="Stanford Bowman" userId="6ede3e4e1afbea80" providerId="LiveId" clId="{FC5B4ED3-7871-4095-9AB8-3381F5F7F725}" dt="2024-09-12T15:36:29.540" v="556" actId="2711"/>
          <ac:graphicFrameMkLst>
            <pc:docMk/>
            <pc:sldMk cId="2054530254" sldId="471"/>
            <ac:graphicFrameMk id="11" creationId="{503F7713-8E67-1421-2A8A-400A0F3D2CE1}"/>
          </ac:graphicFrameMkLst>
        </pc:graphicFrameChg>
        <pc:picChg chg="mod">
          <ac:chgData name="Stanford Bowman" userId="6ede3e4e1afbea80" providerId="LiveId" clId="{FC5B4ED3-7871-4095-9AB8-3381F5F7F725}" dt="2024-09-12T15:36:11.714" v="553" actId="14100"/>
          <ac:picMkLst>
            <pc:docMk/>
            <pc:sldMk cId="2054530254" sldId="471"/>
            <ac:picMk id="4" creationId="{F1159D22-BDE8-450F-B006-0E99931EDD73}"/>
          </ac:picMkLst>
        </pc:picChg>
      </pc:sldChg>
      <pc:sldChg chg="modSp mod">
        <pc:chgData name="Stanford Bowman" userId="6ede3e4e1afbea80" providerId="LiveId" clId="{FC5B4ED3-7871-4095-9AB8-3381F5F7F725}" dt="2024-09-12T18:45:17.437" v="809" actId="207"/>
        <pc:sldMkLst>
          <pc:docMk/>
          <pc:sldMk cId="1644004683" sldId="472"/>
        </pc:sldMkLst>
        <pc:spChg chg="mod">
          <ac:chgData name="Stanford Bowman" userId="6ede3e4e1afbea80" providerId="LiveId" clId="{FC5B4ED3-7871-4095-9AB8-3381F5F7F725}" dt="2024-09-12T18:45:17.437" v="809" actId="207"/>
          <ac:spMkLst>
            <pc:docMk/>
            <pc:sldMk cId="1644004683" sldId="472"/>
            <ac:spMk id="3" creationId="{BDF4C2D3-A006-4B7C-666D-D7C7214B1B62}"/>
          </ac:spMkLst>
        </pc:spChg>
        <pc:spChg chg="mod">
          <ac:chgData name="Stanford Bowman" userId="6ede3e4e1afbea80" providerId="LiveId" clId="{FC5B4ED3-7871-4095-9AB8-3381F5F7F725}" dt="2024-09-12T18:41:00.345" v="800" actId="207"/>
          <ac:spMkLst>
            <pc:docMk/>
            <pc:sldMk cId="1644004683" sldId="472"/>
            <ac:spMk id="9" creationId="{D7FC8CD1-408E-4146-94C5-2737697D80BE}"/>
          </ac:spMkLst>
        </pc:spChg>
        <pc:graphicFrameChg chg="mod modGraphic">
          <ac:chgData name="Stanford Bowman" userId="6ede3e4e1afbea80" providerId="LiveId" clId="{FC5B4ED3-7871-4095-9AB8-3381F5F7F725}" dt="2024-09-12T18:41:51.300" v="807" actId="255"/>
          <ac:graphicFrameMkLst>
            <pc:docMk/>
            <pc:sldMk cId="1644004683" sldId="472"/>
            <ac:graphicFrameMk id="11" creationId="{503F7713-8E67-1421-2A8A-400A0F3D2CE1}"/>
          </ac:graphicFrameMkLst>
        </pc:graphicFrameChg>
        <pc:picChg chg="mod">
          <ac:chgData name="Stanford Bowman" userId="6ede3e4e1afbea80" providerId="LiveId" clId="{FC5B4ED3-7871-4095-9AB8-3381F5F7F725}" dt="2024-09-12T18:42:01.177" v="808" actId="208"/>
          <ac:picMkLst>
            <pc:docMk/>
            <pc:sldMk cId="1644004683" sldId="472"/>
            <ac:picMk id="15" creationId="{6E90A537-F0CD-4961-B65D-4CC417ED85CB}"/>
          </ac:picMkLst>
        </pc:picChg>
        <pc:cxnChg chg="mod">
          <ac:chgData name="Stanford Bowman" userId="6ede3e4e1afbea80" providerId="LiveId" clId="{FC5B4ED3-7871-4095-9AB8-3381F5F7F725}" dt="2024-09-12T18:41:09.429" v="801" actId="208"/>
          <ac:cxnSpMkLst>
            <pc:docMk/>
            <pc:sldMk cId="1644004683" sldId="472"/>
            <ac:cxnSpMk id="12" creationId="{A78DC65F-9496-48F3-B4CC-9EB08BAAA854}"/>
          </ac:cxnSpMkLst>
        </pc:cxnChg>
        <pc:cxnChg chg="mod">
          <ac:chgData name="Stanford Bowman" userId="6ede3e4e1afbea80" providerId="LiveId" clId="{FC5B4ED3-7871-4095-9AB8-3381F5F7F725}" dt="2024-09-12T18:41:09.429" v="801" actId="208"/>
          <ac:cxnSpMkLst>
            <pc:docMk/>
            <pc:sldMk cId="1644004683" sldId="472"/>
            <ac:cxnSpMk id="13" creationId="{0BEFB2B4-F9EE-40B7-9756-CB63AAEA2AA4}"/>
          </ac:cxnSpMkLst>
        </pc:cxnChg>
        <pc:cxnChg chg="mod">
          <ac:chgData name="Stanford Bowman" userId="6ede3e4e1afbea80" providerId="LiveId" clId="{FC5B4ED3-7871-4095-9AB8-3381F5F7F725}" dt="2024-09-12T18:41:25.234" v="805" actId="1035"/>
          <ac:cxnSpMkLst>
            <pc:docMk/>
            <pc:sldMk cId="1644004683" sldId="472"/>
            <ac:cxnSpMk id="14" creationId="{906AA884-08EB-4054-8589-12EEFADBD5E1}"/>
          </ac:cxnSpMkLst>
        </pc:cxnChg>
      </pc:sldChg>
      <pc:sldChg chg="modSp del mod">
        <pc:chgData name="Stanford Bowman" userId="6ede3e4e1afbea80" providerId="LiveId" clId="{FC5B4ED3-7871-4095-9AB8-3381F5F7F725}" dt="2024-09-12T19:17:48.195" v="886" actId="47"/>
        <pc:sldMkLst>
          <pc:docMk/>
          <pc:sldMk cId="3763552399" sldId="485"/>
        </pc:sldMkLst>
        <pc:spChg chg="mod">
          <ac:chgData name="Stanford Bowman" userId="6ede3e4e1afbea80" providerId="LiveId" clId="{FC5B4ED3-7871-4095-9AB8-3381F5F7F725}" dt="2024-09-12T18:49:06.718" v="833" actId="207"/>
          <ac:spMkLst>
            <pc:docMk/>
            <pc:sldMk cId="3763552399" sldId="485"/>
            <ac:spMk id="6" creationId="{AB55FF1C-3CBD-419A-9DE4-7A8AA6371B6A}"/>
          </ac:spMkLst>
        </pc:spChg>
        <pc:spChg chg="mod">
          <ac:chgData name="Stanford Bowman" userId="6ede3e4e1afbea80" providerId="LiveId" clId="{FC5B4ED3-7871-4095-9AB8-3381F5F7F725}" dt="2024-09-12T19:17:29.415" v="885" actId="404"/>
          <ac:spMkLst>
            <pc:docMk/>
            <pc:sldMk cId="3763552399" sldId="485"/>
            <ac:spMk id="9" creationId="{D7FC8CD1-408E-4146-94C5-2737697D80BE}"/>
          </ac:spMkLst>
        </pc:spChg>
        <pc:cxnChg chg="mod">
          <ac:chgData name="Stanford Bowman" userId="6ede3e4e1afbea80" providerId="LiveId" clId="{FC5B4ED3-7871-4095-9AB8-3381F5F7F725}" dt="2024-09-12T19:17:21.304" v="882" actId="208"/>
          <ac:cxnSpMkLst>
            <pc:docMk/>
            <pc:sldMk cId="3763552399" sldId="485"/>
            <ac:cxnSpMk id="14" creationId="{43165418-A1D7-4231-A9BE-ECC599690784}"/>
          </ac:cxnSpMkLst>
        </pc:cxnChg>
        <pc:cxnChg chg="mod">
          <ac:chgData name="Stanford Bowman" userId="6ede3e4e1afbea80" providerId="LiveId" clId="{FC5B4ED3-7871-4095-9AB8-3381F5F7F725}" dt="2024-09-12T19:17:21.304" v="882" actId="208"/>
          <ac:cxnSpMkLst>
            <pc:docMk/>
            <pc:sldMk cId="3763552399" sldId="485"/>
            <ac:cxnSpMk id="15" creationId="{EB9292D0-0B2A-41E6-BC21-E908BBD0B579}"/>
          </ac:cxnSpMkLst>
        </pc:cxnChg>
        <pc:cxnChg chg="mod">
          <ac:chgData name="Stanford Bowman" userId="6ede3e4e1afbea80" providerId="LiveId" clId="{FC5B4ED3-7871-4095-9AB8-3381F5F7F725}" dt="2024-09-12T19:17:21.304" v="882" actId="208"/>
          <ac:cxnSpMkLst>
            <pc:docMk/>
            <pc:sldMk cId="3763552399" sldId="485"/>
            <ac:cxnSpMk id="16" creationId="{8DBE5951-867D-4799-B84D-A3B18CC614E0}"/>
          </ac:cxnSpMkLst>
        </pc:cxnChg>
      </pc:sldChg>
      <pc:sldChg chg="modSp mod">
        <pc:chgData name="Stanford Bowman" userId="6ede3e4e1afbea80" providerId="LiveId" clId="{FC5B4ED3-7871-4095-9AB8-3381F5F7F725}" dt="2024-09-12T18:51:31.173" v="854" actId="404"/>
        <pc:sldMkLst>
          <pc:docMk/>
          <pc:sldMk cId="2164291554" sldId="490"/>
        </pc:sldMkLst>
        <pc:spChg chg="mod">
          <ac:chgData name="Stanford Bowman" userId="6ede3e4e1afbea80" providerId="LiveId" clId="{FC5B4ED3-7871-4095-9AB8-3381F5F7F725}" dt="2024-09-12T14:04:16.582" v="18" actId="27636"/>
          <ac:spMkLst>
            <pc:docMk/>
            <pc:sldMk cId="2164291554" sldId="490"/>
            <ac:spMk id="5" creationId="{A1EEE892-ADC6-47E7-0D57-2605C27E8EAE}"/>
          </ac:spMkLst>
        </pc:spChg>
        <pc:spChg chg="mod">
          <ac:chgData name="Stanford Bowman" userId="6ede3e4e1afbea80" providerId="LiveId" clId="{FC5B4ED3-7871-4095-9AB8-3381F5F7F725}" dt="2024-09-12T18:51:31.173" v="854" actId="404"/>
          <ac:spMkLst>
            <pc:docMk/>
            <pc:sldMk cId="2164291554" sldId="490"/>
            <ac:spMk id="16" creationId="{4FF8BDE4-445E-40E9-8ED3-9E04A0DA59E4}"/>
          </ac:spMkLst>
        </pc:spChg>
      </pc:sldChg>
      <pc:sldChg chg="delSp modSp mod modNotesTx">
        <pc:chgData name="Stanford Bowman" userId="6ede3e4e1afbea80" providerId="LiveId" clId="{FC5B4ED3-7871-4095-9AB8-3381F5F7F725}" dt="2024-09-12T18:46:44.673" v="829" actId="207"/>
        <pc:sldMkLst>
          <pc:docMk/>
          <pc:sldMk cId="2355448589" sldId="501"/>
        </pc:sldMkLst>
        <pc:spChg chg="mod">
          <ac:chgData name="Stanford Bowman" userId="6ede3e4e1afbea80" providerId="LiveId" clId="{FC5B4ED3-7871-4095-9AB8-3381F5F7F725}" dt="2024-09-12T15:51:57.673" v="648" actId="27636"/>
          <ac:spMkLst>
            <pc:docMk/>
            <pc:sldMk cId="2355448589" sldId="501"/>
            <ac:spMk id="2" creationId="{80F287FE-1EFA-4C15-BFDD-1EE3F2D37BF1}"/>
          </ac:spMkLst>
        </pc:spChg>
        <pc:spChg chg="mod">
          <ac:chgData name="Stanford Bowman" userId="6ede3e4e1afbea80" providerId="LiveId" clId="{FC5B4ED3-7871-4095-9AB8-3381F5F7F725}" dt="2024-09-12T18:01:10.438" v="711" actId="208"/>
          <ac:spMkLst>
            <pc:docMk/>
            <pc:sldMk cId="2355448589" sldId="501"/>
            <ac:spMk id="3" creationId="{73F7E2B0-A1A3-65A5-9CFF-C2AAB986DEBB}"/>
          </ac:spMkLst>
        </pc:spChg>
        <pc:spChg chg="del">
          <ac:chgData name="Stanford Bowman" userId="6ede3e4e1afbea80" providerId="LiveId" clId="{FC5B4ED3-7871-4095-9AB8-3381F5F7F725}" dt="2024-09-12T18:11:54.220" v="762" actId="478"/>
          <ac:spMkLst>
            <pc:docMk/>
            <pc:sldMk cId="2355448589" sldId="501"/>
            <ac:spMk id="4" creationId="{194812E1-F66A-2E36-FE8F-43B5BFCF8914}"/>
          </ac:spMkLst>
        </pc:spChg>
        <pc:spChg chg="del">
          <ac:chgData name="Stanford Bowman" userId="6ede3e4e1afbea80" providerId="LiveId" clId="{FC5B4ED3-7871-4095-9AB8-3381F5F7F725}" dt="2024-09-12T15:53:00.861" v="658" actId="478"/>
          <ac:spMkLst>
            <pc:docMk/>
            <pc:sldMk cId="2355448589" sldId="501"/>
            <ac:spMk id="5" creationId="{38DE476D-C50D-3BF0-F71F-176CC71DA0B9}"/>
          </ac:spMkLst>
        </pc:spChg>
        <pc:spChg chg="mod">
          <ac:chgData name="Stanford Bowman" userId="6ede3e4e1afbea80" providerId="LiveId" clId="{FC5B4ED3-7871-4095-9AB8-3381F5F7F725}" dt="2024-09-12T18:46:44.673" v="829" actId="207"/>
          <ac:spMkLst>
            <pc:docMk/>
            <pc:sldMk cId="2355448589" sldId="501"/>
            <ac:spMk id="6" creationId="{8DE31DF2-0419-4016-924C-21929AC1EBFC}"/>
          </ac:spMkLst>
        </pc:spChg>
        <pc:spChg chg="mod">
          <ac:chgData name="Stanford Bowman" userId="6ede3e4e1afbea80" providerId="LiveId" clId="{FC5B4ED3-7871-4095-9AB8-3381F5F7F725}" dt="2024-09-12T18:01:51.858" v="714" actId="12788"/>
          <ac:spMkLst>
            <pc:docMk/>
            <pc:sldMk cId="2355448589" sldId="501"/>
            <ac:spMk id="16" creationId="{EB5E3721-9101-4978-9D7C-0498B6F49D18}"/>
          </ac:spMkLst>
        </pc:spChg>
        <pc:spChg chg="mod">
          <ac:chgData name="Stanford Bowman" userId="6ede3e4e1afbea80" providerId="LiveId" clId="{FC5B4ED3-7871-4095-9AB8-3381F5F7F725}" dt="2024-09-12T18:03:29.604" v="724" actId="207"/>
          <ac:spMkLst>
            <pc:docMk/>
            <pc:sldMk cId="2355448589" sldId="501"/>
            <ac:spMk id="22" creationId="{3B941D59-0812-4FA5-ACD2-C6292795C75E}"/>
          </ac:spMkLst>
        </pc:spChg>
        <pc:cxnChg chg="mod">
          <ac:chgData name="Stanford Bowman" userId="6ede3e4e1afbea80" providerId="LiveId" clId="{FC5B4ED3-7871-4095-9AB8-3381F5F7F725}" dt="2024-09-12T18:01:28.129" v="712" actId="208"/>
          <ac:cxnSpMkLst>
            <pc:docMk/>
            <pc:sldMk cId="2355448589" sldId="501"/>
            <ac:cxnSpMk id="15" creationId="{77181FAD-1A1F-4D7A-B060-844BAEDEC459}"/>
          </ac:cxnSpMkLst>
        </pc:cxnChg>
        <pc:cxnChg chg="mod">
          <ac:chgData name="Stanford Bowman" userId="6ede3e4e1afbea80" providerId="LiveId" clId="{FC5B4ED3-7871-4095-9AB8-3381F5F7F725}" dt="2024-09-12T18:01:51.858" v="714" actId="12788"/>
          <ac:cxnSpMkLst>
            <pc:docMk/>
            <pc:sldMk cId="2355448589" sldId="501"/>
            <ac:cxnSpMk id="17" creationId="{81A6713C-1B4C-441E-B513-95BF60A2E4BA}"/>
          </ac:cxnSpMkLst>
        </pc:cxnChg>
        <pc:cxnChg chg="mod">
          <ac:chgData name="Stanford Bowman" userId="6ede3e4e1afbea80" providerId="LiveId" clId="{FC5B4ED3-7871-4095-9AB8-3381F5F7F725}" dt="2024-09-12T18:01:28.129" v="712" actId="208"/>
          <ac:cxnSpMkLst>
            <pc:docMk/>
            <pc:sldMk cId="2355448589" sldId="501"/>
            <ac:cxnSpMk id="18" creationId="{5F3A4D33-248F-48A9-855D-ED2A13876ABD}"/>
          </ac:cxnSpMkLst>
        </pc:cxnChg>
      </pc:sldChg>
      <pc:sldChg chg="addSp delSp modSp mod ord modNotesTx">
        <pc:chgData name="Stanford Bowman" userId="6ede3e4e1afbea80" providerId="LiveId" clId="{FC5B4ED3-7871-4095-9AB8-3381F5F7F725}" dt="2024-09-12T19:30:54.065" v="980"/>
        <pc:sldMkLst>
          <pc:docMk/>
          <pc:sldMk cId="2241347876" sldId="502"/>
        </pc:sldMkLst>
        <pc:spChg chg="mod">
          <ac:chgData name="Stanford Bowman" userId="6ede3e4e1afbea80" providerId="LiveId" clId="{FC5B4ED3-7871-4095-9AB8-3381F5F7F725}" dt="2024-09-12T19:26:27.752" v="926" actId="404"/>
          <ac:spMkLst>
            <pc:docMk/>
            <pc:sldMk cId="2241347876" sldId="502"/>
            <ac:spMk id="3" creationId="{BD90AFB3-CDB8-ABB3-27B0-DD2B8D724A92}"/>
          </ac:spMkLst>
        </pc:spChg>
        <pc:spChg chg="mod">
          <ac:chgData name="Stanford Bowman" userId="6ede3e4e1afbea80" providerId="LiveId" clId="{FC5B4ED3-7871-4095-9AB8-3381F5F7F725}" dt="2024-09-12T19:25:25.327" v="925" actId="207"/>
          <ac:spMkLst>
            <pc:docMk/>
            <pc:sldMk cId="2241347876" sldId="502"/>
            <ac:spMk id="4" creationId="{6B23B896-0450-1478-E8C2-3F855299224E}"/>
          </ac:spMkLst>
        </pc:spChg>
        <pc:spChg chg="mod">
          <ac:chgData name="Stanford Bowman" userId="6ede3e4e1afbea80" providerId="LiveId" clId="{FC5B4ED3-7871-4095-9AB8-3381F5F7F725}" dt="2024-09-12T19:28:25.751" v="938" actId="5793"/>
          <ac:spMkLst>
            <pc:docMk/>
            <pc:sldMk cId="2241347876" sldId="502"/>
            <ac:spMk id="5" creationId="{30C654AB-A098-10F8-E65C-363BA0977DBC}"/>
          </ac:spMkLst>
        </pc:spChg>
        <pc:spChg chg="mod">
          <ac:chgData name="Stanford Bowman" userId="6ede3e4e1afbea80" providerId="LiveId" clId="{FC5B4ED3-7871-4095-9AB8-3381F5F7F725}" dt="2024-09-12T19:27:50.959" v="935" actId="207"/>
          <ac:spMkLst>
            <pc:docMk/>
            <pc:sldMk cId="2241347876" sldId="502"/>
            <ac:spMk id="6" creationId="{A0671547-CD94-CEC5-CC74-8CEDAB88583F}"/>
          </ac:spMkLst>
        </pc:spChg>
        <pc:spChg chg="add del mod">
          <ac:chgData name="Stanford Bowman" userId="6ede3e4e1afbea80" providerId="LiveId" clId="{FC5B4ED3-7871-4095-9AB8-3381F5F7F725}" dt="2024-09-12T19:25:25.327" v="925" actId="207"/>
          <ac:spMkLst>
            <pc:docMk/>
            <pc:sldMk cId="2241347876" sldId="502"/>
            <ac:spMk id="8" creationId="{05054887-9E33-8BF2-A51E-6FCF9F45C163}"/>
          </ac:spMkLst>
        </pc:spChg>
        <pc:spChg chg="mod">
          <ac:chgData name="Stanford Bowman" userId="6ede3e4e1afbea80" providerId="LiveId" clId="{FC5B4ED3-7871-4095-9AB8-3381F5F7F725}" dt="2024-09-12T18:49:49.438" v="841" actId="1036"/>
          <ac:spMkLst>
            <pc:docMk/>
            <pc:sldMk cId="2241347876" sldId="502"/>
            <ac:spMk id="10" creationId="{62F298D1-7E63-498C-9FDC-6BABB06F2BA6}"/>
          </ac:spMkLst>
        </pc:spChg>
        <pc:spChg chg="add mod ord">
          <ac:chgData name="Stanford Bowman" userId="6ede3e4e1afbea80" providerId="LiveId" clId="{FC5B4ED3-7871-4095-9AB8-3381F5F7F725}" dt="2024-09-12T19:30:13.625" v="978" actId="167"/>
          <ac:spMkLst>
            <pc:docMk/>
            <pc:sldMk cId="2241347876" sldId="502"/>
            <ac:spMk id="12" creationId="{27D99CEF-3F25-823A-A14D-1B84D1C55DA6}"/>
          </ac:spMkLst>
        </pc:spChg>
        <pc:picChg chg="add mod">
          <ac:chgData name="Stanford Bowman" userId="6ede3e4e1afbea80" providerId="LiveId" clId="{FC5B4ED3-7871-4095-9AB8-3381F5F7F725}" dt="2024-09-12T19:27:35.818" v="933" actId="208"/>
          <ac:picMkLst>
            <pc:docMk/>
            <pc:sldMk cId="2241347876" sldId="502"/>
            <ac:picMk id="2" creationId="{61FDEEEF-8505-947B-04E6-92AA374C4973}"/>
          </ac:picMkLst>
        </pc:picChg>
        <pc:picChg chg="add del mod">
          <ac:chgData name="Stanford Bowman" userId="6ede3e4e1afbea80" providerId="LiveId" clId="{FC5B4ED3-7871-4095-9AB8-3381F5F7F725}" dt="2024-09-12T19:25:10.441" v="924" actId="478"/>
          <ac:picMkLst>
            <pc:docMk/>
            <pc:sldMk cId="2241347876" sldId="502"/>
            <ac:picMk id="7" creationId="{BB05C875-0B86-4F58-8A94-C946EF7C25B1}"/>
          </ac:picMkLst>
        </pc:picChg>
        <pc:cxnChg chg="mod">
          <ac:chgData name="Stanford Bowman" userId="6ede3e4e1afbea80" providerId="LiveId" clId="{FC5B4ED3-7871-4095-9AB8-3381F5F7F725}" dt="2024-09-12T19:27:50.306" v="934" actId="208"/>
          <ac:cxnSpMkLst>
            <pc:docMk/>
            <pc:sldMk cId="2241347876" sldId="502"/>
            <ac:cxnSpMk id="9" creationId="{54FFE301-C26F-9262-CCB8-88228BBE875E}"/>
          </ac:cxnSpMkLst>
        </pc:cxnChg>
        <pc:cxnChg chg="mod">
          <ac:chgData name="Stanford Bowman" userId="6ede3e4e1afbea80" providerId="LiveId" clId="{FC5B4ED3-7871-4095-9AB8-3381F5F7F725}" dt="2024-09-12T19:27:50.306" v="934" actId="208"/>
          <ac:cxnSpMkLst>
            <pc:docMk/>
            <pc:sldMk cId="2241347876" sldId="502"/>
            <ac:cxnSpMk id="11" creationId="{E3A27209-192F-3BAA-0113-4ED7836E392A}"/>
          </ac:cxnSpMkLst>
        </pc:cxnChg>
        <pc:cxnChg chg="mod">
          <ac:chgData name="Stanford Bowman" userId="6ede3e4e1afbea80" providerId="LiveId" clId="{FC5B4ED3-7871-4095-9AB8-3381F5F7F725}" dt="2024-09-12T19:27:50.306" v="934" actId="208"/>
          <ac:cxnSpMkLst>
            <pc:docMk/>
            <pc:sldMk cId="2241347876" sldId="502"/>
            <ac:cxnSpMk id="13" creationId="{A2086246-AB3E-4865-A8F1-DCAE40851722}"/>
          </ac:cxnSpMkLst>
        </pc:cxnChg>
      </pc:sldChg>
      <pc:sldChg chg="modSp del mod modNotesTx">
        <pc:chgData name="Stanford Bowman" userId="6ede3e4e1afbea80" providerId="LiveId" clId="{FC5B4ED3-7871-4095-9AB8-3381F5F7F725}" dt="2024-09-12T19:47:01.778" v="1024" actId="2696"/>
        <pc:sldMkLst>
          <pc:docMk/>
          <pc:sldMk cId="3418359720" sldId="503"/>
        </pc:sldMkLst>
        <pc:spChg chg="mod">
          <ac:chgData name="Stanford Bowman" userId="6ede3e4e1afbea80" providerId="LiveId" clId="{FC5B4ED3-7871-4095-9AB8-3381F5F7F725}" dt="2024-09-12T14:04:16.548" v="15" actId="27636"/>
          <ac:spMkLst>
            <pc:docMk/>
            <pc:sldMk cId="3418359720" sldId="503"/>
            <ac:spMk id="3" creationId="{7E0D9D10-E826-1EE8-FDDF-C71FE6C1CC2D}"/>
          </ac:spMkLst>
        </pc:spChg>
        <pc:spChg chg="mod">
          <ac:chgData name="Stanford Bowman" userId="6ede3e4e1afbea80" providerId="LiveId" clId="{FC5B4ED3-7871-4095-9AB8-3381F5F7F725}" dt="2024-09-12T18:50:24.315" v="844" actId="404"/>
          <ac:spMkLst>
            <pc:docMk/>
            <pc:sldMk cId="3418359720" sldId="503"/>
            <ac:spMk id="14" creationId="{11A4C87B-8A2F-49EF-80B5-E3E113E961AB}"/>
          </ac:spMkLst>
        </pc:spChg>
      </pc:sldChg>
      <pc:sldChg chg="addSp delSp modSp mod">
        <pc:chgData name="Stanford Bowman" userId="6ede3e4e1afbea80" providerId="LiveId" clId="{FC5B4ED3-7871-4095-9AB8-3381F5F7F725}" dt="2024-09-12T18:51:50.780" v="856" actId="478"/>
        <pc:sldMkLst>
          <pc:docMk/>
          <pc:sldMk cId="3408781321" sldId="504"/>
        </pc:sldMkLst>
        <pc:spChg chg="add mod">
          <ac:chgData name="Stanford Bowman" userId="6ede3e4e1afbea80" providerId="LiveId" clId="{FC5B4ED3-7871-4095-9AB8-3381F5F7F725}" dt="2024-09-12T18:51:46.152" v="855"/>
          <ac:spMkLst>
            <pc:docMk/>
            <pc:sldMk cId="3408781321" sldId="504"/>
            <ac:spMk id="2" creationId="{2B18C575-20DA-CAC0-2F1E-4BDDD1ADCE89}"/>
          </ac:spMkLst>
        </pc:spChg>
        <pc:spChg chg="mod">
          <ac:chgData name="Stanford Bowman" userId="6ede3e4e1afbea80" providerId="LiveId" clId="{FC5B4ED3-7871-4095-9AB8-3381F5F7F725}" dt="2024-09-12T14:04:16.582" v="19" actId="27636"/>
          <ac:spMkLst>
            <pc:docMk/>
            <pc:sldMk cId="3408781321" sldId="504"/>
            <ac:spMk id="5" creationId="{A1EEE892-ADC6-47E7-0D57-2605C27E8EAE}"/>
          </ac:spMkLst>
        </pc:spChg>
        <pc:spChg chg="del">
          <ac:chgData name="Stanford Bowman" userId="6ede3e4e1afbea80" providerId="LiveId" clId="{FC5B4ED3-7871-4095-9AB8-3381F5F7F725}" dt="2024-09-12T18:51:50.780" v="856" actId="478"/>
          <ac:spMkLst>
            <pc:docMk/>
            <pc:sldMk cId="3408781321" sldId="504"/>
            <ac:spMk id="16" creationId="{4FF8BDE4-445E-40E9-8ED3-9E04A0DA59E4}"/>
          </ac:spMkLst>
        </pc:spChg>
      </pc:sldChg>
      <pc:sldChg chg="delSp modSp mod">
        <pc:chgData name="Stanford Bowman" userId="6ede3e4e1afbea80" providerId="LiveId" clId="{FC5B4ED3-7871-4095-9AB8-3381F5F7F725}" dt="2024-09-12T18:52:47.947" v="863" actId="207"/>
        <pc:sldMkLst>
          <pc:docMk/>
          <pc:sldMk cId="3745654297" sldId="505"/>
        </pc:sldMkLst>
        <pc:spChg chg="mod">
          <ac:chgData name="Stanford Bowman" userId="6ede3e4e1afbea80" providerId="LiveId" clId="{FC5B4ED3-7871-4095-9AB8-3381F5F7F725}" dt="2024-09-12T18:52:26.195" v="860" actId="207"/>
          <ac:spMkLst>
            <pc:docMk/>
            <pc:sldMk cId="3745654297" sldId="505"/>
            <ac:spMk id="4" creationId="{AED00701-B42A-E1E8-42DC-0914BA385DDA}"/>
          </ac:spMkLst>
        </pc:spChg>
        <pc:spChg chg="del">
          <ac:chgData name="Stanford Bowman" userId="6ede3e4e1afbea80" providerId="LiveId" clId="{FC5B4ED3-7871-4095-9AB8-3381F5F7F725}" dt="2024-09-12T18:51:15.331" v="850" actId="478"/>
          <ac:spMkLst>
            <pc:docMk/>
            <pc:sldMk cId="3745654297" sldId="505"/>
            <ac:spMk id="5" creationId="{DE3D19D8-FC85-0172-5293-ACD4E794A6C6}"/>
          </ac:spMkLst>
        </pc:spChg>
        <pc:spChg chg="mod">
          <ac:chgData name="Stanford Bowman" userId="6ede3e4e1afbea80" providerId="LiveId" clId="{FC5B4ED3-7871-4095-9AB8-3381F5F7F725}" dt="2024-09-12T18:52:47.947" v="863" actId="207"/>
          <ac:spMkLst>
            <pc:docMk/>
            <pc:sldMk cId="3745654297" sldId="505"/>
            <ac:spMk id="17" creationId="{0B97BC34-B14C-E80E-291B-F0B7B39F89DC}"/>
          </ac:spMkLst>
        </pc:spChg>
        <pc:picChg chg="del">
          <ac:chgData name="Stanford Bowman" userId="6ede3e4e1afbea80" providerId="LiveId" clId="{FC5B4ED3-7871-4095-9AB8-3381F5F7F725}" dt="2024-09-12T18:52:17.659" v="859" actId="478"/>
          <ac:picMkLst>
            <pc:docMk/>
            <pc:sldMk cId="3745654297" sldId="505"/>
            <ac:picMk id="14" creationId="{72FA774E-8886-098A-2AFC-149195EF55F2}"/>
          </ac:picMkLst>
        </pc:picChg>
      </pc:sldChg>
      <pc:sldChg chg="addSp delSp modSp mod">
        <pc:chgData name="Stanford Bowman" userId="6ede3e4e1afbea80" providerId="LiveId" clId="{FC5B4ED3-7871-4095-9AB8-3381F5F7F725}" dt="2024-09-12T18:53:20.752" v="866" actId="207"/>
        <pc:sldMkLst>
          <pc:docMk/>
          <pc:sldMk cId="4067152963" sldId="506"/>
        </pc:sldMkLst>
        <pc:spChg chg="mod">
          <ac:chgData name="Stanford Bowman" userId="6ede3e4e1afbea80" providerId="LiveId" clId="{FC5B4ED3-7871-4095-9AB8-3381F5F7F725}" dt="2024-09-12T18:53:20.752" v="866" actId="207"/>
          <ac:spMkLst>
            <pc:docMk/>
            <pc:sldMk cId="4067152963" sldId="506"/>
            <ac:spMk id="4" creationId="{AED00701-B42A-E1E8-42DC-0914BA385DDA}"/>
          </ac:spMkLst>
        </pc:spChg>
        <pc:spChg chg="del">
          <ac:chgData name="Stanford Bowman" userId="6ede3e4e1afbea80" providerId="LiveId" clId="{FC5B4ED3-7871-4095-9AB8-3381F5F7F725}" dt="2024-09-12T18:51:59.444" v="857" actId="478"/>
          <ac:spMkLst>
            <pc:docMk/>
            <pc:sldMk cId="4067152963" sldId="506"/>
            <ac:spMk id="5" creationId="{DE3D19D8-FC85-0172-5293-ACD4E794A6C6}"/>
          </ac:spMkLst>
        </pc:spChg>
        <pc:spChg chg="mod">
          <ac:chgData name="Stanford Bowman" userId="6ede3e4e1afbea80" providerId="LiveId" clId="{FC5B4ED3-7871-4095-9AB8-3381F5F7F725}" dt="2024-09-12T18:53:02.729" v="865"/>
          <ac:spMkLst>
            <pc:docMk/>
            <pc:sldMk cId="4067152963" sldId="506"/>
            <ac:spMk id="6" creationId="{415F4B7C-602A-C757-513B-82A80BB3B99A}"/>
          </ac:spMkLst>
        </pc:spChg>
        <pc:spChg chg="mod">
          <ac:chgData name="Stanford Bowman" userId="6ede3e4e1afbea80" providerId="LiveId" clId="{FC5B4ED3-7871-4095-9AB8-3381F5F7F725}" dt="2024-09-12T18:53:02.729" v="865"/>
          <ac:spMkLst>
            <pc:docMk/>
            <pc:sldMk cId="4067152963" sldId="506"/>
            <ac:spMk id="7" creationId="{AD38B62C-3BE5-369C-6BD6-D89C988BF80E}"/>
          </ac:spMkLst>
        </pc:spChg>
        <pc:grpChg chg="add mod">
          <ac:chgData name="Stanford Bowman" userId="6ede3e4e1afbea80" providerId="LiveId" clId="{FC5B4ED3-7871-4095-9AB8-3381F5F7F725}" dt="2024-09-12T18:53:02.729" v="865"/>
          <ac:grpSpMkLst>
            <pc:docMk/>
            <pc:sldMk cId="4067152963" sldId="506"/>
            <ac:grpSpMk id="2" creationId="{E5026722-F155-B5BD-BB91-0523406AEE3E}"/>
          </ac:grpSpMkLst>
        </pc:grpChg>
        <pc:grpChg chg="mod">
          <ac:chgData name="Stanford Bowman" userId="6ede3e4e1afbea80" providerId="LiveId" clId="{FC5B4ED3-7871-4095-9AB8-3381F5F7F725}" dt="2024-09-12T18:53:02.729" v="865"/>
          <ac:grpSpMkLst>
            <pc:docMk/>
            <pc:sldMk cId="4067152963" sldId="506"/>
            <ac:grpSpMk id="3" creationId="{9417B474-4960-B588-09ED-6D3CC048DBDD}"/>
          </ac:grpSpMkLst>
        </pc:grpChg>
        <pc:grpChg chg="mod">
          <ac:chgData name="Stanford Bowman" userId="6ede3e4e1afbea80" providerId="LiveId" clId="{FC5B4ED3-7871-4095-9AB8-3381F5F7F725}" dt="2024-09-12T18:53:02.729" v="865"/>
          <ac:grpSpMkLst>
            <pc:docMk/>
            <pc:sldMk cId="4067152963" sldId="506"/>
            <ac:grpSpMk id="8" creationId="{89040594-5629-C5DD-E545-DAFA7EE5EF8A}"/>
          </ac:grpSpMkLst>
        </pc:grpChg>
        <pc:grpChg chg="del">
          <ac:chgData name="Stanford Bowman" userId="6ede3e4e1afbea80" providerId="LiveId" clId="{FC5B4ED3-7871-4095-9AB8-3381F5F7F725}" dt="2024-09-12T18:53:02.265" v="864" actId="478"/>
          <ac:grpSpMkLst>
            <pc:docMk/>
            <pc:sldMk cId="4067152963" sldId="506"/>
            <ac:grpSpMk id="15" creationId="{886F7257-10A1-4EB5-C543-C0C986374183}"/>
          </ac:grpSpMkLst>
        </pc:grpChg>
        <pc:picChg chg="mod">
          <ac:chgData name="Stanford Bowman" userId="6ede3e4e1afbea80" providerId="LiveId" clId="{FC5B4ED3-7871-4095-9AB8-3381F5F7F725}" dt="2024-09-12T18:53:02.729" v="865"/>
          <ac:picMkLst>
            <pc:docMk/>
            <pc:sldMk cId="4067152963" sldId="506"/>
            <ac:picMk id="9" creationId="{129F1367-9CC7-0CAD-8392-63C883F59BBD}"/>
          </ac:picMkLst>
        </pc:picChg>
        <pc:picChg chg="mod">
          <ac:chgData name="Stanford Bowman" userId="6ede3e4e1afbea80" providerId="LiveId" clId="{FC5B4ED3-7871-4095-9AB8-3381F5F7F725}" dt="2024-09-12T18:53:02.729" v="865"/>
          <ac:picMkLst>
            <pc:docMk/>
            <pc:sldMk cId="4067152963" sldId="506"/>
            <ac:picMk id="10" creationId="{ACE02116-5BC1-88D7-8AA6-92D92AA076C2}"/>
          </ac:picMkLst>
        </pc:picChg>
        <pc:picChg chg="mod">
          <ac:chgData name="Stanford Bowman" userId="6ede3e4e1afbea80" providerId="LiveId" clId="{FC5B4ED3-7871-4095-9AB8-3381F5F7F725}" dt="2024-09-12T18:53:02.729" v="865"/>
          <ac:picMkLst>
            <pc:docMk/>
            <pc:sldMk cId="4067152963" sldId="506"/>
            <ac:picMk id="11" creationId="{03E99584-6103-56FC-782A-4D12C47836C9}"/>
          </ac:picMkLst>
        </pc:picChg>
        <pc:picChg chg="del">
          <ac:chgData name="Stanford Bowman" userId="6ede3e4e1afbea80" providerId="LiveId" clId="{FC5B4ED3-7871-4095-9AB8-3381F5F7F725}" dt="2024-09-12T18:52:10.789" v="858" actId="478"/>
          <ac:picMkLst>
            <pc:docMk/>
            <pc:sldMk cId="4067152963" sldId="506"/>
            <ac:picMk id="14" creationId="{72FA774E-8886-098A-2AFC-149195EF55F2}"/>
          </ac:picMkLst>
        </pc:picChg>
      </pc:sldChg>
      <pc:sldChg chg="modSp add mod">
        <pc:chgData name="Stanford Bowman" userId="6ede3e4e1afbea80" providerId="LiveId" clId="{FC5B4ED3-7871-4095-9AB8-3381F5F7F725}" dt="2024-09-12T18:46:09.991" v="824" actId="207"/>
        <pc:sldMkLst>
          <pc:docMk/>
          <pc:sldMk cId="3117454917" sldId="507"/>
        </pc:sldMkLst>
        <pc:spChg chg="mod">
          <ac:chgData name="Stanford Bowman" userId="6ede3e4e1afbea80" providerId="LiveId" clId="{FC5B4ED3-7871-4095-9AB8-3381F5F7F725}" dt="2024-09-12T18:46:09.991" v="824" actId="207"/>
          <ac:spMkLst>
            <pc:docMk/>
            <pc:sldMk cId="3117454917" sldId="507"/>
            <ac:spMk id="6" creationId="{AB55FF1C-3CBD-419A-9DE4-7A8AA6371B6A}"/>
          </ac:spMkLst>
        </pc:spChg>
        <pc:graphicFrameChg chg="mod modGraphic">
          <ac:chgData name="Stanford Bowman" userId="6ede3e4e1afbea80" providerId="LiveId" clId="{FC5B4ED3-7871-4095-9AB8-3381F5F7F725}" dt="2024-09-12T15:30:11.939" v="531"/>
          <ac:graphicFrameMkLst>
            <pc:docMk/>
            <pc:sldMk cId="3117454917" sldId="507"/>
            <ac:graphicFrameMk id="11" creationId="{503F7713-8E67-1421-2A8A-400A0F3D2CE1}"/>
          </ac:graphicFrameMkLst>
        </pc:graphicFrameChg>
        <pc:picChg chg="mod">
          <ac:chgData name="Stanford Bowman" userId="6ede3e4e1afbea80" providerId="LiveId" clId="{FC5B4ED3-7871-4095-9AB8-3381F5F7F725}" dt="2024-09-12T15:29:21.522" v="525" actId="14100"/>
          <ac:picMkLst>
            <pc:docMk/>
            <pc:sldMk cId="3117454917" sldId="507"/>
            <ac:picMk id="13" creationId="{E79225D2-3E10-79A0-4487-8C9EB0733004}"/>
          </ac:picMkLst>
        </pc:picChg>
      </pc:sldChg>
      <pc:sldChg chg="addSp delSp modSp add mod modNotesTx">
        <pc:chgData name="Stanford Bowman" userId="6ede3e4e1afbea80" providerId="LiveId" clId="{FC5B4ED3-7871-4095-9AB8-3381F5F7F725}" dt="2024-09-12T18:46:51.831" v="830" actId="207"/>
        <pc:sldMkLst>
          <pc:docMk/>
          <pc:sldMk cId="3393020048" sldId="508"/>
        </pc:sldMkLst>
        <pc:spChg chg="mod">
          <ac:chgData name="Stanford Bowman" userId="6ede3e4e1afbea80" providerId="LiveId" clId="{FC5B4ED3-7871-4095-9AB8-3381F5F7F725}" dt="2024-09-12T17:59:57.250" v="708" actId="14100"/>
          <ac:spMkLst>
            <pc:docMk/>
            <pc:sldMk cId="3393020048" sldId="508"/>
            <ac:spMk id="3" creationId="{73F7E2B0-A1A3-65A5-9CFF-C2AAB986DEBB}"/>
          </ac:spMkLst>
        </pc:spChg>
        <pc:spChg chg="del">
          <ac:chgData name="Stanford Bowman" userId="6ede3e4e1afbea80" providerId="LiveId" clId="{FC5B4ED3-7871-4095-9AB8-3381F5F7F725}" dt="2024-09-12T17:55:54.392" v="693" actId="478"/>
          <ac:spMkLst>
            <pc:docMk/>
            <pc:sldMk cId="3393020048" sldId="508"/>
            <ac:spMk id="4" creationId="{194812E1-F66A-2E36-FE8F-43B5BFCF8914}"/>
          </ac:spMkLst>
        </pc:spChg>
        <pc:spChg chg="add del">
          <ac:chgData name="Stanford Bowman" userId="6ede3e4e1afbea80" providerId="LiveId" clId="{FC5B4ED3-7871-4095-9AB8-3381F5F7F725}" dt="2024-09-12T18:10:26.471" v="746" actId="478"/>
          <ac:spMkLst>
            <pc:docMk/>
            <pc:sldMk cId="3393020048" sldId="508"/>
            <ac:spMk id="5" creationId="{630BD968-037F-6427-4565-D0718E86DD59}"/>
          </ac:spMkLst>
        </pc:spChg>
        <pc:spChg chg="mod">
          <ac:chgData name="Stanford Bowman" userId="6ede3e4e1afbea80" providerId="LiveId" clId="{FC5B4ED3-7871-4095-9AB8-3381F5F7F725}" dt="2024-09-12T18:46:51.831" v="830" actId="207"/>
          <ac:spMkLst>
            <pc:docMk/>
            <pc:sldMk cId="3393020048" sldId="508"/>
            <ac:spMk id="6" creationId="{8DE31DF2-0419-4016-924C-21929AC1EBFC}"/>
          </ac:spMkLst>
        </pc:spChg>
        <pc:spChg chg="add del">
          <ac:chgData name="Stanford Bowman" userId="6ede3e4e1afbea80" providerId="LiveId" clId="{FC5B4ED3-7871-4095-9AB8-3381F5F7F725}" dt="2024-09-12T18:10:29.466" v="747" actId="478"/>
          <ac:spMkLst>
            <pc:docMk/>
            <pc:sldMk cId="3393020048" sldId="508"/>
            <ac:spMk id="7" creationId="{3FC7140F-7720-CFC1-8AC5-A18CE976C7E0}"/>
          </ac:spMkLst>
        </pc:spChg>
        <pc:spChg chg="add mod ord">
          <ac:chgData name="Stanford Bowman" userId="6ede3e4e1afbea80" providerId="LiveId" clId="{FC5B4ED3-7871-4095-9AB8-3381F5F7F725}" dt="2024-09-12T18:11:28.328" v="761" actId="207"/>
          <ac:spMkLst>
            <pc:docMk/>
            <pc:sldMk cId="3393020048" sldId="508"/>
            <ac:spMk id="8" creationId="{AA28FAC5-20F2-D53F-ED64-85B613C9F6AB}"/>
          </ac:spMkLst>
        </pc:spChg>
        <pc:spChg chg="mod">
          <ac:chgData name="Stanford Bowman" userId="6ede3e4e1afbea80" providerId="LiveId" clId="{FC5B4ED3-7871-4095-9AB8-3381F5F7F725}" dt="2024-09-12T18:04:06.099" v="741" actId="207"/>
          <ac:spMkLst>
            <pc:docMk/>
            <pc:sldMk cId="3393020048" sldId="508"/>
            <ac:spMk id="22" creationId="{3B941D59-0812-4FA5-ACD2-C6292795C75E}"/>
          </ac:spMkLst>
        </pc:spChg>
        <pc:cxnChg chg="del">
          <ac:chgData name="Stanford Bowman" userId="6ede3e4e1afbea80" providerId="LiveId" clId="{FC5B4ED3-7871-4095-9AB8-3381F5F7F725}" dt="2024-09-12T17:55:26.575" v="689" actId="478"/>
          <ac:cxnSpMkLst>
            <pc:docMk/>
            <pc:sldMk cId="3393020048" sldId="508"/>
            <ac:cxnSpMk id="12" creationId="{9D1E0AD0-39D6-41F7-9DFA-51505DF1E24E}"/>
          </ac:cxnSpMkLst>
        </pc:cxnChg>
      </pc:sldChg>
      <pc:sldChg chg="delSp new mod">
        <pc:chgData name="Stanford Bowman" userId="6ede3e4e1afbea80" providerId="LiveId" clId="{FC5B4ED3-7871-4095-9AB8-3381F5F7F725}" dt="2024-09-12T18:09:26.119" v="744" actId="478"/>
        <pc:sldMkLst>
          <pc:docMk/>
          <pc:sldMk cId="1283910720" sldId="509"/>
        </pc:sldMkLst>
        <pc:spChg chg="del">
          <ac:chgData name="Stanford Bowman" userId="6ede3e4e1afbea80" providerId="LiveId" clId="{FC5B4ED3-7871-4095-9AB8-3381F5F7F725}" dt="2024-09-12T18:09:22.691" v="743" actId="478"/>
          <ac:spMkLst>
            <pc:docMk/>
            <pc:sldMk cId="1283910720" sldId="509"/>
            <ac:spMk id="2" creationId="{4F5983AA-1C8A-506F-0C34-9DE89229AC5E}"/>
          </ac:spMkLst>
        </pc:spChg>
        <pc:spChg chg="del">
          <ac:chgData name="Stanford Bowman" userId="6ede3e4e1afbea80" providerId="LiveId" clId="{FC5B4ED3-7871-4095-9AB8-3381F5F7F725}" dt="2024-09-12T18:09:26.119" v="744" actId="478"/>
          <ac:spMkLst>
            <pc:docMk/>
            <pc:sldMk cId="1283910720" sldId="509"/>
            <ac:spMk id="3" creationId="{BE93B2DD-4F34-391F-2F00-B11CC5B3F9F9}"/>
          </ac:spMkLst>
        </pc:spChg>
      </pc:sldChg>
      <pc:sldChg chg="modSp add mod modNotesTx">
        <pc:chgData name="Stanford Bowman" userId="6ede3e4e1afbea80" providerId="LiveId" clId="{FC5B4ED3-7871-4095-9AB8-3381F5F7F725}" dt="2024-09-12T19:47:42.610" v="1033"/>
        <pc:sldMkLst>
          <pc:docMk/>
          <pc:sldMk cId="200813929" sldId="510"/>
        </pc:sldMkLst>
        <pc:spChg chg="mod">
          <ac:chgData name="Stanford Bowman" userId="6ede3e4e1afbea80" providerId="LiveId" clId="{FC5B4ED3-7871-4095-9AB8-3381F5F7F725}" dt="2024-09-12T19:47:37.048" v="1032" actId="15"/>
          <ac:spMkLst>
            <pc:docMk/>
            <pc:sldMk cId="200813929" sldId="510"/>
            <ac:spMk id="25" creationId="{CD653B91-CA79-309E-20E9-1E82F3788D15}"/>
          </ac:spMkLst>
        </pc:spChg>
      </pc:sldChg>
      <pc:sldMasterChg chg="setBg modSldLayout">
        <pc:chgData name="Stanford Bowman" userId="6ede3e4e1afbea80" providerId="LiveId" clId="{FC5B4ED3-7871-4095-9AB8-3381F5F7F725}" dt="2024-09-12T14:32:55.888" v="403"/>
        <pc:sldMasterMkLst>
          <pc:docMk/>
          <pc:sldMasterMk cId="1111782488" sldId="2147483670"/>
        </pc:sldMasterMkLst>
        <pc:sldLayoutChg chg="setBg">
          <pc:chgData name="Stanford Bowman" userId="6ede3e4e1afbea80" providerId="LiveId" clId="{FC5B4ED3-7871-4095-9AB8-3381F5F7F725}" dt="2024-09-12T14:32:55.888" v="403"/>
          <pc:sldLayoutMkLst>
            <pc:docMk/>
            <pc:sldMasterMk cId="1111782488" sldId="2147483670"/>
            <pc:sldLayoutMk cId="2645696179" sldId="2147483671"/>
          </pc:sldLayoutMkLst>
        </pc:sldLayoutChg>
        <pc:sldLayoutChg chg="setBg">
          <pc:chgData name="Stanford Bowman" userId="6ede3e4e1afbea80" providerId="LiveId" clId="{FC5B4ED3-7871-4095-9AB8-3381F5F7F725}" dt="2024-09-12T14:32:55.888" v="403"/>
          <pc:sldLayoutMkLst>
            <pc:docMk/>
            <pc:sldMasterMk cId="1111782488" sldId="2147483670"/>
            <pc:sldLayoutMk cId="4170871075" sldId="2147483672"/>
          </pc:sldLayoutMkLst>
        </pc:sldLayoutChg>
        <pc:sldLayoutChg chg="setBg">
          <pc:chgData name="Stanford Bowman" userId="6ede3e4e1afbea80" providerId="LiveId" clId="{FC5B4ED3-7871-4095-9AB8-3381F5F7F725}" dt="2024-09-12T14:32:55.888" v="403"/>
          <pc:sldLayoutMkLst>
            <pc:docMk/>
            <pc:sldMasterMk cId="1111782488" sldId="2147483670"/>
            <pc:sldLayoutMk cId="1682929774" sldId="2147483673"/>
          </pc:sldLayoutMkLst>
        </pc:sldLayoutChg>
        <pc:sldLayoutChg chg="setBg">
          <pc:chgData name="Stanford Bowman" userId="6ede3e4e1afbea80" providerId="LiveId" clId="{FC5B4ED3-7871-4095-9AB8-3381F5F7F725}" dt="2024-09-12T14:32:55.888" v="403"/>
          <pc:sldLayoutMkLst>
            <pc:docMk/>
            <pc:sldMasterMk cId="1111782488" sldId="2147483670"/>
            <pc:sldLayoutMk cId="3806146733" sldId="2147483674"/>
          </pc:sldLayoutMkLst>
        </pc:sldLayoutChg>
        <pc:sldLayoutChg chg="setBg">
          <pc:chgData name="Stanford Bowman" userId="6ede3e4e1afbea80" providerId="LiveId" clId="{FC5B4ED3-7871-4095-9AB8-3381F5F7F725}" dt="2024-09-12T14:32:55.888" v="403"/>
          <pc:sldLayoutMkLst>
            <pc:docMk/>
            <pc:sldMasterMk cId="1111782488" sldId="2147483670"/>
            <pc:sldLayoutMk cId="2991251244" sldId="2147483675"/>
          </pc:sldLayoutMkLst>
        </pc:sldLayoutChg>
        <pc:sldLayoutChg chg="setBg">
          <pc:chgData name="Stanford Bowman" userId="6ede3e4e1afbea80" providerId="LiveId" clId="{FC5B4ED3-7871-4095-9AB8-3381F5F7F725}" dt="2024-09-12T14:32:55.888" v="403"/>
          <pc:sldLayoutMkLst>
            <pc:docMk/>
            <pc:sldMasterMk cId="1111782488" sldId="2147483670"/>
            <pc:sldLayoutMk cId="2761858777" sldId="2147483676"/>
          </pc:sldLayoutMkLst>
        </pc:sldLayoutChg>
        <pc:sldLayoutChg chg="setBg">
          <pc:chgData name="Stanford Bowman" userId="6ede3e4e1afbea80" providerId="LiveId" clId="{FC5B4ED3-7871-4095-9AB8-3381F5F7F725}" dt="2024-09-12T14:32:55.888" v="403"/>
          <pc:sldLayoutMkLst>
            <pc:docMk/>
            <pc:sldMasterMk cId="1111782488" sldId="2147483670"/>
            <pc:sldLayoutMk cId="3114102823" sldId="2147483677"/>
          </pc:sldLayoutMkLst>
        </pc:sldLayoutChg>
        <pc:sldLayoutChg chg="setBg">
          <pc:chgData name="Stanford Bowman" userId="6ede3e4e1afbea80" providerId="LiveId" clId="{FC5B4ED3-7871-4095-9AB8-3381F5F7F725}" dt="2024-09-12T14:32:55.888" v="403"/>
          <pc:sldLayoutMkLst>
            <pc:docMk/>
            <pc:sldMasterMk cId="1111782488" sldId="2147483670"/>
            <pc:sldLayoutMk cId="3865990059" sldId="2147483678"/>
          </pc:sldLayoutMkLst>
        </pc:sldLayoutChg>
        <pc:sldLayoutChg chg="setBg">
          <pc:chgData name="Stanford Bowman" userId="6ede3e4e1afbea80" providerId="LiveId" clId="{FC5B4ED3-7871-4095-9AB8-3381F5F7F725}" dt="2024-09-12T14:32:55.888" v="403"/>
          <pc:sldLayoutMkLst>
            <pc:docMk/>
            <pc:sldMasterMk cId="1111782488" sldId="2147483670"/>
            <pc:sldLayoutMk cId="660171340" sldId="2147483679"/>
          </pc:sldLayoutMkLst>
        </pc:sldLayoutChg>
        <pc:sldLayoutChg chg="setBg">
          <pc:chgData name="Stanford Bowman" userId="6ede3e4e1afbea80" providerId="LiveId" clId="{FC5B4ED3-7871-4095-9AB8-3381F5F7F725}" dt="2024-09-12T14:32:55.888" v="403"/>
          <pc:sldLayoutMkLst>
            <pc:docMk/>
            <pc:sldMasterMk cId="1111782488" sldId="2147483670"/>
            <pc:sldLayoutMk cId="3377262427" sldId="2147483680"/>
          </pc:sldLayoutMkLst>
        </pc:sldLayoutChg>
        <pc:sldLayoutChg chg="setBg">
          <pc:chgData name="Stanford Bowman" userId="6ede3e4e1afbea80" providerId="LiveId" clId="{FC5B4ED3-7871-4095-9AB8-3381F5F7F725}" dt="2024-09-12T14:32:55.888" v="403"/>
          <pc:sldLayoutMkLst>
            <pc:docMk/>
            <pc:sldMasterMk cId="1111782488" sldId="2147483670"/>
            <pc:sldLayoutMk cId="3888119482" sldId="2147483681"/>
          </pc:sldLayoutMkLst>
        </pc:sldLayoutChg>
        <pc:sldLayoutChg chg="setBg">
          <pc:chgData name="Stanford Bowman" userId="6ede3e4e1afbea80" providerId="LiveId" clId="{FC5B4ED3-7871-4095-9AB8-3381F5F7F725}" dt="2024-09-12T14:32:55.888" v="403"/>
          <pc:sldLayoutMkLst>
            <pc:docMk/>
            <pc:sldMasterMk cId="1111782488" sldId="2147483670"/>
            <pc:sldLayoutMk cId="2842913220" sldId="2147483682"/>
          </pc:sldLayoutMkLst>
        </pc:sldLayoutChg>
        <pc:sldLayoutChg chg="setBg">
          <pc:chgData name="Stanford Bowman" userId="6ede3e4e1afbea80" providerId="LiveId" clId="{FC5B4ED3-7871-4095-9AB8-3381F5F7F725}" dt="2024-09-12T14:32:55.888" v="403"/>
          <pc:sldLayoutMkLst>
            <pc:docMk/>
            <pc:sldMasterMk cId="1111782488" sldId="2147483670"/>
            <pc:sldLayoutMk cId="3907160075" sldId="2147483683"/>
          </pc:sldLayoutMkLst>
        </pc:sldLayoutChg>
        <pc:sldLayoutChg chg="setBg">
          <pc:chgData name="Stanford Bowman" userId="6ede3e4e1afbea80" providerId="LiveId" clId="{FC5B4ED3-7871-4095-9AB8-3381F5F7F725}" dt="2024-09-12T14:32:55.888" v="403"/>
          <pc:sldLayoutMkLst>
            <pc:docMk/>
            <pc:sldMasterMk cId="1111782488" sldId="2147483670"/>
            <pc:sldLayoutMk cId="3675920613" sldId="2147483684"/>
          </pc:sldLayoutMkLst>
        </pc:sldLayoutChg>
        <pc:sldLayoutChg chg="setBg">
          <pc:chgData name="Stanford Bowman" userId="6ede3e4e1afbea80" providerId="LiveId" clId="{FC5B4ED3-7871-4095-9AB8-3381F5F7F725}" dt="2024-09-12T14:32:55.888" v="403"/>
          <pc:sldLayoutMkLst>
            <pc:docMk/>
            <pc:sldMasterMk cId="1111782488" sldId="2147483670"/>
            <pc:sldLayoutMk cId="1100062980" sldId="2147483685"/>
          </pc:sldLayoutMkLst>
        </pc:sldLayoutChg>
        <pc:sldLayoutChg chg="setBg">
          <pc:chgData name="Stanford Bowman" userId="6ede3e4e1afbea80" providerId="LiveId" clId="{FC5B4ED3-7871-4095-9AB8-3381F5F7F725}" dt="2024-09-12T14:32:55.888" v="403"/>
          <pc:sldLayoutMkLst>
            <pc:docMk/>
            <pc:sldMasterMk cId="1111782488" sldId="2147483670"/>
            <pc:sldLayoutMk cId="2192708625" sldId="2147483686"/>
          </pc:sldLayoutMkLst>
        </pc:sldLayoutChg>
        <pc:sldLayoutChg chg="setBg">
          <pc:chgData name="Stanford Bowman" userId="6ede3e4e1afbea80" providerId="LiveId" clId="{FC5B4ED3-7871-4095-9AB8-3381F5F7F725}" dt="2024-09-12T14:32:55.888" v="403"/>
          <pc:sldLayoutMkLst>
            <pc:docMk/>
            <pc:sldMasterMk cId="1111782488" sldId="2147483670"/>
            <pc:sldLayoutMk cId="3715937206" sldId="2147483687"/>
          </pc:sldLayoutMkLst>
        </pc:sldLayoutChg>
        <pc:sldLayoutChg chg="setBg">
          <pc:chgData name="Stanford Bowman" userId="6ede3e4e1afbea80" providerId="LiveId" clId="{FC5B4ED3-7871-4095-9AB8-3381F5F7F725}" dt="2024-09-12T14:32:55.888" v="403"/>
          <pc:sldLayoutMkLst>
            <pc:docMk/>
            <pc:sldMasterMk cId="1111782488" sldId="2147483670"/>
            <pc:sldLayoutMk cId="2764105362" sldId="2147483688"/>
          </pc:sldLayoutMkLst>
        </pc:sldLayoutChg>
        <pc:sldLayoutChg chg="setBg">
          <pc:chgData name="Stanford Bowman" userId="6ede3e4e1afbea80" providerId="LiveId" clId="{FC5B4ED3-7871-4095-9AB8-3381F5F7F725}" dt="2024-09-12T14:32:55.888" v="403"/>
          <pc:sldLayoutMkLst>
            <pc:docMk/>
            <pc:sldMasterMk cId="1111782488" sldId="2147483670"/>
            <pc:sldLayoutMk cId="3963984907" sldId="2147483689"/>
          </pc:sldLayoutMkLst>
        </pc:sldLayoutChg>
      </pc:sldMasterChg>
    </pc:docChg>
  </pc:docChgLst>
  <pc:docChgLst>
    <pc:chgData name="Stanford Bowman" userId="6ede3e4e1afbea80" providerId="LiveId" clId="{611565CC-8756-4849-952C-C74328EC5170}"/>
    <pc:docChg chg="undo redo custSel addSld delSld modSld sldOrd">
      <pc:chgData name="Stanford Bowman" userId="6ede3e4e1afbea80" providerId="LiveId" clId="{611565CC-8756-4849-952C-C74328EC5170}" dt="2023-09-25T20:32:52.420" v="1375" actId="1076"/>
      <pc:docMkLst>
        <pc:docMk/>
      </pc:docMkLst>
      <pc:sldChg chg="addSp modSp new mod setBg">
        <pc:chgData name="Stanford Bowman" userId="6ede3e4e1afbea80" providerId="LiveId" clId="{611565CC-8756-4849-952C-C74328EC5170}" dt="2023-09-25T14:48:42.619" v="133" actId="339"/>
        <pc:sldMkLst>
          <pc:docMk/>
          <pc:sldMk cId="3200626889" sldId="256"/>
        </pc:sldMkLst>
        <pc:spChg chg="mod">
          <ac:chgData name="Stanford Bowman" userId="6ede3e4e1afbea80" providerId="LiveId" clId="{611565CC-8756-4849-952C-C74328EC5170}" dt="2023-09-25T14:48:42.619" v="133" actId="339"/>
          <ac:spMkLst>
            <pc:docMk/>
            <pc:sldMk cId="3200626889" sldId="256"/>
            <ac:spMk id="2" creationId="{213E2637-4C28-4354-AB8B-932F24596E7C}"/>
          </ac:spMkLst>
        </pc:spChg>
        <pc:spChg chg="mod">
          <ac:chgData name="Stanford Bowman" userId="6ede3e4e1afbea80" providerId="LiveId" clId="{611565CC-8756-4849-952C-C74328EC5170}" dt="2023-09-25T14:48:42.619" v="133" actId="339"/>
          <ac:spMkLst>
            <pc:docMk/>
            <pc:sldMk cId="3200626889" sldId="256"/>
            <ac:spMk id="3" creationId="{F5A0FAEC-80DD-4C2B-B6A3-B9CD37EB0F6D}"/>
          </ac:spMkLst>
        </pc:spChg>
        <pc:spChg chg="add mod">
          <ac:chgData name="Stanford Bowman" userId="6ede3e4e1afbea80" providerId="LiveId" clId="{611565CC-8756-4849-952C-C74328EC5170}" dt="2023-09-25T14:38:16.759" v="22" actId="1076"/>
          <ac:spMkLst>
            <pc:docMk/>
            <pc:sldMk cId="3200626889" sldId="256"/>
            <ac:spMk id="5" creationId="{B0D194DB-25C8-436E-B1D6-CD9689FE1098}"/>
          </ac:spMkLst>
        </pc:spChg>
      </pc:sldChg>
      <pc:sldChg chg="addSp delSp modSp add mod modNotesTx">
        <pc:chgData name="Stanford Bowman" userId="6ede3e4e1afbea80" providerId="LiveId" clId="{611565CC-8756-4849-952C-C74328EC5170}" dt="2023-09-25T20:07:35.355" v="989" actId="404"/>
        <pc:sldMkLst>
          <pc:docMk/>
          <pc:sldMk cId="1289981395" sldId="284"/>
        </pc:sldMkLst>
        <pc:spChg chg="mod">
          <ac:chgData name="Stanford Bowman" userId="6ede3e4e1afbea80" providerId="LiveId" clId="{611565CC-8756-4849-952C-C74328EC5170}" dt="2023-09-25T20:07:35.355" v="989" actId="404"/>
          <ac:spMkLst>
            <pc:docMk/>
            <pc:sldMk cId="1289981395" sldId="284"/>
            <ac:spMk id="4" creationId="{6B23B896-0450-1478-E8C2-3F855299224E}"/>
          </ac:spMkLst>
        </pc:spChg>
        <pc:spChg chg="del mod">
          <ac:chgData name="Stanford Bowman" userId="6ede3e4e1afbea80" providerId="LiveId" clId="{611565CC-8756-4849-952C-C74328EC5170}" dt="2023-09-25T19:16:29.221" v="972" actId="478"/>
          <ac:spMkLst>
            <pc:docMk/>
            <pc:sldMk cId="1289981395" sldId="284"/>
            <ac:spMk id="11" creationId="{DA2883FB-E21F-4F77-97C3-91FB5472FD65}"/>
          </ac:spMkLst>
        </pc:spChg>
        <pc:spChg chg="mod">
          <ac:chgData name="Stanford Bowman" userId="6ede3e4e1afbea80" providerId="LiveId" clId="{611565CC-8756-4849-952C-C74328EC5170}" dt="2023-09-25T15:24:53.567" v="458" actId="2711"/>
          <ac:spMkLst>
            <pc:docMk/>
            <pc:sldMk cId="1289981395" sldId="284"/>
            <ac:spMk id="13" creationId="{7922DA03-4AA7-4C33-BB3C-C9CE1EAEBC7F}"/>
          </ac:spMkLst>
        </pc:spChg>
        <pc:picChg chg="add mod">
          <ac:chgData name="Stanford Bowman" userId="6ede3e4e1afbea80" providerId="LiveId" clId="{611565CC-8756-4849-952C-C74328EC5170}" dt="2023-09-25T19:11:49.452" v="932" actId="1035"/>
          <ac:picMkLst>
            <pc:docMk/>
            <pc:sldMk cId="1289981395" sldId="284"/>
            <ac:picMk id="3" creationId="{0484BDB3-6C9D-4A4C-8FBA-E7A45DA6B6ED}"/>
          </ac:picMkLst>
        </pc:picChg>
        <pc:picChg chg="del">
          <ac:chgData name="Stanford Bowman" userId="6ede3e4e1afbea80" providerId="LiveId" clId="{611565CC-8756-4849-952C-C74328EC5170}" dt="2023-09-25T19:10:21.168" v="903" actId="478"/>
          <ac:picMkLst>
            <pc:docMk/>
            <pc:sldMk cId="1289981395" sldId="284"/>
            <ac:picMk id="14" creationId="{B721D5BC-AD74-4C31-9809-C1935070B088}"/>
          </ac:picMkLst>
        </pc:picChg>
        <pc:cxnChg chg="mod">
          <ac:chgData name="Stanford Bowman" userId="6ede3e4e1afbea80" providerId="LiveId" clId="{611565CC-8756-4849-952C-C74328EC5170}" dt="2023-09-25T19:12:25.210" v="941" actId="1037"/>
          <ac:cxnSpMkLst>
            <pc:docMk/>
            <pc:sldMk cId="1289981395" sldId="284"/>
            <ac:cxnSpMk id="7" creationId="{6FA6480E-F333-D81F-ACE2-B77DBA84DB04}"/>
          </ac:cxnSpMkLst>
        </pc:cxnChg>
        <pc:cxnChg chg="mod">
          <ac:chgData name="Stanford Bowman" userId="6ede3e4e1afbea80" providerId="LiveId" clId="{611565CC-8756-4849-952C-C74328EC5170}" dt="2023-09-25T19:12:14.012" v="934" actId="208"/>
          <ac:cxnSpMkLst>
            <pc:docMk/>
            <pc:sldMk cId="1289981395" sldId="284"/>
            <ac:cxnSpMk id="9" creationId="{C10112F0-6797-2FB5-E372-AF8DB3AE2FC0}"/>
          </ac:cxnSpMkLst>
        </pc:cxnChg>
        <pc:cxnChg chg="mod">
          <ac:chgData name="Stanford Bowman" userId="6ede3e4e1afbea80" providerId="LiveId" clId="{611565CC-8756-4849-952C-C74328EC5170}" dt="2023-09-25T19:12:14.012" v="934" actId="208"/>
          <ac:cxnSpMkLst>
            <pc:docMk/>
            <pc:sldMk cId="1289981395" sldId="284"/>
            <ac:cxnSpMk id="16" creationId="{BA8694C5-5515-4080-BB94-A172C0192668}"/>
          </ac:cxnSpMkLst>
        </pc:cxnChg>
      </pc:sldChg>
      <pc:sldChg chg="addSp delSp modSp add mod modNotesTx">
        <pc:chgData name="Stanford Bowman" userId="6ede3e4e1afbea80" providerId="LiveId" clId="{611565CC-8756-4849-952C-C74328EC5170}" dt="2023-09-25T20:27:29.369" v="1263" actId="1076"/>
        <pc:sldMkLst>
          <pc:docMk/>
          <pc:sldMk cId="302755266" sldId="290"/>
        </pc:sldMkLst>
        <pc:spChg chg="mod">
          <ac:chgData name="Stanford Bowman" userId="6ede3e4e1afbea80" providerId="LiveId" clId="{611565CC-8756-4849-952C-C74328EC5170}" dt="2023-09-25T20:19:09.605" v="1149"/>
          <ac:spMkLst>
            <pc:docMk/>
            <pc:sldMk cId="302755266" sldId="290"/>
            <ac:spMk id="3" creationId="{BD90AFB3-CDB8-ABB3-27B0-DD2B8D724A92}"/>
          </ac:spMkLst>
        </pc:spChg>
        <pc:spChg chg="mod">
          <ac:chgData name="Stanford Bowman" userId="6ede3e4e1afbea80" providerId="LiveId" clId="{611565CC-8756-4849-952C-C74328EC5170}" dt="2023-09-25T20:27:15.964" v="1260" actId="1035"/>
          <ac:spMkLst>
            <pc:docMk/>
            <pc:sldMk cId="302755266" sldId="290"/>
            <ac:spMk id="4" creationId="{6B23B896-0450-1478-E8C2-3F855299224E}"/>
          </ac:spMkLst>
        </pc:spChg>
        <pc:spChg chg="mod">
          <ac:chgData name="Stanford Bowman" userId="6ede3e4e1afbea80" providerId="LiveId" clId="{611565CC-8756-4849-952C-C74328EC5170}" dt="2023-09-25T20:27:15.964" v="1260" actId="1035"/>
          <ac:spMkLst>
            <pc:docMk/>
            <pc:sldMk cId="302755266" sldId="290"/>
            <ac:spMk id="5" creationId="{30C654AB-A098-10F8-E65C-363BA0977DBC}"/>
          </ac:spMkLst>
        </pc:spChg>
        <pc:spChg chg="mod">
          <ac:chgData name="Stanford Bowman" userId="6ede3e4e1afbea80" providerId="LiveId" clId="{611565CC-8756-4849-952C-C74328EC5170}" dt="2023-09-25T14:52:24.223" v="148"/>
          <ac:spMkLst>
            <pc:docMk/>
            <pc:sldMk cId="302755266" sldId="290"/>
            <ac:spMk id="6" creationId="{A0671547-CD94-CEC5-CC74-8CEDAB88583F}"/>
          </ac:spMkLst>
        </pc:spChg>
        <pc:picChg chg="add mod">
          <ac:chgData name="Stanford Bowman" userId="6ede3e4e1afbea80" providerId="LiveId" clId="{611565CC-8756-4849-952C-C74328EC5170}" dt="2023-09-25T20:27:29.369" v="1263" actId="1076"/>
          <ac:picMkLst>
            <pc:docMk/>
            <pc:sldMk cId="302755266" sldId="290"/>
            <ac:picMk id="7" creationId="{BB05C875-0B86-4F58-8A94-C946EF7C25B1}"/>
          </ac:picMkLst>
        </pc:picChg>
        <pc:picChg chg="del">
          <ac:chgData name="Stanford Bowman" userId="6ede3e4e1afbea80" providerId="LiveId" clId="{611565CC-8756-4849-952C-C74328EC5170}" dt="2023-09-25T20:18:19.015" v="1147" actId="478"/>
          <ac:picMkLst>
            <pc:docMk/>
            <pc:sldMk cId="302755266" sldId="290"/>
            <ac:picMk id="12" creationId="{7BA0F07A-694F-41BA-866D-8B9CA37DAE61}"/>
          </ac:picMkLst>
        </pc:picChg>
        <pc:cxnChg chg="mod">
          <ac:chgData name="Stanford Bowman" userId="6ede3e4e1afbea80" providerId="LiveId" clId="{611565CC-8756-4849-952C-C74328EC5170}" dt="2023-09-25T20:21:28.461" v="1208" actId="208"/>
          <ac:cxnSpMkLst>
            <pc:docMk/>
            <pc:sldMk cId="302755266" sldId="290"/>
            <ac:cxnSpMk id="9" creationId="{54FFE301-C26F-9262-CCB8-88228BBE875E}"/>
          </ac:cxnSpMkLst>
        </pc:cxnChg>
        <pc:cxnChg chg="mod">
          <ac:chgData name="Stanford Bowman" userId="6ede3e4e1afbea80" providerId="LiveId" clId="{611565CC-8756-4849-952C-C74328EC5170}" dt="2023-09-25T20:27:03.668" v="1245" actId="1035"/>
          <ac:cxnSpMkLst>
            <pc:docMk/>
            <pc:sldMk cId="302755266" sldId="290"/>
            <ac:cxnSpMk id="11" creationId="{E3A27209-192F-3BAA-0113-4ED7836E392A}"/>
          </ac:cxnSpMkLst>
        </pc:cxnChg>
        <pc:cxnChg chg="mod">
          <ac:chgData name="Stanford Bowman" userId="6ede3e4e1afbea80" providerId="LiveId" clId="{611565CC-8756-4849-952C-C74328EC5170}" dt="2023-09-25T20:27:03.668" v="1245" actId="1035"/>
          <ac:cxnSpMkLst>
            <pc:docMk/>
            <pc:sldMk cId="302755266" sldId="290"/>
            <ac:cxnSpMk id="13" creationId="{A2086246-AB3E-4865-A8F1-DCAE40851722}"/>
          </ac:cxnSpMkLst>
        </pc:cxnChg>
      </pc:sldChg>
      <pc:sldChg chg="addSp delSp modSp add mod modNotesTx">
        <pc:chgData name="Stanford Bowman" userId="6ede3e4e1afbea80" providerId="LiveId" clId="{611565CC-8756-4849-952C-C74328EC5170}" dt="2023-09-25T18:23:34.031" v="691" actId="208"/>
        <pc:sldMkLst>
          <pc:docMk/>
          <pc:sldMk cId="3159288639" sldId="303"/>
        </pc:sldMkLst>
        <pc:spChg chg="mod">
          <ac:chgData name="Stanford Bowman" userId="6ede3e4e1afbea80" providerId="LiveId" clId="{611565CC-8756-4849-952C-C74328EC5170}" dt="2023-09-25T15:22:14.744" v="441" actId="1076"/>
          <ac:spMkLst>
            <pc:docMk/>
            <pc:sldMk cId="3159288639" sldId="303"/>
            <ac:spMk id="6" creationId="{AB55FF1C-3CBD-419A-9DE4-7A8AA6371B6A}"/>
          </ac:spMkLst>
        </pc:spChg>
        <pc:spChg chg="mod">
          <ac:chgData name="Stanford Bowman" userId="6ede3e4e1afbea80" providerId="LiveId" clId="{611565CC-8756-4849-952C-C74328EC5170}" dt="2023-09-25T15:26:13.874" v="463" actId="164"/>
          <ac:spMkLst>
            <pc:docMk/>
            <pc:sldMk cId="3159288639" sldId="303"/>
            <ac:spMk id="9" creationId="{D7FC8CD1-408E-4146-94C5-2737697D80BE}"/>
          </ac:spMkLst>
        </pc:spChg>
        <pc:grpChg chg="add mod">
          <ac:chgData name="Stanford Bowman" userId="6ede3e4e1afbea80" providerId="LiveId" clId="{611565CC-8756-4849-952C-C74328EC5170}" dt="2023-09-25T15:27:47.623" v="509" actId="1036"/>
          <ac:grpSpMkLst>
            <pc:docMk/>
            <pc:sldMk cId="3159288639" sldId="303"/>
            <ac:grpSpMk id="2" creationId="{91B75E6D-DD3F-4ED8-9EE6-2B6AADF51746}"/>
          </ac:grpSpMkLst>
        </pc:grpChg>
        <pc:graphicFrameChg chg="mod">
          <ac:chgData name="Stanford Bowman" userId="6ede3e4e1afbea80" providerId="LiveId" clId="{611565CC-8756-4849-952C-C74328EC5170}" dt="2023-09-25T15:27:54.379" v="520" actId="1035"/>
          <ac:graphicFrameMkLst>
            <pc:docMk/>
            <pc:sldMk cId="3159288639" sldId="303"/>
            <ac:graphicFrameMk id="11" creationId="{503F7713-8E67-1421-2A8A-400A0F3D2CE1}"/>
          </ac:graphicFrameMkLst>
        </pc:graphicFrameChg>
        <pc:picChg chg="add mod">
          <ac:chgData name="Stanford Bowman" userId="6ede3e4e1afbea80" providerId="LiveId" clId="{611565CC-8756-4849-952C-C74328EC5170}" dt="2023-09-25T18:23:34.031" v="691" actId="208"/>
          <ac:picMkLst>
            <pc:docMk/>
            <pc:sldMk cId="3159288639" sldId="303"/>
            <ac:picMk id="4" creationId="{18368B51-9334-4DE2-8E9A-FE7E72E566DC}"/>
          </ac:picMkLst>
        </pc:picChg>
        <pc:picChg chg="del mod">
          <ac:chgData name="Stanford Bowman" userId="6ede3e4e1afbea80" providerId="LiveId" clId="{611565CC-8756-4849-952C-C74328EC5170}" dt="2023-09-25T18:22:46.059" v="682" actId="478"/>
          <ac:picMkLst>
            <pc:docMk/>
            <pc:sldMk cId="3159288639" sldId="303"/>
            <ac:picMk id="5" creationId="{5553D312-74EF-402C-B5A1-5B3C581ADE34}"/>
          </ac:picMkLst>
        </pc:picChg>
        <pc:cxnChg chg="mod">
          <ac:chgData name="Stanford Bowman" userId="6ede3e4e1afbea80" providerId="LiveId" clId="{611565CC-8756-4849-952C-C74328EC5170}" dt="2023-09-25T15:27:35.870" v="494" actId="1035"/>
          <ac:cxnSpMkLst>
            <pc:docMk/>
            <pc:sldMk cId="3159288639" sldId="303"/>
            <ac:cxnSpMk id="8" creationId="{6B4C1740-1802-4C5A-A7EF-499332B34CE5}"/>
          </ac:cxnSpMkLst>
        </pc:cxnChg>
        <pc:cxnChg chg="mod">
          <ac:chgData name="Stanford Bowman" userId="6ede3e4e1afbea80" providerId="LiveId" clId="{611565CC-8756-4849-952C-C74328EC5170}" dt="2023-09-25T15:26:13.874" v="463" actId="164"/>
          <ac:cxnSpMkLst>
            <pc:docMk/>
            <pc:sldMk cId="3159288639" sldId="303"/>
            <ac:cxnSpMk id="10" creationId="{03AE2B84-76CE-484C-ACBD-E726AA9B4644}"/>
          </ac:cxnSpMkLst>
        </pc:cxnChg>
        <pc:cxnChg chg="mod">
          <ac:chgData name="Stanford Bowman" userId="6ede3e4e1afbea80" providerId="LiveId" clId="{611565CC-8756-4849-952C-C74328EC5170}" dt="2023-09-25T15:26:13.874" v="463" actId="164"/>
          <ac:cxnSpMkLst>
            <pc:docMk/>
            <pc:sldMk cId="3159288639" sldId="303"/>
            <ac:cxnSpMk id="12" creationId="{6358391B-1C42-4FAC-B25F-EA1F02AD3D50}"/>
          </ac:cxnSpMkLst>
        </pc:cxnChg>
      </pc:sldChg>
      <pc:sldChg chg="addSp delSp modSp add mod modNotesTx">
        <pc:chgData name="Stanford Bowman" userId="6ede3e4e1afbea80" providerId="LiveId" clId="{611565CC-8756-4849-952C-C74328EC5170}" dt="2023-09-25T15:36:54.703" v="570" actId="208"/>
        <pc:sldMkLst>
          <pc:docMk/>
          <pc:sldMk cId="1613598062" sldId="307"/>
        </pc:sldMkLst>
        <pc:spChg chg="mod">
          <ac:chgData name="Stanford Bowman" userId="6ede3e4e1afbea80" providerId="LiveId" clId="{611565CC-8756-4849-952C-C74328EC5170}" dt="2023-09-25T15:01:49.680" v="270" actId="207"/>
          <ac:spMkLst>
            <pc:docMk/>
            <pc:sldMk cId="1613598062" sldId="307"/>
            <ac:spMk id="3" creationId="{1DDBBC93-70DF-4E4E-98E3-08124185AB18}"/>
          </ac:spMkLst>
        </pc:spChg>
        <pc:spChg chg="mod">
          <ac:chgData name="Stanford Bowman" userId="6ede3e4e1afbea80" providerId="LiveId" clId="{611565CC-8756-4849-952C-C74328EC5170}" dt="2023-09-25T15:04:45.048" v="365" actId="20577"/>
          <ac:spMkLst>
            <pc:docMk/>
            <pc:sldMk cId="1613598062" sldId="307"/>
            <ac:spMk id="4" creationId="{65DE74E9-AA78-46C1-845A-0B72FA8AF35E}"/>
          </ac:spMkLst>
        </pc:spChg>
        <pc:spChg chg="mod">
          <ac:chgData name="Stanford Bowman" userId="6ede3e4e1afbea80" providerId="LiveId" clId="{611565CC-8756-4849-952C-C74328EC5170}" dt="2023-09-25T15:02:05.057" v="271" actId="207"/>
          <ac:spMkLst>
            <pc:docMk/>
            <pc:sldMk cId="1613598062" sldId="307"/>
            <ac:spMk id="11" creationId="{4C482057-5E68-4F5C-A743-EEEFF37166C5}"/>
          </ac:spMkLst>
        </pc:spChg>
        <pc:spChg chg="del mod">
          <ac:chgData name="Stanford Bowman" userId="6ede3e4e1afbea80" providerId="LiveId" clId="{611565CC-8756-4849-952C-C74328EC5170}" dt="2023-09-25T15:26:40.308" v="468" actId="478"/>
          <ac:spMkLst>
            <pc:docMk/>
            <pc:sldMk cId="1613598062" sldId="307"/>
            <ac:spMk id="14" creationId="{21AA43A8-B1EB-4E7B-8D82-5B717FC167C6}"/>
          </ac:spMkLst>
        </pc:spChg>
        <pc:spChg chg="mod">
          <ac:chgData name="Stanford Bowman" userId="6ede3e4e1afbea80" providerId="LiveId" clId="{611565CC-8756-4849-952C-C74328EC5170}" dt="2023-09-25T15:26:41.585" v="469"/>
          <ac:spMkLst>
            <pc:docMk/>
            <pc:sldMk cId="1613598062" sldId="307"/>
            <ac:spMk id="19" creationId="{1F41264E-6AAC-4CF5-A1AE-FA355D1BB31F}"/>
          </ac:spMkLst>
        </pc:spChg>
        <pc:grpChg chg="add mod">
          <ac:chgData name="Stanford Bowman" userId="6ede3e4e1afbea80" providerId="LiveId" clId="{611565CC-8756-4849-952C-C74328EC5170}" dt="2023-09-25T15:26:41.585" v="469"/>
          <ac:grpSpMkLst>
            <pc:docMk/>
            <pc:sldMk cId="1613598062" sldId="307"/>
            <ac:grpSpMk id="16" creationId="{5B257856-EFD7-418C-8E4F-FE5D7BA20E7C}"/>
          </ac:grpSpMkLst>
        </pc:grpChg>
        <pc:picChg chg="add mod">
          <ac:chgData name="Stanford Bowman" userId="6ede3e4e1afbea80" providerId="LiveId" clId="{611565CC-8756-4849-952C-C74328EC5170}" dt="2023-09-25T15:36:54.703" v="570" actId="208"/>
          <ac:picMkLst>
            <pc:docMk/>
            <pc:sldMk cId="1613598062" sldId="307"/>
            <ac:picMk id="6" creationId="{A8291800-76D4-49B1-A697-956DB55ABD0B}"/>
          </ac:picMkLst>
        </pc:picChg>
        <pc:picChg chg="del">
          <ac:chgData name="Stanford Bowman" userId="6ede3e4e1afbea80" providerId="LiveId" clId="{611565CC-8756-4849-952C-C74328EC5170}" dt="2023-09-25T15:36:20.203" v="563" actId="478"/>
          <ac:picMkLst>
            <pc:docMk/>
            <pc:sldMk cId="1613598062" sldId="307"/>
            <ac:picMk id="10" creationId="{3BF3F71D-A7DA-4F40-83B9-2D9E8AF47C58}"/>
          </ac:picMkLst>
        </pc:picChg>
        <pc:cxnChg chg="mod">
          <ac:chgData name="Stanford Bowman" userId="6ede3e4e1afbea80" providerId="LiveId" clId="{611565CC-8756-4849-952C-C74328EC5170}" dt="2023-09-25T15:04:58.563" v="385" actId="1036"/>
          <ac:cxnSpMkLst>
            <pc:docMk/>
            <pc:sldMk cId="1613598062" sldId="307"/>
            <ac:cxnSpMk id="12" creationId="{F9568A4E-52BF-4D84-A25F-3C383854E74D}"/>
          </ac:cxnSpMkLst>
        </pc:cxnChg>
        <pc:cxnChg chg="mod">
          <ac:chgData name="Stanford Bowman" userId="6ede3e4e1afbea80" providerId="LiveId" clId="{611565CC-8756-4849-952C-C74328EC5170}" dt="2023-09-25T15:04:51.204" v="371" actId="1036"/>
          <ac:cxnSpMkLst>
            <pc:docMk/>
            <pc:sldMk cId="1613598062" sldId="307"/>
            <ac:cxnSpMk id="13" creationId="{ECC9125B-1E68-40D0-BE55-9DFB948E8AA5}"/>
          </ac:cxnSpMkLst>
        </pc:cxnChg>
        <pc:cxnChg chg="add mod">
          <ac:chgData name="Stanford Bowman" userId="6ede3e4e1afbea80" providerId="LiveId" clId="{611565CC-8756-4849-952C-C74328EC5170}" dt="2023-09-25T15:04:25.068" v="341" actId="552"/>
          <ac:cxnSpMkLst>
            <pc:docMk/>
            <pc:sldMk cId="1613598062" sldId="307"/>
            <ac:cxnSpMk id="15" creationId="{137E650C-2946-4F77-9C12-012B1900A21D}"/>
          </ac:cxnSpMkLst>
        </pc:cxnChg>
        <pc:cxnChg chg="del mod">
          <ac:chgData name="Stanford Bowman" userId="6ede3e4e1afbea80" providerId="LiveId" clId="{611565CC-8756-4849-952C-C74328EC5170}" dt="2023-09-25T15:26:50.756" v="471" actId="478"/>
          <ac:cxnSpMkLst>
            <pc:docMk/>
            <pc:sldMk cId="1613598062" sldId="307"/>
            <ac:cxnSpMk id="17" creationId="{D4191312-E601-4A5D-8CF8-A0BFBBBF4F69}"/>
          </ac:cxnSpMkLst>
        </pc:cxnChg>
        <pc:cxnChg chg="del">
          <ac:chgData name="Stanford Bowman" userId="6ede3e4e1afbea80" providerId="LiveId" clId="{611565CC-8756-4849-952C-C74328EC5170}" dt="2023-09-25T15:26:40.308" v="468" actId="478"/>
          <ac:cxnSpMkLst>
            <pc:docMk/>
            <pc:sldMk cId="1613598062" sldId="307"/>
            <ac:cxnSpMk id="18" creationId="{60BD7EE3-ADAF-437C-B4FC-F59A3C255E2F}"/>
          </ac:cxnSpMkLst>
        </pc:cxnChg>
        <pc:cxnChg chg="mod">
          <ac:chgData name="Stanford Bowman" userId="6ede3e4e1afbea80" providerId="LiveId" clId="{611565CC-8756-4849-952C-C74328EC5170}" dt="2023-09-25T15:26:41.585" v="469"/>
          <ac:cxnSpMkLst>
            <pc:docMk/>
            <pc:sldMk cId="1613598062" sldId="307"/>
            <ac:cxnSpMk id="20" creationId="{34A4EAED-6AC4-40D4-BC0E-4E977841DD17}"/>
          </ac:cxnSpMkLst>
        </pc:cxnChg>
        <pc:cxnChg chg="del mod">
          <ac:chgData name="Stanford Bowman" userId="6ede3e4e1afbea80" providerId="LiveId" clId="{611565CC-8756-4849-952C-C74328EC5170}" dt="2023-09-25T15:26:46.289" v="470" actId="478"/>
          <ac:cxnSpMkLst>
            <pc:docMk/>
            <pc:sldMk cId="1613598062" sldId="307"/>
            <ac:cxnSpMk id="21" creationId="{4A2A0A6A-18ED-462F-ADC8-E60797EA06D0}"/>
          </ac:cxnSpMkLst>
        </pc:cxnChg>
      </pc:sldChg>
      <pc:sldChg chg="addSp delSp modSp add mod setBg delDesignElem modNotesTx">
        <pc:chgData name="Stanford Bowman" userId="6ede3e4e1afbea80" providerId="LiveId" clId="{611565CC-8756-4849-952C-C74328EC5170}" dt="2023-09-25T15:36:09.116" v="562" actId="1076"/>
        <pc:sldMkLst>
          <pc:docMk/>
          <pc:sldMk cId="365334912" sldId="308"/>
        </pc:sldMkLst>
        <pc:spChg chg="mod">
          <ac:chgData name="Stanford Bowman" userId="6ede3e4e1afbea80" providerId="LiveId" clId="{611565CC-8756-4849-952C-C74328EC5170}" dt="2023-09-25T14:50:51.964" v="138" actId="207"/>
          <ac:spMkLst>
            <pc:docMk/>
            <pc:sldMk cId="365334912" sldId="308"/>
            <ac:spMk id="3" creationId="{0115FF41-AFA4-4D25-AB42-AB034F4B4FEC}"/>
          </ac:spMkLst>
        </pc:spChg>
        <pc:spChg chg="mod">
          <ac:chgData name="Stanford Bowman" userId="6ede3e4e1afbea80" providerId="LiveId" clId="{611565CC-8756-4849-952C-C74328EC5170}" dt="2023-09-25T14:56:10.131" v="207" actId="1036"/>
          <ac:spMkLst>
            <pc:docMk/>
            <pc:sldMk cId="365334912" sldId="308"/>
            <ac:spMk id="4" creationId="{B0881FA9-F3B0-4912-B0E1-352094195C30}"/>
          </ac:spMkLst>
        </pc:spChg>
        <pc:spChg chg="mod">
          <ac:chgData name="Stanford Bowman" userId="6ede3e4e1afbea80" providerId="LiveId" clId="{611565CC-8756-4849-952C-C74328EC5170}" dt="2023-09-25T14:56:46.349" v="214" actId="207"/>
          <ac:spMkLst>
            <pc:docMk/>
            <pc:sldMk cId="365334912" sldId="308"/>
            <ac:spMk id="10" creationId="{A8C7C3A0-5E78-49C8-B8D4-F3DF62B2BC93}"/>
          </ac:spMkLst>
        </pc:spChg>
        <pc:spChg chg="mod">
          <ac:chgData name="Stanford Bowman" userId="6ede3e4e1afbea80" providerId="LiveId" clId="{611565CC-8756-4849-952C-C74328EC5170}" dt="2023-09-25T14:51:37.919" v="147" actId="2711"/>
          <ac:spMkLst>
            <pc:docMk/>
            <pc:sldMk cId="365334912" sldId="308"/>
            <ac:spMk id="11" creationId="{56AE2454-CE9A-4A6B-AB5A-349E0D967654}"/>
          </ac:spMkLst>
        </pc:spChg>
        <pc:spChg chg="del">
          <ac:chgData name="Stanford Bowman" userId="6ede3e4e1afbea80" providerId="LiveId" clId="{611565CC-8756-4849-952C-C74328EC5170}" dt="2023-09-25T14:50:36.714" v="136"/>
          <ac:spMkLst>
            <pc:docMk/>
            <pc:sldMk cId="365334912" sldId="308"/>
            <ac:spMk id="56" creationId="{4AC0CD9D-7610-4620-93B4-798CCD9AB581}"/>
          </ac:spMkLst>
        </pc:spChg>
        <pc:spChg chg="del">
          <ac:chgData name="Stanford Bowman" userId="6ede3e4e1afbea80" providerId="LiveId" clId="{611565CC-8756-4849-952C-C74328EC5170}" dt="2023-09-25T14:50:36.714" v="136"/>
          <ac:spMkLst>
            <pc:docMk/>
            <pc:sldMk cId="365334912" sldId="308"/>
            <ac:spMk id="62" creationId="{DE4D62F9-188E-4530-84C2-24BDEE4BEB82}"/>
          </ac:spMkLst>
        </pc:spChg>
        <pc:spChg chg="del">
          <ac:chgData name="Stanford Bowman" userId="6ede3e4e1afbea80" providerId="LiveId" clId="{611565CC-8756-4849-952C-C74328EC5170}" dt="2023-09-25T14:50:36.714" v="136"/>
          <ac:spMkLst>
            <pc:docMk/>
            <pc:sldMk cId="365334912" sldId="308"/>
            <ac:spMk id="64" creationId="{EE4E366E-272A-409E-840F-9A6A64A9E3FF}"/>
          </ac:spMkLst>
        </pc:spChg>
        <pc:spChg chg="del">
          <ac:chgData name="Stanford Bowman" userId="6ede3e4e1afbea80" providerId="LiveId" clId="{611565CC-8756-4849-952C-C74328EC5170}" dt="2023-09-25T14:50:36.714" v="136"/>
          <ac:spMkLst>
            <pc:docMk/>
            <pc:sldMk cId="365334912" sldId="308"/>
            <ac:spMk id="66" creationId="{A721560C-E4AB-4287-A29C-3F6916794CB9}"/>
          </ac:spMkLst>
        </pc:spChg>
        <pc:spChg chg="del">
          <ac:chgData name="Stanford Bowman" userId="6ede3e4e1afbea80" providerId="LiveId" clId="{611565CC-8756-4849-952C-C74328EC5170}" dt="2023-09-25T14:50:36.714" v="136"/>
          <ac:spMkLst>
            <pc:docMk/>
            <pc:sldMk cId="365334912" sldId="308"/>
            <ac:spMk id="68" creationId="{DF6CFF07-D953-4F9C-9A0E-E0A6AACB6158}"/>
          </ac:spMkLst>
        </pc:spChg>
        <pc:spChg chg="del">
          <ac:chgData name="Stanford Bowman" userId="6ede3e4e1afbea80" providerId="LiveId" clId="{611565CC-8756-4849-952C-C74328EC5170}" dt="2023-09-25T14:50:36.714" v="136"/>
          <ac:spMkLst>
            <pc:docMk/>
            <pc:sldMk cId="365334912" sldId="308"/>
            <ac:spMk id="70" creationId="{DAA4FEEE-0B5F-41BF-825D-60F9FB089568}"/>
          </ac:spMkLst>
        </pc:spChg>
        <pc:picChg chg="add mod">
          <ac:chgData name="Stanford Bowman" userId="6ede3e4e1afbea80" providerId="LiveId" clId="{611565CC-8756-4849-952C-C74328EC5170}" dt="2023-09-25T15:36:09.116" v="562" actId="1076"/>
          <ac:picMkLst>
            <pc:docMk/>
            <pc:sldMk cId="365334912" sldId="308"/>
            <ac:picMk id="5" creationId="{0A13A8C1-8113-43FA-AADF-5344FFB5E508}"/>
          </ac:picMkLst>
        </pc:picChg>
        <pc:picChg chg="del mod">
          <ac:chgData name="Stanford Bowman" userId="6ede3e4e1afbea80" providerId="LiveId" clId="{611565CC-8756-4849-952C-C74328EC5170}" dt="2023-09-25T15:35:36.531" v="552" actId="478"/>
          <ac:picMkLst>
            <pc:docMk/>
            <pc:sldMk cId="365334912" sldId="308"/>
            <ac:picMk id="6" creationId="{45721AD6-3102-4266-8B09-F58EAD88DE03}"/>
          </ac:picMkLst>
        </pc:picChg>
        <pc:picChg chg="del">
          <ac:chgData name="Stanford Bowman" userId="6ede3e4e1afbea80" providerId="LiveId" clId="{611565CC-8756-4849-952C-C74328EC5170}" dt="2023-09-25T14:50:36.714" v="136"/>
          <ac:picMkLst>
            <pc:docMk/>
            <pc:sldMk cId="365334912" sldId="308"/>
            <ac:picMk id="52" creationId="{41B68C77-138E-4BF7-A276-BD0C78A4219F}"/>
          </ac:picMkLst>
        </pc:picChg>
        <pc:picChg chg="del">
          <ac:chgData name="Stanford Bowman" userId="6ede3e4e1afbea80" providerId="LiveId" clId="{611565CC-8756-4849-952C-C74328EC5170}" dt="2023-09-25T14:50:36.714" v="136"/>
          <ac:picMkLst>
            <pc:docMk/>
            <pc:sldMk cId="365334912" sldId="308"/>
            <ac:picMk id="54" creationId="{7C268552-D473-46ED-B1B8-422042C4DEF1}"/>
          </ac:picMkLst>
        </pc:picChg>
        <pc:picChg chg="del">
          <ac:chgData name="Stanford Bowman" userId="6ede3e4e1afbea80" providerId="LiveId" clId="{611565CC-8756-4849-952C-C74328EC5170}" dt="2023-09-25T14:50:36.714" v="136"/>
          <ac:picMkLst>
            <pc:docMk/>
            <pc:sldMk cId="365334912" sldId="308"/>
            <ac:picMk id="58" creationId="{B9238B3E-24AA-439A-B527-6C5DF6D72145}"/>
          </ac:picMkLst>
        </pc:picChg>
        <pc:picChg chg="del">
          <ac:chgData name="Stanford Bowman" userId="6ede3e4e1afbea80" providerId="LiveId" clId="{611565CC-8756-4849-952C-C74328EC5170}" dt="2023-09-25T14:50:36.714" v="136"/>
          <ac:picMkLst>
            <pc:docMk/>
            <pc:sldMk cId="365334912" sldId="308"/>
            <ac:picMk id="60" creationId="{69F01145-BEA3-4CBF-AA21-10077B948CA8}"/>
          </ac:picMkLst>
        </pc:picChg>
      </pc:sldChg>
      <pc:sldChg chg="addSp delSp modSp add mod modNotesTx">
        <pc:chgData name="Stanford Bowman" userId="6ede3e4e1afbea80" providerId="LiveId" clId="{611565CC-8756-4849-952C-C74328EC5170}" dt="2023-09-25T15:42:46.627" v="679" actId="14100"/>
        <pc:sldMkLst>
          <pc:docMk/>
          <pc:sldMk cId="2270028676" sldId="313"/>
        </pc:sldMkLst>
        <pc:spChg chg="mod">
          <ac:chgData name="Stanford Bowman" userId="6ede3e4e1afbea80" providerId="LiveId" clId="{611565CC-8756-4849-952C-C74328EC5170}" dt="2023-09-25T15:08:49.058" v="393"/>
          <ac:spMkLst>
            <pc:docMk/>
            <pc:sldMk cId="2270028676" sldId="313"/>
            <ac:spMk id="2" creationId="{80F287FE-1EFA-4C15-BFDD-1EE3F2D37BF1}"/>
          </ac:spMkLst>
        </pc:spChg>
        <pc:spChg chg="mod ord">
          <ac:chgData name="Stanford Bowman" userId="6ede3e4e1afbea80" providerId="LiveId" clId="{611565CC-8756-4849-952C-C74328EC5170}" dt="2023-09-25T15:42:46.627" v="679" actId="14100"/>
          <ac:spMkLst>
            <pc:docMk/>
            <pc:sldMk cId="2270028676" sldId="313"/>
            <ac:spMk id="5" creationId="{38DE476D-C50D-3BF0-F71F-176CC71DA0B9}"/>
          </ac:spMkLst>
        </pc:spChg>
        <pc:spChg chg="mod">
          <ac:chgData name="Stanford Bowman" userId="6ede3e4e1afbea80" providerId="LiveId" clId="{611565CC-8756-4849-952C-C74328EC5170}" dt="2023-09-25T15:41:09.059" v="631" actId="1076"/>
          <ac:spMkLst>
            <pc:docMk/>
            <pc:sldMk cId="2270028676" sldId="313"/>
            <ac:spMk id="6" creationId="{8DE31DF2-0419-4016-924C-21929AC1EBFC}"/>
          </ac:spMkLst>
        </pc:spChg>
        <pc:spChg chg="del mod">
          <ac:chgData name="Stanford Bowman" userId="6ede3e4e1afbea80" providerId="LiveId" clId="{611565CC-8756-4849-952C-C74328EC5170}" dt="2023-09-25T15:27:14.581" v="473" actId="478"/>
          <ac:spMkLst>
            <pc:docMk/>
            <pc:sldMk cId="2270028676" sldId="313"/>
            <ac:spMk id="14" creationId="{F56CA3A7-DD56-4040-B08E-813F9A33E24C}"/>
          </ac:spMkLst>
        </pc:spChg>
        <pc:spChg chg="mod">
          <ac:chgData name="Stanford Bowman" userId="6ede3e4e1afbea80" providerId="LiveId" clId="{611565CC-8756-4849-952C-C74328EC5170}" dt="2023-09-25T15:27:14.998" v="474"/>
          <ac:spMkLst>
            <pc:docMk/>
            <pc:sldMk cId="2270028676" sldId="313"/>
            <ac:spMk id="16" creationId="{EB5E3721-9101-4978-9D7C-0498B6F49D18}"/>
          </ac:spMkLst>
        </pc:spChg>
        <pc:spChg chg="add mod">
          <ac:chgData name="Stanford Bowman" userId="6ede3e4e1afbea80" providerId="LiveId" clId="{611565CC-8756-4849-952C-C74328EC5170}" dt="2023-09-25T15:42:46.627" v="679" actId="14100"/>
          <ac:spMkLst>
            <pc:docMk/>
            <pc:sldMk cId="2270028676" sldId="313"/>
            <ac:spMk id="22" creationId="{3B941D59-0812-4FA5-ACD2-C6292795C75E}"/>
          </ac:spMkLst>
        </pc:spChg>
        <pc:grpChg chg="add mod">
          <ac:chgData name="Stanford Bowman" userId="6ede3e4e1afbea80" providerId="LiveId" clId="{611565CC-8756-4849-952C-C74328EC5170}" dt="2023-09-25T15:27:14.998" v="474"/>
          <ac:grpSpMkLst>
            <pc:docMk/>
            <pc:sldMk cId="2270028676" sldId="313"/>
            <ac:grpSpMk id="13" creationId="{37D6C932-7F20-4CBC-A7DF-93F9E3F0A4ED}"/>
          </ac:grpSpMkLst>
        </pc:grpChg>
        <pc:picChg chg="add mod">
          <ac:chgData name="Stanford Bowman" userId="6ede3e4e1afbea80" providerId="LiveId" clId="{611565CC-8756-4849-952C-C74328EC5170}" dt="2023-09-25T15:41:33.523" v="659" actId="29295"/>
          <ac:picMkLst>
            <pc:docMk/>
            <pc:sldMk cId="2270028676" sldId="313"/>
            <ac:picMk id="7" creationId="{516488E3-8A34-467C-A089-EC12C29797CB}"/>
          </ac:picMkLst>
        </pc:picChg>
        <pc:picChg chg="del">
          <ac:chgData name="Stanford Bowman" userId="6ede3e4e1afbea80" providerId="LiveId" clId="{611565CC-8756-4849-952C-C74328EC5170}" dt="2023-09-25T15:38:29.371" v="576" actId="478"/>
          <ac:picMkLst>
            <pc:docMk/>
            <pc:sldMk cId="2270028676" sldId="313"/>
            <ac:picMk id="10" creationId="{8C5BB4EE-11BC-41C5-A9DD-9F9D63E857D7}"/>
          </ac:picMkLst>
        </pc:picChg>
        <pc:picChg chg="add del mod">
          <ac:chgData name="Stanford Bowman" userId="6ede3e4e1afbea80" providerId="LiveId" clId="{611565CC-8756-4849-952C-C74328EC5170}" dt="2023-09-25T15:40:09.428" v="602"/>
          <ac:picMkLst>
            <pc:docMk/>
            <pc:sldMk cId="2270028676" sldId="313"/>
            <ac:picMk id="19" creationId="{157D5208-27E5-43A5-9206-B353CE5FCB4E}"/>
          </ac:picMkLst>
        </pc:picChg>
        <pc:picChg chg="add del mod">
          <ac:chgData name="Stanford Bowman" userId="6ede3e4e1afbea80" providerId="LiveId" clId="{611565CC-8756-4849-952C-C74328EC5170}" dt="2023-09-25T15:40:14.570" v="607"/>
          <ac:picMkLst>
            <pc:docMk/>
            <pc:sldMk cId="2270028676" sldId="313"/>
            <ac:picMk id="21" creationId="{7EE6E3B2-DD5E-4B03-B821-7F6460504A77}"/>
          </ac:picMkLst>
        </pc:picChg>
        <pc:cxnChg chg="del mod">
          <ac:chgData name="Stanford Bowman" userId="6ede3e4e1afbea80" providerId="LiveId" clId="{611565CC-8756-4849-952C-C74328EC5170}" dt="2023-09-25T15:27:14.581" v="473" actId="478"/>
          <ac:cxnSpMkLst>
            <pc:docMk/>
            <pc:sldMk cId="2270028676" sldId="313"/>
            <ac:cxnSpMk id="4" creationId="{36656538-5B58-9ABC-0F90-BA51A70B11AB}"/>
          </ac:cxnSpMkLst>
        </pc:cxnChg>
        <pc:cxnChg chg="del mod">
          <ac:chgData name="Stanford Bowman" userId="6ede3e4e1afbea80" providerId="LiveId" clId="{611565CC-8756-4849-952C-C74328EC5170}" dt="2023-09-25T15:27:14.581" v="473" actId="478"/>
          <ac:cxnSpMkLst>
            <pc:docMk/>
            <pc:sldMk cId="2270028676" sldId="313"/>
            <ac:cxnSpMk id="9" creationId="{AA15C78B-671F-4D54-8D48-20FF7F4AF1B2}"/>
          </ac:cxnSpMkLst>
        </pc:cxnChg>
        <pc:cxnChg chg="del">
          <ac:chgData name="Stanford Bowman" userId="6ede3e4e1afbea80" providerId="LiveId" clId="{611565CC-8756-4849-952C-C74328EC5170}" dt="2023-09-25T15:27:14.581" v="473" actId="478"/>
          <ac:cxnSpMkLst>
            <pc:docMk/>
            <pc:sldMk cId="2270028676" sldId="313"/>
            <ac:cxnSpMk id="11" creationId="{B400B508-C231-4712-81CE-6DDF7F0C27C8}"/>
          </ac:cxnSpMkLst>
        </pc:cxnChg>
        <pc:cxnChg chg="mod">
          <ac:chgData name="Stanford Bowman" userId="6ede3e4e1afbea80" providerId="LiveId" clId="{611565CC-8756-4849-952C-C74328EC5170}" dt="2023-09-25T15:27:23.332" v="480" actId="1036"/>
          <ac:cxnSpMkLst>
            <pc:docMk/>
            <pc:sldMk cId="2270028676" sldId="313"/>
            <ac:cxnSpMk id="15" creationId="{77181FAD-1A1F-4D7A-B060-844BAEDEC459}"/>
          </ac:cxnSpMkLst>
        </pc:cxnChg>
        <pc:cxnChg chg="mod">
          <ac:chgData name="Stanford Bowman" userId="6ede3e4e1afbea80" providerId="LiveId" clId="{611565CC-8756-4849-952C-C74328EC5170}" dt="2023-09-25T15:27:14.998" v="474"/>
          <ac:cxnSpMkLst>
            <pc:docMk/>
            <pc:sldMk cId="2270028676" sldId="313"/>
            <ac:cxnSpMk id="17" creationId="{81A6713C-1B4C-441E-B513-95BF60A2E4BA}"/>
          </ac:cxnSpMkLst>
        </pc:cxnChg>
        <pc:cxnChg chg="mod">
          <ac:chgData name="Stanford Bowman" userId="6ede3e4e1afbea80" providerId="LiveId" clId="{611565CC-8756-4849-952C-C74328EC5170}" dt="2023-09-25T15:27:14.998" v="474"/>
          <ac:cxnSpMkLst>
            <pc:docMk/>
            <pc:sldMk cId="2270028676" sldId="313"/>
            <ac:cxnSpMk id="18" creationId="{5F3A4D33-248F-48A9-855D-ED2A13876ABD}"/>
          </ac:cxnSpMkLst>
        </pc:cxnChg>
      </pc:sldChg>
      <pc:sldChg chg="modSp add">
        <pc:chgData name="Stanford Bowman" userId="6ede3e4e1afbea80" providerId="LiveId" clId="{611565CC-8756-4849-952C-C74328EC5170}" dt="2023-09-25T14:52:24.223" v="148"/>
        <pc:sldMkLst>
          <pc:docMk/>
          <pc:sldMk cId="1145517130" sldId="431"/>
        </pc:sldMkLst>
        <pc:spChg chg="mod">
          <ac:chgData name="Stanford Bowman" userId="6ede3e4e1afbea80" providerId="LiveId" clId="{611565CC-8756-4849-952C-C74328EC5170}" dt="2023-09-25T14:52:24.223" v="148"/>
          <ac:spMkLst>
            <pc:docMk/>
            <pc:sldMk cId="1145517130" sldId="431"/>
            <ac:spMk id="5" creationId="{85E16FA0-9C9C-EC07-7D05-796CDC145CC7}"/>
          </ac:spMkLst>
        </pc:spChg>
      </pc:sldChg>
      <pc:sldChg chg="modSp add">
        <pc:chgData name="Stanford Bowman" userId="6ede3e4e1afbea80" providerId="LiveId" clId="{611565CC-8756-4849-952C-C74328EC5170}" dt="2023-09-25T14:52:24.223" v="148"/>
        <pc:sldMkLst>
          <pc:docMk/>
          <pc:sldMk cId="0" sldId="432"/>
        </pc:sldMkLst>
        <pc:spChg chg="mod">
          <ac:chgData name="Stanford Bowman" userId="6ede3e4e1afbea80" providerId="LiveId" clId="{611565CC-8756-4849-952C-C74328EC5170}" dt="2023-09-25T14:52:24.223" v="148"/>
          <ac:spMkLst>
            <pc:docMk/>
            <pc:sldMk cId="0" sldId="432"/>
            <ac:spMk id="2" creationId="{EC950801-FEB9-9FC7-93D0-E4F8D6AE0C64}"/>
          </ac:spMkLst>
        </pc:spChg>
      </pc:sldChg>
      <pc:sldChg chg="addSp modSp add mod modNotesTx">
        <pc:chgData name="Stanford Bowman" userId="6ede3e4e1afbea80" providerId="LiveId" clId="{611565CC-8756-4849-952C-C74328EC5170}" dt="2023-09-25T20:32:52.420" v="1375" actId="1076"/>
        <pc:sldMkLst>
          <pc:docMk/>
          <pc:sldMk cId="2204509585" sldId="464"/>
        </pc:sldMkLst>
        <pc:spChg chg="mod">
          <ac:chgData name="Stanford Bowman" userId="6ede3e4e1afbea80" providerId="LiveId" clId="{611565CC-8756-4849-952C-C74328EC5170}" dt="2023-09-25T20:31:21.254" v="1369" actId="207"/>
          <ac:spMkLst>
            <pc:docMk/>
            <pc:sldMk cId="2204509585" sldId="464"/>
            <ac:spMk id="3" creationId="{7E0D9D10-E826-1EE8-FDDF-C71FE6C1CC2D}"/>
          </ac:spMkLst>
        </pc:spChg>
        <pc:spChg chg="mod">
          <ac:chgData name="Stanford Bowman" userId="6ede3e4e1afbea80" providerId="LiveId" clId="{611565CC-8756-4849-952C-C74328EC5170}" dt="2023-09-25T20:32:27.266" v="1374"/>
          <ac:spMkLst>
            <pc:docMk/>
            <pc:sldMk cId="2204509585" sldId="464"/>
            <ac:spMk id="9" creationId="{F50B0E01-39A1-6C4C-6CB7-107DC9AB70B3}"/>
          </ac:spMkLst>
        </pc:spChg>
        <pc:spChg chg="mod">
          <ac:chgData name="Stanford Bowman" userId="6ede3e4e1afbea80" providerId="LiveId" clId="{611565CC-8756-4849-952C-C74328EC5170}" dt="2023-09-25T20:32:52.420" v="1375" actId="1076"/>
          <ac:spMkLst>
            <pc:docMk/>
            <pc:sldMk cId="2204509585" sldId="464"/>
            <ac:spMk id="14" creationId="{11A4C87B-8A2F-49EF-80B5-E3E113E961AB}"/>
          </ac:spMkLst>
        </pc:spChg>
        <pc:cxnChg chg="add mod">
          <ac:chgData name="Stanford Bowman" userId="6ede3e4e1afbea80" providerId="LiveId" clId="{611565CC-8756-4849-952C-C74328EC5170}" dt="2023-09-25T20:31:32.984" v="1371" actId="208"/>
          <ac:cxnSpMkLst>
            <pc:docMk/>
            <pc:sldMk cId="2204509585" sldId="464"/>
            <ac:cxnSpMk id="15" creationId="{D4717762-2D96-452E-8426-62BA23B50147}"/>
          </ac:cxnSpMkLst>
        </pc:cxnChg>
        <pc:cxnChg chg="add mod">
          <ac:chgData name="Stanford Bowman" userId="6ede3e4e1afbea80" providerId="LiveId" clId="{611565CC-8756-4849-952C-C74328EC5170}" dt="2023-09-25T20:31:32.984" v="1371" actId="208"/>
          <ac:cxnSpMkLst>
            <pc:docMk/>
            <pc:sldMk cId="2204509585" sldId="464"/>
            <ac:cxnSpMk id="16" creationId="{24BD3F9A-8D04-454E-995A-42B826C1255A}"/>
          </ac:cxnSpMkLst>
        </pc:cxnChg>
        <pc:cxnChg chg="add mod">
          <ac:chgData name="Stanford Bowman" userId="6ede3e4e1afbea80" providerId="LiveId" clId="{611565CC-8756-4849-952C-C74328EC5170}" dt="2023-09-25T20:31:32.984" v="1371" actId="208"/>
          <ac:cxnSpMkLst>
            <pc:docMk/>
            <pc:sldMk cId="2204509585" sldId="464"/>
            <ac:cxnSpMk id="17" creationId="{A496D954-7CA5-4776-A34E-B8254F58574B}"/>
          </ac:cxnSpMkLst>
        </pc:cxnChg>
      </pc:sldChg>
      <pc:sldChg chg="add">
        <pc:chgData name="Stanford Bowman" userId="6ede3e4e1afbea80" providerId="LiveId" clId="{611565CC-8756-4849-952C-C74328EC5170}" dt="2023-09-25T14:50:36.714" v="136"/>
        <pc:sldMkLst>
          <pc:docMk/>
          <pc:sldMk cId="2998404002" sldId="467"/>
        </pc:sldMkLst>
      </pc:sldChg>
      <pc:sldChg chg="addSp delSp modSp add mod modNotesTx">
        <pc:chgData name="Stanford Bowman" userId="6ede3e4e1afbea80" providerId="LiveId" clId="{611565CC-8756-4849-952C-C74328EC5170}" dt="2023-09-25T18:39:00.153" v="759" actId="20577"/>
        <pc:sldMkLst>
          <pc:docMk/>
          <pc:sldMk cId="2054530254" sldId="471"/>
        </pc:sldMkLst>
        <pc:spChg chg="del mod">
          <ac:chgData name="Stanford Bowman" userId="6ede3e4e1afbea80" providerId="LiveId" clId="{611565CC-8756-4849-952C-C74328EC5170}" dt="2023-09-25T15:26:27.870" v="466" actId="478"/>
          <ac:spMkLst>
            <pc:docMk/>
            <pc:sldMk cId="2054530254" sldId="471"/>
            <ac:spMk id="9" creationId="{D7FC8CD1-408E-4146-94C5-2737697D80BE}"/>
          </ac:spMkLst>
        </pc:spChg>
        <pc:spChg chg="del mod">
          <ac:chgData name="Stanford Bowman" userId="6ede3e4e1afbea80" providerId="LiveId" clId="{611565CC-8756-4849-952C-C74328EC5170}" dt="2023-09-25T15:28:28.178" v="521" actId="478"/>
          <ac:spMkLst>
            <pc:docMk/>
            <pc:sldMk cId="2054530254" sldId="471"/>
            <ac:spMk id="19" creationId="{CD0988FF-F55A-4F50-A8A9-D5D999788770}"/>
          </ac:spMkLst>
        </pc:spChg>
        <pc:spChg chg="mod">
          <ac:chgData name="Stanford Bowman" userId="6ede3e4e1afbea80" providerId="LiveId" clId="{611565CC-8756-4849-952C-C74328EC5170}" dt="2023-09-25T15:28:33.472" v="523"/>
          <ac:spMkLst>
            <pc:docMk/>
            <pc:sldMk cId="2054530254" sldId="471"/>
            <ac:spMk id="24" creationId="{5772E13B-5B02-4A65-A227-1CFFB5014C1D}"/>
          </ac:spMkLst>
        </pc:spChg>
        <pc:grpChg chg="add del mod">
          <ac:chgData name="Stanford Bowman" userId="6ede3e4e1afbea80" providerId="LiveId" clId="{611565CC-8756-4849-952C-C74328EC5170}" dt="2023-09-25T15:28:28.178" v="521" actId="478"/>
          <ac:grpSpMkLst>
            <pc:docMk/>
            <pc:sldMk cId="2054530254" sldId="471"/>
            <ac:grpSpMk id="12" creationId="{F2FB9B2B-9366-4E48-92EF-9EAADD74FC16}"/>
          </ac:grpSpMkLst>
        </pc:grpChg>
        <pc:grpChg chg="add mod">
          <ac:chgData name="Stanford Bowman" userId="6ede3e4e1afbea80" providerId="LiveId" clId="{611565CC-8756-4849-952C-C74328EC5170}" dt="2023-09-25T15:28:33.472" v="523"/>
          <ac:grpSpMkLst>
            <pc:docMk/>
            <pc:sldMk cId="2054530254" sldId="471"/>
            <ac:grpSpMk id="22" creationId="{699DD09D-9EF1-4D25-8951-BBC68C10DBE3}"/>
          </ac:grpSpMkLst>
        </pc:grpChg>
        <pc:graphicFrameChg chg="mod modGraphic">
          <ac:chgData name="Stanford Bowman" userId="6ede3e4e1afbea80" providerId="LiveId" clId="{611565CC-8756-4849-952C-C74328EC5170}" dt="2023-09-25T18:36:10.725" v="747"/>
          <ac:graphicFrameMkLst>
            <pc:docMk/>
            <pc:sldMk cId="2054530254" sldId="471"/>
            <ac:graphicFrameMk id="11" creationId="{503F7713-8E67-1421-2A8A-400A0F3D2CE1}"/>
          </ac:graphicFrameMkLst>
        </pc:graphicFrameChg>
        <pc:picChg chg="add mod">
          <ac:chgData name="Stanford Bowman" userId="6ede3e4e1afbea80" providerId="LiveId" clId="{611565CC-8756-4849-952C-C74328EC5170}" dt="2023-09-25T18:29:36.787" v="700" actId="208"/>
          <ac:picMkLst>
            <pc:docMk/>
            <pc:sldMk cId="2054530254" sldId="471"/>
            <ac:picMk id="4" creationId="{F1159D22-BDE8-450F-B006-0E99931EDD73}"/>
          </ac:picMkLst>
        </pc:picChg>
        <pc:picChg chg="del mod">
          <ac:chgData name="Stanford Bowman" userId="6ede3e4e1afbea80" providerId="LiveId" clId="{611565CC-8756-4849-952C-C74328EC5170}" dt="2023-09-25T18:29:17.953" v="692" actId="478"/>
          <ac:picMkLst>
            <pc:docMk/>
            <pc:sldMk cId="2054530254" sldId="471"/>
            <ac:picMk id="17" creationId="{443D3516-A907-4FBF-AA8C-0AD805C15C46}"/>
          </ac:picMkLst>
        </pc:picChg>
        <pc:cxnChg chg="del">
          <ac:chgData name="Stanford Bowman" userId="6ede3e4e1afbea80" providerId="LiveId" clId="{611565CC-8756-4849-952C-C74328EC5170}" dt="2023-09-25T15:28:32.931" v="522" actId="478"/>
          <ac:cxnSpMkLst>
            <pc:docMk/>
            <pc:sldMk cId="2054530254" sldId="471"/>
            <ac:cxnSpMk id="10" creationId="{03AE2B84-76CE-484C-ACBD-E726AA9B4644}"/>
          </ac:cxnSpMkLst>
        </pc:cxnChg>
        <pc:cxnChg chg="del">
          <ac:chgData name="Stanford Bowman" userId="6ede3e4e1afbea80" providerId="LiveId" clId="{611565CC-8756-4849-952C-C74328EC5170}" dt="2023-09-25T15:26:20.684" v="464" actId="478"/>
          <ac:cxnSpMkLst>
            <pc:docMk/>
            <pc:sldMk cId="2054530254" sldId="471"/>
            <ac:cxnSpMk id="14" creationId="{43165418-A1D7-4231-A9BE-ECC599690784}"/>
          </ac:cxnSpMkLst>
        </pc:cxnChg>
        <pc:cxnChg chg="del mod">
          <ac:chgData name="Stanford Bowman" userId="6ede3e4e1afbea80" providerId="LiveId" clId="{611565CC-8756-4849-952C-C74328EC5170}" dt="2023-09-25T15:26:27.870" v="466" actId="478"/>
          <ac:cxnSpMkLst>
            <pc:docMk/>
            <pc:sldMk cId="2054530254" sldId="471"/>
            <ac:cxnSpMk id="15" creationId="{EB9292D0-0B2A-41E6-BC21-E908BBD0B579}"/>
          </ac:cxnSpMkLst>
        </pc:cxnChg>
        <pc:cxnChg chg="del mod">
          <ac:chgData name="Stanford Bowman" userId="6ede3e4e1afbea80" providerId="LiveId" clId="{611565CC-8756-4849-952C-C74328EC5170}" dt="2023-09-25T15:26:27.870" v="466" actId="478"/>
          <ac:cxnSpMkLst>
            <pc:docMk/>
            <pc:sldMk cId="2054530254" sldId="471"/>
            <ac:cxnSpMk id="16" creationId="{8DBE5951-867D-4799-B84D-A3B18CC614E0}"/>
          </ac:cxnSpMkLst>
        </pc:cxnChg>
        <pc:cxnChg chg="del mod">
          <ac:chgData name="Stanford Bowman" userId="6ede3e4e1afbea80" providerId="LiveId" clId="{611565CC-8756-4849-952C-C74328EC5170}" dt="2023-09-25T15:28:28.178" v="521" actId="478"/>
          <ac:cxnSpMkLst>
            <pc:docMk/>
            <pc:sldMk cId="2054530254" sldId="471"/>
            <ac:cxnSpMk id="18" creationId="{AE94D718-D7EC-41C7-9649-EEB7A5054C93}"/>
          </ac:cxnSpMkLst>
        </pc:cxnChg>
        <pc:cxnChg chg="del mod topLvl">
          <ac:chgData name="Stanford Bowman" userId="6ede3e4e1afbea80" providerId="LiveId" clId="{611565CC-8756-4849-952C-C74328EC5170}" dt="2023-09-25T15:28:28.178" v="521" actId="478"/>
          <ac:cxnSpMkLst>
            <pc:docMk/>
            <pc:sldMk cId="2054530254" sldId="471"/>
            <ac:cxnSpMk id="20" creationId="{E52DDDB9-20BE-47E5-A8AA-F9E129DAC622}"/>
          </ac:cxnSpMkLst>
        </pc:cxnChg>
        <pc:cxnChg chg="del mod topLvl">
          <ac:chgData name="Stanford Bowman" userId="6ede3e4e1afbea80" providerId="LiveId" clId="{611565CC-8756-4849-952C-C74328EC5170}" dt="2023-09-25T15:28:28.178" v="521" actId="478"/>
          <ac:cxnSpMkLst>
            <pc:docMk/>
            <pc:sldMk cId="2054530254" sldId="471"/>
            <ac:cxnSpMk id="21" creationId="{6F5C9C75-6AFB-48A6-A68C-E3A05A42799C}"/>
          </ac:cxnSpMkLst>
        </pc:cxnChg>
        <pc:cxnChg chg="mod">
          <ac:chgData name="Stanford Bowman" userId="6ede3e4e1afbea80" providerId="LiveId" clId="{611565CC-8756-4849-952C-C74328EC5170}" dt="2023-09-25T15:28:39.737" v="535" actId="1035"/>
          <ac:cxnSpMkLst>
            <pc:docMk/>
            <pc:sldMk cId="2054530254" sldId="471"/>
            <ac:cxnSpMk id="23" creationId="{E541FDD1-A0CB-43AF-9D5F-9DA460BB3E29}"/>
          </ac:cxnSpMkLst>
        </pc:cxnChg>
        <pc:cxnChg chg="mod">
          <ac:chgData name="Stanford Bowman" userId="6ede3e4e1afbea80" providerId="LiveId" clId="{611565CC-8756-4849-952C-C74328EC5170}" dt="2023-09-25T15:28:33.472" v="523"/>
          <ac:cxnSpMkLst>
            <pc:docMk/>
            <pc:sldMk cId="2054530254" sldId="471"/>
            <ac:cxnSpMk id="25" creationId="{76CFC050-F1E0-40A1-A945-C31B318EE8B9}"/>
          </ac:cxnSpMkLst>
        </pc:cxnChg>
        <pc:cxnChg chg="mod">
          <ac:chgData name="Stanford Bowman" userId="6ede3e4e1afbea80" providerId="LiveId" clId="{611565CC-8756-4849-952C-C74328EC5170}" dt="2023-09-25T15:28:33.472" v="523"/>
          <ac:cxnSpMkLst>
            <pc:docMk/>
            <pc:sldMk cId="2054530254" sldId="471"/>
            <ac:cxnSpMk id="26" creationId="{4A5ADAC1-8955-4796-941C-4915DC595A76}"/>
          </ac:cxnSpMkLst>
        </pc:cxnChg>
      </pc:sldChg>
      <pc:sldChg chg="addSp delSp modSp add mod modNotesTx">
        <pc:chgData name="Stanford Bowman" userId="6ede3e4e1afbea80" providerId="LiveId" clId="{611565CC-8756-4849-952C-C74328EC5170}" dt="2023-09-25T19:47:24.704" v="980"/>
        <pc:sldMkLst>
          <pc:docMk/>
          <pc:sldMk cId="1644004683" sldId="472"/>
        </pc:sldMkLst>
        <pc:spChg chg="mod">
          <ac:chgData name="Stanford Bowman" userId="6ede3e4e1afbea80" providerId="LiveId" clId="{611565CC-8756-4849-952C-C74328EC5170}" dt="2023-09-25T18:51:07.406" v="839" actId="1076"/>
          <ac:spMkLst>
            <pc:docMk/>
            <pc:sldMk cId="1644004683" sldId="472"/>
            <ac:spMk id="3" creationId="{BDF4C2D3-A006-4B7C-666D-D7C7214B1B62}"/>
          </ac:spMkLst>
        </pc:spChg>
        <pc:spChg chg="del mod">
          <ac:chgData name="Stanford Bowman" userId="6ede3e4e1afbea80" providerId="LiveId" clId="{611565CC-8756-4849-952C-C74328EC5170}" dt="2023-09-25T18:50:55.352" v="838" actId="478"/>
          <ac:spMkLst>
            <pc:docMk/>
            <pc:sldMk cId="1644004683" sldId="472"/>
            <ac:spMk id="6" creationId="{AB55FF1C-3CBD-419A-9DE4-7A8AA6371B6A}"/>
          </ac:spMkLst>
        </pc:spChg>
        <pc:spChg chg="mod">
          <ac:chgData name="Stanford Bowman" userId="6ede3e4e1afbea80" providerId="LiveId" clId="{611565CC-8756-4849-952C-C74328EC5170}" dt="2023-09-25T15:24:40.780" v="457" actId="2711"/>
          <ac:spMkLst>
            <pc:docMk/>
            <pc:sldMk cId="1644004683" sldId="472"/>
            <ac:spMk id="9" creationId="{D7FC8CD1-408E-4146-94C5-2737697D80BE}"/>
          </ac:spMkLst>
        </pc:spChg>
        <pc:graphicFrameChg chg="mod modGraphic">
          <ac:chgData name="Stanford Bowman" userId="6ede3e4e1afbea80" providerId="LiveId" clId="{611565CC-8756-4849-952C-C74328EC5170}" dt="2023-09-25T18:53:08.428" v="857"/>
          <ac:graphicFrameMkLst>
            <pc:docMk/>
            <pc:sldMk cId="1644004683" sldId="472"/>
            <ac:graphicFrameMk id="11" creationId="{503F7713-8E67-1421-2A8A-400A0F3D2CE1}"/>
          </ac:graphicFrameMkLst>
        </pc:graphicFrameChg>
        <pc:picChg chg="del mod">
          <ac:chgData name="Stanford Bowman" userId="6ede3e4e1afbea80" providerId="LiveId" clId="{611565CC-8756-4849-952C-C74328EC5170}" dt="2023-09-25T18:51:29.681" v="841" actId="478"/>
          <ac:picMkLst>
            <pc:docMk/>
            <pc:sldMk cId="1644004683" sldId="472"/>
            <ac:picMk id="5" creationId="{B36B6DA6-95DA-4F86-909F-339F18D930ED}"/>
          </ac:picMkLst>
        </pc:picChg>
        <pc:picChg chg="add mod">
          <ac:chgData name="Stanford Bowman" userId="6ede3e4e1afbea80" providerId="LiveId" clId="{611565CC-8756-4849-952C-C74328EC5170}" dt="2023-09-25T18:51:42.372" v="843" actId="14100"/>
          <ac:picMkLst>
            <pc:docMk/>
            <pc:sldMk cId="1644004683" sldId="472"/>
            <ac:picMk id="15" creationId="{6E90A537-F0CD-4961-B65D-4CC417ED85CB}"/>
          </ac:picMkLst>
        </pc:picChg>
      </pc:sldChg>
      <pc:sldChg chg="add">
        <pc:chgData name="Stanford Bowman" userId="6ede3e4e1afbea80" providerId="LiveId" clId="{611565CC-8756-4849-952C-C74328EC5170}" dt="2023-09-25T14:50:36.714" v="136"/>
        <pc:sldMkLst>
          <pc:docMk/>
          <pc:sldMk cId="3941847270" sldId="481"/>
        </pc:sldMkLst>
      </pc:sldChg>
      <pc:sldChg chg="modSp add del modNotesTx">
        <pc:chgData name="Stanford Bowman" userId="6ede3e4e1afbea80" providerId="LiveId" clId="{611565CC-8756-4849-952C-C74328EC5170}" dt="2023-09-25T20:09:26.593" v="990" actId="47"/>
        <pc:sldMkLst>
          <pc:docMk/>
          <pc:sldMk cId="641869052" sldId="484"/>
        </pc:sldMkLst>
        <pc:spChg chg="mod">
          <ac:chgData name="Stanford Bowman" userId="6ede3e4e1afbea80" providerId="LiveId" clId="{611565CC-8756-4849-952C-C74328EC5170}" dt="2023-09-25T14:52:24.223" v="148"/>
          <ac:spMkLst>
            <pc:docMk/>
            <pc:sldMk cId="641869052" sldId="484"/>
            <ac:spMk id="9" creationId="{D7FC8CD1-408E-4146-94C5-2737697D80BE}"/>
          </ac:spMkLst>
        </pc:spChg>
      </pc:sldChg>
      <pc:sldChg chg="addSp delSp modSp add mod modNotesTx">
        <pc:chgData name="Stanford Bowman" userId="6ede3e4e1afbea80" providerId="LiveId" clId="{611565CC-8756-4849-952C-C74328EC5170}" dt="2023-09-25T20:17:43.457" v="1144" actId="15"/>
        <pc:sldMkLst>
          <pc:docMk/>
          <pc:sldMk cId="3763552399" sldId="485"/>
        </pc:sldMkLst>
        <pc:spChg chg="mod">
          <ac:chgData name="Stanford Bowman" userId="6ede3e4e1afbea80" providerId="LiveId" clId="{611565CC-8756-4849-952C-C74328EC5170}" dt="2023-09-25T20:15:52.673" v="1118" actId="255"/>
          <ac:spMkLst>
            <pc:docMk/>
            <pc:sldMk cId="3763552399" sldId="485"/>
            <ac:spMk id="9" creationId="{D7FC8CD1-408E-4146-94C5-2737697D80BE}"/>
          </ac:spMkLst>
        </pc:spChg>
        <pc:graphicFrameChg chg="mod modGraphic">
          <ac:chgData name="Stanford Bowman" userId="6ede3e4e1afbea80" providerId="LiveId" clId="{611565CC-8756-4849-952C-C74328EC5170}" dt="2023-09-25T20:14:40.932" v="1098" actId="1076"/>
          <ac:graphicFrameMkLst>
            <pc:docMk/>
            <pc:sldMk cId="3763552399" sldId="485"/>
            <ac:graphicFrameMk id="11" creationId="{503F7713-8E67-1421-2A8A-400A0F3D2CE1}"/>
          </ac:graphicFrameMkLst>
        </pc:graphicFrameChg>
        <pc:picChg chg="add mod">
          <ac:chgData name="Stanford Bowman" userId="6ede3e4e1afbea80" providerId="LiveId" clId="{611565CC-8756-4849-952C-C74328EC5170}" dt="2023-09-25T20:15:33.058" v="1110" actId="1076"/>
          <ac:picMkLst>
            <pc:docMk/>
            <pc:sldMk cId="3763552399" sldId="485"/>
            <ac:picMk id="4" creationId="{2B08F970-7282-4E92-A6FF-0EEF2A1FD736}"/>
          </ac:picMkLst>
        </pc:picChg>
        <pc:picChg chg="del mod">
          <ac:chgData name="Stanford Bowman" userId="6ede3e4e1afbea80" providerId="LiveId" clId="{611565CC-8756-4849-952C-C74328EC5170}" dt="2023-09-25T20:14:43.818" v="1100" actId="478"/>
          <ac:picMkLst>
            <pc:docMk/>
            <pc:sldMk cId="3763552399" sldId="485"/>
            <ac:picMk id="12" creationId="{DDAEB1E6-4671-4B6A-AAA6-9B24AD522EAB}"/>
          </ac:picMkLst>
        </pc:picChg>
        <pc:cxnChg chg="mod">
          <ac:chgData name="Stanford Bowman" userId="6ede3e4e1afbea80" providerId="LiveId" clId="{611565CC-8756-4849-952C-C74328EC5170}" dt="2023-09-25T20:16:13.319" v="1119" actId="208"/>
          <ac:cxnSpMkLst>
            <pc:docMk/>
            <pc:sldMk cId="3763552399" sldId="485"/>
            <ac:cxnSpMk id="14" creationId="{43165418-A1D7-4231-A9BE-ECC599690784}"/>
          </ac:cxnSpMkLst>
        </pc:cxnChg>
        <pc:cxnChg chg="mod">
          <ac:chgData name="Stanford Bowman" userId="6ede3e4e1afbea80" providerId="LiveId" clId="{611565CC-8756-4849-952C-C74328EC5170}" dt="2023-09-25T20:16:13.319" v="1119" actId="208"/>
          <ac:cxnSpMkLst>
            <pc:docMk/>
            <pc:sldMk cId="3763552399" sldId="485"/>
            <ac:cxnSpMk id="15" creationId="{EB9292D0-0B2A-41E6-BC21-E908BBD0B579}"/>
          </ac:cxnSpMkLst>
        </pc:cxnChg>
        <pc:cxnChg chg="mod">
          <ac:chgData name="Stanford Bowman" userId="6ede3e4e1afbea80" providerId="LiveId" clId="{611565CC-8756-4849-952C-C74328EC5170}" dt="2023-09-25T20:16:13.319" v="1119" actId="208"/>
          <ac:cxnSpMkLst>
            <pc:docMk/>
            <pc:sldMk cId="3763552399" sldId="485"/>
            <ac:cxnSpMk id="16" creationId="{8DBE5951-867D-4799-B84D-A3B18CC614E0}"/>
          </ac:cxnSpMkLst>
        </pc:cxnChg>
      </pc:sldChg>
      <pc:sldChg chg="modSp add del">
        <pc:chgData name="Stanford Bowman" userId="6ede3e4e1afbea80" providerId="LiveId" clId="{611565CC-8756-4849-952C-C74328EC5170}" dt="2023-09-25T20:17:57.481" v="1146" actId="47"/>
        <pc:sldMkLst>
          <pc:docMk/>
          <pc:sldMk cId="1754331187" sldId="486"/>
        </pc:sldMkLst>
        <pc:spChg chg="mod">
          <ac:chgData name="Stanford Bowman" userId="6ede3e4e1afbea80" providerId="LiveId" clId="{611565CC-8756-4849-952C-C74328EC5170}" dt="2023-09-25T14:52:24.223" v="148"/>
          <ac:spMkLst>
            <pc:docMk/>
            <pc:sldMk cId="1754331187" sldId="486"/>
            <ac:spMk id="9" creationId="{D7FC8CD1-408E-4146-94C5-2737697D80BE}"/>
          </ac:spMkLst>
        </pc:spChg>
      </pc:sldChg>
      <pc:sldChg chg="modSp add">
        <pc:chgData name="Stanford Bowman" userId="6ede3e4e1afbea80" providerId="LiveId" clId="{611565CC-8756-4849-952C-C74328EC5170}" dt="2023-09-25T14:52:24.223" v="148"/>
        <pc:sldMkLst>
          <pc:docMk/>
          <pc:sldMk cId="2164291554" sldId="490"/>
        </pc:sldMkLst>
        <pc:spChg chg="mod">
          <ac:chgData name="Stanford Bowman" userId="6ede3e4e1afbea80" providerId="LiveId" clId="{611565CC-8756-4849-952C-C74328EC5170}" dt="2023-09-25T14:52:24.223" v="148"/>
          <ac:spMkLst>
            <pc:docMk/>
            <pc:sldMk cId="2164291554" sldId="490"/>
            <ac:spMk id="5" creationId="{A1EEE892-ADC6-47E7-0D57-2605C27E8EAE}"/>
          </ac:spMkLst>
        </pc:spChg>
      </pc:sldChg>
      <pc:sldChg chg="modSp add del">
        <pc:chgData name="Stanford Bowman" userId="6ede3e4e1afbea80" providerId="LiveId" clId="{611565CC-8756-4849-952C-C74328EC5170}" dt="2023-09-25T20:17:55.267" v="1145" actId="47"/>
        <pc:sldMkLst>
          <pc:docMk/>
          <pc:sldMk cId="778279126" sldId="493"/>
        </pc:sldMkLst>
        <pc:spChg chg="mod">
          <ac:chgData name="Stanford Bowman" userId="6ede3e4e1afbea80" providerId="LiveId" clId="{611565CC-8756-4849-952C-C74328EC5170}" dt="2023-09-25T14:52:24.223" v="148"/>
          <ac:spMkLst>
            <pc:docMk/>
            <pc:sldMk cId="778279126" sldId="493"/>
            <ac:spMk id="9" creationId="{D7FC8CD1-408E-4146-94C5-2737697D80BE}"/>
          </ac:spMkLst>
        </pc:spChg>
      </pc:sldChg>
      <pc:sldChg chg="modSp add del">
        <pc:chgData name="Stanford Bowman" userId="6ede3e4e1afbea80" providerId="LiveId" clId="{611565CC-8756-4849-952C-C74328EC5170}" dt="2023-09-25T20:27:40.497" v="1264" actId="47"/>
        <pc:sldMkLst>
          <pc:docMk/>
          <pc:sldMk cId="60734298" sldId="495"/>
        </pc:sldMkLst>
        <pc:spChg chg="mod">
          <ac:chgData name="Stanford Bowman" userId="6ede3e4e1afbea80" providerId="LiveId" clId="{611565CC-8756-4849-952C-C74328EC5170}" dt="2023-09-25T14:52:24.223" v="148"/>
          <ac:spMkLst>
            <pc:docMk/>
            <pc:sldMk cId="60734298" sldId="495"/>
            <ac:spMk id="6" creationId="{A0671547-CD94-CEC5-CC74-8CEDAB88583F}"/>
          </ac:spMkLst>
        </pc:spChg>
      </pc:sldChg>
      <pc:sldChg chg="modSp add del">
        <pc:chgData name="Stanford Bowman" userId="6ede3e4e1afbea80" providerId="LiveId" clId="{611565CC-8756-4849-952C-C74328EC5170}" dt="2023-09-25T20:27:45.197" v="1265" actId="47"/>
        <pc:sldMkLst>
          <pc:docMk/>
          <pc:sldMk cId="3458662177" sldId="496"/>
        </pc:sldMkLst>
        <pc:spChg chg="mod">
          <ac:chgData name="Stanford Bowman" userId="6ede3e4e1afbea80" providerId="LiveId" clId="{611565CC-8756-4849-952C-C74328EC5170}" dt="2023-09-25T14:52:24.223" v="148"/>
          <ac:spMkLst>
            <pc:docMk/>
            <pc:sldMk cId="3458662177" sldId="496"/>
            <ac:spMk id="6" creationId="{A0671547-CD94-CEC5-CC74-8CEDAB88583F}"/>
          </ac:spMkLst>
        </pc:spChg>
      </pc:sldChg>
      <pc:sldChg chg="delSp add del setBg delDesignElem">
        <pc:chgData name="Stanford Bowman" userId="6ede3e4e1afbea80" providerId="LiveId" clId="{611565CC-8756-4849-952C-C74328EC5170}" dt="2023-09-25T14:50:45.874" v="137" actId="47"/>
        <pc:sldMkLst>
          <pc:docMk/>
          <pc:sldMk cId="1461308358" sldId="497"/>
        </pc:sldMkLst>
        <pc:spChg chg="del">
          <ac:chgData name="Stanford Bowman" userId="6ede3e4e1afbea80" providerId="LiveId" clId="{611565CC-8756-4849-952C-C74328EC5170}" dt="2023-09-25T14:50:36.714" v="136"/>
          <ac:spMkLst>
            <pc:docMk/>
            <pc:sldMk cId="1461308358" sldId="497"/>
            <ac:spMk id="19" creationId="{19216F88-F538-4658-9858-549D84395E81}"/>
          </ac:spMkLst>
        </pc:spChg>
        <pc:spChg chg="del">
          <ac:chgData name="Stanford Bowman" userId="6ede3e4e1afbea80" providerId="LiveId" clId="{611565CC-8756-4849-952C-C74328EC5170}" dt="2023-09-25T14:50:36.714" v="136"/>
          <ac:spMkLst>
            <pc:docMk/>
            <pc:sldMk cId="1461308358" sldId="497"/>
            <ac:spMk id="20" creationId="{E53C9355-DCAA-4380-A21C-5A5AEE4B2DA7}"/>
          </ac:spMkLst>
        </pc:spChg>
      </pc:sldChg>
      <pc:sldChg chg="modSp add">
        <pc:chgData name="Stanford Bowman" userId="6ede3e4e1afbea80" providerId="LiveId" clId="{611565CC-8756-4849-952C-C74328EC5170}" dt="2023-09-25T14:52:24.223" v="148"/>
        <pc:sldMkLst>
          <pc:docMk/>
          <pc:sldMk cId="3213153023" sldId="498"/>
        </pc:sldMkLst>
        <pc:spChg chg="mod">
          <ac:chgData name="Stanford Bowman" userId="6ede3e4e1afbea80" providerId="LiveId" clId="{611565CC-8756-4849-952C-C74328EC5170}" dt="2023-09-25T14:52:24.223" v="148"/>
          <ac:spMkLst>
            <pc:docMk/>
            <pc:sldMk cId="3213153023" sldId="498"/>
            <ac:spMk id="3" creationId="{7E0D9D10-E826-1EE8-FDDF-C71FE6C1CC2D}"/>
          </ac:spMkLst>
        </pc:spChg>
      </pc:sldChg>
      <pc:sldChg chg="modSp add">
        <pc:chgData name="Stanford Bowman" userId="6ede3e4e1afbea80" providerId="LiveId" clId="{611565CC-8756-4849-952C-C74328EC5170}" dt="2023-09-25T14:52:24.223" v="148"/>
        <pc:sldMkLst>
          <pc:docMk/>
          <pc:sldMk cId="3247074405" sldId="499"/>
        </pc:sldMkLst>
        <pc:spChg chg="mod">
          <ac:chgData name="Stanford Bowman" userId="6ede3e4e1afbea80" providerId="LiveId" clId="{611565CC-8756-4849-952C-C74328EC5170}" dt="2023-09-25T14:52:24.223" v="148"/>
          <ac:spMkLst>
            <pc:docMk/>
            <pc:sldMk cId="3247074405" sldId="499"/>
            <ac:spMk id="5" creationId="{A1EEE892-ADC6-47E7-0D57-2605C27E8EAE}"/>
          </ac:spMkLst>
        </pc:spChg>
      </pc:sldChg>
      <pc:sldChg chg="modSp add">
        <pc:chgData name="Stanford Bowman" userId="6ede3e4e1afbea80" providerId="LiveId" clId="{611565CC-8756-4849-952C-C74328EC5170}" dt="2023-09-25T14:52:24.223" v="148"/>
        <pc:sldMkLst>
          <pc:docMk/>
          <pc:sldMk cId="1593966143" sldId="500"/>
        </pc:sldMkLst>
        <pc:spChg chg="mod">
          <ac:chgData name="Stanford Bowman" userId="6ede3e4e1afbea80" providerId="LiveId" clId="{611565CC-8756-4849-952C-C74328EC5170}" dt="2023-09-25T14:52:24.223" v="148"/>
          <ac:spMkLst>
            <pc:docMk/>
            <pc:sldMk cId="1593966143" sldId="500"/>
            <ac:spMk id="5" creationId="{A1EEE892-ADC6-47E7-0D57-2605C27E8EAE}"/>
          </ac:spMkLst>
        </pc:spChg>
      </pc:sldChg>
      <pc:sldChg chg="modSp add mod ord modNotesTx">
        <pc:chgData name="Stanford Bowman" userId="6ede3e4e1afbea80" providerId="LiveId" clId="{611565CC-8756-4849-952C-C74328EC5170}" dt="2023-09-25T18:47:09.126" v="815" actId="20577"/>
        <pc:sldMkLst>
          <pc:docMk/>
          <pc:sldMk cId="2355448589" sldId="501"/>
        </pc:sldMkLst>
        <pc:spChg chg="mod">
          <ac:chgData name="Stanford Bowman" userId="6ede3e4e1afbea80" providerId="LiveId" clId="{611565CC-8756-4849-952C-C74328EC5170}" dt="2023-09-25T18:44:54.131" v="812" actId="1036"/>
          <ac:spMkLst>
            <pc:docMk/>
            <pc:sldMk cId="2355448589" sldId="501"/>
            <ac:spMk id="2" creationId="{80F287FE-1EFA-4C15-BFDD-1EE3F2D37BF1}"/>
          </ac:spMkLst>
        </pc:spChg>
        <pc:spChg chg="mod">
          <ac:chgData name="Stanford Bowman" userId="6ede3e4e1afbea80" providerId="LiveId" clId="{611565CC-8756-4849-952C-C74328EC5170}" dt="2023-09-25T18:44:36.005" v="807" actId="14100"/>
          <ac:spMkLst>
            <pc:docMk/>
            <pc:sldMk cId="2355448589" sldId="501"/>
            <ac:spMk id="5" creationId="{38DE476D-C50D-3BF0-F71F-176CC71DA0B9}"/>
          </ac:spMkLst>
        </pc:spChg>
        <pc:spChg chg="mod">
          <ac:chgData name="Stanford Bowman" userId="6ede3e4e1afbea80" providerId="LiveId" clId="{611565CC-8756-4849-952C-C74328EC5170}" dt="2023-09-25T18:44:21.731" v="805"/>
          <ac:spMkLst>
            <pc:docMk/>
            <pc:sldMk cId="2355448589" sldId="501"/>
            <ac:spMk id="22" creationId="{3B941D59-0812-4FA5-ACD2-C6292795C75E}"/>
          </ac:spMkLst>
        </pc:spChg>
        <pc:grpChg chg="mod">
          <ac:chgData name="Stanford Bowman" userId="6ede3e4e1afbea80" providerId="LiveId" clId="{611565CC-8756-4849-952C-C74328EC5170}" dt="2023-09-25T18:44:54.131" v="812" actId="1036"/>
          <ac:grpSpMkLst>
            <pc:docMk/>
            <pc:sldMk cId="2355448589" sldId="501"/>
            <ac:grpSpMk id="13" creationId="{37D6C932-7F20-4CBC-A7DF-93F9E3F0A4ED}"/>
          </ac:grpSpMkLst>
        </pc:grpChg>
        <pc:picChg chg="mod">
          <ac:chgData name="Stanford Bowman" userId="6ede3e4e1afbea80" providerId="LiveId" clId="{611565CC-8756-4849-952C-C74328EC5170}" dt="2023-09-25T18:45:20.471" v="813" actId="208"/>
          <ac:picMkLst>
            <pc:docMk/>
            <pc:sldMk cId="2355448589" sldId="501"/>
            <ac:picMk id="7" creationId="{516488E3-8A34-467C-A089-EC12C29797CB}"/>
          </ac:picMkLst>
        </pc:picChg>
      </pc:sldChg>
      <pc:sldChg chg="addSp delSp modSp add mod modNotesTx">
        <pc:chgData name="Stanford Bowman" userId="6ede3e4e1afbea80" providerId="LiveId" clId="{611565CC-8756-4849-952C-C74328EC5170}" dt="2023-09-25T20:30:21.920" v="1368" actId="1076"/>
        <pc:sldMkLst>
          <pc:docMk/>
          <pc:sldMk cId="2241347876" sldId="502"/>
        </pc:sldMkLst>
        <pc:spChg chg="mod">
          <ac:chgData name="Stanford Bowman" userId="6ede3e4e1afbea80" providerId="LiveId" clId="{611565CC-8756-4849-952C-C74328EC5170}" dt="2023-09-25T20:29:12.183" v="1271"/>
          <ac:spMkLst>
            <pc:docMk/>
            <pc:sldMk cId="2241347876" sldId="502"/>
            <ac:spMk id="3" creationId="{BD90AFB3-CDB8-ABB3-27B0-DD2B8D724A92}"/>
          </ac:spMkLst>
        </pc:spChg>
        <pc:spChg chg="mod">
          <ac:chgData name="Stanford Bowman" userId="6ede3e4e1afbea80" providerId="LiveId" clId="{611565CC-8756-4849-952C-C74328EC5170}" dt="2023-09-25T20:30:09.840" v="1365" actId="14100"/>
          <ac:spMkLst>
            <pc:docMk/>
            <pc:sldMk cId="2241347876" sldId="502"/>
            <ac:spMk id="4" creationId="{6B23B896-0450-1478-E8C2-3F855299224E}"/>
          </ac:spMkLst>
        </pc:spChg>
        <pc:spChg chg="mod">
          <ac:chgData name="Stanford Bowman" userId="6ede3e4e1afbea80" providerId="LiveId" clId="{611565CC-8756-4849-952C-C74328EC5170}" dt="2023-09-25T20:30:03.727" v="1364" actId="14100"/>
          <ac:spMkLst>
            <pc:docMk/>
            <pc:sldMk cId="2241347876" sldId="502"/>
            <ac:spMk id="5" creationId="{30C654AB-A098-10F8-E65C-363BA0977DBC}"/>
          </ac:spMkLst>
        </pc:spChg>
        <pc:spChg chg="add del">
          <ac:chgData name="Stanford Bowman" userId="6ede3e4e1afbea80" providerId="LiveId" clId="{611565CC-8756-4849-952C-C74328EC5170}" dt="2023-09-25T20:28:22.613" v="1268" actId="22"/>
          <ac:spMkLst>
            <pc:docMk/>
            <pc:sldMk cId="2241347876" sldId="502"/>
            <ac:spMk id="12" creationId="{3668B1B6-1750-49A7-99B3-713AE5B1751F}"/>
          </ac:spMkLst>
        </pc:spChg>
        <pc:picChg chg="mod">
          <ac:chgData name="Stanford Bowman" userId="6ede3e4e1afbea80" providerId="LiveId" clId="{611565CC-8756-4849-952C-C74328EC5170}" dt="2023-09-25T20:30:21.920" v="1368" actId="1076"/>
          <ac:picMkLst>
            <pc:docMk/>
            <pc:sldMk cId="2241347876" sldId="502"/>
            <ac:picMk id="7" creationId="{BB05C875-0B86-4F58-8A94-C946EF7C25B1}"/>
          </ac:picMkLst>
        </pc:picChg>
        <pc:cxnChg chg="mod">
          <ac:chgData name="Stanford Bowman" userId="6ede3e4e1afbea80" providerId="LiveId" clId="{611565CC-8756-4849-952C-C74328EC5170}" dt="2023-09-25T20:29:53.694" v="1363" actId="1038"/>
          <ac:cxnSpMkLst>
            <pc:docMk/>
            <pc:sldMk cId="2241347876" sldId="502"/>
            <ac:cxnSpMk id="13" creationId="{A2086246-AB3E-4865-A8F1-DCAE40851722}"/>
          </ac:cxnSpMkLst>
        </pc:cxnChg>
      </pc:sldChg>
      <pc:sldMasterChg chg="addSldLayout">
        <pc:chgData name="Stanford Bowman" userId="6ede3e4e1afbea80" providerId="LiveId" clId="{611565CC-8756-4849-952C-C74328EC5170}" dt="2023-09-25T14:36:31.723" v="0" actId="680"/>
        <pc:sldMasterMkLst>
          <pc:docMk/>
          <pc:sldMasterMk cId="3275344900" sldId="2147483648"/>
        </pc:sldMasterMkLst>
        <pc:sldLayoutChg chg="add">
          <pc:chgData name="Stanford Bowman" userId="6ede3e4e1afbea80" providerId="LiveId" clId="{611565CC-8756-4849-952C-C74328EC5170}" dt="2023-09-25T14:36:31.723" v="0" actId="680"/>
          <pc:sldLayoutMkLst>
            <pc:docMk/>
            <pc:sldMasterMk cId="3275344900" sldId="2147483648"/>
            <pc:sldLayoutMk cId="1902446715" sldId="214748364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Crowned King—</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D84F2F5-7F95-44D8-A182-452165C2EE3B}">
      <dgm:prSet custT="1"/>
      <dgm:spPr/>
      <dgm:t>
        <a:bodyPr/>
        <a:lstStyle/>
        <a:p>
          <a:r>
            <a:rPr lang="en-US" sz="1700" b="1"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p>
      </dgm:t>
    </dgm:pt>
    <dgm:pt modelId="{59DB9713-FA17-4A3E-B8F7-EE568E13850B}" type="parTrans" cxnId="{87A98432-5D5E-4B5F-AD73-AE6AB41485B5}">
      <dgm:prSet/>
      <dgm:spPr/>
      <dgm:t>
        <a:bodyPr/>
        <a:lstStyle/>
        <a:p>
          <a:endParaRPr lang="en-US"/>
        </a:p>
      </dgm:t>
    </dgm:pt>
    <dgm:pt modelId="{51C157C7-86A4-47A5-8643-2D7DBCBFA7CE}" type="sibTrans" cxnId="{87A98432-5D5E-4B5F-AD73-AE6AB41485B5}">
      <dgm:prSet/>
      <dgm:spPr/>
      <dgm:t>
        <a:bodyPr/>
        <a:lstStyle/>
        <a:p>
          <a:endParaRPr lang="en-US"/>
        </a:p>
      </dgm:t>
    </dgm:pt>
    <dgm:pt modelId="{92769287-BF36-49CA-8509-B10AA4E34003}">
      <dgm:prSe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1800" b="1"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 Josiah’s Restorations—</a:t>
          </a:r>
        </a:p>
      </dgm:t>
    </dgm:pt>
    <dgm:pt modelId="{887A4761-56D4-48EA-A2A5-84B05DCCADA2}" type="parTrans" cxnId="{1DC6C551-637B-4EA2-AB9B-FF99247B8EB9}">
      <dgm:prSet/>
      <dgm:spPr/>
      <dgm:t>
        <a:bodyPr/>
        <a:lstStyle/>
        <a:p>
          <a:endParaRPr lang="en-US"/>
        </a:p>
      </dgm:t>
    </dgm:pt>
    <dgm:pt modelId="{5F1EB7EB-4E5E-43DA-8595-8418D3C02FC1}" type="sibTrans" cxnId="{1DC6C551-637B-4EA2-AB9B-FF99247B8EB9}">
      <dgm:prSet/>
      <dgm:spPr/>
      <dgm:t>
        <a:bodyPr/>
        <a:lstStyle/>
        <a:p>
          <a:endParaRPr lang="en-US"/>
        </a:p>
      </dgm:t>
    </dgm:pt>
    <dgm:pt modelId="{83C35A91-DBEE-476F-A32B-C8272C0B9EDB}">
      <dgm:prSet custT="1"/>
      <dgm:spPr/>
      <dgm:t>
        <a:bodyPr/>
        <a:lstStyle/>
        <a:p>
          <a:r>
            <a:rPr lang="en-US" sz="1700" b="1"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 </a:t>
          </a:r>
        </a:p>
      </dgm:t>
    </dgm:pt>
    <dgm:pt modelId="{2D82C492-8C07-475D-955D-41326BF45554}" type="parTrans" cxnId="{72340CD7-16EC-490E-AB8F-4E8009E65900}">
      <dgm:prSet/>
      <dgm:spPr/>
      <dgm:t>
        <a:bodyPr/>
        <a:lstStyle/>
        <a:p>
          <a:endParaRPr lang="en-US"/>
        </a:p>
      </dgm:t>
    </dgm:pt>
    <dgm:pt modelId="{BF0437C5-9AB2-46F6-B3A9-BE4AB29C967A}" type="sibTrans" cxnId="{72340CD7-16EC-490E-AB8F-4E8009E65900}">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2" custScaleY="108040" custLinFactNeighborY="-86487">
        <dgm:presLayoutVars>
          <dgm:chMax val="0"/>
          <dgm:bulletEnabled val="1"/>
        </dgm:presLayoutVars>
      </dgm:prSet>
      <dgm:spPr/>
    </dgm:pt>
    <dgm:pt modelId="{FA200ADE-246E-410D-B558-1FF019B29739}" type="pres">
      <dgm:prSet presAssocID="{5334A4D0-6DC3-4364-90BD-434E92B06E84}" presName="childText" presStyleLbl="revTx" presStyleIdx="0" presStyleCnt="2">
        <dgm:presLayoutVars>
          <dgm:bulletEnabled val="1"/>
        </dgm:presLayoutVars>
      </dgm:prSet>
      <dgm:spPr/>
    </dgm:pt>
    <dgm:pt modelId="{17CCAEFD-6C8A-4004-B647-A0698F13948F}" type="pres">
      <dgm:prSet presAssocID="{92769287-BF36-49CA-8509-B10AA4E34003}" presName="parentText" presStyleLbl="node1" presStyleIdx="1" presStyleCnt="2" custScaleY="115570">
        <dgm:presLayoutVars>
          <dgm:chMax val="0"/>
          <dgm:bulletEnabled val="1"/>
        </dgm:presLayoutVars>
      </dgm:prSet>
      <dgm:spPr/>
    </dgm:pt>
    <dgm:pt modelId="{EEB24C75-D54C-483F-85CE-37E655E157AB}" type="pres">
      <dgm:prSet presAssocID="{92769287-BF36-49CA-8509-B10AA4E34003}" presName="childText" presStyleLbl="revTx" presStyleIdx="1" presStyleCnt="2">
        <dgm:presLayoutVars>
          <dgm:bulletEnabled val="1"/>
        </dgm:presLayoutVars>
      </dgm:prSet>
      <dgm:spPr/>
    </dgm:pt>
  </dgm:ptLst>
  <dgm:cxnLst>
    <dgm:cxn modelId="{87A98432-5D5E-4B5F-AD73-AE6AB41485B5}" srcId="{5334A4D0-6DC3-4364-90BD-434E92B06E84}" destId="{0D84F2F5-7F95-44D8-A182-452165C2EE3B}" srcOrd="0" destOrd="0" parTransId="{59DB9713-FA17-4A3E-B8F7-EE568E13850B}" sibTransId="{51C157C7-86A4-47A5-8643-2D7DBCBFA7CE}"/>
    <dgm:cxn modelId="{F01E6F3A-6F9B-481C-A18E-90A3EF6B0C7F}" type="presOf" srcId="{0D84F2F5-7F95-44D8-A182-452165C2EE3B}" destId="{FA200ADE-246E-410D-B558-1FF019B29739}"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3BE84B6D-1FE6-4F1C-BC37-2DFAC256D0D3}" type="presOf" srcId="{83C35A91-DBEE-476F-A32B-C8272C0B9EDB}" destId="{EEB24C75-D54C-483F-85CE-37E655E157AB}" srcOrd="0" destOrd="0" presId="urn:microsoft.com/office/officeart/2005/8/layout/vList2"/>
    <dgm:cxn modelId="{1DC6C551-637B-4EA2-AB9B-FF99247B8EB9}" srcId="{CD9A573D-F03A-4A44-A792-4CD576534EC4}" destId="{92769287-BF36-49CA-8509-B10AA4E34003}" srcOrd="1" destOrd="0" parTransId="{887A4761-56D4-48EA-A2A5-84B05DCCADA2}" sibTransId="{5F1EB7EB-4E5E-43DA-8595-8418D3C02FC1}"/>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D7BD2A58-19A8-41DA-A41A-52C4FD303E12}" type="presOf" srcId="{92769287-BF36-49CA-8509-B10AA4E34003}" destId="{17CCAEFD-6C8A-4004-B647-A0698F13948F}" srcOrd="0" destOrd="0" presId="urn:microsoft.com/office/officeart/2005/8/layout/vList2"/>
    <dgm:cxn modelId="{72340CD7-16EC-490E-AB8F-4E8009E65900}" srcId="{92769287-BF36-49CA-8509-B10AA4E34003}" destId="{83C35A91-DBEE-476F-A32B-C8272C0B9EDB}" srcOrd="0" destOrd="0" parTransId="{2D82C492-8C07-475D-955D-41326BF45554}" sibTransId="{BF0437C5-9AB2-46F6-B3A9-BE4AB29C967A}"/>
    <dgm:cxn modelId="{1379CD52-00BF-4A1F-A8FB-35BB2045DBFF}" type="presParOf" srcId="{2CAA70E5-F744-4680-8103-416F359E6392}" destId="{B2785CD1-C157-4E1D-89E2-08E093D8A5BE}" srcOrd="0" destOrd="0" presId="urn:microsoft.com/office/officeart/2005/8/layout/vList2"/>
    <dgm:cxn modelId="{54BEE6D1-AE4D-4DDD-B868-2535A8BF4083}" type="presParOf" srcId="{2CAA70E5-F744-4680-8103-416F359E6392}" destId="{FA200ADE-246E-410D-B558-1FF019B29739}" srcOrd="1" destOrd="0" presId="urn:microsoft.com/office/officeart/2005/8/layout/vList2"/>
    <dgm:cxn modelId="{663C9C2C-D879-492C-B2DD-3F065CA99004}" type="presParOf" srcId="{2CAA70E5-F744-4680-8103-416F359E6392}" destId="{17CCAEFD-6C8A-4004-B647-A0698F13948F}" srcOrd="2" destOrd="0" presId="urn:microsoft.com/office/officeart/2005/8/layout/vList2"/>
    <dgm:cxn modelId="{F43D9A6D-1DF6-4EE2-8147-B5E0F15D0443}" type="presParOf" srcId="{2CAA70E5-F744-4680-8103-416F359E6392}" destId="{EEB24C75-D54C-483F-85CE-37E655E157AB}"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Why Worship?—</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4DFF9417-BA1F-4453-8C08-691A61D1AB05}">
      <dgm:prSet custT="1"/>
      <dgm:spPr/>
      <dgm:t>
        <a:bodyPr/>
        <a:lstStyle/>
        <a:p>
          <a:r>
            <a:rPr lang="en-US" sz="17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700" b="1" dirty="0" err="1">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wanna</a:t>
          </a:r>
          <a:r>
            <a:rPr lang="en-US" sz="17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shout! Hallelujah, thank You, Jesus.”</a:t>
          </a:r>
          <a:endParaRPr lang="en-US" sz="17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A9F1EDFF-A55A-423A-B377-858C3E64D87A}" type="parTrans" cxnId="{28FA18FC-350F-4747-949E-432A9461A332}">
      <dgm:prSet/>
      <dgm:spPr/>
      <dgm:t>
        <a:bodyPr/>
        <a:lstStyle/>
        <a:p>
          <a:endParaRPr lang="en-US"/>
        </a:p>
      </dgm:t>
    </dgm:pt>
    <dgm:pt modelId="{096E8ABB-22E1-4C80-B5A9-264A550ADF25}" type="sibTrans" cxnId="{28FA18FC-350F-4747-949E-432A9461A332}">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Y="-27962" custLinFactNeighborX="-234" custLinFactNeighborY="-100000">
        <dgm:presLayoutVars>
          <dgm:chMax val="0"/>
          <dgm:bulletEnabled val="1"/>
        </dgm:presLayoutVars>
      </dgm:prSet>
      <dgm:spPr/>
    </dgm:pt>
    <dgm:pt modelId="{5956235B-2385-4C9D-90AE-757B869E1CB7}" type="pres">
      <dgm:prSet presAssocID="{5334A4D0-6DC3-4364-90BD-434E92B06E84}" presName="childText" presStyleLbl="revTx" presStyleIdx="0" presStyleCnt="1" custLinFactY="-4188" custLinFactNeighborY="-100000">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2D24DACA-9A59-4D07-BC59-19E095DA2F6C}" type="presOf" srcId="{4DFF9417-BA1F-4453-8C08-691A61D1AB05}" destId="{5956235B-2385-4C9D-90AE-757B869E1CB7}" srcOrd="0" destOrd="0" presId="urn:microsoft.com/office/officeart/2005/8/layout/vList2"/>
    <dgm:cxn modelId="{28FA18FC-350F-4747-949E-432A9461A332}" srcId="{5334A4D0-6DC3-4364-90BD-434E92B06E84}" destId="{4DFF9417-BA1F-4453-8C08-691A61D1AB05}" srcOrd="0" destOrd="0" parTransId="{A9F1EDFF-A55A-423A-B377-858C3E64D87A}" sibTransId="{096E8ABB-22E1-4C80-B5A9-264A550ADF25}"/>
    <dgm:cxn modelId="{1379CD52-00BF-4A1F-A8FB-35BB2045DBFF}" type="presParOf" srcId="{2CAA70E5-F744-4680-8103-416F359E6392}" destId="{B2785CD1-C157-4E1D-89E2-08E093D8A5BE}" srcOrd="0" destOrd="0" presId="urn:microsoft.com/office/officeart/2005/8/layout/vList2"/>
    <dgm:cxn modelId="{0C9AD687-53DF-4787-A46E-D34187D5C408}" type="presParOf" srcId="{2CAA70E5-F744-4680-8103-416F359E6392}" destId="{5956235B-2385-4C9D-90AE-757B869E1CB7}"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lt1">
            <a:hueOff val="0"/>
            <a:satOff val="0"/>
            <a:lumOff val="0"/>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600" b="1" cap="small" baseline="0" dirty="0">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E93B2BE6-21C7-49DD-9E1D-B103C0C677FE}">
      <dgm:prSet custT="1"/>
      <dgm:spPr>
        <a:solidFill>
          <a:schemeClr val="lt1">
            <a:hueOff val="0"/>
            <a:satOff val="0"/>
            <a:lumOff val="0"/>
            <a:alpha val="0"/>
          </a:schemeClr>
        </a:solidFill>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p>
      </dgm:t>
    </dgm:pt>
    <dgm:pt modelId="{DE20385E-E183-45EE-AF39-A5D42B09968F}" type="parTrans" cxnId="{9EEEA77A-5861-4C2F-8C6C-F5696D35926C}">
      <dgm:prSet/>
      <dgm:spPr/>
      <dgm:t>
        <a:bodyPr/>
        <a:lstStyle/>
        <a:p>
          <a:endParaRPr lang="en-US"/>
        </a:p>
      </dgm:t>
    </dgm:pt>
    <dgm:pt modelId="{4C588F98-E879-4CAC-A1FC-9BD0F153589F}" type="sibTrans" cxnId="{9EEEA77A-5861-4C2F-8C6C-F5696D35926C}">
      <dgm:prSet/>
      <dgm:spPr/>
      <dgm:t>
        <a:bodyPr/>
        <a:lstStyle/>
        <a:p>
          <a:endParaRPr lang="en-US"/>
        </a:p>
      </dgm:t>
    </dgm:pt>
    <dgm:pt modelId="{F975A175-3DD9-4203-B401-FF4DC3882A82}">
      <dgm:prSet custT="1"/>
      <dgm:spPr>
        <a:solidFill>
          <a:schemeClr val="lt1">
            <a:hueOff val="0"/>
            <a:satOff val="0"/>
            <a:lumOff val="0"/>
            <a:alpha val="0"/>
          </a:schemeClr>
        </a:solidFill>
      </dgm:spPr>
      <dgm:t>
        <a:bodyPr/>
        <a:lstStyle/>
        <a:p>
          <a:pPr marL="91440" indent="0">
            <a:lnSpc>
              <a:spcPct val="100000"/>
            </a:lnSpc>
            <a:spcAft>
              <a:spcPts val="0"/>
            </a:spcAft>
            <a:buNone/>
          </a:pPr>
          <a:r>
            <a:rPr lang="en-US" sz="1600" b="1" dirty="0">
              <a:effectLst>
                <a:outerShdw blurRad="38100" dist="38100" dir="2700000" algn="tl">
                  <a:srgbClr val="000000">
                    <a:alpha val="43137"/>
                  </a:srgbClr>
                </a:outerShdw>
              </a:effectLst>
              <a:latin typeface="Gotham Medium" panose="02000604030000020004"/>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p>
      </dgm:t>
    </dgm:pt>
    <dgm:pt modelId="{97CA6427-A64D-4B06-964A-163B69D6CABE}" type="parTrans" cxnId="{A34294F3-9CA8-4A64-BC9D-DECE7C611AF5}">
      <dgm:prSet/>
      <dgm:spPr/>
      <dgm:t>
        <a:bodyPr/>
        <a:lstStyle/>
        <a:p>
          <a:endParaRPr lang="en-US"/>
        </a:p>
      </dgm:t>
    </dgm:pt>
    <dgm:pt modelId="{06D4EAD0-6FA0-4F11-B283-FAA7B7546FAB}" type="sibTrans" cxnId="{A34294F3-9CA8-4A64-BC9D-DECE7C611AF5}">
      <dgm:prSet/>
      <dgm:spPr/>
      <dgm:t>
        <a:bodyPr/>
        <a:lstStyle/>
        <a:p>
          <a:endParaRPr lang="en-US"/>
        </a:p>
      </dgm:t>
    </dgm:pt>
    <dgm:pt modelId="{1CE003AB-1708-4C3B-9F8B-0C9C9D3821FE}">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sz="2000" b="1" cap="small" baseline="0" dirty="0">
            <a:effectLst>
              <a:outerShdw blurRad="38100" dist="38100" dir="2700000" algn="tl">
                <a:srgbClr val="000000">
                  <a:alpha val="43137"/>
                </a:srgbClr>
              </a:outerShdw>
            </a:effectLst>
            <a:latin typeface="Gotham Medium" panose="02000604030000020004"/>
          </a:endParaRPr>
        </a:p>
      </dgm:t>
    </dgm:pt>
    <dgm:pt modelId="{EBD322FF-59C5-43CC-AB3D-7645CABAE92D}" type="parTrans" cxnId="{19588D0D-B154-4B03-8DAC-07D254A7DA38}">
      <dgm:prSet/>
      <dgm:spPr/>
      <dgm:t>
        <a:bodyPr/>
        <a:lstStyle/>
        <a:p>
          <a:endParaRPr lang="en-US"/>
        </a:p>
      </dgm:t>
    </dgm:pt>
    <dgm:pt modelId="{BC57AA44-768F-4FC7-BE1E-4E2FD8625E86}" type="sibTrans" cxnId="{19588D0D-B154-4B03-8DAC-07D254A7DA38}">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8D3CCBAB-5005-46B2-95AF-C73C2973604A}" type="pres">
      <dgm:prSet presAssocID="{1CE003AB-1708-4C3B-9F8B-0C9C9D3821FE}" presName="parentLin" presStyleCnt="0"/>
      <dgm:spPr/>
    </dgm:pt>
    <dgm:pt modelId="{0394C796-BB2C-45AE-9FC1-1464129AC2FB}" type="pres">
      <dgm:prSet presAssocID="{1CE003AB-1708-4C3B-9F8B-0C9C9D3821FE}" presName="parentLeftMargin" presStyleLbl="node1" presStyleIdx="0" presStyleCnt="1"/>
      <dgm:spPr/>
    </dgm:pt>
    <dgm:pt modelId="{3D4A0B97-932B-471E-B73C-FBDF48694533}" type="pres">
      <dgm:prSet presAssocID="{1CE003AB-1708-4C3B-9F8B-0C9C9D3821FE}" presName="parentText" presStyleLbl="node1" presStyleIdx="0" presStyleCnt="1" custScaleX="134600">
        <dgm:presLayoutVars>
          <dgm:chMax val="0"/>
          <dgm:bulletEnabled val="1"/>
        </dgm:presLayoutVars>
      </dgm:prSet>
      <dgm:spPr/>
    </dgm:pt>
    <dgm:pt modelId="{33BA6020-B235-456A-BE75-4012CFEB2CFF}" type="pres">
      <dgm:prSet presAssocID="{1CE003AB-1708-4C3B-9F8B-0C9C9D3821FE}" presName="negativeSpace" presStyleCnt="0"/>
      <dgm:spPr/>
    </dgm:pt>
    <dgm:pt modelId="{8DF5C508-DEDD-4DEA-82B4-3BF750A9AE29}" type="pres">
      <dgm:prSet presAssocID="{1CE003AB-1708-4C3B-9F8B-0C9C9D3821FE}" presName="childText" presStyleLbl="conFgAcc1" presStyleIdx="0" presStyleCnt="1">
        <dgm:presLayoutVars>
          <dgm:bulletEnabled val="1"/>
        </dgm:presLayoutVars>
      </dgm:prSet>
      <dgm:spPr/>
    </dgm:pt>
  </dgm:ptLst>
  <dgm:cxnLst>
    <dgm:cxn modelId="{19588D0D-B154-4B03-8DAC-07D254A7DA38}" srcId="{CD9A573D-F03A-4A44-A792-4CD576534EC4}" destId="{1CE003AB-1708-4C3B-9F8B-0C9C9D3821FE}" srcOrd="0" destOrd="0" parTransId="{EBD322FF-59C5-43CC-AB3D-7645CABAE92D}" sibTransId="{BC57AA44-768F-4FC7-BE1E-4E2FD8625E86}"/>
    <dgm:cxn modelId="{555B236E-830B-46CC-AC39-23324E712C23}" type="presOf" srcId="{F975A175-3DD9-4203-B401-FF4DC3882A82}" destId="{8DF5C508-DEDD-4DEA-82B4-3BF750A9AE29}" srcOrd="0" destOrd="2" presId="urn:microsoft.com/office/officeart/2005/8/layout/list1"/>
    <dgm:cxn modelId="{A3BE1256-BECA-4D01-AF3C-3EA08AE255F8}" srcId="{1CE003AB-1708-4C3B-9F8B-0C9C9D3821FE}" destId="{5334A4D0-6DC3-4364-90BD-434E92B06E84}" srcOrd="0" destOrd="0" parTransId="{1730F1C5-49DB-4542-BB6F-7D35188CA473}" sibTransId="{45A95351-D28C-4564-831B-FAB8E19A2F3C}"/>
    <dgm:cxn modelId="{9EEEA77A-5861-4C2F-8C6C-F5696D35926C}" srcId="{1CE003AB-1708-4C3B-9F8B-0C9C9D3821FE}" destId="{E93B2BE6-21C7-49DD-9E1D-B103C0C677FE}" srcOrd="1" destOrd="0" parTransId="{DE20385E-E183-45EE-AF39-A5D42B09968F}" sibTransId="{4C588F98-E879-4CAC-A1FC-9BD0F153589F}"/>
    <dgm:cxn modelId="{A3327394-04CD-4A61-A564-F180BBFF718F}" type="presOf" srcId="{E93B2BE6-21C7-49DD-9E1D-B103C0C677FE}" destId="{8DF5C508-DEDD-4DEA-82B4-3BF750A9AE29}" srcOrd="0" destOrd="1" presId="urn:microsoft.com/office/officeart/2005/8/layout/list1"/>
    <dgm:cxn modelId="{42600C9E-34E6-483F-8FD0-B549D68F4FAC}" type="presOf" srcId="{1CE003AB-1708-4C3B-9F8B-0C9C9D3821FE}" destId="{0394C796-BB2C-45AE-9FC1-1464129AC2FB}" srcOrd="0" destOrd="0" presId="urn:microsoft.com/office/officeart/2005/8/layout/list1"/>
    <dgm:cxn modelId="{3040FBAA-861F-4346-B82C-BFF509150681}" type="presOf" srcId="{1CE003AB-1708-4C3B-9F8B-0C9C9D3821FE}" destId="{3D4A0B97-932B-471E-B73C-FBDF48694533}" srcOrd="1" destOrd="0" presId="urn:microsoft.com/office/officeart/2005/8/layout/list1"/>
    <dgm:cxn modelId="{21AB20AE-BA92-49F7-951A-E399EF328E67}" type="presOf" srcId="{CD9A573D-F03A-4A44-A792-4CD576534EC4}" destId="{E9DB6FFB-D40C-4B45-A484-6BC487EFEDD2}" srcOrd="0" destOrd="0" presId="urn:microsoft.com/office/officeart/2005/8/layout/list1"/>
    <dgm:cxn modelId="{362780C9-016D-46C2-A88A-C5808405E4B5}" type="presOf" srcId="{5334A4D0-6DC3-4364-90BD-434E92B06E84}" destId="{8DF5C508-DEDD-4DEA-82B4-3BF750A9AE29}" srcOrd="0" destOrd="0" presId="urn:microsoft.com/office/officeart/2005/8/layout/list1"/>
    <dgm:cxn modelId="{A34294F3-9CA8-4A64-BC9D-DECE7C611AF5}" srcId="{1CE003AB-1708-4C3B-9F8B-0C9C9D3821FE}" destId="{F975A175-3DD9-4203-B401-FF4DC3882A82}" srcOrd="2" destOrd="0" parTransId="{97CA6427-A64D-4B06-964A-163B69D6CABE}" sibTransId="{06D4EAD0-6FA0-4F11-B283-FAA7B7546FAB}"/>
    <dgm:cxn modelId="{6245589F-A8DC-4A5F-A656-0C622108BDC9}" type="presParOf" srcId="{E9DB6FFB-D40C-4B45-A484-6BC487EFEDD2}" destId="{8D3CCBAB-5005-46B2-95AF-C73C2973604A}" srcOrd="0" destOrd="0" presId="urn:microsoft.com/office/officeart/2005/8/layout/list1"/>
    <dgm:cxn modelId="{9CC8BDE4-B1A5-45FA-BEA0-63AD0536D6A1}" type="presParOf" srcId="{8D3CCBAB-5005-46B2-95AF-C73C2973604A}" destId="{0394C796-BB2C-45AE-9FC1-1464129AC2FB}" srcOrd="0" destOrd="0" presId="urn:microsoft.com/office/officeart/2005/8/layout/list1"/>
    <dgm:cxn modelId="{C916F5EF-D542-4123-928D-93B9214FFAED}" type="presParOf" srcId="{8D3CCBAB-5005-46B2-95AF-C73C2973604A}" destId="{3D4A0B97-932B-471E-B73C-FBDF48694533}" srcOrd="1" destOrd="0" presId="urn:microsoft.com/office/officeart/2005/8/layout/list1"/>
    <dgm:cxn modelId="{527C4BEF-C554-4A31-8112-F8FBEC650CE5}" type="presParOf" srcId="{E9DB6FFB-D40C-4B45-A484-6BC487EFEDD2}" destId="{33BA6020-B235-456A-BE75-4012CFEB2CFF}" srcOrd="1" destOrd="0" presId="urn:microsoft.com/office/officeart/2005/8/layout/list1"/>
    <dgm:cxn modelId="{4B98A29F-967A-469B-902D-656AC3915551}" type="presParOf" srcId="{E9DB6FFB-D40C-4B45-A484-6BC487EFEDD2}" destId="{8DF5C508-DEDD-4DEA-82B4-3BF750A9AE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chemeClr val="accent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effectLst>
                <a:outerShdw blurRad="38100" dist="38100" dir="2700000" algn="tl">
                  <a:srgbClr val="000000">
                    <a:alpha val="43137"/>
                  </a:srgbClr>
                </a:outerShdw>
              </a:effectLst>
              <a:latin typeface="Gotham Medium" panose="02000604030000020004"/>
            </a:rPr>
            <a:t>The Reign of King Josiah</a:t>
          </a: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B4115387-6312-42F2-8D33-FF283B3B0A89}">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2 Chronicles 34 parallels 2 Kings 22, introducing the reign of king Josiah over Judah. It is an amazing story. Many of the kings of Judah and Israel did not follow the Lord’s commands about worship. Things forbidden by God were done, and things required by God were not done. High places were built, with objects of worship to false gods. Josiah was only eight years old when he became king. Second Chronicles 34:3 records that, “In the eighth year of his reign, while he was still young, he began to seek the God of his father David.” In the twelfth year of his reign “... he began to purge Judah and Jerusalem of high places, Asherah poles, carved idols and cast images.”</a:t>
          </a:r>
        </a:p>
      </dgm:t>
    </dgm:pt>
    <dgm:pt modelId="{93A3CAA0-6DA5-4A05-8E3F-D61B9BE8B7A8}" type="parTrans" cxnId="{20D4A3DF-2B63-4F8B-9697-8B7FFA69579F}">
      <dgm:prSet/>
      <dgm:spPr/>
      <dgm:t>
        <a:bodyPr/>
        <a:lstStyle/>
        <a:p>
          <a:endParaRPr lang="en-US"/>
        </a:p>
      </dgm:t>
    </dgm:pt>
    <dgm:pt modelId="{FC79A0F2-0179-4427-BC38-AB9297769346}" type="sibTrans" cxnId="{20D4A3DF-2B63-4F8B-9697-8B7FFA69579F}">
      <dgm:prSet/>
      <dgm:spPr/>
      <dgm:t>
        <a:bodyPr/>
        <a:lstStyle/>
        <a:p>
          <a:endParaRPr lang="en-US"/>
        </a:p>
      </dgm:t>
    </dgm:pt>
    <dgm:pt modelId="{8858BA03-17BD-4228-96C1-FF4E1EED88FE}">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In the New Testament, Paul told Timothy, “Don’t let anyone look down on you because you are young, but set an example for the believers in speech, in life, in love, in faith, and in purity” (1 Tim. 4:12). King Josiah set that example for the people of Judah. In the eighteenth year of his reign, the “Book of the Law of the Lord that had been given through Moses” was found and read to king Josiah. When he heard the law he was distressed, knowing that “Great is the Lord’s anger that is poured out on us because our fathers have not kept the word of the Lord” (2 Chron. 34:21).</a:t>
          </a:r>
        </a:p>
      </dgm:t>
    </dgm:pt>
    <dgm:pt modelId="{850DBD20-8D49-41BB-9711-1F7CA30871BB}" type="parTrans" cxnId="{BBCA2691-E46C-43B4-BFA6-38DBC900C522}">
      <dgm:prSet/>
      <dgm:spPr/>
      <dgm:t>
        <a:bodyPr/>
        <a:lstStyle/>
        <a:p>
          <a:endParaRPr lang="en-US"/>
        </a:p>
      </dgm:t>
    </dgm:pt>
    <dgm:pt modelId="{29523622-E9EE-4DFC-8289-F0DD96213A61}" type="sibTrans" cxnId="{BBCA2691-E46C-43B4-BFA6-38DBC900C522}">
      <dgm:prSet/>
      <dgm:spPr/>
      <dgm:t>
        <a:bodyPr/>
        <a:lstStyle/>
        <a:p>
          <a:endParaRPr lang="en-US"/>
        </a:p>
      </dgm:t>
    </dgm:pt>
    <dgm:pt modelId="{530D06B9-6763-48AB-9B71-831626A3D7E7}">
      <dgm:prSet custT="1"/>
      <dgm:spPr/>
      <dgm:t>
        <a:bodyPr/>
        <a:lstStyle/>
        <a:p>
          <a:r>
            <a:rPr lang="en-US" sz="1580" b="1" cap="small" baseline="0" dirty="0">
              <a:effectLst>
                <a:outerShdw blurRad="38100" dist="38100" dir="2700000" algn="tl">
                  <a:srgbClr val="000000">
                    <a:alpha val="43137"/>
                  </a:srgbClr>
                </a:outerShdw>
              </a:effectLst>
              <a:latin typeface="Gotham Medium" panose="02000604030000020004"/>
            </a:rPr>
            <a:t>King Josiah renewed the covenant and had the people pledge themselves to it; “As long as he lived, they did not fail to follow the Lord, the God of their fathers” (2 Chron. 34:33). In following the Lord, King Josiah not only acted to stop the worship of idols and false gods, he promoted following the Lord and worship that was acceptable to the Him. As part of that worship, king Josiah celebrated the Passover to the Lord, as we read in 2 Chronicles 35. In all of this, King Josiah was careful that they would do “... what the Lord commanded through Moses” (2 Chron.35:6).</a:t>
          </a:r>
        </a:p>
      </dgm:t>
    </dgm:pt>
    <dgm:pt modelId="{54F6C5C1-EC6A-4F49-BFA4-5C427C1A34EB}" type="parTrans" cxnId="{810944B2-3379-49EB-A90E-CC61BC023C34}">
      <dgm:prSet/>
      <dgm:spPr/>
      <dgm:t>
        <a:bodyPr/>
        <a:lstStyle/>
        <a:p>
          <a:endParaRPr lang="en-US"/>
        </a:p>
      </dgm:t>
    </dgm:pt>
    <dgm:pt modelId="{9E849D2D-71F3-4D79-8680-F5B4B4A73BA4}" type="sibTrans" cxnId="{810944B2-3379-49EB-A90E-CC61BC023C3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71245" custLinFactNeighborY="-20824">
        <dgm:presLayoutVars>
          <dgm:chMax val="0"/>
          <dgm:bulletEnabled val="1"/>
        </dgm:presLayoutVars>
      </dgm:prSet>
      <dgm:spPr/>
    </dgm:pt>
    <dgm:pt modelId="{D7092801-C0C5-48E4-BCBF-9F313175EA46}" type="pres">
      <dgm:prSet presAssocID="{5334A4D0-6DC3-4364-90BD-434E92B06E84}" presName="childText" presStyleLbl="revTx" presStyleIdx="0" presStyleCnt="1" custScaleY="113726">
        <dgm:presLayoutVars>
          <dgm:bulletEnabled val="1"/>
        </dgm:presLayoutVars>
      </dgm:prSet>
      <dgm:spPr/>
    </dgm:pt>
  </dgm:ptLst>
  <dgm:cxnLst>
    <dgm:cxn modelId="{7A61BB0F-732E-4367-AEA5-96D642FEF4A9}" type="presOf" srcId="{530D06B9-6763-48AB-9B71-831626A3D7E7}" destId="{D7092801-C0C5-48E4-BCBF-9F313175EA46}" srcOrd="0" destOrd="2" presId="urn:microsoft.com/office/officeart/2005/8/layout/vList2"/>
    <dgm:cxn modelId="{3236A71C-3996-477F-9612-8CB38D183392}" type="presOf" srcId="{B4115387-6312-42F2-8D33-FF283B3B0A89}" destId="{D7092801-C0C5-48E4-BCBF-9F313175EA46}" srcOrd="0" destOrd="0"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E870057D-8887-4EC6-B855-B49E1B66407B}" type="presOf" srcId="{8858BA03-17BD-4228-96C1-FF4E1EED88FE}" destId="{D7092801-C0C5-48E4-BCBF-9F313175EA46}" srcOrd="0" destOrd="1" presId="urn:microsoft.com/office/officeart/2005/8/layout/vList2"/>
    <dgm:cxn modelId="{BBCA2691-E46C-43B4-BFA6-38DBC900C522}" srcId="{5334A4D0-6DC3-4364-90BD-434E92B06E84}" destId="{8858BA03-17BD-4228-96C1-FF4E1EED88FE}" srcOrd="1" destOrd="0" parTransId="{850DBD20-8D49-41BB-9711-1F7CA30871BB}" sibTransId="{29523622-E9EE-4DFC-8289-F0DD96213A61}"/>
    <dgm:cxn modelId="{810944B2-3379-49EB-A90E-CC61BC023C34}" srcId="{5334A4D0-6DC3-4364-90BD-434E92B06E84}" destId="{530D06B9-6763-48AB-9B71-831626A3D7E7}" srcOrd="2" destOrd="0" parTransId="{54F6C5C1-EC6A-4F49-BFA4-5C427C1A34EB}" sibTransId="{9E849D2D-71F3-4D79-8680-F5B4B4A73BA4}"/>
    <dgm:cxn modelId="{20D4A3DF-2B63-4F8B-9697-8B7FFA69579F}" srcId="{5334A4D0-6DC3-4364-90BD-434E92B06E84}" destId="{B4115387-6312-42F2-8D33-FF283B3B0A89}" srcOrd="0" destOrd="0" parTransId="{93A3CAA0-6DA5-4A05-8E3F-D61B9BE8B7A8}" sibTransId="{FC79A0F2-0179-4427-BC38-AB9297769346}"/>
    <dgm:cxn modelId="{1379CD52-00BF-4A1F-A8FB-35BB2045DBFF}" type="presParOf" srcId="{2CAA70E5-F744-4680-8103-416F359E6392}" destId="{B2785CD1-C157-4E1D-89E2-08E093D8A5BE}" srcOrd="0" destOrd="0" presId="urn:microsoft.com/office/officeart/2005/8/layout/vList2"/>
    <dgm:cxn modelId="{A92693D4-0725-440A-AD5B-AF5702DE038F}" type="presParOf" srcId="{2CAA70E5-F744-4680-8103-416F359E6392}" destId="{D7092801-C0C5-48E4-BCBF-9F313175EA46}" srcOrd="1" destOrd="0" presId="urn:microsoft.com/office/officeart/2005/8/layout/vList2"/>
  </dgm:cxnLst>
  <dgm:bg/>
  <dgm:whole>
    <a:ln w="88900">
      <a:solidFill>
        <a:schemeClr val="accent1">
          <a:lumMod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6731185" cy="36161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Crowned King—</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17653" y="17653"/>
        <a:ext cx="6695879" cy="326310"/>
      </dsp:txXfrm>
    </dsp:sp>
    <dsp:sp modelId="{FA200ADE-246E-410D-B558-1FF019B29739}">
      <dsp:nvSpPr>
        <dsp:cNvPr id="0" name=""/>
        <dsp:cNvSpPr/>
      </dsp:nvSpPr>
      <dsp:spPr>
        <a:xfrm>
          <a:off x="0" y="421700"/>
          <a:ext cx="6731185" cy="1738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p>
      </dsp:txBody>
      <dsp:txXfrm>
        <a:off x="0" y="421700"/>
        <a:ext cx="6731185" cy="1738678"/>
      </dsp:txXfrm>
    </dsp:sp>
    <dsp:sp modelId="{17CCAEFD-6C8A-4004-B647-A0698F13948F}">
      <dsp:nvSpPr>
        <dsp:cNvPr id="0" name=""/>
        <dsp:cNvSpPr/>
      </dsp:nvSpPr>
      <dsp:spPr>
        <a:xfrm>
          <a:off x="0" y="2160378"/>
          <a:ext cx="6731185" cy="386819"/>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outerShdw blurRad="38100" dist="38100" dir="2700000" algn="tl">
                  <a:srgbClr val="000000">
                    <a:alpha val="43137"/>
                  </a:srgbClr>
                </a:outerShdw>
              </a:effectLst>
              <a:latin typeface="Gotham Medium" panose="02000604030000020004"/>
              <a:cs typeface="Calibri" panose="020F0502020204030204" pitchFamily="34" charset="0"/>
            </a:rPr>
            <a:t> Josiah’s Restorations—</a:t>
          </a:r>
        </a:p>
      </dsp:txBody>
      <dsp:txXfrm>
        <a:off x="18883" y="2179261"/>
        <a:ext cx="6693419" cy="349053"/>
      </dsp:txXfrm>
    </dsp:sp>
    <dsp:sp modelId="{EEB24C75-D54C-483F-85CE-37E655E157AB}">
      <dsp:nvSpPr>
        <dsp:cNvPr id="0" name=""/>
        <dsp:cNvSpPr/>
      </dsp:nvSpPr>
      <dsp:spPr>
        <a:xfrm>
          <a:off x="0" y="2547198"/>
          <a:ext cx="6731185" cy="281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chemeClr val="tx1"/>
              </a:solidFill>
              <a:effectLst>
                <a:outerShdw blurRad="38100" dist="38100" dir="2700000" algn="tl">
                  <a:srgbClr val="000000">
                    <a:alpha val="43137"/>
                  </a:srgbClr>
                </a:outerShdw>
              </a:effectLst>
              <a:latin typeface="Gotham Medium" panose="02000604030000020004"/>
              <a:cs typeface="Calibri" panose="020F0502020204030204" pitchFamily="34"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 </a:t>
          </a:r>
        </a:p>
      </dsp:txBody>
      <dsp:txXfrm>
        <a:off x="0" y="2547198"/>
        <a:ext cx="6731185" cy="28114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261451"/>
          <a:ext cx="6731185" cy="450166"/>
        </a:xfrm>
        <a:prstGeom prst="roundRect">
          <a:avLst/>
        </a:prstGeom>
        <a:gradFill rotWithShape="0">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Why Worship?—</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83426"/>
        <a:ext cx="6687235" cy="406216"/>
      </dsp:txXfrm>
    </dsp:sp>
    <dsp:sp modelId="{5956235B-2385-4C9D-90AE-757B869E1CB7}">
      <dsp:nvSpPr>
        <dsp:cNvPr id="0" name=""/>
        <dsp:cNvSpPr/>
      </dsp:nvSpPr>
      <dsp:spPr>
        <a:xfrm>
          <a:off x="0" y="1054396"/>
          <a:ext cx="6731185" cy="125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71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700" b="1" kern="1200" dirty="0" err="1">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wanna</a:t>
          </a:r>
          <a:r>
            <a:rPr lang="en-US" sz="17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shout! Hallelujah, thank You, Jesus.”</a:t>
          </a:r>
          <a:endParaRPr lang="en-US" sz="17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1054396"/>
        <a:ext cx="6731185" cy="12585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5C508-DEDD-4DEA-82B4-3BF750A9AE29}">
      <dsp:nvSpPr>
        <dsp:cNvPr id="0" name=""/>
        <dsp:cNvSpPr/>
      </dsp:nvSpPr>
      <dsp:spPr>
        <a:xfrm>
          <a:off x="0" y="264033"/>
          <a:ext cx="8759640" cy="5462100"/>
        </a:xfrm>
        <a:prstGeom prst="rect">
          <a:avLst/>
        </a:prstGeom>
        <a:solidFill>
          <a:schemeClr val="lt1">
            <a:hueOff val="0"/>
            <a:satOff val="0"/>
            <a:lumOff val="0"/>
            <a:alpha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679845" tIns="354076" rIns="679845" bIns="113792" numCol="1" spcCol="1270" anchor="t" anchorCtr="0">
          <a:noAutofit/>
        </a:bodyPr>
        <a:lstStyle/>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600" b="1" kern="1200" cap="small" baseline="0" dirty="0">
            <a:effectLst>
              <a:outerShdw blurRad="38100" dist="38100" dir="2700000" algn="tl">
                <a:srgbClr val="000000">
                  <a:alpha val="43137"/>
                </a:srgbClr>
              </a:outerShdw>
            </a:effectLst>
            <a:latin typeface="Gotham Medium" panose="02000604030000020004"/>
          </a:endParaRPr>
        </a:p>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p>
        <a:p>
          <a:pPr marL="91440" lvl="1" indent="0" algn="l" defTabSz="711200">
            <a:lnSpc>
              <a:spcPct val="100000"/>
            </a:lnSpc>
            <a:spcBef>
              <a:spcPct val="0"/>
            </a:spcBef>
            <a:spcAft>
              <a:spcPts val="0"/>
            </a:spcAft>
            <a:buNone/>
          </a:pPr>
          <a:r>
            <a:rPr lang="en-US" sz="1600" b="1" kern="1200" dirty="0">
              <a:effectLst>
                <a:outerShdw blurRad="38100" dist="38100" dir="2700000" algn="tl">
                  <a:srgbClr val="000000">
                    <a:alpha val="43137"/>
                  </a:srgbClr>
                </a:outerShdw>
              </a:effectLst>
              <a:latin typeface="Gotham Medium" panose="02000604030000020004"/>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p>
      </dsp:txBody>
      <dsp:txXfrm>
        <a:off x="0" y="264033"/>
        <a:ext cx="8759640" cy="5462100"/>
      </dsp:txXfrm>
    </dsp:sp>
    <dsp:sp modelId="{3D4A0B97-932B-471E-B73C-FBDF48694533}">
      <dsp:nvSpPr>
        <dsp:cNvPr id="0" name=""/>
        <dsp:cNvSpPr/>
      </dsp:nvSpPr>
      <dsp:spPr>
        <a:xfrm>
          <a:off x="437982" y="13113"/>
          <a:ext cx="8253332" cy="501840"/>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31765" tIns="0" rIns="231765" bIns="0" numCol="1" spcCol="1270" anchor="ctr" anchorCtr="0">
          <a:noAutofit/>
        </a:bodyPr>
        <a:lstStyle/>
        <a:p>
          <a:pPr marL="0" lvl="0" indent="0" algn="l" defTabSz="889000">
            <a:lnSpc>
              <a:spcPct val="90000"/>
            </a:lnSpc>
            <a:spcBef>
              <a:spcPct val="0"/>
            </a:spcBef>
            <a:spcAft>
              <a:spcPct val="35000"/>
            </a:spcAft>
            <a:buNone/>
          </a:pPr>
          <a:endParaRPr lang="en-US" sz="2000" b="1" kern="1200" cap="small" baseline="0" dirty="0">
            <a:effectLst>
              <a:outerShdw blurRad="38100" dist="38100" dir="2700000" algn="tl">
                <a:srgbClr val="000000">
                  <a:alpha val="43137"/>
                </a:srgbClr>
              </a:outerShdw>
            </a:effectLst>
            <a:latin typeface="Gotham Medium" panose="02000604030000020004"/>
          </a:endParaRPr>
        </a:p>
      </dsp:txBody>
      <dsp:txXfrm>
        <a:off x="462480" y="37611"/>
        <a:ext cx="8204336" cy="4528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417691" cy="395618"/>
        </a:xfrm>
        <a:prstGeom prst="roundRect">
          <a:avLst/>
        </a:prstGeom>
        <a:solidFill>
          <a:schemeClr val="accent1">
            <a:lumMod val="5000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rPr>
            <a:t>The Reign of King Josiah</a:t>
          </a:r>
        </a:p>
      </dsp:txBody>
      <dsp:txXfrm>
        <a:off x="19312" y="19312"/>
        <a:ext cx="8379067" cy="356994"/>
      </dsp:txXfrm>
    </dsp:sp>
    <dsp:sp modelId="{D7092801-C0C5-48E4-BCBF-9F313175EA46}">
      <dsp:nvSpPr>
        <dsp:cNvPr id="0" name=""/>
        <dsp:cNvSpPr/>
      </dsp:nvSpPr>
      <dsp:spPr>
        <a:xfrm>
          <a:off x="0" y="396011"/>
          <a:ext cx="8417691" cy="4916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262" tIns="20320" rIns="113792" bIns="20320" numCol="1" spcCol="1270" anchor="t" anchorCtr="0">
          <a:noAutofit/>
        </a:bodyPr>
        <a:lstStyle/>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2 Chronicles 34 parallels 2 Kings 22, introducing the reign of king Josiah over Judah. It is an amazing story. Many of the kings of Judah and Israel did not follow the Lord’s commands about worship. Things forbidden by God were done, and things required by God were not done. High places were built, with objects of worship to false gods. Josiah was only eight years old when he became king. Second Chronicles 34:3 records that, “In the eighth year of his reign, while he was still young, he began to seek the God of his father David.” In the twelfth year of his reign “... he began to purge Judah and Jerusalem of high places, Asherah poles, carved idols and cast images.”</a:t>
          </a:r>
        </a:p>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In the New Testament, Paul told Timothy, “Don’t let anyone look down on you because you are young, but set an example for the believers in speech, in life, in love, in faith, and in purity” (1 Tim. 4:12). King Josiah set that example for the people of Judah. In the eighteenth year of his reign, the “Book of the Law of the Lord that had been given through Moses” was found and read to king Josiah. When he heard the law he was distressed, knowing that “Great is the Lord’s anger that is poured out on us because our fathers have not kept the word of the Lord” (2 Chron. 34:21).</a:t>
          </a:r>
        </a:p>
        <a:p>
          <a:pPr marL="114300" lvl="1" indent="-114300" algn="l" defTabSz="702310">
            <a:lnSpc>
              <a:spcPct val="90000"/>
            </a:lnSpc>
            <a:spcBef>
              <a:spcPct val="0"/>
            </a:spcBef>
            <a:spcAft>
              <a:spcPct val="20000"/>
            </a:spcAft>
            <a:buChar char="•"/>
          </a:pPr>
          <a:r>
            <a:rPr lang="en-US" sz="1580" b="1" kern="1200" cap="small" baseline="0" dirty="0">
              <a:effectLst>
                <a:outerShdw blurRad="38100" dist="38100" dir="2700000" algn="tl">
                  <a:srgbClr val="000000">
                    <a:alpha val="43137"/>
                  </a:srgbClr>
                </a:outerShdw>
              </a:effectLst>
              <a:latin typeface="Gotham Medium" panose="02000604030000020004"/>
            </a:rPr>
            <a:t>King Josiah renewed the covenant and had the people pledge themselves to it; “As long as he lived, they did not fail to follow the Lord, the God of their fathers” (2 Chron. 34:33). In following the Lord, King Josiah not only acted to stop the worship of idols and false gods, he promoted following the Lord and worship that was acceptable to the Him. As part of that worship, king Josiah celebrated the Passover to the Lord, as we read in 2 Chronicles 35. In all of this, King Josiah was careful that they would do “... what the Lord commanded through Moses” (2 Chron.35:6).</a:t>
          </a:r>
        </a:p>
      </dsp:txBody>
      <dsp:txXfrm>
        <a:off x="0" y="396011"/>
        <a:ext cx="8417691" cy="491608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9/17/2024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Celebrates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Week of September 22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D7893BD-152F-46A7-951C-B1D0890E2115}" type="slidenum">
              <a:rPr lang="en-US" smtClean="0"/>
              <a:t>1</a:t>
            </a:fld>
            <a:endParaRPr lang="en-US"/>
          </a:p>
        </p:txBody>
      </p:sp>
    </p:spTree>
    <p:extLst>
      <p:ext uri="{BB962C8B-B14F-4D97-AF65-F5344CB8AC3E}">
        <p14:creationId xmlns:p14="http://schemas.microsoft.com/office/powerpoint/2010/main" val="300601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Reign of King Josiah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King Josiah's reign, detailed in 2 Chronicles 34 and 35, highlights his significant reforms in Judah. Ascending to the throne at eight, he began seeking God early, purging idol worship, and renewing the covenant after discovering the Book of the Law. Josiah's leadership and commitment to God included celebrating Passover and ensuring worship aligned with divine commands, setting a powerful example of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Early Reform: Josiah began seeking God and purging idol worship from Judah and Jerusalem at a young age, demonstrating early dedication to following God's commands.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Renewal of the Covenant: Upon discovering the Book of the Law, Josiah was distressed by his ancestors' disobedience and renewed the covenant, leading the people to faithfully follow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Passover Celebration: Josiah ensured worship was aligned with God's commands, including celebrating Passover and reinforcing the practice of following the law as outlined in Moses’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 Reign of King Josiah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Chronicles 34 parallels 2 Kings 22, introducing the reign of king Josiah over Judah. It is an amazing story. Many of the kings of Judah and Israel did not follow the Lord’s commands about worship. Things forbidden by God were done, and things required by God were not done. High places were built, with objects of worship to false gods. Josiah was only eight years old when he became king. Second Chronicles 34:3 records that, “In the eighth year of his reign, while he was still young, he began to seek the God of his father David.” In the twelfth year of his reign “... he began to purge Judah and Jerusalem of high places, Asherah poles, carved idols and cast images.”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the New Testament, Paul told Timothy, “Don’t let anyone look down on you because you are young, but set an example for the believers in speech, in life, in love, in faith, and in purity” (1 Tim. 4:12). King Josiah set that example for the people of Judah. In the eighteenth year of his reign, the “Book of the Law of the Lord that had been given through Moses” was found and read to king Josiah. When he heard the law he was distressed, knowing that “Great is the Lord’s anger that is poured out on us because our fathers have not kept the word of the Lord” (2 Chron. 34:21).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King Josiah renewed the covenant and had the people pledge themselves to it; “As long as he lived, they did not fail to follow the Lord, the God of their fathers” (2 Chron. 34:33). In following the Lord, King Josiah not only acted to stop the worship of idols and false gods, he promoted following the Lord and worship that was acceptable to the Him. As part of that worship, king Josiah celebrated the Passover to the Lord, as we read in 2 Chronicles 35. In all of this, King Josiah was careful that they would do “... what the Lord commanded through Moses” (2 Chron.35:6).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spcBef>
                <a:spcPts val="0"/>
              </a:spcBef>
              <a:spcAft>
                <a:spcPts val="0"/>
              </a:spcAft>
              <a:buFont typeface="Arial" panose="020B0604020202020204" pitchFamily="34"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Feast of Unleavened Bread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Feast of Unleavened Bread celebrates Israel's deliverance from Egyptian slavery and requires the removal of leavened products to symbolize purity and separation from sin. In the New Testament, leaven represents sin and false teaching, with Paul urging believers to live without “old yeast” in light of Christ's sacrifice, reflecting a transformed and sin-free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Symbolic Purity: The Feast of Unleavened Bread commemorates Israel's deliverance from Egypt and emphasizes the removal of leaven, symbolizing purity and separation from sin.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New Testament Reflection: Leaven symbolizes sin and false teaching in the New Testament, highlighting the need for spiritual purity and alignment with Christ’s teachings.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Call to Transformation: Paul urges believers to remove “old yeast” and live as a new creation in Christ, reflecting a life free from sin and consistent with their redeemed status.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Feast of Unleavened Bread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Just as Passover commemorated the night that God spared the firstborns of Israel while in Egypt, the Feast of Unleavened Bread commemorates God’s deliverance from slavery in Egypt. Daily burnt offerings were required during the days of the feast, in addition to the regular burnt offerings (Num. 28:16–23). Exodus 13:7 instructs Israel to eat only unleavened bread during the seven days of the feast and that “nothing with yeast in it is to be seen among you, nor shall any yeast be seen anywhere within your borders.”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the New Testament, leaven or yeast occasionally symbolizes wrongful teaching or sin. This aspect of the Feast of Unleavened Bread can be a reminder of the pervasiveness of sin and our need of a Savior. It also reminds us of how we are to live now. In 1 Corinthians 5:6–7 Paul writes that since Christ, our Passover lamb, has been sacrificed, we are to get rid of the “old yeast” and live as we “really are,” new batches, without yeast.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spcBef>
                <a:spcPts val="0"/>
              </a:spcBef>
              <a:spcAft>
                <a:spcPts val="0"/>
              </a:spcAft>
              <a:buFont typeface="Arial" panose="020B0604020202020204" pitchFamily="34"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Chronicles 34–35 and 2 Kings 22–23 both recount King Josiah's reign in Judah. Despite his father’s promotion of false worship at high places, Josiah began seeking God at a young age and enacted reforms to remove idolatry. He rediscovered and adhered to the Book of the Law, renewed the covenant, and restored proper worship practices, including celebrating the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Reform Initiated: At a young age, King Josiah sought God and initiated reforms to remove idolatry, including high places and Asherah poles, reversing his father’s practices.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Rediscovery and Renewal: Josiah’s discovery of the Book of the Law led him to renew the covenant with God, emphasizing adherence to divine commands and restoring proper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Restoration of Passover: Josiah reinstated the Passover celebration as commanded by God, ensuring priests and Levites were prepared to uphold the worship practices outlined by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Chronicles 34–35 parallel 2 Kings 22–23. Both texts introduce the reign of King Josiah over Judah. Many of the kings of Judah and Israel did not follow God’s commands, including Josiah’s father, King Amon. He had encouraged worship at the “high places,” which were worship centers for false gods mentioned many times in Scripture. These were often located on mountains and hills (thought to be closer to heaven).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was only eight years old when he became king. Second Chronicles 34:3 says, “In the eighth year of his reign, while he was still young, he began to seek the God of his father David. In his twelfth year, he began to purge Judah and Jerusalem of high places, Asherah poles, and idols.” In the eighteenth year of his reign, the “Book of the Law of the Lord” was found and read to Josiah. He was distressed that “those who have gone before us have not kept the word of the Lord; they have not acted in accordance with all that is written in this book” (v. 21). King Josiah renewed the covenant and had the people pledge themselves to it. He worked to restore the proper worship of Yahweh in the land of Judah, including celebrating the Passover to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Proper worship is integral to following the word of the Lord. Therefore, 2 Chronicles 35 says that among the many reforms King Josiah instituted was celebration of Passover. Passover is a festival to the Lord and was to be celebrated each year. It was to remember how the Lord passed over those Israelite homes with lamb’s blood on their doorframes, sparing them from the tenth plague brought on Egypt: the death of the firstborn. However, for many years, Passover had not been observed. King Josiah led Judah in keeping the Passover as prescribed by the Lord to Moses. It was celebrated in Jerusalem on the fourteenth day of the first month, just as required by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was concerned for right worship; and so, prior to celebrating Passover, he ensured that the priests understood their duties and were prepared. He instructed the Levites to return the ark of the covenant to its proper place in the temple. David had prescribed specific duties to divisions of the Levites by families, and Josiah instructed that they prepare themselves accordingly. All of this was to do what the Lord had commanded through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Under King Josiah’s leadership, the Passover and Feast of Unleavened Bread were observed meticulously according to God's commands. The celebration included significant offerings and participation from both Judah and some from the northern kingdom. Josiah’s commitment to God was unparalleled among the kings of Judah, embodying a complete and heartfelt adherence to the Law of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Passover Observance: King Josiah ensured that Passover and the Feast of Unleavened Bread were celebrated according to divine requirements, including extensive burnt offerings and participation from various groups.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Inclusivity in Worship: Both the people of Judah and some from the northern kingdom participated in the Passover, highlighting a unified commitment to proper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Unique Devotion: Josiah's devotion to God was unmatched among Judah's kings, demonstrating a wholehearted and faithful adherence to the Law of Moses.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King Josiah ordered, everyone observed the requirements of Passover. Moreover, the required burnt offerings were made, and all that were present kept the Feast of Unleavened Bread. By the end of the Passover, at least 37,600 small animals were offered, plus 3,800 bulls. The people, the priests, and the Levites were all there. Even some from the northern kingdom who had not been taken into captivity joined in celebrating the Passover. Right worship was observed, not according to the designs of men, but according to what the Lord God had required. Including Rehoboam, Judah had had fifteen kings before Josiah, a period of almost three hundred years. Many of these kings did evil in the eyes of the Lord. But 2 Kings 23:25 says, “Neither before nor after Josiah was there a king like him who turned to the Lord as he did—with all his heart and with all his soul and with all his strength, in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800" kern="100" dirty="0">
                <a:solidFill>
                  <a:srgbClr val="156082"/>
                </a:solidFill>
                <a:effectLst/>
                <a:latin typeface="Calibri" panose="020F0502020204030204" pitchFamily="34" charset="0"/>
                <a:ea typeface="Times New Roman" panose="02020603050405020304" pitchFamily="18" charset="0"/>
                <a:cs typeface="Times New Roman" panose="02020603050405020304" pitchFamily="18" charset="0"/>
              </a:rPr>
              <a:t>The Ark of the Covenant as described in the Bible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MATERIAL</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The Ark is made of acacia wood and overlaid with pure gold.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Size</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It's described as roughly 2.5 cubits long, 1.5 cubits wide, and 1.5 cubits high (approximately 4 feet by 2.5 feet by 2.5 feet).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Top</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The Ark's lid, called the mercy seat, is also made of gold.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Cherubim</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Two gold cherubim (angels) are placed on top of the Ark, facing each other with their wings stretched out and touching, forming a seat for the divine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 There are </a:t>
            </a:r>
            <a:r>
              <a:rPr lang="en-US" sz="1800" b="1" kern="100" cap="all"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gold rings</a:t>
            </a: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each corner for two long wooden poles, also overlaid with gold, used to carry the Ark.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Here is the image of the Ark of the Covenant based on the biblical description.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solidFill>
                  <a:srgbClr val="0E2841"/>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200"/>
              </a:spcBef>
              <a:spcAft>
                <a:spcPts val="800"/>
              </a:spcAft>
            </a:pPr>
            <a:r>
              <a:rPr lang="en-US" sz="1800" kern="1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800" kern="0" dirty="0">
                <a:solidFill>
                  <a:srgbClr val="000000"/>
                </a:solidFill>
                <a:effectLst/>
                <a:latin typeface="Calibri" panose="020F0502020204030204" pitchFamily="34" charset="0"/>
              </a:rPr>
              <a:t>accordance with all the Law of Moses.”</a:t>
            </a:r>
            <a:r>
              <a:rPr lang="en-US" sz="2800" dirty="0">
                <a:effectLst/>
              </a:rPr>
              <a:t>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More than Liturgy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Initially, church attendance was a routine for the author, marked by a lack of personal connection to the liturgy. However, after accepting Jesus at a youth camp, the author began to appreciate the significance of the liturgy as a meaningful expression of faith. This change highlighted a deeper understanding and personal connection to worship practices.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More than Liturgy</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my childhood, attending church was like breathing— something my family did without question. I believed in God, but enjoyed church as a time to play with my friends. During my teenage years, our family’s church attendance reduced to a couple Sundays a month. My parents were too tired from their jobs to get us ready for church. But the ritual of going to church every Sunday had become a part of me. I would get myself up every Sunday morning and walk to the closest church. My neighborhood church used liturgy in worship instead of spontaneous worship like our family church. But I enjoyed the Sunday school class before the worship service, so I attended the worship and repeated the liturgy like everyone else. At 15, I attended a youth camp and accepted Jesus as my Savior. The following Sunday, something was different as I read the Apostles’ Creed. These words meant something to my life. I wasn’t just repeating words; I was worshiping God through the liturgy. I began to understand why we read the liturgies every Sunday. It was an acknowledgement of what God had done for us. For many Sundays afterward, tears ran down my face as I worshiped God through the words. When I first started attending my neighborhood church, I remember thinking it was boring. I missed my family’s church. Yet, once I knew Jesus personally and had the Holy Spirit living within me, I understood the “why” to repeating the liturgy every Sunday.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 you feel about the rituals or traditions of various churches?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might church rituals mean to someone with faith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is in your mind when you participate in communion, offering, altar prayer, etc.?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 you feel about the rituals or traditions of various churches?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Feelings About Rituals: Church rituals and traditions may initially seem routine or unengaging but can gain profound meaning through a personal relationship with Jesus and understanding their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9.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might church rituals mean to someone with faith in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Meaning of Rituals for Believers: For someone with faith in Jesus, church rituals symbolize deeper spiritual truths and personal experiences with God, serving as expressions of worship and acknowledgment of His deeds.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is in your mind when you participate in communion, offering, altar prayer, etc.?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Thoughts During Participation: When participating in communion, offering, or altar prayer, the focus should be on connecting with God, reflecting on His grace, and recognizing the significance of these practices in one's faith journey.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4023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Embracing Rituals</a:t>
            </a: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account of Josiah celebrating Passover in 2 Chronicles 35:1–6, 16–19 highlights several spiritual lessons and principles that are relevant for personal reflection and community worship. Here are the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1. Faithfulness to God's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commitment to celebrating</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the Passover according to the instructions given to Moses (2 Chronicles 35:6)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emphasizes the importance of obeying God's Word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Josiah didn't follow his own way or the traditions of previous kings but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sought to align the celebration strictly with what was commanded by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a:t>
            </a:r>
            <a:r>
              <a:rPr lang="en-US" sz="1800"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underscores the need for believers to study Scripture and strive to live according to its guidance, being faithful in both big and small acts of obedience</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2. Spiritual Renewal and Revival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celebration of the Passover was part of a broader spiritual revival. After the neglect of religious practices by previous kings</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 Josiah’s leadership brought a return to worship and observance of God's laws.</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reflects the theme of spiritual renewal, where individuals and communities can experience revival by returning to God, repenting, and restoring what has been neglected.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3. Leadership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As king, Josiah </a:t>
            </a: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set an example of dedication to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He took an active role in organizing the Passover, ensuring that the priests and Levites were prepared (2 Chronicles 35:2-3). </a:t>
            </a:r>
            <a:r>
              <a:rPr lang="en-US" sz="1800"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This shows the importance of leadership in fostering and facilitating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b="1"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It highlights that those in positions of authority, whether in families, churches, or communities, have a responsibility to lead others toward faithful worship of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4. Community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entire nation of Israel participated in the Passover celebration, with both leaders and the people engaged in the event. This illustrates the communal aspect of worship, where all members of the faith community come together in unity to honor God. Worship is not a private matter but something that should be shared among believers, reinforcing the bond of faith within the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5. Joy in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text notes that such a Passover had not been celebrated since the days of Samuel the prophet (2 Chronicles 35:18), highlighting the joy and significance of rediscovering a forgotten practice. When believers return to obedience and honor God as He commands, there is great joy and fulfillment. Josiah's celebration serves as a reminder that true joy is found in worshiping God according to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6. The Power of Righteousness in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righteous reign is contrasted with the kings who preceded him, emphasizing that godly leadership can bring about positive transformation and blessing in a nation. His dedication to God and His law led to national renewal, teaching that the influence of a righteous leader can have a profound impact on the spiritual health of a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Through these lessons, the account of Josiah's Passover reminds us of the value of faithfulness, community, and joyful obedience in worshiping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&gt;&lt;&gt;&lt;&gt;&lt;&gt;&lt;&gt;&lt;&gt;&lt;&gt;&lt;&gt;&lt;&gt;&lt;&gt;&lt;&gt;&lt;&gt;&lt;&gt;&lt;</a:t>
            </a: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Embracing Rituals</a:t>
            </a: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When Josiah kept the Passover ritual, he became a model of ritual faithfulness that originated in his heart. God has instituted certain rituals in the new covenant. At least two come immediately to mind: baptism and the Lord’s Supper. Baptism is a ritual reenactment of Christ’s burial and resurrection (Romans 6:3-4; Colossians 2:12). The Lord’s Supper reenacts the Passover meal that Jesus shared with His followers the night He was betrayed (Matthew 26:17-29; Mark 14:12-26; Luke 22:7-23). The meal remembers Christ’s sacrifice and death and focuses our attention and hope on His future return (1 Corinthians 5:7-8; 11:23-26).</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These rituals invite us to participate in God’s mission and God’s story of redemptive history. They are touchstones of continuity and stability. They teach and remind, and God delights in our obedience as we seek Him through what He has commanded.</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&gt;&lt;&gt;&lt;&gt;&lt;&gt;&lt;&gt;&lt;&gt;&lt;&gt;&lt;&gt;&lt;&gt;&lt;&gt;&lt;&gt;&lt;&gt;&lt;&gt;&lt;</a:t>
            </a:r>
          </a:p>
          <a:p>
            <a:pPr marL="0" marR="0">
              <a:lnSpc>
                <a:spcPct val="107000"/>
              </a:lnSpc>
              <a:spcBef>
                <a:spcPts val="0"/>
              </a:spcBef>
              <a:spcAft>
                <a:spcPts val="800"/>
              </a:spcAft>
            </a:pPr>
            <a:endParaRPr lang="en-US" sz="1800" kern="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account of Josiah celebrating Passover in 2 Chronicles 35:1–6, 16–19 highlights several spiritual lessons and principles that are relevant for personal reflection and community worship. Here are the key lessons: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1. Faithfulness to God's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commitment to celebrating</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the Passover according to the instructions given to Moses (2 Chronicles 35:6)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emphasizes the importance of obeying God's Word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Josiah didn't follow his own way or the traditions of previous kings but </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sought to align the celebration strictly with what was commanded by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a:t>
            </a:r>
            <a:r>
              <a:rPr lang="en-US" sz="1800"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underscores the need for believers to study Scripture and strive to live according to its guidance, being faithful in both big and small acts of obedience</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2. Spiritual Renewal and Revival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celebration of the Passover was part of a broader spiritual revival. After the neglect of religious practices by previous kings</a:t>
            </a:r>
            <a:r>
              <a:rPr lang="en-US" sz="1800" b="1" kern="0" dirty="0">
                <a:effectLst/>
                <a:latin typeface="Calibri" panose="020F0502020204030204" pitchFamily="34" charset="0"/>
                <a:ea typeface="Times New Roman" panose="02020603050405020304" pitchFamily="18" charset="0"/>
                <a:cs typeface="Times New Roman" panose="02020603050405020304" pitchFamily="18" charset="0"/>
              </a:rPr>
              <a:t>, Josiah’s leadership brought a return to worship and observance of God's laws.</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This reflects the theme of spiritual renewal, where individuals and communities can experience revival by returning to God, repenting, and restoring what has been neglected.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3. Leadership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As king, Josiah </a:t>
            </a: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set an example of dedication to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He took an active role in organizing the Passover, ensuring that the priests and Levites were prepared (2 Chronicles 35:2-3). </a:t>
            </a:r>
            <a:r>
              <a:rPr lang="en-US" sz="1800"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This shows the importance of leadership in fostering and facilitating worship.</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800" b="1" i="1" u="sng" kern="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It highlights that those in positions of authority, whether in families, churches, or communities, have a responsibility to lead others toward faithful worship of God</a:t>
            </a: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4. Community in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entire nation of Israel participated in the Passover celebration, with both leaders and the people engaged in the event. This illustrates the communal aspect of worship, where all members of the faith community come together in unity to honor God. Worship is not a private matter but something that should be shared among believers, reinforcing the bond of faith within the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5. Joy in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The text notes that such a Passover had not been celebrated since the days of Samuel the prophet (2 Chronicles 35:18), highlighting the joy and significance of rediscovering a forgotten practice. When believers return to obedience and honor God as He commands, there is great joy and fulfillment. Josiah's celebration serves as a reminder that true joy is found in worshiping God according to His will.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u="sng" kern="0" dirty="0">
                <a:effectLst/>
                <a:latin typeface="Calibri" panose="020F0502020204030204" pitchFamily="34" charset="0"/>
                <a:ea typeface="Times New Roman" panose="02020603050405020304" pitchFamily="18" charset="0"/>
                <a:cs typeface="Times New Roman" panose="02020603050405020304" pitchFamily="18" charset="0"/>
              </a:rPr>
              <a:t>6. The Power of Righteousness in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Josiah’s righteous reign is contrasted with the kings who preceded him, emphasizing that godly leadership can bring about positive transformation and blessing in a nation. His dedication to God and His law led to national renewal, teaching that the influence of a righteous leader can have a profound impact on the spiritual health of a community.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Times New Roman" panose="02020603050405020304" pitchFamily="18" charset="0"/>
                <a:cs typeface="Times New Roman" panose="02020603050405020304" pitchFamily="18" charset="0"/>
              </a:rPr>
              <a:t>Through these lessons, the account of Josiah's Passover reminds us of the value of faithfulness, community, and joyful obedience in worshiping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0" dirty="0">
                <a:solidFill>
                  <a:srgbClr val="000000"/>
                </a:solidFill>
                <a:effectLst/>
                <a:latin typeface="Calibri" panose="020F0502020204030204" pitchFamily="34" charset="0"/>
                <a:ea typeface="Aptos" panose="020B0004020202020204" pitchFamily="34" charset="0"/>
              </a:rPr>
              <a:t>When Josiah kept the Passover ritual, he became a model of ritual faithfulness that originated in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Recognizing the purpose behind worship rituals is crucial to maintaining genuine faith. It’s easy for worship practices to become routine and lose their meaning. According to Colossians 3:17, worship should honor Jesus and express gratitude. Reflecting on the reasons for worship—whether in personal devotion, church, or work—can deepen understanding and appreciation of these practices.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Avoid Robotic Worship: Regular worship routines can become mechanical; it’s important to remember the meaning behind the hymns and rituals to keep worship meaningful.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Gratitude in Worship: Worship should honor Jesus and express thanks to God, as emphasized in Colossians 3:17, integrating gratitude into all acts of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Reflect on Worship Practices: Regularly ask yourself why you engage in specific worship practices to deepen your understanding and personal connection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&gt;&lt;&gt;&lt;&gt;&lt;&gt;&lt;&gt;&lt;&gt;&lt;&gt;&lt;&gt;&gt;&lt;&gt;&lt;&gt;&lt;&gt;&lt;&gt;&lt;&gt;&lt;&gt;&lt;&gt;&lt;&gt;&lt;&gt;&lt;</a:t>
            </a: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Life Response: Remember why you worship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have determined the significance of remembering why we worship God through various rituals. Now, we must  remember why they worship God in the various 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Giving Thanks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Routines can become robotic. We go to church and sing the same hymns every Sunday and never stop to think what the words mean or apply them to our lives. We are admonished in God’s Word that whatever we do in worshiping, we should honor Jesus and as a form of giving thanks. “And whatever you do, whether in word or deed, do it all in the name of the Lord Jesus, giving thanks to God the Father through him” (Col. 3:17).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all worship God in a particular way. This week, ask yourself the question “Why?” every time you worship God in your personal time, at church, or even at work.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number of encouragements we can take away from this time in Judah’s history:</a:t>
            </a:r>
          </a:p>
          <a:p>
            <a:endParaRPr lang="en-US" b="1" u="sng" dirty="0"/>
          </a:p>
          <a:p>
            <a:r>
              <a:rPr lang="en-US" b="1" u="sng" dirty="0"/>
              <a:t>1. You’re never too young to be used mightily for the Lord.</a:t>
            </a:r>
          </a:p>
          <a:p>
            <a:pPr lvl="1"/>
            <a:r>
              <a:rPr lang="en-US" dirty="0"/>
              <a:t>Josiah was 8 years old when God providentially set him on the throne. In the years when Josiah was just stepping into adulthood, God wooed his heart. Josiah had a soft heart that responded wholly to the Lord. If you are young (or praying for a young person), don’t doubt for a second that God can use you in the midst of your growing years.</a:t>
            </a:r>
          </a:p>
          <a:p>
            <a:endParaRPr lang="en-US" dirty="0"/>
          </a:p>
          <a:p>
            <a:pPr marL="0" algn="l" defTabSz="914400" rtl="0" eaLnBrk="1" latinLnBrk="0" hangingPunct="1"/>
            <a:r>
              <a:rPr lang="en-US" sz="1200" b="1" u="sng" kern="1200" dirty="0">
                <a:solidFill>
                  <a:schemeClr val="tx1"/>
                </a:solidFill>
                <a:latin typeface="+mn-lt"/>
                <a:ea typeface="+mn-ea"/>
                <a:cs typeface="+mn-cs"/>
              </a:rPr>
              <a:t>2. A lot of healing change can happen in a short time.</a:t>
            </a:r>
          </a:p>
          <a:p>
            <a:pPr lvl="1"/>
            <a:r>
              <a:rPr lang="en-US" dirty="0"/>
              <a:t>Josiah tore down all the places of false worship that had ensnared the people of Judah for over 70 years. Some of those places and idols had been set up much longer.</a:t>
            </a:r>
          </a:p>
          <a:p>
            <a:pPr lvl="1"/>
            <a:endParaRPr lang="en-US" dirty="0"/>
          </a:p>
          <a:p>
            <a:pPr lvl="1"/>
            <a:r>
              <a:rPr lang="en-US" dirty="0"/>
              <a:t>Sometimes, it feels like the strongholds in life or things that need to change have just been there too long to change. Maybe we are so tired of pushing against them, we start to give up hope we will ever be free of them.</a:t>
            </a:r>
          </a:p>
          <a:p>
            <a:pPr lvl="1"/>
            <a:endParaRPr lang="en-US" dirty="0"/>
          </a:p>
          <a:p>
            <a:pPr lvl="1"/>
            <a:r>
              <a:rPr lang="en-US" dirty="0"/>
              <a:t>But the story of Josiah can encourage us that when the Lord’s timing is just right, in a flash God can set everything right, release what binds us, and bring us into a time of restoration. We can’t give up hope to pray for these things in our life or in the lives of those around us!</a:t>
            </a:r>
          </a:p>
          <a:p>
            <a:endParaRPr lang="en-US" dirty="0"/>
          </a:p>
          <a:p>
            <a:pPr marL="0" algn="l" defTabSz="914400" rtl="0" eaLnBrk="1" latinLnBrk="0" hangingPunct="1"/>
            <a:r>
              <a:rPr lang="en-US" sz="1200" b="1" u="sng" kern="1200" dirty="0">
                <a:solidFill>
                  <a:schemeClr val="tx1"/>
                </a:solidFill>
                <a:latin typeface="+mn-lt"/>
                <a:ea typeface="+mn-ea"/>
                <a:cs typeface="+mn-cs"/>
              </a:rPr>
              <a:t>3. God can use unlikely people to speak into our lives.</a:t>
            </a:r>
          </a:p>
          <a:p>
            <a:pPr marL="628650" lvl="1" indent="-171450" algn="l" defTabSz="914400" rtl="0" eaLnBrk="1" latinLnBrk="0" hangingPunct="1">
              <a:buFont typeface="Arial" panose="020B0604020202020204" pitchFamily="34" charset="0"/>
              <a:buChar char="•"/>
            </a:pPr>
            <a:r>
              <a:rPr lang="en-US" b="1" u="none" dirty="0"/>
              <a:t>Josiah: </a:t>
            </a:r>
            <a:r>
              <a:rPr lang="en-US" b="0" u="none" dirty="0"/>
              <a:t>Josiah was young, yet the Lord used him to realign the people with their calling and their God. At a time when he was </a:t>
            </a:r>
            <a:r>
              <a:rPr lang="en-US" sz="1200" b="0" u="none" kern="1200" dirty="0">
                <a:solidFill>
                  <a:schemeClr val="tx1"/>
                </a:solidFill>
                <a:latin typeface="+mn-lt"/>
                <a:ea typeface="+mn-ea"/>
                <a:cs typeface="+mn-cs"/>
              </a:rPr>
              <a:t>probably young enough that most of his subjects could have been his parent or grandparent, God used him to steer their hearts home to Him.</a:t>
            </a:r>
          </a:p>
          <a:p>
            <a:pPr marL="628650" lvl="1" indent="-171450" algn="l" defTabSz="914400" rtl="0" eaLnBrk="1" latinLnBrk="0" hangingPunct="1">
              <a:buFont typeface="Arial" panose="020B0604020202020204" pitchFamily="34" charset="0"/>
              <a:buChar char="•"/>
            </a:pPr>
            <a:r>
              <a:rPr lang="en-US" sz="1200" b="1" u="none" kern="1200" dirty="0">
                <a:solidFill>
                  <a:schemeClr val="tx1"/>
                </a:solidFill>
                <a:latin typeface="+mn-lt"/>
                <a:ea typeface="+mn-ea"/>
                <a:cs typeface="+mn-cs"/>
              </a:rPr>
              <a:t>Huldah:</a:t>
            </a:r>
            <a:r>
              <a:rPr lang="en-US" sz="1200" b="0" u="none" kern="1200" dirty="0">
                <a:solidFill>
                  <a:schemeClr val="tx1"/>
                </a:solidFill>
                <a:latin typeface="+mn-lt"/>
                <a:ea typeface="+mn-ea"/>
                <a:cs typeface="+mn-cs"/>
              </a:rPr>
              <a:t> It was unusual for a woman to be a prophet, but the Lord used Huldah, the prophetess, to bring Josiah words of promise and encouragement.</a:t>
            </a:r>
          </a:p>
          <a:p>
            <a:pPr marL="628650" lvl="1" indent="-171450" algn="l" defTabSz="914400" rtl="0" eaLnBrk="1" latinLnBrk="0" hangingPunct="1">
              <a:buFont typeface="Arial" panose="020B0604020202020204" pitchFamily="34" charset="0"/>
              <a:buChar char="•"/>
            </a:pPr>
            <a:r>
              <a:rPr lang="en-US" sz="1200" b="1" u="none" kern="1200" dirty="0" err="1">
                <a:solidFill>
                  <a:schemeClr val="tx1"/>
                </a:solidFill>
                <a:latin typeface="+mn-lt"/>
                <a:ea typeface="+mn-ea"/>
                <a:cs typeface="+mn-cs"/>
              </a:rPr>
              <a:t>Neco</a:t>
            </a:r>
            <a:r>
              <a:rPr lang="en-US" sz="1200" b="1" u="none" kern="1200" dirty="0">
                <a:solidFill>
                  <a:schemeClr val="tx1"/>
                </a:solidFill>
                <a:latin typeface="+mn-lt"/>
                <a:ea typeface="+mn-ea"/>
                <a:cs typeface="+mn-cs"/>
              </a:rPr>
              <a:t>: </a:t>
            </a:r>
            <a:r>
              <a:rPr lang="en-US" sz="1200" b="0" u="none" kern="1200" dirty="0">
                <a:solidFill>
                  <a:schemeClr val="tx1"/>
                </a:solidFill>
                <a:latin typeface="+mn-lt"/>
                <a:ea typeface="+mn-ea"/>
                <a:cs typeface="+mn-cs"/>
              </a:rPr>
              <a:t>Finally, the Lord used Pharaoh </a:t>
            </a:r>
            <a:r>
              <a:rPr lang="en-US" sz="1200" b="0" u="none" kern="1200" dirty="0" err="1">
                <a:solidFill>
                  <a:schemeClr val="tx1"/>
                </a:solidFill>
                <a:latin typeface="+mn-lt"/>
                <a:ea typeface="+mn-ea"/>
                <a:cs typeface="+mn-cs"/>
              </a:rPr>
              <a:t>Neco</a:t>
            </a:r>
            <a:r>
              <a:rPr lang="en-US" sz="1200" b="0" u="none" kern="1200" dirty="0">
                <a:solidFill>
                  <a:schemeClr val="tx1"/>
                </a:solidFill>
                <a:latin typeface="+mn-lt"/>
                <a:ea typeface="+mn-ea"/>
                <a:cs typeface="+mn-cs"/>
              </a:rPr>
              <a:t> to warn King Josiah, yet he didn’t listen, and Josiah was ultimately killed in battle at a young age (2 Chronicles 35:20-27). </a:t>
            </a:r>
            <a:r>
              <a:rPr lang="en-US" sz="1200" b="1" u="sng" kern="1200" dirty="0">
                <a:solidFill>
                  <a:schemeClr val="tx1"/>
                </a:solidFill>
                <a:effectLst>
                  <a:outerShdw blurRad="38100" dist="38100" dir="2700000" algn="tl">
                    <a:srgbClr val="000000">
                      <a:alpha val="43137"/>
                    </a:srgbClr>
                  </a:outerShdw>
                </a:effectLst>
                <a:latin typeface="+mn-lt"/>
                <a:ea typeface="+mn-ea"/>
                <a:cs typeface="+mn-cs"/>
              </a:rPr>
              <a:t>God can, and does, speak through unlikely sources </a:t>
            </a:r>
            <a:r>
              <a:rPr lang="en-US" sz="1200" b="0" u="none" kern="1200" dirty="0">
                <a:solidFill>
                  <a:schemeClr val="tx1"/>
                </a:solidFill>
                <a:latin typeface="+mn-lt"/>
                <a:ea typeface="+mn-ea"/>
                <a:cs typeface="+mn-cs"/>
              </a:rPr>
              <a:t>because He cares so much for us that He uses anything and everything to reach out </a:t>
            </a:r>
            <a:r>
              <a:rPr lang="en-US" b="0" u="none" dirty="0"/>
              <a:t>to us. It is wise to make sure that what someone speaks into our life matches up with Scripture, but we also don’t want to miss something just because it comes from an unusual place! Like Josiah, we want to have tender hearts.</a:t>
            </a:r>
          </a:p>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18</a:t>
            </a:fld>
            <a:endParaRPr lang="en-US"/>
          </a:p>
        </p:txBody>
      </p:sp>
    </p:spTree>
    <p:extLst>
      <p:ext uri="{BB962C8B-B14F-4D97-AF65-F5344CB8AC3E}">
        <p14:creationId xmlns:p14="http://schemas.microsoft.com/office/powerpoint/2010/main" val="3773971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SERVE THE LORD YOUR GOD</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commands did Josiah give to the priests and Levites?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encouraged the priests in the service of the temple. He instructed the Levites to put the ark of the covenant back into the temple and to prepare themselves according to the instructions given by King David. The Levites were to consecrate themselves, position themselves in the holy place, and slaughter the Passover lambs for the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do you think Josiah ordered the ark to be put in the temple?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desire was to follow the instructions that God had given through Moses. According to those instructions, the ark was to be in the Most Holy Place of the temple, as it had been in the tabernacle. It was not to be carried about by the Levites.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17794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Heavenly Father, rekindle our appreciation for Your rituals! Focus our hearts and minds when we observe these rituals so that we might remember Your salvation and recommit our lives to You. Show us how we can observe these rituals of worship without becoming ritualistic. We pray in the name of Jesus.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Embrace God’s rituals.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NOT SINCE THE DAYS OF SAMUEL</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Verse 16 begins, “So at that time the entire service of the LORD was carried out.” What time does this refer to?</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the Lord commanded Moses, the Passover was celebrated on the fourteenth day of the first month, followed by the Feast of Unleavened Bread. All the preparations for the service of the Lord were completed as required. Josiah’s Passover celebration occurred in the eighteenth year of his reign, after the Book of the Law had been found.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was Josiah’s Passover so different from any other?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 stands out because of its faithfulness to the instructions of God that are recorded in the law. Josiah paid attention to the details: “When, where, and how?”</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24210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Serve the Lord Your God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Chronicles 35:1–6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Not Since the Days of Samuel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Chronicles 35:16–19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Gotham Medium" panose="02000604030000020004"/>
                <a:ea typeface="Calibri" panose="020F0502020204030204" pitchFamily="34" charset="0"/>
                <a:cs typeface="Times New Roman" panose="02020603050405020304" pitchFamily="18" charset="0"/>
              </a:rPr>
              <a:t>&gt;&lt;&gt;&lt;&gt;&lt;&gt;&lt;&gt;&lt;&gt;&lt;&gt;&lt;&gt;&lt;&gt;&lt;&gt;&lt;&gt;&lt;&gt;&lt;&gt;</a:t>
            </a: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Analysis and Summary of 2 Chronicles 35:1–6, 16–19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35:1-6, 16-19, King Josiah reintroduces and celebrates the Passover as prescribed by Moses. The priests and Levites are assigned duties, and the ark is placed in the temple. Josiah follows all the regulations and ensures everything is carried out as written in the Law of Moses. The celebration is one of the most significant Passovers since Samuel’s time, symbolizing the restoration of true worship in Judah.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Revival of True Worship: Josiah restores the Passover according to Mosaic law, emphasizing the importance of faithful worship as ordained by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Leadership in Worship: Josiah plays a central role in organizing the priests and Levites, ensuring the Passover is celebrated in a manner pleasing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Significance of Obedience: This Passover stands out as one of the greatest, illustrating that adhering to God’s commands brings renewal and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Rituals or Ritualism?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text distinguishes between ritual as a positive practice that strengthens relationships and helps us remember the past, and ritualism, which is empty, thoughtless participation in ceremonies. Rituals in worship only have meaning if combined with genuine obedience to God. Biblical examples highlight that rituals become problematic when done without discernment, risking divine judgment. God understands the human need for meaningful rituals, which is why He established sacred festivals.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Rituals Can Be Meaningful: Properly practiced, rituals help shape relationships, connect the past to the present, and guide the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Ritualism Is Dangerous: When rituals are followed without genuine heart involvement, they risk becoming meaningless and can invite judgment.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God's Design for Rituals: God established rituals, such as Old Testament feasts, for people to worship Him meaningfully and with obedience.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Rituals or Ritualism?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When you hear or read the word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is your immediate reaction positive or negative? Chances are your first reaction is negative, as the word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conjures up mental images of tedious formal ceremonies that bear little relevance to reality. We may also think rituals are just “going through the motions” of a periodic observance, where one’s thoughts and attitude don’t match one’s actions while the ritual is underway (examples: Isaiah 29:13; Mark 7:6-8).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But aren’t celebrations of birthdays, anniversaries, graduations, etc., rituals in a good sense? Perhaps we can move toward clarity by distinguishing between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a good thing and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ritualism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a bad thing. We humans need ritual, in its best sense, for the formation and flourishing of our relationships. Rightly practiced, rituals help us remember the past as it explains the present and helps us plan wisely for the future (example: 1 Corinthians 11:23-26). Regarding our worship of God, rituals only have meaning if they are followed with obedience to God (examples: Isaiah 1:11-17; 1 Corinthians 7:19). Further, ritualism without discernment risks placing a person under divine judgment (example: 11:27-30)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knows our need for ritual. That’s why He established annual feasts (Exodus 23:17; etc.) for the Old Testament covenant people. Today’s study examines the renewed practice of one such ritual.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Crowned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became king of Judah at age eight, and during his eighteenth year, a "Book of the Law" (likely Deuteronomy) was found in the temple. Hearing the words, Josiah was deeply troubled by the people's neglect of the covenant. He initiated widespread reforms, removing idolatry, repairing the temple, and restoring proper worship practices.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Josiah’s Early Leadership: Despite his youth, Josiah led significant spiritual and physical reforms for Judah.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Rediscovery of God's Law: The discovery of the "Book of the Law" revealed Judah's neglect of the covenant, prompting immediate action from the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Nationwide Reform: Josiah cleansed the land of idolatry, repaired the temple, and restored worship, emphasizing his commitment to returning Judah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Crowned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History records Josiah being crowned as Judah’s king at the tender age of eight. During the eighteenth year of his reign, the priest discovered a “Book of the Law” (possibly Deuteronomy) shut up in the temple (2 Chron. 34:14). As the priest read the words to King Josiah, he became distraught. God’s people had neglected the covenant. Josiah started putting things physically and spiritually back into place. He cleansed the nation of idolatry, repaired the temple, and restored the congregation’s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Restorations—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reestablished the celebration of Passover, one of the most significant Jewish festivals, commemorating the Israelites' deliverance from Egypt. Under previous evil kings, such observances were neglected, but Josiah changed the spiritual climate by inviting everyone to Jerusalem and ensuring adherence to the Law’s directives. These festivals helped the people remember God’s mighty acts of deliverance and worship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Passover's Importance: Josiah reinstated Passover, a festival celebrating Israel's deliverance from Egypt, reminding the people of God’s power.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Strict Adherence to the Law: Josiah emphasized following the Law’s instructions exactly, pointing to God's majesty and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Restored Worship: The observance of holy festivals reawakened the people's hearts to reflect on God’s past deliverance and worship Him 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Restorations—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 reinstated celebrating Passover. Even today, the Jewish community observes many festivals, but Passover may be the most significant: it recalls the Israelites’ deliverance from Egypt. Each year, children of Israel celebrate Passover and remember this mighty intervention of God. When evil kings reigned over Israel, they neglected God’s holy days. Josiah changed that spiritual climate. He invited all people to gather in Jerusalem for Passover. He demanded adherence to the directions in the law—no deviations. Everything pointed to the heavenly Father’s majesty, glory, and beauty. Taking part in holy days causes one to reflect on a kind and caring God. The crowd observing these festivals lifted their hearts in worship as they recalled the historical events behind the celebrations. God had shown Himself a mighty deliverer.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wanna</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shout! Hallelujah, thank You,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song "When I Think about the Lord" reflects on God's countless deeds in a believer's life. It speaks of how God heals, transforms, and provides solid ground for the redeemed. In response to these acts of grace and mercy, the natural reaction is to worship with gratitude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Reflection on God's Works: Worship arises from remembering God’s transformative deeds in a believer's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Healing and Transformation: The believer is a new creation, healed and restored by God’s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Gratitude through Worship: Reflecting on God’s goodness leads to heartfelt worship, expressed in joy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song “When I Think about the Lord” (by Huey James) describes remembering the many deeds of God on behalf of His people. The believer is a new creation, filled with the Holy Spirit and healed from deep woundings. With feet on “solid ground,” the song says, “It makes me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wanna</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shout! Hallelujah, thank You, Jesus.”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314765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lesson centers on King Josiah's reign in 623 BC, which was marked by godly leadership and spiritual reform in Judah. After discovering a "book of the law" (likely Deuteronomy), Josiah was deeply moved, leading him to purify the land and reinstitute the celebration of the Passover. This Passover celebration, neglected for centuries, symbolized the divine liberation from Egyptian slavery and was revived under Josiah's reforms.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Josiah's Leadership: King Josiah's reign brought a period of spiritual revival as he purified the land and reinstated neglected rituals, including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Importance of God's Law: The discovery of the law (likely Deuteronomy) moved Josiah to action, emphasizing the power of God's Word to inspire repentance and reform.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Passover Revival: The revival of the Passover celebration highlighted the significance of remembering God's deliverance from Egypt, a key event in Israel's history.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Today’s lesson takes us to the year 623 BC, “the eighteenth year of the reign of Josiah,” king of Judah (2 Chronicles 35:19). That moves us forward some 336 years after King Solomon’s dedication of the temple in 959 BC (lesson 2) and 79 years after King Hezekiah’s prayer in 702 BC (lesson 3). The year 623 BC positions the events of today’s lesson right at 100 years since the Assyrian Empire cast Israel’s 10 northern tribes into exile in 722 BC (2 Kings 17). Unbeknownst to the Judeans of the time, their removal from the land lay only 37 years in the future (that is, 586 BC).</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31-year reign of Josiah (641–609 BC) over the southern kingdom of Judah was a time of respite from the consequences of sin. This was a direct result of Josiah’s godly leadership (2 Chronicles 34:2-7). In the process of purifying the land and renovating the temple, a certain priest found “a book of the law of the Lord given by Moses” (34:14). Some today believe this to have been a copy of Deuteronomy (see terminology in Deuteronomy 29:21; 30:10; 31:26).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King Josiah was shaken to his core when he heard the book read (2 Chronicles 34:19). He acted immediately, receiving both bad and good news in return (34:20-28). Even so, he continued to exercise godly leadership in both word and deed (34:29-33). His leadership included reinstituting the celebration of the Passover. This neglected feast had been instituted more than 800 years previously to mark the divine liberation from Egyptian slavery (Exodus 12; Deuteronomy 16:1-2). The feast’s revival is a focus of today’s lesson.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 celebration was unique in its adherence to God’s commandments and the sheer number of offerings. Unlike previous kings, Josiah ensured that the temple was purified, the priests were consecrated, and the celebration occurred on the appointed date. The event featured over 33,000 sacrifices, highlighting Josiah’s deep commitment to honoring God’s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Josiah’sUnique</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Passover: Josiah's Passover was unparalleled in scale and observance, with over 33,000 offerings and strict adherence  to God’s commands.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Purity and Timing: The celebration stood out because the temple was cleansed and all preparations were made in accordance with the law.</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Worship and Deliverance: Josiah's devotion stemmed from a desire to honor God for His deliverance, symbolized through the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Josiah’s Passover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Chronicles 35:18 says, “The Passover had not been observed like this in Israel since the days of the prophet Samuel; and none of the kings of Israel had ever celebrated such a Passover as did Josiah” (also compare 2 Kings 23:22). Josiah’s Passover was unique, even compared to the observances under Hezekiah or the observances under Solomon and King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Two distinctives set Josiah’s Passover celebration apart. First, under Hezekiah, the temple had not been purified and not all the priests had been consecrated, so the Passover was observed in the second month, following the principle given in Numbers 9:9–12 (2 Chron. 30:3). Under Josiah, the temple had been cleansed and all was in order, allowing the celebration to take place on the fourteenth day of the first month, as commanded by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Second, Josiah’s Passover had a great number of sacrifices. Second Chronicles 35:7–9 says more than 33,000 Passover offerings were provided for the Passover under Josiah, compared to 19,000 for the Passover under Hezekiah.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was Josiah so committed to the Passover celebration? We worship God for who He is and for what He has done. Passover was a celebration of God’s deliverance from the plague of death, and Josiah celebrated that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Organizing the Levites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Ithamar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(see 1 Chron. 24:1–2).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the Instructions to the Levites?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commentator Warren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Wiersbe</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Organizing the Levites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35:4, King Josiah directs the priests and Levites to organize themselves by family divisions based on instructions from King David and his son Solomon. These roles, detailed in 1 Chronicles 23–26, include various duties such as supervising temple work, officiating, judging, and serving as gatekeepers, musicians, and singers. The Levites were organized by the sons of Levi, and the priests by the sons of Aaron.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Key Takeaway Statements: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 Josiah’s Instruction: King Josiah commanded the priests and Levites to organize by family divisions as outlined by David and Solomon, ensuring proper adherence to established roles and responsibilities.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David’s Organization: King David’s guidelines, found in 1 Chronicles 23–26, categorized the Levites and priests into specific roles, including temple supervision, officiating, judging, and music, reflecting a structured approach to temple service.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3. Family-Based Roles: The Levites were organized by Levi’s sons (Gershon, Kohath, Merari), while the priests were organized by Aaron’s sons (Eleazar and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Ithamar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indicating a systematic division of labor within the temple functions.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Organizing the Levites and Priests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Ithamar</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(see 1 Chron. 24:1–2).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the Instructions to the Levites?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Bible commentator Warren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Wiersbe</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2034234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45696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7262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888119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42913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0716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759206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100062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2708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3715937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27641053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96398490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7087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82929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80614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1251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6185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14102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865990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0171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alphaModFix amt="40000"/>
            <a:lum/>
          </a:blip>
          <a:srcRect/>
          <a:stretch>
            <a:fillRect l="-2000" r="-2000"/>
          </a:stretch>
        </a:blip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1178248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l="-4000" t="8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104648-08AD-9AD9-D076-99133B35E77C}"/>
              </a:ext>
            </a:extLst>
          </p:cNvPr>
          <p:cNvSpPr/>
          <p:nvPr/>
        </p:nvSpPr>
        <p:spPr>
          <a:xfrm>
            <a:off x="0" y="0"/>
            <a:ext cx="12192000" cy="6858000"/>
          </a:xfrm>
          <a:prstGeom prst="rect">
            <a:avLst/>
          </a:prstGeom>
          <a:solidFill>
            <a:schemeClr val="accent1">
              <a:alpha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effectLst/>
                <a:latin typeface="Arial Black" panose="020B0A04020102020204" pitchFamily="34" charset="0"/>
                <a:ea typeface="Calibri" panose="020F0502020204030204" pitchFamily="34" charset="0"/>
                <a:cs typeface="Calibri" panose="020F0502020204030204" pitchFamily="34" charset="0"/>
              </a:rPr>
              <a:t>Week of September 22</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6800543" y="4347921"/>
            <a:ext cx="5107678" cy="2263917"/>
          </a:xfrm>
          <a:gradFill>
            <a:gsLst>
              <a:gs pos="0">
                <a:schemeClr val="accent1">
                  <a:lumMod val="40000"/>
                  <a:lumOff val="60000"/>
                </a:schemeClr>
              </a:gs>
              <a:gs pos="47000">
                <a:schemeClr val="accent1">
                  <a:lumMod val="40000"/>
                  <a:lumOff val="60000"/>
                </a:schemeClr>
              </a:gs>
              <a:gs pos="69000">
                <a:schemeClr val="accent1">
                  <a:lumMod val="60000"/>
                  <a:lumOff val="40000"/>
                </a:schemeClr>
              </a:gs>
              <a:gs pos="100000">
                <a:schemeClr val="accent1">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marL="0" marR="0" algn="l">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Moreover Josiah kept a </a:t>
            </a:r>
            <a:r>
              <a:rPr lang="en-US" sz="2000" dirty="0" err="1">
                <a:solidFill>
                  <a:schemeClr val="tx1"/>
                </a:solidFill>
                <a:effectLst/>
                <a:latin typeface="Arial Black" panose="020B0A04020102020204" pitchFamily="34" charset="0"/>
                <a:ea typeface="Calibri" panose="020F0502020204030204" pitchFamily="34" charset="0"/>
                <a:cs typeface="Calibri" panose="020F0502020204030204" pitchFamily="34" charset="0"/>
              </a:rPr>
              <a:t>passover</a:t>
            </a: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 unto the LORD in Jerusalem: and they killed the </a:t>
            </a:r>
            <a:r>
              <a:rPr lang="en-US" sz="2000" dirty="0" err="1">
                <a:solidFill>
                  <a:schemeClr val="tx1"/>
                </a:solidFill>
                <a:effectLst/>
                <a:latin typeface="Arial Black" panose="020B0A04020102020204" pitchFamily="34" charset="0"/>
                <a:ea typeface="Calibri" panose="020F0502020204030204" pitchFamily="34" charset="0"/>
                <a:cs typeface="Calibri" panose="020F0502020204030204" pitchFamily="34" charset="0"/>
              </a:rPr>
              <a:t>passover</a:t>
            </a: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 on the fourteenth day of the first month. </a:t>
            </a:r>
          </a:p>
          <a:p>
            <a:pPr marL="0" marR="0">
              <a:lnSpc>
                <a:spcPct val="107000"/>
              </a:lnSpc>
              <a:spcBef>
                <a:spcPts val="0"/>
              </a:spcBef>
              <a:spcAft>
                <a:spcPts val="0"/>
              </a:spcAft>
            </a:pPr>
            <a:r>
              <a:rPr lang="en-US" sz="20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—2 Chronicles 35:1 KJV</a:t>
            </a:r>
            <a:endParaRPr lang="en-US" sz="20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213E2637-4C28-4354-AB8B-932F24596E7C}"/>
              </a:ext>
            </a:extLst>
          </p:cNvPr>
          <p:cNvSpPr>
            <a:spLocks noGrp="1"/>
          </p:cNvSpPr>
          <p:nvPr>
            <p:ph type="ctrTitle"/>
          </p:nvPr>
        </p:nvSpPr>
        <p:spPr>
          <a:xfrm>
            <a:off x="0" y="0"/>
            <a:ext cx="7849935" cy="668289"/>
          </a:xfrm>
          <a:gradFill>
            <a:gsLst>
              <a:gs pos="0">
                <a:schemeClr val="accent1">
                  <a:lumMod val="40000"/>
                  <a:lumOff val="60000"/>
                </a:schemeClr>
              </a:gs>
              <a:gs pos="32000">
                <a:schemeClr val="accent1">
                  <a:lumMod val="60000"/>
                  <a:lumOff val="40000"/>
                </a:schemeClr>
              </a:gs>
              <a:gs pos="69000">
                <a:schemeClr val="accent1">
                  <a:lumMod val="20000"/>
                  <a:lumOff val="80000"/>
                </a:schemeClr>
              </a:gs>
              <a:gs pos="100000">
                <a:schemeClr val="accent1">
                  <a:lumMod val="75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4000" b="1" cap="small" dirty="0">
                <a:solidFill>
                  <a:schemeClr val="tx1"/>
                </a:solidFill>
                <a:latin typeface="Arial Black" panose="020B0A04020102020204" pitchFamily="34" charset="0"/>
              </a:rPr>
              <a:t>Josiah Celebrates Passover</a:t>
            </a:r>
          </a:p>
        </p:txBody>
      </p:sp>
    </p:spTree>
    <p:extLst>
      <p:ext uri="{BB962C8B-B14F-4D97-AF65-F5344CB8AC3E}">
        <p14:creationId xmlns:p14="http://schemas.microsoft.com/office/powerpoint/2010/main" val="3200626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1371600" y="624820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tx1"/>
                </a:solidFill>
                <a:latin typeface="Arial Black" panose="020B0A04020102020204" pitchFamily="34" charset="0"/>
              </a:rPr>
              <a:pPr/>
              <a:t>10</a:t>
            </a:fld>
            <a:endParaRPr lang="en-US" sz="2000" dirty="0">
              <a:solidFill>
                <a:schemeClr val="tx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925102187"/>
              </p:ext>
            </p:extLst>
          </p:nvPr>
        </p:nvGraphicFramePr>
        <p:xfrm>
          <a:off x="3457658" y="1341410"/>
          <a:ext cx="8417691" cy="5312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118535"/>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AA884-08EB-4054-8589-12EEFADBD5E1}"/>
              </a:ext>
            </a:extLst>
          </p:cNvPr>
          <p:cNvCxnSpPr>
            <a:cxnSpLocks/>
          </p:cNvCxnSpPr>
          <p:nvPr/>
        </p:nvCxnSpPr>
        <p:spPr>
          <a:xfrm>
            <a:off x="725905" y="665542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E90A537-F0CD-4961-B65D-4CC417ED85CB}"/>
              </a:ext>
            </a:extLst>
          </p:cNvPr>
          <p:cNvPicPr>
            <a:picLocks noChangeAspect="1"/>
          </p:cNvPicPr>
          <p:nvPr/>
        </p:nvPicPr>
        <p:blipFill>
          <a:blip r:embed="rId8">
            <a:extLst>
              <a:ext uri="{28A0092B-C50C-407E-A947-70E740481C1C}">
                <a14:useLocalDpi xmlns:a14="http://schemas.microsoft.com/office/drawing/2010/main" val="0"/>
              </a:ext>
            </a:extLst>
          </a:blip>
          <a:srcRect l="2295" r="2295"/>
          <a:stretch/>
        </p:blipFill>
        <p:spPr>
          <a:xfrm>
            <a:off x="656750" y="1937460"/>
            <a:ext cx="2604700" cy="3802005"/>
          </a:xfrm>
          <a:prstGeom prst="ellipse">
            <a:avLst/>
          </a:prstGeom>
          <a:ln w="190500" cap="rnd">
            <a:solidFill>
              <a:schemeClr val="accent1">
                <a:lumMod val="5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924846" y="1371600"/>
            <a:ext cx="0" cy="548640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01044" y="1260320"/>
            <a:ext cx="118872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63472" y="1483738"/>
            <a:ext cx="8056445" cy="5807642"/>
          </a:xfrm>
          <a:prstGeom prst="rect">
            <a:avLst/>
          </a:prstGeom>
          <a:solidFill>
            <a:schemeClr val="bg1">
              <a:alpha val="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tx1"/>
                </a:solidFill>
                <a:effectLst>
                  <a:outerShdw blurRad="38100" dist="38100" dir="2700000" algn="tl">
                    <a:srgbClr val="000000">
                      <a:alpha val="43137"/>
                    </a:srgbClr>
                  </a:outerShdw>
                </a:effectLst>
                <a:latin typeface="Gotham Medium" panose="02000604030000020004"/>
              </a:rPr>
              <a:t>The Feast of Unleavened Bread</a:t>
            </a: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Just as Passover commemorated the night that God spared the firstborns of Israel while in Egypt, the Feast of Unleavened Bread commemorates God’s deliverance from slavery in Egypt. Daily burnt offerings were required during the days of the feast, in addition to the regular burnt offerings (Num. 28:16–23). Exodus 13:7 instructs Israel to eat only unleavened bread during the seven days of the feast and that “nothing with yeast in it is to be seen among you, nor shall any yeast be seen anywhere within your borders.”</a:t>
            </a:r>
          </a:p>
          <a:p>
            <a:pPr marL="0" marR="0" indent="0">
              <a:lnSpc>
                <a:spcPct val="107000"/>
              </a:lnSpc>
              <a:spcBef>
                <a:spcPts val="0"/>
              </a:spcBef>
              <a:spcAft>
                <a:spcPts val="0"/>
              </a:spcAft>
              <a:buNone/>
            </a:pP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a:p>
            <a:pPr marL="0" marR="0" indent="0">
              <a:lnSpc>
                <a:spcPct val="107000"/>
              </a:lnSpc>
              <a:spcBef>
                <a:spcPts val="0"/>
              </a:spcBef>
              <a:spcAft>
                <a:spcPts val="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In the New Testament, leaven or yeast occasionally symbolizes wrongful teaching or sin. This aspect of the Feast of Unleavened Bread can be a reminder of the pervasiveness of sin and our need of a Savior. It also reminds us of how we are to live now. In 1 Corinthians 5:6–7 Paul writes that since Christ, our Passover lamb, has been sacrificed, we are to get rid of the “old yeast” and live as we “really are,” new batches, without yeast.</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473966" y="484445"/>
            <a:ext cx="5289978" cy="655637"/>
          </a:xfrm>
          <a:prstGeom prst="rect">
            <a:avLst/>
          </a:prstGeom>
          <a:noFill/>
        </p:spPr>
        <p:txBody>
          <a:bodyPr vert="horz" lIns="0" tIns="0" rIns="0" bIns="0" rtlCol="0" anchor="t" anchorCtr="0">
            <a:normAutofit fontScale="925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Arial Black" panose="020B0A04020102020204" pitchFamily="34" charset="0"/>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950524" y="1308164"/>
            <a:ext cx="2479541" cy="365125"/>
          </a:xfrm>
          <a:prstGeom prst="rect">
            <a:avLst/>
          </a:prstGeom>
          <a:solidFill>
            <a:schemeClr val="accent1">
              <a:lumMod val="50000"/>
            </a:schemeClr>
          </a:solidFill>
          <a:ln>
            <a:solidFill>
              <a:schemeClr val="accent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720277" y="4846320"/>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latin typeface="Arial Black" panose="020B0A04020102020204" pitchFamily="34" charset="0"/>
              </a:rPr>
              <a:pPr algn="r">
                <a:spcAft>
                  <a:spcPts val="600"/>
                </a:spcAft>
              </a:pPr>
              <a:t>11</a:t>
            </a:fld>
            <a:endParaRPr lang="en-US" b="1" cap="all" spc="100" dirty="0">
              <a:latin typeface="Arial Black" panose="020B0A04020102020204" pitchFamily="34" charset="0"/>
            </a:endParaRPr>
          </a:p>
        </p:txBody>
      </p:sp>
      <p:pic>
        <p:nvPicPr>
          <p:cNvPr id="3" name="Picture 2">
            <a:extLst>
              <a:ext uri="{FF2B5EF4-FFF2-40B4-BE49-F238E27FC236}">
                <a16:creationId xmlns:a16="http://schemas.microsoft.com/office/drawing/2014/main" id="{0484BDB3-6C9D-4A4C-8FBA-E7A45DA6B6ED}"/>
              </a:ext>
            </a:extLst>
          </p:cNvPr>
          <p:cNvPicPr>
            <a:picLocks noChangeAspect="1"/>
          </p:cNvPicPr>
          <p:nvPr/>
        </p:nvPicPr>
        <p:blipFill>
          <a:blip r:embed="rId3">
            <a:extLst>
              <a:ext uri="{28A0092B-C50C-407E-A947-70E740481C1C}">
                <a14:useLocalDpi xmlns:a14="http://schemas.microsoft.com/office/drawing/2010/main" val="0"/>
              </a:ext>
            </a:extLst>
          </a:blip>
          <a:srcRect t="19284" b="19284"/>
          <a:stretch/>
        </p:blipFill>
        <p:spPr>
          <a:xfrm>
            <a:off x="9029776" y="1908416"/>
            <a:ext cx="3191674" cy="3485693"/>
          </a:xfrm>
          <a:prstGeom prst="snip2DiagRect">
            <a:avLst>
              <a:gd name="adj1" fmla="val 36429"/>
              <a:gd name="adj2" fmla="val 6112"/>
            </a:avLst>
          </a:prstGeom>
          <a:solidFill>
            <a:schemeClr val="accent1">
              <a:lumMod val="50000"/>
            </a:schemeClr>
          </a:solidFill>
          <a:ln w="88900" cap="sq">
            <a:solidFill>
              <a:schemeClr val="accent1">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7D99CEF-3F25-823A-A14D-1B84D1C55DA6}"/>
              </a:ext>
            </a:extLst>
          </p:cNvPr>
          <p:cNvSpPr/>
          <p:nvPr/>
        </p:nvSpPr>
        <p:spPr>
          <a:xfrm flipH="1">
            <a:off x="58410" y="-72721"/>
            <a:ext cx="12192000" cy="6858000"/>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32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Serve the Lord Your God - 2 Chronicles 35:1–6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1" y="1095126"/>
            <a:ext cx="7283092" cy="525025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Moreover Josiah kept a </a:t>
            </a:r>
            <a:r>
              <a:rPr lang="en-US" sz="16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unto the LORD in Jerusalem: and they killed the </a:t>
            </a:r>
            <a:r>
              <a:rPr lang="en-US" sz="16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on the fourteenth day of the first month.</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And he set the priests in their charges, and encouraged them to the service of the house of the LORD,</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And said unto the Levites that taught all Israel, which were holy unto the LORD, Put the holy ark in the house which Solomon the son of David king of Israel did build; it shall not be a burden upon </a:t>
            </a: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your shoulders: serve </a:t>
            </a:r>
            <a:endPar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8488016" y="1038912"/>
            <a:ext cx="3703984" cy="5214106"/>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determined to follow the commandments of the Lord, which were rediscovered in the temple during his reign.</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king realized that celebrating the Passover was a commandment of the law.</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Judah had not celebrated Passover for many years until King Josiah decided to re-establish it.</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ensures that everyone knows their responsibilities in the celebration of Passover.</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He leads the people to consecrate themselves and demonstrate their service to the Lord through worship.</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people are instructed on why and how they are to worship the Lord at Passover.</a:t>
            </a:r>
          </a:p>
          <a:p>
            <a:pPr marL="0" marR="0" indent="0">
              <a:lnSpc>
                <a:spcPct val="107000"/>
              </a:lnSpc>
              <a:spcBef>
                <a:spcPts val="0"/>
              </a:spcBef>
              <a:spcAft>
                <a:spcPts val="0"/>
              </a:spcAft>
              <a:buClr>
                <a:schemeClr val="accent1">
                  <a:lumMod val="50000"/>
                </a:schemeClr>
              </a:buClr>
              <a:buNone/>
            </a:pPr>
            <a:endPar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47092" y="959502"/>
            <a:ext cx="111556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0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Josiah Celebrates Passover</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66119" y="328375"/>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latin typeface="Arial Black" panose="020B0A04020102020204" pitchFamily="34" charset="0"/>
              </a:rPr>
              <a:pPr>
                <a:spcAft>
                  <a:spcPts val="600"/>
                </a:spcAft>
              </a:pPr>
              <a:t>12</a:t>
            </a:fld>
            <a:endParaRPr lang="en-US"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5487854"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5054887-9E33-8BF2-A51E-6FCF9F45C163}"/>
              </a:ext>
            </a:extLst>
          </p:cNvPr>
          <p:cNvSpPr txBox="1"/>
          <p:nvPr/>
        </p:nvSpPr>
        <p:spPr>
          <a:xfrm>
            <a:off x="4058654" y="2965497"/>
            <a:ext cx="3953623" cy="3770263"/>
          </a:xfrm>
          <a:prstGeom prst="rect">
            <a:avLst/>
          </a:prstGeom>
          <a:noFill/>
        </p:spPr>
        <p:txBody>
          <a:bodyPr wrap="square">
            <a:spAutoFit/>
          </a:bodyPr>
          <a:lstStyle/>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now the LORD your God, and his people Israel,</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prepare yourselves by the houses of your fathers, after your courses, according to the writing of David king of Israel, and according to the writing of Solomon his son.</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And stand in the holy place according to the divisions of the families of the fathers of your brethren the people, and after the division of the families of the Levites.</a:t>
            </a:r>
          </a:p>
          <a:p>
            <a:pPr marL="0" marR="0" indent="0">
              <a:lnSpc>
                <a:spcPct val="100000"/>
              </a:lnSpc>
              <a:spcBef>
                <a:spcPts val="600"/>
              </a:spcBef>
              <a:buNone/>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So kill the </a:t>
            </a:r>
            <a:r>
              <a:rPr lang="en-US" sz="16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sanctify yourselves, and prepare your brethren, that they may do according to the word of the LORD by the hand of Moses.</a:t>
            </a:r>
          </a:p>
        </p:txBody>
      </p:sp>
      <p:pic>
        <p:nvPicPr>
          <p:cNvPr id="2" name="Picture 1" descr="See related image detail. king josiah | Found on Uploaded by user | David bible, Bible pictures ...">
            <a:extLst>
              <a:ext uri="{FF2B5EF4-FFF2-40B4-BE49-F238E27FC236}">
                <a16:creationId xmlns:a16="http://schemas.microsoft.com/office/drawing/2014/main" id="{61FDEEEF-8505-947B-04E6-92AA374C49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8468" y="3226888"/>
            <a:ext cx="2379657" cy="3346393"/>
          </a:xfrm>
          <a:prstGeom prst="rect">
            <a:avLst/>
          </a:prstGeom>
          <a:solidFill>
            <a:srgbClr val="FFFFFF">
              <a:shade val="85000"/>
            </a:srgbClr>
          </a:solidFill>
          <a:ln w="190500" cap="sq">
            <a:solidFill>
              <a:schemeClr val="accent1">
                <a:lumMod val="5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982462" y="284719"/>
            <a:ext cx="9297164" cy="655637"/>
          </a:xfrm>
        </p:spPr>
        <p:txBody>
          <a:bodyPr>
            <a:no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 Since the Days of Samuel - 2 Chronicles 35:16–19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3" y="1095128"/>
            <a:ext cx="5662091" cy="3557084"/>
          </a:xfrm>
          <a:prstGeom prst="rect">
            <a:avLst/>
          </a:prstGeom>
          <a:no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16 So all the service of the LORD was prepared the same day, to keep the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to offer burnt offerings upon the altar of the LORD, according to the commandment of king Josiah.</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17 And the children of Israel that were present kept the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that time, and the feast of unleavened bread seven days.</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18 And there was no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like to that kept in Israel from the days of Samuel the prophet; neither did all the kings of Israel keep such a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as Josiah kept, and the priests, and the Levites, and all Judah and Israel that were present, and the inhabitants of Jerusalem.</a:t>
            </a:r>
          </a:p>
          <a:p>
            <a:pPr marL="0" marR="0" indent="0">
              <a:lnSpc>
                <a:spcPct val="100000"/>
              </a:lnSpc>
              <a:spcBef>
                <a:spcPts val="600"/>
              </a:spcBef>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19 In the eighteenth year of the reign of Josiah was this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kept.</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35244" y="1038912"/>
            <a:ext cx="5457372" cy="5410520"/>
          </a:xfrm>
          <a:prstGeom prst="rect">
            <a:avLst/>
          </a:prstGeom>
          <a:no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Everyone, even those in Judah and Israel celebrated the Passover as King Josiah ordered.</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King Josiah obeyed the Lord’s instructions on how to celebrate the Passover.</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Many kings before King Josiah had neglected to worship God through the celebration of the Passover.</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940356"/>
            <a:ext cx="111556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78851"/>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70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Josiah Celebrates Passover</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17007"/>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057613" y="35666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latin typeface="Arial Black" panose="020B0A04020102020204" pitchFamily="34" charset="0"/>
              </a:rPr>
              <a:pPr algn="r">
                <a:spcAft>
                  <a:spcPts val="600"/>
                </a:spcAft>
              </a:pPr>
              <a:t>13</a:t>
            </a:fld>
            <a:endParaRPr lang="en-US" sz="1600" b="1" cap="all" spc="100" dirty="0">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627270" y="3720903"/>
            <a:ext cx="557784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117865" flipH="1">
            <a:off x="8476917" y="3803832"/>
            <a:ext cx="2505168" cy="2645705"/>
          </a:xfrm>
          <a:prstGeom prst="rect">
            <a:avLst/>
          </a:prstGeom>
          <a:solidFill>
            <a:schemeClr val="accent1">
              <a:lumMod val="50000"/>
            </a:schemeClr>
          </a:solidFill>
          <a:ln w="190500" cap="sq">
            <a:solidFill>
              <a:schemeClr val="accent1">
                <a:lumMod val="5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052016" cy="515032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than Liturgy</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my childhood, attending church was like breathing— something my family did without question. I believed in God, but enjoyed church as a time to play with my friends. During my teenage years, our family’s church attendance reduced to a couple Sundays a month. My parents were too tired from their jobs to get us ready for church. But the ritual of going to church every Sunday had become a part of me. I would get myself up every Sunday morning and walk to the closest church. My neighborhood church used liturgy in worship instead of spontaneous worship like our family church. But I enjoyed the Sunday school class before the worship service, so I attended the worship and repeated the liturgy like everyone else. At 15, I attended a youth camp and accepted Jesus as my Savior. The following Sunday, something was different as I read the Apostles’ Creed. These words meant something to my life. I wasn’t just repeating words; I was worshiping God through the liturgy. I began to understand why we read the liturgies every Sunday. It was an acknowledgement of what God had done for us. For many Sundays afterward, tears ran down my face as I worshiped God through the words. When I first started attending my neighborhood church, I remember thinking it was boring. I missed my family’s church. Yet, once I knew Jesus personally and had the Holy Spirit living within me, I understood the “why” to repeating the liturgy every Sunday.</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Identify ways you can remember why you worship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14</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733" y="478599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272614" flipH="1">
            <a:off x="9817131" y="1570748"/>
            <a:ext cx="2231628"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052016" cy="435587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u="sng" cap="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 than Liturgy</a:t>
            </a: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do you feel about the rituals or traditions of various churches?</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might church rituals mean to someone with faith in Jesus?</a:t>
            </a: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is in your mind when you participate in communion, offering, altar prayer, etc.?</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119407"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Identify ways you can remember why you worship God.</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733" y="478599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272614" flipH="1">
            <a:off x="9817131" y="1570748"/>
            <a:ext cx="2231628"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0813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1054611" y="4011930"/>
            <a:ext cx="4480560" cy="0"/>
          </a:xfrm>
          <a:prstGeom prst="line">
            <a:avLst/>
          </a:prstGeom>
          <a:ln w="127000">
            <a:solidFill>
              <a:schemeClr val="accent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accent1">
              <a:lumMod val="50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985086" y="1600397"/>
            <a:ext cx="8959012" cy="4457695"/>
          </a:xfrm>
          <a:prstGeom prst="rect">
            <a:avLst/>
          </a:prstGeom>
          <a:noFill/>
        </p:spPr>
        <p:txBody>
          <a:bodyPr wrap="square">
            <a:spAutoFit/>
          </a:bodyPr>
          <a:lstStyle/>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Josiah kept the Passover ritual, he became a model of ritual faithfulness that originated in his heart. God has instituted certain rituals in the new covenant. At least two come immediately to mind: baptism and the Lord’s Supper. Baptism is a ritual reenactment of Christ’s burial and resurrection (Romans 6:3-4; Colossians 2:12). The Lord’s Supper reenacts the Passover meal that Jesus shared with His followers the night He was betrayed (Matthew 26:17-29; Mark 14:12-26; Luke 22:7-23). The meal remembers Christ’s sacrifice and death and focuses our attention and hope on His future return (1 Corinthians 5:7-8; 11:23-26).</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These rituals invite us to participate in God’s mission and God’s story of redemptive history. They are touchstones of continuity and stability. They teach and remind, and God delights in our obedience as we seek Him through what He has commanded.</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Embracing Rituals</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820402" y="587616"/>
            <a:ext cx="641563"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16</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584775"/>
          </a:xfrm>
          <a:prstGeom prst="rect">
            <a:avLst/>
          </a:prstGeom>
          <a:solidFill>
            <a:schemeClr val="accent1">
              <a:lumMod val="50000"/>
            </a:schemeClr>
          </a:solidFill>
        </p:spPr>
        <p:txBody>
          <a:bodyPr wrap="square">
            <a:spAutoFit/>
          </a:bodyPr>
          <a:lstStyle/>
          <a:p>
            <a:r>
              <a:rPr lang="en-US" sz="3200" b="1" cap="small" dirty="0">
                <a:solidFill>
                  <a:schemeClr val="bg1"/>
                </a:solidFill>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447802" y="2788135"/>
            <a:ext cx="9783047" cy="2906886"/>
          </a:xfrm>
          <a:prstGeom prst="rect">
            <a:avLst/>
          </a:prstGeom>
          <a:no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Giving Thanks</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Routines can become robotic. We go to church and sing the same hymns every Sunday and never stop to think what the words mean or apply them to our lives. We are admonished in God’s Word that whatever we do in worshiping, we should honor Jesus and as a form of giving thanks. “And whatever you do, whether in word or deed, do it all in the name of the Lord Jesus, giving thanks to God the Father through him” (Col. 3:17).</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77001" y="1472075"/>
            <a:ext cx="10199364" cy="1384995"/>
          </a:xfrm>
          <a:prstGeom prst="rect">
            <a:avLst/>
          </a:prstGeom>
          <a:solidFill>
            <a:schemeClr val="bg1">
              <a:alpha val="0"/>
            </a:schemeClr>
          </a:solidFill>
        </p:spPr>
        <p:txBody>
          <a:bodyPr wrap="square">
            <a:spAutoFit/>
          </a:bodyPr>
          <a:lstStyle/>
          <a:p>
            <a:pPr marL="0" marR="0">
              <a:spcBef>
                <a:spcPts val="0"/>
              </a:spcBef>
              <a:spcAft>
                <a:spcPts val="0"/>
              </a:spcAft>
            </a:pPr>
            <a:r>
              <a:rPr lang="en-US" sz="2800" b="1" dirty="0">
                <a:latin typeface="Gotham Medium" panose="02000604030000020004"/>
                <a:ea typeface="Calibri" panose="020F0502020204030204" pitchFamily="34" charset="0"/>
                <a:cs typeface="Times New Roman" panose="02020603050405020304" pitchFamily="18" charset="0"/>
              </a:rPr>
              <a:t>We have determined the significance of remembering why we worship God through various rituals. Now, we must  remember why they worship God in the various ways.</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50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235045"/>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480438" y="423333"/>
            <a:ext cx="579922"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17</a:t>
            </a:fld>
            <a:endParaRPr lang="en-US" b="1" cap="all" spc="100" dirty="0">
              <a:effectLst>
                <a:outerShdw blurRad="38100" dist="38100" dir="2700000" algn="tl">
                  <a:srgbClr val="000000">
                    <a:alpha val="43137"/>
                  </a:srgbClr>
                </a:outerShdw>
              </a:effectLst>
              <a:latin typeface="Arial Black" panose="020B0A04020102020204" pitchFamily="34" charset="0"/>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114675" y="420538"/>
            <a:ext cx="7327183" cy="369332"/>
          </a:xfrm>
          <a:prstGeom prst="rect">
            <a:avLst/>
          </a:prstGeom>
          <a:no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Remember why you worship God.</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374690" y="121690"/>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3"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4553298"/>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commands did Josiah give to the priests and Levites?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Why do you think Josiah ordered the ark to be put in the temple?</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SERVE THE LORD YOUR GOD</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1394997"/>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 encouraged the priests in the service of the temple. He instructed the Levites to put the ark of the covenant back into the temple and to prepare themselves according to the instructions given by King David. The Levites were to consecrate themselves, position themselves in the holy place, and slaughter the Passover lambs for the people.</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6205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19</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306028" y="3822701"/>
            <a:ext cx="9745067" cy="1065676"/>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desire was to follow the instructions that God had given through Moses. According to those instructions, the ark was to be in the Most Holy Place of the temple, as it had been in the tabernacle. It was not to be carried about by the Levites.</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48930" y="629267"/>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651474" y="1242391"/>
            <a:ext cx="6563031" cy="4373217"/>
          </a:xfr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Autofit/>
          </a:bodyPr>
          <a:lstStyle/>
          <a:p>
            <a:pPr marL="0" marR="0"/>
            <a:r>
              <a:rPr lang="en-US" sz="2400" b="1" dirty="0">
                <a:solidFill>
                  <a:schemeClr val="tx1"/>
                </a:solidFill>
                <a:effectLst>
                  <a:outerShdw blurRad="38100" dist="38100" dir="2700000" algn="tl">
                    <a:srgbClr val="000000">
                      <a:alpha val="43137"/>
                    </a:srgbClr>
                  </a:outerShdw>
                </a:effectLst>
                <a:latin typeface="Gotham Medium" panose="02000604030000020004"/>
              </a:rPr>
              <a:t>Heavenly Father, rekindle our appreciation for Your rituals! Focus our hearts and minds when we observe these rituals so that we might remember Your salvation and recommit our lives to You. Show us how we can observe these rituals of worship without becoming ritualistic. We pray in the name of Jesus. Amen.</a:t>
            </a:r>
            <a:r>
              <a:rPr lang="en-US" sz="1600" b="1" dirty="0">
                <a:solidFill>
                  <a:schemeClr val="tx1"/>
                </a:solidFill>
                <a:effectLst>
                  <a:outerShdw blurRad="38100" dist="38100" dir="2700000" algn="tl">
                    <a:srgbClr val="000000">
                      <a:alpha val="43137"/>
                    </a:srgbClr>
                  </a:outerShdw>
                </a:effectLst>
                <a:latin typeface="Gotham Medium" panose="02000604030000020004"/>
              </a:rPr>
              <a:t> </a:t>
            </a:r>
          </a:p>
          <a:p>
            <a:pPr marL="0" marR="0"/>
            <a:endParaRPr lang="en-US" sz="1600" b="1" dirty="0">
              <a:solidFill>
                <a:schemeClr val="tx1"/>
              </a:solidFill>
              <a:effectLst>
                <a:outerShdw blurRad="38100" dist="38100" dir="2700000" algn="tl">
                  <a:srgbClr val="000000">
                    <a:alpha val="43137"/>
                  </a:srgbClr>
                </a:outerShdw>
              </a:effectLst>
              <a:latin typeface="Gotham Medium" panose="02000604030000020004"/>
            </a:endParaRP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1828800" lvl="4" indent="0">
              <a:buNone/>
            </a:pPr>
            <a:r>
              <a:rPr lang="en-US" sz="2400" b="1" dirty="0">
                <a:solidFill>
                  <a:schemeClr val="tx1"/>
                </a:solidFill>
                <a:effectLst>
                  <a:outerShdw blurRad="38100" dist="38100" dir="2700000" algn="tl">
                    <a:srgbClr val="000000">
                      <a:alpha val="43137"/>
                    </a:srgbClr>
                  </a:outerShdw>
                </a:effectLst>
                <a:latin typeface="Gotham Medium" panose="02000604030000020004"/>
              </a:rPr>
              <a:t>Embrace God’s rituals.</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636915" y="6096000"/>
            <a:ext cx="3400097" cy="563881"/>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62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Josiah Celebrates Passover</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pic>
        <p:nvPicPr>
          <p:cNvPr id="2" name="Picture 1" descr="See related image detail. king josiah | Found on Uploaded by user | David bible, Bible pictures ...">
            <a:extLst>
              <a:ext uri="{FF2B5EF4-FFF2-40B4-BE49-F238E27FC236}">
                <a16:creationId xmlns:a16="http://schemas.microsoft.com/office/drawing/2014/main" id="{686F148E-4576-90E6-C1F1-0C21F0B5DC99}"/>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sharpenSoften amount="87000"/>
                    </a14:imgEffect>
                  </a14:imgLayer>
                </a14:imgProps>
              </a:ext>
              <a:ext uri="{28A0092B-C50C-407E-A947-70E740481C1C}">
                <a14:useLocalDpi xmlns:a14="http://schemas.microsoft.com/office/drawing/2010/main" val="0"/>
              </a:ext>
            </a:extLst>
          </a:blip>
          <a:srcRect/>
          <a:stretch>
            <a:fillRect/>
          </a:stretch>
        </p:blipFill>
        <p:spPr bwMode="auto">
          <a:xfrm>
            <a:off x="6952593" y="0"/>
            <a:ext cx="4764698" cy="67003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814818" y="1350215"/>
            <a:ext cx="10871208" cy="4948471"/>
          </a:xfrm>
          <a:prstGeom prst="rect">
            <a:avLst/>
          </a:prstGeom>
          <a:no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Verse 16 begins, “So at that time the entire service of the LORD was carried out.” What time does this refer to?</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Why was Josiah’s Passover so different from any other?</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048503" y="364442"/>
            <a:ext cx="3241183"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NOT SINCE THE DAYS OF SAMUEL</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2185394"/>
            <a:ext cx="9745067" cy="1394997"/>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the Lord commanded Moses, the Passover was celebrated on the fourteenth day of the first month, followed by the Feast of Unleavened Bread. All the preparations for the service of the Lord were completed as required. Josiah’s Passover celebration occurred in the eighteenth year of his reign, after the Book of the Law had been found.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850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Josiah Celebrates Passover</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1368518" y="36205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Arial Black" panose="020B0A04020102020204" pitchFamily="34" charset="0"/>
              </a:rPr>
              <a:pPr>
                <a:spcAft>
                  <a:spcPts val="600"/>
                </a:spcAft>
              </a:pPr>
              <a:t>20</a:t>
            </a:fld>
            <a:endParaRPr lang="en-US" sz="1600" b="1" cap="all" spc="100" dirty="0">
              <a:effectLst>
                <a:outerShdw blurRad="38100" dist="38100" dir="2700000" algn="tl">
                  <a:srgbClr val="000000">
                    <a:alpha val="43137"/>
                  </a:srgbClr>
                </a:outerShdw>
              </a:effectLst>
              <a:latin typeface="Arial Black" panose="020B0A04020102020204" pitchFamily="34" charset="0"/>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94409" y="4254156"/>
            <a:ext cx="9745067" cy="73635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Passover stands out because of its faithfulness to the instructions of God that are recorded in the law. Josiah paid attention to the details: “When, where, and how?”</a:t>
            </a:r>
          </a:p>
        </p:txBody>
      </p:sp>
    </p:spTree>
    <p:extLst>
      <p:ext uri="{BB962C8B-B14F-4D97-AF65-F5344CB8AC3E}">
        <p14:creationId xmlns:p14="http://schemas.microsoft.com/office/powerpoint/2010/main" val="315516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374690" y="121690"/>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a:t>
            </a:r>
            <a:r>
              <a:rPr lang="en-US" sz="19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2"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1">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178984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6379"/>
            <a:ext cx="5833872" cy="2276856"/>
          </a:xfrm>
        </p:spPr>
        <p:txBody>
          <a:bodyPr/>
          <a:lstStyle/>
          <a:p>
            <a:pPr algn="ctr"/>
            <a:r>
              <a:rPr lang="en-US" cap="all" spc="400" dirty="0">
                <a:solidFill>
                  <a:schemeClr val="tx1"/>
                </a:solidFill>
                <a:effectLst>
                  <a:outerShdw blurRad="38100" dist="38100" dir="2700000" algn="tl">
                    <a:srgbClr val="000000">
                      <a:alpha val="43137"/>
                    </a:srgbClr>
                  </a:outerShdw>
                </a:effectLst>
                <a:latin typeface="Gotham Medium" panose="02000604030000020004"/>
              </a:rPr>
              <a:t>Agenda</a:t>
            </a:r>
            <a:endParaRPr lang="en-US"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583003" y="1704123"/>
            <a:ext cx="7262152" cy="4233705"/>
          </a:xfrm>
          <a:solidFill>
            <a:schemeClr val="accent1">
              <a:lumMod val="75000"/>
              <a:alpha val="0"/>
            </a:schemeClr>
          </a:solidFill>
          <a:ln>
            <a:solidFill>
              <a:schemeClr val="accent1">
                <a:lumMod val="50000"/>
              </a:schemeClr>
            </a:solidFill>
          </a:ln>
        </p:spPr>
        <p:txBody>
          <a:bodyPr>
            <a:noAutofit/>
          </a:bodyPr>
          <a:lstStyle/>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accent1">
                  <a:lumMod val="50000"/>
                </a:schemeClr>
              </a:buClr>
              <a:buFont typeface="Wingdings" panose="05000000000000000000" pitchFamily="2" charset="2"/>
              <a:buChar char="q"/>
              <a:tabLst/>
              <a:defRPr/>
            </a:pPr>
            <a:endParaRPr lang="en-US" sz="20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Serve the Lord Your God - 2 Chronicles 35:1–6 KJV</a:t>
            </a:r>
          </a:p>
          <a:p>
            <a:pPr marL="1200150" lvl="2" indent="-457200">
              <a:spcBef>
                <a:spcPts val="0"/>
              </a:spcBef>
              <a:buClr>
                <a:schemeClr val="accent1">
                  <a:lumMod val="50000"/>
                </a:schemeClr>
              </a:buClr>
              <a:buFont typeface="Wingdings" panose="05000000000000000000" pitchFamily="2" charset="2"/>
              <a:buChar char="q"/>
              <a:defRPr/>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Not Since the Days of Samuel - 2 Chronicles 35:16–19 KJV</a:t>
            </a:r>
            <a:endParaRPr lang="en-US" sz="22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accent1">
                  <a:lumMod val="50000"/>
                </a:schemeClr>
              </a:buClr>
              <a:buFont typeface="Wingdings" panose="05000000000000000000" pitchFamily="2" charset="2"/>
              <a:buChar char="q"/>
              <a:tabLst>
                <a:tab pos="642915" algn="l"/>
              </a:tabLst>
            </a:pPr>
            <a:r>
              <a:rPr lang="en-US" sz="2400" b="1" cap="small" spc="50" dirty="0">
                <a:ln w="0"/>
                <a:solidFill>
                  <a:schemeClr val="tx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639914" y="324637"/>
            <a:ext cx="4003044" cy="3723709"/>
          </a:xfrm>
          <a:prstGeom prst="rect">
            <a:avLst/>
          </a:prstGeom>
          <a:solidFill>
            <a:schemeClr val="accent1">
              <a:lumMod val="40000"/>
              <a:lumOff val="60000"/>
              <a:alpha val="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Moreover Josiah kept a </a:t>
            </a:r>
            <a:r>
              <a:rPr lang="en-US" sz="28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unto the LORD in Jerusalem: and they killed the </a:t>
            </a:r>
            <a:r>
              <a:rPr lang="en-US" sz="28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passover</a:t>
            </a: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on the fourteenth day of the first month.</a:t>
            </a:r>
          </a:p>
          <a:p>
            <a:pPr marL="0" marR="0" algn="r">
              <a:lnSpc>
                <a:spcPct val="107000"/>
              </a:lnSpc>
              <a:spcBef>
                <a:spcPts val="0"/>
              </a:spcBef>
              <a:spcAft>
                <a:spcPts val="0"/>
              </a:spcAft>
            </a:pPr>
            <a:r>
              <a:rPr lang="en-US" sz="2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—2 Chronicles 35:1 KJV</a:t>
            </a: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242261" y="4661790"/>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242261" y="3821605"/>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solidFill>
                  <a:schemeClr val="tx1"/>
                </a:solidFill>
                <a:effectLst>
                  <a:outerShdw blurRad="38100" dist="38100" dir="2700000" algn="tl">
                    <a:srgbClr val="000000">
                      <a:alpha val="43137"/>
                    </a:srgbClr>
                  </a:outerShdw>
                </a:effectLst>
                <a:latin typeface="Gotham Medium" panose="02000604030000020004"/>
              </a:rPr>
              <a:pPr/>
              <a:t>3</a:t>
            </a:fld>
            <a:endParaRPr lang="en-US" sz="3200" dirty="0">
              <a:solidFill>
                <a:schemeClr val="tx1"/>
              </a:solidFill>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242261" y="1534275"/>
            <a:ext cx="612648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Rituals or Ritualism?</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2400" smtClean="0">
                <a:solidFill>
                  <a:schemeClr val="tx1"/>
                </a:solidFill>
                <a:latin typeface="Arial Black" panose="020B0A04020102020204" pitchFamily="34" charset="0"/>
              </a:rPr>
              <a:pPr/>
              <a:t>4</a:t>
            </a:fld>
            <a:endParaRPr lang="en-US" sz="2400" dirty="0">
              <a:solidFill>
                <a:schemeClr val="tx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38DE476D-C50D-3BF0-F71F-176CC71DA0B9}"/>
              </a:ext>
            </a:extLst>
          </p:cNvPr>
          <p:cNvSpPr txBox="1"/>
          <p:nvPr/>
        </p:nvSpPr>
        <p:spPr>
          <a:xfrm>
            <a:off x="725905" y="2941564"/>
            <a:ext cx="8873785" cy="3454472"/>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But aren’t celebrations of birthdays, anniversaries, graduations, etc., rituals in a good sense? Perhaps we can move toward clarity by distinguishing between ritual as a good thing and ritualism as a bad thing. We humans need ritual, in its best sense, for the formation and flourishing of our relationships. Rightly practiced, rituals help us remember the past as it explains the present and helps us plan wisely for the future (example: 1 Corinthians 11:23-26). Regarding our worship of God, rituals only have meaning if they are followed with obedience to God (examples: Isaiah 1:11-17; 1 Corinthians 7:19). Further, ritualism without discernment risks placing a person under divine judgment (example: 11:27-30)</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knows our need for ritual. That’s why He established annual feasts (Exodus 23:17; etc.) for the Old Testament covenant people. Today’s study examines the renewed practice of one such ritual.</a:t>
            </a:r>
          </a:p>
        </p:txBody>
      </p:sp>
      <p:sp>
        <p:nvSpPr>
          <p:cNvPr id="22" name="TextBox 21">
            <a:extLst>
              <a:ext uri="{FF2B5EF4-FFF2-40B4-BE49-F238E27FC236}">
                <a16:creationId xmlns:a16="http://schemas.microsoft.com/office/drawing/2014/main" id="{3B941D59-0812-4FA5-ACD2-C6292795C75E}"/>
              </a:ext>
            </a:extLst>
          </p:cNvPr>
          <p:cNvSpPr txBox="1"/>
          <p:nvPr/>
        </p:nvSpPr>
        <p:spPr>
          <a:xfrm>
            <a:off x="725906" y="1380559"/>
            <a:ext cx="9300964" cy="1561005"/>
          </a:xfrm>
          <a:prstGeom prst="rect">
            <a:avLst/>
          </a:prstGeom>
          <a:solidFill>
            <a:schemeClr val="bg1">
              <a:alpha val="0"/>
            </a:schemeClr>
          </a:solid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you hear or read the word ritual, is your immediate reaction positive or negative? Chances are your first reaction is negative, as the word ritual conjures up mental images of tedious formal ceremonies that bear little relevance to reality. We may also think rituals are just “going through the motions” of a periodic observance, where one’s thoughts and attitude don’t match one’s actions while the ritual is underway (examples: Isaiah 29:13; Mark 7:6-8).</a:t>
            </a: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5</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571850193"/>
              </p:ext>
            </p:extLst>
          </p:nvPr>
        </p:nvGraphicFramePr>
        <p:xfrm>
          <a:off x="725905" y="867957"/>
          <a:ext cx="6731185"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3" name="Picture 12" descr="A person wearing a crown&#10;&#10;Description automatically generated">
            <a:extLst>
              <a:ext uri="{FF2B5EF4-FFF2-40B4-BE49-F238E27FC236}">
                <a16:creationId xmlns:a16="http://schemas.microsoft.com/office/drawing/2014/main" id="{E79225D2-3E10-79A0-4487-8C9EB0733004}"/>
              </a:ext>
            </a:extLst>
          </p:cNvPr>
          <p:cNvPicPr>
            <a:picLocks noChangeAspect="1"/>
          </p:cNvPicPr>
          <p:nvPr/>
        </p:nvPicPr>
        <p:blipFill>
          <a:blip r:embed="rId8">
            <a:alphaModFix amt="56000"/>
            <a:extLst>
              <a:ext uri="{BEBA8EAE-BF5A-486C-A8C5-ECC9F3942E4B}">
                <a14:imgProps xmlns:a14="http://schemas.microsoft.com/office/drawing/2010/main">
                  <a14:imgLayer r:embed="rId9">
                    <a14:imgEffect>
                      <a14:sharpenSoften amount="18000"/>
                    </a14:imgEffect>
                    <a14:imgEffect>
                      <a14:brightnessContrast bright="36000" contrast="18000"/>
                    </a14:imgEffect>
                  </a14:imgLayer>
                </a14:imgProps>
              </a:ext>
              <a:ext uri="{28A0092B-C50C-407E-A947-70E740481C1C}">
                <a14:useLocalDpi xmlns:a14="http://schemas.microsoft.com/office/drawing/2010/main" val="0"/>
              </a:ext>
            </a:extLst>
          </a:blip>
          <a:stretch>
            <a:fillRect/>
          </a:stretch>
        </p:blipFill>
        <p:spPr>
          <a:xfrm>
            <a:off x="8941073" y="1276043"/>
            <a:ext cx="3051541" cy="5424961"/>
          </a:xfrm>
          <a:prstGeom prst="ellipse">
            <a:avLst/>
          </a:prstGeom>
          <a:ln>
            <a:noFill/>
          </a:ln>
          <a:effectLst>
            <a:softEdge rad="112500"/>
          </a:effectLst>
        </p:spPr>
      </p:pic>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lnSpcReduction="10000"/>
          </a:bodyPr>
          <a:lstStyle/>
          <a:p>
            <a:pPr>
              <a:spcAft>
                <a:spcPts val="600"/>
              </a:spcAft>
            </a:pPr>
            <a:fld id="{D8DA9DAA-006C-4F4B-980E-E3DF019B24E2}" type="slidenum">
              <a:rPr lang="en-US" sz="1800" b="1" cap="all" spc="100" smtClean="0">
                <a:solidFill>
                  <a:schemeClr val="tx1"/>
                </a:solidFill>
                <a:latin typeface="Arial Black" panose="020B0A04020102020204" pitchFamily="34" charset="0"/>
              </a:rPr>
              <a:pPr>
                <a:spcAft>
                  <a:spcPts val="600"/>
                </a:spcAft>
              </a:pPr>
              <a:t>6</a:t>
            </a:fld>
            <a:endParaRPr lang="en-US" sz="1800" b="1" cap="all" spc="1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094552969"/>
              </p:ext>
            </p:extLst>
          </p:nvPr>
        </p:nvGraphicFramePr>
        <p:xfrm>
          <a:off x="4856471" y="902464"/>
          <a:ext cx="6731185" cy="5418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3" name="Picture 12" descr="A person wearing a crown&#10;&#10;Description automatically generated">
            <a:extLst>
              <a:ext uri="{FF2B5EF4-FFF2-40B4-BE49-F238E27FC236}">
                <a16:creationId xmlns:a16="http://schemas.microsoft.com/office/drawing/2014/main" id="{E79225D2-3E10-79A0-4487-8C9EB073300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673170" y="1948862"/>
            <a:ext cx="2520458" cy="4480814"/>
          </a:xfrm>
          <a:prstGeom prst="ellipse">
            <a:avLst/>
          </a:prstGeom>
          <a:ln>
            <a:noFill/>
          </a:ln>
          <a:effectLst>
            <a:softEdge rad="112500"/>
          </a:effectLst>
        </p:spPr>
      </p:pic>
    </p:spTree>
    <p:extLst>
      <p:ext uri="{BB962C8B-B14F-4D97-AF65-F5344CB8AC3E}">
        <p14:creationId xmlns:p14="http://schemas.microsoft.com/office/powerpoint/2010/main" val="3117454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tx1"/>
                </a:solidFill>
                <a:latin typeface="Arial Black" panose="020B0A04020102020204" pitchFamily="34" charset="0"/>
              </a:rPr>
              <a:pPr/>
              <a:t>7</a:t>
            </a:fld>
            <a:endParaRPr lang="en-US" sz="1800" dirty="0">
              <a:solidFill>
                <a:schemeClr val="tx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561208483"/>
              </p:ext>
            </p:extLst>
          </p:nvPr>
        </p:nvGraphicFramePr>
        <p:xfrm>
          <a:off x="3263462" y="769501"/>
          <a:ext cx="8759640" cy="5739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Lesson Context</a:t>
            </a:r>
          </a:p>
        </p:txBody>
      </p:sp>
      <p:grpSp>
        <p:nvGrpSpPr>
          <p:cNvPr id="22" name="Group 21">
            <a:extLst>
              <a:ext uri="{FF2B5EF4-FFF2-40B4-BE49-F238E27FC236}">
                <a16:creationId xmlns:a16="http://schemas.microsoft.com/office/drawing/2014/main" id="{699DD09D-9EF1-4D25-8951-BBC68C10DBE3}"/>
              </a:ext>
            </a:extLst>
          </p:cNvPr>
          <p:cNvGrpSpPr/>
          <p:nvPr/>
        </p:nvGrpSpPr>
        <p:grpSpPr>
          <a:xfrm>
            <a:off x="199385" y="140789"/>
            <a:ext cx="11499320" cy="6607557"/>
            <a:chOff x="199385" y="140789"/>
            <a:chExt cx="11499320" cy="6607557"/>
          </a:xfrm>
        </p:grpSpPr>
        <p:cxnSp>
          <p:nvCxnSpPr>
            <p:cNvPr id="23" name="Straight Connector 22">
              <a:extLst>
                <a:ext uri="{FF2B5EF4-FFF2-40B4-BE49-F238E27FC236}">
                  <a16:creationId xmlns:a16="http://schemas.microsoft.com/office/drawing/2014/main" id="{E541FDD1-A0CB-43AF-9D5F-9DA460BB3E29}"/>
                </a:ext>
              </a:extLst>
            </p:cNvPr>
            <p:cNvCxnSpPr>
              <a:cxnSpLocks/>
            </p:cNvCxnSpPr>
            <p:nvPr/>
          </p:nvCxnSpPr>
          <p:spPr>
            <a:xfrm>
              <a:off x="725905" y="70225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Footer Placeholder 9">
              <a:extLst>
                <a:ext uri="{FF2B5EF4-FFF2-40B4-BE49-F238E27FC236}">
                  <a16:creationId xmlns:a16="http://schemas.microsoft.com/office/drawing/2014/main" id="{5772E13B-5B02-4A65-A227-1CFFB5014C1D}"/>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25" name="Straight Connector 24">
              <a:extLst>
                <a:ext uri="{FF2B5EF4-FFF2-40B4-BE49-F238E27FC236}">
                  <a16:creationId xmlns:a16="http://schemas.microsoft.com/office/drawing/2014/main" id="{76CFC050-F1E0-40A1-A945-C31B318EE8B9}"/>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5ADAC1-8955-4796-941C-4915DC595A76}"/>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F1159D22-BDE8-450F-B006-0E99931EDD73}"/>
              </a:ext>
            </a:extLst>
          </p:cNvPr>
          <p:cNvPicPr>
            <a:picLocks noChangeAspect="1"/>
          </p:cNvPicPr>
          <p:nvPr/>
        </p:nvPicPr>
        <p:blipFill>
          <a:blip r:embed="rId8">
            <a:extLst>
              <a:ext uri="{28A0092B-C50C-407E-A947-70E740481C1C}">
                <a14:useLocalDpi xmlns:a14="http://schemas.microsoft.com/office/drawing/2010/main" val="0"/>
              </a:ext>
            </a:extLst>
          </a:blip>
          <a:srcRect t="11988" b="11988"/>
          <a:stretch/>
        </p:blipFill>
        <p:spPr>
          <a:xfrm>
            <a:off x="754401" y="1881281"/>
            <a:ext cx="3137159" cy="4237670"/>
          </a:xfrm>
          <a:prstGeom prst="ellipse">
            <a:avLst/>
          </a:prstGeom>
          <a:ln w="190500" cap="rnd">
            <a:solidFill>
              <a:schemeClr val="accent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B941D59-0812-4FA5-ACD2-C6292795C75E}"/>
              </a:ext>
            </a:extLst>
          </p:cNvPr>
          <p:cNvSpPr txBox="1"/>
          <p:nvPr/>
        </p:nvSpPr>
        <p:spPr>
          <a:xfrm>
            <a:off x="651967" y="1129566"/>
            <a:ext cx="8704467" cy="5644237"/>
          </a:xfrm>
          <a:prstGeom prst="rect">
            <a:avLst/>
          </a:prstGeom>
          <a:solidFill>
            <a:schemeClr val="bg1">
              <a:alpha val="20000"/>
            </a:scheme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20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Josiah’s Passover</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Second Chronicles 35:18 says, “The Passover had not been observed like this in Israel since the days of the prophet Samuel; and none of the kings of Israel had ever celebrated such a Passover as did Josiah” (also compare 2 Kings 23:22). Josiah’s Passover was unique, even compared to the observances under Hezekiah or the observances under Solomon and King David.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Two distinctives set Josiah’s Passover celebration apart. First, under Hezekiah, the temple had not been purified and not all the priests had been consecrated, so the Passover was observed in the second month, following the principle given in Numbers 9:9–12 (2 Chron. 30:3). Under Josiah, the temple had been cleansed and all was in order, allowing the celebration to take place on the fourteenth day of the first month, as commanded by the Lord.</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Second, Josiah’s Passover had a great number of sacrifices. Second Chronicles 35:7–9 says more than 33,000 Passover offerings were provided for the Passover under Josiah, compared to 19,000 for the Passover under Hezekiah.</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Why was Josiah so committed to the Passover celebration? We worship God for who He is and for what He has done. Passover was a celebration of God’s deliverance from the plague of death, and Josiah celebrated that deliverance.</a:t>
            </a:r>
          </a:p>
        </p:txBody>
      </p:sp>
      <p:grpSp>
        <p:nvGrpSpPr>
          <p:cNvPr id="13" name="Group 12">
            <a:extLst>
              <a:ext uri="{FF2B5EF4-FFF2-40B4-BE49-F238E27FC236}">
                <a16:creationId xmlns:a16="http://schemas.microsoft.com/office/drawing/2014/main" id="{37D6C932-7F20-4CBC-A7DF-93F9E3F0A4ED}"/>
              </a:ext>
            </a:extLst>
          </p:cNvPr>
          <p:cNvGrpSpPr/>
          <p:nvPr/>
        </p:nvGrpSpPr>
        <p:grpSpPr>
          <a:xfrm>
            <a:off x="141490" y="158559"/>
            <a:ext cx="11499320" cy="6607557"/>
            <a:chOff x="199385" y="140789"/>
            <a:chExt cx="11499320" cy="6607557"/>
          </a:xfrm>
        </p:grpSpPr>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50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29733" y="4736153"/>
              <a:ext cx="402336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113237"/>
              <a:ext cx="10972800" cy="0"/>
            </a:xfrm>
            <a:prstGeom prst="line">
              <a:avLst/>
            </a:prstGeom>
            <a:ln w="920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73F7E2B0-A1A3-65A5-9CFF-C2AAB986DEBB}"/>
              </a:ext>
            </a:extLst>
          </p:cNvPr>
          <p:cNvSpPr/>
          <p:nvPr/>
        </p:nvSpPr>
        <p:spPr>
          <a:xfrm flipH="1">
            <a:off x="9356437" y="1242801"/>
            <a:ext cx="2835564" cy="5523315"/>
          </a:xfrm>
          <a:prstGeom prst="trapezoid">
            <a:avLst>
              <a:gd name="adj" fmla="val 17554"/>
            </a:avLst>
          </a:prstGeom>
          <a: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a:blipFill>
          <a:ln w="76200">
            <a:solidFill>
              <a:schemeClr val="accent1">
                <a:lumMod val="50000"/>
              </a:schemeClr>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6"/>
            <a:ext cx="10515600" cy="807394"/>
          </a:xfrm>
          <a:ln>
            <a:solidFill>
              <a:schemeClr val="accent1">
                <a:lumMod val="75000"/>
              </a:schemeClr>
            </a:solidFill>
          </a:ln>
        </p:spPr>
        <p:txBody>
          <a:bodyPr>
            <a:normAutofit fontScale="90000"/>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549901"/>
            <a:ext cx="683339" cy="365125"/>
          </a:xfrm>
          <a:ln>
            <a:solidFill>
              <a:schemeClr val="accent1">
                <a:lumMod val="75000"/>
              </a:schemeClr>
            </a:solidFill>
          </a:ln>
        </p:spPr>
        <p:txBody>
          <a:bodyPr/>
          <a:lstStyle/>
          <a:p>
            <a:fld id="{D8DA9DAA-006C-4F4B-980E-E3DF019B24E2}" type="slidenum">
              <a:rPr lang="en-US" sz="2000" smtClean="0">
                <a:solidFill>
                  <a:schemeClr val="tx1"/>
                </a:solidFill>
                <a:latin typeface="Arial Black" panose="020B0A04020102020204" pitchFamily="34" charset="0"/>
              </a:rPr>
              <a:pPr/>
              <a:t>8</a:t>
            </a:fld>
            <a:endParaRPr lang="en-US" sz="2000"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A28FAC5-20F2-D53F-ED64-85B613C9F6AB}"/>
              </a:ext>
            </a:extLst>
          </p:cNvPr>
          <p:cNvSpPr/>
          <p:nvPr/>
        </p:nvSpPr>
        <p:spPr>
          <a:xfrm flipH="1">
            <a:off x="58410" y="-72721"/>
            <a:ext cx="12192000" cy="6858000"/>
          </a:xfrm>
          <a:prstGeom prst="rect">
            <a:avLst/>
          </a:prstGeom>
          <a:blipFill dpi="0" rotWithShape="1">
            <a:blip r:embed="rId3"/>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B941D59-0812-4FA5-ACD2-C6292795C75E}"/>
              </a:ext>
            </a:extLst>
          </p:cNvPr>
          <p:cNvSpPr txBox="1"/>
          <p:nvPr/>
        </p:nvSpPr>
        <p:spPr>
          <a:xfrm>
            <a:off x="3070751" y="1205940"/>
            <a:ext cx="8810844" cy="5481693"/>
          </a:xfrm>
          <a:prstGeom prst="rect">
            <a:avLst/>
          </a:prstGeom>
          <a:solidFill>
            <a:schemeClr val="bg1">
              <a:alpha val="20000"/>
            </a:scheme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16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Organizing the Levites and Priests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2 Chronicles 35:4, Josiah instructs the priests and Levites to “prepare yourselves by families in your divisions, according to the instructions written by David king of Israel and by his son Solomon.” These traditions deriving from King David are found in 1 Chronicles 23–26. There David designates some to supervise work in the temple, some to be officials and judges, others to be gatekeepers, still others as musicians and singers.</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Levites were organized according to the families of Levi’s sons: Gershon, Kohath, and Merari (1 Chron. 23:6). The priests were organized according to the families of Aaron’s sons: Eleazar and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Ithamar</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(see 1 Chron. 24:1–2).</a:t>
            </a:r>
            <a:endPar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u="heavy"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Why the Instructions to the Levites?</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commentator Warren </a:t>
            </a:r>
            <a:r>
              <a:rPr lang="en-US" sz="1600"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Wiersbe</a:t>
            </a: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comments on Josiah’s instructions about carrying the ark (35:3): “Bearing the sacred ark had been the task of the Kohathites (Num. 4), but the nation was no longer a pilgrim people and the ark had been placed in the Holy of Holies in the temple. Inasmuch as the book of the law had been misplaced, and it was kept in the ark (Deut. 31:24–29), it has been conjectured that perhaps the ark had been taken out of the temple and hidden during the evil days of Manasseh and the ark and the book were separated. It’s also been suggested that Manasseh replaced the ark with the image he had made and which he worshiped (23:4–6; 33:7). The Hebrew word translated ‘put’ in 35:3 can be translated ‘leave,’ so the sense of his command might be, ‘Don’t bring the ark—we don’t need it at this time. We’re no longer on the march.’ Some of the enthusiastic Levites might have wanted to add the presence of the ark to the great celebration, even though the law didn’t require it.”</a:t>
            </a:r>
          </a:p>
        </p:txBody>
      </p:sp>
      <p:grpSp>
        <p:nvGrpSpPr>
          <p:cNvPr id="13" name="Group 12">
            <a:extLst>
              <a:ext uri="{FF2B5EF4-FFF2-40B4-BE49-F238E27FC236}">
                <a16:creationId xmlns:a16="http://schemas.microsoft.com/office/drawing/2014/main" id="{37D6C932-7F20-4CBC-A7DF-93F9E3F0A4ED}"/>
              </a:ext>
            </a:extLst>
          </p:cNvPr>
          <p:cNvGrpSpPr/>
          <p:nvPr/>
        </p:nvGrpSpPr>
        <p:grpSpPr>
          <a:xfrm>
            <a:off x="141490" y="158559"/>
            <a:ext cx="11499320" cy="6607557"/>
            <a:chOff x="199385" y="140789"/>
            <a:chExt cx="11499320" cy="6607557"/>
          </a:xfrm>
        </p:grpSpPr>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Josiah Celebrates Passover</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113237"/>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rapezoid 2">
            <a:extLst>
              <a:ext uri="{FF2B5EF4-FFF2-40B4-BE49-F238E27FC236}">
                <a16:creationId xmlns:a16="http://schemas.microsoft.com/office/drawing/2014/main" id="{73F7E2B0-A1A3-65A5-9CFF-C2AAB986DEBB}"/>
              </a:ext>
            </a:extLst>
          </p:cNvPr>
          <p:cNvSpPr/>
          <p:nvPr/>
        </p:nvSpPr>
        <p:spPr>
          <a:xfrm>
            <a:off x="668011" y="2934270"/>
            <a:ext cx="2402740" cy="3728903"/>
          </a:xfrm>
          <a:prstGeom prst="trapezoid">
            <a:avLst>
              <a:gd name="adj" fmla="val 5588"/>
            </a:avLst>
          </a:prstGeom>
          <a: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a:blipFill>
          <a:ln>
            <a:solidFill>
              <a:schemeClr val="accent1">
                <a:lumMod val="75000"/>
              </a:schemeClr>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6"/>
            <a:ext cx="10515600" cy="807394"/>
          </a:xfrm>
          <a:ln>
            <a:solidFill>
              <a:schemeClr val="accent1">
                <a:lumMod val="75000"/>
              </a:schemeClr>
            </a:solidFill>
          </a:ln>
        </p:spPr>
        <p:txBody>
          <a:bodyPr>
            <a:normAutofit fontScale="90000"/>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24427" y="549901"/>
            <a:ext cx="683339" cy="365125"/>
          </a:xfrm>
          <a:ln>
            <a:solidFill>
              <a:schemeClr val="accent1">
                <a:lumMod val="75000"/>
              </a:schemeClr>
            </a:solidFill>
          </a:ln>
        </p:spPr>
        <p:txBody>
          <a:bodyPr/>
          <a:lstStyle/>
          <a:p>
            <a:fld id="{D8DA9DAA-006C-4F4B-980E-E3DF019B24E2}" type="slidenum">
              <a:rPr lang="en-US" sz="2000" smtClean="0">
                <a:solidFill>
                  <a:schemeClr val="tx1"/>
                </a:solidFill>
                <a:latin typeface="Arial Black" panose="020B0A04020102020204" pitchFamily="34" charset="0"/>
              </a:rPr>
              <a:pPr/>
              <a:t>9</a:t>
            </a:fld>
            <a:endParaRPr lang="en-US" sz="2000" dirty="0">
              <a:solidFill>
                <a:schemeClr val="tx1"/>
              </a:solidFill>
              <a:latin typeface="Arial Black" panose="020B0A04020102020204" pitchFamily="34" charset="0"/>
            </a:endParaRPr>
          </a:p>
        </p:txBody>
      </p:sp>
    </p:spTree>
    <p:extLst>
      <p:ext uri="{BB962C8B-B14F-4D97-AF65-F5344CB8AC3E}">
        <p14:creationId xmlns:p14="http://schemas.microsoft.com/office/powerpoint/2010/main" val="3393020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1010</TotalTime>
  <Words>12278</Words>
  <Application>Microsoft Office PowerPoint</Application>
  <PresentationFormat>Widescreen</PresentationFormat>
  <Paragraphs>527</Paragraphs>
  <Slides>21</Slides>
  <Notes>20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Aptos</vt:lpstr>
      <vt:lpstr>Aptos Black</vt:lpstr>
      <vt:lpstr>Arial</vt:lpstr>
      <vt:lpstr>Arial Black</vt:lpstr>
      <vt:lpstr>Calibri</vt:lpstr>
      <vt:lpstr>Cambria Math</vt:lpstr>
      <vt:lpstr>Gotham Book</vt:lpstr>
      <vt:lpstr>Gotham Medium</vt:lpstr>
      <vt:lpstr>Trebuchet MS</vt:lpstr>
      <vt:lpstr>Wingdings</vt:lpstr>
      <vt:lpstr>Wingdings 3</vt:lpstr>
      <vt:lpstr>Facet</vt:lpstr>
      <vt:lpstr>Josiah Celebrates Passover</vt:lpstr>
      <vt:lpstr>Prayer</vt:lpstr>
      <vt:lpstr>Agenda</vt:lpstr>
      <vt:lpstr>Rituals or Ritualism?</vt:lpstr>
      <vt:lpstr>Key Points </vt:lpstr>
      <vt:lpstr>Key Points </vt:lpstr>
      <vt:lpstr>PowerPoint Presentation</vt:lpstr>
      <vt:lpstr>LESSON CONTEXT</vt:lpstr>
      <vt:lpstr>LESSON CONTEXT</vt:lpstr>
      <vt:lpstr>Key Points</vt:lpstr>
      <vt:lpstr>PowerPoint Presentation</vt:lpstr>
      <vt:lpstr>Serve the Lord Your God - 2 Chronicles 35:1–6 KJV</vt:lpstr>
      <vt:lpstr>Not Since the Days of Samuel - 2 Chronicles 35:16–19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9</cp:revision>
  <dcterms:created xsi:type="dcterms:W3CDTF">2023-09-25T14:35:59Z</dcterms:created>
  <dcterms:modified xsi:type="dcterms:W3CDTF">2024-09-18T00:28:09Z</dcterms:modified>
</cp:coreProperties>
</file>