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4"/>
  </p:notesMasterIdLst>
  <p:sldIdLst>
    <p:sldId id="256" r:id="rId2"/>
    <p:sldId id="308" r:id="rId3"/>
    <p:sldId id="307" r:id="rId4"/>
    <p:sldId id="313" r:id="rId5"/>
    <p:sldId id="303" r:id="rId6"/>
    <p:sldId id="507" r:id="rId7"/>
    <p:sldId id="471" r:id="rId8"/>
    <p:sldId id="509" r:id="rId9"/>
    <p:sldId id="501" r:id="rId10"/>
    <p:sldId id="508" r:id="rId11"/>
    <p:sldId id="472" r:id="rId12"/>
    <p:sldId id="284" r:id="rId13"/>
    <p:sldId id="502" r:id="rId14"/>
    <p:sldId id="290" r:id="rId15"/>
    <p:sldId id="464" r:id="rId16"/>
    <p:sldId id="510" r:id="rId17"/>
    <p:sldId id="431" r:id="rId18"/>
    <p:sldId id="432" r:id="rId19"/>
    <p:sldId id="505" r:id="rId20"/>
    <p:sldId id="490" r:id="rId21"/>
    <p:sldId id="512" r:id="rId22"/>
    <p:sldId id="511"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239B96-B829-43D2-988C-BA642F867D59}" v="3" dt="2024-09-13T00:56:10.804"/>
    <p1510:client id="{D992BD51-BF34-4171-ABBF-F221D1A04051}" v="12" dt="2024-09-13T00:42:12.745"/>
    <p1510:client id="{FC5B4ED3-7871-4095-9AB8-3381F5F7F725}" v="294" dt="2024-09-12T19:43:42.6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388" autoAdjust="0"/>
  </p:normalViewPr>
  <p:slideViewPr>
    <p:cSldViewPr snapToGrid="0">
      <p:cViewPr>
        <p:scale>
          <a:sx n="60" d="100"/>
          <a:sy n="60" d="100"/>
        </p:scale>
        <p:origin x="1522" y="-8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27239B96-B829-43D2-988C-BA642F867D59}"/>
    <pc:docChg chg="undo custSel addSld delSld modSld">
      <pc:chgData name="Stanford Bowman" userId="6ede3e4e1afbea80" providerId="LiveId" clId="{27239B96-B829-43D2-988C-BA642F867D59}" dt="2024-09-13T01:10:46.759" v="103" actId="313"/>
      <pc:docMkLst>
        <pc:docMk/>
      </pc:docMkLst>
      <pc:sldChg chg="modSp mod">
        <pc:chgData name="Stanford Bowman" userId="6ede3e4e1afbea80" providerId="LiveId" clId="{27239B96-B829-43D2-988C-BA642F867D59}" dt="2024-09-13T00:52:59.099" v="2" actId="121"/>
        <pc:sldMkLst>
          <pc:docMk/>
          <pc:sldMk cId="3200626889" sldId="256"/>
        </pc:sldMkLst>
        <pc:spChg chg="mod">
          <ac:chgData name="Stanford Bowman" userId="6ede3e4e1afbea80" providerId="LiveId" clId="{27239B96-B829-43D2-988C-BA642F867D59}" dt="2024-09-13T00:52:59.099" v="2" actId="121"/>
          <ac:spMkLst>
            <pc:docMk/>
            <pc:sldMk cId="3200626889" sldId="256"/>
            <ac:spMk id="3" creationId="{F5A0FAEC-80DD-4C2B-B6A3-B9CD37EB0F6D}"/>
          </ac:spMkLst>
        </pc:spChg>
      </pc:sldChg>
      <pc:sldChg chg="modSp add del mod modNotesTx">
        <pc:chgData name="Stanford Bowman" userId="6ede3e4e1afbea80" providerId="LiveId" clId="{27239B96-B829-43D2-988C-BA642F867D59}" dt="2024-09-13T01:10:46.759" v="103" actId="313"/>
        <pc:sldMkLst>
          <pc:docMk/>
          <pc:sldMk cId="302755266" sldId="290"/>
        </pc:sldMkLst>
        <pc:spChg chg="mod">
          <ac:chgData name="Stanford Bowman" userId="6ede3e4e1afbea80" providerId="LiveId" clId="{27239B96-B829-43D2-988C-BA642F867D59}" dt="2024-09-13T01:10:46.759" v="103" actId="313"/>
          <ac:spMkLst>
            <pc:docMk/>
            <pc:sldMk cId="302755266" sldId="290"/>
            <ac:spMk id="3" creationId="{BD90AFB3-CDB8-ABB3-27B0-DD2B8D724A92}"/>
          </ac:spMkLst>
        </pc:spChg>
        <pc:spChg chg="mod">
          <ac:chgData name="Stanford Bowman" userId="6ede3e4e1afbea80" providerId="LiveId" clId="{27239B96-B829-43D2-988C-BA642F867D59}" dt="2024-09-13T01:09:09.524" v="95" actId="20577"/>
          <ac:spMkLst>
            <pc:docMk/>
            <pc:sldMk cId="302755266" sldId="290"/>
            <ac:spMk id="4" creationId="{6B23B896-0450-1478-E8C2-3F855299224E}"/>
          </ac:spMkLst>
        </pc:spChg>
        <pc:spChg chg="mod">
          <ac:chgData name="Stanford Bowman" userId="6ede3e4e1afbea80" providerId="LiveId" clId="{27239B96-B829-43D2-988C-BA642F867D59}" dt="2024-09-13T01:07:03.634" v="78"/>
          <ac:spMkLst>
            <pc:docMk/>
            <pc:sldMk cId="302755266" sldId="290"/>
            <ac:spMk id="5" creationId="{30C654AB-A098-10F8-E65C-363BA0977DBC}"/>
          </ac:spMkLst>
        </pc:spChg>
      </pc:sldChg>
      <pc:sldChg chg="modSp mod modNotesTx">
        <pc:chgData name="Stanford Bowman" userId="6ede3e4e1afbea80" providerId="LiveId" clId="{27239B96-B829-43D2-988C-BA642F867D59}" dt="2024-09-13T01:10:44.144" v="101" actId="313"/>
        <pc:sldMkLst>
          <pc:docMk/>
          <pc:sldMk cId="1613598062" sldId="307"/>
        </pc:sldMkLst>
        <pc:spChg chg="mod">
          <ac:chgData name="Stanford Bowman" userId="6ede3e4e1afbea80" providerId="LiveId" clId="{27239B96-B829-43D2-988C-BA642F867D59}" dt="2024-09-13T01:10:42.283" v="99" actId="313"/>
          <ac:spMkLst>
            <pc:docMk/>
            <pc:sldMk cId="1613598062" sldId="307"/>
            <ac:spMk id="4" creationId="{65DE74E9-AA78-46C1-845A-0B72FA8AF35E}"/>
          </ac:spMkLst>
        </pc:spChg>
        <pc:spChg chg="mod">
          <ac:chgData name="Stanford Bowman" userId="6ede3e4e1afbea80" providerId="LiveId" clId="{27239B96-B829-43D2-988C-BA642F867D59}" dt="2024-09-13T00:53:47.327" v="5" actId="121"/>
          <ac:spMkLst>
            <pc:docMk/>
            <pc:sldMk cId="1613598062" sldId="307"/>
            <ac:spMk id="11" creationId="{4C482057-5E68-4F5C-A743-EEEFF37166C5}"/>
          </ac:spMkLst>
        </pc:spChg>
      </pc:sldChg>
      <pc:sldChg chg="add del">
        <pc:chgData name="Stanford Bowman" userId="6ede3e4e1afbea80" providerId="LiveId" clId="{27239B96-B829-43D2-988C-BA642F867D59}" dt="2024-09-13T01:07:39.467" v="80" actId="2696"/>
        <pc:sldMkLst>
          <pc:docMk/>
          <pc:sldMk cId="2204509585" sldId="464"/>
        </pc:sldMkLst>
      </pc:sldChg>
      <pc:sldChg chg="modSp mod modNotesTx">
        <pc:chgData name="Stanford Bowman" userId="6ede3e4e1afbea80" providerId="LiveId" clId="{27239B96-B829-43D2-988C-BA642F867D59}" dt="2024-09-13T01:10:45.552" v="102" actId="313"/>
        <pc:sldMkLst>
          <pc:docMk/>
          <pc:sldMk cId="2241347876" sldId="502"/>
        </pc:sldMkLst>
        <pc:spChg chg="mod">
          <ac:chgData name="Stanford Bowman" userId="6ede3e4e1afbea80" providerId="LiveId" clId="{27239B96-B829-43D2-988C-BA642F867D59}" dt="2024-09-13T01:10:45.552" v="102" actId="313"/>
          <ac:spMkLst>
            <pc:docMk/>
            <pc:sldMk cId="2241347876" sldId="502"/>
            <ac:spMk id="3" creationId="{BD90AFB3-CDB8-ABB3-27B0-DD2B8D724A92}"/>
          </ac:spMkLst>
        </pc:spChg>
        <pc:spChg chg="mod">
          <ac:chgData name="Stanford Bowman" userId="6ede3e4e1afbea80" providerId="LiveId" clId="{27239B96-B829-43D2-988C-BA642F867D59}" dt="2024-09-13T01:04:47.029" v="72" actId="403"/>
          <ac:spMkLst>
            <pc:docMk/>
            <pc:sldMk cId="2241347876" sldId="502"/>
            <ac:spMk id="4" creationId="{6B23B896-0450-1478-E8C2-3F855299224E}"/>
          </ac:spMkLst>
        </pc:spChg>
        <pc:spChg chg="mod">
          <ac:chgData name="Stanford Bowman" userId="6ede3e4e1afbea80" providerId="LiveId" clId="{27239B96-B829-43D2-988C-BA642F867D59}" dt="2024-09-13T01:07:03.634" v="78"/>
          <ac:spMkLst>
            <pc:docMk/>
            <pc:sldMk cId="2241347876" sldId="502"/>
            <ac:spMk id="5" creationId="{30C654AB-A098-10F8-E65C-363BA0977DBC}"/>
          </ac:spMkLst>
        </pc:spChg>
        <pc:spChg chg="mod">
          <ac:chgData name="Stanford Bowman" userId="6ede3e4e1afbea80" providerId="LiveId" clId="{27239B96-B829-43D2-988C-BA642F867D59}" dt="2024-09-13T01:05:21.077" v="74" actId="14100"/>
          <ac:spMkLst>
            <pc:docMk/>
            <pc:sldMk cId="2241347876" sldId="502"/>
            <ac:spMk id="8" creationId="{05054887-9E33-8BF2-A51E-6FCF9F45C163}"/>
          </ac:spMkLst>
        </pc:spChg>
        <pc:picChg chg="mod">
          <ac:chgData name="Stanford Bowman" userId="6ede3e4e1afbea80" providerId="LiveId" clId="{27239B96-B829-43D2-988C-BA642F867D59}" dt="2024-09-13T01:06:01.580" v="77" actId="14100"/>
          <ac:picMkLst>
            <pc:docMk/>
            <pc:sldMk cId="2241347876" sldId="502"/>
            <ac:picMk id="2" creationId="{61FDEEEF-8505-947B-04E6-92AA374C4973}"/>
          </ac:picMkLst>
        </pc:picChg>
      </pc:sldChg>
    </pc:docChg>
  </pc:docChgLst>
  <pc:docChgLst>
    <pc:chgData name="Stanford Bowman" userId="6ede3e4e1afbea80" providerId="LiveId" clId="{D992BD51-BF34-4171-ABBF-F221D1A04051}"/>
    <pc:docChg chg="undo custSel addSld delSld modSld sldOrd">
      <pc:chgData name="Stanford Bowman" userId="6ede3e4e1afbea80" providerId="LiveId" clId="{D992BD51-BF34-4171-ABBF-F221D1A04051}" dt="2024-09-13T00:51:09.198" v="156"/>
      <pc:docMkLst>
        <pc:docMk/>
      </pc:docMkLst>
      <pc:sldChg chg="modNotesTx">
        <pc:chgData name="Stanford Bowman" userId="6ede3e4e1afbea80" providerId="LiveId" clId="{D992BD51-BF34-4171-ABBF-F221D1A04051}" dt="2024-09-13T00:51:09.198" v="156"/>
        <pc:sldMkLst>
          <pc:docMk/>
          <pc:sldMk cId="3200626889" sldId="256"/>
        </pc:sldMkLst>
      </pc:sldChg>
      <pc:sldChg chg="modNotes">
        <pc:chgData name="Stanford Bowman" userId="6ede3e4e1afbea80" providerId="LiveId" clId="{D992BD51-BF34-4171-ABBF-F221D1A04051}" dt="2024-09-13T00:32:08.253" v="6" actId="27636"/>
        <pc:sldMkLst>
          <pc:docMk/>
          <pc:sldMk cId="1145517130" sldId="431"/>
        </pc:sldMkLst>
      </pc:sldChg>
      <pc:sldChg chg="modNotes">
        <pc:chgData name="Stanford Bowman" userId="6ede3e4e1afbea80" providerId="LiveId" clId="{D992BD51-BF34-4171-ABBF-F221D1A04051}" dt="2024-09-13T00:32:08.305" v="7" actId="27636"/>
        <pc:sldMkLst>
          <pc:docMk/>
          <pc:sldMk cId="0" sldId="432"/>
        </pc:sldMkLst>
      </pc:sldChg>
      <pc:sldChg chg="delSp modSp mod ord delAnim modNotes modNotesTx">
        <pc:chgData name="Stanford Bowman" userId="6ede3e4e1afbea80" providerId="LiveId" clId="{D992BD51-BF34-4171-ABBF-F221D1A04051}" dt="2024-09-13T00:37:28.535" v="135"/>
        <pc:sldMkLst>
          <pc:docMk/>
          <pc:sldMk cId="2164291554" sldId="490"/>
        </pc:sldMkLst>
        <pc:spChg chg="mod">
          <ac:chgData name="Stanford Bowman" userId="6ede3e4e1afbea80" providerId="LiveId" clId="{D992BD51-BF34-4171-ABBF-F221D1A04051}" dt="2024-09-13T00:36:47.339" v="132" actId="6549"/>
          <ac:spMkLst>
            <pc:docMk/>
            <pc:sldMk cId="2164291554" sldId="490"/>
            <ac:spMk id="3" creationId="{C173528E-EDC8-4FBE-9BE9-878B206B957E}"/>
          </ac:spMkLst>
        </pc:spChg>
        <pc:spChg chg="mod">
          <ac:chgData name="Stanford Bowman" userId="6ede3e4e1afbea80" providerId="LiveId" clId="{D992BD51-BF34-4171-ABBF-F221D1A04051}" dt="2024-09-13T00:36:42.121" v="131" actId="404"/>
          <ac:spMkLst>
            <pc:docMk/>
            <pc:sldMk cId="2164291554" sldId="490"/>
            <ac:spMk id="17" creationId="{14AC41A1-33C5-4C7C-B422-50039177CC54}"/>
          </ac:spMkLst>
        </pc:spChg>
        <pc:spChg chg="del">
          <ac:chgData name="Stanford Bowman" userId="6ede3e4e1afbea80" providerId="LiveId" clId="{D992BD51-BF34-4171-ABBF-F221D1A04051}" dt="2024-09-13T00:35:23.293" v="95" actId="478"/>
          <ac:spMkLst>
            <pc:docMk/>
            <pc:sldMk cId="2164291554" sldId="490"/>
            <ac:spMk id="19" creationId="{A4790069-3926-4E2F-88BC-83AD742323DE}"/>
          </ac:spMkLst>
        </pc:spChg>
        <pc:spChg chg="mod">
          <ac:chgData name="Stanford Bowman" userId="6ede3e4e1afbea80" providerId="LiveId" clId="{D992BD51-BF34-4171-ABBF-F221D1A04051}" dt="2024-09-13T00:36:42.121" v="131" actId="404"/>
          <ac:spMkLst>
            <pc:docMk/>
            <pc:sldMk cId="2164291554" sldId="490"/>
            <ac:spMk id="21" creationId="{D5CA7739-1376-4613-8ADE-73CDD8360891}"/>
          </ac:spMkLst>
        </pc:spChg>
        <pc:spChg chg="mod">
          <ac:chgData name="Stanford Bowman" userId="6ede3e4e1afbea80" providerId="LiveId" clId="{D992BD51-BF34-4171-ABBF-F221D1A04051}" dt="2024-09-13T00:33:13.607" v="21" actId="20577"/>
          <ac:spMkLst>
            <pc:docMk/>
            <pc:sldMk cId="2164291554" sldId="490"/>
            <ac:spMk id="23" creationId="{4AE1B342-E6EE-45AE-83D4-7797DFEF110B}"/>
          </ac:spMkLst>
        </pc:spChg>
      </pc:sldChg>
      <pc:sldChg chg="del">
        <pc:chgData name="Stanford Bowman" userId="6ede3e4e1afbea80" providerId="LiveId" clId="{D992BD51-BF34-4171-ABBF-F221D1A04051}" dt="2024-09-13T00:37:25.672" v="133" actId="47"/>
        <pc:sldMkLst>
          <pc:docMk/>
          <pc:sldMk cId="3408781321" sldId="504"/>
        </pc:sldMkLst>
      </pc:sldChg>
      <pc:sldChg chg="modSp mod">
        <pc:chgData name="Stanford Bowman" userId="6ede3e4e1afbea80" providerId="LiveId" clId="{D992BD51-BF34-4171-ABBF-F221D1A04051}" dt="2024-09-13T00:30:30.124" v="1" actId="1076"/>
        <pc:sldMkLst>
          <pc:docMk/>
          <pc:sldMk cId="3745654297" sldId="505"/>
        </pc:sldMkLst>
        <pc:spChg chg="mod">
          <ac:chgData name="Stanford Bowman" userId="6ede3e4e1afbea80" providerId="LiveId" clId="{D992BD51-BF34-4171-ABBF-F221D1A04051}" dt="2024-09-13T00:30:30.124" v="1" actId="1076"/>
          <ac:spMkLst>
            <pc:docMk/>
            <pc:sldMk cId="3745654297" sldId="505"/>
            <ac:spMk id="4" creationId="{AED00701-B42A-E1E8-42DC-0914BA385DDA}"/>
          </ac:spMkLst>
        </pc:spChg>
      </pc:sldChg>
      <pc:sldChg chg="del">
        <pc:chgData name="Stanford Bowman" userId="6ede3e4e1afbea80" providerId="LiveId" clId="{D992BD51-BF34-4171-ABBF-F221D1A04051}" dt="2024-09-13T00:30:49.088" v="5" actId="2696"/>
        <pc:sldMkLst>
          <pc:docMk/>
          <pc:sldMk cId="4067152963" sldId="506"/>
        </pc:sldMkLst>
      </pc:sldChg>
      <pc:sldChg chg="add ord">
        <pc:chgData name="Stanford Bowman" userId="6ede3e4e1afbea80" providerId="LiveId" clId="{D992BD51-BF34-4171-ABBF-F221D1A04051}" dt="2024-09-13T00:30:43.486" v="4"/>
        <pc:sldMkLst>
          <pc:docMk/>
          <pc:sldMk cId="3178984833" sldId="511"/>
        </pc:sldMkLst>
      </pc:sldChg>
      <pc:sldChg chg="modSp add mod modNotesTx">
        <pc:chgData name="Stanford Bowman" userId="6ede3e4e1afbea80" providerId="LiveId" clId="{D992BD51-BF34-4171-ABBF-F221D1A04051}" dt="2024-09-13T00:42:12.745" v="155"/>
        <pc:sldMkLst>
          <pc:docMk/>
          <pc:sldMk cId="315516449" sldId="512"/>
        </pc:sldMkLst>
        <pc:spChg chg="mod">
          <ac:chgData name="Stanford Bowman" userId="6ede3e4e1afbea80" providerId="LiveId" clId="{D992BD51-BF34-4171-ABBF-F221D1A04051}" dt="2024-09-13T00:41:45.617" v="154"/>
          <ac:spMkLst>
            <pc:docMk/>
            <pc:sldMk cId="315516449" sldId="512"/>
            <ac:spMk id="3" creationId="{C173528E-EDC8-4FBE-9BE9-878B206B957E}"/>
          </ac:spMkLst>
        </pc:spChg>
        <pc:spChg chg="mod">
          <ac:chgData name="Stanford Bowman" userId="6ede3e4e1afbea80" providerId="LiveId" clId="{D992BD51-BF34-4171-ABBF-F221D1A04051}" dt="2024-09-13T00:42:12.745" v="155"/>
          <ac:spMkLst>
            <pc:docMk/>
            <pc:sldMk cId="315516449" sldId="512"/>
            <ac:spMk id="17" creationId="{14AC41A1-33C5-4C7C-B422-50039177CC54}"/>
          </ac:spMkLst>
        </pc:spChg>
        <pc:spChg chg="mod">
          <ac:chgData name="Stanford Bowman" userId="6ede3e4e1afbea80" providerId="LiveId" clId="{D992BD51-BF34-4171-ABBF-F221D1A04051}" dt="2024-09-13T00:40:51.705" v="151"/>
          <ac:spMkLst>
            <pc:docMk/>
            <pc:sldMk cId="315516449" sldId="512"/>
            <ac:spMk id="21" creationId="{D5CA7739-1376-4613-8ADE-73CDD8360891}"/>
          </ac:spMkLst>
        </pc:spChg>
        <pc:spChg chg="mod">
          <ac:chgData name="Stanford Bowman" userId="6ede3e4e1afbea80" providerId="LiveId" clId="{D992BD51-BF34-4171-ABBF-F221D1A04051}" dt="2024-09-13T00:39:41.793" v="145" actId="14100"/>
          <ac:spMkLst>
            <pc:docMk/>
            <pc:sldMk cId="315516449" sldId="512"/>
            <ac:spMk id="23" creationId="{4AE1B342-E6EE-45AE-83D4-7797DFEF110B}"/>
          </ac:spMkLst>
        </pc:spChg>
      </pc:sldChg>
    </pc:docChg>
  </pc:docChgLst>
  <pc:docChgLst>
    <pc:chgData name="Stanford Bowman" userId="6ede3e4e1afbea80" providerId="LiveId" clId="{D8DB8F68-81E4-4399-BDED-A3AD0E911055}"/>
    <pc:docChg chg="undo custSel addSld delSld modSld sldOrd modMainMaster">
      <pc:chgData name="Stanford Bowman" userId="6ede3e4e1afbea80" providerId="LiveId" clId="{D8DB8F68-81E4-4399-BDED-A3AD0E911055}" dt="2023-10-02T23:35:12.229" v="1029" actId="1076"/>
      <pc:docMkLst>
        <pc:docMk/>
      </pc:docMkLst>
      <pc:sldChg chg="addSp delSp modSp mod setBg">
        <pc:chgData name="Stanford Bowman" userId="6ede3e4e1afbea80" providerId="LiveId" clId="{D8DB8F68-81E4-4399-BDED-A3AD0E911055}" dt="2023-10-02T23:35:12.229" v="1029" actId="1076"/>
        <pc:sldMkLst>
          <pc:docMk/>
          <pc:sldMk cId="3200626889" sldId="256"/>
        </pc:sldMkLst>
        <pc:spChg chg="add del mod">
          <ac:chgData name="Stanford Bowman" userId="6ede3e4e1afbea80" providerId="LiveId" clId="{D8DB8F68-81E4-4399-BDED-A3AD0E911055}" dt="2023-09-25T22:19:42.110" v="4" actId="21"/>
          <ac:spMkLst>
            <pc:docMk/>
            <pc:sldMk cId="3200626889" sldId="256"/>
            <ac:spMk id="4" creationId="{67AB3310-CDD9-07D8-C99B-AF19912D8B39}"/>
          </ac:spMkLst>
        </pc:spChg>
        <pc:spChg chg="mod ord">
          <ac:chgData name="Stanford Bowman" userId="6ede3e4e1afbea80" providerId="LiveId" clId="{D8DB8F68-81E4-4399-BDED-A3AD0E911055}" dt="2023-10-02T23:35:12.229" v="1029" actId="1076"/>
          <ac:spMkLst>
            <pc:docMk/>
            <pc:sldMk cId="3200626889" sldId="256"/>
            <ac:spMk id="5" creationId="{B0D194DB-25C8-436E-B1D6-CD9689FE1098}"/>
          </ac:spMkLst>
        </pc:spChg>
      </pc:sldChg>
      <pc:sldChg chg="modSp mod">
        <pc:chgData name="Stanford Bowman" userId="6ede3e4e1afbea80" providerId="LiveId" clId="{D8DB8F68-81E4-4399-BDED-A3AD0E911055}" dt="2023-09-30T23:23:33.562" v="1008" actId="207"/>
        <pc:sldMkLst>
          <pc:docMk/>
          <pc:sldMk cId="1289981395" sldId="284"/>
        </pc:sldMkLst>
        <pc:spChg chg="mod">
          <ac:chgData name="Stanford Bowman" userId="6ede3e4e1afbea80" providerId="LiveId" clId="{D8DB8F68-81E4-4399-BDED-A3AD0E911055}" dt="2023-09-25T22:49:34.295" v="207" actId="255"/>
          <ac:spMkLst>
            <pc:docMk/>
            <pc:sldMk cId="1289981395" sldId="284"/>
            <ac:spMk id="4" creationId="{6B23B896-0450-1478-E8C2-3F855299224E}"/>
          </ac:spMkLst>
        </pc:spChg>
        <pc:spChg chg="mod">
          <ac:chgData name="Stanford Bowman" userId="6ede3e4e1afbea80" providerId="LiveId" clId="{D8DB8F68-81E4-4399-BDED-A3AD0E911055}" dt="2023-09-25T22:46:17.721" v="172" actId="27636"/>
          <ac:spMkLst>
            <pc:docMk/>
            <pc:sldMk cId="1289981395" sldId="284"/>
            <ac:spMk id="8" creationId="{C4861362-F672-04A9-E1D9-3D4834500D5C}"/>
          </ac:spMkLst>
        </pc:spChg>
        <pc:spChg chg="mod">
          <ac:chgData name="Stanford Bowman" userId="6ede3e4e1afbea80" providerId="LiveId" clId="{D8DB8F68-81E4-4399-BDED-A3AD0E911055}" dt="2023-09-25T22:46:28.787" v="178" actId="121"/>
          <ac:spMkLst>
            <pc:docMk/>
            <pc:sldMk cId="1289981395" sldId="284"/>
            <ac:spMk id="12" creationId="{0ADC5F61-CED4-4A66-ACAB-B22AE880D933}"/>
          </ac:spMkLst>
        </pc:spChg>
        <pc:spChg chg="mod">
          <ac:chgData name="Stanford Bowman" userId="6ede3e4e1afbea80" providerId="LiveId" clId="{D8DB8F68-81E4-4399-BDED-A3AD0E911055}" dt="2023-09-30T23:23:33.562" v="1008" actId="207"/>
          <ac:spMkLst>
            <pc:docMk/>
            <pc:sldMk cId="1289981395" sldId="284"/>
            <ac:spMk id="13" creationId="{7922DA03-4AA7-4C33-BB3C-C9CE1EAEBC7F}"/>
          </ac:spMkLst>
        </pc:spChg>
        <pc:cxnChg chg="mod">
          <ac:chgData name="Stanford Bowman" userId="6ede3e4e1afbea80" providerId="LiveId" clId="{D8DB8F68-81E4-4399-BDED-A3AD0E911055}" dt="2023-09-30T23:23:31.248" v="1007" actId="208"/>
          <ac:cxnSpMkLst>
            <pc:docMk/>
            <pc:sldMk cId="1289981395" sldId="284"/>
            <ac:cxnSpMk id="7" creationId="{6FA6480E-F333-D81F-ACE2-B77DBA84DB04}"/>
          </ac:cxnSpMkLst>
        </pc:cxnChg>
        <pc:cxnChg chg="mod">
          <ac:chgData name="Stanford Bowman" userId="6ede3e4e1afbea80" providerId="LiveId" clId="{D8DB8F68-81E4-4399-BDED-A3AD0E911055}" dt="2023-09-30T23:23:31.248" v="1007" actId="208"/>
          <ac:cxnSpMkLst>
            <pc:docMk/>
            <pc:sldMk cId="1289981395" sldId="284"/>
            <ac:cxnSpMk id="9" creationId="{C10112F0-6797-2FB5-E372-AF8DB3AE2FC0}"/>
          </ac:cxnSpMkLst>
        </pc:cxnChg>
        <pc:cxnChg chg="mod">
          <ac:chgData name="Stanford Bowman" userId="6ede3e4e1afbea80" providerId="LiveId" clId="{D8DB8F68-81E4-4399-BDED-A3AD0E911055}" dt="2023-09-30T23:23:31.248" v="1007" actId="208"/>
          <ac:cxnSpMkLst>
            <pc:docMk/>
            <pc:sldMk cId="1289981395" sldId="284"/>
            <ac:cxnSpMk id="16" creationId="{BA8694C5-5515-4080-BB94-A172C0192668}"/>
          </ac:cxnSpMkLst>
        </pc:cxnChg>
      </pc:sldChg>
      <pc:sldChg chg="modSp mod modNotesTx">
        <pc:chgData name="Stanford Bowman" userId="6ede3e4e1afbea80" providerId="LiveId" clId="{D8DB8F68-81E4-4399-BDED-A3AD0E911055}" dt="2023-09-30T23:33:32.075" v="1020" actId="6549"/>
        <pc:sldMkLst>
          <pc:docMk/>
          <pc:sldMk cId="302755266" sldId="290"/>
        </pc:sldMkLst>
        <pc:spChg chg="mod">
          <ac:chgData name="Stanford Bowman" userId="6ede3e4e1afbea80" providerId="LiveId" clId="{D8DB8F68-81E4-4399-BDED-A3AD0E911055}" dt="2023-09-25T22:58:19.259" v="308" actId="207"/>
          <ac:spMkLst>
            <pc:docMk/>
            <pc:sldMk cId="302755266" sldId="290"/>
            <ac:spMk id="3" creationId="{BD90AFB3-CDB8-ABB3-27B0-DD2B8D724A92}"/>
          </ac:spMkLst>
        </pc:spChg>
        <pc:spChg chg="mod">
          <ac:chgData name="Stanford Bowman" userId="6ede3e4e1afbea80" providerId="LiveId" clId="{D8DB8F68-81E4-4399-BDED-A3AD0E911055}" dt="2023-09-25T23:00:23.098" v="319" actId="14861"/>
          <ac:spMkLst>
            <pc:docMk/>
            <pc:sldMk cId="302755266" sldId="290"/>
            <ac:spMk id="4" creationId="{6B23B896-0450-1478-E8C2-3F855299224E}"/>
          </ac:spMkLst>
        </pc:spChg>
        <pc:spChg chg="mod">
          <ac:chgData name="Stanford Bowman" userId="6ede3e4e1afbea80" providerId="LiveId" clId="{D8DB8F68-81E4-4399-BDED-A3AD0E911055}" dt="2023-09-25T23:00:23.098" v="319" actId="14861"/>
          <ac:spMkLst>
            <pc:docMk/>
            <pc:sldMk cId="302755266" sldId="290"/>
            <ac:spMk id="5" creationId="{30C654AB-A098-10F8-E65C-363BA0977DBC}"/>
          </ac:spMkLst>
        </pc:spChg>
        <pc:spChg chg="mod">
          <ac:chgData name="Stanford Bowman" userId="6ede3e4e1afbea80" providerId="LiveId" clId="{D8DB8F68-81E4-4399-BDED-A3AD0E911055}" dt="2023-09-30T23:24:42.250" v="1019" actId="2711"/>
          <ac:spMkLst>
            <pc:docMk/>
            <pc:sldMk cId="302755266" sldId="290"/>
            <ac:spMk id="6" creationId="{A0671547-CD94-CEC5-CC74-8CEDAB88583F}"/>
          </ac:spMkLst>
        </pc:spChg>
        <pc:spChg chg="mod">
          <ac:chgData name="Stanford Bowman" userId="6ede3e4e1afbea80" providerId="LiveId" clId="{D8DB8F68-81E4-4399-BDED-A3AD0E911055}" dt="2023-09-25T23:01:05.216" v="324" actId="403"/>
          <ac:spMkLst>
            <pc:docMk/>
            <pc:sldMk cId="302755266" sldId="290"/>
            <ac:spMk id="10" creationId="{62F298D1-7E63-498C-9FDC-6BABB06F2BA6}"/>
          </ac:spMkLst>
        </pc:spChg>
        <pc:picChg chg="mod ord">
          <ac:chgData name="Stanford Bowman" userId="6ede3e4e1afbea80" providerId="LiveId" clId="{D8DB8F68-81E4-4399-BDED-A3AD0E911055}" dt="2023-09-30T23:08:01.109" v="882" actId="1076"/>
          <ac:picMkLst>
            <pc:docMk/>
            <pc:sldMk cId="302755266" sldId="290"/>
            <ac:picMk id="7" creationId="{BB05C875-0B86-4F58-8A94-C946EF7C25B1}"/>
          </ac:picMkLst>
        </pc:picChg>
        <pc:cxnChg chg="mod">
          <ac:chgData name="Stanford Bowman" userId="6ede3e4e1afbea80" providerId="LiveId" clId="{D8DB8F68-81E4-4399-BDED-A3AD0E911055}" dt="2023-09-30T23:24:36.933" v="1017" actId="208"/>
          <ac:cxnSpMkLst>
            <pc:docMk/>
            <pc:sldMk cId="302755266" sldId="290"/>
            <ac:cxnSpMk id="9" creationId="{54FFE301-C26F-9262-CCB8-88228BBE875E}"/>
          </ac:cxnSpMkLst>
        </pc:cxnChg>
        <pc:cxnChg chg="mod">
          <ac:chgData name="Stanford Bowman" userId="6ede3e4e1afbea80" providerId="LiveId" clId="{D8DB8F68-81E4-4399-BDED-A3AD0E911055}" dt="2023-09-30T23:24:36.933" v="1017" actId="208"/>
          <ac:cxnSpMkLst>
            <pc:docMk/>
            <pc:sldMk cId="302755266" sldId="290"/>
            <ac:cxnSpMk id="11" creationId="{E3A27209-192F-3BAA-0113-4ED7836E392A}"/>
          </ac:cxnSpMkLst>
        </pc:cxnChg>
        <pc:cxnChg chg="mod">
          <ac:chgData name="Stanford Bowman" userId="6ede3e4e1afbea80" providerId="LiveId" clId="{D8DB8F68-81E4-4399-BDED-A3AD0E911055}" dt="2023-09-30T23:24:36.933" v="1017" actId="208"/>
          <ac:cxnSpMkLst>
            <pc:docMk/>
            <pc:sldMk cId="302755266" sldId="290"/>
            <ac:cxnSpMk id="13" creationId="{A2086246-AB3E-4865-A8F1-DCAE40851722}"/>
          </ac:cxnSpMkLst>
        </pc:cxnChg>
      </pc:sldChg>
      <pc:sldChg chg="modSp mod">
        <pc:chgData name="Stanford Bowman" userId="6ede3e4e1afbea80" providerId="LiveId" clId="{D8DB8F68-81E4-4399-BDED-A3AD0E911055}" dt="2023-09-30T23:15:39.935" v="892" actId="208"/>
        <pc:sldMkLst>
          <pc:docMk/>
          <pc:sldMk cId="3159288639" sldId="303"/>
        </pc:sldMkLst>
        <pc:spChg chg="mod">
          <ac:chgData name="Stanford Bowman" userId="6ede3e4e1afbea80" providerId="LiveId" clId="{D8DB8F68-81E4-4399-BDED-A3AD0E911055}" dt="2023-09-25T22:30:40.025" v="77" actId="403"/>
          <ac:spMkLst>
            <pc:docMk/>
            <pc:sldMk cId="3159288639" sldId="303"/>
            <ac:spMk id="6" creationId="{AB55FF1C-3CBD-419A-9DE4-7A8AA6371B6A}"/>
          </ac:spMkLst>
        </pc:spChg>
        <pc:spChg chg="mod">
          <ac:chgData name="Stanford Bowman" userId="6ede3e4e1afbea80" providerId="LiveId" clId="{D8DB8F68-81E4-4399-BDED-A3AD0E911055}" dt="2023-09-30T23:15:39.935" v="892" actId="208"/>
          <ac:spMkLst>
            <pc:docMk/>
            <pc:sldMk cId="3159288639" sldId="303"/>
            <ac:spMk id="9" creationId="{D7FC8CD1-408E-4146-94C5-2737697D80BE}"/>
          </ac:spMkLst>
        </pc:spChg>
        <pc:spChg chg="mod">
          <ac:chgData name="Stanford Bowman" userId="6ede3e4e1afbea80" providerId="LiveId" clId="{D8DB8F68-81E4-4399-BDED-A3AD0E911055}" dt="2023-09-30T23:15:39.935" v="892" actId="208"/>
          <ac:spMkLst>
            <pc:docMk/>
            <pc:sldMk cId="3159288639" sldId="303"/>
            <ac:spMk id="16" creationId="{CA164D59-6240-2AFA-10E0-4B6D22C4223B}"/>
          </ac:spMkLst>
        </pc:spChg>
        <pc:grpChg chg="mod">
          <ac:chgData name="Stanford Bowman" userId="6ede3e4e1afbea80" providerId="LiveId" clId="{D8DB8F68-81E4-4399-BDED-A3AD0E911055}" dt="2023-09-30T23:15:35.194" v="890" actId="1076"/>
          <ac:grpSpMkLst>
            <pc:docMk/>
            <pc:sldMk cId="3159288639" sldId="303"/>
            <ac:grpSpMk id="2" creationId="{91B75E6D-DD3F-4ED8-9EE6-2B6AADF51746}"/>
          </ac:grpSpMkLst>
        </pc:grpChg>
        <pc:graphicFrameChg chg="mod modGraphic">
          <ac:chgData name="Stanford Bowman" userId="6ede3e4e1afbea80" providerId="LiveId" clId="{D8DB8F68-81E4-4399-BDED-A3AD0E911055}" dt="2023-09-30T23:15:14.131" v="887" actId="207"/>
          <ac:graphicFrameMkLst>
            <pc:docMk/>
            <pc:sldMk cId="3159288639" sldId="303"/>
            <ac:graphicFrameMk id="11" creationId="{503F7713-8E67-1421-2A8A-400A0F3D2CE1}"/>
          </ac:graphicFrameMkLst>
        </pc:graphicFrameChg>
        <pc:cxnChg chg="mod">
          <ac:chgData name="Stanford Bowman" userId="6ede3e4e1afbea80" providerId="LiveId" clId="{D8DB8F68-81E4-4399-BDED-A3AD0E911055}" dt="2023-09-30T23:15:39.935" v="892" actId="208"/>
          <ac:cxnSpMkLst>
            <pc:docMk/>
            <pc:sldMk cId="3159288639" sldId="303"/>
            <ac:cxnSpMk id="8" creationId="{6B4C1740-1802-4C5A-A7EF-499332B34CE5}"/>
          </ac:cxnSpMkLst>
        </pc:cxnChg>
        <pc:cxnChg chg="mod">
          <ac:chgData name="Stanford Bowman" userId="6ede3e4e1afbea80" providerId="LiveId" clId="{D8DB8F68-81E4-4399-BDED-A3AD0E911055}" dt="2023-09-30T23:15:39.935" v="892" actId="208"/>
          <ac:cxnSpMkLst>
            <pc:docMk/>
            <pc:sldMk cId="3159288639" sldId="303"/>
            <ac:cxnSpMk id="10" creationId="{03AE2B84-76CE-484C-ACBD-E726AA9B4644}"/>
          </ac:cxnSpMkLst>
        </pc:cxnChg>
        <pc:cxnChg chg="mod">
          <ac:chgData name="Stanford Bowman" userId="6ede3e4e1afbea80" providerId="LiveId" clId="{D8DB8F68-81E4-4399-BDED-A3AD0E911055}" dt="2023-09-30T23:15:39.935" v="892" actId="208"/>
          <ac:cxnSpMkLst>
            <pc:docMk/>
            <pc:sldMk cId="3159288639" sldId="303"/>
            <ac:cxnSpMk id="12" creationId="{6358391B-1C42-4FAC-B25F-EA1F02AD3D50}"/>
          </ac:cxnSpMkLst>
        </pc:cxnChg>
      </pc:sldChg>
      <pc:sldChg chg="modSp mod">
        <pc:chgData name="Stanford Bowman" userId="6ede3e4e1afbea80" providerId="LiveId" clId="{D8DB8F68-81E4-4399-BDED-A3AD0E911055}" dt="2023-09-30T23:20:53.596" v="990" actId="207"/>
        <pc:sldMkLst>
          <pc:docMk/>
          <pc:sldMk cId="1613598062" sldId="307"/>
        </pc:sldMkLst>
        <pc:spChg chg="mod">
          <ac:chgData name="Stanford Bowman" userId="6ede3e4e1afbea80" providerId="LiveId" clId="{D8DB8F68-81E4-4399-BDED-A3AD0E911055}" dt="2023-09-25T22:24:50.550" v="21" actId="207"/>
          <ac:spMkLst>
            <pc:docMk/>
            <pc:sldMk cId="1613598062" sldId="307"/>
            <ac:spMk id="2" creationId="{A35AB39C-0BB4-59FD-B882-7E7F84877A58}"/>
          </ac:spMkLst>
        </pc:spChg>
        <pc:spChg chg="mod">
          <ac:chgData name="Stanford Bowman" userId="6ede3e4e1afbea80" providerId="LiveId" clId="{D8DB8F68-81E4-4399-BDED-A3AD0E911055}" dt="2023-09-25T22:21:54.181" v="11" actId="207"/>
          <ac:spMkLst>
            <pc:docMk/>
            <pc:sldMk cId="1613598062" sldId="307"/>
            <ac:spMk id="3" creationId="{1DDBBC93-70DF-4E4E-98E3-08124185AB18}"/>
          </ac:spMkLst>
        </pc:spChg>
        <pc:spChg chg="mod">
          <ac:chgData name="Stanford Bowman" userId="6ede3e4e1afbea80" providerId="LiveId" clId="{D8DB8F68-81E4-4399-BDED-A3AD0E911055}" dt="2023-09-30T23:06:24.954" v="878" actId="207"/>
          <ac:spMkLst>
            <pc:docMk/>
            <pc:sldMk cId="1613598062" sldId="307"/>
            <ac:spMk id="4" creationId="{65DE74E9-AA78-46C1-845A-0B72FA8AF35E}"/>
          </ac:spMkLst>
        </pc:spChg>
        <pc:spChg chg="mod">
          <ac:chgData name="Stanford Bowman" userId="6ede3e4e1afbea80" providerId="LiveId" clId="{D8DB8F68-81E4-4399-BDED-A3AD0E911055}" dt="2023-09-25T22:24:30.738" v="19" actId="207"/>
          <ac:spMkLst>
            <pc:docMk/>
            <pc:sldMk cId="1613598062" sldId="307"/>
            <ac:spMk id="11" creationId="{4C482057-5E68-4F5C-A743-EEEFF37166C5}"/>
          </ac:spMkLst>
        </pc:spChg>
        <pc:spChg chg="mod">
          <ac:chgData name="Stanford Bowman" userId="6ede3e4e1afbea80" providerId="LiveId" clId="{D8DB8F68-81E4-4399-BDED-A3AD0E911055}" dt="2023-09-30T23:20:53.596" v="990" actId="207"/>
          <ac:spMkLst>
            <pc:docMk/>
            <pc:sldMk cId="1613598062" sldId="307"/>
            <ac:spMk id="19" creationId="{1F41264E-6AAC-4CF5-A1AE-FA355D1BB31F}"/>
          </ac:spMkLst>
        </pc:spChg>
      </pc:sldChg>
      <pc:sldChg chg="modSp mod setBg">
        <pc:chgData name="Stanford Bowman" userId="6ede3e4e1afbea80" providerId="LiveId" clId="{D8DB8F68-81E4-4399-BDED-A3AD0E911055}" dt="2023-09-25T22:21:32.352" v="10"/>
        <pc:sldMkLst>
          <pc:docMk/>
          <pc:sldMk cId="365334912" sldId="308"/>
        </pc:sldMkLst>
        <pc:spChg chg="mod">
          <ac:chgData name="Stanford Bowman" userId="6ede3e4e1afbea80" providerId="LiveId" clId="{D8DB8F68-81E4-4399-BDED-A3AD0E911055}" dt="2023-09-25T22:20:39.387" v="6" actId="207"/>
          <ac:spMkLst>
            <pc:docMk/>
            <pc:sldMk cId="365334912" sldId="308"/>
            <ac:spMk id="3" creationId="{0115FF41-AFA4-4D25-AB42-AB034F4B4FEC}"/>
          </ac:spMkLst>
        </pc:spChg>
        <pc:spChg chg="mod">
          <ac:chgData name="Stanford Bowman" userId="6ede3e4e1afbea80" providerId="LiveId" clId="{D8DB8F68-81E4-4399-BDED-A3AD0E911055}" dt="2023-09-25T22:21:09.087" v="9" actId="339"/>
          <ac:spMkLst>
            <pc:docMk/>
            <pc:sldMk cId="365334912" sldId="308"/>
            <ac:spMk id="4" creationId="{B0881FA9-F3B0-4912-B0E1-352094195C30}"/>
          </ac:spMkLst>
        </pc:spChg>
        <pc:spChg chg="mod">
          <ac:chgData name="Stanford Bowman" userId="6ede3e4e1afbea80" providerId="LiveId" clId="{D8DB8F68-81E4-4399-BDED-A3AD0E911055}" dt="2023-09-25T22:20:39.387" v="6" actId="207"/>
          <ac:spMkLst>
            <pc:docMk/>
            <pc:sldMk cId="365334912" sldId="308"/>
            <ac:spMk id="10" creationId="{A8C7C3A0-5E78-49C8-B8D4-F3DF62B2BC93}"/>
          </ac:spMkLst>
        </pc:spChg>
        <pc:spChg chg="mod">
          <ac:chgData name="Stanford Bowman" userId="6ede3e4e1afbea80" providerId="LiveId" clId="{D8DB8F68-81E4-4399-BDED-A3AD0E911055}" dt="2023-09-25T22:20:39.387" v="6" actId="207"/>
          <ac:spMkLst>
            <pc:docMk/>
            <pc:sldMk cId="365334912" sldId="308"/>
            <ac:spMk id="11" creationId="{56AE2454-CE9A-4A6B-AB5A-349E0D967654}"/>
          </ac:spMkLst>
        </pc:spChg>
      </pc:sldChg>
      <pc:sldChg chg="modSp mod">
        <pc:chgData name="Stanford Bowman" userId="6ede3e4e1afbea80" providerId="LiveId" clId="{D8DB8F68-81E4-4399-BDED-A3AD0E911055}" dt="2023-09-30T23:21:40.508" v="993" actId="207"/>
        <pc:sldMkLst>
          <pc:docMk/>
          <pc:sldMk cId="2270028676" sldId="313"/>
        </pc:sldMkLst>
        <pc:spChg chg="mod">
          <ac:chgData name="Stanford Bowman" userId="6ede3e4e1afbea80" providerId="LiveId" clId="{D8DB8F68-81E4-4399-BDED-A3AD0E911055}" dt="2023-09-25T22:25:17.820" v="22" actId="207"/>
          <ac:spMkLst>
            <pc:docMk/>
            <pc:sldMk cId="2270028676" sldId="313"/>
            <ac:spMk id="2" creationId="{80F287FE-1EFA-4C15-BFDD-1EE3F2D37BF1}"/>
          </ac:spMkLst>
        </pc:spChg>
        <pc:spChg chg="mod">
          <ac:chgData name="Stanford Bowman" userId="6ede3e4e1afbea80" providerId="LiveId" clId="{D8DB8F68-81E4-4399-BDED-A3AD0E911055}" dt="2023-09-25T22:26:28.875" v="50" actId="1036"/>
          <ac:spMkLst>
            <pc:docMk/>
            <pc:sldMk cId="2270028676" sldId="313"/>
            <ac:spMk id="5" creationId="{38DE476D-C50D-3BF0-F71F-176CC71DA0B9}"/>
          </ac:spMkLst>
        </pc:spChg>
        <pc:spChg chg="mod">
          <ac:chgData name="Stanford Bowman" userId="6ede3e4e1afbea80" providerId="LiveId" clId="{D8DB8F68-81E4-4399-BDED-A3AD0E911055}" dt="2023-09-25T22:27:30.622" v="55" actId="403"/>
          <ac:spMkLst>
            <pc:docMk/>
            <pc:sldMk cId="2270028676" sldId="313"/>
            <ac:spMk id="6" creationId="{8DE31DF2-0419-4016-924C-21929AC1EBFC}"/>
          </ac:spMkLst>
        </pc:spChg>
        <pc:spChg chg="mod">
          <ac:chgData name="Stanford Bowman" userId="6ede3e4e1afbea80" providerId="LiveId" clId="{D8DB8F68-81E4-4399-BDED-A3AD0E911055}" dt="2023-09-30T23:21:40.508" v="993" actId="207"/>
          <ac:spMkLst>
            <pc:docMk/>
            <pc:sldMk cId="2270028676" sldId="313"/>
            <ac:spMk id="16" creationId="{EB5E3721-9101-4978-9D7C-0498B6F49D18}"/>
          </ac:spMkLst>
        </pc:spChg>
        <pc:spChg chg="mod">
          <ac:chgData name="Stanford Bowman" userId="6ede3e4e1afbea80" providerId="LiveId" clId="{D8DB8F68-81E4-4399-BDED-A3AD0E911055}" dt="2023-09-25T22:26:10.293" v="28" actId="14100"/>
          <ac:spMkLst>
            <pc:docMk/>
            <pc:sldMk cId="2270028676" sldId="313"/>
            <ac:spMk id="22" creationId="{3B941D59-0812-4FA5-ACD2-C6292795C75E}"/>
          </ac:spMkLst>
        </pc:spChg>
        <pc:picChg chg="mod">
          <ac:chgData name="Stanford Bowman" userId="6ede3e4e1afbea80" providerId="LiveId" clId="{D8DB8F68-81E4-4399-BDED-A3AD0E911055}" dt="2023-09-25T22:29:22.521" v="71"/>
          <ac:picMkLst>
            <pc:docMk/>
            <pc:sldMk cId="2270028676" sldId="313"/>
            <ac:picMk id="7" creationId="{516488E3-8A34-467C-A089-EC12C29797CB}"/>
          </ac:picMkLst>
        </pc:picChg>
        <pc:cxnChg chg="mod">
          <ac:chgData name="Stanford Bowman" userId="6ede3e4e1afbea80" providerId="LiveId" clId="{D8DB8F68-81E4-4399-BDED-A3AD0E911055}" dt="2023-09-30T23:21:37.553" v="992" actId="208"/>
          <ac:cxnSpMkLst>
            <pc:docMk/>
            <pc:sldMk cId="2270028676" sldId="313"/>
            <ac:cxnSpMk id="15" creationId="{77181FAD-1A1F-4D7A-B060-844BAEDEC459}"/>
          </ac:cxnSpMkLst>
        </pc:cxnChg>
        <pc:cxnChg chg="mod">
          <ac:chgData name="Stanford Bowman" userId="6ede3e4e1afbea80" providerId="LiveId" clId="{D8DB8F68-81E4-4399-BDED-A3AD0E911055}" dt="2023-09-30T23:21:37.553" v="992" actId="208"/>
          <ac:cxnSpMkLst>
            <pc:docMk/>
            <pc:sldMk cId="2270028676" sldId="313"/>
            <ac:cxnSpMk id="17" creationId="{81A6713C-1B4C-441E-B513-95BF60A2E4BA}"/>
          </ac:cxnSpMkLst>
        </pc:cxnChg>
        <pc:cxnChg chg="mod">
          <ac:chgData name="Stanford Bowman" userId="6ede3e4e1afbea80" providerId="LiveId" clId="{D8DB8F68-81E4-4399-BDED-A3AD0E911055}" dt="2023-09-30T23:21:37.553" v="992" actId="208"/>
          <ac:cxnSpMkLst>
            <pc:docMk/>
            <pc:sldMk cId="2270028676" sldId="313"/>
            <ac:cxnSpMk id="18" creationId="{5F3A4D33-248F-48A9-855D-ED2A13876ABD}"/>
          </ac:cxnSpMkLst>
        </pc:cxnChg>
      </pc:sldChg>
      <pc:sldChg chg="modSp mod modNotes modNotesTx">
        <pc:chgData name="Stanford Bowman" userId="6ede3e4e1afbea80" providerId="LiveId" clId="{D8DB8F68-81E4-4399-BDED-A3AD0E911055}" dt="2023-09-30T22:42:32.403" v="728" actId="27636"/>
        <pc:sldMkLst>
          <pc:docMk/>
          <pc:sldMk cId="1145517130" sldId="431"/>
        </pc:sldMkLst>
        <pc:spChg chg="mod">
          <ac:chgData name="Stanford Bowman" userId="6ede3e4e1afbea80" providerId="LiveId" clId="{D8DB8F68-81E4-4399-BDED-A3AD0E911055}" dt="2023-09-30T22:33:01.751" v="696" actId="208"/>
          <ac:spMkLst>
            <pc:docMk/>
            <pc:sldMk cId="1145517130" sldId="431"/>
            <ac:spMk id="5" creationId="{85E16FA0-9C9C-EC07-7D05-796CDC145CC7}"/>
          </ac:spMkLst>
        </pc:spChg>
        <pc:spChg chg="mod">
          <ac:chgData name="Stanford Bowman" userId="6ede3e4e1afbea80" providerId="LiveId" clId="{D8DB8F68-81E4-4399-BDED-A3AD0E911055}" dt="2023-09-30T22:37:29.782" v="707" actId="207"/>
          <ac:spMkLst>
            <pc:docMk/>
            <pc:sldMk cId="1145517130" sldId="431"/>
            <ac:spMk id="13" creationId="{DF1798DA-85BF-4B85-9AA5-90A5B114962F}"/>
          </ac:spMkLst>
        </pc:spChg>
        <pc:spChg chg="mod">
          <ac:chgData name="Stanford Bowman" userId="6ede3e4e1afbea80" providerId="LiveId" clId="{D8DB8F68-81E4-4399-BDED-A3AD0E911055}" dt="2023-09-30T22:33:01.751" v="696" actId="208"/>
          <ac:spMkLst>
            <pc:docMk/>
            <pc:sldMk cId="1145517130" sldId="431"/>
            <ac:spMk id="14" creationId="{32670A2B-FCC5-DB81-A59E-385E0E481FC9}"/>
          </ac:spMkLst>
        </pc:spChg>
        <pc:spChg chg="mod">
          <ac:chgData name="Stanford Bowman" userId="6ede3e4e1afbea80" providerId="LiveId" clId="{D8DB8F68-81E4-4399-BDED-A3AD0E911055}" dt="2023-09-30T22:36:51.581" v="701"/>
          <ac:spMkLst>
            <pc:docMk/>
            <pc:sldMk cId="1145517130" sldId="431"/>
            <ac:spMk id="15" creationId="{6FFF0688-A52B-44BD-8722-3FFA1DCF8CB1}"/>
          </ac:spMkLst>
        </pc:spChg>
        <pc:spChg chg="mod">
          <ac:chgData name="Stanford Bowman" userId="6ede3e4e1afbea80" providerId="LiveId" clId="{D8DB8F68-81E4-4399-BDED-A3AD0E911055}" dt="2023-09-30T22:33:01.751" v="696" actId="208"/>
          <ac:spMkLst>
            <pc:docMk/>
            <pc:sldMk cId="1145517130" sldId="431"/>
            <ac:spMk id="16" creationId="{52E9ECB7-89A6-21B8-D971-09DED30723FF}"/>
          </ac:spMkLst>
        </pc:spChg>
        <pc:grpChg chg="mod">
          <ac:chgData name="Stanford Bowman" userId="6ede3e4e1afbea80" providerId="LiveId" clId="{D8DB8F68-81E4-4399-BDED-A3AD0E911055}" dt="2023-09-30T22:32:59.244" v="695" actId="207"/>
          <ac:grpSpMkLst>
            <pc:docMk/>
            <pc:sldMk cId="1145517130" sldId="431"/>
            <ac:grpSpMk id="9" creationId="{27823738-A69F-3179-76C8-4A6EBB2BC3AD}"/>
          </ac:grpSpMkLst>
        </pc:grpChg>
        <pc:cxnChg chg="mod">
          <ac:chgData name="Stanford Bowman" userId="6ede3e4e1afbea80" providerId="LiveId" clId="{D8DB8F68-81E4-4399-BDED-A3AD0E911055}" dt="2023-09-30T22:33:01.751" v="696" actId="208"/>
          <ac:cxnSpMkLst>
            <pc:docMk/>
            <pc:sldMk cId="1145517130" sldId="431"/>
            <ac:cxnSpMk id="6" creationId="{F098000E-F9D4-402F-BC45-FCB8EC6CF441}"/>
          </ac:cxnSpMkLst>
        </pc:cxnChg>
        <pc:cxnChg chg="mod">
          <ac:chgData name="Stanford Bowman" userId="6ede3e4e1afbea80" providerId="LiveId" clId="{D8DB8F68-81E4-4399-BDED-A3AD0E911055}" dt="2023-09-30T22:33:01.751" v="696" actId="208"/>
          <ac:cxnSpMkLst>
            <pc:docMk/>
            <pc:sldMk cId="1145517130" sldId="431"/>
            <ac:cxnSpMk id="8" creationId="{273B4827-8DB0-0B38-F949-A9408EE913E9}"/>
          </ac:cxnSpMkLst>
        </pc:cxnChg>
      </pc:sldChg>
      <pc:sldChg chg="addSp modSp mod modNotes modNotesTx">
        <pc:chgData name="Stanford Bowman" userId="6ede3e4e1afbea80" providerId="LiveId" clId="{D8DB8F68-81E4-4399-BDED-A3AD0E911055}" dt="2023-09-30T22:47:29.617" v="759" actId="1076"/>
        <pc:sldMkLst>
          <pc:docMk/>
          <pc:sldMk cId="0" sldId="432"/>
        </pc:sldMkLst>
        <pc:spChg chg="mod">
          <ac:chgData name="Stanford Bowman" userId="6ede3e4e1afbea80" providerId="LiveId" clId="{D8DB8F68-81E4-4399-BDED-A3AD0E911055}" dt="2023-09-30T22:45:08.940" v="739" actId="207"/>
          <ac:spMkLst>
            <pc:docMk/>
            <pc:sldMk cId="0" sldId="432"/>
            <ac:spMk id="2" creationId="{EC950801-FEB9-9FC7-93D0-E4F8D6AE0C64}"/>
          </ac:spMkLst>
        </pc:spChg>
        <pc:spChg chg="add mod">
          <ac:chgData name="Stanford Bowman" userId="6ede3e4e1afbea80" providerId="LiveId" clId="{D8DB8F68-81E4-4399-BDED-A3AD0E911055}" dt="2023-09-30T22:47:18.293" v="758" actId="14100"/>
          <ac:spMkLst>
            <pc:docMk/>
            <pc:sldMk cId="0" sldId="432"/>
            <ac:spMk id="4" creationId="{9EB30079-520E-93E2-58D0-F0513139987E}"/>
          </ac:spMkLst>
        </pc:spChg>
        <pc:spChg chg="mod">
          <ac:chgData name="Stanford Bowman" userId="6ede3e4e1afbea80" providerId="LiveId" clId="{D8DB8F68-81E4-4399-BDED-A3AD0E911055}" dt="2023-09-30T22:45:25.853" v="741" actId="403"/>
          <ac:spMkLst>
            <pc:docMk/>
            <pc:sldMk cId="0" sldId="432"/>
            <ac:spMk id="6" creationId="{82C01810-1B81-4DB7-803B-568937633E50}"/>
          </ac:spMkLst>
        </pc:spChg>
        <pc:spChg chg="mod">
          <ac:chgData name="Stanford Bowman" userId="6ede3e4e1afbea80" providerId="LiveId" clId="{D8DB8F68-81E4-4399-BDED-A3AD0E911055}" dt="2023-09-30T22:41:45.994" v="720" actId="403"/>
          <ac:spMkLst>
            <pc:docMk/>
            <pc:sldMk cId="0" sldId="432"/>
            <ac:spMk id="12" creationId="{3E001B44-E7BD-77BC-9425-71DDB2C4470E}"/>
          </ac:spMkLst>
        </pc:spChg>
        <pc:spChg chg="mod">
          <ac:chgData name="Stanford Bowman" userId="6ede3e4e1afbea80" providerId="LiveId" clId="{D8DB8F68-81E4-4399-BDED-A3AD0E911055}" dt="2023-09-30T22:46:44.255" v="753" actId="12789"/>
          <ac:spMkLst>
            <pc:docMk/>
            <pc:sldMk cId="0" sldId="432"/>
            <ac:spMk id="15" creationId="{B378EF2D-0FE3-87DA-93CB-0D4FF316A144}"/>
          </ac:spMkLst>
        </pc:spChg>
        <pc:spChg chg="mod">
          <ac:chgData name="Stanford Bowman" userId="6ede3e4e1afbea80" providerId="LiveId" clId="{D8DB8F68-81E4-4399-BDED-A3AD0E911055}" dt="2023-09-30T22:47:29.617" v="759" actId="1076"/>
          <ac:spMkLst>
            <pc:docMk/>
            <pc:sldMk cId="0" sldId="432"/>
            <ac:spMk id="18" creationId="{370B83D8-16B9-4C85-B4E6-CCA2BA9E88D8}"/>
          </ac:spMkLst>
        </pc:spChg>
      </pc:sldChg>
      <pc:sldChg chg="addSp delSp modSp mod modNotesTx">
        <pc:chgData name="Stanford Bowman" userId="6ede3e4e1afbea80" providerId="LiveId" clId="{D8DB8F68-81E4-4399-BDED-A3AD0E911055}" dt="2023-09-30T22:28:58.213" v="665" actId="12"/>
        <pc:sldMkLst>
          <pc:docMk/>
          <pc:sldMk cId="2204509585" sldId="464"/>
        </pc:sldMkLst>
        <pc:spChg chg="mod">
          <ac:chgData name="Stanford Bowman" userId="6ede3e4e1afbea80" providerId="LiveId" clId="{D8DB8F68-81E4-4399-BDED-A3AD0E911055}" dt="2023-09-25T23:23:42.234" v="470" actId="207"/>
          <ac:spMkLst>
            <pc:docMk/>
            <pc:sldMk cId="2204509585" sldId="464"/>
            <ac:spMk id="2" creationId="{FEF07B89-09C9-F1CA-A2FD-337D92B62350}"/>
          </ac:spMkLst>
        </pc:spChg>
        <pc:spChg chg="mod">
          <ac:chgData name="Stanford Bowman" userId="6ede3e4e1afbea80" providerId="LiveId" clId="{D8DB8F68-81E4-4399-BDED-A3AD0E911055}" dt="2023-09-30T22:27:18.925" v="652" actId="207"/>
          <ac:spMkLst>
            <pc:docMk/>
            <pc:sldMk cId="2204509585" sldId="464"/>
            <ac:spMk id="3" creationId="{7E0D9D10-E826-1EE8-FDDF-C71FE6C1CC2D}"/>
          </ac:spMkLst>
        </pc:spChg>
        <pc:spChg chg="add mod">
          <ac:chgData name="Stanford Bowman" userId="6ede3e4e1afbea80" providerId="LiveId" clId="{D8DB8F68-81E4-4399-BDED-A3AD0E911055}" dt="2023-09-30T22:26:59.842" v="651" actId="14100"/>
          <ac:spMkLst>
            <pc:docMk/>
            <pc:sldMk cId="2204509585" sldId="464"/>
            <ac:spMk id="4" creationId="{7D3233C9-7801-C31B-9449-0A4DB928ECDA}"/>
          </ac:spMkLst>
        </pc:spChg>
        <pc:spChg chg="add del mod">
          <ac:chgData name="Stanford Bowman" userId="6ede3e4e1afbea80" providerId="LiveId" clId="{D8DB8F68-81E4-4399-BDED-A3AD0E911055}" dt="2023-09-30T22:24:20.859" v="599" actId="478"/>
          <ac:spMkLst>
            <pc:docMk/>
            <pc:sldMk cId="2204509585" sldId="464"/>
            <ac:spMk id="6" creationId="{9BEA0110-B55E-4CD7-FD67-2B07C841339F}"/>
          </ac:spMkLst>
        </pc:spChg>
        <pc:spChg chg="mod">
          <ac:chgData name="Stanford Bowman" userId="6ede3e4e1afbea80" providerId="LiveId" clId="{D8DB8F68-81E4-4399-BDED-A3AD0E911055}" dt="2023-09-25T23:23:42.234" v="470" actId="207"/>
          <ac:spMkLst>
            <pc:docMk/>
            <pc:sldMk cId="2204509585" sldId="464"/>
            <ac:spMk id="9" creationId="{F50B0E01-39A1-6C4C-6CB7-107DC9AB70B3}"/>
          </ac:spMkLst>
        </pc:spChg>
        <pc:spChg chg="mod">
          <ac:chgData name="Stanford Bowman" userId="6ede3e4e1afbea80" providerId="LiveId" clId="{D8DB8F68-81E4-4399-BDED-A3AD0E911055}" dt="2023-09-25T23:08:13.493" v="400" actId="2711"/>
          <ac:spMkLst>
            <pc:docMk/>
            <pc:sldMk cId="2204509585" sldId="464"/>
            <ac:spMk id="14" creationId="{11A4C87B-8A2F-49EF-80B5-E3E113E961AB}"/>
          </ac:spMkLst>
        </pc:spChg>
        <pc:spChg chg="mod">
          <ac:chgData name="Stanford Bowman" userId="6ede3e4e1afbea80" providerId="LiveId" clId="{D8DB8F68-81E4-4399-BDED-A3AD0E911055}" dt="2023-09-30T22:26:36.911" v="649" actId="14100"/>
          <ac:spMkLst>
            <pc:docMk/>
            <pc:sldMk cId="2204509585" sldId="464"/>
            <ac:spMk id="25" creationId="{CD653B91-CA79-309E-20E9-1E82F3788D15}"/>
          </ac:spMkLst>
        </pc:spChg>
        <pc:picChg chg="del">
          <ac:chgData name="Stanford Bowman" userId="6ede3e4e1afbea80" providerId="LiveId" clId="{D8DB8F68-81E4-4399-BDED-A3AD0E911055}" dt="2023-09-25T23:09:01.300" v="401" actId="478"/>
          <ac:picMkLst>
            <pc:docMk/>
            <pc:sldMk cId="2204509585" sldId="464"/>
            <ac:picMk id="10" creationId="{DE1C8029-4D1A-4C3B-84B8-1E5F0D0EBEE9}"/>
          </ac:picMkLst>
        </pc:picChg>
        <pc:cxnChg chg="mod">
          <ac:chgData name="Stanford Bowman" userId="6ede3e4e1afbea80" providerId="LiveId" clId="{D8DB8F68-81E4-4399-BDED-A3AD0E911055}" dt="2023-09-30T22:21:38.753" v="587" actId="1035"/>
          <ac:cxnSpMkLst>
            <pc:docMk/>
            <pc:sldMk cId="2204509585" sldId="464"/>
            <ac:cxnSpMk id="12" creationId="{1FD6A716-F56E-4994-BA78-6F50258CD936}"/>
          </ac:cxnSpMkLst>
        </pc:cxnChg>
        <pc:cxnChg chg="mod">
          <ac:chgData name="Stanford Bowman" userId="6ede3e4e1afbea80" providerId="LiveId" clId="{D8DB8F68-81E4-4399-BDED-A3AD0E911055}" dt="2023-09-30T22:21:25.611" v="557" actId="1035"/>
          <ac:cxnSpMkLst>
            <pc:docMk/>
            <pc:sldMk cId="2204509585" sldId="464"/>
            <ac:cxnSpMk id="16" creationId="{24BD3F9A-8D04-454E-995A-42B826C1255A}"/>
          </ac:cxnSpMkLst>
        </pc:cxnChg>
      </pc:sldChg>
      <pc:sldChg chg="addSp delSp modSp del mod setBg">
        <pc:chgData name="Stanford Bowman" userId="6ede3e4e1afbea80" providerId="LiveId" clId="{D8DB8F68-81E4-4399-BDED-A3AD0E911055}" dt="2023-09-30T23:04:48.685" v="870" actId="47"/>
        <pc:sldMkLst>
          <pc:docMk/>
          <pc:sldMk cId="2998404002" sldId="467"/>
        </pc:sldMkLst>
        <pc:spChg chg="mod">
          <ac:chgData name="Stanford Bowman" userId="6ede3e4e1afbea80" providerId="LiveId" clId="{D8DB8F68-81E4-4399-BDED-A3AD0E911055}" dt="2023-09-30T22:48:03.404" v="761" actId="207"/>
          <ac:spMkLst>
            <pc:docMk/>
            <pc:sldMk cId="2998404002" sldId="467"/>
            <ac:spMk id="8" creationId="{50061247-EA4F-4DFA-AFCE-648487762CF7}"/>
          </ac:spMkLst>
        </pc:spChg>
        <pc:spChg chg="mod">
          <ac:chgData name="Stanford Bowman" userId="6ede3e4e1afbea80" providerId="LiveId" clId="{D8DB8F68-81E4-4399-BDED-A3AD0E911055}" dt="2023-09-30T22:48:03.404" v="761" actId="207"/>
          <ac:spMkLst>
            <pc:docMk/>
            <pc:sldMk cId="2998404002" sldId="467"/>
            <ac:spMk id="14" creationId="{D42E2EA0-8D4B-43FB-9373-A22BC8A3A209}"/>
          </ac:spMkLst>
        </pc:spChg>
        <pc:spChg chg="mod">
          <ac:chgData name="Stanford Bowman" userId="6ede3e4e1afbea80" providerId="LiveId" clId="{D8DB8F68-81E4-4399-BDED-A3AD0E911055}" dt="2023-09-30T23:02:52.834" v="866" actId="113"/>
          <ac:spMkLst>
            <pc:docMk/>
            <pc:sldMk cId="2998404002" sldId="467"/>
            <ac:spMk id="18" creationId="{74C89666-1D62-4C65-B035-053AC3CDB16D}"/>
          </ac:spMkLst>
        </pc:spChg>
        <pc:spChg chg="mod">
          <ac:chgData name="Stanford Bowman" userId="6ede3e4e1afbea80" providerId="LiveId" clId="{D8DB8F68-81E4-4399-BDED-A3AD0E911055}" dt="2023-09-30T22:48:03.404" v="761" actId="207"/>
          <ac:spMkLst>
            <pc:docMk/>
            <pc:sldMk cId="2998404002" sldId="467"/>
            <ac:spMk id="19" creationId="{5A266EE8-D6A4-4CCB-9DDE-B55C63D91534}"/>
          </ac:spMkLst>
        </pc:spChg>
        <pc:grpChg chg="del">
          <ac:chgData name="Stanford Bowman" userId="6ede3e4e1afbea80" providerId="LiveId" clId="{D8DB8F68-81E4-4399-BDED-A3AD0E911055}" dt="2023-09-30T23:04:29.590" v="867" actId="21"/>
          <ac:grpSpMkLst>
            <pc:docMk/>
            <pc:sldMk cId="2998404002" sldId="467"/>
            <ac:grpSpMk id="15" creationId="{B6E19556-D782-4D77-8CB3-7E2565E2435C}"/>
          </ac:grpSpMkLst>
        </pc:grpChg>
        <pc:picChg chg="del">
          <ac:chgData name="Stanford Bowman" userId="6ede3e4e1afbea80" providerId="LiveId" clId="{D8DB8F68-81E4-4399-BDED-A3AD0E911055}" dt="2023-09-30T22:47:51.033" v="760" actId="478"/>
          <ac:picMkLst>
            <pc:docMk/>
            <pc:sldMk cId="2998404002" sldId="467"/>
            <ac:picMk id="3" creationId="{739E938B-44A8-4375-A802-DC55FEE29BE6}"/>
          </ac:picMkLst>
        </pc:picChg>
        <pc:picChg chg="add mod">
          <ac:chgData name="Stanford Bowman" userId="6ede3e4e1afbea80" providerId="LiveId" clId="{D8DB8F68-81E4-4399-BDED-A3AD0E911055}" dt="2023-09-30T23:00:27.265" v="849" actId="1076"/>
          <ac:picMkLst>
            <pc:docMk/>
            <pc:sldMk cId="2998404002" sldId="467"/>
            <ac:picMk id="4" creationId="{3351E96C-CD7D-EC74-84CF-8E64BB83E379}"/>
          </ac:picMkLst>
        </pc:picChg>
      </pc:sldChg>
      <pc:sldChg chg="delSp modSp mod">
        <pc:chgData name="Stanford Bowman" userId="6ede3e4e1afbea80" providerId="LiveId" clId="{D8DB8F68-81E4-4399-BDED-A3AD0E911055}" dt="2023-09-30T23:22:04.045" v="996" actId="207"/>
        <pc:sldMkLst>
          <pc:docMk/>
          <pc:sldMk cId="2054530254" sldId="471"/>
        </pc:sldMkLst>
        <pc:spChg chg="mod">
          <ac:chgData name="Stanford Bowman" userId="6ede3e4e1afbea80" providerId="LiveId" clId="{D8DB8F68-81E4-4399-BDED-A3AD0E911055}" dt="2023-09-25T22:33:50.955" v="115" actId="1035"/>
          <ac:spMkLst>
            <pc:docMk/>
            <pc:sldMk cId="2054530254" sldId="471"/>
            <ac:spMk id="3" creationId="{BDF4C2D3-A006-4B7C-666D-D7C7214B1B62}"/>
          </ac:spMkLst>
        </pc:spChg>
        <pc:spChg chg="del mod">
          <ac:chgData name="Stanford Bowman" userId="6ede3e4e1afbea80" providerId="LiveId" clId="{D8DB8F68-81E4-4399-BDED-A3AD0E911055}" dt="2023-09-25T22:34:04.220" v="116" actId="478"/>
          <ac:spMkLst>
            <pc:docMk/>
            <pc:sldMk cId="2054530254" sldId="471"/>
            <ac:spMk id="6" creationId="{AB55FF1C-3CBD-419A-9DE4-7A8AA6371B6A}"/>
          </ac:spMkLst>
        </pc:spChg>
        <pc:spChg chg="mod">
          <ac:chgData name="Stanford Bowman" userId="6ede3e4e1afbea80" providerId="LiveId" clId="{D8DB8F68-81E4-4399-BDED-A3AD0E911055}" dt="2023-09-25T22:34:21.265" v="117" actId="207"/>
          <ac:spMkLst>
            <pc:docMk/>
            <pc:sldMk cId="2054530254" sldId="471"/>
            <ac:spMk id="13" creationId="{ACAFD7A8-B1A9-EA9F-0ADF-E9F023FD1C2E}"/>
          </ac:spMkLst>
        </pc:spChg>
        <pc:spChg chg="mod">
          <ac:chgData name="Stanford Bowman" userId="6ede3e4e1afbea80" providerId="LiveId" clId="{D8DB8F68-81E4-4399-BDED-A3AD0E911055}" dt="2023-09-30T23:22:04.045" v="996" actId="207"/>
          <ac:spMkLst>
            <pc:docMk/>
            <pc:sldMk cId="2054530254" sldId="471"/>
            <ac:spMk id="24" creationId="{5772E13B-5B02-4A65-A227-1CFFB5014C1D}"/>
          </ac:spMkLst>
        </pc:spChg>
        <pc:graphicFrameChg chg="mod">
          <ac:chgData name="Stanford Bowman" userId="6ede3e4e1afbea80" providerId="LiveId" clId="{D8DB8F68-81E4-4399-BDED-A3AD0E911055}" dt="2023-09-25T22:33:12.043" v="100"/>
          <ac:graphicFrameMkLst>
            <pc:docMk/>
            <pc:sldMk cId="2054530254" sldId="471"/>
            <ac:graphicFrameMk id="11" creationId="{503F7713-8E67-1421-2A8A-400A0F3D2CE1}"/>
          </ac:graphicFrameMkLst>
        </pc:graphicFrameChg>
        <pc:cxnChg chg="mod">
          <ac:chgData name="Stanford Bowman" userId="6ede3e4e1afbea80" providerId="LiveId" clId="{D8DB8F68-81E4-4399-BDED-A3AD0E911055}" dt="2023-09-30T23:22:01.422" v="995" actId="208"/>
          <ac:cxnSpMkLst>
            <pc:docMk/>
            <pc:sldMk cId="2054530254" sldId="471"/>
            <ac:cxnSpMk id="23" creationId="{E541FDD1-A0CB-43AF-9D5F-9DA460BB3E29}"/>
          </ac:cxnSpMkLst>
        </pc:cxnChg>
        <pc:cxnChg chg="mod">
          <ac:chgData name="Stanford Bowman" userId="6ede3e4e1afbea80" providerId="LiveId" clId="{D8DB8F68-81E4-4399-BDED-A3AD0E911055}" dt="2023-09-30T23:22:01.422" v="995" actId="208"/>
          <ac:cxnSpMkLst>
            <pc:docMk/>
            <pc:sldMk cId="2054530254" sldId="471"/>
            <ac:cxnSpMk id="25" creationId="{76CFC050-F1E0-40A1-A945-C31B318EE8B9}"/>
          </ac:cxnSpMkLst>
        </pc:cxnChg>
        <pc:cxnChg chg="mod">
          <ac:chgData name="Stanford Bowman" userId="6ede3e4e1afbea80" providerId="LiveId" clId="{D8DB8F68-81E4-4399-BDED-A3AD0E911055}" dt="2023-09-30T23:22:01.422" v="995" actId="208"/>
          <ac:cxnSpMkLst>
            <pc:docMk/>
            <pc:sldMk cId="2054530254" sldId="471"/>
            <ac:cxnSpMk id="26" creationId="{4A5ADAC1-8955-4796-941C-4915DC595A76}"/>
          </ac:cxnSpMkLst>
        </pc:cxnChg>
      </pc:sldChg>
      <pc:sldChg chg="modSp mod">
        <pc:chgData name="Stanford Bowman" userId="6ede3e4e1afbea80" providerId="LiveId" clId="{D8DB8F68-81E4-4399-BDED-A3AD0E911055}" dt="2023-09-30T23:23:15.571" v="1005" actId="207"/>
        <pc:sldMkLst>
          <pc:docMk/>
          <pc:sldMk cId="1644004683" sldId="472"/>
        </pc:sldMkLst>
        <pc:spChg chg="mod">
          <ac:chgData name="Stanford Bowman" userId="6ede3e4e1afbea80" providerId="LiveId" clId="{D8DB8F68-81E4-4399-BDED-A3AD0E911055}" dt="2023-09-25T22:45:04.622" v="160" actId="403"/>
          <ac:spMkLst>
            <pc:docMk/>
            <pc:sldMk cId="1644004683" sldId="472"/>
            <ac:spMk id="2" creationId="{66485278-3D07-466F-8351-667A2EBEABB8}"/>
          </ac:spMkLst>
        </pc:spChg>
        <pc:spChg chg="mod">
          <ac:chgData name="Stanford Bowman" userId="6ede3e4e1afbea80" providerId="LiveId" clId="{D8DB8F68-81E4-4399-BDED-A3AD0E911055}" dt="2023-09-25T22:45:04.622" v="160" actId="403"/>
          <ac:spMkLst>
            <pc:docMk/>
            <pc:sldMk cId="1644004683" sldId="472"/>
            <ac:spMk id="3" creationId="{BDF4C2D3-A006-4B7C-666D-D7C7214B1B62}"/>
          </ac:spMkLst>
        </pc:spChg>
        <pc:spChg chg="mod">
          <ac:chgData name="Stanford Bowman" userId="6ede3e4e1afbea80" providerId="LiveId" clId="{D8DB8F68-81E4-4399-BDED-A3AD0E911055}" dt="2023-09-30T23:23:15.571" v="1005" actId="207"/>
          <ac:spMkLst>
            <pc:docMk/>
            <pc:sldMk cId="1644004683" sldId="472"/>
            <ac:spMk id="9" creationId="{D7FC8CD1-408E-4146-94C5-2737697D80BE}"/>
          </ac:spMkLst>
        </pc:spChg>
        <pc:graphicFrameChg chg="mod">
          <ac:chgData name="Stanford Bowman" userId="6ede3e4e1afbea80" providerId="LiveId" clId="{D8DB8F68-81E4-4399-BDED-A3AD0E911055}" dt="2023-09-25T22:45:22.426" v="169" actId="1035"/>
          <ac:graphicFrameMkLst>
            <pc:docMk/>
            <pc:sldMk cId="1644004683" sldId="472"/>
            <ac:graphicFrameMk id="11" creationId="{503F7713-8E67-1421-2A8A-400A0F3D2CE1}"/>
          </ac:graphicFrameMkLst>
        </pc:graphicFrameChg>
        <pc:picChg chg="mod">
          <ac:chgData name="Stanford Bowman" userId="6ede3e4e1afbea80" providerId="LiveId" clId="{D8DB8F68-81E4-4399-BDED-A3AD0E911055}" dt="2023-09-25T22:45:22.426" v="169" actId="1035"/>
          <ac:picMkLst>
            <pc:docMk/>
            <pc:sldMk cId="1644004683" sldId="472"/>
            <ac:picMk id="15" creationId="{6E90A537-F0CD-4961-B65D-4CC417ED85CB}"/>
          </ac:picMkLst>
        </pc:picChg>
        <pc:cxnChg chg="mod">
          <ac:chgData name="Stanford Bowman" userId="6ede3e4e1afbea80" providerId="LiveId" clId="{D8DB8F68-81E4-4399-BDED-A3AD0E911055}" dt="2023-09-30T23:23:13.351" v="1004" actId="208"/>
          <ac:cxnSpMkLst>
            <pc:docMk/>
            <pc:sldMk cId="1644004683" sldId="472"/>
            <ac:cxnSpMk id="12" creationId="{A78DC65F-9496-48F3-B4CC-9EB08BAAA854}"/>
          </ac:cxnSpMkLst>
        </pc:cxnChg>
        <pc:cxnChg chg="mod">
          <ac:chgData name="Stanford Bowman" userId="6ede3e4e1afbea80" providerId="LiveId" clId="{D8DB8F68-81E4-4399-BDED-A3AD0E911055}" dt="2023-09-30T23:23:13.351" v="1004" actId="208"/>
          <ac:cxnSpMkLst>
            <pc:docMk/>
            <pc:sldMk cId="1644004683" sldId="472"/>
            <ac:cxnSpMk id="13" creationId="{0BEFB2B4-F9EE-40B7-9756-CB63AAEA2AA4}"/>
          </ac:cxnSpMkLst>
        </pc:cxnChg>
        <pc:cxnChg chg="mod">
          <ac:chgData name="Stanford Bowman" userId="6ede3e4e1afbea80" providerId="LiveId" clId="{D8DB8F68-81E4-4399-BDED-A3AD0E911055}" dt="2023-09-30T23:23:13.351" v="1004" actId="208"/>
          <ac:cxnSpMkLst>
            <pc:docMk/>
            <pc:sldMk cId="1644004683" sldId="472"/>
            <ac:cxnSpMk id="14" creationId="{906AA884-08EB-4054-8589-12EEFADBD5E1}"/>
          </ac:cxnSpMkLst>
        </pc:cxnChg>
      </pc:sldChg>
      <pc:sldChg chg="del">
        <pc:chgData name="Stanford Bowman" userId="6ede3e4e1afbea80" providerId="LiveId" clId="{D8DB8F68-81E4-4399-BDED-A3AD0E911055}" dt="2023-09-30T22:55:01.536" v="827" actId="47"/>
        <pc:sldMkLst>
          <pc:docMk/>
          <pc:sldMk cId="3941847270" sldId="481"/>
        </pc:sldMkLst>
      </pc:sldChg>
      <pc:sldChg chg="addSp delSp modSp mod">
        <pc:chgData name="Stanford Bowman" userId="6ede3e4e1afbea80" providerId="LiveId" clId="{D8DB8F68-81E4-4399-BDED-A3AD0E911055}" dt="2023-09-30T23:07:15.659" v="880" actId="14100"/>
        <pc:sldMkLst>
          <pc:docMk/>
          <pc:sldMk cId="3763552399" sldId="485"/>
        </pc:sldMkLst>
        <pc:spChg chg="del mod">
          <ac:chgData name="Stanford Bowman" userId="6ede3e4e1afbea80" providerId="LiveId" clId="{D8DB8F68-81E4-4399-BDED-A3AD0E911055}" dt="2023-09-25T22:52:06.003" v="235" actId="478"/>
          <ac:spMkLst>
            <pc:docMk/>
            <pc:sldMk cId="3763552399" sldId="485"/>
            <ac:spMk id="3" creationId="{BDF4C2D3-A006-4B7C-666D-D7C7214B1B62}"/>
          </ac:spMkLst>
        </pc:spChg>
        <pc:spChg chg="mod">
          <ac:chgData name="Stanford Bowman" userId="6ede3e4e1afbea80" providerId="LiveId" clId="{D8DB8F68-81E4-4399-BDED-A3AD0E911055}" dt="2023-09-25T22:52:11.757" v="236" actId="1076"/>
          <ac:spMkLst>
            <pc:docMk/>
            <pc:sldMk cId="3763552399" sldId="485"/>
            <ac:spMk id="6" creationId="{AB55FF1C-3CBD-419A-9DE4-7A8AA6371B6A}"/>
          </ac:spMkLst>
        </pc:spChg>
        <pc:spChg chg="mod">
          <ac:chgData name="Stanford Bowman" userId="6ede3e4e1afbea80" providerId="LiveId" clId="{D8DB8F68-81E4-4399-BDED-A3AD0E911055}" dt="2023-09-25T22:52:47.961" v="241" actId="207"/>
          <ac:spMkLst>
            <pc:docMk/>
            <pc:sldMk cId="3763552399" sldId="485"/>
            <ac:spMk id="9" creationId="{D7FC8CD1-408E-4146-94C5-2737697D80BE}"/>
          </ac:spMkLst>
        </pc:spChg>
        <pc:spChg chg="mod">
          <ac:chgData name="Stanford Bowman" userId="6ede3e4e1afbea80" providerId="LiveId" clId="{D8DB8F68-81E4-4399-BDED-A3AD0E911055}" dt="2023-09-25T22:52:31.222" v="237" actId="207"/>
          <ac:spMkLst>
            <pc:docMk/>
            <pc:sldMk cId="3763552399" sldId="485"/>
            <ac:spMk id="13" creationId="{ACAFD7A8-B1A9-EA9F-0ADF-E9F023FD1C2E}"/>
          </ac:spMkLst>
        </pc:spChg>
        <pc:graphicFrameChg chg="add mod">
          <ac:chgData name="Stanford Bowman" userId="6ede3e4e1afbea80" providerId="LiveId" clId="{D8DB8F68-81E4-4399-BDED-A3AD0E911055}" dt="2023-09-25T22:56:40.111" v="305"/>
          <ac:graphicFrameMkLst>
            <pc:docMk/>
            <pc:sldMk cId="3763552399" sldId="485"/>
            <ac:graphicFrameMk id="2" creationId="{2FB08ADF-E78B-BAA7-B0FA-4F93E979066D}"/>
          </ac:graphicFrameMkLst>
        </pc:graphicFrameChg>
        <pc:graphicFrameChg chg="mod modGraphic">
          <ac:chgData name="Stanford Bowman" userId="6ede3e4e1afbea80" providerId="LiveId" clId="{D8DB8F68-81E4-4399-BDED-A3AD0E911055}" dt="2023-09-25T22:55:46.499" v="300"/>
          <ac:graphicFrameMkLst>
            <pc:docMk/>
            <pc:sldMk cId="3763552399" sldId="485"/>
            <ac:graphicFrameMk id="11" creationId="{503F7713-8E67-1421-2A8A-400A0F3D2CE1}"/>
          </ac:graphicFrameMkLst>
        </pc:graphicFrameChg>
        <pc:picChg chg="mod">
          <ac:chgData name="Stanford Bowman" userId="6ede3e4e1afbea80" providerId="LiveId" clId="{D8DB8F68-81E4-4399-BDED-A3AD0E911055}" dt="2023-09-30T23:07:15.659" v="880" actId="14100"/>
          <ac:picMkLst>
            <pc:docMk/>
            <pc:sldMk cId="3763552399" sldId="485"/>
            <ac:picMk id="4" creationId="{2B08F970-7282-4E92-A6FF-0EEF2A1FD736}"/>
          </ac:picMkLst>
        </pc:picChg>
        <pc:cxnChg chg="mod">
          <ac:chgData name="Stanford Bowman" userId="6ede3e4e1afbea80" providerId="LiveId" clId="{D8DB8F68-81E4-4399-BDED-A3AD0E911055}" dt="2023-09-25T22:53:09.793" v="276" actId="1035"/>
          <ac:cxnSpMkLst>
            <pc:docMk/>
            <pc:sldMk cId="3763552399" sldId="485"/>
            <ac:cxnSpMk id="14" creationId="{43165418-A1D7-4231-A9BE-ECC599690784}"/>
          </ac:cxnSpMkLst>
        </pc:cxnChg>
      </pc:sldChg>
      <pc:sldChg chg="modSp mod modNotes modNotesTx">
        <pc:chgData name="Stanford Bowman" userId="6ede3e4e1afbea80" providerId="LiveId" clId="{D8DB8F68-81E4-4399-BDED-A3AD0E911055}" dt="2023-09-30T22:54:49.051" v="826" actId="207"/>
        <pc:sldMkLst>
          <pc:docMk/>
          <pc:sldMk cId="2164291554" sldId="490"/>
        </pc:sldMkLst>
        <pc:spChg chg="mod">
          <ac:chgData name="Stanford Bowman" userId="6ede3e4e1afbea80" providerId="LiveId" clId="{D8DB8F68-81E4-4399-BDED-A3AD0E911055}" dt="2023-09-30T22:54:49.051" v="826" actId="207"/>
          <ac:spMkLst>
            <pc:docMk/>
            <pc:sldMk cId="2164291554" sldId="490"/>
            <ac:spMk id="3" creationId="{C173528E-EDC8-4FBE-9BE9-878B206B957E}"/>
          </ac:spMkLst>
        </pc:spChg>
        <pc:spChg chg="mod">
          <ac:chgData name="Stanford Bowman" userId="6ede3e4e1afbea80" providerId="LiveId" clId="{D8DB8F68-81E4-4399-BDED-A3AD0E911055}" dt="2023-09-30T22:54:01.175" v="819" actId="207"/>
          <ac:spMkLst>
            <pc:docMk/>
            <pc:sldMk cId="2164291554" sldId="490"/>
            <ac:spMk id="5" creationId="{A1EEE892-ADC6-47E7-0D57-2605C27E8EAE}"/>
          </ac:spMkLst>
        </pc:spChg>
        <pc:spChg chg="mod">
          <ac:chgData name="Stanford Bowman" userId="6ede3e4e1afbea80" providerId="LiveId" clId="{D8DB8F68-81E4-4399-BDED-A3AD0E911055}" dt="2023-09-30T22:49:11.050" v="766" actId="403"/>
          <ac:spMkLst>
            <pc:docMk/>
            <pc:sldMk cId="2164291554" sldId="490"/>
            <ac:spMk id="16" creationId="{4FF8BDE4-445E-40E9-8ED3-9E04A0DA59E4}"/>
          </ac:spMkLst>
        </pc:spChg>
        <pc:spChg chg="mod">
          <ac:chgData name="Stanford Bowman" userId="6ede3e4e1afbea80" providerId="LiveId" clId="{D8DB8F68-81E4-4399-BDED-A3AD0E911055}" dt="2023-09-30T22:54:32.197" v="824" actId="207"/>
          <ac:spMkLst>
            <pc:docMk/>
            <pc:sldMk cId="2164291554" sldId="490"/>
            <ac:spMk id="17" creationId="{14AC41A1-33C5-4C7C-B422-50039177CC54}"/>
          </ac:spMkLst>
        </pc:spChg>
        <pc:spChg chg="mod">
          <ac:chgData name="Stanford Bowman" userId="6ede3e4e1afbea80" providerId="LiveId" clId="{D8DB8F68-81E4-4399-BDED-A3AD0E911055}" dt="2023-09-30T22:53:17.553" v="814" actId="207"/>
          <ac:spMkLst>
            <pc:docMk/>
            <pc:sldMk cId="2164291554" sldId="490"/>
            <ac:spMk id="18" creationId="{8D284436-DACD-56FE-3A1E-471E5FEDF884}"/>
          </ac:spMkLst>
        </pc:spChg>
        <pc:spChg chg="mod">
          <ac:chgData name="Stanford Bowman" userId="6ede3e4e1afbea80" providerId="LiveId" clId="{D8DB8F68-81E4-4399-BDED-A3AD0E911055}" dt="2023-09-30T22:54:32.197" v="824" actId="207"/>
          <ac:spMkLst>
            <pc:docMk/>
            <pc:sldMk cId="2164291554" sldId="490"/>
            <ac:spMk id="19" creationId="{A4790069-3926-4E2F-88BC-83AD742323DE}"/>
          </ac:spMkLst>
        </pc:spChg>
        <pc:spChg chg="mod">
          <ac:chgData name="Stanford Bowman" userId="6ede3e4e1afbea80" providerId="LiveId" clId="{D8DB8F68-81E4-4399-BDED-A3AD0E911055}" dt="2023-09-30T22:54:32.197" v="824" actId="207"/>
          <ac:spMkLst>
            <pc:docMk/>
            <pc:sldMk cId="2164291554" sldId="490"/>
            <ac:spMk id="21" creationId="{D5CA7739-1376-4613-8ADE-73CDD8360891}"/>
          </ac:spMkLst>
        </pc:spChg>
        <pc:spChg chg="mod">
          <ac:chgData name="Stanford Bowman" userId="6ede3e4e1afbea80" providerId="LiveId" clId="{D8DB8F68-81E4-4399-BDED-A3AD0E911055}" dt="2023-09-30T22:54:01.175" v="819" actId="207"/>
          <ac:spMkLst>
            <pc:docMk/>
            <pc:sldMk cId="2164291554" sldId="490"/>
            <ac:spMk id="23" creationId="{4AE1B342-E6EE-45AE-83D4-7797DFEF110B}"/>
          </ac:spMkLst>
        </pc:spChg>
        <pc:cxnChg chg="mod">
          <ac:chgData name="Stanford Bowman" userId="6ede3e4e1afbea80" providerId="LiveId" clId="{D8DB8F68-81E4-4399-BDED-A3AD0E911055}" dt="2023-09-30T22:53:50.336" v="818" actId="208"/>
          <ac:cxnSpMkLst>
            <pc:docMk/>
            <pc:sldMk cId="2164291554" sldId="490"/>
            <ac:cxnSpMk id="13" creationId="{5EB81FC9-034E-4D33-9DF6-859A895411A3}"/>
          </ac:cxnSpMkLst>
        </pc:cxnChg>
        <pc:cxnChg chg="mod">
          <ac:chgData name="Stanford Bowman" userId="6ede3e4e1afbea80" providerId="LiveId" clId="{D8DB8F68-81E4-4399-BDED-A3AD0E911055}" dt="2023-09-30T22:53:50.336" v="818" actId="208"/>
          <ac:cxnSpMkLst>
            <pc:docMk/>
            <pc:sldMk cId="2164291554" sldId="490"/>
            <ac:cxnSpMk id="15" creationId="{99BCCC14-0342-4F10-8F04-0DEC5C57B218}"/>
          </ac:cxnSpMkLst>
        </pc:cxnChg>
      </pc:sldChg>
      <pc:sldChg chg="modSp del mod">
        <pc:chgData name="Stanford Bowman" userId="6ede3e4e1afbea80" providerId="LiveId" clId="{D8DB8F68-81E4-4399-BDED-A3AD0E911055}" dt="2023-09-30T22:29:43.377" v="667" actId="47"/>
        <pc:sldMkLst>
          <pc:docMk/>
          <pc:sldMk cId="3213153023" sldId="498"/>
        </pc:sldMkLst>
        <pc:spChg chg="mod">
          <ac:chgData name="Stanford Bowman" userId="6ede3e4e1afbea80" providerId="LiveId" clId="{D8DB8F68-81E4-4399-BDED-A3AD0E911055}" dt="2023-09-30T22:27:46.959" v="656" actId="207"/>
          <ac:spMkLst>
            <pc:docMk/>
            <pc:sldMk cId="3213153023" sldId="498"/>
            <ac:spMk id="3" creationId="{7E0D9D10-E826-1EE8-FDDF-C71FE6C1CC2D}"/>
          </ac:spMkLst>
        </pc:spChg>
        <pc:cxnChg chg="mod">
          <ac:chgData name="Stanford Bowman" userId="6ede3e4e1afbea80" providerId="LiveId" clId="{D8DB8F68-81E4-4399-BDED-A3AD0E911055}" dt="2023-09-30T22:27:41.665" v="655" actId="208"/>
          <ac:cxnSpMkLst>
            <pc:docMk/>
            <pc:sldMk cId="3213153023" sldId="498"/>
            <ac:cxnSpMk id="12" creationId="{1FD6A716-F56E-4994-BA78-6F50258CD936}"/>
          </ac:cxnSpMkLst>
        </pc:cxnChg>
        <pc:cxnChg chg="mod">
          <ac:chgData name="Stanford Bowman" userId="6ede3e4e1afbea80" providerId="LiveId" clId="{D8DB8F68-81E4-4399-BDED-A3AD0E911055}" dt="2023-09-30T22:27:41.665" v="655" actId="208"/>
          <ac:cxnSpMkLst>
            <pc:docMk/>
            <pc:sldMk cId="3213153023" sldId="498"/>
            <ac:cxnSpMk id="13" creationId="{41380B7C-F187-4B3F-9123-1A8D47E3D6FC}"/>
          </ac:cxnSpMkLst>
        </pc:cxnChg>
      </pc:sldChg>
      <pc:sldChg chg="del">
        <pc:chgData name="Stanford Bowman" userId="6ede3e4e1afbea80" providerId="LiveId" clId="{D8DB8F68-81E4-4399-BDED-A3AD0E911055}" dt="2023-09-30T22:55:01.536" v="827" actId="47"/>
        <pc:sldMkLst>
          <pc:docMk/>
          <pc:sldMk cId="3247074405" sldId="499"/>
        </pc:sldMkLst>
      </pc:sldChg>
      <pc:sldChg chg="del">
        <pc:chgData name="Stanford Bowman" userId="6ede3e4e1afbea80" providerId="LiveId" clId="{D8DB8F68-81E4-4399-BDED-A3AD0E911055}" dt="2023-09-30T22:55:01.536" v="827" actId="47"/>
        <pc:sldMkLst>
          <pc:docMk/>
          <pc:sldMk cId="1593966143" sldId="500"/>
        </pc:sldMkLst>
      </pc:sldChg>
      <pc:sldChg chg="addSp delSp modSp mod">
        <pc:chgData name="Stanford Bowman" userId="6ede3e4e1afbea80" providerId="LiveId" clId="{D8DB8F68-81E4-4399-BDED-A3AD0E911055}" dt="2023-09-30T23:22:56.301" v="1002" actId="207"/>
        <pc:sldMkLst>
          <pc:docMk/>
          <pc:sldMk cId="2355448589" sldId="501"/>
        </pc:sldMkLst>
        <pc:spChg chg="mod ord">
          <ac:chgData name="Stanford Bowman" userId="6ede3e4e1afbea80" providerId="LiveId" clId="{D8DB8F68-81E4-4399-BDED-A3AD0E911055}" dt="2023-09-30T23:22:47.131" v="1000" actId="207"/>
          <ac:spMkLst>
            <pc:docMk/>
            <pc:sldMk cId="2355448589" sldId="501"/>
            <ac:spMk id="2" creationId="{80F287FE-1EFA-4C15-BFDD-1EE3F2D37BF1}"/>
          </ac:spMkLst>
        </pc:spChg>
        <pc:spChg chg="add mod ord modCrop">
          <ac:chgData name="Stanford Bowman" userId="6ede3e4e1afbea80" providerId="LiveId" clId="{D8DB8F68-81E4-4399-BDED-A3AD0E911055}" dt="2023-09-30T23:22:47.131" v="1000" actId="207"/>
          <ac:spMkLst>
            <pc:docMk/>
            <pc:sldMk cId="2355448589" sldId="501"/>
            <ac:spMk id="3" creationId="{73F7E2B0-A1A3-65A5-9CFF-C2AAB986DEBB}"/>
          </ac:spMkLst>
        </pc:spChg>
        <pc:spChg chg="add mod ord">
          <ac:chgData name="Stanford Bowman" userId="6ede3e4e1afbea80" providerId="LiveId" clId="{D8DB8F68-81E4-4399-BDED-A3AD0E911055}" dt="2023-09-30T23:22:47.131" v="1000" actId="207"/>
          <ac:spMkLst>
            <pc:docMk/>
            <pc:sldMk cId="2355448589" sldId="501"/>
            <ac:spMk id="4" creationId="{194812E1-F66A-2E36-FE8F-43B5BFCF8914}"/>
          </ac:spMkLst>
        </pc:spChg>
        <pc:spChg chg="mod">
          <ac:chgData name="Stanford Bowman" userId="6ede3e4e1afbea80" providerId="LiveId" clId="{D8DB8F68-81E4-4399-BDED-A3AD0E911055}" dt="2023-09-30T23:22:47.131" v="1000" actId="207"/>
          <ac:spMkLst>
            <pc:docMk/>
            <pc:sldMk cId="2355448589" sldId="501"/>
            <ac:spMk id="5" creationId="{38DE476D-C50D-3BF0-F71F-176CC71DA0B9}"/>
          </ac:spMkLst>
        </pc:spChg>
        <pc:spChg chg="mod ord">
          <ac:chgData name="Stanford Bowman" userId="6ede3e4e1afbea80" providerId="LiveId" clId="{D8DB8F68-81E4-4399-BDED-A3AD0E911055}" dt="2023-09-30T23:22:47.131" v="1000" actId="207"/>
          <ac:spMkLst>
            <pc:docMk/>
            <pc:sldMk cId="2355448589" sldId="501"/>
            <ac:spMk id="6" creationId="{8DE31DF2-0419-4016-924C-21929AC1EBFC}"/>
          </ac:spMkLst>
        </pc:spChg>
        <pc:spChg chg="mod">
          <ac:chgData name="Stanford Bowman" userId="6ede3e4e1afbea80" providerId="LiveId" clId="{D8DB8F68-81E4-4399-BDED-A3AD0E911055}" dt="2023-09-30T23:22:56.301" v="1002" actId="207"/>
          <ac:spMkLst>
            <pc:docMk/>
            <pc:sldMk cId="2355448589" sldId="501"/>
            <ac:spMk id="16" creationId="{EB5E3721-9101-4978-9D7C-0498B6F49D18}"/>
          </ac:spMkLst>
        </pc:spChg>
        <pc:spChg chg="mod ord">
          <ac:chgData name="Stanford Bowman" userId="6ede3e4e1afbea80" providerId="LiveId" clId="{D8DB8F68-81E4-4399-BDED-A3AD0E911055}" dt="2023-09-30T23:22:47.131" v="1000" actId="207"/>
          <ac:spMkLst>
            <pc:docMk/>
            <pc:sldMk cId="2355448589" sldId="501"/>
            <ac:spMk id="22" creationId="{3B941D59-0812-4FA5-ACD2-C6292795C75E}"/>
          </ac:spMkLst>
        </pc:spChg>
        <pc:grpChg chg="mod ord">
          <ac:chgData name="Stanford Bowman" userId="6ede3e4e1afbea80" providerId="LiveId" clId="{D8DB8F68-81E4-4399-BDED-A3AD0E911055}" dt="2023-09-30T23:22:47.131" v="1000" actId="207"/>
          <ac:grpSpMkLst>
            <pc:docMk/>
            <pc:sldMk cId="2355448589" sldId="501"/>
            <ac:grpSpMk id="13" creationId="{37D6C932-7F20-4CBC-A7DF-93F9E3F0A4ED}"/>
          </ac:grpSpMkLst>
        </pc:grpChg>
        <pc:picChg chg="del mod">
          <ac:chgData name="Stanford Bowman" userId="6ede3e4e1afbea80" providerId="LiveId" clId="{D8DB8F68-81E4-4399-BDED-A3AD0E911055}" dt="2023-09-25T22:34:56.273" v="119" actId="478"/>
          <ac:picMkLst>
            <pc:docMk/>
            <pc:sldMk cId="2355448589" sldId="501"/>
            <ac:picMk id="7" creationId="{516488E3-8A34-467C-A089-EC12C29797CB}"/>
          </ac:picMkLst>
        </pc:picChg>
        <pc:cxnChg chg="mod ord">
          <ac:chgData name="Stanford Bowman" userId="6ede3e4e1afbea80" providerId="LiveId" clId="{D8DB8F68-81E4-4399-BDED-A3AD0E911055}" dt="2023-09-30T23:22:47.131" v="1000" actId="207"/>
          <ac:cxnSpMkLst>
            <pc:docMk/>
            <pc:sldMk cId="2355448589" sldId="501"/>
            <ac:cxnSpMk id="15" creationId="{77181FAD-1A1F-4D7A-B060-844BAEDEC459}"/>
          </ac:cxnSpMkLst>
        </pc:cxnChg>
        <pc:cxnChg chg="mod">
          <ac:chgData name="Stanford Bowman" userId="6ede3e4e1afbea80" providerId="LiveId" clId="{D8DB8F68-81E4-4399-BDED-A3AD0E911055}" dt="2023-09-30T23:22:47.131" v="1000" actId="207"/>
          <ac:cxnSpMkLst>
            <pc:docMk/>
            <pc:sldMk cId="2355448589" sldId="501"/>
            <ac:cxnSpMk id="17" creationId="{81A6713C-1B4C-441E-B513-95BF60A2E4BA}"/>
          </ac:cxnSpMkLst>
        </pc:cxnChg>
        <pc:cxnChg chg="mod">
          <ac:chgData name="Stanford Bowman" userId="6ede3e4e1afbea80" providerId="LiveId" clId="{D8DB8F68-81E4-4399-BDED-A3AD0E911055}" dt="2023-09-30T23:22:47.131" v="1000" actId="207"/>
          <ac:cxnSpMkLst>
            <pc:docMk/>
            <pc:sldMk cId="2355448589" sldId="501"/>
            <ac:cxnSpMk id="18" creationId="{5F3A4D33-248F-48A9-855D-ED2A13876ABD}"/>
          </ac:cxnSpMkLst>
        </pc:cxnChg>
      </pc:sldChg>
      <pc:sldChg chg="addSp modSp mod modNotesTx">
        <pc:chgData name="Stanford Bowman" userId="6ede3e4e1afbea80" providerId="LiveId" clId="{D8DB8F68-81E4-4399-BDED-A3AD0E911055}" dt="2023-09-30T23:34:29.242" v="1027" actId="20577"/>
        <pc:sldMkLst>
          <pc:docMk/>
          <pc:sldMk cId="2241347876" sldId="502"/>
        </pc:sldMkLst>
        <pc:spChg chg="mod">
          <ac:chgData name="Stanford Bowman" userId="6ede3e4e1afbea80" providerId="LiveId" clId="{D8DB8F68-81E4-4399-BDED-A3AD0E911055}" dt="2023-09-25T23:01:23.591" v="325" actId="207"/>
          <ac:spMkLst>
            <pc:docMk/>
            <pc:sldMk cId="2241347876" sldId="502"/>
            <ac:spMk id="3" creationId="{BD90AFB3-CDB8-ABB3-27B0-DD2B8D724A92}"/>
          </ac:spMkLst>
        </pc:spChg>
        <pc:spChg chg="mod">
          <ac:chgData name="Stanford Bowman" userId="6ede3e4e1afbea80" providerId="LiveId" clId="{D8DB8F68-81E4-4399-BDED-A3AD0E911055}" dt="2023-09-25T23:03:45.054" v="352" actId="14100"/>
          <ac:spMkLst>
            <pc:docMk/>
            <pc:sldMk cId="2241347876" sldId="502"/>
            <ac:spMk id="4" creationId="{6B23B896-0450-1478-E8C2-3F855299224E}"/>
          </ac:spMkLst>
        </pc:spChg>
        <pc:spChg chg="mod">
          <ac:chgData name="Stanford Bowman" userId="6ede3e4e1afbea80" providerId="LiveId" clId="{D8DB8F68-81E4-4399-BDED-A3AD0E911055}" dt="2023-09-25T23:02:22.147" v="333" actId="207"/>
          <ac:spMkLst>
            <pc:docMk/>
            <pc:sldMk cId="2241347876" sldId="502"/>
            <ac:spMk id="5" creationId="{30C654AB-A098-10F8-E65C-363BA0977DBC}"/>
          </ac:spMkLst>
        </pc:spChg>
        <pc:spChg chg="mod">
          <ac:chgData name="Stanford Bowman" userId="6ede3e4e1afbea80" providerId="LiveId" clId="{D8DB8F68-81E4-4399-BDED-A3AD0E911055}" dt="2023-09-30T23:23:57.587" v="1014" actId="2711"/>
          <ac:spMkLst>
            <pc:docMk/>
            <pc:sldMk cId="2241347876" sldId="502"/>
            <ac:spMk id="6" creationId="{A0671547-CD94-CEC5-CC74-8CEDAB88583F}"/>
          </ac:spMkLst>
        </pc:spChg>
        <pc:spChg chg="add mod">
          <ac:chgData name="Stanford Bowman" userId="6ede3e4e1afbea80" providerId="LiveId" clId="{D8DB8F68-81E4-4399-BDED-A3AD0E911055}" dt="2023-09-25T23:04:09.550" v="380" actId="1037"/>
          <ac:spMkLst>
            <pc:docMk/>
            <pc:sldMk cId="2241347876" sldId="502"/>
            <ac:spMk id="8" creationId="{05054887-9E33-8BF2-A51E-6FCF9F45C163}"/>
          </ac:spMkLst>
        </pc:spChg>
        <pc:spChg chg="mod">
          <ac:chgData name="Stanford Bowman" userId="6ede3e4e1afbea80" providerId="LiveId" clId="{D8DB8F68-81E4-4399-BDED-A3AD0E911055}" dt="2023-09-25T23:01:42.149" v="329" actId="2711"/>
          <ac:spMkLst>
            <pc:docMk/>
            <pc:sldMk cId="2241347876" sldId="502"/>
            <ac:spMk id="10" creationId="{62F298D1-7E63-498C-9FDC-6BABB06F2BA6}"/>
          </ac:spMkLst>
        </pc:spChg>
        <pc:picChg chg="mod ord">
          <ac:chgData name="Stanford Bowman" userId="6ede3e4e1afbea80" providerId="LiveId" clId="{D8DB8F68-81E4-4399-BDED-A3AD0E911055}" dt="2023-09-25T23:04:09.550" v="380" actId="1037"/>
          <ac:picMkLst>
            <pc:docMk/>
            <pc:sldMk cId="2241347876" sldId="502"/>
            <ac:picMk id="7" creationId="{BB05C875-0B86-4F58-8A94-C946EF7C25B1}"/>
          </ac:picMkLst>
        </pc:picChg>
        <pc:cxnChg chg="mod">
          <ac:chgData name="Stanford Bowman" userId="6ede3e4e1afbea80" providerId="LiveId" clId="{D8DB8F68-81E4-4399-BDED-A3AD0E911055}" dt="2023-09-30T23:23:44.124" v="1011" actId="208"/>
          <ac:cxnSpMkLst>
            <pc:docMk/>
            <pc:sldMk cId="2241347876" sldId="502"/>
            <ac:cxnSpMk id="9" creationId="{54FFE301-C26F-9262-CCB8-88228BBE875E}"/>
          </ac:cxnSpMkLst>
        </pc:cxnChg>
        <pc:cxnChg chg="mod">
          <ac:chgData name="Stanford Bowman" userId="6ede3e4e1afbea80" providerId="LiveId" clId="{D8DB8F68-81E4-4399-BDED-A3AD0E911055}" dt="2023-09-30T23:23:44.124" v="1011" actId="208"/>
          <ac:cxnSpMkLst>
            <pc:docMk/>
            <pc:sldMk cId="2241347876" sldId="502"/>
            <ac:cxnSpMk id="11" creationId="{E3A27209-192F-3BAA-0113-4ED7836E392A}"/>
          </ac:cxnSpMkLst>
        </pc:cxnChg>
        <pc:cxnChg chg="mod">
          <ac:chgData name="Stanford Bowman" userId="6ede3e4e1afbea80" providerId="LiveId" clId="{D8DB8F68-81E4-4399-BDED-A3AD0E911055}" dt="2023-09-30T23:23:44.124" v="1011" actId="208"/>
          <ac:cxnSpMkLst>
            <pc:docMk/>
            <pc:sldMk cId="2241347876" sldId="502"/>
            <ac:cxnSpMk id="13" creationId="{A2086246-AB3E-4865-A8F1-DCAE40851722}"/>
          </ac:cxnSpMkLst>
        </pc:cxnChg>
      </pc:sldChg>
      <pc:sldChg chg="modSp add mod modNotesTx">
        <pc:chgData name="Stanford Bowman" userId="6ede3e4e1afbea80" providerId="LiveId" clId="{D8DB8F68-81E4-4399-BDED-A3AD0E911055}" dt="2023-09-30T22:31:33.454" v="688" actId="6549"/>
        <pc:sldMkLst>
          <pc:docMk/>
          <pc:sldMk cId="3418359720" sldId="503"/>
        </pc:sldMkLst>
        <pc:spChg chg="mod">
          <ac:chgData name="Stanford Bowman" userId="6ede3e4e1afbea80" providerId="LiveId" clId="{D8DB8F68-81E4-4399-BDED-A3AD0E911055}" dt="2023-09-30T22:31:33.454" v="688" actId="6549"/>
          <ac:spMkLst>
            <pc:docMk/>
            <pc:sldMk cId="3418359720" sldId="503"/>
            <ac:spMk id="25" creationId="{CD653B91-CA79-309E-20E9-1E82F3788D15}"/>
          </ac:spMkLst>
        </pc:spChg>
      </pc:sldChg>
      <pc:sldChg chg="modSp add mod modNotesTx">
        <pc:chgData name="Stanford Bowman" userId="6ede3e4e1afbea80" providerId="LiveId" clId="{D8DB8F68-81E4-4399-BDED-A3AD0E911055}" dt="2023-09-30T22:58:15.669" v="843" actId="404"/>
        <pc:sldMkLst>
          <pc:docMk/>
          <pc:sldMk cId="3408781321" sldId="504"/>
        </pc:sldMkLst>
        <pc:spChg chg="mod">
          <ac:chgData name="Stanford Bowman" userId="6ede3e4e1afbea80" providerId="LiveId" clId="{D8DB8F68-81E4-4399-BDED-A3AD0E911055}" dt="2023-09-30T22:57:51.620" v="841"/>
          <ac:spMkLst>
            <pc:docMk/>
            <pc:sldMk cId="3408781321" sldId="504"/>
            <ac:spMk id="3" creationId="{C173528E-EDC8-4FBE-9BE9-878B206B957E}"/>
          </ac:spMkLst>
        </pc:spChg>
        <pc:spChg chg="mod">
          <ac:chgData name="Stanford Bowman" userId="6ede3e4e1afbea80" providerId="LiveId" clId="{D8DB8F68-81E4-4399-BDED-A3AD0E911055}" dt="2023-09-30T22:57:25.518" v="840" actId="404"/>
          <ac:spMkLst>
            <pc:docMk/>
            <pc:sldMk cId="3408781321" sldId="504"/>
            <ac:spMk id="17" creationId="{14AC41A1-33C5-4C7C-B422-50039177CC54}"/>
          </ac:spMkLst>
        </pc:spChg>
        <pc:spChg chg="mod">
          <ac:chgData name="Stanford Bowman" userId="6ede3e4e1afbea80" providerId="LiveId" clId="{D8DB8F68-81E4-4399-BDED-A3AD0E911055}" dt="2023-09-30T22:58:15.669" v="843" actId="404"/>
          <ac:spMkLst>
            <pc:docMk/>
            <pc:sldMk cId="3408781321" sldId="504"/>
            <ac:spMk id="19" creationId="{A4790069-3926-4E2F-88BC-83AD742323DE}"/>
          </ac:spMkLst>
        </pc:spChg>
        <pc:spChg chg="mod">
          <ac:chgData name="Stanford Bowman" userId="6ede3e4e1afbea80" providerId="LiveId" clId="{D8DB8F68-81E4-4399-BDED-A3AD0E911055}" dt="2023-09-30T22:56:35.105" v="836" actId="404"/>
          <ac:spMkLst>
            <pc:docMk/>
            <pc:sldMk cId="3408781321" sldId="504"/>
            <ac:spMk id="21" creationId="{D5CA7739-1376-4613-8ADE-73CDD8360891}"/>
          </ac:spMkLst>
        </pc:spChg>
        <pc:spChg chg="mod">
          <ac:chgData name="Stanford Bowman" userId="6ede3e4e1afbea80" providerId="LiveId" clId="{D8DB8F68-81E4-4399-BDED-A3AD0E911055}" dt="2023-09-30T22:55:57.723" v="833" actId="27636"/>
          <ac:spMkLst>
            <pc:docMk/>
            <pc:sldMk cId="3408781321" sldId="504"/>
            <ac:spMk id="23" creationId="{4AE1B342-E6EE-45AE-83D4-7797DFEF110B}"/>
          </ac:spMkLst>
        </pc:spChg>
      </pc:sldChg>
      <pc:sldChg chg="addSp delSp modSp new mod">
        <pc:chgData name="Stanford Bowman" userId="6ede3e4e1afbea80" providerId="LiveId" clId="{D8DB8F68-81E4-4399-BDED-A3AD0E911055}" dt="2023-09-30T23:04:35.678" v="869"/>
        <pc:sldMkLst>
          <pc:docMk/>
          <pc:sldMk cId="3745654297" sldId="505"/>
        </pc:sldMkLst>
        <pc:spChg chg="del">
          <ac:chgData name="Stanford Bowman" userId="6ede3e4e1afbea80" providerId="LiveId" clId="{D8DB8F68-81E4-4399-BDED-A3AD0E911055}" dt="2023-09-30T23:01:39.332" v="853" actId="478"/>
          <ac:spMkLst>
            <pc:docMk/>
            <pc:sldMk cId="3745654297" sldId="505"/>
            <ac:spMk id="2" creationId="{B0E5920E-FA65-7269-6BD7-1EF16427E4CA}"/>
          </ac:spMkLst>
        </pc:spChg>
        <pc:spChg chg="del">
          <ac:chgData name="Stanford Bowman" userId="6ede3e4e1afbea80" providerId="LiveId" clId="{D8DB8F68-81E4-4399-BDED-A3AD0E911055}" dt="2023-09-30T23:01:39.332" v="853" actId="478"/>
          <ac:spMkLst>
            <pc:docMk/>
            <pc:sldMk cId="3745654297" sldId="505"/>
            <ac:spMk id="3" creationId="{5737EE85-ABF3-FC3E-26C0-DE4C9E6412B5}"/>
          </ac:spMkLst>
        </pc:spChg>
        <pc:spChg chg="add mod">
          <ac:chgData name="Stanford Bowman" userId="6ede3e4e1afbea80" providerId="LiveId" clId="{D8DB8F68-81E4-4399-BDED-A3AD0E911055}" dt="2023-09-30T23:01:52.433" v="854"/>
          <ac:spMkLst>
            <pc:docMk/>
            <pc:sldMk cId="3745654297" sldId="505"/>
            <ac:spMk id="4" creationId="{AED00701-B42A-E1E8-42DC-0914BA385DDA}"/>
          </ac:spMkLst>
        </pc:spChg>
        <pc:spChg chg="add mod">
          <ac:chgData name="Stanford Bowman" userId="6ede3e4e1afbea80" providerId="LiveId" clId="{D8DB8F68-81E4-4399-BDED-A3AD0E911055}" dt="2023-09-30T23:01:52.433" v="854"/>
          <ac:spMkLst>
            <pc:docMk/>
            <pc:sldMk cId="3745654297" sldId="505"/>
            <ac:spMk id="5" creationId="{DE3D19D8-FC85-0172-5293-ACD4E794A6C6}"/>
          </ac:spMkLst>
        </pc:spChg>
        <pc:spChg chg="mod">
          <ac:chgData name="Stanford Bowman" userId="6ede3e4e1afbea80" providerId="LiveId" clId="{D8DB8F68-81E4-4399-BDED-A3AD0E911055}" dt="2023-09-30T23:01:52.433" v="854"/>
          <ac:spMkLst>
            <pc:docMk/>
            <pc:sldMk cId="3745654297" sldId="505"/>
            <ac:spMk id="8" creationId="{69AF4DB6-DCA8-695C-769E-448C794292D9}"/>
          </ac:spMkLst>
        </pc:spChg>
        <pc:spChg chg="mod">
          <ac:chgData name="Stanford Bowman" userId="6ede3e4e1afbea80" providerId="LiveId" clId="{D8DB8F68-81E4-4399-BDED-A3AD0E911055}" dt="2023-09-30T23:01:52.433" v="854"/>
          <ac:spMkLst>
            <pc:docMk/>
            <pc:sldMk cId="3745654297" sldId="505"/>
            <ac:spMk id="9" creationId="{2A6E132D-0556-A660-841D-AB4ABB3BB612}"/>
          </ac:spMkLst>
        </pc:spChg>
        <pc:spChg chg="mod">
          <ac:chgData name="Stanford Bowman" userId="6ede3e4e1afbea80" providerId="LiveId" clId="{D8DB8F68-81E4-4399-BDED-A3AD0E911055}" dt="2023-09-30T23:04:35.678" v="869"/>
          <ac:spMkLst>
            <pc:docMk/>
            <pc:sldMk cId="3745654297" sldId="505"/>
            <ac:spMk id="17" creationId="{0B97BC34-B14C-E80E-291B-F0B7B39F89DC}"/>
          </ac:spMkLst>
        </pc:spChg>
        <pc:spChg chg="mod">
          <ac:chgData name="Stanford Bowman" userId="6ede3e4e1afbea80" providerId="LiveId" clId="{D8DB8F68-81E4-4399-BDED-A3AD0E911055}" dt="2023-09-30T23:04:35.678" v="869"/>
          <ac:spMkLst>
            <pc:docMk/>
            <pc:sldMk cId="3745654297" sldId="505"/>
            <ac:spMk id="18" creationId="{C2DE5AF8-5A10-0385-1E4C-65A2F05CBC40}"/>
          </ac:spMkLst>
        </pc:spChg>
        <pc:grpChg chg="add del mod">
          <ac:chgData name="Stanford Bowman" userId="6ede3e4e1afbea80" providerId="LiveId" clId="{D8DB8F68-81E4-4399-BDED-A3AD0E911055}" dt="2023-09-30T23:04:35.257" v="868" actId="478"/>
          <ac:grpSpMkLst>
            <pc:docMk/>
            <pc:sldMk cId="3745654297" sldId="505"/>
            <ac:grpSpMk id="6" creationId="{78F36112-48AC-FE4F-941B-23072C5B8A59}"/>
          </ac:grpSpMkLst>
        </pc:grpChg>
        <pc:grpChg chg="mod">
          <ac:chgData name="Stanford Bowman" userId="6ede3e4e1afbea80" providerId="LiveId" clId="{D8DB8F68-81E4-4399-BDED-A3AD0E911055}" dt="2023-09-30T23:01:52.433" v="854"/>
          <ac:grpSpMkLst>
            <pc:docMk/>
            <pc:sldMk cId="3745654297" sldId="505"/>
            <ac:grpSpMk id="7" creationId="{3EC80976-889A-D471-9EA7-55687F386A49}"/>
          </ac:grpSpMkLst>
        </pc:grpChg>
        <pc:grpChg chg="mod">
          <ac:chgData name="Stanford Bowman" userId="6ede3e4e1afbea80" providerId="LiveId" clId="{D8DB8F68-81E4-4399-BDED-A3AD0E911055}" dt="2023-09-30T23:01:52.433" v="854"/>
          <ac:grpSpMkLst>
            <pc:docMk/>
            <pc:sldMk cId="3745654297" sldId="505"/>
            <ac:grpSpMk id="10" creationId="{878AE6EE-2022-1813-7713-0DE5729B5DBB}"/>
          </ac:grpSpMkLst>
        </pc:grpChg>
        <pc:grpChg chg="add mod">
          <ac:chgData name="Stanford Bowman" userId="6ede3e4e1afbea80" providerId="LiveId" clId="{D8DB8F68-81E4-4399-BDED-A3AD0E911055}" dt="2023-09-30T23:04:35.678" v="869"/>
          <ac:grpSpMkLst>
            <pc:docMk/>
            <pc:sldMk cId="3745654297" sldId="505"/>
            <ac:grpSpMk id="15" creationId="{886F7257-10A1-4EB5-C543-C0C986374183}"/>
          </ac:grpSpMkLst>
        </pc:grpChg>
        <pc:grpChg chg="mod">
          <ac:chgData name="Stanford Bowman" userId="6ede3e4e1afbea80" providerId="LiveId" clId="{D8DB8F68-81E4-4399-BDED-A3AD0E911055}" dt="2023-09-30T23:04:35.678" v="869"/>
          <ac:grpSpMkLst>
            <pc:docMk/>
            <pc:sldMk cId="3745654297" sldId="505"/>
            <ac:grpSpMk id="16" creationId="{F379E2EC-E29C-C4F6-08E4-88669965D25D}"/>
          </ac:grpSpMkLst>
        </pc:grpChg>
        <pc:grpChg chg="mod">
          <ac:chgData name="Stanford Bowman" userId="6ede3e4e1afbea80" providerId="LiveId" clId="{D8DB8F68-81E4-4399-BDED-A3AD0E911055}" dt="2023-09-30T23:04:35.678" v="869"/>
          <ac:grpSpMkLst>
            <pc:docMk/>
            <pc:sldMk cId="3745654297" sldId="505"/>
            <ac:grpSpMk id="19" creationId="{60D83362-007C-65D5-115C-6B61000BAEC4}"/>
          </ac:grpSpMkLst>
        </pc:grpChg>
        <pc:picChg chg="mod">
          <ac:chgData name="Stanford Bowman" userId="6ede3e4e1afbea80" providerId="LiveId" clId="{D8DB8F68-81E4-4399-BDED-A3AD0E911055}" dt="2023-09-30T23:01:52.433" v="854"/>
          <ac:picMkLst>
            <pc:docMk/>
            <pc:sldMk cId="3745654297" sldId="505"/>
            <ac:picMk id="11" creationId="{0243613F-9584-5541-5446-457674A259A4}"/>
          </ac:picMkLst>
        </pc:picChg>
        <pc:picChg chg="mod">
          <ac:chgData name="Stanford Bowman" userId="6ede3e4e1afbea80" providerId="LiveId" clId="{D8DB8F68-81E4-4399-BDED-A3AD0E911055}" dt="2023-09-30T23:01:52.433" v="854"/>
          <ac:picMkLst>
            <pc:docMk/>
            <pc:sldMk cId="3745654297" sldId="505"/>
            <ac:picMk id="12" creationId="{D77012A5-CB24-1FC4-2F0C-F6F7703339DE}"/>
          </ac:picMkLst>
        </pc:picChg>
        <pc:picChg chg="mod">
          <ac:chgData name="Stanford Bowman" userId="6ede3e4e1afbea80" providerId="LiveId" clId="{D8DB8F68-81E4-4399-BDED-A3AD0E911055}" dt="2023-09-30T23:01:52.433" v="854"/>
          <ac:picMkLst>
            <pc:docMk/>
            <pc:sldMk cId="3745654297" sldId="505"/>
            <ac:picMk id="13" creationId="{E7238F01-BADD-A746-31ED-3B5CEBA95FF1}"/>
          </ac:picMkLst>
        </pc:picChg>
        <pc:picChg chg="add mod">
          <ac:chgData name="Stanford Bowman" userId="6ede3e4e1afbea80" providerId="LiveId" clId="{D8DB8F68-81E4-4399-BDED-A3AD0E911055}" dt="2023-09-30T23:01:52.433" v="854"/>
          <ac:picMkLst>
            <pc:docMk/>
            <pc:sldMk cId="3745654297" sldId="505"/>
            <ac:picMk id="14" creationId="{72FA774E-8886-098A-2AFC-149195EF55F2}"/>
          </ac:picMkLst>
        </pc:picChg>
        <pc:picChg chg="mod">
          <ac:chgData name="Stanford Bowman" userId="6ede3e4e1afbea80" providerId="LiveId" clId="{D8DB8F68-81E4-4399-BDED-A3AD0E911055}" dt="2023-09-30T23:04:35.678" v="869"/>
          <ac:picMkLst>
            <pc:docMk/>
            <pc:sldMk cId="3745654297" sldId="505"/>
            <ac:picMk id="20" creationId="{62C8E081-5420-2BDA-5771-8F6D34178C8A}"/>
          </ac:picMkLst>
        </pc:picChg>
        <pc:picChg chg="mod">
          <ac:chgData name="Stanford Bowman" userId="6ede3e4e1afbea80" providerId="LiveId" clId="{D8DB8F68-81E4-4399-BDED-A3AD0E911055}" dt="2023-09-30T23:04:35.678" v="869"/>
          <ac:picMkLst>
            <pc:docMk/>
            <pc:sldMk cId="3745654297" sldId="505"/>
            <ac:picMk id="21" creationId="{E1E52366-1F26-68BC-2345-15A56F583671}"/>
          </ac:picMkLst>
        </pc:picChg>
        <pc:picChg chg="mod">
          <ac:chgData name="Stanford Bowman" userId="6ede3e4e1afbea80" providerId="LiveId" clId="{D8DB8F68-81E4-4399-BDED-A3AD0E911055}" dt="2023-09-30T23:04:35.678" v="869"/>
          <ac:picMkLst>
            <pc:docMk/>
            <pc:sldMk cId="3745654297" sldId="505"/>
            <ac:picMk id="22" creationId="{CAB8D7ED-31C4-BAD4-D7C7-FC518C9762FD}"/>
          </ac:picMkLst>
        </pc:picChg>
      </pc:sldChg>
      <pc:sldChg chg="add ord">
        <pc:chgData name="Stanford Bowman" userId="6ede3e4e1afbea80" providerId="LiveId" clId="{D8DB8F68-81E4-4399-BDED-A3AD0E911055}" dt="2023-09-30T23:05:00.928" v="873"/>
        <pc:sldMkLst>
          <pc:docMk/>
          <pc:sldMk cId="4067152963" sldId="506"/>
        </pc:sldMkLst>
      </pc:sldChg>
      <pc:sldMasterChg chg="setBg delSldLayout modSldLayout">
        <pc:chgData name="Stanford Bowman" userId="6ede3e4e1afbea80" providerId="LiveId" clId="{D8DB8F68-81E4-4399-BDED-A3AD0E911055}" dt="2023-09-30T23:04:48.685" v="870" actId="47"/>
        <pc:sldMasterMkLst>
          <pc:docMk/>
          <pc:sldMasterMk cId="528761997" sldId="2147483650"/>
        </pc:sldMasterMkLst>
        <pc:sldLayoutChg chg="setBg">
          <pc:chgData name="Stanford Bowman" userId="6ede3e4e1afbea80" providerId="LiveId" clId="{D8DB8F68-81E4-4399-BDED-A3AD0E911055}" dt="2023-09-25T22:21:32.352" v="10"/>
          <pc:sldLayoutMkLst>
            <pc:docMk/>
            <pc:sldMasterMk cId="528761997" sldId="2147483650"/>
            <pc:sldLayoutMk cId="3351838051" sldId="2147483651"/>
          </pc:sldLayoutMkLst>
        </pc:sldLayoutChg>
        <pc:sldLayoutChg chg="setBg">
          <pc:chgData name="Stanford Bowman" userId="6ede3e4e1afbea80" providerId="LiveId" clId="{D8DB8F68-81E4-4399-BDED-A3AD0E911055}" dt="2023-09-25T22:21:32.352" v="10"/>
          <pc:sldLayoutMkLst>
            <pc:docMk/>
            <pc:sldMasterMk cId="528761997" sldId="2147483650"/>
            <pc:sldLayoutMk cId="1108937174" sldId="2147483652"/>
          </pc:sldLayoutMkLst>
        </pc:sldLayoutChg>
        <pc:sldLayoutChg chg="setBg">
          <pc:chgData name="Stanford Bowman" userId="6ede3e4e1afbea80" providerId="LiveId" clId="{D8DB8F68-81E4-4399-BDED-A3AD0E911055}" dt="2023-09-25T22:21:32.352" v="10"/>
          <pc:sldLayoutMkLst>
            <pc:docMk/>
            <pc:sldMasterMk cId="528761997" sldId="2147483650"/>
            <pc:sldLayoutMk cId="465005657" sldId="2147483653"/>
          </pc:sldLayoutMkLst>
        </pc:sldLayoutChg>
        <pc:sldLayoutChg chg="setBg">
          <pc:chgData name="Stanford Bowman" userId="6ede3e4e1afbea80" providerId="LiveId" clId="{D8DB8F68-81E4-4399-BDED-A3AD0E911055}" dt="2023-09-25T22:21:32.352" v="10"/>
          <pc:sldLayoutMkLst>
            <pc:docMk/>
            <pc:sldMasterMk cId="528761997" sldId="2147483650"/>
            <pc:sldLayoutMk cId="3999789064" sldId="2147483654"/>
          </pc:sldLayoutMkLst>
        </pc:sldLayoutChg>
        <pc:sldLayoutChg chg="setBg">
          <pc:chgData name="Stanford Bowman" userId="6ede3e4e1afbea80" providerId="LiveId" clId="{D8DB8F68-81E4-4399-BDED-A3AD0E911055}" dt="2023-09-25T22:21:32.352" v="10"/>
          <pc:sldLayoutMkLst>
            <pc:docMk/>
            <pc:sldMasterMk cId="528761997" sldId="2147483650"/>
            <pc:sldLayoutMk cId="2773720153" sldId="2147483655"/>
          </pc:sldLayoutMkLst>
        </pc:sldLayoutChg>
        <pc:sldLayoutChg chg="setBg">
          <pc:chgData name="Stanford Bowman" userId="6ede3e4e1afbea80" providerId="LiveId" clId="{D8DB8F68-81E4-4399-BDED-A3AD0E911055}" dt="2023-09-25T22:21:32.352" v="10"/>
          <pc:sldLayoutMkLst>
            <pc:docMk/>
            <pc:sldMasterMk cId="528761997" sldId="2147483650"/>
            <pc:sldLayoutMk cId="3878003508" sldId="2147483656"/>
          </pc:sldLayoutMkLst>
        </pc:sldLayoutChg>
        <pc:sldLayoutChg chg="setBg">
          <pc:chgData name="Stanford Bowman" userId="6ede3e4e1afbea80" providerId="LiveId" clId="{D8DB8F68-81E4-4399-BDED-A3AD0E911055}" dt="2023-09-25T22:21:32.352" v="10"/>
          <pc:sldLayoutMkLst>
            <pc:docMk/>
            <pc:sldMasterMk cId="528761997" sldId="2147483650"/>
            <pc:sldLayoutMk cId="2086875886" sldId="2147483657"/>
          </pc:sldLayoutMkLst>
        </pc:sldLayoutChg>
        <pc:sldLayoutChg chg="setBg">
          <pc:chgData name="Stanford Bowman" userId="6ede3e4e1afbea80" providerId="LiveId" clId="{D8DB8F68-81E4-4399-BDED-A3AD0E911055}" dt="2023-09-25T22:21:32.352" v="10"/>
          <pc:sldLayoutMkLst>
            <pc:docMk/>
            <pc:sldMasterMk cId="528761997" sldId="2147483650"/>
            <pc:sldLayoutMk cId="3090545746" sldId="2147483658"/>
          </pc:sldLayoutMkLst>
        </pc:sldLayoutChg>
        <pc:sldLayoutChg chg="setBg">
          <pc:chgData name="Stanford Bowman" userId="6ede3e4e1afbea80" providerId="LiveId" clId="{D8DB8F68-81E4-4399-BDED-A3AD0E911055}" dt="2023-09-25T22:21:32.352" v="10"/>
          <pc:sldLayoutMkLst>
            <pc:docMk/>
            <pc:sldMasterMk cId="528761997" sldId="2147483650"/>
            <pc:sldLayoutMk cId="2604044484" sldId="2147483659"/>
          </pc:sldLayoutMkLst>
        </pc:sldLayoutChg>
        <pc:sldLayoutChg chg="setBg">
          <pc:chgData name="Stanford Bowman" userId="6ede3e4e1afbea80" providerId="LiveId" clId="{D8DB8F68-81E4-4399-BDED-A3AD0E911055}" dt="2023-09-25T22:21:32.352" v="10"/>
          <pc:sldLayoutMkLst>
            <pc:docMk/>
            <pc:sldMasterMk cId="528761997" sldId="2147483650"/>
            <pc:sldLayoutMk cId="3715434444" sldId="2147483660"/>
          </pc:sldLayoutMkLst>
        </pc:sldLayoutChg>
        <pc:sldLayoutChg chg="setBg">
          <pc:chgData name="Stanford Bowman" userId="6ede3e4e1afbea80" providerId="LiveId" clId="{D8DB8F68-81E4-4399-BDED-A3AD0E911055}" dt="2023-09-25T22:21:32.352" v="10"/>
          <pc:sldLayoutMkLst>
            <pc:docMk/>
            <pc:sldMasterMk cId="528761997" sldId="2147483650"/>
            <pc:sldLayoutMk cId="931895021" sldId="2147483661"/>
          </pc:sldLayoutMkLst>
        </pc:sldLayoutChg>
        <pc:sldLayoutChg chg="setBg">
          <pc:chgData name="Stanford Bowman" userId="6ede3e4e1afbea80" providerId="LiveId" clId="{D8DB8F68-81E4-4399-BDED-A3AD0E911055}" dt="2023-09-25T22:21:32.352" v="10"/>
          <pc:sldLayoutMkLst>
            <pc:docMk/>
            <pc:sldMasterMk cId="528761997" sldId="2147483650"/>
            <pc:sldLayoutMk cId="1630287587" sldId="2147483662"/>
          </pc:sldLayoutMkLst>
        </pc:sldLayoutChg>
        <pc:sldLayoutChg chg="setBg">
          <pc:chgData name="Stanford Bowman" userId="6ede3e4e1afbea80" providerId="LiveId" clId="{D8DB8F68-81E4-4399-BDED-A3AD0E911055}" dt="2023-09-25T22:21:32.352" v="10"/>
          <pc:sldLayoutMkLst>
            <pc:docMk/>
            <pc:sldMasterMk cId="528761997" sldId="2147483650"/>
            <pc:sldLayoutMk cId="2366332869" sldId="2147483663"/>
          </pc:sldLayoutMkLst>
        </pc:sldLayoutChg>
        <pc:sldLayoutChg chg="setBg">
          <pc:chgData name="Stanford Bowman" userId="6ede3e4e1afbea80" providerId="LiveId" clId="{D8DB8F68-81E4-4399-BDED-A3AD0E911055}" dt="2023-09-25T22:21:32.352" v="10"/>
          <pc:sldLayoutMkLst>
            <pc:docMk/>
            <pc:sldMasterMk cId="528761997" sldId="2147483650"/>
            <pc:sldLayoutMk cId="3690541420" sldId="2147483664"/>
          </pc:sldLayoutMkLst>
        </pc:sldLayoutChg>
        <pc:sldLayoutChg chg="setBg">
          <pc:chgData name="Stanford Bowman" userId="6ede3e4e1afbea80" providerId="LiveId" clId="{D8DB8F68-81E4-4399-BDED-A3AD0E911055}" dt="2023-09-25T22:21:32.352" v="10"/>
          <pc:sldLayoutMkLst>
            <pc:docMk/>
            <pc:sldMasterMk cId="528761997" sldId="2147483650"/>
            <pc:sldLayoutMk cId="3736296929" sldId="2147483665"/>
          </pc:sldLayoutMkLst>
        </pc:sldLayoutChg>
        <pc:sldLayoutChg chg="setBg">
          <pc:chgData name="Stanford Bowman" userId="6ede3e4e1afbea80" providerId="LiveId" clId="{D8DB8F68-81E4-4399-BDED-A3AD0E911055}" dt="2023-09-25T22:21:32.352" v="10"/>
          <pc:sldLayoutMkLst>
            <pc:docMk/>
            <pc:sldMasterMk cId="528761997" sldId="2147483650"/>
            <pc:sldLayoutMk cId="337543216" sldId="2147483666"/>
          </pc:sldLayoutMkLst>
        </pc:sldLayoutChg>
        <pc:sldLayoutChg chg="setBg">
          <pc:chgData name="Stanford Bowman" userId="6ede3e4e1afbea80" providerId="LiveId" clId="{D8DB8F68-81E4-4399-BDED-A3AD0E911055}" dt="2023-09-25T22:21:32.352" v="10"/>
          <pc:sldLayoutMkLst>
            <pc:docMk/>
            <pc:sldMasterMk cId="528761997" sldId="2147483650"/>
            <pc:sldLayoutMk cId="2026823218" sldId="2147483667"/>
          </pc:sldLayoutMkLst>
        </pc:sldLayoutChg>
        <pc:sldLayoutChg chg="setBg">
          <pc:chgData name="Stanford Bowman" userId="6ede3e4e1afbea80" providerId="LiveId" clId="{D8DB8F68-81E4-4399-BDED-A3AD0E911055}" dt="2023-09-25T22:21:32.352" v="10"/>
          <pc:sldLayoutMkLst>
            <pc:docMk/>
            <pc:sldMasterMk cId="528761997" sldId="2147483650"/>
            <pc:sldLayoutMk cId="4012098762" sldId="2147483668"/>
          </pc:sldLayoutMkLst>
        </pc:sldLayoutChg>
        <pc:sldLayoutChg chg="setBg">
          <pc:chgData name="Stanford Bowman" userId="6ede3e4e1afbea80" providerId="LiveId" clId="{D8DB8F68-81E4-4399-BDED-A3AD0E911055}" dt="2023-09-25T22:21:32.352" v="10"/>
          <pc:sldLayoutMkLst>
            <pc:docMk/>
            <pc:sldMasterMk cId="528761997" sldId="2147483650"/>
            <pc:sldLayoutMk cId="604552899" sldId="2147483669"/>
          </pc:sldLayoutMkLst>
        </pc:sldLayoutChg>
        <pc:sldLayoutChg chg="del setBg">
          <pc:chgData name="Stanford Bowman" userId="6ede3e4e1afbea80" providerId="LiveId" clId="{D8DB8F68-81E4-4399-BDED-A3AD0E911055}" dt="2023-09-30T23:04:48.685" v="870" actId="47"/>
          <pc:sldLayoutMkLst>
            <pc:docMk/>
            <pc:sldMasterMk cId="528761997" sldId="2147483650"/>
            <pc:sldLayoutMk cId="3576094468" sldId="2147483670"/>
          </pc:sldLayoutMkLst>
        </pc:sldLayoutChg>
      </pc:sldMasterChg>
    </pc:docChg>
  </pc:docChgLst>
  <pc:docChgLst>
    <pc:chgData name="Stanford Bowman" userId="6ede3e4e1afbea80" providerId="LiveId" clId="{FC5B4ED3-7871-4095-9AB8-3381F5F7F725}"/>
    <pc:docChg chg="undo custSel addSld delSld modSld sldOrd modMainMaster">
      <pc:chgData name="Stanford Bowman" userId="6ede3e4e1afbea80" providerId="LiveId" clId="{FC5B4ED3-7871-4095-9AB8-3381F5F7F725}" dt="2024-09-12T20:13:33.754" v="1152" actId="14100"/>
      <pc:docMkLst>
        <pc:docMk/>
      </pc:docMkLst>
      <pc:sldChg chg="addSp delSp modSp mod setBg modNotesTx">
        <pc:chgData name="Stanford Bowman" userId="6ede3e4e1afbea80" providerId="LiveId" clId="{FC5B4ED3-7871-4095-9AB8-3381F5F7F725}" dt="2024-09-12T14:34:22.798" v="441" actId="207"/>
        <pc:sldMkLst>
          <pc:docMk/>
          <pc:sldMk cId="3200626889" sldId="256"/>
        </pc:sldMkLst>
        <pc:spChg chg="mod ord">
          <ac:chgData name="Stanford Bowman" userId="6ede3e4e1afbea80" providerId="LiveId" clId="{FC5B4ED3-7871-4095-9AB8-3381F5F7F725}" dt="2024-09-12T14:17:49.407" v="265" actId="1076"/>
          <ac:spMkLst>
            <pc:docMk/>
            <pc:sldMk cId="3200626889" sldId="256"/>
            <ac:spMk id="2" creationId="{213E2637-4C28-4354-AB8B-932F24596E7C}"/>
          </ac:spMkLst>
        </pc:spChg>
        <pc:spChg chg="mod ord">
          <ac:chgData name="Stanford Bowman" userId="6ede3e4e1afbea80" providerId="LiveId" clId="{FC5B4ED3-7871-4095-9AB8-3381F5F7F725}" dt="2024-09-12T14:17:44.816" v="264" actId="1076"/>
          <ac:spMkLst>
            <pc:docMk/>
            <pc:sldMk cId="3200626889" sldId="256"/>
            <ac:spMk id="3" creationId="{F5A0FAEC-80DD-4C2B-B6A3-B9CD37EB0F6D}"/>
          </ac:spMkLst>
        </pc:spChg>
        <pc:spChg chg="mod">
          <ac:chgData name="Stanford Bowman" userId="6ede3e4e1afbea80" providerId="LiveId" clId="{FC5B4ED3-7871-4095-9AB8-3381F5F7F725}" dt="2024-09-12T14:34:22.798" v="441" actId="207"/>
          <ac:spMkLst>
            <pc:docMk/>
            <pc:sldMk cId="3200626889" sldId="256"/>
            <ac:spMk id="5" creationId="{B0D194DB-25C8-436E-B1D6-CD9689FE1098}"/>
          </ac:spMkLst>
        </pc:spChg>
        <pc:picChg chg="add del mod">
          <ac:chgData name="Stanford Bowman" userId="6ede3e4e1afbea80" providerId="LiveId" clId="{FC5B4ED3-7871-4095-9AB8-3381F5F7F725}" dt="2024-09-12T14:17:15.605" v="259" actId="21"/>
          <ac:picMkLst>
            <pc:docMk/>
            <pc:sldMk cId="3200626889" sldId="256"/>
            <ac:picMk id="4" creationId="{686F148E-4576-90E6-C1F1-0C21F0B5DC99}"/>
          </ac:picMkLst>
        </pc:picChg>
      </pc:sldChg>
      <pc:sldChg chg="modSp mod">
        <pc:chgData name="Stanford Bowman" userId="6ede3e4e1afbea80" providerId="LiveId" clId="{FC5B4ED3-7871-4095-9AB8-3381F5F7F725}" dt="2024-09-12T19:16:46.630" v="881" actId="14100"/>
        <pc:sldMkLst>
          <pc:docMk/>
          <pc:sldMk cId="1289981395" sldId="284"/>
        </pc:sldMkLst>
        <pc:spChg chg="mod">
          <ac:chgData name="Stanford Bowman" userId="6ede3e4e1afbea80" providerId="LiveId" clId="{FC5B4ED3-7871-4095-9AB8-3381F5F7F725}" dt="2024-09-12T19:01:58.608" v="873" actId="207"/>
          <ac:spMkLst>
            <pc:docMk/>
            <pc:sldMk cId="1289981395" sldId="284"/>
            <ac:spMk id="4" creationId="{6B23B896-0450-1478-E8C2-3F855299224E}"/>
          </ac:spMkLst>
        </pc:spChg>
        <pc:spChg chg="mod">
          <ac:chgData name="Stanford Bowman" userId="6ede3e4e1afbea80" providerId="LiveId" clId="{FC5B4ED3-7871-4095-9AB8-3381F5F7F725}" dt="2024-09-12T18:47:01.224" v="831" actId="207"/>
          <ac:spMkLst>
            <pc:docMk/>
            <pc:sldMk cId="1289981395" sldId="284"/>
            <ac:spMk id="12" creationId="{0ADC5F61-CED4-4A66-ACAB-B22AE880D933}"/>
          </ac:spMkLst>
        </pc:spChg>
        <pc:spChg chg="mod">
          <ac:chgData name="Stanford Bowman" userId="6ede3e4e1afbea80" providerId="LiveId" clId="{FC5B4ED3-7871-4095-9AB8-3381F5F7F725}" dt="2024-09-12T19:02:43.793" v="876" actId="207"/>
          <ac:spMkLst>
            <pc:docMk/>
            <pc:sldMk cId="1289981395" sldId="284"/>
            <ac:spMk id="13" creationId="{7922DA03-4AA7-4C33-BB3C-C9CE1EAEBC7F}"/>
          </ac:spMkLst>
        </pc:spChg>
        <pc:picChg chg="mod">
          <ac:chgData name="Stanford Bowman" userId="6ede3e4e1afbea80" providerId="LiveId" clId="{FC5B4ED3-7871-4095-9AB8-3381F5F7F725}" dt="2024-09-12T19:16:46.630" v="881" actId="14100"/>
          <ac:picMkLst>
            <pc:docMk/>
            <pc:sldMk cId="1289981395" sldId="284"/>
            <ac:picMk id="3" creationId="{0484BDB3-6C9D-4A4C-8FBA-E7A45DA6B6ED}"/>
          </ac:picMkLst>
        </pc:picChg>
        <pc:cxnChg chg="mod">
          <ac:chgData name="Stanford Bowman" userId="6ede3e4e1afbea80" providerId="LiveId" clId="{FC5B4ED3-7871-4095-9AB8-3381F5F7F725}" dt="2024-09-12T19:02:51.275" v="877" actId="208"/>
          <ac:cxnSpMkLst>
            <pc:docMk/>
            <pc:sldMk cId="1289981395" sldId="284"/>
            <ac:cxnSpMk id="7" creationId="{6FA6480E-F333-D81F-ACE2-B77DBA84DB04}"/>
          </ac:cxnSpMkLst>
        </pc:cxnChg>
        <pc:cxnChg chg="mod">
          <ac:chgData name="Stanford Bowman" userId="6ede3e4e1afbea80" providerId="LiveId" clId="{FC5B4ED3-7871-4095-9AB8-3381F5F7F725}" dt="2024-09-12T19:02:42.739" v="875" actId="208"/>
          <ac:cxnSpMkLst>
            <pc:docMk/>
            <pc:sldMk cId="1289981395" sldId="284"/>
            <ac:cxnSpMk id="9" creationId="{C10112F0-6797-2FB5-E372-AF8DB3AE2FC0}"/>
          </ac:cxnSpMkLst>
        </pc:cxnChg>
        <pc:cxnChg chg="mod">
          <ac:chgData name="Stanford Bowman" userId="6ede3e4e1afbea80" providerId="LiveId" clId="{FC5B4ED3-7871-4095-9AB8-3381F5F7F725}" dt="2024-09-12T19:02:42.739" v="875" actId="208"/>
          <ac:cxnSpMkLst>
            <pc:docMk/>
            <pc:sldMk cId="1289981395" sldId="284"/>
            <ac:cxnSpMk id="16" creationId="{BA8694C5-5515-4080-BB94-A172C0192668}"/>
          </ac:cxnSpMkLst>
        </pc:cxnChg>
      </pc:sldChg>
      <pc:sldChg chg="modSp mod modNotesTx">
        <pc:chgData name="Stanford Bowman" userId="6ede3e4e1afbea80" providerId="LiveId" clId="{FC5B4ED3-7871-4095-9AB8-3381F5F7F725}" dt="2024-09-12T19:35:45.481" v="1003" actId="207"/>
        <pc:sldMkLst>
          <pc:docMk/>
          <pc:sldMk cId="302755266" sldId="290"/>
        </pc:sldMkLst>
        <pc:spChg chg="mod">
          <ac:chgData name="Stanford Bowman" userId="6ede3e4e1afbea80" providerId="LiveId" clId="{FC5B4ED3-7871-4095-9AB8-3381F5F7F725}" dt="2024-09-12T19:33:19.524" v="992" actId="404"/>
          <ac:spMkLst>
            <pc:docMk/>
            <pc:sldMk cId="302755266" sldId="290"/>
            <ac:spMk id="3" creationId="{BD90AFB3-CDB8-ABB3-27B0-DD2B8D724A92}"/>
          </ac:spMkLst>
        </pc:spChg>
        <pc:spChg chg="mod">
          <ac:chgData name="Stanford Bowman" userId="6ede3e4e1afbea80" providerId="LiveId" clId="{FC5B4ED3-7871-4095-9AB8-3381F5F7F725}" dt="2024-09-12T19:35:45.481" v="1003" actId="207"/>
          <ac:spMkLst>
            <pc:docMk/>
            <pc:sldMk cId="302755266" sldId="290"/>
            <ac:spMk id="4" creationId="{6B23B896-0450-1478-E8C2-3F855299224E}"/>
          </ac:spMkLst>
        </pc:spChg>
        <pc:spChg chg="mod">
          <ac:chgData name="Stanford Bowman" userId="6ede3e4e1afbea80" providerId="LiveId" clId="{FC5B4ED3-7871-4095-9AB8-3381F5F7F725}" dt="2024-09-12T19:35:45.481" v="1003" actId="207"/>
          <ac:spMkLst>
            <pc:docMk/>
            <pc:sldMk cId="302755266" sldId="290"/>
            <ac:spMk id="5" creationId="{30C654AB-A098-10F8-E65C-363BA0977DBC}"/>
          </ac:spMkLst>
        </pc:spChg>
        <pc:spChg chg="mod">
          <ac:chgData name="Stanford Bowman" userId="6ede3e4e1afbea80" providerId="LiveId" clId="{FC5B4ED3-7871-4095-9AB8-3381F5F7F725}" dt="2024-09-12T19:35:06.633" v="1002" actId="207"/>
          <ac:spMkLst>
            <pc:docMk/>
            <pc:sldMk cId="302755266" sldId="290"/>
            <ac:spMk id="6" creationId="{A0671547-CD94-CEC5-CC74-8CEDAB88583F}"/>
          </ac:spMkLst>
        </pc:spChg>
        <pc:spChg chg="mod">
          <ac:chgData name="Stanford Bowman" userId="6ede3e4e1afbea80" providerId="LiveId" clId="{FC5B4ED3-7871-4095-9AB8-3381F5F7F725}" dt="2024-09-12T18:49:30.510" v="835" actId="404"/>
          <ac:spMkLst>
            <pc:docMk/>
            <pc:sldMk cId="302755266" sldId="290"/>
            <ac:spMk id="10" creationId="{62F298D1-7E63-498C-9FDC-6BABB06F2BA6}"/>
          </ac:spMkLst>
        </pc:spChg>
        <pc:picChg chg="mod">
          <ac:chgData name="Stanford Bowman" userId="6ede3e4e1afbea80" providerId="LiveId" clId="{FC5B4ED3-7871-4095-9AB8-3381F5F7F725}" dt="2024-09-12T19:35:06.633" v="1002" actId="207"/>
          <ac:picMkLst>
            <pc:docMk/>
            <pc:sldMk cId="302755266" sldId="290"/>
            <ac:picMk id="7" creationId="{BB05C875-0B86-4F58-8A94-C946EF7C25B1}"/>
          </ac:picMkLst>
        </pc:picChg>
        <pc:cxnChg chg="mod">
          <ac:chgData name="Stanford Bowman" userId="6ede3e4e1afbea80" providerId="LiveId" clId="{FC5B4ED3-7871-4095-9AB8-3381F5F7F725}" dt="2024-09-12T19:35:03.495" v="1001" actId="208"/>
          <ac:cxnSpMkLst>
            <pc:docMk/>
            <pc:sldMk cId="302755266" sldId="290"/>
            <ac:cxnSpMk id="9" creationId="{54FFE301-C26F-9262-CCB8-88228BBE875E}"/>
          </ac:cxnSpMkLst>
        </pc:cxnChg>
        <pc:cxnChg chg="mod">
          <ac:chgData name="Stanford Bowman" userId="6ede3e4e1afbea80" providerId="LiveId" clId="{FC5B4ED3-7871-4095-9AB8-3381F5F7F725}" dt="2024-09-12T19:35:03.495" v="1001" actId="208"/>
          <ac:cxnSpMkLst>
            <pc:docMk/>
            <pc:sldMk cId="302755266" sldId="290"/>
            <ac:cxnSpMk id="11" creationId="{E3A27209-192F-3BAA-0113-4ED7836E392A}"/>
          </ac:cxnSpMkLst>
        </pc:cxnChg>
        <pc:cxnChg chg="mod">
          <ac:chgData name="Stanford Bowman" userId="6ede3e4e1afbea80" providerId="LiveId" clId="{FC5B4ED3-7871-4095-9AB8-3381F5F7F725}" dt="2024-09-12T19:35:03.495" v="1001" actId="208"/>
          <ac:cxnSpMkLst>
            <pc:docMk/>
            <pc:sldMk cId="302755266" sldId="290"/>
            <ac:cxnSpMk id="13" creationId="{A2086246-AB3E-4865-A8F1-DCAE40851722}"/>
          </ac:cxnSpMkLst>
        </pc:cxnChg>
      </pc:sldChg>
      <pc:sldChg chg="addSp delSp modSp mod modNotesTx">
        <pc:chgData name="Stanford Bowman" userId="6ede3e4e1afbea80" providerId="LiveId" clId="{FC5B4ED3-7871-4095-9AB8-3381F5F7F725}" dt="2024-09-12T18:45:57.176" v="820" actId="27636"/>
        <pc:sldMkLst>
          <pc:docMk/>
          <pc:sldMk cId="3159288639" sldId="303"/>
        </pc:sldMkLst>
        <pc:spChg chg="mod">
          <ac:chgData name="Stanford Bowman" userId="6ede3e4e1afbea80" providerId="LiveId" clId="{FC5B4ED3-7871-4095-9AB8-3381F5F7F725}" dt="2024-09-12T18:45:57.176" v="820" actId="27636"/>
          <ac:spMkLst>
            <pc:docMk/>
            <pc:sldMk cId="3159288639" sldId="303"/>
            <ac:spMk id="6" creationId="{AB55FF1C-3CBD-419A-9DE4-7A8AA6371B6A}"/>
          </ac:spMkLst>
        </pc:spChg>
        <pc:spChg chg="mod">
          <ac:chgData name="Stanford Bowman" userId="6ede3e4e1afbea80" providerId="LiveId" clId="{FC5B4ED3-7871-4095-9AB8-3381F5F7F725}" dt="2024-09-12T14:04:16.498" v="7" actId="27636"/>
          <ac:spMkLst>
            <pc:docMk/>
            <pc:sldMk cId="3159288639" sldId="303"/>
            <ac:spMk id="9" creationId="{D7FC8CD1-408E-4146-94C5-2737697D80BE}"/>
          </ac:spMkLst>
        </pc:spChg>
        <pc:graphicFrameChg chg="mod modGraphic">
          <ac:chgData name="Stanford Bowman" userId="6ede3e4e1afbea80" providerId="LiveId" clId="{FC5B4ED3-7871-4095-9AB8-3381F5F7F725}" dt="2024-09-12T15:27:07.651" v="510"/>
          <ac:graphicFrameMkLst>
            <pc:docMk/>
            <pc:sldMk cId="3159288639" sldId="303"/>
            <ac:graphicFrameMk id="11" creationId="{503F7713-8E67-1421-2A8A-400A0F3D2CE1}"/>
          </ac:graphicFrameMkLst>
        </pc:graphicFrameChg>
        <pc:picChg chg="del">
          <ac:chgData name="Stanford Bowman" userId="6ede3e4e1afbea80" providerId="LiveId" clId="{FC5B4ED3-7871-4095-9AB8-3381F5F7F725}" dt="2024-09-12T15:17:49.488" v="475" actId="478"/>
          <ac:picMkLst>
            <pc:docMk/>
            <pc:sldMk cId="3159288639" sldId="303"/>
            <ac:picMk id="4" creationId="{18368B51-9334-4DE2-8E9A-FE7E72E566DC}"/>
          </ac:picMkLst>
        </pc:picChg>
        <pc:picChg chg="add del mod">
          <ac:chgData name="Stanford Bowman" userId="6ede3e4e1afbea80" providerId="LiveId" clId="{FC5B4ED3-7871-4095-9AB8-3381F5F7F725}" dt="2024-09-12T15:18:15.743" v="479" actId="478"/>
          <ac:picMkLst>
            <pc:docMk/>
            <pc:sldMk cId="3159288639" sldId="303"/>
            <ac:picMk id="5" creationId="{62B56A33-38ED-B095-A965-08DCC117AEE8}"/>
          </ac:picMkLst>
        </pc:picChg>
        <pc:picChg chg="add mod">
          <ac:chgData name="Stanford Bowman" userId="6ede3e4e1afbea80" providerId="LiveId" clId="{FC5B4ED3-7871-4095-9AB8-3381F5F7F725}" dt="2024-09-12T15:41:16.841" v="631"/>
          <ac:picMkLst>
            <pc:docMk/>
            <pc:sldMk cId="3159288639" sldId="303"/>
            <ac:picMk id="13" creationId="{E79225D2-3E10-79A0-4487-8C9EB0733004}"/>
          </ac:picMkLst>
        </pc:picChg>
      </pc:sldChg>
      <pc:sldChg chg="addSp delSp modSp mod setBg modNotesTx">
        <pc:chgData name="Stanford Bowman" userId="6ede3e4e1afbea80" providerId="LiveId" clId="{FC5B4ED3-7871-4095-9AB8-3381F5F7F725}" dt="2024-09-12T18:45:36.482" v="812" actId="207"/>
        <pc:sldMkLst>
          <pc:docMk/>
          <pc:sldMk cId="1613598062" sldId="307"/>
        </pc:sldMkLst>
        <pc:spChg chg="mod">
          <ac:chgData name="Stanford Bowman" userId="6ede3e4e1afbea80" providerId="LiveId" clId="{FC5B4ED3-7871-4095-9AB8-3381F5F7F725}" dt="2024-09-12T18:45:36.482" v="812" actId="207"/>
          <ac:spMkLst>
            <pc:docMk/>
            <pc:sldMk cId="1613598062" sldId="307"/>
            <ac:spMk id="2" creationId="{A35AB39C-0BB4-59FD-B882-7E7F84877A58}"/>
          </ac:spMkLst>
        </pc:spChg>
        <pc:spChg chg="mod">
          <ac:chgData name="Stanford Bowman" userId="6ede3e4e1afbea80" providerId="LiveId" clId="{FC5B4ED3-7871-4095-9AB8-3381F5F7F725}" dt="2024-09-12T18:45:27.181" v="811" actId="1076"/>
          <ac:spMkLst>
            <pc:docMk/>
            <pc:sldMk cId="1613598062" sldId="307"/>
            <ac:spMk id="3" creationId="{1DDBBC93-70DF-4E4E-98E3-08124185AB18}"/>
          </ac:spMkLst>
        </pc:spChg>
        <pc:spChg chg="mod">
          <ac:chgData name="Stanford Bowman" userId="6ede3e4e1afbea80" providerId="LiveId" clId="{FC5B4ED3-7871-4095-9AB8-3381F5F7F725}" dt="2024-09-12T15:38:36.210" v="578" actId="1035"/>
          <ac:spMkLst>
            <pc:docMk/>
            <pc:sldMk cId="1613598062" sldId="307"/>
            <ac:spMk id="4" creationId="{65DE74E9-AA78-46C1-845A-0B72FA8AF35E}"/>
          </ac:spMkLst>
        </pc:spChg>
        <pc:spChg chg="add del">
          <ac:chgData name="Stanford Bowman" userId="6ede3e4e1afbea80" providerId="LiveId" clId="{FC5B4ED3-7871-4095-9AB8-3381F5F7F725}" dt="2024-09-12T14:20:55.613" v="295" actId="22"/>
          <ac:spMkLst>
            <pc:docMk/>
            <pc:sldMk cId="1613598062" sldId="307"/>
            <ac:spMk id="7" creationId="{884BD2E0-BEA5-DD60-DEE8-B7BDC3D92769}"/>
          </ac:spMkLst>
        </pc:spChg>
        <pc:spChg chg="mod">
          <ac:chgData name="Stanford Bowman" userId="6ede3e4e1afbea80" providerId="LiveId" clId="{FC5B4ED3-7871-4095-9AB8-3381F5F7F725}" dt="2024-09-12T15:38:36.210" v="578" actId="1035"/>
          <ac:spMkLst>
            <pc:docMk/>
            <pc:sldMk cId="1613598062" sldId="307"/>
            <ac:spMk id="11" creationId="{4C482057-5E68-4F5C-A743-EEEFF37166C5}"/>
          </ac:spMkLst>
        </pc:spChg>
        <pc:spChg chg="mod">
          <ac:chgData name="Stanford Bowman" userId="6ede3e4e1afbea80" providerId="LiveId" clId="{FC5B4ED3-7871-4095-9AB8-3381F5F7F725}" dt="2024-09-12T15:39:04.935" v="580" actId="12788"/>
          <ac:spMkLst>
            <pc:docMk/>
            <pc:sldMk cId="1613598062" sldId="307"/>
            <ac:spMk id="19" creationId="{1F41264E-6AAC-4CF5-A1AE-FA355D1BB31F}"/>
          </ac:spMkLst>
        </pc:spChg>
        <pc:picChg chg="del">
          <ac:chgData name="Stanford Bowman" userId="6ede3e4e1afbea80" providerId="LiveId" clId="{FC5B4ED3-7871-4095-9AB8-3381F5F7F725}" dt="2024-09-12T14:20:52.501" v="293" actId="478"/>
          <ac:picMkLst>
            <pc:docMk/>
            <pc:sldMk cId="1613598062" sldId="307"/>
            <ac:picMk id="6" creationId="{A8291800-76D4-49B1-A697-956DB55ABD0B}"/>
          </ac:picMkLst>
        </pc:picChg>
        <pc:cxnChg chg="mod">
          <ac:chgData name="Stanford Bowman" userId="6ede3e4e1afbea80" providerId="LiveId" clId="{FC5B4ED3-7871-4095-9AB8-3381F5F7F725}" dt="2024-09-12T15:38:36.210" v="578" actId="1035"/>
          <ac:cxnSpMkLst>
            <pc:docMk/>
            <pc:sldMk cId="1613598062" sldId="307"/>
            <ac:cxnSpMk id="12" creationId="{F9568A4E-52BF-4D84-A25F-3C383854E74D}"/>
          </ac:cxnSpMkLst>
        </pc:cxnChg>
        <pc:cxnChg chg="mod">
          <ac:chgData name="Stanford Bowman" userId="6ede3e4e1afbea80" providerId="LiveId" clId="{FC5B4ED3-7871-4095-9AB8-3381F5F7F725}" dt="2024-09-12T15:38:36.210" v="578" actId="1035"/>
          <ac:cxnSpMkLst>
            <pc:docMk/>
            <pc:sldMk cId="1613598062" sldId="307"/>
            <ac:cxnSpMk id="13" creationId="{ECC9125B-1E68-40D0-BE55-9DFB948E8AA5}"/>
          </ac:cxnSpMkLst>
        </pc:cxnChg>
        <pc:cxnChg chg="mod">
          <ac:chgData name="Stanford Bowman" userId="6ede3e4e1afbea80" providerId="LiveId" clId="{FC5B4ED3-7871-4095-9AB8-3381F5F7F725}" dt="2024-09-12T15:38:36.210" v="578" actId="1035"/>
          <ac:cxnSpMkLst>
            <pc:docMk/>
            <pc:sldMk cId="1613598062" sldId="307"/>
            <ac:cxnSpMk id="15" creationId="{137E650C-2946-4F77-9C12-012B1900A21D}"/>
          </ac:cxnSpMkLst>
        </pc:cxnChg>
        <pc:cxnChg chg="mod">
          <ac:chgData name="Stanford Bowman" userId="6ede3e4e1afbea80" providerId="LiveId" clId="{FC5B4ED3-7871-4095-9AB8-3381F5F7F725}" dt="2024-09-12T15:39:04.935" v="580" actId="12788"/>
          <ac:cxnSpMkLst>
            <pc:docMk/>
            <pc:sldMk cId="1613598062" sldId="307"/>
            <ac:cxnSpMk id="20" creationId="{34A4EAED-6AC4-40D4-BC0E-4E977841DD17}"/>
          </ac:cxnSpMkLst>
        </pc:cxnChg>
      </pc:sldChg>
      <pc:sldChg chg="addSp delSp modSp mod modNotesTx">
        <pc:chgData name="Stanford Bowman" userId="6ede3e4e1afbea80" providerId="LiveId" clId="{FC5B4ED3-7871-4095-9AB8-3381F5F7F725}" dt="2024-09-12T14:20:35.760" v="292" actId="6549"/>
        <pc:sldMkLst>
          <pc:docMk/>
          <pc:sldMk cId="365334912" sldId="308"/>
        </pc:sldMkLst>
        <pc:spChg chg="mod">
          <ac:chgData name="Stanford Bowman" userId="6ede3e4e1afbea80" providerId="LiveId" clId="{FC5B4ED3-7871-4095-9AB8-3381F5F7F725}" dt="2024-09-12T14:20:35.760" v="292" actId="6549"/>
          <ac:spMkLst>
            <pc:docMk/>
            <pc:sldMk cId="365334912" sldId="308"/>
            <ac:spMk id="4" creationId="{B0881FA9-F3B0-4912-B0E1-352094195C30}"/>
          </ac:spMkLst>
        </pc:spChg>
        <pc:spChg chg="mod">
          <ac:chgData name="Stanford Bowman" userId="6ede3e4e1afbea80" providerId="LiveId" clId="{FC5B4ED3-7871-4095-9AB8-3381F5F7F725}" dt="2024-09-12T14:04:16.465" v="4" actId="27636"/>
          <ac:spMkLst>
            <pc:docMk/>
            <pc:sldMk cId="365334912" sldId="308"/>
            <ac:spMk id="10" creationId="{A8C7C3A0-5E78-49C8-B8D4-F3DF62B2BC93}"/>
          </ac:spMkLst>
        </pc:spChg>
        <pc:picChg chg="add mod">
          <ac:chgData name="Stanford Bowman" userId="6ede3e4e1afbea80" providerId="LiveId" clId="{FC5B4ED3-7871-4095-9AB8-3381F5F7F725}" dt="2024-09-12T14:19:15.860" v="273" actId="29295"/>
          <ac:picMkLst>
            <pc:docMk/>
            <pc:sldMk cId="365334912" sldId="308"/>
            <ac:picMk id="2" creationId="{686F148E-4576-90E6-C1F1-0C21F0B5DC99}"/>
          </ac:picMkLst>
        </pc:picChg>
        <pc:picChg chg="del">
          <ac:chgData name="Stanford Bowman" userId="6ede3e4e1afbea80" providerId="LiveId" clId="{FC5B4ED3-7871-4095-9AB8-3381F5F7F725}" dt="2024-09-12T14:18:26.072" v="267" actId="478"/>
          <ac:picMkLst>
            <pc:docMk/>
            <pc:sldMk cId="365334912" sldId="308"/>
            <ac:picMk id="5" creationId="{0A13A8C1-8113-43FA-AADF-5344FFB5E508}"/>
          </ac:picMkLst>
        </pc:picChg>
      </pc:sldChg>
      <pc:sldChg chg="delSp modSp mod modNotesTx">
        <pc:chgData name="Stanford Bowman" userId="6ede3e4e1afbea80" providerId="LiveId" clId="{FC5B4ED3-7871-4095-9AB8-3381F5F7F725}" dt="2024-09-12T18:45:48.127" v="816" actId="207"/>
        <pc:sldMkLst>
          <pc:docMk/>
          <pc:sldMk cId="2270028676" sldId="313"/>
        </pc:sldMkLst>
        <pc:spChg chg="mod">
          <ac:chgData name="Stanford Bowman" userId="6ede3e4e1afbea80" providerId="LiveId" clId="{FC5B4ED3-7871-4095-9AB8-3381F5F7F725}" dt="2024-09-12T14:35:50.366" v="447"/>
          <ac:spMkLst>
            <pc:docMk/>
            <pc:sldMk cId="2270028676" sldId="313"/>
            <ac:spMk id="2" creationId="{80F287FE-1EFA-4C15-BFDD-1EE3F2D37BF1}"/>
          </ac:spMkLst>
        </pc:spChg>
        <pc:spChg chg="mod">
          <ac:chgData name="Stanford Bowman" userId="6ede3e4e1afbea80" providerId="LiveId" clId="{FC5B4ED3-7871-4095-9AB8-3381F5F7F725}" dt="2024-09-12T14:38:52.587" v="473" actId="14100"/>
          <ac:spMkLst>
            <pc:docMk/>
            <pc:sldMk cId="2270028676" sldId="313"/>
            <ac:spMk id="5" creationId="{38DE476D-C50D-3BF0-F71F-176CC71DA0B9}"/>
          </ac:spMkLst>
        </pc:spChg>
        <pc:spChg chg="mod">
          <ac:chgData name="Stanford Bowman" userId="6ede3e4e1afbea80" providerId="LiveId" clId="{FC5B4ED3-7871-4095-9AB8-3381F5F7F725}" dt="2024-09-12T18:45:48.127" v="816" actId="207"/>
          <ac:spMkLst>
            <pc:docMk/>
            <pc:sldMk cId="2270028676" sldId="313"/>
            <ac:spMk id="6" creationId="{8DE31DF2-0419-4016-924C-21929AC1EBFC}"/>
          </ac:spMkLst>
        </pc:spChg>
        <pc:spChg chg="mod">
          <ac:chgData name="Stanford Bowman" userId="6ede3e4e1afbea80" providerId="LiveId" clId="{FC5B4ED3-7871-4095-9AB8-3381F5F7F725}" dt="2024-09-12T14:04:16.482" v="6" actId="27636"/>
          <ac:spMkLst>
            <pc:docMk/>
            <pc:sldMk cId="2270028676" sldId="313"/>
            <ac:spMk id="16" creationId="{EB5E3721-9101-4978-9D7C-0498B6F49D18}"/>
          </ac:spMkLst>
        </pc:spChg>
        <pc:spChg chg="mod">
          <ac:chgData name="Stanford Bowman" userId="6ede3e4e1afbea80" providerId="LiveId" clId="{FC5B4ED3-7871-4095-9AB8-3381F5F7F725}" dt="2024-09-12T14:38:52.587" v="473" actId="14100"/>
          <ac:spMkLst>
            <pc:docMk/>
            <pc:sldMk cId="2270028676" sldId="313"/>
            <ac:spMk id="22" creationId="{3B941D59-0812-4FA5-ACD2-C6292795C75E}"/>
          </ac:spMkLst>
        </pc:spChg>
        <pc:picChg chg="del">
          <ac:chgData name="Stanford Bowman" userId="6ede3e4e1afbea80" providerId="LiveId" clId="{FC5B4ED3-7871-4095-9AB8-3381F5F7F725}" dt="2024-09-12T14:32:33.297" v="399" actId="478"/>
          <ac:picMkLst>
            <pc:docMk/>
            <pc:sldMk cId="2270028676" sldId="313"/>
            <ac:picMk id="7" creationId="{516488E3-8A34-467C-A089-EC12C29797CB}"/>
          </ac:picMkLst>
        </pc:picChg>
      </pc:sldChg>
      <pc:sldChg chg="modSp mod modNotesTx">
        <pc:chgData name="Stanford Bowman" userId="6ede3e4e1afbea80" providerId="LiveId" clId="{FC5B4ED3-7871-4095-9AB8-3381F5F7F725}" dt="2024-09-12T20:09:15.485" v="1122"/>
        <pc:sldMkLst>
          <pc:docMk/>
          <pc:sldMk cId="1145517130" sldId="431"/>
        </pc:sldMkLst>
        <pc:spChg chg="mod">
          <ac:chgData name="Stanford Bowman" userId="6ede3e4e1afbea80" providerId="LiveId" clId="{FC5B4ED3-7871-4095-9AB8-3381F5F7F725}" dt="2024-09-12T20:02:40.516" v="1043" actId="207"/>
          <ac:spMkLst>
            <pc:docMk/>
            <pc:sldMk cId="1145517130" sldId="431"/>
            <ac:spMk id="5" creationId="{85E16FA0-9C9C-EC07-7D05-796CDC145CC7}"/>
          </ac:spMkLst>
        </pc:spChg>
        <pc:spChg chg="mod">
          <ac:chgData name="Stanford Bowman" userId="6ede3e4e1afbea80" providerId="LiveId" clId="{FC5B4ED3-7871-4095-9AB8-3381F5F7F725}" dt="2024-09-12T20:04:09.819" v="1061" actId="255"/>
          <ac:spMkLst>
            <pc:docMk/>
            <pc:sldMk cId="1145517130" sldId="431"/>
            <ac:spMk id="13" creationId="{DF1798DA-85BF-4B85-9AA5-90A5B114962F}"/>
          </ac:spMkLst>
        </pc:spChg>
        <pc:spChg chg="mod">
          <ac:chgData name="Stanford Bowman" userId="6ede3e4e1afbea80" providerId="LiveId" clId="{FC5B4ED3-7871-4095-9AB8-3381F5F7F725}" dt="2024-09-12T19:58:54.039" v="1035" actId="207"/>
          <ac:spMkLst>
            <pc:docMk/>
            <pc:sldMk cId="1145517130" sldId="431"/>
            <ac:spMk id="14" creationId="{32670A2B-FCC5-DB81-A59E-385E0E481FC9}"/>
          </ac:spMkLst>
        </pc:spChg>
        <pc:spChg chg="mod">
          <ac:chgData name="Stanford Bowman" userId="6ede3e4e1afbea80" providerId="LiveId" clId="{FC5B4ED3-7871-4095-9AB8-3381F5F7F725}" dt="2024-09-12T20:02:10.507" v="1040"/>
          <ac:spMkLst>
            <pc:docMk/>
            <pc:sldMk cId="1145517130" sldId="431"/>
            <ac:spMk id="15" creationId="{6FFF0688-A52B-44BD-8722-3FFA1DCF8CB1}"/>
          </ac:spMkLst>
        </pc:spChg>
        <pc:spChg chg="mod">
          <ac:chgData name="Stanford Bowman" userId="6ede3e4e1afbea80" providerId="LiveId" clId="{FC5B4ED3-7871-4095-9AB8-3381F5F7F725}" dt="2024-09-12T19:58:54.039" v="1035" actId="207"/>
          <ac:spMkLst>
            <pc:docMk/>
            <pc:sldMk cId="1145517130" sldId="431"/>
            <ac:spMk id="16" creationId="{52E9ECB7-89A6-21B8-D971-09DED30723FF}"/>
          </ac:spMkLst>
        </pc:spChg>
        <pc:spChg chg="mod">
          <ac:chgData name="Stanford Bowman" userId="6ede3e4e1afbea80" providerId="LiveId" clId="{FC5B4ED3-7871-4095-9AB8-3381F5F7F725}" dt="2024-09-12T18:50:46.168" v="846" actId="14100"/>
          <ac:spMkLst>
            <pc:docMk/>
            <pc:sldMk cId="1145517130" sldId="431"/>
            <ac:spMk id="17" creationId="{5FF5C727-263A-4623-B964-FF2DDDBD3C94}"/>
          </ac:spMkLst>
        </pc:spChg>
        <pc:grpChg chg="mod">
          <ac:chgData name="Stanford Bowman" userId="6ede3e4e1afbea80" providerId="LiveId" clId="{FC5B4ED3-7871-4095-9AB8-3381F5F7F725}" dt="2024-09-12T19:58:54.039" v="1035" actId="207"/>
          <ac:grpSpMkLst>
            <pc:docMk/>
            <pc:sldMk cId="1145517130" sldId="431"/>
            <ac:grpSpMk id="9" creationId="{27823738-A69F-3179-76C8-4A6EBB2BC3AD}"/>
          </ac:grpSpMkLst>
        </pc:grpChg>
        <pc:cxnChg chg="mod">
          <ac:chgData name="Stanford Bowman" userId="6ede3e4e1afbea80" providerId="LiveId" clId="{FC5B4ED3-7871-4095-9AB8-3381F5F7F725}" dt="2024-09-12T19:58:50.797" v="1034" actId="208"/>
          <ac:cxnSpMkLst>
            <pc:docMk/>
            <pc:sldMk cId="1145517130" sldId="431"/>
            <ac:cxnSpMk id="6" creationId="{F098000E-F9D4-402F-BC45-FCB8EC6CF441}"/>
          </ac:cxnSpMkLst>
        </pc:cxnChg>
        <pc:cxnChg chg="mod">
          <ac:chgData name="Stanford Bowman" userId="6ede3e4e1afbea80" providerId="LiveId" clId="{FC5B4ED3-7871-4095-9AB8-3381F5F7F725}" dt="2024-09-12T20:03:02.039" v="1060" actId="14100"/>
          <ac:cxnSpMkLst>
            <pc:docMk/>
            <pc:sldMk cId="1145517130" sldId="431"/>
            <ac:cxnSpMk id="8" creationId="{273B4827-8DB0-0B38-F949-A9408EE913E9}"/>
          </ac:cxnSpMkLst>
        </pc:cxnChg>
        <pc:cxnChg chg="mod">
          <ac:chgData name="Stanford Bowman" userId="6ede3e4e1afbea80" providerId="LiveId" clId="{FC5B4ED3-7871-4095-9AB8-3381F5F7F725}" dt="2024-09-12T19:58:50.797" v="1034" actId="208"/>
          <ac:cxnSpMkLst>
            <pc:docMk/>
            <pc:sldMk cId="1145517130" sldId="431"/>
            <ac:cxnSpMk id="10" creationId="{57382C11-1573-4E3C-AF5B-9188DDFAA095}"/>
          </ac:cxnSpMkLst>
        </pc:cxnChg>
      </pc:sldChg>
      <pc:sldChg chg="modSp mod modNotesTx">
        <pc:chgData name="Stanford Bowman" userId="6ede3e4e1afbea80" providerId="LiveId" clId="{FC5B4ED3-7871-4095-9AB8-3381F5F7F725}" dt="2024-09-12T20:13:33.754" v="1152" actId="14100"/>
        <pc:sldMkLst>
          <pc:docMk/>
          <pc:sldMk cId="0" sldId="432"/>
        </pc:sldMkLst>
        <pc:spChg chg="mod">
          <ac:chgData name="Stanford Bowman" userId="6ede3e4e1afbea80" providerId="LiveId" clId="{FC5B4ED3-7871-4095-9AB8-3381F5F7F725}" dt="2024-09-12T20:11:44.168" v="1136" actId="208"/>
          <ac:spMkLst>
            <pc:docMk/>
            <pc:sldMk cId="0" sldId="432"/>
            <ac:spMk id="2" creationId="{EC950801-FEB9-9FC7-93D0-E4F8D6AE0C64}"/>
          </ac:spMkLst>
        </pc:spChg>
        <pc:spChg chg="mod">
          <ac:chgData name="Stanford Bowman" userId="6ede3e4e1afbea80" providerId="LiveId" clId="{FC5B4ED3-7871-4095-9AB8-3381F5F7F725}" dt="2024-09-12T20:11:30.123" v="1134" actId="207"/>
          <ac:spMkLst>
            <pc:docMk/>
            <pc:sldMk cId="0" sldId="432"/>
            <ac:spMk id="4" creationId="{9EB30079-520E-93E2-58D0-F0513139987E}"/>
          </ac:spMkLst>
        </pc:spChg>
        <pc:spChg chg="mod">
          <ac:chgData name="Stanford Bowman" userId="6ede3e4e1afbea80" providerId="LiveId" clId="{FC5B4ED3-7871-4095-9AB8-3381F5F7F725}" dt="2024-09-12T20:13:33.754" v="1152" actId="14100"/>
          <ac:spMkLst>
            <pc:docMk/>
            <pc:sldMk cId="0" sldId="432"/>
            <ac:spMk id="6" creationId="{82C01810-1B81-4DB7-803B-568937633E50}"/>
          </ac:spMkLst>
        </pc:spChg>
        <pc:spChg chg="mod">
          <ac:chgData name="Stanford Bowman" userId="6ede3e4e1afbea80" providerId="LiveId" clId="{FC5B4ED3-7871-4095-9AB8-3381F5F7F725}" dt="2024-09-12T20:12:29.017" v="1146"/>
          <ac:spMkLst>
            <pc:docMk/>
            <pc:sldMk cId="0" sldId="432"/>
            <ac:spMk id="12" creationId="{3E001B44-E7BD-77BC-9425-71DDB2C4470E}"/>
          </ac:spMkLst>
        </pc:spChg>
        <pc:spChg chg="mod">
          <ac:chgData name="Stanford Bowman" userId="6ede3e4e1afbea80" providerId="LiveId" clId="{FC5B4ED3-7871-4095-9AB8-3381F5F7F725}" dt="2024-09-12T20:11:30.123" v="1134" actId="207"/>
          <ac:spMkLst>
            <pc:docMk/>
            <pc:sldMk cId="0" sldId="432"/>
            <ac:spMk id="15" creationId="{B378EF2D-0FE3-87DA-93CB-0D4FF316A144}"/>
          </ac:spMkLst>
        </pc:spChg>
        <pc:spChg chg="mod">
          <ac:chgData name="Stanford Bowman" userId="6ede3e4e1afbea80" providerId="LiveId" clId="{FC5B4ED3-7871-4095-9AB8-3381F5F7F725}" dt="2024-09-12T18:51:06.272" v="849" actId="14100"/>
          <ac:spMkLst>
            <pc:docMk/>
            <pc:sldMk cId="0" sldId="432"/>
            <ac:spMk id="18" creationId="{370B83D8-16B9-4C85-B4E6-CCA2BA9E88D8}"/>
          </ac:spMkLst>
        </pc:spChg>
        <pc:cxnChg chg="mod">
          <ac:chgData name="Stanford Bowman" userId="6ede3e4e1afbea80" providerId="LiveId" clId="{FC5B4ED3-7871-4095-9AB8-3381F5F7F725}" dt="2024-09-12T20:11:44.168" v="1136" actId="208"/>
          <ac:cxnSpMkLst>
            <pc:docMk/>
            <pc:sldMk cId="0" sldId="432"/>
            <ac:cxnSpMk id="14" creationId="{B7EDBB6C-AF9A-45C1-8EB8-2BDB4D6AE501}"/>
          </ac:cxnSpMkLst>
        </pc:cxnChg>
        <pc:cxnChg chg="mod">
          <ac:chgData name="Stanford Bowman" userId="6ede3e4e1afbea80" providerId="LiveId" clId="{FC5B4ED3-7871-4095-9AB8-3381F5F7F725}" dt="2024-09-12T20:11:44.168" v="1136" actId="208"/>
          <ac:cxnSpMkLst>
            <pc:docMk/>
            <pc:sldMk cId="0" sldId="432"/>
            <ac:cxnSpMk id="16" creationId="{1AD39959-06BC-4F3E-A453-9952A0678947}"/>
          </ac:cxnSpMkLst>
        </pc:cxnChg>
        <pc:cxnChg chg="mod">
          <ac:chgData name="Stanford Bowman" userId="6ede3e4e1afbea80" providerId="LiveId" clId="{FC5B4ED3-7871-4095-9AB8-3381F5F7F725}" dt="2024-09-12T20:11:44.168" v="1136" actId="208"/>
          <ac:cxnSpMkLst>
            <pc:docMk/>
            <pc:sldMk cId="0" sldId="432"/>
            <ac:cxnSpMk id="17" creationId="{A809BC5E-454A-4D64-8A80-8487C3E2B2C4}"/>
          </ac:cxnSpMkLst>
        </pc:cxnChg>
      </pc:sldChg>
      <pc:sldChg chg="delSp modSp mod modNotesTx">
        <pc:chgData name="Stanford Bowman" userId="6ede3e4e1afbea80" providerId="LiveId" clId="{FC5B4ED3-7871-4095-9AB8-3381F5F7F725}" dt="2024-09-12T19:45:40.695" v="1020" actId="12788"/>
        <pc:sldMkLst>
          <pc:docMk/>
          <pc:sldMk cId="2204509585" sldId="464"/>
        </pc:sldMkLst>
        <pc:spChg chg="mod">
          <ac:chgData name="Stanford Bowman" userId="6ede3e4e1afbea80" providerId="LiveId" clId="{FC5B4ED3-7871-4095-9AB8-3381F5F7F725}" dt="2024-09-12T19:45:40.695" v="1020" actId="12788"/>
          <ac:spMkLst>
            <pc:docMk/>
            <pc:sldMk cId="2204509585" sldId="464"/>
            <ac:spMk id="3" creationId="{7E0D9D10-E826-1EE8-FDDF-C71FE6C1CC2D}"/>
          </ac:spMkLst>
        </pc:spChg>
        <pc:spChg chg="mod">
          <ac:chgData name="Stanford Bowman" userId="6ede3e4e1afbea80" providerId="LiveId" clId="{FC5B4ED3-7871-4095-9AB8-3381F5F7F725}" dt="2024-09-12T19:44:33.679" v="1015" actId="14100"/>
          <ac:spMkLst>
            <pc:docMk/>
            <pc:sldMk cId="2204509585" sldId="464"/>
            <ac:spMk id="4" creationId="{7D3233C9-7801-C31B-9449-0A4DB928ECDA}"/>
          </ac:spMkLst>
        </pc:spChg>
        <pc:spChg chg="mod">
          <ac:chgData name="Stanford Bowman" userId="6ede3e4e1afbea80" providerId="LiveId" clId="{FC5B4ED3-7871-4095-9AB8-3381F5F7F725}" dt="2024-09-12T19:42:20.263" v="1005"/>
          <ac:spMkLst>
            <pc:docMk/>
            <pc:sldMk cId="2204509585" sldId="464"/>
            <ac:spMk id="9" creationId="{F50B0E01-39A1-6C4C-6CB7-107DC9AB70B3}"/>
          </ac:spMkLst>
        </pc:spChg>
        <pc:spChg chg="mod">
          <ac:chgData name="Stanford Bowman" userId="6ede3e4e1afbea80" providerId="LiveId" clId="{FC5B4ED3-7871-4095-9AB8-3381F5F7F725}" dt="2024-09-12T18:49:59.092" v="842" actId="207"/>
          <ac:spMkLst>
            <pc:docMk/>
            <pc:sldMk cId="2204509585" sldId="464"/>
            <ac:spMk id="14" creationId="{11A4C87B-8A2F-49EF-80B5-E3E113E961AB}"/>
          </ac:spMkLst>
        </pc:spChg>
        <pc:spChg chg="mod">
          <ac:chgData name="Stanford Bowman" userId="6ede3e4e1afbea80" providerId="LiveId" clId="{FC5B4ED3-7871-4095-9AB8-3381F5F7F725}" dt="2024-09-12T19:44:21.740" v="1014" actId="14100"/>
          <ac:spMkLst>
            <pc:docMk/>
            <pc:sldMk cId="2204509585" sldId="464"/>
            <ac:spMk id="25" creationId="{CD653B91-CA79-309E-20E9-1E82F3788D15}"/>
          </ac:spMkLst>
        </pc:spChg>
        <pc:cxnChg chg="mod">
          <ac:chgData name="Stanford Bowman" userId="6ede3e4e1afbea80" providerId="LiveId" clId="{FC5B4ED3-7871-4095-9AB8-3381F5F7F725}" dt="2024-09-12T19:45:12.368" v="1018" actId="208"/>
          <ac:cxnSpMkLst>
            <pc:docMk/>
            <pc:sldMk cId="2204509585" sldId="464"/>
            <ac:cxnSpMk id="11" creationId="{8205F3D2-74E4-43F6-9C35-0D96E177EA41}"/>
          </ac:cxnSpMkLst>
        </pc:cxnChg>
        <pc:cxnChg chg="mod">
          <ac:chgData name="Stanford Bowman" userId="6ede3e4e1afbea80" providerId="LiveId" clId="{FC5B4ED3-7871-4095-9AB8-3381F5F7F725}" dt="2024-09-12T19:45:03.551" v="1016" actId="208"/>
          <ac:cxnSpMkLst>
            <pc:docMk/>
            <pc:sldMk cId="2204509585" sldId="464"/>
            <ac:cxnSpMk id="12" creationId="{1FD6A716-F56E-4994-BA78-6F50258CD936}"/>
          </ac:cxnSpMkLst>
        </pc:cxnChg>
        <pc:cxnChg chg="mod">
          <ac:chgData name="Stanford Bowman" userId="6ede3e4e1afbea80" providerId="LiveId" clId="{FC5B4ED3-7871-4095-9AB8-3381F5F7F725}" dt="2024-09-12T19:45:12.368" v="1018" actId="208"/>
          <ac:cxnSpMkLst>
            <pc:docMk/>
            <pc:sldMk cId="2204509585" sldId="464"/>
            <ac:cxnSpMk id="15" creationId="{D4717762-2D96-452E-8426-62BA23B50147}"/>
          </ac:cxnSpMkLst>
        </pc:cxnChg>
        <pc:cxnChg chg="del mod">
          <ac:chgData name="Stanford Bowman" userId="6ede3e4e1afbea80" providerId="LiveId" clId="{FC5B4ED3-7871-4095-9AB8-3381F5F7F725}" dt="2024-09-12T19:45:27.857" v="1019" actId="478"/>
          <ac:cxnSpMkLst>
            <pc:docMk/>
            <pc:sldMk cId="2204509585" sldId="464"/>
            <ac:cxnSpMk id="16" creationId="{24BD3F9A-8D04-454E-995A-42B826C1255A}"/>
          </ac:cxnSpMkLst>
        </pc:cxnChg>
        <pc:cxnChg chg="mod">
          <ac:chgData name="Stanford Bowman" userId="6ede3e4e1afbea80" providerId="LiveId" clId="{FC5B4ED3-7871-4095-9AB8-3381F5F7F725}" dt="2024-09-12T19:45:40.695" v="1020" actId="12788"/>
          <ac:cxnSpMkLst>
            <pc:docMk/>
            <pc:sldMk cId="2204509585" sldId="464"/>
            <ac:cxnSpMk id="17" creationId="{A496D954-7CA5-4776-A34E-B8254F58574B}"/>
          </ac:cxnSpMkLst>
        </pc:cxnChg>
      </pc:sldChg>
      <pc:sldChg chg="addSp delSp modSp mod modNotesTx">
        <pc:chgData name="Stanford Bowman" userId="6ede3e4e1afbea80" providerId="LiveId" clId="{FC5B4ED3-7871-4095-9AB8-3381F5F7F725}" dt="2024-09-12T18:46:29.435" v="828" actId="403"/>
        <pc:sldMkLst>
          <pc:docMk/>
          <pc:sldMk cId="2054530254" sldId="471"/>
        </pc:sldMkLst>
        <pc:spChg chg="mod">
          <ac:chgData name="Stanford Bowman" userId="6ede3e4e1afbea80" providerId="LiveId" clId="{FC5B4ED3-7871-4095-9AB8-3381F5F7F725}" dt="2024-09-12T18:46:29.435" v="828" actId="403"/>
          <ac:spMkLst>
            <pc:docMk/>
            <pc:sldMk cId="2054530254" sldId="471"/>
            <ac:spMk id="3" creationId="{BDF4C2D3-A006-4B7C-666D-D7C7214B1B62}"/>
          </ac:spMkLst>
        </pc:spChg>
        <pc:spChg chg="add del">
          <ac:chgData name="Stanford Bowman" userId="6ede3e4e1afbea80" providerId="LiveId" clId="{FC5B4ED3-7871-4095-9AB8-3381F5F7F725}" dt="2024-09-12T15:47:56.643" v="640" actId="22"/>
          <ac:spMkLst>
            <pc:docMk/>
            <pc:sldMk cId="2054530254" sldId="471"/>
            <ac:spMk id="5" creationId="{730BBA6A-5B94-4906-AFC2-9039EE043A7F}"/>
          </ac:spMkLst>
        </pc:spChg>
        <pc:spChg chg="add del">
          <ac:chgData name="Stanford Bowman" userId="6ede3e4e1afbea80" providerId="LiveId" clId="{FC5B4ED3-7871-4095-9AB8-3381F5F7F725}" dt="2024-09-12T15:47:48.894" v="636" actId="22"/>
          <ac:spMkLst>
            <pc:docMk/>
            <pc:sldMk cId="2054530254" sldId="471"/>
            <ac:spMk id="7" creationId="{49F43D1C-39E7-A254-E40D-8B7C3844CD36}"/>
          </ac:spMkLst>
        </pc:spChg>
        <pc:spChg chg="add del">
          <ac:chgData name="Stanford Bowman" userId="6ede3e4e1afbea80" providerId="LiveId" clId="{FC5B4ED3-7871-4095-9AB8-3381F5F7F725}" dt="2024-09-12T15:47:55.741" v="638" actId="22"/>
          <ac:spMkLst>
            <pc:docMk/>
            <pc:sldMk cId="2054530254" sldId="471"/>
            <ac:spMk id="9" creationId="{AF294B33-89EB-DE50-0C02-FA77D1CC2504}"/>
          </ac:spMkLst>
        </pc:spChg>
        <pc:spChg chg="add del mod">
          <ac:chgData name="Stanford Bowman" userId="6ede3e4e1afbea80" providerId="LiveId" clId="{FC5B4ED3-7871-4095-9AB8-3381F5F7F725}" dt="2024-09-12T15:47:57.170" v="641" actId="478"/>
          <ac:spMkLst>
            <pc:docMk/>
            <pc:sldMk cId="2054530254" sldId="471"/>
            <ac:spMk id="13" creationId="{ACAFD7A8-B1A9-EA9F-0ADF-E9F023FD1C2E}"/>
          </ac:spMkLst>
        </pc:spChg>
        <pc:spChg chg="mod">
          <ac:chgData name="Stanford Bowman" userId="6ede3e4e1afbea80" providerId="LiveId" clId="{FC5B4ED3-7871-4095-9AB8-3381F5F7F725}" dt="2024-09-12T14:04:16.498" v="8" actId="27636"/>
          <ac:spMkLst>
            <pc:docMk/>
            <pc:sldMk cId="2054530254" sldId="471"/>
            <ac:spMk id="24" creationId="{5772E13B-5B02-4A65-A227-1CFFB5014C1D}"/>
          </ac:spMkLst>
        </pc:spChg>
        <pc:graphicFrameChg chg="mod modGraphic">
          <ac:chgData name="Stanford Bowman" userId="6ede3e4e1afbea80" providerId="LiveId" clId="{FC5B4ED3-7871-4095-9AB8-3381F5F7F725}" dt="2024-09-12T15:36:29.540" v="556" actId="2711"/>
          <ac:graphicFrameMkLst>
            <pc:docMk/>
            <pc:sldMk cId="2054530254" sldId="471"/>
            <ac:graphicFrameMk id="11" creationId="{503F7713-8E67-1421-2A8A-400A0F3D2CE1}"/>
          </ac:graphicFrameMkLst>
        </pc:graphicFrameChg>
        <pc:picChg chg="mod">
          <ac:chgData name="Stanford Bowman" userId="6ede3e4e1afbea80" providerId="LiveId" clId="{FC5B4ED3-7871-4095-9AB8-3381F5F7F725}" dt="2024-09-12T15:36:11.714" v="553" actId="14100"/>
          <ac:picMkLst>
            <pc:docMk/>
            <pc:sldMk cId="2054530254" sldId="471"/>
            <ac:picMk id="4" creationId="{F1159D22-BDE8-450F-B006-0E99931EDD73}"/>
          </ac:picMkLst>
        </pc:picChg>
      </pc:sldChg>
      <pc:sldChg chg="modSp mod">
        <pc:chgData name="Stanford Bowman" userId="6ede3e4e1afbea80" providerId="LiveId" clId="{FC5B4ED3-7871-4095-9AB8-3381F5F7F725}" dt="2024-09-12T18:45:17.437" v="809" actId="207"/>
        <pc:sldMkLst>
          <pc:docMk/>
          <pc:sldMk cId="1644004683" sldId="472"/>
        </pc:sldMkLst>
        <pc:spChg chg="mod">
          <ac:chgData name="Stanford Bowman" userId="6ede3e4e1afbea80" providerId="LiveId" clId="{FC5B4ED3-7871-4095-9AB8-3381F5F7F725}" dt="2024-09-12T18:45:17.437" v="809" actId="207"/>
          <ac:spMkLst>
            <pc:docMk/>
            <pc:sldMk cId="1644004683" sldId="472"/>
            <ac:spMk id="3" creationId="{BDF4C2D3-A006-4B7C-666D-D7C7214B1B62}"/>
          </ac:spMkLst>
        </pc:spChg>
        <pc:spChg chg="mod">
          <ac:chgData name="Stanford Bowman" userId="6ede3e4e1afbea80" providerId="LiveId" clId="{FC5B4ED3-7871-4095-9AB8-3381F5F7F725}" dt="2024-09-12T18:41:00.345" v="800" actId="207"/>
          <ac:spMkLst>
            <pc:docMk/>
            <pc:sldMk cId="1644004683" sldId="472"/>
            <ac:spMk id="9" creationId="{D7FC8CD1-408E-4146-94C5-2737697D80BE}"/>
          </ac:spMkLst>
        </pc:spChg>
        <pc:graphicFrameChg chg="mod modGraphic">
          <ac:chgData name="Stanford Bowman" userId="6ede3e4e1afbea80" providerId="LiveId" clId="{FC5B4ED3-7871-4095-9AB8-3381F5F7F725}" dt="2024-09-12T18:41:51.300" v="807" actId="255"/>
          <ac:graphicFrameMkLst>
            <pc:docMk/>
            <pc:sldMk cId="1644004683" sldId="472"/>
            <ac:graphicFrameMk id="11" creationId="{503F7713-8E67-1421-2A8A-400A0F3D2CE1}"/>
          </ac:graphicFrameMkLst>
        </pc:graphicFrameChg>
        <pc:picChg chg="mod">
          <ac:chgData name="Stanford Bowman" userId="6ede3e4e1afbea80" providerId="LiveId" clId="{FC5B4ED3-7871-4095-9AB8-3381F5F7F725}" dt="2024-09-12T18:42:01.177" v="808" actId="208"/>
          <ac:picMkLst>
            <pc:docMk/>
            <pc:sldMk cId="1644004683" sldId="472"/>
            <ac:picMk id="15" creationId="{6E90A537-F0CD-4961-B65D-4CC417ED85CB}"/>
          </ac:picMkLst>
        </pc:picChg>
        <pc:cxnChg chg="mod">
          <ac:chgData name="Stanford Bowman" userId="6ede3e4e1afbea80" providerId="LiveId" clId="{FC5B4ED3-7871-4095-9AB8-3381F5F7F725}" dt="2024-09-12T18:41:09.429" v="801" actId="208"/>
          <ac:cxnSpMkLst>
            <pc:docMk/>
            <pc:sldMk cId="1644004683" sldId="472"/>
            <ac:cxnSpMk id="12" creationId="{A78DC65F-9496-48F3-B4CC-9EB08BAAA854}"/>
          </ac:cxnSpMkLst>
        </pc:cxnChg>
        <pc:cxnChg chg="mod">
          <ac:chgData name="Stanford Bowman" userId="6ede3e4e1afbea80" providerId="LiveId" clId="{FC5B4ED3-7871-4095-9AB8-3381F5F7F725}" dt="2024-09-12T18:41:09.429" v="801" actId="208"/>
          <ac:cxnSpMkLst>
            <pc:docMk/>
            <pc:sldMk cId="1644004683" sldId="472"/>
            <ac:cxnSpMk id="13" creationId="{0BEFB2B4-F9EE-40B7-9756-CB63AAEA2AA4}"/>
          </ac:cxnSpMkLst>
        </pc:cxnChg>
        <pc:cxnChg chg="mod">
          <ac:chgData name="Stanford Bowman" userId="6ede3e4e1afbea80" providerId="LiveId" clId="{FC5B4ED3-7871-4095-9AB8-3381F5F7F725}" dt="2024-09-12T18:41:25.234" v="805" actId="1035"/>
          <ac:cxnSpMkLst>
            <pc:docMk/>
            <pc:sldMk cId="1644004683" sldId="472"/>
            <ac:cxnSpMk id="14" creationId="{906AA884-08EB-4054-8589-12EEFADBD5E1}"/>
          </ac:cxnSpMkLst>
        </pc:cxnChg>
      </pc:sldChg>
      <pc:sldChg chg="modSp del mod">
        <pc:chgData name="Stanford Bowman" userId="6ede3e4e1afbea80" providerId="LiveId" clId="{FC5B4ED3-7871-4095-9AB8-3381F5F7F725}" dt="2024-09-12T19:17:48.195" v="886" actId="47"/>
        <pc:sldMkLst>
          <pc:docMk/>
          <pc:sldMk cId="3763552399" sldId="485"/>
        </pc:sldMkLst>
        <pc:spChg chg="mod">
          <ac:chgData name="Stanford Bowman" userId="6ede3e4e1afbea80" providerId="LiveId" clId="{FC5B4ED3-7871-4095-9AB8-3381F5F7F725}" dt="2024-09-12T18:49:06.718" v="833" actId="207"/>
          <ac:spMkLst>
            <pc:docMk/>
            <pc:sldMk cId="3763552399" sldId="485"/>
            <ac:spMk id="6" creationId="{AB55FF1C-3CBD-419A-9DE4-7A8AA6371B6A}"/>
          </ac:spMkLst>
        </pc:spChg>
        <pc:spChg chg="mod">
          <ac:chgData name="Stanford Bowman" userId="6ede3e4e1afbea80" providerId="LiveId" clId="{FC5B4ED3-7871-4095-9AB8-3381F5F7F725}" dt="2024-09-12T19:17:29.415" v="885" actId="404"/>
          <ac:spMkLst>
            <pc:docMk/>
            <pc:sldMk cId="3763552399" sldId="485"/>
            <ac:spMk id="9" creationId="{D7FC8CD1-408E-4146-94C5-2737697D80BE}"/>
          </ac:spMkLst>
        </pc:spChg>
        <pc:cxnChg chg="mod">
          <ac:chgData name="Stanford Bowman" userId="6ede3e4e1afbea80" providerId="LiveId" clId="{FC5B4ED3-7871-4095-9AB8-3381F5F7F725}" dt="2024-09-12T19:17:21.304" v="882" actId="208"/>
          <ac:cxnSpMkLst>
            <pc:docMk/>
            <pc:sldMk cId="3763552399" sldId="485"/>
            <ac:cxnSpMk id="14" creationId="{43165418-A1D7-4231-A9BE-ECC599690784}"/>
          </ac:cxnSpMkLst>
        </pc:cxnChg>
        <pc:cxnChg chg="mod">
          <ac:chgData name="Stanford Bowman" userId="6ede3e4e1afbea80" providerId="LiveId" clId="{FC5B4ED3-7871-4095-9AB8-3381F5F7F725}" dt="2024-09-12T19:17:21.304" v="882" actId="208"/>
          <ac:cxnSpMkLst>
            <pc:docMk/>
            <pc:sldMk cId="3763552399" sldId="485"/>
            <ac:cxnSpMk id="15" creationId="{EB9292D0-0B2A-41E6-BC21-E908BBD0B579}"/>
          </ac:cxnSpMkLst>
        </pc:cxnChg>
        <pc:cxnChg chg="mod">
          <ac:chgData name="Stanford Bowman" userId="6ede3e4e1afbea80" providerId="LiveId" clId="{FC5B4ED3-7871-4095-9AB8-3381F5F7F725}" dt="2024-09-12T19:17:21.304" v="882" actId="208"/>
          <ac:cxnSpMkLst>
            <pc:docMk/>
            <pc:sldMk cId="3763552399" sldId="485"/>
            <ac:cxnSpMk id="16" creationId="{8DBE5951-867D-4799-B84D-A3B18CC614E0}"/>
          </ac:cxnSpMkLst>
        </pc:cxnChg>
      </pc:sldChg>
      <pc:sldChg chg="modSp mod">
        <pc:chgData name="Stanford Bowman" userId="6ede3e4e1afbea80" providerId="LiveId" clId="{FC5B4ED3-7871-4095-9AB8-3381F5F7F725}" dt="2024-09-12T18:51:31.173" v="854" actId="404"/>
        <pc:sldMkLst>
          <pc:docMk/>
          <pc:sldMk cId="2164291554" sldId="490"/>
        </pc:sldMkLst>
        <pc:spChg chg="mod">
          <ac:chgData name="Stanford Bowman" userId="6ede3e4e1afbea80" providerId="LiveId" clId="{FC5B4ED3-7871-4095-9AB8-3381F5F7F725}" dt="2024-09-12T14:04:16.582" v="18" actId="27636"/>
          <ac:spMkLst>
            <pc:docMk/>
            <pc:sldMk cId="2164291554" sldId="490"/>
            <ac:spMk id="5" creationId="{A1EEE892-ADC6-47E7-0D57-2605C27E8EAE}"/>
          </ac:spMkLst>
        </pc:spChg>
        <pc:spChg chg="mod">
          <ac:chgData name="Stanford Bowman" userId="6ede3e4e1afbea80" providerId="LiveId" clId="{FC5B4ED3-7871-4095-9AB8-3381F5F7F725}" dt="2024-09-12T18:51:31.173" v="854" actId="404"/>
          <ac:spMkLst>
            <pc:docMk/>
            <pc:sldMk cId="2164291554" sldId="490"/>
            <ac:spMk id="16" creationId="{4FF8BDE4-445E-40E9-8ED3-9E04A0DA59E4}"/>
          </ac:spMkLst>
        </pc:spChg>
      </pc:sldChg>
      <pc:sldChg chg="delSp modSp mod modNotesTx">
        <pc:chgData name="Stanford Bowman" userId="6ede3e4e1afbea80" providerId="LiveId" clId="{FC5B4ED3-7871-4095-9AB8-3381F5F7F725}" dt="2024-09-12T18:46:44.673" v="829" actId="207"/>
        <pc:sldMkLst>
          <pc:docMk/>
          <pc:sldMk cId="2355448589" sldId="501"/>
        </pc:sldMkLst>
        <pc:spChg chg="mod">
          <ac:chgData name="Stanford Bowman" userId="6ede3e4e1afbea80" providerId="LiveId" clId="{FC5B4ED3-7871-4095-9AB8-3381F5F7F725}" dt="2024-09-12T15:51:57.673" v="648" actId="27636"/>
          <ac:spMkLst>
            <pc:docMk/>
            <pc:sldMk cId="2355448589" sldId="501"/>
            <ac:spMk id="2" creationId="{80F287FE-1EFA-4C15-BFDD-1EE3F2D37BF1}"/>
          </ac:spMkLst>
        </pc:spChg>
        <pc:spChg chg="mod">
          <ac:chgData name="Stanford Bowman" userId="6ede3e4e1afbea80" providerId="LiveId" clId="{FC5B4ED3-7871-4095-9AB8-3381F5F7F725}" dt="2024-09-12T18:01:10.438" v="711" actId="208"/>
          <ac:spMkLst>
            <pc:docMk/>
            <pc:sldMk cId="2355448589" sldId="501"/>
            <ac:spMk id="3" creationId="{73F7E2B0-A1A3-65A5-9CFF-C2AAB986DEBB}"/>
          </ac:spMkLst>
        </pc:spChg>
        <pc:spChg chg="del">
          <ac:chgData name="Stanford Bowman" userId="6ede3e4e1afbea80" providerId="LiveId" clId="{FC5B4ED3-7871-4095-9AB8-3381F5F7F725}" dt="2024-09-12T18:11:54.220" v="762" actId="478"/>
          <ac:spMkLst>
            <pc:docMk/>
            <pc:sldMk cId="2355448589" sldId="501"/>
            <ac:spMk id="4" creationId="{194812E1-F66A-2E36-FE8F-43B5BFCF8914}"/>
          </ac:spMkLst>
        </pc:spChg>
        <pc:spChg chg="del">
          <ac:chgData name="Stanford Bowman" userId="6ede3e4e1afbea80" providerId="LiveId" clId="{FC5B4ED3-7871-4095-9AB8-3381F5F7F725}" dt="2024-09-12T15:53:00.861" v="658" actId="478"/>
          <ac:spMkLst>
            <pc:docMk/>
            <pc:sldMk cId="2355448589" sldId="501"/>
            <ac:spMk id="5" creationId="{38DE476D-C50D-3BF0-F71F-176CC71DA0B9}"/>
          </ac:spMkLst>
        </pc:spChg>
        <pc:spChg chg="mod">
          <ac:chgData name="Stanford Bowman" userId="6ede3e4e1afbea80" providerId="LiveId" clId="{FC5B4ED3-7871-4095-9AB8-3381F5F7F725}" dt="2024-09-12T18:46:44.673" v="829" actId="207"/>
          <ac:spMkLst>
            <pc:docMk/>
            <pc:sldMk cId="2355448589" sldId="501"/>
            <ac:spMk id="6" creationId="{8DE31DF2-0419-4016-924C-21929AC1EBFC}"/>
          </ac:spMkLst>
        </pc:spChg>
        <pc:spChg chg="mod">
          <ac:chgData name="Stanford Bowman" userId="6ede3e4e1afbea80" providerId="LiveId" clId="{FC5B4ED3-7871-4095-9AB8-3381F5F7F725}" dt="2024-09-12T18:01:51.858" v="714" actId="12788"/>
          <ac:spMkLst>
            <pc:docMk/>
            <pc:sldMk cId="2355448589" sldId="501"/>
            <ac:spMk id="16" creationId="{EB5E3721-9101-4978-9D7C-0498B6F49D18}"/>
          </ac:spMkLst>
        </pc:spChg>
        <pc:spChg chg="mod">
          <ac:chgData name="Stanford Bowman" userId="6ede3e4e1afbea80" providerId="LiveId" clId="{FC5B4ED3-7871-4095-9AB8-3381F5F7F725}" dt="2024-09-12T18:03:29.604" v="724" actId="207"/>
          <ac:spMkLst>
            <pc:docMk/>
            <pc:sldMk cId="2355448589" sldId="501"/>
            <ac:spMk id="22" creationId="{3B941D59-0812-4FA5-ACD2-C6292795C75E}"/>
          </ac:spMkLst>
        </pc:spChg>
        <pc:cxnChg chg="mod">
          <ac:chgData name="Stanford Bowman" userId="6ede3e4e1afbea80" providerId="LiveId" clId="{FC5B4ED3-7871-4095-9AB8-3381F5F7F725}" dt="2024-09-12T18:01:28.129" v="712" actId="208"/>
          <ac:cxnSpMkLst>
            <pc:docMk/>
            <pc:sldMk cId="2355448589" sldId="501"/>
            <ac:cxnSpMk id="15" creationId="{77181FAD-1A1F-4D7A-B060-844BAEDEC459}"/>
          </ac:cxnSpMkLst>
        </pc:cxnChg>
        <pc:cxnChg chg="mod">
          <ac:chgData name="Stanford Bowman" userId="6ede3e4e1afbea80" providerId="LiveId" clId="{FC5B4ED3-7871-4095-9AB8-3381F5F7F725}" dt="2024-09-12T18:01:51.858" v="714" actId="12788"/>
          <ac:cxnSpMkLst>
            <pc:docMk/>
            <pc:sldMk cId="2355448589" sldId="501"/>
            <ac:cxnSpMk id="17" creationId="{81A6713C-1B4C-441E-B513-95BF60A2E4BA}"/>
          </ac:cxnSpMkLst>
        </pc:cxnChg>
        <pc:cxnChg chg="mod">
          <ac:chgData name="Stanford Bowman" userId="6ede3e4e1afbea80" providerId="LiveId" clId="{FC5B4ED3-7871-4095-9AB8-3381F5F7F725}" dt="2024-09-12T18:01:28.129" v="712" actId="208"/>
          <ac:cxnSpMkLst>
            <pc:docMk/>
            <pc:sldMk cId="2355448589" sldId="501"/>
            <ac:cxnSpMk id="18" creationId="{5F3A4D33-248F-48A9-855D-ED2A13876ABD}"/>
          </ac:cxnSpMkLst>
        </pc:cxnChg>
      </pc:sldChg>
      <pc:sldChg chg="addSp delSp modSp mod ord modNotesTx">
        <pc:chgData name="Stanford Bowman" userId="6ede3e4e1afbea80" providerId="LiveId" clId="{FC5B4ED3-7871-4095-9AB8-3381F5F7F725}" dt="2024-09-12T19:30:54.065" v="980"/>
        <pc:sldMkLst>
          <pc:docMk/>
          <pc:sldMk cId="2241347876" sldId="502"/>
        </pc:sldMkLst>
        <pc:spChg chg="mod">
          <ac:chgData name="Stanford Bowman" userId="6ede3e4e1afbea80" providerId="LiveId" clId="{FC5B4ED3-7871-4095-9AB8-3381F5F7F725}" dt="2024-09-12T19:26:27.752" v="926" actId="404"/>
          <ac:spMkLst>
            <pc:docMk/>
            <pc:sldMk cId="2241347876" sldId="502"/>
            <ac:spMk id="3" creationId="{BD90AFB3-CDB8-ABB3-27B0-DD2B8D724A92}"/>
          </ac:spMkLst>
        </pc:spChg>
        <pc:spChg chg="mod">
          <ac:chgData name="Stanford Bowman" userId="6ede3e4e1afbea80" providerId="LiveId" clId="{FC5B4ED3-7871-4095-9AB8-3381F5F7F725}" dt="2024-09-12T19:25:25.327" v="925" actId="207"/>
          <ac:spMkLst>
            <pc:docMk/>
            <pc:sldMk cId="2241347876" sldId="502"/>
            <ac:spMk id="4" creationId="{6B23B896-0450-1478-E8C2-3F855299224E}"/>
          </ac:spMkLst>
        </pc:spChg>
        <pc:spChg chg="mod">
          <ac:chgData name="Stanford Bowman" userId="6ede3e4e1afbea80" providerId="LiveId" clId="{FC5B4ED3-7871-4095-9AB8-3381F5F7F725}" dt="2024-09-12T19:28:25.751" v="938" actId="5793"/>
          <ac:spMkLst>
            <pc:docMk/>
            <pc:sldMk cId="2241347876" sldId="502"/>
            <ac:spMk id="5" creationId="{30C654AB-A098-10F8-E65C-363BA0977DBC}"/>
          </ac:spMkLst>
        </pc:spChg>
        <pc:spChg chg="mod">
          <ac:chgData name="Stanford Bowman" userId="6ede3e4e1afbea80" providerId="LiveId" clId="{FC5B4ED3-7871-4095-9AB8-3381F5F7F725}" dt="2024-09-12T19:27:50.959" v="935" actId="207"/>
          <ac:spMkLst>
            <pc:docMk/>
            <pc:sldMk cId="2241347876" sldId="502"/>
            <ac:spMk id="6" creationId="{A0671547-CD94-CEC5-CC74-8CEDAB88583F}"/>
          </ac:spMkLst>
        </pc:spChg>
        <pc:spChg chg="add del mod">
          <ac:chgData name="Stanford Bowman" userId="6ede3e4e1afbea80" providerId="LiveId" clId="{FC5B4ED3-7871-4095-9AB8-3381F5F7F725}" dt="2024-09-12T19:25:25.327" v="925" actId="207"/>
          <ac:spMkLst>
            <pc:docMk/>
            <pc:sldMk cId="2241347876" sldId="502"/>
            <ac:spMk id="8" creationId="{05054887-9E33-8BF2-A51E-6FCF9F45C163}"/>
          </ac:spMkLst>
        </pc:spChg>
        <pc:spChg chg="mod">
          <ac:chgData name="Stanford Bowman" userId="6ede3e4e1afbea80" providerId="LiveId" clId="{FC5B4ED3-7871-4095-9AB8-3381F5F7F725}" dt="2024-09-12T18:49:49.438" v="841" actId="1036"/>
          <ac:spMkLst>
            <pc:docMk/>
            <pc:sldMk cId="2241347876" sldId="502"/>
            <ac:spMk id="10" creationId="{62F298D1-7E63-498C-9FDC-6BABB06F2BA6}"/>
          </ac:spMkLst>
        </pc:spChg>
        <pc:spChg chg="add mod ord">
          <ac:chgData name="Stanford Bowman" userId="6ede3e4e1afbea80" providerId="LiveId" clId="{FC5B4ED3-7871-4095-9AB8-3381F5F7F725}" dt="2024-09-12T19:30:13.625" v="978" actId="167"/>
          <ac:spMkLst>
            <pc:docMk/>
            <pc:sldMk cId="2241347876" sldId="502"/>
            <ac:spMk id="12" creationId="{27D99CEF-3F25-823A-A14D-1B84D1C55DA6}"/>
          </ac:spMkLst>
        </pc:spChg>
        <pc:picChg chg="add mod">
          <ac:chgData name="Stanford Bowman" userId="6ede3e4e1afbea80" providerId="LiveId" clId="{FC5B4ED3-7871-4095-9AB8-3381F5F7F725}" dt="2024-09-12T19:27:35.818" v="933" actId="208"/>
          <ac:picMkLst>
            <pc:docMk/>
            <pc:sldMk cId="2241347876" sldId="502"/>
            <ac:picMk id="2" creationId="{61FDEEEF-8505-947B-04E6-92AA374C4973}"/>
          </ac:picMkLst>
        </pc:picChg>
        <pc:picChg chg="add del mod">
          <ac:chgData name="Stanford Bowman" userId="6ede3e4e1afbea80" providerId="LiveId" clId="{FC5B4ED3-7871-4095-9AB8-3381F5F7F725}" dt="2024-09-12T19:25:10.441" v="924" actId="478"/>
          <ac:picMkLst>
            <pc:docMk/>
            <pc:sldMk cId="2241347876" sldId="502"/>
            <ac:picMk id="7" creationId="{BB05C875-0B86-4F58-8A94-C946EF7C25B1}"/>
          </ac:picMkLst>
        </pc:picChg>
        <pc:cxnChg chg="mod">
          <ac:chgData name="Stanford Bowman" userId="6ede3e4e1afbea80" providerId="LiveId" clId="{FC5B4ED3-7871-4095-9AB8-3381F5F7F725}" dt="2024-09-12T19:27:50.306" v="934" actId="208"/>
          <ac:cxnSpMkLst>
            <pc:docMk/>
            <pc:sldMk cId="2241347876" sldId="502"/>
            <ac:cxnSpMk id="9" creationId="{54FFE301-C26F-9262-CCB8-88228BBE875E}"/>
          </ac:cxnSpMkLst>
        </pc:cxnChg>
        <pc:cxnChg chg="mod">
          <ac:chgData name="Stanford Bowman" userId="6ede3e4e1afbea80" providerId="LiveId" clId="{FC5B4ED3-7871-4095-9AB8-3381F5F7F725}" dt="2024-09-12T19:27:50.306" v="934" actId="208"/>
          <ac:cxnSpMkLst>
            <pc:docMk/>
            <pc:sldMk cId="2241347876" sldId="502"/>
            <ac:cxnSpMk id="11" creationId="{E3A27209-192F-3BAA-0113-4ED7836E392A}"/>
          </ac:cxnSpMkLst>
        </pc:cxnChg>
        <pc:cxnChg chg="mod">
          <ac:chgData name="Stanford Bowman" userId="6ede3e4e1afbea80" providerId="LiveId" clId="{FC5B4ED3-7871-4095-9AB8-3381F5F7F725}" dt="2024-09-12T19:27:50.306" v="934" actId="208"/>
          <ac:cxnSpMkLst>
            <pc:docMk/>
            <pc:sldMk cId="2241347876" sldId="502"/>
            <ac:cxnSpMk id="13" creationId="{A2086246-AB3E-4865-A8F1-DCAE40851722}"/>
          </ac:cxnSpMkLst>
        </pc:cxnChg>
      </pc:sldChg>
      <pc:sldChg chg="modSp del mod modNotesTx">
        <pc:chgData name="Stanford Bowman" userId="6ede3e4e1afbea80" providerId="LiveId" clId="{FC5B4ED3-7871-4095-9AB8-3381F5F7F725}" dt="2024-09-12T19:47:01.778" v="1024" actId="2696"/>
        <pc:sldMkLst>
          <pc:docMk/>
          <pc:sldMk cId="3418359720" sldId="503"/>
        </pc:sldMkLst>
        <pc:spChg chg="mod">
          <ac:chgData name="Stanford Bowman" userId="6ede3e4e1afbea80" providerId="LiveId" clId="{FC5B4ED3-7871-4095-9AB8-3381F5F7F725}" dt="2024-09-12T14:04:16.548" v="15" actId="27636"/>
          <ac:spMkLst>
            <pc:docMk/>
            <pc:sldMk cId="3418359720" sldId="503"/>
            <ac:spMk id="3" creationId="{7E0D9D10-E826-1EE8-FDDF-C71FE6C1CC2D}"/>
          </ac:spMkLst>
        </pc:spChg>
        <pc:spChg chg="mod">
          <ac:chgData name="Stanford Bowman" userId="6ede3e4e1afbea80" providerId="LiveId" clId="{FC5B4ED3-7871-4095-9AB8-3381F5F7F725}" dt="2024-09-12T18:50:24.315" v="844" actId="404"/>
          <ac:spMkLst>
            <pc:docMk/>
            <pc:sldMk cId="3418359720" sldId="503"/>
            <ac:spMk id="14" creationId="{11A4C87B-8A2F-49EF-80B5-E3E113E961AB}"/>
          </ac:spMkLst>
        </pc:spChg>
      </pc:sldChg>
      <pc:sldChg chg="addSp delSp modSp mod">
        <pc:chgData name="Stanford Bowman" userId="6ede3e4e1afbea80" providerId="LiveId" clId="{FC5B4ED3-7871-4095-9AB8-3381F5F7F725}" dt="2024-09-12T18:51:50.780" v="856" actId="478"/>
        <pc:sldMkLst>
          <pc:docMk/>
          <pc:sldMk cId="3408781321" sldId="504"/>
        </pc:sldMkLst>
        <pc:spChg chg="add mod">
          <ac:chgData name="Stanford Bowman" userId="6ede3e4e1afbea80" providerId="LiveId" clId="{FC5B4ED3-7871-4095-9AB8-3381F5F7F725}" dt="2024-09-12T18:51:46.152" v="855"/>
          <ac:spMkLst>
            <pc:docMk/>
            <pc:sldMk cId="3408781321" sldId="504"/>
            <ac:spMk id="2" creationId="{2B18C575-20DA-CAC0-2F1E-4BDDD1ADCE89}"/>
          </ac:spMkLst>
        </pc:spChg>
        <pc:spChg chg="mod">
          <ac:chgData name="Stanford Bowman" userId="6ede3e4e1afbea80" providerId="LiveId" clId="{FC5B4ED3-7871-4095-9AB8-3381F5F7F725}" dt="2024-09-12T14:04:16.582" v="19" actId="27636"/>
          <ac:spMkLst>
            <pc:docMk/>
            <pc:sldMk cId="3408781321" sldId="504"/>
            <ac:spMk id="5" creationId="{A1EEE892-ADC6-47E7-0D57-2605C27E8EAE}"/>
          </ac:spMkLst>
        </pc:spChg>
        <pc:spChg chg="del">
          <ac:chgData name="Stanford Bowman" userId="6ede3e4e1afbea80" providerId="LiveId" clId="{FC5B4ED3-7871-4095-9AB8-3381F5F7F725}" dt="2024-09-12T18:51:50.780" v="856" actId="478"/>
          <ac:spMkLst>
            <pc:docMk/>
            <pc:sldMk cId="3408781321" sldId="504"/>
            <ac:spMk id="16" creationId="{4FF8BDE4-445E-40E9-8ED3-9E04A0DA59E4}"/>
          </ac:spMkLst>
        </pc:spChg>
      </pc:sldChg>
      <pc:sldChg chg="delSp modSp mod">
        <pc:chgData name="Stanford Bowman" userId="6ede3e4e1afbea80" providerId="LiveId" clId="{FC5B4ED3-7871-4095-9AB8-3381F5F7F725}" dt="2024-09-12T18:52:47.947" v="863" actId="207"/>
        <pc:sldMkLst>
          <pc:docMk/>
          <pc:sldMk cId="3745654297" sldId="505"/>
        </pc:sldMkLst>
        <pc:spChg chg="mod">
          <ac:chgData name="Stanford Bowman" userId="6ede3e4e1afbea80" providerId="LiveId" clId="{FC5B4ED3-7871-4095-9AB8-3381F5F7F725}" dt="2024-09-12T18:52:26.195" v="860" actId="207"/>
          <ac:spMkLst>
            <pc:docMk/>
            <pc:sldMk cId="3745654297" sldId="505"/>
            <ac:spMk id="4" creationId="{AED00701-B42A-E1E8-42DC-0914BA385DDA}"/>
          </ac:spMkLst>
        </pc:spChg>
        <pc:spChg chg="del">
          <ac:chgData name="Stanford Bowman" userId="6ede3e4e1afbea80" providerId="LiveId" clId="{FC5B4ED3-7871-4095-9AB8-3381F5F7F725}" dt="2024-09-12T18:51:15.331" v="850" actId="478"/>
          <ac:spMkLst>
            <pc:docMk/>
            <pc:sldMk cId="3745654297" sldId="505"/>
            <ac:spMk id="5" creationId="{DE3D19D8-FC85-0172-5293-ACD4E794A6C6}"/>
          </ac:spMkLst>
        </pc:spChg>
        <pc:spChg chg="mod">
          <ac:chgData name="Stanford Bowman" userId="6ede3e4e1afbea80" providerId="LiveId" clId="{FC5B4ED3-7871-4095-9AB8-3381F5F7F725}" dt="2024-09-12T18:52:47.947" v="863" actId="207"/>
          <ac:spMkLst>
            <pc:docMk/>
            <pc:sldMk cId="3745654297" sldId="505"/>
            <ac:spMk id="17" creationId="{0B97BC34-B14C-E80E-291B-F0B7B39F89DC}"/>
          </ac:spMkLst>
        </pc:spChg>
        <pc:picChg chg="del">
          <ac:chgData name="Stanford Bowman" userId="6ede3e4e1afbea80" providerId="LiveId" clId="{FC5B4ED3-7871-4095-9AB8-3381F5F7F725}" dt="2024-09-12T18:52:17.659" v="859" actId="478"/>
          <ac:picMkLst>
            <pc:docMk/>
            <pc:sldMk cId="3745654297" sldId="505"/>
            <ac:picMk id="14" creationId="{72FA774E-8886-098A-2AFC-149195EF55F2}"/>
          </ac:picMkLst>
        </pc:picChg>
      </pc:sldChg>
      <pc:sldChg chg="addSp delSp modSp mod">
        <pc:chgData name="Stanford Bowman" userId="6ede3e4e1afbea80" providerId="LiveId" clId="{FC5B4ED3-7871-4095-9AB8-3381F5F7F725}" dt="2024-09-12T18:53:20.752" v="866" actId="207"/>
        <pc:sldMkLst>
          <pc:docMk/>
          <pc:sldMk cId="4067152963" sldId="506"/>
        </pc:sldMkLst>
        <pc:spChg chg="mod">
          <ac:chgData name="Stanford Bowman" userId="6ede3e4e1afbea80" providerId="LiveId" clId="{FC5B4ED3-7871-4095-9AB8-3381F5F7F725}" dt="2024-09-12T18:53:20.752" v="866" actId="207"/>
          <ac:spMkLst>
            <pc:docMk/>
            <pc:sldMk cId="4067152963" sldId="506"/>
            <ac:spMk id="4" creationId="{AED00701-B42A-E1E8-42DC-0914BA385DDA}"/>
          </ac:spMkLst>
        </pc:spChg>
        <pc:spChg chg="del">
          <ac:chgData name="Stanford Bowman" userId="6ede3e4e1afbea80" providerId="LiveId" clId="{FC5B4ED3-7871-4095-9AB8-3381F5F7F725}" dt="2024-09-12T18:51:59.444" v="857" actId="478"/>
          <ac:spMkLst>
            <pc:docMk/>
            <pc:sldMk cId="4067152963" sldId="506"/>
            <ac:spMk id="5" creationId="{DE3D19D8-FC85-0172-5293-ACD4E794A6C6}"/>
          </ac:spMkLst>
        </pc:spChg>
        <pc:spChg chg="mod">
          <ac:chgData name="Stanford Bowman" userId="6ede3e4e1afbea80" providerId="LiveId" clId="{FC5B4ED3-7871-4095-9AB8-3381F5F7F725}" dt="2024-09-12T18:53:02.729" v="865"/>
          <ac:spMkLst>
            <pc:docMk/>
            <pc:sldMk cId="4067152963" sldId="506"/>
            <ac:spMk id="6" creationId="{415F4B7C-602A-C757-513B-82A80BB3B99A}"/>
          </ac:spMkLst>
        </pc:spChg>
        <pc:spChg chg="mod">
          <ac:chgData name="Stanford Bowman" userId="6ede3e4e1afbea80" providerId="LiveId" clId="{FC5B4ED3-7871-4095-9AB8-3381F5F7F725}" dt="2024-09-12T18:53:02.729" v="865"/>
          <ac:spMkLst>
            <pc:docMk/>
            <pc:sldMk cId="4067152963" sldId="506"/>
            <ac:spMk id="7" creationId="{AD38B62C-3BE5-369C-6BD6-D89C988BF80E}"/>
          </ac:spMkLst>
        </pc:spChg>
        <pc:grpChg chg="add mod">
          <ac:chgData name="Stanford Bowman" userId="6ede3e4e1afbea80" providerId="LiveId" clId="{FC5B4ED3-7871-4095-9AB8-3381F5F7F725}" dt="2024-09-12T18:53:02.729" v="865"/>
          <ac:grpSpMkLst>
            <pc:docMk/>
            <pc:sldMk cId="4067152963" sldId="506"/>
            <ac:grpSpMk id="2" creationId="{E5026722-F155-B5BD-BB91-0523406AEE3E}"/>
          </ac:grpSpMkLst>
        </pc:grpChg>
        <pc:grpChg chg="mod">
          <ac:chgData name="Stanford Bowman" userId="6ede3e4e1afbea80" providerId="LiveId" clId="{FC5B4ED3-7871-4095-9AB8-3381F5F7F725}" dt="2024-09-12T18:53:02.729" v="865"/>
          <ac:grpSpMkLst>
            <pc:docMk/>
            <pc:sldMk cId="4067152963" sldId="506"/>
            <ac:grpSpMk id="3" creationId="{9417B474-4960-B588-09ED-6D3CC048DBDD}"/>
          </ac:grpSpMkLst>
        </pc:grpChg>
        <pc:grpChg chg="mod">
          <ac:chgData name="Stanford Bowman" userId="6ede3e4e1afbea80" providerId="LiveId" clId="{FC5B4ED3-7871-4095-9AB8-3381F5F7F725}" dt="2024-09-12T18:53:02.729" v="865"/>
          <ac:grpSpMkLst>
            <pc:docMk/>
            <pc:sldMk cId="4067152963" sldId="506"/>
            <ac:grpSpMk id="8" creationId="{89040594-5629-C5DD-E545-DAFA7EE5EF8A}"/>
          </ac:grpSpMkLst>
        </pc:grpChg>
        <pc:grpChg chg="del">
          <ac:chgData name="Stanford Bowman" userId="6ede3e4e1afbea80" providerId="LiveId" clId="{FC5B4ED3-7871-4095-9AB8-3381F5F7F725}" dt="2024-09-12T18:53:02.265" v="864" actId="478"/>
          <ac:grpSpMkLst>
            <pc:docMk/>
            <pc:sldMk cId="4067152963" sldId="506"/>
            <ac:grpSpMk id="15" creationId="{886F7257-10A1-4EB5-C543-C0C986374183}"/>
          </ac:grpSpMkLst>
        </pc:grpChg>
        <pc:picChg chg="mod">
          <ac:chgData name="Stanford Bowman" userId="6ede3e4e1afbea80" providerId="LiveId" clId="{FC5B4ED3-7871-4095-9AB8-3381F5F7F725}" dt="2024-09-12T18:53:02.729" v="865"/>
          <ac:picMkLst>
            <pc:docMk/>
            <pc:sldMk cId="4067152963" sldId="506"/>
            <ac:picMk id="9" creationId="{129F1367-9CC7-0CAD-8392-63C883F59BBD}"/>
          </ac:picMkLst>
        </pc:picChg>
        <pc:picChg chg="mod">
          <ac:chgData name="Stanford Bowman" userId="6ede3e4e1afbea80" providerId="LiveId" clId="{FC5B4ED3-7871-4095-9AB8-3381F5F7F725}" dt="2024-09-12T18:53:02.729" v="865"/>
          <ac:picMkLst>
            <pc:docMk/>
            <pc:sldMk cId="4067152963" sldId="506"/>
            <ac:picMk id="10" creationId="{ACE02116-5BC1-88D7-8AA6-92D92AA076C2}"/>
          </ac:picMkLst>
        </pc:picChg>
        <pc:picChg chg="mod">
          <ac:chgData name="Stanford Bowman" userId="6ede3e4e1afbea80" providerId="LiveId" clId="{FC5B4ED3-7871-4095-9AB8-3381F5F7F725}" dt="2024-09-12T18:53:02.729" v="865"/>
          <ac:picMkLst>
            <pc:docMk/>
            <pc:sldMk cId="4067152963" sldId="506"/>
            <ac:picMk id="11" creationId="{03E99584-6103-56FC-782A-4D12C47836C9}"/>
          </ac:picMkLst>
        </pc:picChg>
        <pc:picChg chg="del">
          <ac:chgData name="Stanford Bowman" userId="6ede3e4e1afbea80" providerId="LiveId" clId="{FC5B4ED3-7871-4095-9AB8-3381F5F7F725}" dt="2024-09-12T18:52:10.789" v="858" actId="478"/>
          <ac:picMkLst>
            <pc:docMk/>
            <pc:sldMk cId="4067152963" sldId="506"/>
            <ac:picMk id="14" creationId="{72FA774E-8886-098A-2AFC-149195EF55F2}"/>
          </ac:picMkLst>
        </pc:picChg>
      </pc:sldChg>
      <pc:sldChg chg="modSp add mod">
        <pc:chgData name="Stanford Bowman" userId="6ede3e4e1afbea80" providerId="LiveId" clId="{FC5B4ED3-7871-4095-9AB8-3381F5F7F725}" dt="2024-09-12T18:46:09.991" v="824" actId="207"/>
        <pc:sldMkLst>
          <pc:docMk/>
          <pc:sldMk cId="3117454917" sldId="507"/>
        </pc:sldMkLst>
        <pc:spChg chg="mod">
          <ac:chgData name="Stanford Bowman" userId="6ede3e4e1afbea80" providerId="LiveId" clId="{FC5B4ED3-7871-4095-9AB8-3381F5F7F725}" dt="2024-09-12T18:46:09.991" v="824" actId="207"/>
          <ac:spMkLst>
            <pc:docMk/>
            <pc:sldMk cId="3117454917" sldId="507"/>
            <ac:spMk id="6" creationId="{AB55FF1C-3CBD-419A-9DE4-7A8AA6371B6A}"/>
          </ac:spMkLst>
        </pc:spChg>
        <pc:graphicFrameChg chg="mod modGraphic">
          <ac:chgData name="Stanford Bowman" userId="6ede3e4e1afbea80" providerId="LiveId" clId="{FC5B4ED3-7871-4095-9AB8-3381F5F7F725}" dt="2024-09-12T15:30:11.939" v="531"/>
          <ac:graphicFrameMkLst>
            <pc:docMk/>
            <pc:sldMk cId="3117454917" sldId="507"/>
            <ac:graphicFrameMk id="11" creationId="{503F7713-8E67-1421-2A8A-400A0F3D2CE1}"/>
          </ac:graphicFrameMkLst>
        </pc:graphicFrameChg>
        <pc:picChg chg="mod">
          <ac:chgData name="Stanford Bowman" userId="6ede3e4e1afbea80" providerId="LiveId" clId="{FC5B4ED3-7871-4095-9AB8-3381F5F7F725}" dt="2024-09-12T15:29:21.522" v="525" actId="14100"/>
          <ac:picMkLst>
            <pc:docMk/>
            <pc:sldMk cId="3117454917" sldId="507"/>
            <ac:picMk id="13" creationId="{E79225D2-3E10-79A0-4487-8C9EB0733004}"/>
          </ac:picMkLst>
        </pc:picChg>
      </pc:sldChg>
      <pc:sldChg chg="addSp delSp modSp add mod modNotesTx">
        <pc:chgData name="Stanford Bowman" userId="6ede3e4e1afbea80" providerId="LiveId" clId="{FC5B4ED3-7871-4095-9AB8-3381F5F7F725}" dt="2024-09-12T18:46:51.831" v="830" actId="207"/>
        <pc:sldMkLst>
          <pc:docMk/>
          <pc:sldMk cId="3393020048" sldId="508"/>
        </pc:sldMkLst>
        <pc:spChg chg="mod">
          <ac:chgData name="Stanford Bowman" userId="6ede3e4e1afbea80" providerId="LiveId" clId="{FC5B4ED3-7871-4095-9AB8-3381F5F7F725}" dt="2024-09-12T17:59:57.250" v="708" actId="14100"/>
          <ac:spMkLst>
            <pc:docMk/>
            <pc:sldMk cId="3393020048" sldId="508"/>
            <ac:spMk id="3" creationId="{73F7E2B0-A1A3-65A5-9CFF-C2AAB986DEBB}"/>
          </ac:spMkLst>
        </pc:spChg>
        <pc:spChg chg="del">
          <ac:chgData name="Stanford Bowman" userId="6ede3e4e1afbea80" providerId="LiveId" clId="{FC5B4ED3-7871-4095-9AB8-3381F5F7F725}" dt="2024-09-12T17:55:54.392" v="693" actId="478"/>
          <ac:spMkLst>
            <pc:docMk/>
            <pc:sldMk cId="3393020048" sldId="508"/>
            <ac:spMk id="4" creationId="{194812E1-F66A-2E36-FE8F-43B5BFCF8914}"/>
          </ac:spMkLst>
        </pc:spChg>
        <pc:spChg chg="add del">
          <ac:chgData name="Stanford Bowman" userId="6ede3e4e1afbea80" providerId="LiveId" clId="{FC5B4ED3-7871-4095-9AB8-3381F5F7F725}" dt="2024-09-12T18:10:26.471" v="746" actId="478"/>
          <ac:spMkLst>
            <pc:docMk/>
            <pc:sldMk cId="3393020048" sldId="508"/>
            <ac:spMk id="5" creationId="{630BD968-037F-6427-4565-D0718E86DD59}"/>
          </ac:spMkLst>
        </pc:spChg>
        <pc:spChg chg="mod">
          <ac:chgData name="Stanford Bowman" userId="6ede3e4e1afbea80" providerId="LiveId" clId="{FC5B4ED3-7871-4095-9AB8-3381F5F7F725}" dt="2024-09-12T18:46:51.831" v="830" actId="207"/>
          <ac:spMkLst>
            <pc:docMk/>
            <pc:sldMk cId="3393020048" sldId="508"/>
            <ac:spMk id="6" creationId="{8DE31DF2-0419-4016-924C-21929AC1EBFC}"/>
          </ac:spMkLst>
        </pc:spChg>
        <pc:spChg chg="add del">
          <ac:chgData name="Stanford Bowman" userId="6ede3e4e1afbea80" providerId="LiveId" clId="{FC5B4ED3-7871-4095-9AB8-3381F5F7F725}" dt="2024-09-12T18:10:29.466" v="747" actId="478"/>
          <ac:spMkLst>
            <pc:docMk/>
            <pc:sldMk cId="3393020048" sldId="508"/>
            <ac:spMk id="7" creationId="{3FC7140F-7720-CFC1-8AC5-A18CE976C7E0}"/>
          </ac:spMkLst>
        </pc:spChg>
        <pc:spChg chg="add mod ord">
          <ac:chgData name="Stanford Bowman" userId="6ede3e4e1afbea80" providerId="LiveId" clId="{FC5B4ED3-7871-4095-9AB8-3381F5F7F725}" dt="2024-09-12T18:11:28.328" v="761" actId="207"/>
          <ac:spMkLst>
            <pc:docMk/>
            <pc:sldMk cId="3393020048" sldId="508"/>
            <ac:spMk id="8" creationId="{AA28FAC5-20F2-D53F-ED64-85B613C9F6AB}"/>
          </ac:spMkLst>
        </pc:spChg>
        <pc:spChg chg="mod">
          <ac:chgData name="Stanford Bowman" userId="6ede3e4e1afbea80" providerId="LiveId" clId="{FC5B4ED3-7871-4095-9AB8-3381F5F7F725}" dt="2024-09-12T18:04:06.099" v="741" actId="207"/>
          <ac:spMkLst>
            <pc:docMk/>
            <pc:sldMk cId="3393020048" sldId="508"/>
            <ac:spMk id="22" creationId="{3B941D59-0812-4FA5-ACD2-C6292795C75E}"/>
          </ac:spMkLst>
        </pc:spChg>
        <pc:cxnChg chg="del">
          <ac:chgData name="Stanford Bowman" userId="6ede3e4e1afbea80" providerId="LiveId" clId="{FC5B4ED3-7871-4095-9AB8-3381F5F7F725}" dt="2024-09-12T17:55:26.575" v="689" actId="478"/>
          <ac:cxnSpMkLst>
            <pc:docMk/>
            <pc:sldMk cId="3393020048" sldId="508"/>
            <ac:cxnSpMk id="12" creationId="{9D1E0AD0-39D6-41F7-9DFA-51505DF1E24E}"/>
          </ac:cxnSpMkLst>
        </pc:cxnChg>
      </pc:sldChg>
      <pc:sldChg chg="delSp new mod">
        <pc:chgData name="Stanford Bowman" userId="6ede3e4e1afbea80" providerId="LiveId" clId="{FC5B4ED3-7871-4095-9AB8-3381F5F7F725}" dt="2024-09-12T18:09:26.119" v="744" actId="478"/>
        <pc:sldMkLst>
          <pc:docMk/>
          <pc:sldMk cId="1283910720" sldId="509"/>
        </pc:sldMkLst>
        <pc:spChg chg="del">
          <ac:chgData name="Stanford Bowman" userId="6ede3e4e1afbea80" providerId="LiveId" clId="{FC5B4ED3-7871-4095-9AB8-3381F5F7F725}" dt="2024-09-12T18:09:22.691" v="743" actId="478"/>
          <ac:spMkLst>
            <pc:docMk/>
            <pc:sldMk cId="1283910720" sldId="509"/>
            <ac:spMk id="2" creationId="{4F5983AA-1C8A-506F-0C34-9DE89229AC5E}"/>
          </ac:spMkLst>
        </pc:spChg>
        <pc:spChg chg="del">
          <ac:chgData name="Stanford Bowman" userId="6ede3e4e1afbea80" providerId="LiveId" clId="{FC5B4ED3-7871-4095-9AB8-3381F5F7F725}" dt="2024-09-12T18:09:26.119" v="744" actId="478"/>
          <ac:spMkLst>
            <pc:docMk/>
            <pc:sldMk cId="1283910720" sldId="509"/>
            <ac:spMk id="3" creationId="{BE93B2DD-4F34-391F-2F00-B11CC5B3F9F9}"/>
          </ac:spMkLst>
        </pc:spChg>
      </pc:sldChg>
      <pc:sldChg chg="modSp add mod modNotesTx">
        <pc:chgData name="Stanford Bowman" userId="6ede3e4e1afbea80" providerId="LiveId" clId="{FC5B4ED3-7871-4095-9AB8-3381F5F7F725}" dt="2024-09-12T19:47:42.610" v="1033"/>
        <pc:sldMkLst>
          <pc:docMk/>
          <pc:sldMk cId="200813929" sldId="510"/>
        </pc:sldMkLst>
        <pc:spChg chg="mod">
          <ac:chgData name="Stanford Bowman" userId="6ede3e4e1afbea80" providerId="LiveId" clId="{FC5B4ED3-7871-4095-9AB8-3381F5F7F725}" dt="2024-09-12T19:47:37.048" v="1032" actId="15"/>
          <ac:spMkLst>
            <pc:docMk/>
            <pc:sldMk cId="200813929" sldId="510"/>
            <ac:spMk id="25" creationId="{CD653B91-CA79-309E-20E9-1E82F3788D15}"/>
          </ac:spMkLst>
        </pc:spChg>
      </pc:sldChg>
      <pc:sldMasterChg chg="setBg modSldLayout">
        <pc:chgData name="Stanford Bowman" userId="6ede3e4e1afbea80" providerId="LiveId" clId="{FC5B4ED3-7871-4095-9AB8-3381F5F7F725}" dt="2024-09-12T14:32:55.888" v="403"/>
        <pc:sldMasterMkLst>
          <pc:docMk/>
          <pc:sldMasterMk cId="1111782488" sldId="2147483670"/>
        </pc:sldMasterMkLst>
        <pc:sldLayoutChg chg="setBg">
          <pc:chgData name="Stanford Bowman" userId="6ede3e4e1afbea80" providerId="LiveId" clId="{FC5B4ED3-7871-4095-9AB8-3381F5F7F725}" dt="2024-09-12T14:32:55.888" v="403"/>
          <pc:sldLayoutMkLst>
            <pc:docMk/>
            <pc:sldMasterMk cId="1111782488" sldId="2147483670"/>
            <pc:sldLayoutMk cId="2645696179" sldId="2147483671"/>
          </pc:sldLayoutMkLst>
        </pc:sldLayoutChg>
        <pc:sldLayoutChg chg="setBg">
          <pc:chgData name="Stanford Bowman" userId="6ede3e4e1afbea80" providerId="LiveId" clId="{FC5B4ED3-7871-4095-9AB8-3381F5F7F725}" dt="2024-09-12T14:32:55.888" v="403"/>
          <pc:sldLayoutMkLst>
            <pc:docMk/>
            <pc:sldMasterMk cId="1111782488" sldId="2147483670"/>
            <pc:sldLayoutMk cId="4170871075" sldId="2147483672"/>
          </pc:sldLayoutMkLst>
        </pc:sldLayoutChg>
        <pc:sldLayoutChg chg="setBg">
          <pc:chgData name="Stanford Bowman" userId="6ede3e4e1afbea80" providerId="LiveId" clId="{FC5B4ED3-7871-4095-9AB8-3381F5F7F725}" dt="2024-09-12T14:32:55.888" v="403"/>
          <pc:sldLayoutMkLst>
            <pc:docMk/>
            <pc:sldMasterMk cId="1111782488" sldId="2147483670"/>
            <pc:sldLayoutMk cId="1682929774" sldId="2147483673"/>
          </pc:sldLayoutMkLst>
        </pc:sldLayoutChg>
        <pc:sldLayoutChg chg="setBg">
          <pc:chgData name="Stanford Bowman" userId="6ede3e4e1afbea80" providerId="LiveId" clId="{FC5B4ED3-7871-4095-9AB8-3381F5F7F725}" dt="2024-09-12T14:32:55.888" v="403"/>
          <pc:sldLayoutMkLst>
            <pc:docMk/>
            <pc:sldMasterMk cId="1111782488" sldId="2147483670"/>
            <pc:sldLayoutMk cId="3806146733" sldId="2147483674"/>
          </pc:sldLayoutMkLst>
        </pc:sldLayoutChg>
        <pc:sldLayoutChg chg="setBg">
          <pc:chgData name="Stanford Bowman" userId="6ede3e4e1afbea80" providerId="LiveId" clId="{FC5B4ED3-7871-4095-9AB8-3381F5F7F725}" dt="2024-09-12T14:32:55.888" v="403"/>
          <pc:sldLayoutMkLst>
            <pc:docMk/>
            <pc:sldMasterMk cId="1111782488" sldId="2147483670"/>
            <pc:sldLayoutMk cId="2991251244" sldId="2147483675"/>
          </pc:sldLayoutMkLst>
        </pc:sldLayoutChg>
        <pc:sldLayoutChg chg="setBg">
          <pc:chgData name="Stanford Bowman" userId="6ede3e4e1afbea80" providerId="LiveId" clId="{FC5B4ED3-7871-4095-9AB8-3381F5F7F725}" dt="2024-09-12T14:32:55.888" v="403"/>
          <pc:sldLayoutMkLst>
            <pc:docMk/>
            <pc:sldMasterMk cId="1111782488" sldId="2147483670"/>
            <pc:sldLayoutMk cId="2761858777" sldId="2147483676"/>
          </pc:sldLayoutMkLst>
        </pc:sldLayoutChg>
        <pc:sldLayoutChg chg="setBg">
          <pc:chgData name="Stanford Bowman" userId="6ede3e4e1afbea80" providerId="LiveId" clId="{FC5B4ED3-7871-4095-9AB8-3381F5F7F725}" dt="2024-09-12T14:32:55.888" v="403"/>
          <pc:sldLayoutMkLst>
            <pc:docMk/>
            <pc:sldMasterMk cId="1111782488" sldId="2147483670"/>
            <pc:sldLayoutMk cId="3114102823" sldId="2147483677"/>
          </pc:sldLayoutMkLst>
        </pc:sldLayoutChg>
        <pc:sldLayoutChg chg="setBg">
          <pc:chgData name="Stanford Bowman" userId="6ede3e4e1afbea80" providerId="LiveId" clId="{FC5B4ED3-7871-4095-9AB8-3381F5F7F725}" dt="2024-09-12T14:32:55.888" v="403"/>
          <pc:sldLayoutMkLst>
            <pc:docMk/>
            <pc:sldMasterMk cId="1111782488" sldId="2147483670"/>
            <pc:sldLayoutMk cId="3865990059" sldId="2147483678"/>
          </pc:sldLayoutMkLst>
        </pc:sldLayoutChg>
        <pc:sldLayoutChg chg="setBg">
          <pc:chgData name="Stanford Bowman" userId="6ede3e4e1afbea80" providerId="LiveId" clId="{FC5B4ED3-7871-4095-9AB8-3381F5F7F725}" dt="2024-09-12T14:32:55.888" v="403"/>
          <pc:sldLayoutMkLst>
            <pc:docMk/>
            <pc:sldMasterMk cId="1111782488" sldId="2147483670"/>
            <pc:sldLayoutMk cId="660171340" sldId="2147483679"/>
          </pc:sldLayoutMkLst>
        </pc:sldLayoutChg>
        <pc:sldLayoutChg chg="setBg">
          <pc:chgData name="Stanford Bowman" userId="6ede3e4e1afbea80" providerId="LiveId" clId="{FC5B4ED3-7871-4095-9AB8-3381F5F7F725}" dt="2024-09-12T14:32:55.888" v="403"/>
          <pc:sldLayoutMkLst>
            <pc:docMk/>
            <pc:sldMasterMk cId="1111782488" sldId="2147483670"/>
            <pc:sldLayoutMk cId="3377262427" sldId="2147483680"/>
          </pc:sldLayoutMkLst>
        </pc:sldLayoutChg>
        <pc:sldLayoutChg chg="setBg">
          <pc:chgData name="Stanford Bowman" userId="6ede3e4e1afbea80" providerId="LiveId" clId="{FC5B4ED3-7871-4095-9AB8-3381F5F7F725}" dt="2024-09-12T14:32:55.888" v="403"/>
          <pc:sldLayoutMkLst>
            <pc:docMk/>
            <pc:sldMasterMk cId="1111782488" sldId="2147483670"/>
            <pc:sldLayoutMk cId="3888119482" sldId="2147483681"/>
          </pc:sldLayoutMkLst>
        </pc:sldLayoutChg>
        <pc:sldLayoutChg chg="setBg">
          <pc:chgData name="Stanford Bowman" userId="6ede3e4e1afbea80" providerId="LiveId" clId="{FC5B4ED3-7871-4095-9AB8-3381F5F7F725}" dt="2024-09-12T14:32:55.888" v="403"/>
          <pc:sldLayoutMkLst>
            <pc:docMk/>
            <pc:sldMasterMk cId="1111782488" sldId="2147483670"/>
            <pc:sldLayoutMk cId="2842913220" sldId="2147483682"/>
          </pc:sldLayoutMkLst>
        </pc:sldLayoutChg>
        <pc:sldLayoutChg chg="setBg">
          <pc:chgData name="Stanford Bowman" userId="6ede3e4e1afbea80" providerId="LiveId" clId="{FC5B4ED3-7871-4095-9AB8-3381F5F7F725}" dt="2024-09-12T14:32:55.888" v="403"/>
          <pc:sldLayoutMkLst>
            <pc:docMk/>
            <pc:sldMasterMk cId="1111782488" sldId="2147483670"/>
            <pc:sldLayoutMk cId="3907160075" sldId="2147483683"/>
          </pc:sldLayoutMkLst>
        </pc:sldLayoutChg>
        <pc:sldLayoutChg chg="setBg">
          <pc:chgData name="Stanford Bowman" userId="6ede3e4e1afbea80" providerId="LiveId" clId="{FC5B4ED3-7871-4095-9AB8-3381F5F7F725}" dt="2024-09-12T14:32:55.888" v="403"/>
          <pc:sldLayoutMkLst>
            <pc:docMk/>
            <pc:sldMasterMk cId="1111782488" sldId="2147483670"/>
            <pc:sldLayoutMk cId="3675920613" sldId="2147483684"/>
          </pc:sldLayoutMkLst>
        </pc:sldLayoutChg>
        <pc:sldLayoutChg chg="setBg">
          <pc:chgData name="Stanford Bowman" userId="6ede3e4e1afbea80" providerId="LiveId" clId="{FC5B4ED3-7871-4095-9AB8-3381F5F7F725}" dt="2024-09-12T14:32:55.888" v="403"/>
          <pc:sldLayoutMkLst>
            <pc:docMk/>
            <pc:sldMasterMk cId="1111782488" sldId="2147483670"/>
            <pc:sldLayoutMk cId="1100062980" sldId="2147483685"/>
          </pc:sldLayoutMkLst>
        </pc:sldLayoutChg>
        <pc:sldLayoutChg chg="setBg">
          <pc:chgData name="Stanford Bowman" userId="6ede3e4e1afbea80" providerId="LiveId" clId="{FC5B4ED3-7871-4095-9AB8-3381F5F7F725}" dt="2024-09-12T14:32:55.888" v="403"/>
          <pc:sldLayoutMkLst>
            <pc:docMk/>
            <pc:sldMasterMk cId="1111782488" sldId="2147483670"/>
            <pc:sldLayoutMk cId="2192708625" sldId="2147483686"/>
          </pc:sldLayoutMkLst>
        </pc:sldLayoutChg>
        <pc:sldLayoutChg chg="setBg">
          <pc:chgData name="Stanford Bowman" userId="6ede3e4e1afbea80" providerId="LiveId" clId="{FC5B4ED3-7871-4095-9AB8-3381F5F7F725}" dt="2024-09-12T14:32:55.888" v="403"/>
          <pc:sldLayoutMkLst>
            <pc:docMk/>
            <pc:sldMasterMk cId="1111782488" sldId="2147483670"/>
            <pc:sldLayoutMk cId="3715937206" sldId="2147483687"/>
          </pc:sldLayoutMkLst>
        </pc:sldLayoutChg>
        <pc:sldLayoutChg chg="setBg">
          <pc:chgData name="Stanford Bowman" userId="6ede3e4e1afbea80" providerId="LiveId" clId="{FC5B4ED3-7871-4095-9AB8-3381F5F7F725}" dt="2024-09-12T14:32:55.888" v="403"/>
          <pc:sldLayoutMkLst>
            <pc:docMk/>
            <pc:sldMasterMk cId="1111782488" sldId="2147483670"/>
            <pc:sldLayoutMk cId="2764105362" sldId="2147483688"/>
          </pc:sldLayoutMkLst>
        </pc:sldLayoutChg>
        <pc:sldLayoutChg chg="setBg">
          <pc:chgData name="Stanford Bowman" userId="6ede3e4e1afbea80" providerId="LiveId" clId="{FC5B4ED3-7871-4095-9AB8-3381F5F7F725}" dt="2024-09-12T14:32:55.888" v="403"/>
          <pc:sldLayoutMkLst>
            <pc:docMk/>
            <pc:sldMasterMk cId="1111782488" sldId="2147483670"/>
            <pc:sldLayoutMk cId="3963984907" sldId="2147483689"/>
          </pc:sldLayoutMkLst>
        </pc:sldLayoutChg>
      </pc:sldMasterChg>
    </pc:docChg>
  </pc:docChgLst>
  <pc:docChgLst>
    <pc:chgData name="Stanford Bowman" userId="6ede3e4e1afbea80" providerId="LiveId" clId="{611565CC-8756-4849-952C-C74328EC5170}"/>
    <pc:docChg chg="undo redo custSel addSld delSld modSld sldOrd">
      <pc:chgData name="Stanford Bowman" userId="6ede3e4e1afbea80" providerId="LiveId" clId="{611565CC-8756-4849-952C-C74328EC5170}" dt="2023-09-25T20:32:52.420" v="1375" actId="1076"/>
      <pc:docMkLst>
        <pc:docMk/>
      </pc:docMkLst>
      <pc:sldChg chg="addSp modSp new mod setBg">
        <pc:chgData name="Stanford Bowman" userId="6ede3e4e1afbea80" providerId="LiveId" clId="{611565CC-8756-4849-952C-C74328EC5170}" dt="2023-09-25T14:48:42.619" v="133" actId="339"/>
        <pc:sldMkLst>
          <pc:docMk/>
          <pc:sldMk cId="3200626889" sldId="256"/>
        </pc:sldMkLst>
        <pc:spChg chg="mod">
          <ac:chgData name="Stanford Bowman" userId="6ede3e4e1afbea80" providerId="LiveId" clId="{611565CC-8756-4849-952C-C74328EC5170}" dt="2023-09-25T14:48:42.619" v="133" actId="339"/>
          <ac:spMkLst>
            <pc:docMk/>
            <pc:sldMk cId="3200626889" sldId="256"/>
            <ac:spMk id="2" creationId="{213E2637-4C28-4354-AB8B-932F24596E7C}"/>
          </ac:spMkLst>
        </pc:spChg>
        <pc:spChg chg="mod">
          <ac:chgData name="Stanford Bowman" userId="6ede3e4e1afbea80" providerId="LiveId" clId="{611565CC-8756-4849-952C-C74328EC5170}" dt="2023-09-25T14:48:42.619" v="133" actId="339"/>
          <ac:spMkLst>
            <pc:docMk/>
            <pc:sldMk cId="3200626889" sldId="256"/>
            <ac:spMk id="3" creationId="{F5A0FAEC-80DD-4C2B-B6A3-B9CD37EB0F6D}"/>
          </ac:spMkLst>
        </pc:spChg>
        <pc:spChg chg="add mod">
          <ac:chgData name="Stanford Bowman" userId="6ede3e4e1afbea80" providerId="LiveId" clId="{611565CC-8756-4849-952C-C74328EC5170}" dt="2023-09-25T14:38:16.759" v="22" actId="1076"/>
          <ac:spMkLst>
            <pc:docMk/>
            <pc:sldMk cId="3200626889" sldId="256"/>
            <ac:spMk id="5" creationId="{B0D194DB-25C8-436E-B1D6-CD9689FE1098}"/>
          </ac:spMkLst>
        </pc:spChg>
      </pc:sldChg>
      <pc:sldChg chg="addSp delSp modSp add mod modNotesTx">
        <pc:chgData name="Stanford Bowman" userId="6ede3e4e1afbea80" providerId="LiveId" clId="{611565CC-8756-4849-952C-C74328EC5170}" dt="2023-09-25T20:07:35.355" v="989" actId="404"/>
        <pc:sldMkLst>
          <pc:docMk/>
          <pc:sldMk cId="1289981395" sldId="284"/>
        </pc:sldMkLst>
        <pc:spChg chg="mod">
          <ac:chgData name="Stanford Bowman" userId="6ede3e4e1afbea80" providerId="LiveId" clId="{611565CC-8756-4849-952C-C74328EC5170}" dt="2023-09-25T20:07:35.355" v="989" actId="404"/>
          <ac:spMkLst>
            <pc:docMk/>
            <pc:sldMk cId="1289981395" sldId="284"/>
            <ac:spMk id="4" creationId="{6B23B896-0450-1478-E8C2-3F855299224E}"/>
          </ac:spMkLst>
        </pc:spChg>
        <pc:spChg chg="del mod">
          <ac:chgData name="Stanford Bowman" userId="6ede3e4e1afbea80" providerId="LiveId" clId="{611565CC-8756-4849-952C-C74328EC5170}" dt="2023-09-25T19:16:29.221" v="972" actId="478"/>
          <ac:spMkLst>
            <pc:docMk/>
            <pc:sldMk cId="1289981395" sldId="284"/>
            <ac:spMk id="11" creationId="{DA2883FB-E21F-4F77-97C3-91FB5472FD65}"/>
          </ac:spMkLst>
        </pc:spChg>
        <pc:spChg chg="mod">
          <ac:chgData name="Stanford Bowman" userId="6ede3e4e1afbea80" providerId="LiveId" clId="{611565CC-8756-4849-952C-C74328EC5170}" dt="2023-09-25T15:24:53.567" v="458" actId="2711"/>
          <ac:spMkLst>
            <pc:docMk/>
            <pc:sldMk cId="1289981395" sldId="284"/>
            <ac:spMk id="13" creationId="{7922DA03-4AA7-4C33-BB3C-C9CE1EAEBC7F}"/>
          </ac:spMkLst>
        </pc:spChg>
        <pc:picChg chg="add mod">
          <ac:chgData name="Stanford Bowman" userId="6ede3e4e1afbea80" providerId="LiveId" clId="{611565CC-8756-4849-952C-C74328EC5170}" dt="2023-09-25T19:11:49.452" v="932" actId="1035"/>
          <ac:picMkLst>
            <pc:docMk/>
            <pc:sldMk cId="1289981395" sldId="284"/>
            <ac:picMk id="3" creationId="{0484BDB3-6C9D-4A4C-8FBA-E7A45DA6B6ED}"/>
          </ac:picMkLst>
        </pc:picChg>
        <pc:picChg chg="del">
          <ac:chgData name="Stanford Bowman" userId="6ede3e4e1afbea80" providerId="LiveId" clId="{611565CC-8756-4849-952C-C74328EC5170}" dt="2023-09-25T19:10:21.168" v="903" actId="478"/>
          <ac:picMkLst>
            <pc:docMk/>
            <pc:sldMk cId="1289981395" sldId="284"/>
            <ac:picMk id="14" creationId="{B721D5BC-AD74-4C31-9809-C1935070B088}"/>
          </ac:picMkLst>
        </pc:picChg>
        <pc:cxnChg chg="mod">
          <ac:chgData name="Stanford Bowman" userId="6ede3e4e1afbea80" providerId="LiveId" clId="{611565CC-8756-4849-952C-C74328EC5170}" dt="2023-09-25T19:12:25.210" v="941" actId="1037"/>
          <ac:cxnSpMkLst>
            <pc:docMk/>
            <pc:sldMk cId="1289981395" sldId="284"/>
            <ac:cxnSpMk id="7" creationId="{6FA6480E-F333-D81F-ACE2-B77DBA84DB04}"/>
          </ac:cxnSpMkLst>
        </pc:cxnChg>
        <pc:cxnChg chg="mod">
          <ac:chgData name="Stanford Bowman" userId="6ede3e4e1afbea80" providerId="LiveId" clId="{611565CC-8756-4849-952C-C74328EC5170}" dt="2023-09-25T19:12:14.012" v="934" actId="208"/>
          <ac:cxnSpMkLst>
            <pc:docMk/>
            <pc:sldMk cId="1289981395" sldId="284"/>
            <ac:cxnSpMk id="9" creationId="{C10112F0-6797-2FB5-E372-AF8DB3AE2FC0}"/>
          </ac:cxnSpMkLst>
        </pc:cxnChg>
        <pc:cxnChg chg="mod">
          <ac:chgData name="Stanford Bowman" userId="6ede3e4e1afbea80" providerId="LiveId" clId="{611565CC-8756-4849-952C-C74328EC5170}" dt="2023-09-25T19:12:14.012" v="934" actId="208"/>
          <ac:cxnSpMkLst>
            <pc:docMk/>
            <pc:sldMk cId="1289981395" sldId="284"/>
            <ac:cxnSpMk id="16" creationId="{BA8694C5-5515-4080-BB94-A172C0192668}"/>
          </ac:cxnSpMkLst>
        </pc:cxnChg>
      </pc:sldChg>
      <pc:sldChg chg="addSp delSp modSp add mod modNotesTx">
        <pc:chgData name="Stanford Bowman" userId="6ede3e4e1afbea80" providerId="LiveId" clId="{611565CC-8756-4849-952C-C74328EC5170}" dt="2023-09-25T20:27:29.369" v="1263" actId="1076"/>
        <pc:sldMkLst>
          <pc:docMk/>
          <pc:sldMk cId="302755266" sldId="290"/>
        </pc:sldMkLst>
        <pc:spChg chg="mod">
          <ac:chgData name="Stanford Bowman" userId="6ede3e4e1afbea80" providerId="LiveId" clId="{611565CC-8756-4849-952C-C74328EC5170}" dt="2023-09-25T20:19:09.605" v="1149"/>
          <ac:spMkLst>
            <pc:docMk/>
            <pc:sldMk cId="302755266" sldId="290"/>
            <ac:spMk id="3" creationId="{BD90AFB3-CDB8-ABB3-27B0-DD2B8D724A92}"/>
          </ac:spMkLst>
        </pc:spChg>
        <pc:spChg chg="mod">
          <ac:chgData name="Stanford Bowman" userId="6ede3e4e1afbea80" providerId="LiveId" clId="{611565CC-8756-4849-952C-C74328EC5170}" dt="2023-09-25T20:27:15.964" v="1260" actId="1035"/>
          <ac:spMkLst>
            <pc:docMk/>
            <pc:sldMk cId="302755266" sldId="290"/>
            <ac:spMk id="4" creationId="{6B23B896-0450-1478-E8C2-3F855299224E}"/>
          </ac:spMkLst>
        </pc:spChg>
        <pc:spChg chg="mod">
          <ac:chgData name="Stanford Bowman" userId="6ede3e4e1afbea80" providerId="LiveId" clId="{611565CC-8756-4849-952C-C74328EC5170}" dt="2023-09-25T20:27:15.964" v="1260" actId="1035"/>
          <ac:spMkLst>
            <pc:docMk/>
            <pc:sldMk cId="302755266" sldId="290"/>
            <ac:spMk id="5" creationId="{30C654AB-A098-10F8-E65C-363BA0977DBC}"/>
          </ac:spMkLst>
        </pc:spChg>
        <pc:spChg chg="mod">
          <ac:chgData name="Stanford Bowman" userId="6ede3e4e1afbea80" providerId="LiveId" clId="{611565CC-8756-4849-952C-C74328EC5170}" dt="2023-09-25T14:52:24.223" v="148"/>
          <ac:spMkLst>
            <pc:docMk/>
            <pc:sldMk cId="302755266" sldId="290"/>
            <ac:spMk id="6" creationId="{A0671547-CD94-CEC5-CC74-8CEDAB88583F}"/>
          </ac:spMkLst>
        </pc:spChg>
        <pc:picChg chg="add mod">
          <ac:chgData name="Stanford Bowman" userId="6ede3e4e1afbea80" providerId="LiveId" clId="{611565CC-8756-4849-952C-C74328EC5170}" dt="2023-09-25T20:27:29.369" v="1263" actId="1076"/>
          <ac:picMkLst>
            <pc:docMk/>
            <pc:sldMk cId="302755266" sldId="290"/>
            <ac:picMk id="7" creationId="{BB05C875-0B86-4F58-8A94-C946EF7C25B1}"/>
          </ac:picMkLst>
        </pc:picChg>
        <pc:picChg chg="del">
          <ac:chgData name="Stanford Bowman" userId="6ede3e4e1afbea80" providerId="LiveId" clId="{611565CC-8756-4849-952C-C74328EC5170}" dt="2023-09-25T20:18:19.015" v="1147" actId="478"/>
          <ac:picMkLst>
            <pc:docMk/>
            <pc:sldMk cId="302755266" sldId="290"/>
            <ac:picMk id="12" creationId="{7BA0F07A-694F-41BA-866D-8B9CA37DAE61}"/>
          </ac:picMkLst>
        </pc:picChg>
        <pc:cxnChg chg="mod">
          <ac:chgData name="Stanford Bowman" userId="6ede3e4e1afbea80" providerId="LiveId" clId="{611565CC-8756-4849-952C-C74328EC5170}" dt="2023-09-25T20:21:28.461" v="1208" actId="208"/>
          <ac:cxnSpMkLst>
            <pc:docMk/>
            <pc:sldMk cId="302755266" sldId="290"/>
            <ac:cxnSpMk id="9" creationId="{54FFE301-C26F-9262-CCB8-88228BBE875E}"/>
          </ac:cxnSpMkLst>
        </pc:cxnChg>
        <pc:cxnChg chg="mod">
          <ac:chgData name="Stanford Bowman" userId="6ede3e4e1afbea80" providerId="LiveId" clId="{611565CC-8756-4849-952C-C74328EC5170}" dt="2023-09-25T20:27:03.668" v="1245" actId="1035"/>
          <ac:cxnSpMkLst>
            <pc:docMk/>
            <pc:sldMk cId="302755266" sldId="290"/>
            <ac:cxnSpMk id="11" creationId="{E3A27209-192F-3BAA-0113-4ED7836E392A}"/>
          </ac:cxnSpMkLst>
        </pc:cxnChg>
        <pc:cxnChg chg="mod">
          <ac:chgData name="Stanford Bowman" userId="6ede3e4e1afbea80" providerId="LiveId" clId="{611565CC-8756-4849-952C-C74328EC5170}" dt="2023-09-25T20:27:03.668" v="1245" actId="1035"/>
          <ac:cxnSpMkLst>
            <pc:docMk/>
            <pc:sldMk cId="302755266" sldId="290"/>
            <ac:cxnSpMk id="13" creationId="{A2086246-AB3E-4865-A8F1-DCAE40851722}"/>
          </ac:cxnSpMkLst>
        </pc:cxnChg>
      </pc:sldChg>
      <pc:sldChg chg="addSp delSp modSp add mod modNotesTx">
        <pc:chgData name="Stanford Bowman" userId="6ede3e4e1afbea80" providerId="LiveId" clId="{611565CC-8756-4849-952C-C74328EC5170}" dt="2023-09-25T18:23:34.031" v="691" actId="208"/>
        <pc:sldMkLst>
          <pc:docMk/>
          <pc:sldMk cId="3159288639" sldId="303"/>
        </pc:sldMkLst>
        <pc:spChg chg="mod">
          <ac:chgData name="Stanford Bowman" userId="6ede3e4e1afbea80" providerId="LiveId" clId="{611565CC-8756-4849-952C-C74328EC5170}" dt="2023-09-25T15:22:14.744" v="441" actId="1076"/>
          <ac:spMkLst>
            <pc:docMk/>
            <pc:sldMk cId="3159288639" sldId="303"/>
            <ac:spMk id="6" creationId="{AB55FF1C-3CBD-419A-9DE4-7A8AA6371B6A}"/>
          </ac:spMkLst>
        </pc:spChg>
        <pc:spChg chg="mod">
          <ac:chgData name="Stanford Bowman" userId="6ede3e4e1afbea80" providerId="LiveId" clId="{611565CC-8756-4849-952C-C74328EC5170}" dt="2023-09-25T15:26:13.874" v="463" actId="164"/>
          <ac:spMkLst>
            <pc:docMk/>
            <pc:sldMk cId="3159288639" sldId="303"/>
            <ac:spMk id="9" creationId="{D7FC8CD1-408E-4146-94C5-2737697D80BE}"/>
          </ac:spMkLst>
        </pc:spChg>
        <pc:grpChg chg="add mod">
          <ac:chgData name="Stanford Bowman" userId="6ede3e4e1afbea80" providerId="LiveId" clId="{611565CC-8756-4849-952C-C74328EC5170}" dt="2023-09-25T15:27:47.623" v="509" actId="1036"/>
          <ac:grpSpMkLst>
            <pc:docMk/>
            <pc:sldMk cId="3159288639" sldId="303"/>
            <ac:grpSpMk id="2" creationId="{91B75E6D-DD3F-4ED8-9EE6-2B6AADF51746}"/>
          </ac:grpSpMkLst>
        </pc:grpChg>
        <pc:graphicFrameChg chg="mod">
          <ac:chgData name="Stanford Bowman" userId="6ede3e4e1afbea80" providerId="LiveId" clId="{611565CC-8756-4849-952C-C74328EC5170}" dt="2023-09-25T15:27:54.379" v="520" actId="1035"/>
          <ac:graphicFrameMkLst>
            <pc:docMk/>
            <pc:sldMk cId="3159288639" sldId="303"/>
            <ac:graphicFrameMk id="11" creationId="{503F7713-8E67-1421-2A8A-400A0F3D2CE1}"/>
          </ac:graphicFrameMkLst>
        </pc:graphicFrameChg>
        <pc:picChg chg="add mod">
          <ac:chgData name="Stanford Bowman" userId="6ede3e4e1afbea80" providerId="LiveId" clId="{611565CC-8756-4849-952C-C74328EC5170}" dt="2023-09-25T18:23:34.031" v="691" actId="208"/>
          <ac:picMkLst>
            <pc:docMk/>
            <pc:sldMk cId="3159288639" sldId="303"/>
            <ac:picMk id="4" creationId="{18368B51-9334-4DE2-8E9A-FE7E72E566DC}"/>
          </ac:picMkLst>
        </pc:picChg>
        <pc:picChg chg="del mod">
          <ac:chgData name="Stanford Bowman" userId="6ede3e4e1afbea80" providerId="LiveId" clId="{611565CC-8756-4849-952C-C74328EC5170}" dt="2023-09-25T18:22:46.059" v="682" actId="478"/>
          <ac:picMkLst>
            <pc:docMk/>
            <pc:sldMk cId="3159288639" sldId="303"/>
            <ac:picMk id="5" creationId="{5553D312-74EF-402C-B5A1-5B3C581ADE34}"/>
          </ac:picMkLst>
        </pc:picChg>
        <pc:cxnChg chg="mod">
          <ac:chgData name="Stanford Bowman" userId="6ede3e4e1afbea80" providerId="LiveId" clId="{611565CC-8756-4849-952C-C74328EC5170}" dt="2023-09-25T15:27:35.870" v="494" actId="1035"/>
          <ac:cxnSpMkLst>
            <pc:docMk/>
            <pc:sldMk cId="3159288639" sldId="303"/>
            <ac:cxnSpMk id="8" creationId="{6B4C1740-1802-4C5A-A7EF-499332B34CE5}"/>
          </ac:cxnSpMkLst>
        </pc:cxnChg>
        <pc:cxnChg chg="mod">
          <ac:chgData name="Stanford Bowman" userId="6ede3e4e1afbea80" providerId="LiveId" clId="{611565CC-8756-4849-952C-C74328EC5170}" dt="2023-09-25T15:26:13.874" v="463" actId="164"/>
          <ac:cxnSpMkLst>
            <pc:docMk/>
            <pc:sldMk cId="3159288639" sldId="303"/>
            <ac:cxnSpMk id="10" creationId="{03AE2B84-76CE-484C-ACBD-E726AA9B4644}"/>
          </ac:cxnSpMkLst>
        </pc:cxnChg>
        <pc:cxnChg chg="mod">
          <ac:chgData name="Stanford Bowman" userId="6ede3e4e1afbea80" providerId="LiveId" clId="{611565CC-8756-4849-952C-C74328EC5170}" dt="2023-09-25T15:26:13.874" v="463" actId="164"/>
          <ac:cxnSpMkLst>
            <pc:docMk/>
            <pc:sldMk cId="3159288639" sldId="303"/>
            <ac:cxnSpMk id="12" creationId="{6358391B-1C42-4FAC-B25F-EA1F02AD3D50}"/>
          </ac:cxnSpMkLst>
        </pc:cxnChg>
      </pc:sldChg>
      <pc:sldChg chg="addSp delSp modSp add mod modNotesTx">
        <pc:chgData name="Stanford Bowman" userId="6ede3e4e1afbea80" providerId="LiveId" clId="{611565CC-8756-4849-952C-C74328EC5170}" dt="2023-09-25T15:36:54.703" v="570" actId="208"/>
        <pc:sldMkLst>
          <pc:docMk/>
          <pc:sldMk cId="1613598062" sldId="307"/>
        </pc:sldMkLst>
        <pc:spChg chg="mod">
          <ac:chgData name="Stanford Bowman" userId="6ede3e4e1afbea80" providerId="LiveId" clId="{611565CC-8756-4849-952C-C74328EC5170}" dt="2023-09-25T15:01:49.680" v="270" actId="207"/>
          <ac:spMkLst>
            <pc:docMk/>
            <pc:sldMk cId="1613598062" sldId="307"/>
            <ac:spMk id="3" creationId="{1DDBBC93-70DF-4E4E-98E3-08124185AB18}"/>
          </ac:spMkLst>
        </pc:spChg>
        <pc:spChg chg="mod">
          <ac:chgData name="Stanford Bowman" userId="6ede3e4e1afbea80" providerId="LiveId" clId="{611565CC-8756-4849-952C-C74328EC5170}" dt="2023-09-25T15:04:45.048" v="365" actId="20577"/>
          <ac:spMkLst>
            <pc:docMk/>
            <pc:sldMk cId="1613598062" sldId="307"/>
            <ac:spMk id="4" creationId="{65DE74E9-AA78-46C1-845A-0B72FA8AF35E}"/>
          </ac:spMkLst>
        </pc:spChg>
        <pc:spChg chg="mod">
          <ac:chgData name="Stanford Bowman" userId="6ede3e4e1afbea80" providerId="LiveId" clId="{611565CC-8756-4849-952C-C74328EC5170}" dt="2023-09-25T15:02:05.057" v="271" actId="207"/>
          <ac:spMkLst>
            <pc:docMk/>
            <pc:sldMk cId="1613598062" sldId="307"/>
            <ac:spMk id="11" creationId="{4C482057-5E68-4F5C-A743-EEEFF37166C5}"/>
          </ac:spMkLst>
        </pc:spChg>
        <pc:spChg chg="del mod">
          <ac:chgData name="Stanford Bowman" userId="6ede3e4e1afbea80" providerId="LiveId" clId="{611565CC-8756-4849-952C-C74328EC5170}" dt="2023-09-25T15:26:40.308" v="468" actId="478"/>
          <ac:spMkLst>
            <pc:docMk/>
            <pc:sldMk cId="1613598062" sldId="307"/>
            <ac:spMk id="14" creationId="{21AA43A8-B1EB-4E7B-8D82-5B717FC167C6}"/>
          </ac:spMkLst>
        </pc:spChg>
        <pc:spChg chg="mod">
          <ac:chgData name="Stanford Bowman" userId="6ede3e4e1afbea80" providerId="LiveId" clId="{611565CC-8756-4849-952C-C74328EC5170}" dt="2023-09-25T15:26:41.585" v="469"/>
          <ac:spMkLst>
            <pc:docMk/>
            <pc:sldMk cId="1613598062" sldId="307"/>
            <ac:spMk id="19" creationId="{1F41264E-6AAC-4CF5-A1AE-FA355D1BB31F}"/>
          </ac:spMkLst>
        </pc:spChg>
        <pc:grpChg chg="add mod">
          <ac:chgData name="Stanford Bowman" userId="6ede3e4e1afbea80" providerId="LiveId" clId="{611565CC-8756-4849-952C-C74328EC5170}" dt="2023-09-25T15:26:41.585" v="469"/>
          <ac:grpSpMkLst>
            <pc:docMk/>
            <pc:sldMk cId="1613598062" sldId="307"/>
            <ac:grpSpMk id="16" creationId="{5B257856-EFD7-418C-8E4F-FE5D7BA20E7C}"/>
          </ac:grpSpMkLst>
        </pc:grpChg>
        <pc:picChg chg="add mod">
          <ac:chgData name="Stanford Bowman" userId="6ede3e4e1afbea80" providerId="LiveId" clId="{611565CC-8756-4849-952C-C74328EC5170}" dt="2023-09-25T15:36:54.703" v="570" actId="208"/>
          <ac:picMkLst>
            <pc:docMk/>
            <pc:sldMk cId="1613598062" sldId="307"/>
            <ac:picMk id="6" creationId="{A8291800-76D4-49B1-A697-956DB55ABD0B}"/>
          </ac:picMkLst>
        </pc:picChg>
        <pc:picChg chg="del">
          <ac:chgData name="Stanford Bowman" userId="6ede3e4e1afbea80" providerId="LiveId" clId="{611565CC-8756-4849-952C-C74328EC5170}" dt="2023-09-25T15:36:20.203" v="563" actId="478"/>
          <ac:picMkLst>
            <pc:docMk/>
            <pc:sldMk cId="1613598062" sldId="307"/>
            <ac:picMk id="10" creationId="{3BF3F71D-A7DA-4F40-83B9-2D9E8AF47C58}"/>
          </ac:picMkLst>
        </pc:picChg>
        <pc:cxnChg chg="mod">
          <ac:chgData name="Stanford Bowman" userId="6ede3e4e1afbea80" providerId="LiveId" clId="{611565CC-8756-4849-952C-C74328EC5170}" dt="2023-09-25T15:04:58.563" v="385" actId="1036"/>
          <ac:cxnSpMkLst>
            <pc:docMk/>
            <pc:sldMk cId="1613598062" sldId="307"/>
            <ac:cxnSpMk id="12" creationId="{F9568A4E-52BF-4D84-A25F-3C383854E74D}"/>
          </ac:cxnSpMkLst>
        </pc:cxnChg>
        <pc:cxnChg chg="mod">
          <ac:chgData name="Stanford Bowman" userId="6ede3e4e1afbea80" providerId="LiveId" clId="{611565CC-8756-4849-952C-C74328EC5170}" dt="2023-09-25T15:04:51.204" v="371" actId="1036"/>
          <ac:cxnSpMkLst>
            <pc:docMk/>
            <pc:sldMk cId="1613598062" sldId="307"/>
            <ac:cxnSpMk id="13" creationId="{ECC9125B-1E68-40D0-BE55-9DFB948E8AA5}"/>
          </ac:cxnSpMkLst>
        </pc:cxnChg>
        <pc:cxnChg chg="add mod">
          <ac:chgData name="Stanford Bowman" userId="6ede3e4e1afbea80" providerId="LiveId" clId="{611565CC-8756-4849-952C-C74328EC5170}" dt="2023-09-25T15:04:25.068" v="341" actId="552"/>
          <ac:cxnSpMkLst>
            <pc:docMk/>
            <pc:sldMk cId="1613598062" sldId="307"/>
            <ac:cxnSpMk id="15" creationId="{137E650C-2946-4F77-9C12-012B1900A21D}"/>
          </ac:cxnSpMkLst>
        </pc:cxnChg>
        <pc:cxnChg chg="del mod">
          <ac:chgData name="Stanford Bowman" userId="6ede3e4e1afbea80" providerId="LiveId" clId="{611565CC-8756-4849-952C-C74328EC5170}" dt="2023-09-25T15:26:50.756" v="471" actId="478"/>
          <ac:cxnSpMkLst>
            <pc:docMk/>
            <pc:sldMk cId="1613598062" sldId="307"/>
            <ac:cxnSpMk id="17" creationId="{D4191312-E601-4A5D-8CF8-A0BFBBBF4F69}"/>
          </ac:cxnSpMkLst>
        </pc:cxnChg>
        <pc:cxnChg chg="del">
          <ac:chgData name="Stanford Bowman" userId="6ede3e4e1afbea80" providerId="LiveId" clId="{611565CC-8756-4849-952C-C74328EC5170}" dt="2023-09-25T15:26:40.308" v="468" actId="478"/>
          <ac:cxnSpMkLst>
            <pc:docMk/>
            <pc:sldMk cId="1613598062" sldId="307"/>
            <ac:cxnSpMk id="18" creationId="{60BD7EE3-ADAF-437C-B4FC-F59A3C255E2F}"/>
          </ac:cxnSpMkLst>
        </pc:cxnChg>
        <pc:cxnChg chg="mod">
          <ac:chgData name="Stanford Bowman" userId="6ede3e4e1afbea80" providerId="LiveId" clId="{611565CC-8756-4849-952C-C74328EC5170}" dt="2023-09-25T15:26:41.585" v="469"/>
          <ac:cxnSpMkLst>
            <pc:docMk/>
            <pc:sldMk cId="1613598062" sldId="307"/>
            <ac:cxnSpMk id="20" creationId="{34A4EAED-6AC4-40D4-BC0E-4E977841DD17}"/>
          </ac:cxnSpMkLst>
        </pc:cxnChg>
        <pc:cxnChg chg="del mod">
          <ac:chgData name="Stanford Bowman" userId="6ede3e4e1afbea80" providerId="LiveId" clId="{611565CC-8756-4849-952C-C74328EC5170}" dt="2023-09-25T15:26:46.289" v="470" actId="478"/>
          <ac:cxnSpMkLst>
            <pc:docMk/>
            <pc:sldMk cId="1613598062" sldId="307"/>
            <ac:cxnSpMk id="21" creationId="{4A2A0A6A-18ED-462F-ADC8-E60797EA06D0}"/>
          </ac:cxnSpMkLst>
        </pc:cxnChg>
      </pc:sldChg>
      <pc:sldChg chg="addSp delSp modSp add mod setBg delDesignElem modNotesTx">
        <pc:chgData name="Stanford Bowman" userId="6ede3e4e1afbea80" providerId="LiveId" clId="{611565CC-8756-4849-952C-C74328EC5170}" dt="2023-09-25T15:36:09.116" v="562" actId="1076"/>
        <pc:sldMkLst>
          <pc:docMk/>
          <pc:sldMk cId="365334912" sldId="308"/>
        </pc:sldMkLst>
        <pc:spChg chg="mod">
          <ac:chgData name="Stanford Bowman" userId="6ede3e4e1afbea80" providerId="LiveId" clId="{611565CC-8756-4849-952C-C74328EC5170}" dt="2023-09-25T14:50:51.964" v="138" actId="207"/>
          <ac:spMkLst>
            <pc:docMk/>
            <pc:sldMk cId="365334912" sldId="308"/>
            <ac:spMk id="3" creationId="{0115FF41-AFA4-4D25-AB42-AB034F4B4FEC}"/>
          </ac:spMkLst>
        </pc:spChg>
        <pc:spChg chg="mod">
          <ac:chgData name="Stanford Bowman" userId="6ede3e4e1afbea80" providerId="LiveId" clId="{611565CC-8756-4849-952C-C74328EC5170}" dt="2023-09-25T14:56:10.131" v="207" actId="1036"/>
          <ac:spMkLst>
            <pc:docMk/>
            <pc:sldMk cId="365334912" sldId="308"/>
            <ac:spMk id="4" creationId="{B0881FA9-F3B0-4912-B0E1-352094195C30}"/>
          </ac:spMkLst>
        </pc:spChg>
        <pc:spChg chg="mod">
          <ac:chgData name="Stanford Bowman" userId="6ede3e4e1afbea80" providerId="LiveId" clId="{611565CC-8756-4849-952C-C74328EC5170}" dt="2023-09-25T14:56:46.349" v="214" actId="207"/>
          <ac:spMkLst>
            <pc:docMk/>
            <pc:sldMk cId="365334912" sldId="308"/>
            <ac:spMk id="10" creationId="{A8C7C3A0-5E78-49C8-B8D4-F3DF62B2BC93}"/>
          </ac:spMkLst>
        </pc:spChg>
        <pc:spChg chg="mod">
          <ac:chgData name="Stanford Bowman" userId="6ede3e4e1afbea80" providerId="LiveId" clId="{611565CC-8756-4849-952C-C74328EC5170}" dt="2023-09-25T14:51:37.919" v="147" actId="2711"/>
          <ac:spMkLst>
            <pc:docMk/>
            <pc:sldMk cId="365334912" sldId="308"/>
            <ac:spMk id="11" creationId="{56AE2454-CE9A-4A6B-AB5A-349E0D967654}"/>
          </ac:spMkLst>
        </pc:spChg>
        <pc:spChg chg="del">
          <ac:chgData name="Stanford Bowman" userId="6ede3e4e1afbea80" providerId="LiveId" clId="{611565CC-8756-4849-952C-C74328EC5170}" dt="2023-09-25T14:50:36.714" v="136"/>
          <ac:spMkLst>
            <pc:docMk/>
            <pc:sldMk cId="365334912" sldId="308"/>
            <ac:spMk id="56" creationId="{4AC0CD9D-7610-4620-93B4-798CCD9AB581}"/>
          </ac:spMkLst>
        </pc:spChg>
        <pc:spChg chg="del">
          <ac:chgData name="Stanford Bowman" userId="6ede3e4e1afbea80" providerId="LiveId" clId="{611565CC-8756-4849-952C-C74328EC5170}" dt="2023-09-25T14:50:36.714" v="136"/>
          <ac:spMkLst>
            <pc:docMk/>
            <pc:sldMk cId="365334912" sldId="308"/>
            <ac:spMk id="62" creationId="{DE4D62F9-188E-4530-84C2-24BDEE4BEB82}"/>
          </ac:spMkLst>
        </pc:spChg>
        <pc:spChg chg="del">
          <ac:chgData name="Stanford Bowman" userId="6ede3e4e1afbea80" providerId="LiveId" clId="{611565CC-8756-4849-952C-C74328EC5170}" dt="2023-09-25T14:50:36.714" v="136"/>
          <ac:spMkLst>
            <pc:docMk/>
            <pc:sldMk cId="365334912" sldId="308"/>
            <ac:spMk id="64" creationId="{EE4E366E-272A-409E-840F-9A6A64A9E3FF}"/>
          </ac:spMkLst>
        </pc:spChg>
        <pc:spChg chg="del">
          <ac:chgData name="Stanford Bowman" userId="6ede3e4e1afbea80" providerId="LiveId" clId="{611565CC-8756-4849-952C-C74328EC5170}" dt="2023-09-25T14:50:36.714" v="136"/>
          <ac:spMkLst>
            <pc:docMk/>
            <pc:sldMk cId="365334912" sldId="308"/>
            <ac:spMk id="66" creationId="{A721560C-E4AB-4287-A29C-3F6916794CB9}"/>
          </ac:spMkLst>
        </pc:spChg>
        <pc:spChg chg="del">
          <ac:chgData name="Stanford Bowman" userId="6ede3e4e1afbea80" providerId="LiveId" clId="{611565CC-8756-4849-952C-C74328EC5170}" dt="2023-09-25T14:50:36.714" v="136"/>
          <ac:spMkLst>
            <pc:docMk/>
            <pc:sldMk cId="365334912" sldId="308"/>
            <ac:spMk id="68" creationId="{DF6CFF07-D953-4F9C-9A0E-E0A6AACB6158}"/>
          </ac:spMkLst>
        </pc:spChg>
        <pc:spChg chg="del">
          <ac:chgData name="Stanford Bowman" userId="6ede3e4e1afbea80" providerId="LiveId" clId="{611565CC-8756-4849-952C-C74328EC5170}" dt="2023-09-25T14:50:36.714" v="136"/>
          <ac:spMkLst>
            <pc:docMk/>
            <pc:sldMk cId="365334912" sldId="308"/>
            <ac:spMk id="70" creationId="{DAA4FEEE-0B5F-41BF-825D-60F9FB089568}"/>
          </ac:spMkLst>
        </pc:spChg>
        <pc:picChg chg="add mod">
          <ac:chgData name="Stanford Bowman" userId="6ede3e4e1afbea80" providerId="LiveId" clId="{611565CC-8756-4849-952C-C74328EC5170}" dt="2023-09-25T15:36:09.116" v="562" actId="1076"/>
          <ac:picMkLst>
            <pc:docMk/>
            <pc:sldMk cId="365334912" sldId="308"/>
            <ac:picMk id="5" creationId="{0A13A8C1-8113-43FA-AADF-5344FFB5E508}"/>
          </ac:picMkLst>
        </pc:picChg>
        <pc:picChg chg="del mod">
          <ac:chgData name="Stanford Bowman" userId="6ede3e4e1afbea80" providerId="LiveId" clId="{611565CC-8756-4849-952C-C74328EC5170}" dt="2023-09-25T15:35:36.531" v="552" actId="478"/>
          <ac:picMkLst>
            <pc:docMk/>
            <pc:sldMk cId="365334912" sldId="308"/>
            <ac:picMk id="6" creationId="{45721AD6-3102-4266-8B09-F58EAD88DE03}"/>
          </ac:picMkLst>
        </pc:picChg>
        <pc:picChg chg="del">
          <ac:chgData name="Stanford Bowman" userId="6ede3e4e1afbea80" providerId="LiveId" clId="{611565CC-8756-4849-952C-C74328EC5170}" dt="2023-09-25T14:50:36.714" v="136"/>
          <ac:picMkLst>
            <pc:docMk/>
            <pc:sldMk cId="365334912" sldId="308"/>
            <ac:picMk id="52" creationId="{41B68C77-138E-4BF7-A276-BD0C78A4219F}"/>
          </ac:picMkLst>
        </pc:picChg>
        <pc:picChg chg="del">
          <ac:chgData name="Stanford Bowman" userId="6ede3e4e1afbea80" providerId="LiveId" clId="{611565CC-8756-4849-952C-C74328EC5170}" dt="2023-09-25T14:50:36.714" v="136"/>
          <ac:picMkLst>
            <pc:docMk/>
            <pc:sldMk cId="365334912" sldId="308"/>
            <ac:picMk id="54" creationId="{7C268552-D473-46ED-B1B8-422042C4DEF1}"/>
          </ac:picMkLst>
        </pc:picChg>
        <pc:picChg chg="del">
          <ac:chgData name="Stanford Bowman" userId="6ede3e4e1afbea80" providerId="LiveId" clId="{611565CC-8756-4849-952C-C74328EC5170}" dt="2023-09-25T14:50:36.714" v="136"/>
          <ac:picMkLst>
            <pc:docMk/>
            <pc:sldMk cId="365334912" sldId="308"/>
            <ac:picMk id="58" creationId="{B9238B3E-24AA-439A-B527-6C5DF6D72145}"/>
          </ac:picMkLst>
        </pc:picChg>
        <pc:picChg chg="del">
          <ac:chgData name="Stanford Bowman" userId="6ede3e4e1afbea80" providerId="LiveId" clId="{611565CC-8756-4849-952C-C74328EC5170}" dt="2023-09-25T14:50:36.714" v="136"/>
          <ac:picMkLst>
            <pc:docMk/>
            <pc:sldMk cId="365334912" sldId="308"/>
            <ac:picMk id="60" creationId="{69F01145-BEA3-4CBF-AA21-10077B948CA8}"/>
          </ac:picMkLst>
        </pc:picChg>
      </pc:sldChg>
      <pc:sldChg chg="addSp delSp modSp add mod modNotesTx">
        <pc:chgData name="Stanford Bowman" userId="6ede3e4e1afbea80" providerId="LiveId" clId="{611565CC-8756-4849-952C-C74328EC5170}" dt="2023-09-25T15:42:46.627" v="679" actId="14100"/>
        <pc:sldMkLst>
          <pc:docMk/>
          <pc:sldMk cId="2270028676" sldId="313"/>
        </pc:sldMkLst>
        <pc:spChg chg="mod">
          <ac:chgData name="Stanford Bowman" userId="6ede3e4e1afbea80" providerId="LiveId" clId="{611565CC-8756-4849-952C-C74328EC5170}" dt="2023-09-25T15:08:49.058" v="393"/>
          <ac:spMkLst>
            <pc:docMk/>
            <pc:sldMk cId="2270028676" sldId="313"/>
            <ac:spMk id="2" creationId="{80F287FE-1EFA-4C15-BFDD-1EE3F2D37BF1}"/>
          </ac:spMkLst>
        </pc:spChg>
        <pc:spChg chg="mod ord">
          <ac:chgData name="Stanford Bowman" userId="6ede3e4e1afbea80" providerId="LiveId" clId="{611565CC-8756-4849-952C-C74328EC5170}" dt="2023-09-25T15:42:46.627" v="679" actId="14100"/>
          <ac:spMkLst>
            <pc:docMk/>
            <pc:sldMk cId="2270028676" sldId="313"/>
            <ac:spMk id="5" creationId="{38DE476D-C50D-3BF0-F71F-176CC71DA0B9}"/>
          </ac:spMkLst>
        </pc:spChg>
        <pc:spChg chg="mod">
          <ac:chgData name="Stanford Bowman" userId="6ede3e4e1afbea80" providerId="LiveId" clId="{611565CC-8756-4849-952C-C74328EC5170}" dt="2023-09-25T15:41:09.059" v="631" actId="1076"/>
          <ac:spMkLst>
            <pc:docMk/>
            <pc:sldMk cId="2270028676" sldId="313"/>
            <ac:spMk id="6" creationId="{8DE31DF2-0419-4016-924C-21929AC1EBFC}"/>
          </ac:spMkLst>
        </pc:spChg>
        <pc:spChg chg="del mod">
          <ac:chgData name="Stanford Bowman" userId="6ede3e4e1afbea80" providerId="LiveId" clId="{611565CC-8756-4849-952C-C74328EC5170}" dt="2023-09-25T15:27:14.581" v="473" actId="478"/>
          <ac:spMkLst>
            <pc:docMk/>
            <pc:sldMk cId="2270028676" sldId="313"/>
            <ac:spMk id="14" creationId="{F56CA3A7-DD56-4040-B08E-813F9A33E24C}"/>
          </ac:spMkLst>
        </pc:spChg>
        <pc:spChg chg="mod">
          <ac:chgData name="Stanford Bowman" userId="6ede3e4e1afbea80" providerId="LiveId" clId="{611565CC-8756-4849-952C-C74328EC5170}" dt="2023-09-25T15:27:14.998" v="474"/>
          <ac:spMkLst>
            <pc:docMk/>
            <pc:sldMk cId="2270028676" sldId="313"/>
            <ac:spMk id="16" creationId="{EB5E3721-9101-4978-9D7C-0498B6F49D18}"/>
          </ac:spMkLst>
        </pc:spChg>
        <pc:spChg chg="add mod">
          <ac:chgData name="Stanford Bowman" userId="6ede3e4e1afbea80" providerId="LiveId" clId="{611565CC-8756-4849-952C-C74328EC5170}" dt="2023-09-25T15:42:46.627" v="679" actId="14100"/>
          <ac:spMkLst>
            <pc:docMk/>
            <pc:sldMk cId="2270028676" sldId="313"/>
            <ac:spMk id="22" creationId="{3B941D59-0812-4FA5-ACD2-C6292795C75E}"/>
          </ac:spMkLst>
        </pc:spChg>
        <pc:grpChg chg="add mod">
          <ac:chgData name="Stanford Bowman" userId="6ede3e4e1afbea80" providerId="LiveId" clId="{611565CC-8756-4849-952C-C74328EC5170}" dt="2023-09-25T15:27:14.998" v="474"/>
          <ac:grpSpMkLst>
            <pc:docMk/>
            <pc:sldMk cId="2270028676" sldId="313"/>
            <ac:grpSpMk id="13" creationId="{37D6C932-7F20-4CBC-A7DF-93F9E3F0A4ED}"/>
          </ac:grpSpMkLst>
        </pc:grpChg>
        <pc:picChg chg="add mod">
          <ac:chgData name="Stanford Bowman" userId="6ede3e4e1afbea80" providerId="LiveId" clId="{611565CC-8756-4849-952C-C74328EC5170}" dt="2023-09-25T15:41:33.523" v="659" actId="29295"/>
          <ac:picMkLst>
            <pc:docMk/>
            <pc:sldMk cId="2270028676" sldId="313"/>
            <ac:picMk id="7" creationId="{516488E3-8A34-467C-A089-EC12C29797CB}"/>
          </ac:picMkLst>
        </pc:picChg>
        <pc:picChg chg="del">
          <ac:chgData name="Stanford Bowman" userId="6ede3e4e1afbea80" providerId="LiveId" clId="{611565CC-8756-4849-952C-C74328EC5170}" dt="2023-09-25T15:38:29.371" v="576" actId="478"/>
          <ac:picMkLst>
            <pc:docMk/>
            <pc:sldMk cId="2270028676" sldId="313"/>
            <ac:picMk id="10" creationId="{8C5BB4EE-11BC-41C5-A9DD-9F9D63E857D7}"/>
          </ac:picMkLst>
        </pc:picChg>
        <pc:picChg chg="add del mod">
          <ac:chgData name="Stanford Bowman" userId="6ede3e4e1afbea80" providerId="LiveId" clId="{611565CC-8756-4849-952C-C74328EC5170}" dt="2023-09-25T15:40:09.428" v="602"/>
          <ac:picMkLst>
            <pc:docMk/>
            <pc:sldMk cId="2270028676" sldId="313"/>
            <ac:picMk id="19" creationId="{157D5208-27E5-43A5-9206-B353CE5FCB4E}"/>
          </ac:picMkLst>
        </pc:picChg>
        <pc:picChg chg="add del mod">
          <ac:chgData name="Stanford Bowman" userId="6ede3e4e1afbea80" providerId="LiveId" clId="{611565CC-8756-4849-952C-C74328EC5170}" dt="2023-09-25T15:40:14.570" v="607"/>
          <ac:picMkLst>
            <pc:docMk/>
            <pc:sldMk cId="2270028676" sldId="313"/>
            <ac:picMk id="21" creationId="{7EE6E3B2-DD5E-4B03-B821-7F6460504A77}"/>
          </ac:picMkLst>
        </pc:picChg>
        <pc:cxnChg chg="del mod">
          <ac:chgData name="Stanford Bowman" userId="6ede3e4e1afbea80" providerId="LiveId" clId="{611565CC-8756-4849-952C-C74328EC5170}" dt="2023-09-25T15:27:14.581" v="473" actId="478"/>
          <ac:cxnSpMkLst>
            <pc:docMk/>
            <pc:sldMk cId="2270028676" sldId="313"/>
            <ac:cxnSpMk id="4" creationId="{36656538-5B58-9ABC-0F90-BA51A70B11AB}"/>
          </ac:cxnSpMkLst>
        </pc:cxnChg>
        <pc:cxnChg chg="del mod">
          <ac:chgData name="Stanford Bowman" userId="6ede3e4e1afbea80" providerId="LiveId" clId="{611565CC-8756-4849-952C-C74328EC5170}" dt="2023-09-25T15:27:14.581" v="473" actId="478"/>
          <ac:cxnSpMkLst>
            <pc:docMk/>
            <pc:sldMk cId="2270028676" sldId="313"/>
            <ac:cxnSpMk id="9" creationId="{AA15C78B-671F-4D54-8D48-20FF7F4AF1B2}"/>
          </ac:cxnSpMkLst>
        </pc:cxnChg>
        <pc:cxnChg chg="del">
          <ac:chgData name="Stanford Bowman" userId="6ede3e4e1afbea80" providerId="LiveId" clId="{611565CC-8756-4849-952C-C74328EC5170}" dt="2023-09-25T15:27:14.581" v="473" actId="478"/>
          <ac:cxnSpMkLst>
            <pc:docMk/>
            <pc:sldMk cId="2270028676" sldId="313"/>
            <ac:cxnSpMk id="11" creationId="{B400B508-C231-4712-81CE-6DDF7F0C27C8}"/>
          </ac:cxnSpMkLst>
        </pc:cxnChg>
        <pc:cxnChg chg="mod">
          <ac:chgData name="Stanford Bowman" userId="6ede3e4e1afbea80" providerId="LiveId" clId="{611565CC-8756-4849-952C-C74328EC5170}" dt="2023-09-25T15:27:23.332" v="480" actId="1036"/>
          <ac:cxnSpMkLst>
            <pc:docMk/>
            <pc:sldMk cId="2270028676" sldId="313"/>
            <ac:cxnSpMk id="15" creationId="{77181FAD-1A1F-4D7A-B060-844BAEDEC459}"/>
          </ac:cxnSpMkLst>
        </pc:cxnChg>
        <pc:cxnChg chg="mod">
          <ac:chgData name="Stanford Bowman" userId="6ede3e4e1afbea80" providerId="LiveId" clId="{611565CC-8756-4849-952C-C74328EC5170}" dt="2023-09-25T15:27:14.998" v="474"/>
          <ac:cxnSpMkLst>
            <pc:docMk/>
            <pc:sldMk cId="2270028676" sldId="313"/>
            <ac:cxnSpMk id="17" creationId="{81A6713C-1B4C-441E-B513-95BF60A2E4BA}"/>
          </ac:cxnSpMkLst>
        </pc:cxnChg>
        <pc:cxnChg chg="mod">
          <ac:chgData name="Stanford Bowman" userId="6ede3e4e1afbea80" providerId="LiveId" clId="{611565CC-8756-4849-952C-C74328EC5170}" dt="2023-09-25T15:27:14.998" v="474"/>
          <ac:cxnSpMkLst>
            <pc:docMk/>
            <pc:sldMk cId="2270028676" sldId="313"/>
            <ac:cxnSpMk id="18" creationId="{5F3A4D33-248F-48A9-855D-ED2A13876ABD}"/>
          </ac:cxnSpMkLst>
        </pc:cxnChg>
      </pc:sldChg>
      <pc:sldChg chg="modSp add">
        <pc:chgData name="Stanford Bowman" userId="6ede3e4e1afbea80" providerId="LiveId" clId="{611565CC-8756-4849-952C-C74328EC5170}" dt="2023-09-25T14:52:24.223" v="148"/>
        <pc:sldMkLst>
          <pc:docMk/>
          <pc:sldMk cId="1145517130" sldId="431"/>
        </pc:sldMkLst>
        <pc:spChg chg="mod">
          <ac:chgData name="Stanford Bowman" userId="6ede3e4e1afbea80" providerId="LiveId" clId="{611565CC-8756-4849-952C-C74328EC5170}" dt="2023-09-25T14:52:24.223" v="148"/>
          <ac:spMkLst>
            <pc:docMk/>
            <pc:sldMk cId="1145517130" sldId="431"/>
            <ac:spMk id="5" creationId="{85E16FA0-9C9C-EC07-7D05-796CDC145CC7}"/>
          </ac:spMkLst>
        </pc:spChg>
      </pc:sldChg>
      <pc:sldChg chg="modSp add">
        <pc:chgData name="Stanford Bowman" userId="6ede3e4e1afbea80" providerId="LiveId" clId="{611565CC-8756-4849-952C-C74328EC5170}" dt="2023-09-25T14:52:24.223" v="148"/>
        <pc:sldMkLst>
          <pc:docMk/>
          <pc:sldMk cId="0" sldId="432"/>
        </pc:sldMkLst>
        <pc:spChg chg="mod">
          <ac:chgData name="Stanford Bowman" userId="6ede3e4e1afbea80" providerId="LiveId" clId="{611565CC-8756-4849-952C-C74328EC5170}" dt="2023-09-25T14:52:24.223" v="148"/>
          <ac:spMkLst>
            <pc:docMk/>
            <pc:sldMk cId="0" sldId="432"/>
            <ac:spMk id="2" creationId="{EC950801-FEB9-9FC7-93D0-E4F8D6AE0C64}"/>
          </ac:spMkLst>
        </pc:spChg>
      </pc:sldChg>
      <pc:sldChg chg="addSp modSp add mod modNotesTx">
        <pc:chgData name="Stanford Bowman" userId="6ede3e4e1afbea80" providerId="LiveId" clId="{611565CC-8756-4849-952C-C74328EC5170}" dt="2023-09-25T20:32:52.420" v="1375" actId="1076"/>
        <pc:sldMkLst>
          <pc:docMk/>
          <pc:sldMk cId="2204509585" sldId="464"/>
        </pc:sldMkLst>
        <pc:spChg chg="mod">
          <ac:chgData name="Stanford Bowman" userId="6ede3e4e1afbea80" providerId="LiveId" clId="{611565CC-8756-4849-952C-C74328EC5170}" dt="2023-09-25T20:31:21.254" v="1369" actId="207"/>
          <ac:spMkLst>
            <pc:docMk/>
            <pc:sldMk cId="2204509585" sldId="464"/>
            <ac:spMk id="3" creationId="{7E0D9D10-E826-1EE8-FDDF-C71FE6C1CC2D}"/>
          </ac:spMkLst>
        </pc:spChg>
        <pc:spChg chg="mod">
          <ac:chgData name="Stanford Bowman" userId="6ede3e4e1afbea80" providerId="LiveId" clId="{611565CC-8756-4849-952C-C74328EC5170}" dt="2023-09-25T20:32:27.266" v="1374"/>
          <ac:spMkLst>
            <pc:docMk/>
            <pc:sldMk cId="2204509585" sldId="464"/>
            <ac:spMk id="9" creationId="{F50B0E01-39A1-6C4C-6CB7-107DC9AB70B3}"/>
          </ac:spMkLst>
        </pc:spChg>
        <pc:spChg chg="mod">
          <ac:chgData name="Stanford Bowman" userId="6ede3e4e1afbea80" providerId="LiveId" clId="{611565CC-8756-4849-952C-C74328EC5170}" dt="2023-09-25T20:32:52.420" v="1375" actId="1076"/>
          <ac:spMkLst>
            <pc:docMk/>
            <pc:sldMk cId="2204509585" sldId="464"/>
            <ac:spMk id="14" creationId="{11A4C87B-8A2F-49EF-80B5-E3E113E961AB}"/>
          </ac:spMkLst>
        </pc:spChg>
        <pc:cxnChg chg="add mod">
          <ac:chgData name="Stanford Bowman" userId="6ede3e4e1afbea80" providerId="LiveId" clId="{611565CC-8756-4849-952C-C74328EC5170}" dt="2023-09-25T20:31:32.984" v="1371" actId="208"/>
          <ac:cxnSpMkLst>
            <pc:docMk/>
            <pc:sldMk cId="2204509585" sldId="464"/>
            <ac:cxnSpMk id="15" creationId="{D4717762-2D96-452E-8426-62BA23B50147}"/>
          </ac:cxnSpMkLst>
        </pc:cxnChg>
        <pc:cxnChg chg="add mod">
          <ac:chgData name="Stanford Bowman" userId="6ede3e4e1afbea80" providerId="LiveId" clId="{611565CC-8756-4849-952C-C74328EC5170}" dt="2023-09-25T20:31:32.984" v="1371" actId="208"/>
          <ac:cxnSpMkLst>
            <pc:docMk/>
            <pc:sldMk cId="2204509585" sldId="464"/>
            <ac:cxnSpMk id="16" creationId="{24BD3F9A-8D04-454E-995A-42B826C1255A}"/>
          </ac:cxnSpMkLst>
        </pc:cxnChg>
        <pc:cxnChg chg="add mod">
          <ac:chgData name="Stanford Bowman" userId="6ede3e4e1afbea80" providerId="LiveId" clId="{611565CC-8756-4849-952C-C74328EC5170}" dt="2023-09-25T20:31:32.984" v="1371" actId="208"/>
          <ac:cxnSpMkLst>
            <pc:docMk/>
            <pc:sldMk cId="2204509585" sldId="464"/>
            <ac:cxnSpMk id="17" creationId="{A496D954-7CA5-4776-A34E-B8254F58574B}"/>
          </ac:cxnSpMkLst>
        </pc:cxnChg>
      </pc:sldChg>
      <pc:sldChg chg="add">
        <pc:chgData name="Stanford Bowman" userId="6ede3e4e1afbea80" providerId="LiveId" clId="{611565CC-8756-4849-952C-C74328EC5170}" dt="2023-09-25T14:50:36.714" v="136"/>
        <pc:sldMkLst>
          <pc:docMk/>
          <pc:sldMk cId="2998404002" sldId="467"/>
        </pc:sldMkLst>
      </pc:sldChg>
      <pc:sldChg chg="addSp delSp modSp add mod modNotesTx">
        <pc:chgData name="Stanford Bowman" userId="6ede3e4e1afbea80" providerId="LiveId" clId="{611565CC-8756-4849-952C-C74328EC5170}" dt="2023-09-25T18:39:00.153" v="759" actId="20577"/>
        <pc:sldMkLst>
          <pc:docMk/>
          <pc:sldMk cId="2054530254" sldId="471"/>
        </pc:sldMkLst>
        <pc:spChg chg="del mod">
          <ac:chgData name="Stanford Bowman" userId="6ede3e4e1afbea80" providerId="LiveId" clId="{611565CC-8756-4849-952C-C74328EC5170}" dt="2023-09-25T15:26:27.870" v="466" actId="478"/>
          <ac:spMkLst>
            <pc:docMk/>
            <pc:sldMk cId="2054530254" sldId="471"/>
            <ac:spMk id="9" creationId="{D7FC8CD1-408E-4146-94C5-2737697D80BE}"/>
          </ac:spMkLst>
        </pc:spChg>
        <pc:spChg chg="del mod">
          <ac:chgData name="Stanford Bowman" userId="6ede3e4e1afbea80" providerId="LiveId" clId="{611565CC-8756-4849-952C-C74328EC5170}" dt="2023-09-25T15:28:28.178" v="521" actId="478"/>
          <ac:spMkLst>
            <pc:docMk/>
            <pc:sldMk cId="2054530254" sldId="471"/>
            <ac:spMk id="19" creationId="{CD0988FF-F55A-4F50-A8A9-D5D999788770}"/>
          </ac:spMkLst>
        </pc:spChg>
        <pc:spChg chg="mod">
          <ac:chgData name="Stanford Bowman" userId="6ede3e4e1afbea80" providerId="LiveId" clId="{611565CC-8756-4849-952C-C74328EC5170}" dt="2023-09-25T15:28:33.472" v="523"/>
          <ac:spMkLst>
            <pc:docMk/>
            <pc:sldMk cId="2054530254" sldId="471"/>
            <ac:spMk id="24" creationId="{5772E13B-5B02-4A65-A227-1CFFB5014C1D}"/>
          </ac:spMkLst>
        </pc:spChg>
        <pc:grpChg chg="add del mod">
          <ac:chgData name="Stanford Bowman" userId="6ede3e4e1afbea80" providerId="LiveId" clId="{611565CC-8756-4849-952C-C74328EC5170}" dt="2023-09-25T15:28:28.178" v="521" actId="478"/>
          <ac:grpSpMkLst>
            <pc:docMk/>
            <pc:sldMk cId="2054530254" sldId="471"/>
            <ac:grpSpMk id="12" creationId="{F2FB9B2B-9366-4E48-92EF-9EAADD74FC16}"/>
          </ac:grpSpMkLst>
        </pc:grpChg>
        <pc:grpChg chg="add mod">
          <ac:chgData name="Stanford Bowman" userId="6ede3e4e1afbea80" providerId="LiveId" clId="{611565CC-8756-4849-952C-C74328EC5170}" dt="2023-09-25T15:28:33.472" v="523"/>
          <ac:grpSpMkLst>
            <pc:docMk/>
            <pc:sldMk cId="2054530254" sldId="471"/>
            <ac:grpSpMk id="22" creationId="{699DD09D-9EF1-4D25-8951-BBC68C10DBE3}"/>
          </ac:grpSpMkLst>
        </pc:grpChg>
        <pc:graphicFrameChg chg="mod modGraphic">
          <ac:chgData name="Stanford Bowman" userId="6ede3e4e1afbea80" providerId="LiveId" clId="{611565CC-8756-4849-952C-C74328EC5170}" dt="2023-09-25T18:36:10.725" v="747"/>
          <ac:graphicFrameMkLst>
            <pc:docMk/>
            <pc:sldMk cId="2054530254" sldId="471"/>
            <ac:graphicFrameMk id="11" creationId="{503F7713-8E67-1421-2A8A-400A0F3D2CE1}"/>
          </ac:graphicFrameMkLst>
        </pc:graphicFrameChg>
        <pc:picChg chg="add mod">
          <ac:chgData name="Stanford Bowman" userId="6ede3e4e1afbea80" providerId="LiveId" clId="{611565CC-8756-4849-952C-C74328EC5170}" dt="2023-09-25T18:29:36.787" v="700" actId="208"/>
          <ac:picMkLst>
            <pc:docMk/>
            <pc:sldMk cId="2054530254" sldId="471"/>
            <ac:picMk id="4" creationId="{F1159D22-BDE8-450F-B006-0E99931EDD73}"/>
          </ac:picMkLst>
        </pc:picChg>
        <pc:picChg chg="del mod">
          <ac:chgData name="Stanford Bowman" userId="6ede3e4e1afbea80" providerId="LiveId" clId="{611565CC-8756-4849-952C-C74328EC5170}" dt="2023-09-25T18:29:17.953" v="692" actId="478"/>
          <ac:picMkLst>
            <pc:docMk/>
            <pc:sldMk cId="2054530254" sldId="471"/>
            <ac:picMk id="17" creationId="{443D3516-A907-4FBF-AA8C-0AD805C15C46}"/>
          </ac:picMkLst>
        </pc:picChg>
        <pc:cxnChg chg="del">
          <ac:chgData name="Stanford Bowman" userId="6ede3e4e1afbea80" providerId="LiveId" clId="{611565CC-8756-4849-952C-C74328EC5170}" dt="2023-09-25T15:28:32.931" v="522" actId="478"/>
          <ac:cxnSpMkLst>
            <pc:docMk/>
            <pc:sldMk cId="2054530254" sldId="471"/>
            <ac:cxnSpMk id="10" creationId="{03AE2B84-76CE-484C-ACBD-E726AA9B4644}"/>
          </ac:cxnSpMkLst>
        </pc:cxnChg>
        <pc:cxnChg chg="del">
          <ac:chgData name="Stanford Bowman" userId="6ede3e4e1afbea80" providerId="LiveId" clId="{611565CC-8756-4849-952C-C74328EC5170}" dt="2023-09-25T15:26:20.684" v="464" actId="478"/>
          <ac:cxnSpMkLst>
            <pc:docMk/>
            <pc:sldMk cId="2054530254" sldId="471"/>
            <ac:cxnSpMk id="14" creationId="{43165418-A1D7-4231-A9BE-ECC599690784}"/>
          </ac:cxnSpMkLst>
        </pc:cxnChg>
        <pc:cxnChg chg="del mod">
          <ac:chgData name="Stanford Bowman" userId="6ede3e4e1afbea80" providerId="LiveId" clId="{611565CC-8756-4849-952C-C74328EC5170}" dt="2023-09-25T15:26:27.870" v="466" actId="478"/>
          <ac:cxnSpMkLst>
            <pc:docMk/>
            <pc:sldMk cId="2054530254" sldId="471"/>
            <ac:cxnSpMk id="15" creationId="{EB9292D0-0B2A-41E6-BC21-E908BBD0B579}"/>
          </ac:cxnSpMkLst>
        </pc:cxnChg>
        <pc:cxnChg chg="del mod">
          <ac:chgData name="Stanford Bowman" userId="6ede3e4e1afbea80" providerId="LiveId" clId="{611565CC-8756-4849-952C-C74328EC5170}" dt="2023-09-25T15:26:27.870" v="466" actId="478"/>
          <ac:cxnSpMkLst>
            <pc:docMk/>
            <pc:sldMk cId="2054530254" sldId="471"/>
            <ac:cxnSpMk id="16" creationId="{8DBE5951-867D-4799-B84D-A3B18CC614E0}"/>
          </ac:cxnSpMkLst>
        </pc:cxnChg>
        <pc:cxnChg chg="del mod">
          <ac:chgData name="Stanford Bowman" userId="6ede3e4e1afbea80" providerId="LiveId" clId="{611565CC-8756-4849-952C-C74328EC5170}" dt="2023-09-25T15:28:28.178" v="521" actId="478"/>
          <ac:cxnSpMkLst>
            <pc:docMk/>
            <pc:sldMk cId="2054530254" sldId="471"/>
            <ac:cxnSpMk id="18" creationId="{AE94D718-D7EC-41C7-9649-EEB7A5054C93}"/>
          </ac:cxnSpMkLst>
        </pc:cxnChg>
        <pc:cxnChg chg="del mod topLvl">
          <ac:chgData name="Stanford Bowman" userId="6ede3e4e1afbea80" providerId="LiveId" clId="{611565CC-8756-4849-952C-C74328EC5170}" dt="2023-09-25T15:28:28.178" v="521" actId="478"/>
          <ac:cxnSpMkLst>
            <pc:docMk/>
            <pc:sldMk cId="2054530254" sldId="471"/>
            <ac:cxnSpMk id="20" creationId="{E52DDDB9-20BE-47E5-A8AA-F9E129DAC622}"/>
          </ac:cxnSpMkLst>
        </pc:cxnChg>
        <pc:cxnChg chg="del mod topLvl">
          <ac:chgData name="Stanford Bowman" userId="6ede3e4e1afbea80" providerId="LiveId" clId="{611565CC-8756-4849-952C-C74328EC5170}" dt="2023-09-25T15:28:28.178" v="521" actId="478"/>
          <ac:cxnSpMkLst>
            <pc:docMk/>
            <pc:sldMk cId="2054530254" sldId="471"/>
            <ac:cxnSpMk id="21" creationId="{6F5C9C75-6AFB-48A6-A68C-E3A05A42799C}"/>
          </ac:cxnSpMkLst>
        </pc:cxnChg>
        <pc:cxnChg chg="mod">
          <ac:chgData name="Stanford Bowman" userId="6ede3e4e1afbea80" providerId="LiveId" clId="{611565CC-8756-4849-952C-C74328EC5170}" dt="2023-09-25T15:28:39.737" v="535" actId="1035"/>
          <ac:cxnSpMkLst>
            <pc:docMk/>
            <pc:sldMk cId="2054530254" sldId="471"/>
            <ac:cxnSpMk id="23" creationId="{E541FDD1-A0CB-43AF-9D5F-9DA460BB3E29}"/>
          </ac:cxnSpMkLst>
        </pc:cxnChg>
        <pc:cxnChg chg="mod">
          <ac:chgData name="Stanford Bowman" userId="6ede3e4e1afbea80" providerId="LiveId" clId="{611565CC-8756-4849-952C-C74328EC5170}" dt="2023-09-25T15:28:33.472" v="523"/>
          <ac:cxnSpMkLst>
            <pc:docMk/>
            <pc:sldMk cId="2054530254" sldId="471"/>
            <ac:cxnSpMk id="25" creationId="{76CFC050-F1E0-40A1-A945-C31B318EE8B9}"/>
          </ac:cxnSpMkLst>
        </pc:cxnChg>
        <pc:cxnChg chg="mod">
          <ac:chgData name="Stanford Bowman" userId="6ede3e4e1afbea80" providerId="LiveId" clId="{611565CC-8756-4849-952C-C74328EC5170}" dt="2023-09-25T15:28:33.472" v="523"/>
          <ac:cxnSpMkLst>
            <pc:docMk/>
            <pc:sldMk cId="2054530254" sldId="471"/>
            <ac:cxnSpMk id="26" creationId="{4A5ADAC1-8955-4796-941C-4915DC595A76}"/>
          </ac:cxnSpMkLst>
        </pc:cxnChg>
      </pc:sldChg>
      <pc:sldChg chg="addSp delSp modSp add mod modNotesTx">
        <pc:chgData name="Stanford Bowman" userId="6ede3e4e1afbea80" providerId="LiveId" clId="{611565CC-8756-4849-952C-C74328EC5170}" dt="2023-09-25T19:47:24.704" v="980"/>
        <pc:sldMkLst>
          <pc:docMk/>
          <pc:sldMk cId="1644004683" sldId="472"/>
        </pc:sldMkLst>
        <pc:spChg chg="mod">
          <ac:chgData name="Stanford Bowman" userId="6ede3e4e1afbea80" providerId="LiveId" clId="{611565CC-8756-4849-952C-C74328EC5170}" dt="2023-09-25T18:51:07.406" v="839" actId="1076"/>
          <ac:spMkLst>
            <pc:docMk/>
            <pc:sldMk cId="1644004683" sldId="472"/>
            <ac:spMk id="3" creationId="{BDF4C2D3-A006-4B7C-666D-D7C7214B1B62}"/>
          </ac:spMkLst>
        </pc:spChg>
        <pc:spChg chg="del mod">
          <ac:chgData name="Stanford Bowman" userId="6ede3e4e1afbea80" providerId="LiveId" clId="{611565CC-8756-4849-952C-C74328EC5170}" dt="2023-09-25T18:50:55.352" v="838" actId="478"/>
          <ac:spMkLst>
            <pc:docMk/>
            <pc:sldMk cId="1644004683" sldId="472"/>
            <ac:spMk id="6" creationId="{AB55FF1C-3CBD-419A-9DE4-7A8AA6371B6A}"/>
          </ac:spMkLst>
        </pc:spChg>
        <pc:spChg chg="mod">
          <ac:chgData name="Stanford Bowman" userId="6ede3e4e1afbea80" providerId="LiveId" clId="{611565CC-8756-4849-952C-C74328EC5170}" dt="2023-09-25T15:24:40.780" v="457" actId="2711"/>
          <ac:spMkLst>
            <pc:docMk/>
            <pc:sldMk cId="1644004683" sldId="472"/>
            <ac:spMk id="9" creationId="{D7FC8CD1-408E-4146-94C5-2737697D80BE}"/>
          </ac:spMkLst>
        </pc:spChg>
        <pc:graphicFrameChg chg="mod modGraphic">
          <ac:chgData name="Stanford Bowman" userId="6ede3e4e1afbea80" providerId="LiveId" clId="{611565CC-8756-4849-952C-C74328EC5170}" dt="2023-09-25T18:53:08.428" v="857"/>
          <ac:graphicFrameMkLst>
            <pc:docMk/>
            <pc:sldMk cId="1644004683" sldId="472"/>
            <ac:graphicFrameMk id="11" creationId="{503F7713-8E67-1421-2A8A-400A0F3D2CE1}"/>
          </ac:graphicFrameMkLst>
        </pc:graphicFrameChg>
        <pc:picChg chg="del mod">
          <ac:chgData name="Stanford Bowman" userId="6ede3e4e1afbea80" providerId="LiveId" clId="{611565CC-8756-4849-952C-C74328EC5170}" dt="2023-09-25T18:51:29.681" v="841" actId="478"/>
          <ac:picMkLst>
            <pc:docMk/>
            <pc:sldMk cId="1644004683" sldId="472"/>
            <ac:picMk id="5" creationId="{B36B6DA6-95DA-4F86-909F-339F18D930ED}"/>
          </ac:picMkLst>
        </pc:picChg>
        <pc:picChg chg="add mod">
          <ac:chgData name="Stanford Bowman" userId="6ede3e4e1afbea80" providerId="LiveId" clId="{611565CC-8756-4849-952C-C74328EC5170}" dt="2023-09-25T18:51:42.372" v="843" actId="14100"/>
          <ac:picMkLst>
            <pc:docMk/>
            <pc:sldMk cId="1644004683" sldId="472"/>
            <ac:picMk id="15" creationId="{6E90A537-F0CD-4961-B65D-4CC417ED85CB}"/>
          </ac:picMkLst>
        </pc:picChg>
      </pc:sldChg>
      <pc:sldChg chg="add">
        <pc:chgData name="Stanford Bowman" userId="6ede3e4e1afbea80" providerId="LiveId" clId="{611565CC-8756-4849-952C-C74328EC5170}" dt="2023-09-25T14:50:36.714" v="136"/>
        <pc:sldMkLst>
          <pc:docMk/>
          <pc:sldMk cId="3941847270" sldId="481"/>
        </pc:sldMkLst>
      </pc:sldChg>
      <pc:sldChg chg="modSp add del modNotesTx">
        <pc:chgData name="Stanford Bowman" userId="6ede3e4e1afbea80" providerId="LiveId" clId="{611565CC-8756-4849-952C-C74328EC5170}" dt="2023-09-25T20:09:26.593" v="990" actId="47"/>
        <pc:sldMkLst>
          <pc:docMk/>
          <pc:sldMk cId="641869052" sldId="484"/>
        </pc:sldMkLst>
        <pc:spChg chg="mod">
          <ac:chgData name="Stanford Bowman" userId="6ede3e4e1afbea80" providerId="LiveId" clId="{611565CC-8756-4849-952C-C74328EC5170}" dt="2023-09-25T14:52:24.223" v="148"/>
          <ac:spMkLst>
            <pc:docMk/>
            <pc:sldMk cId="641869052" sldId="484"/>
            <ac:spMk id="9" creationId="{D7FC8CD1-408E-4146-94C5-2737697D80BE}"/>
          </ac:spMkLst>
        </pc:spChg>
      </pc:sldChg>
      <pc:sldChg chg="addSp delSp modSp add mod modNotesTx">
        <pc:chgData name="Stanford Bowman" userId="6ede3e4e1afbea80" providerId="LiveId" clId="{611565CC-8756-4849-952C-C74328EC5170}" dt="2023-09-25T20:17:43.457" v="1144" actId="15"/>
        <pc:sldMkLst>
          <pc:docMk/>
          <pc:sldMk cId="3763552399" sldId="485"/>
        </pc:sldMkLst>
        <pc:spChg chg="mod">
          <ac:chgData name="Stanford Bowman" userId="6ede3e4e1afbea80" providerId="LiveId" clId="{611565CC-8756-4849-952C-C74328EC5170}" dt="2023-09-25T20:15:52.673" v="1118" actId="255"/>
          <ac:spMkLst>
            <pc:docMk/>
            <pc:sldMk cId="3763552399" sldId="485"/>
            <ac:spMk id="9" creationId="{D7FC8CD1-408E-4146-94C5-2737697D80BE}"/>
          </ac:spMkLst>
        </pc:spChg>
        <pc:graphicFrameChg chg="mod modGraphic">
          <ac:chgData name="Stanford Bowman" userId="6ede3e4e1afbea80" providerId="LiveId" clId="{611565CC-8756-4849-952C-C74328EC5170}" dt="2023-09-25T20:14:40.932" v="1098" actId="1076"/>
          <ac:graphicFrameMkLst>
            <pc:docMk/>
            <pc:sldMk cId="3763552399" sldId="485"/>
            <ac:graphicFrameMk id="11" creationId="{503F7713-8E67-1421-2A8A-400A0F3D2CE1}"/>
          </ac:graphicFrameMkLst>
        </pc:graphicFrameChg>
        <pc:picChg chg="add mod">
          <ac:chgData name="Stanford Bowman" userId="6ede3e4e1afbea80" providerId="LiveId" clId="{611565CC-8756-4849-952C-C74328EC5170}" dt="2023-09-25T20:15:33.058" v="1110" actId="1076"/>
          <ac:picMkLst>
            <pc:docMk/>
            <pc:sldMk cId="3763552399" sldId="485"/>
            <ac:picMk id="4" creationId="{2B08F970-7282-4E92-A6FF-0EEF2A1FD736}"/>
          </ac:picMkLst>
        </pc:picChg>
        <pc:picChg chg="del mod">
          <ac:chgData name="Stanford Bowman" userId="6ede3e4e1afbea80" providerId="LiveId" clId="{611565CC-8756-4849-952C-C74328EC5170}" dt="2023-09-25T20:14:43.818" v="1100" actId="478"/>
          <ac:picMkLst>
            <pc:docMk/>
            <pc:sldMk cId="3763552399" sldId="485"/>
            <ac:picMk id="12" creationId="{DDAEB1E6-4671-4B6A-AAA6-9B24AD522EAB}"/>
          </ac:picMkLst>
        </pc:picChg>
        <pc:cxnChg chg="mod">
          <ac:chgData name="Stanford Bowman" userId="6ede3e4e1afbea80" providerId="LiveId" clId="{611565CC-8756-4849-952C-C74328EC5170}" dt="2023-09-25T20:16:13.319" v="1119" actId="208"/>
          <ac:cxnSpMkLst>
            <pc:docMk/>
            <pc:sldMk cId="3763552399" sldId="485"/>
            <ac:cxnSpMk id="14" creationId="{43165418-A1D7-4231-A9BE-ECC599690784}"/>
          </ac:cxnSpMkLst>
        </pc:cxnChg>
        <pc:cxnChg chg="mod">
          <ac:chgData name="Stanford Bowman" userId="6ede3e4e1afbea80" providerId="LiveId" clId="{611565CC-8756-4849-952C-C74328EC5170}" dt="2023-09-25T20:16:13.319" v="1119" actId="208"/>
          <ac:cxnSpMkLst>
            <pc:docMk/>
            <pc:sldMk cId="3763552399" sldId="485"/>
            <ac:cxnSpMk id="15" creationId="{EB9292D0-0B2A-41E6-BC21-E908BBD0B579}"/>
          </ac:cxnSpMkLst>
        </pc:cxnChg>
        <pc:cxnChg chg="mod">
          <ac:chgData name="Stanford Bowman" userId="6ede3e4e1afbea80" providerId="LiveId" clId="{611565CC-8756-4849-952C-C74328EC5170}" dt="2023-09-25T20:16:13.319" v="1119" actId="208"/>
          <ac:cxnSpMkLst>
            <pc:docMk/>
            <pc:sldMk cId="3763552399" sldId="485"/>
            <ac:cxnSpMk id="16" creationId="{8DBE5951-867D-4799-B84D-A3B18CC614E0}"/>
          </ac:cxnSpMkLst>
        </pc:cxnChg>
      </pc:sldChg>
      <pc:sldChg chg="modSp add del">
        <pc:chgData name="Stanford Bowman" userId="6ede3e4e1afbea80" providerId="LiveId" clId="{611565CC-8756-4849-952C-C74328EC5170}" dt="2023-09-25T20:17:57.481" v="1146" actId="47"/>
        <pc:sldMkLst>
          <pc:docMk/>
          <pc:sldMk cId="1754331187" sldId="486"/>
        </pc:sldMkLst>
        <pc:spChg chg="mod">
          <ac:chgData name="Stanford Bowman" userId="6ede3e4e1afbea80" providerId="LiveId" clId="{611565CC-8756-4849-952C-C74328EC5170}" dt="2023-09-25T14:52:24.223" v="148"/>
          <ac:spMkLst>
            <pc:docMk/>
            <pc:sldMk cId="1754331187" sldId="486"/>
            <ac:spMk id="9" creationId="{D7FC8CD1-408E-4146-94C5-2737697D80BE}"/>
          </ac:spMkLst>
        </pc:spChg>
      </pc:sldChg>
      <pc:sldChg chg="modSp add">
        <pc:chgData name="Stanford Bowman" userId="6ede3e4e1afbea80" providerId="LiveId" clId="{611565CC-8756-4849-952C-C74328EC5170}" dt="2023-09-25T14:52:24.223" v="148"/>
        <pc:sldMkLst>
          <pc:docMk/>
          <pc:sldMk cId="2164291554" sldId="490"/>
        </pc:sldMkLst>
        <pc:spChg chg="mod">
          <ac:chgData name="Stanford Bowman" userId="6ede3e4e1afbea80" providerId="LiveId" clId="{611565CC-8756-4849-952C-C74328EC5170}" dt="2023-09-25T14:52:24.223" v="148"/>
          <ac:spMkLst>
            <pc:docMk/>
            <pc:sldMk cId="2164291554" sldId="490"/>
            <ac:spMk id="5" creationId="{A1EEE892-ADC6-47E7-0D57-2605C27E8EAE}"/>
          </ac:spMkLst>
        </pc:spChg>
      </pc:sldChg>
      <pc:sldChg chg="modSp add del">
        <pc:chgData name="Stanford Bowman" userId="6ede3e4e1afbea80" providerId="LiveId" clId="{611565CC-8756-4849-952C-C74328EC5170}" dt="2023-09-25T20:17:55.267" v="1145" actId="47"/>
        <pc:sldMkLst>
          <pc:docMk/>
          <pc:sldMk cId="778279126" sldId="493"/>
        </pc:sldMkLst>
        <pc:spChg chg="mod">
          <ac:chgData name="Stanford Bowman" userId="6ede3e4e1afbea80" providerId="LiveId" clId="{611565CC-8756-4849-952C-C74328EC5170}" dt="2023-09-25T14:52:24.223" v="148"/>
          <ac:spMkLst>
            <pc:docMk/>
            <pc:sldMk cId="778279126" sldId="493"/>
            <ac:spMk id="9" creationId="{D7FC8CD1-408E-4146-94C5-2737697D80BE}"/>
          </ac:spMkLst>
        </pc:spChg>
      </pc:sldChg>
      <pc:sldChg chg="modSp add del">
        <pc:chgData name="Stanford Bowman" userId="6ede3e4e1afbea80" providerId="LiveId" clId="{611565CC-8756-4849-952C-C74328EC5170}" dt="2023-09-25T20:27:40.497" v="1264" actId="47"/>
        <pc:sldMkLst>
          <pc:docMk/>
          <pc:sldMk cId="60734298" sldId="495"/>
        </pc:sldMkLst>
        <pc:spChg chg="mod">
          <ac:chgData name="Stanford Bowman" userId="6ede3e4e1afbea80" providerId="LiveId" clId="{611565CC-8756-4849-952C-C74328EC5170}" dt="2023-09-25T14:52:24.223" v="148"/>
          <ac:spMkLst>
            <pc:docMk/>
            <pc:sldMk cId="60734298" sldId="495"/>
            <ac:spMk id="6" creationId="{A0671547-CD94-CEC5-CC74-8CEDAB88583F}"/>
          </ac:spMkLst>
        </pc:spChg>
      </pc:sldChg>
      <pc:sldChg chg="modSp add del">
        <pc:chgData name="Stanford Bowman" userId="6ede3e4e1afbea80" providerId="LiveId" clId="{611565CC-8756-4849-952C-C74328EC5170}" dt="2023-09-25T20:27:45.197" v="1265" actId="47"/>
        <pc:sldMkLst>
          <pc:docMk/>
          <pc:sldMk cId="3458662177" sldId="496"/>
        </pc:sldMkLst>
        <pc:spChg chg="mod">
          <ac:chgData name="Stanford Bowman" userId="6ede3e4e1afbea80" providerId="LiveId" clId="{611565CC-8756-4849-952C-C74328EC5170}" dt="2023-09-25T14:52:24.223" v="148"/>
          <ac:spMkLst>
            <pc:docMk/>
            <pc:sldMk cId="3458662177" sldId="496"/>
            <ac:spMk id="6" creationId="{A0671547-CD94-CEC5-CC74-8CEDAB88583F}"/>
          </ac:spMkLst>
        </pc:spChg>
      </pc:sldChg>
      <pc:sldChg chg="delSp add del setBg delDesignElem">
        <pc:chgData name="Stanford Bowman" userId="6ede3e4e1afbea80" providerId="LiveId" clId="{611565CC-8756-4849-952C-C74328EC5170}" dt="2023-09-25T14:50:45.874" v="137" actId="47"/>
        <pc:sldMkLst>
          <pc:docMk/>
          <pc:sldMk cId="1461308358" sldId="497"/>
        </pc:sldMkLst>
        <pc:spChg chg="del">
          <ac:chgData name="Stanford Bowman" userId="6ede3e4e1afbea80" providerId="LiveId" clId="{611565CC-8756-4849-952C-C74328EC5170}" dt="2023-09-25T14:50:36.714" v="136"/>
          <ac:spMkLst>
            <pc:docMk/>
            <pc:sldMk cId="1461308358" sldId="497"/>
            <ac:spMk id="19" creationId="{19216F88-F538-4658-9858-549D84395E81}"/>
          </ac:spMkLst>
        </pc:spChg>
        <pc:spChg chg="del">
          <ac:chgData name="Stanford Bowman" userId="6ede3e4e1afbea80" providerId="LiveId" clId="{611565CC-8756-4849-952C-C74328EC5170}" dt="2023-09-25T14:50:36.714" v="136"/>
          <ac:spMkLst>
            <pc:docMk/>
            <pc:sldMk cId="1461308358" sldId="497"/>
            <ac:spMk id="20" creationId="{E53C9355-DCAA-4380-A21C-5A5AEE4B2DA7}"/>
          </ac:spMkLst>
        </pc:spChg>
      </pc:sldChg>
      <pc:sldChg chg="modSp add">
        <pc:chgData name="Stanford Bowman" userId="6ede3e4e1afbea80" providerId="LiveId" clId="{611565CC-8756-4849-952C-C74328EC5170}" dt="2023-09-25T14:52:24.223" v="148"/>
        <pc:sldMkLst>
          <pc:docMk/>
          <pc:sldMk cId="3213153023" sldId="498"/>
        </pc:sldMkLst>
        <pc:spChg chg="mod">
          <ac:chgData name="Stanford Bowman" userId="6ede3e4e1afbea80" providerId="LiveId" clId="{611565CC-8756-4849-952C-C74328EC5170}" dt="2023-09-25T14:52:24.223" v="148"/>
          <ac:spMkLst>
            <pc:docMk/>
            <pc:sldMk cId="3213153023" sldId="498"/>
            <ac:spMk id="3" creationId="{7E0D9D10-E826-1EE8-FDDF-C71FE6C1CC2D}"/>
          </ac:spMkLst>
        </pc:spChg>
      </pc:sldChg>
      <pc:sldChg chg="modSp add">
        <pc:chgData name="Stanford Bowman" userId="6ede3e4e1afbea80" providerId="LiveId" clId="{611565CC-8756-4849-952C-C74328EC5170}" dt="2023-09-25T14:52:24.223" v="148"/>
        <pc:sldMkLst>
          <pc:docMk/>
          <pc:sldMk cId="3247074405" sldId="499"/>
        </pc:sldMkLst>
        <pc:spChg chg="mod">
          <ac:chgData name="Stanford Bowman" userId="6ede3e4e1afbea80" providerId="LiveId" clId="{611565CC-8756-4849-952C-C74328EC5170}" dt="2023-09-25T14:52:24.223" v="148"/>
          <ac:spMkLst>
            <pc:docMk/>
            <pc:sldMk cId="3247074405" sldId="499"/>
            <ac:spMk id="5" creationId="{A1EEE892-ADC6-47E7-0D57-2605C27E8EAE}"/>
          </ac:spMkLst>
        </pc:spChg>
      </pc:sldChg>
      <pc:sldChg chg="modSp add">
        <pc:chgData name="Stanford Bowman" userId="6ede3e4e1afbea80" providerId="LiveId" clId="{611565CC-8756-4849-952C-C74328EC5170}" dt="2023-09-25T14:52:24.223" v="148"/>
        <pc:sldMkLst>
          <pc:docMk/>
          <pc:sldMk cId="1593966143" sldId="500"/>
        </pc:sldMkLst>
        <pc:spChg chg="mod">
          <ac:chgData name="Stanford Bowman" userId="6ede3e4e1afbea80" providerId="LiveId" clId="{611565CC-8756-4849-952C-C74328EC5170}" dt="2023-09-25T14:52:24.223" v="148"/>
          <ac:spMkLst>
            <pc:docMk/>
            <pc:sldMk cId="1593966143" sldId="500"/>
            <ac:spMk id="5" creationId="{A1EEE892-ADC6-47E7-0D57-2605C27E8EAE}"/>
          </ac:spMkLst>
        </pc:spChg>
      </pc:sldChg>
      <pc:sldChg chg="modSp add mod ord modNotesTx">
        <pc:chgData name="Stanford Bowman" userId="6ede3e4e1afbea80" providerId="LiveId" clId="{611565CC-8756-4849-952C-C74328EC5170}" dt="2023-09-25T18:47:09.126" v="815" actId="20577"/>
        <pc:sldMkLst>
          <pc:docMk/>
          <pc:sldMk cId="2355448589" sldId="501"/>
        </pc:sldMkLst>
        <pc:spChg chg="mod">
          <ac:chgData name="Stanford Bowman" userId="6ede3e4e1afbea80" providerId="LiveId" clId="{611565CC-8756-4849-952C-C74328EC5170}" dt="2023-09-25T18:44:54.131" v="812" actId="1036"/>
          <ac:spMkLst>
            <pc:docMk/>
            <pc:sldMk cId="2355448589" sldId="501"/>
            <ac:spMk id="2" creationId="{80F287FE-1EFA-4C15-BFDD-1EE3F2D37BF1}"/>
          </ac:spMkLst>
        </pc:spChg>
        <pc:spChg chg="mod">
          <ac:chgData name="Stanford Bowman" userId="6ede3e4e1afbea80" providerId="LiveId" clId="{611565CC-8756-4849-952C-C74328EC5170}" dt="2023-09-25T18:44:36.005" v="807" actId="14100"/>
          <ac:spMkLst>
            <pc:docMk/>
            <pc:sldMk cId="2355448589" sldId="501"/>
            <ac:spMk id="5" creationId="{38DE476D-C50D-3BF0-F71F-176CC71DA0B9}"/>
          </ac:spMkLst>
        </pc:spChg>
        <pc:spChg chg="mod">
          <ac:chgData name="Stanford Bowman" userId="6ede3e4e1afbea80" providerId="LiveId" clId="{611565CC-8756-4849-952C-C74328EC5170}" dt="2023-09-25T18:44:21.731" v="805"/>
          <ac:spMkLst>
            <pc:docMk/>
            <pc:sldMk cId="2355448589" sldId="501"/>
            <ac:spMk id="22" creationId="{3B941D59-0812-4FA5-ACD2-C6292795C75E}"/>
          </ac:spMkLst>
        </pc:spChg>
        <pc:grpChg chg="mod">
          <ac:chgData name="Stanford Bowman" userId="6ede3e4e1afbea80" providerId="LiveId" clId="{611565CC-8756-4849-952C-C74328EC5170}" dt="2023-09-25T18:44:54.131" v="812" actId="1036"/>
          <ac:grpSpMkLst>
            <pc:docMk/>
            <pc:sldMk cId="2355448589" sldId="501"/>
            <ac:grpSpMk id="13" creationId="{37D6C932-7F20-4CBC-A7DF-93F9E3F0A4ED}"/>
          </ac:grpSpMkLst>
        </pc:grpChg>
        <pc:picChg chg="mod">
          <ac:chgData name="Stanford Bowman" userId="6ede3e4e1afbea80" providerId="LiveId" clId="{611565CC-8756-4849-952C-C74328EC5170}" dt="2023-09-25T18:45:20.471" v="813" actId="208"/>
          <ac:picMkLst>
            <pc:docMk/>
            <pc:sldMk cId="2355448589" sldId="501"/>
            <ac:picMk id="7" creationId="{516488E3-8A34-467C-A089-EC12C29797CB}"/>
          </ac:picMkLst>
        </pc:picChg>
      </pc:sldChg>
      <pc:sldChg chg="addSp delSp modSp add mod modNotesTx">
        <pc:chgData name="Stanford Bowman" userId="6ede3e4e1afbea80" providerId="LiveId" clId="{611565CC-8756-4849-952C-C74328EC5170}" dt="2023-09-25T20:30:21.920" v="1368" actId="1076"/>
        <pc:sldMkLst>
          <pc:docMk/>
          <pc:sldMk cId="2241347876" sldId="502"/>
        </pc:sldMkLst>
        <pc:spChg chg="mod">
          <ac:chgData name="Stanford Bowman" userId="6ede3e4e1afbea80" providerId="LiveId" clId="{611565CC-8756-4849-952C-C74328EC5170}" dt="2023-09-25T20:29:12.183" v="1271"/>
          <ac:spMkLst>
            <pc:docMk/>
            <pc:sldMk cId="2241347876" sldId="502"/>
            <ac:spMk id="3" creationId="{BD90AFB3-CDB8-ABB3-27B0-DD2B8D724A92}"/>
          </ac:spMkLst>
        </pc:spChg>
        <pc:spChg chg="mod">
          <ac:chgData name="Stanford Bowman" userId="6ede3e4e1afbea80" providerId="LiveId" clId="{611565CC-8756-4849-952C-C74328EC5170}" dt="2023-09-25T20:30:09.840" v="1365" actId="14100"/>
          <ac:spMkLst>
            <pc:docMk/>
            <pc:sldMk cId="2241347876" sldId="502"/>
            <ac:spMk id="4" creationId="{6B23B896-0450-1478-E8C2-3F855299224E}"/>
          </ac:spMkLst>
        </pc:spChg>
        <pc:spChg chg="mod">
          <ac:chgData name="Stanford Bowman" userId="6ede3e4e1afbea80" providerId="LiveId" clId="{611565CC-8756-4849-952C-C74328EC5170}" dt="2023-09-25T20:30:03.727" v="1364" actId="14100"/>
          <ac:spMkLst>
            <pc:docMk/>
            <pc:sldMk cId="2241347876" sldId="502"/>
            <ac:spMk id="5" creationId="{30C654AB-A098-10F8-E65C-363BA0977DBC}"/>
          </ac:spMkLst>
        </pc:spChg>
        <pc:spChg chg="add del">
          <ac:chgData name="Stanford Bowman" userId="6ede3e4e1afbea80" providerId="LiveId" clId="{611565CC-8756-4849-952C-C74328EC5170}" dt="2023-09-25T20:28:22.613" v="1268" actId="22"/>
          <ac:spMkLst>
            <pc:docMk/>
            <pc:sldMk cId="2241347876" sldId="502"/>
            <ac:spMk id="12" creationId="{3668B1B6-1750-49A7-99B3-713AE5B1751F}"/>
          </ac:spMkLst>
        </pc:spChg>
        <pc:picChg chg="mod">
          <ac:chgData name="Stanford Bowman" userId="6ede3e4e1afbea80" providerId="LiveId" clId="{611565CC-8756-4849-952C-C74328EC5170}" dt="2023-09-25T20:30:21.920" v="1368" actId="1076"/>
          <ac:picMkLst>
            <pc:docMk/>
            <pc:sldMk cId="2241347876" sldId="502"/>
            <ac:picMk id="7" creationId="{BB05C875-0B86-4F58-8A94-C946EF7C25B1}"/>
          </ac:picMkLst>
        </pc:picChg>
        <pc:cxnChg chg="mod">
          <ac:chgData name="Stanford Bowman" userId="6ede3e4e1afbea80" providerId="LiveId" clId="{611565CC-8756-4849-952C-C74328EC5170}" dt="2023-09-25T20:29:53.694" v="1363" actId="1038"/>
          <ac:cxnSpMkLst>
            <pc:docMk/>
            <pc:sldMk cId="2241347876" sldId="502"/>
            <ac:cxnSpMk id="13" creationId="{A2086246-AB3E-4865-A8F1-DCAE40851722}"/>
          </ac:cxnSpMkLst>
        </pc:cxnChg>
      </pc:sldChg>
      <pc:sldMasterChg chg="addSldLayout">
        <pc:chgData name="Stanford Bowman" userId="6ede3e4e1afbea80" providerId="LiveId" clId="{611565CC-8756-4849-952C-C74328EC5170}" dt="2023-09-25T14:36:31.723" v="0" actId="680"/>
        <pc:sldMasterMkLst>
          <pc:docMk/>
          <pc:sldMasterMk cId="3275344900" sldId="2147483648"/>
        </pc:sldMasterMkLst>
        <pc:sldLayoutChg chg="add">
          <pc:chgData name="Stanford Bowman" userId="6ede3e4e1afbea80" providerId="LiveId" clId="{611565CC-8756-4849-952C-C74328EC5170}" dt="2023-09-25T14:36:31.723" v="0" actId="680"/>
          <pc:sldLayoutMkLst>
            <pc:docMk/>
            <pc:sldMasterMk cId="3275344900" sldId="2147483648"/>
            <pc:sldLayoutMk cId="1902446715" sldId="214748364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Crowned King—</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D84F2F5-7F95-44D8-A182-452165C2EE3B}">
      <dgm:prSet custT="1"/>
      <dgm:spPr/>
      <dgm:t>
        <a:bodyPr/>
        <a:lstStyle/>
        <a:p>
          <a:r>
            <a:rPr lang="en-US" sz="1700" b="1"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p>
      </dgm:t>
    </dgm:pt>
    <dgm:pt modelId="{59DB9713-FA17-4A3E-B8F7-EE568E13850B}" type="parTrans" cxnId="{87A98432-5D5E-4B5F-AD73-AE6AB41485B5}">
      <dgm:prSet/>
      <dgm:spPr/>
      <dgm:t>
        <a:bodyPr/>
        <a:lstStyle/>
        <a:p>
          <a:endParaRPr lang="en-US"/>
        </a:p>
      </dgm:t>
    </dgm:pt>
    <dgm:pt modelId="{51C157C7-86A4-47A5-8643-2D7DBCBFA7CE}" type="sibTrans" cxnId="{87A98432-5D5E-4B5F-AD73-AE6AB41485B5}">
      <dgm:prSet/>
      <dgm:spPr/>
      <dgm:t>
        <a:bodyPr/>
        <a:lstStyle/>
        <a:p>
          <a:endParaRPr lang="en-US"/>
        </a:p>
      </dgm:t>
    </dgm:pt>
    <dgm:pt modelId="{92769287-BF36-49CA-8509-B10AA4E34003}">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 Josiah’s Restorations—</a:t>
          </a:r>
        </a:p>
      </dgm:t>
    </dgm:pt>
    <dgm:pt modelId="{887A4761-56D4-48EA-A2A5-84B05DCCADA2}" type="parTrans" cxnId="{1DC6C551-637B-4EA2-AB9B-FF99247B8EB9}">
      <dgm:prSet/>
      <dgm:spPr/>
      <dgm:t>
        <a:bodyPr/>
        <a:lstStyle/>
        <a:p>
          <a:endParaRPr lang="en-US"/>
        </a:p>
      </dgm:t>
    </dgm:pt>
    <dgm:pt modelId="{5F1EB7EB-4E5E-43DA-8595-8418D3C02FC1}" type="sibTrans" cxnId="{1DC6C551-637B-4EA2-AB9B-FF99247B8EB9}">
      <dgm:prSet/>
      <dgm:spPr/>
      <dgm:t>
        <a:bodyPr/>
        <a:lstStyle/>
        <a:p>
          <a:endParaRPr lang="en-US"/>
        </a:p>
      </dgm:t>
    </dgm:pt>
    <dgm:pt modelId="{83C35A91-DBEE-476F-A32B-C8272C0B9EDB}">
      <dgm:prSet custT="1"/>
      <dgm:spPr/>
      <dgm:t>
        <a:bodyPr/>
        <a:lstStyle/>
        <a:p>
          <a:r>
            <a:rPr lang="en-US" sz="1700" b="1"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 </a:t>
          </a:r>
        </a:p>
      </dgm:t>
    </dgm:pt>
    <dgm:pt modelId="{2D82C492-8C07-475D-955D-41326BF45554}" type="parTrans" cxnId="{72340CD7-16EC-490E-AB8F-4E8009E65900}">
      <dgm:prSet/>
      <dgm:spPr/>
      <dgm:t>
        <a:bodyPr/>
        <a:lstStyle/>
        <a:p>
          <a:endParaRPr lang="en-US"/>
        </a:p>
      </dgm:t>
    </dgm:pt>
    <dgm:pt modelId="{BF0437C5-9AB2-46F6-B3A9-BE4AB29C967A}" type="sibTrans" cxnId="{72340CD7-16EC-490E-AB8F-4E8009E6590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2" custScaleY="108040" custLinFactNeighborY="-86487">
        <dgm:presLayoutVars>
          <dgm:chMax val="0"/>
          <dgm:bulletEnabled val="1"/>
        </dgm:presLayoutVars>
      </dgm:prSet>
      <dgm:spPr/>
    </dgm:pt>
    <dgm:pt modelId="{FA200ADE-246E-410D-B558-1FF019B29739}" type="pres">
      <dgm:prSet presAssocID="{5334A4D0-6DC3-4364-90BD-434E92B06E84}" presName="childText" presStyleLbl="revTx" presStyleIdx="0" presStyleCnt="2">
        <dgm:presLayoutVars>
          <dgm:bulletEnabled val="1"/>
        </dgm:presLayoutVars>
      </dgm:prSet>
      <dgm:spPr/>
    </dgm:pt>
    <dgm:pt modelId="{17CCAEFD-6C8A-4004-B647-A0698F13948F}" type="pres">
      <dgm:prSet presAssocID="{92769287-BF36-49CA-8509-B10AA4E34003}" presName="parentText" presStyleLbl="node1" presStyleIdx="1" presStyleCnt="2" custScaleY="115570">
        <dgm:presLayoutVars>
          <dgm:chMax val="0"/>
          <dgm:bulletEnabled val="1"/>
        </dgm:presLayoutVars>
      </dgm:prSet>
      <dgm:spPr/>
    </dgm:pt>
    <dgm:pt modelId="{EEB24C75-D54C-483F-85CE-37E655E157AB}" type="pres">
      <dgm:prSet presAssocID="{92769287-BF36-49CA-8509-B10AA4E34003}" presName="childText" presStyleLbl="revTx" presStyleIdx="1" presStyleCnt="2">
        <dgm:presLayoutVars>
          <dgm:bulletEnabled val="1"/>
        </dgm:presLayoutVars>
      </dgm:prSet>
      <dgm:spPr/>
    </dgm:pt>
  </dgm:ptLst>
  <dgm:cxnLst>
    <dgm:cxn modelId="{87A98432-5D5E-4B5F-AD73-AE6AB41485B5}" srcId="{5334A4D0-6DC3-4364-90BD-434E92B06E84}" destId="{0D84F2F5-7F95-44D8-A182-452165C2EE3B}" srcOrd="0" destOrd="0" parTransId="{59DB9713-FA17-4A3E-B8F7-EE568E13850B}" sibTransId="{51C157C7-86A4-47A5-8643-2D7DBCBFA7CE}"/>
    <dgm:cxn modelId="{F01E6F3A-6F9B-481C-A18E-90A3EF6B0C7F}" type="presOf" srcId="{0D84F2F5-7F95-44D8-A182-452165C2EE3B}" destId="{FA200ADE-246E-410D-B558-1FF019B29739}"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3BE84B6D-1FE6-4F1C-BC37-2DFAC256D0D3}" type="presOf" srcId="{83C35A91-DBEE-476F-A32B-C8272C0B9EDB}" destId="{EEB24C75-D54C-483F-85CE-37E655E157AB}" srcOrd="0" destOrd="0" presId="urn:microsoft.com/office/officeart/2005/8/layout/vList2"/>
    <dgm:cxn modelId="{1DC6C551-637B-4EA2-AB9B-FF99247B8EB9}" srcId="{CD9A573D-F03A-4A44-A792-4CD576534EC4}" destId="{92769287-BF36-49CA-8509-B10AA4E34003}" srcOrd="1" destOrd="0" parTransId="{887A4761-56D4-48EA-A2A5-84B05DCCADA2}" sibTransId="{5F1EB7EB-4E5E-43DA-8595-8418D3C02FC1}"/>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D7BD2A58-19A8-41DA-A41A-52C4FD303E12}" type="presOf" srcId="{92769287-BF36-49CA-8509-B10AA4E34003}" destId="{17CCAEFD-6C8A-4004-B647-A0698F13948F}" srcOrd="0" destOrd="0" presId="urn:microsoft.com/office/officeart/2005/8/layout/vList2"/>
    <dgm:cxn modelId="{72340CD7-16EC-490E-AB8F-4E8009E65900}" srcId="{92769287-BF36-49CA-8509-B10AA4E34003}" destId="{83C35A91-DBEE-476F-A32B-C8272C0B9EDB}" srcOrd="0" destOrd="0" parTransId="{2D82C492-8C07-475D-955D-41326BF45554}" sibTransId="{BF0437C5-9AB2-46F6-B3A9-BE4AB29C967A}"/>
    <dgm:cxn modelId="{1379CD52-00BF-4A1F-A8FB-35BB2045DBFF}" type="presParOf" srcId="{2CAA70E5-F744-4680-8103-416F359E6392}" destId="{B2785CD1-C157-4E1D-89E2-08E093D8A5BE}" srcOrd="0" destOrd="0" presId="urn:microsoft.com/office/officeart/2005/8/layout/vList2"/>
    <dgm:cxn modelId="{54BEE6D1-AE4D-4DDD-B868-2535A8BF4083}" type="presParOf" srcId="{2CAA70E5-F744-4680-8103-416F359E6392}" destId="{FA200ADE-246E-410D-B558-1FF019B29739}" srcOrd="1" destOrd="0" presId="urn:microsoft.com/office/officeart/2005/8/layout/vList2"/>
    <dgm:cxn modelId="{663C9C2C-D879-492C-B2DD-3F065CA99004}" type="presParOf" srcId="{2CAA70E5-F744-4680-8103-416F359E6392}" destId="{17CCAEFD-6C8A-4004-B647-A0698F13948F}" srcOrd="2" destOrd="0" presId="urn:microsoft.com/office/officeart/2005/8/layout/vList2"/>
    <dgm:cxn modelId="{F43D9A6D-1DF6-4EE2-8147-B5E0F15D0443}" type="presParOf" srcId="{2CAA70E5-F744-4680-8103-416F359E6392}" destId="{EEB24C75-D54C-483F-85CE-37E655E157AB}"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Why Worship?—</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DFF9417-BA1F-4453-8C08-691A61D1AB05}">
      <dgm:prSet custT="1"/>
      <dgm:spPr/>
      <dgm:t>
        <a:bodyPr/>
        <a:lstStyle/>
        <a:p>
          <a:r>
            <a:rPr lang="en-US" sz="17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700" b="1" dirty="0" err="1">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wanna</a:t>
          </a:r>
          <a:r>
            <a:rPr lang="en-US" sz="17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shout! Hallelujah, thank You, Jesus.”</a:t>
          </a:r>
          <a:endParaRPr lang="en-US" sz="17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A9F1EDFF-A55A-423A-B377-858C3E64D87A}" type="parTrans" cxnId="{28FA18FC-350F-4747-949E-432A9461A332}">
      <dgm:prSet/>
      <dgm:spPr/>
      <dgm:t>
        <a:bodyPr/>
        <a:lstStyle/>
        <a:p>
          <a:endParaRPr lang="en-US"/>
        </a:p>
      </dgm:t>
    </dgm:pt>
    <dgm:pt modelId="{096E8ABB-22E1-4C80-B5A9-264A550ADF25}" type="sibTrans" cxnId="{28FA18FC-350F-4747-949E-432A9461A332}">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Y="-27962" custLinFactNeighborX="-234" custLinFactNeighborY="-100000">
        <dgm:presLayoutVars>
          <dgm:chMax val="0"/>
          <dgm:bulletEnabled val="1"/>
        </dgm:presLayoutVars>
      </dgm:prSet>
      <dgm:spPr/>
    </dgm:pt>
    <dgm:pt modelId="{5956235B-2385-4C9D-90AE-757B869E1CB7}" type="pres">
      <dgm:prSet presAssocID="{5334A4D0-6DC3-4364-90BD-434E92B06E84}" presName="childText" presStyleLbl="revTx" presStyleIdx="0" presStyleCnt="1" custLinFactY="-4188" custLinFactNeighborY="-100000">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2D24DACA-9A59-4D07-BC59-19E095DA2F6C}" type="presOf" srcId="{4DFF9417-BA1F-4453-8C08-691A61D1AB05}" destId="{5956235B-2385-4C9D-90AE-757B869E1CB7}" srcOrd="0" destOrd="0" presId="urn:microsoft.com/office/officeart/2005/8/layout/vList2"/>
    <dgm:cxn modelId="{28FA18FC-350F-4747-949E-432A9461A332}" srcId="{5334A4D0-6DC3-4364-90BD-434E92B06E84}" destId="{4DFF9417-BA1F-4453-8C08-691A61D1AB05}" srcOrd="0" destOrd="0" parTransId="{A9F1EDFF-A55A-423A-B377-858C3E64D87A}" sibTransId="{096E8ABB-22E1-4C80-B5A9-264A550ADF25}"/>
    <dgm:cxn modelId="{1379CD52-00BF-4A1F-A8FB-35BB2045DBFF}" type="presParOf" srcId="{2CAA70E5-F744-4680-8103-416F359E6392}" destId="{B2785CD1-C157-4E1D-89E2-08E093D8A5BE}" srcOrd="0" destOrd="0" presId="urn:microsoft.com/office/officeart/2005/8/layout/vList2"/>
    <dgm:cxn modelId="{0C9AD687-53DF-4787-A46E-D34187D5C408}" type="presParOf" srcId="{2CAA70E5-F744-4680-8103-416F359E6392}" destId="{5956235B-2385-4C9D-90AE-757B869E1CB7}"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lt1">
            <a:hueOff val="0"/>
            <a:satOff val="0"/>
            <a:lumOff val="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3B2BE6-21C7-49DD-9E1D-B103C0C677FE}">
      <dgm:prSet custT="1"/>
      <dgm:spPr>
        <a:solidFill>
          <a:schemeClr val="lt1">
            <a:hueOff val="0"/>
            <a:satOff val="0"/>
            <a:lumOff val="0"/>
            <a:alpha val="0"/>
          </a:schemeClr>
        </a:solidFill>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p>
      </dgm:t>
    </dgm:pt>
    <dgm:pt modelId="{DE20385E-E183-45EE-AF39-A5D42B09968F}" type="parTrans" cxnId="{9EEEA77A-5861-4C2F-8C6C-F5696D35926C}">
      <dgm:prSet/>
      <dgm:spPr/>
      <dgm:t>
        <a:bodyPr/>
        <a:lstStyle/>
        <a:p>
          <a:endParaRPr lang="en-US"/>
        </a:p>
      </dgm:t>
    </dgm:pt>
    <dgm:pt modelId="{4C588F98-E879-4CAC-A1FC-9BD0F153589F}" type="sibTrans" cxnId="{9EEEA77A-5861-4C2F-8C6C-F5696D35926C}">
      <dgm:prSet/>
      <dgm:spPr/>
      <dgm:t>
        <a:bodyPr/>
        <a:lstStyle/>
        <a:p>
          <a:endParaRPr lang="en-US"/>
        </a:p>
      </dgm:t>
    </dgm:pt>
    <dgm:pt modelId="{F975A175-3DD9-4203-B401-FF4DC3882A82}">
      <dgm:prSet custT="1"/>
      <dgm:spPr>
        <a:solidFill>
          <a:schemeClr val="lt1">
            <a:hueOff val="0"/>
            <a:satOff val="0"/>
            <a:lumOff val="0"/>
            <a:alpha val="0"/>
          </a:schemeClr>
        </a:solidFill>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p>
      </dgm:t>
    </dgm:pt>
    <dgm:pt modelId="{97CA6427-A64D-4B06-964A-163B69D6CABE}" type="parTrans" cxnId="{A34294F3-9CA8-4A64-BC9D-DECE7C611AF5}">
      <dgm:prSet/>
      <dgm:spPr/>
      <dgm:t>
        <a:bodyPr/>
        <a:lstStyle/>
        <a:p>
          <a:endParaRPr lang="en-US"/>
        </a:p>
      </dgm:t>
    </dgm:pt>
    <dgm:pt modelId="{06D4EAD0-6FA0-4F11-B283-FAA7B7546FAB}" type="sibTrans" cxnId="{A34294F3-9CA8-4A64-BC9D-DECE7C611AF5}">
      <dgm:prSet/>
      <dgm:spPr/>
      <dgm:t>
        <a:bodyPr/>
        <a:lstStyle/>
        <a:p>
          <a:endParaRPr lang="en-US"/>
        </a:p>
      </dgm:t>
    </dgm:pt>
    <dgm:pt modelId="{1CE003AB-1708-4C3B-9F8B-0C9C9D3821FE}">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sz="2000" b="1" cap="small" baseline="0" dirty="0">
            <a:effectLst>
              <a:outerShdw blurRad="38100" dist="38100" dir="2700000" algn="tl">
                <a:srgbClr val="000000">
                  <a:alpha val="43137"/>
                </a:srgbClr>
              </a:outerShdw>
            </a:effectLst>
            <a:latin typeface="Gotham Medium" panose="02000604030000020004"/>
          </a:endParaRPr>
        </a:p>
      </dgm:t>
    </dgm:pt>
    <dgm:pt modelId="{EBD322FF-59C5-43CC-AB3D-7645CABAE92D}" type="parTrans" cxnId="{19588D0D-B154-4B03-8DAC-07D254A7DA38}">
      <dgm:prSet/>
      <dgm:spPr/>
      <dgm:t>
        <a:bodyPr/>
        <a:lstStyle/>
        <a:p>
          <a:endParaRPr lang="en-US"/>
        </a:p>
      </dgm:t>
    </dgm:pt>
    <dgm:pt modelId="{BC57AA44-768F-4FC7-BE1E-4E2FD8625E86}" type="sibTrans" cxnId="{19588D0D-B154-4B03-8DAC-07D254A7DA3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8D3CCBAB-5005-46B2-95AF-C73C2973604A}" type="pres">
      <dgm:prSet presAssocID="{1CE003AB-1708-4C3B-9F8B-0C9C9D3821FE}" presName="parentLin" presStyleCnt="0"/>
      <dgm:spPr/>
    </dgm:pt>
    <dgm:pt modelId="{0394C796-BB2C-45AE-9FC1-1464129AC2FB}" type="pres">
      <dgm:prSet presAssocID="{1CE003AB-1708-4C3B-9F8B-0C9C9D3821FE}" presName="parentLeftMargin" presStyleLbl="node1" presStyleIdx="0" presStyleCnt="1"/>
      <dgm:spPr/>
    </dgm:pt>
    <dgm:pt modelId="{3D4A0B97-932B-471E-B73C-FBDF48694533}" type="pres">
      <dgm:prSet presAssocID="{1CE003AB-1708-4C3B-9F8B-0C9C9D3821FE}" presName="parentText" presStyleLbl="node1" presStyleIdx="0" presStyleCnt="1" custScaleX="134600">
        <dgm:presLayoutVars>
          <dgm:chMax val="0"/>
          <dgm:bulletEnabled val="1"/>
        </dgm:presLayoutVars>
      </dgm:prSet>
      <dgm:spPr/>
    </dgm:pt>
    <dgm:pt modelId="{33BA6020-B235-456A-BE75-4012CFEB2CFF}" type="pres">
      <dgm:prSet presAssocID="{1CE003AB-1708-4C3B-9F8B-0C9C9D3821FE}" presName="negativeSpace" presStyleCnt="0"/>
      <dgm:spPr/>
    </dgm:pt>
    <dgm:pt modelId="{8DF5C508-DEDD-4DEA-82B4-3BF750A9AE29}" type="pres">
      <dgm:prSet presAssocID="{1CE003AB-1708-4C3B-9F8B-0C9C9D3821FE}" presName="childText" presStyleLbl="conFgAcc1" presStyleIdx="0" presStyleCnt="1">
        <dgm:presLayoutVars>
          <dgm:bulletEnabled val="1"/>
        </dgm:presLayoutVars>
      </dgm:prSet>
      <dgm:spPr/>
    </dgm:pt>
  </dgm:ptLst>
  <dgm:cxnLst>
    <dgm:cxn modelId="{19588D0D-B154-4B03-8DAC-07D254A7DA38}" srcId="{CD9A573D-F03A-4A44-A792-4CD576534EC4}" destId="{1CE003AB-1708-4C3B-9F8B-0C9C9D3821FE}" srcOrd="0" destOrd="0" parTransId="{EBD322FF-59C5-43CC-AB3D-7645CABAE92D}" sibTransId="{BC57AA44-768F-4FC7-BE1E-4E2FD8625E86}"/>
    <dgm:cxn modelId="{555B236E-830B-46CC-AC39-23324E712C23}" type="presOf" srcId="{F975A175-3DD9-4203-B401-FF4DC3882A82}" destId="{8DF5C508-DEDD-4DEA-82B4-3BF750A9AE29}" srcOrd="0" destOrd="2" presId="urn:microsoft.com/office/officeart/2005/8/layout/list1"/>
    <dgm:cxn modelId="{A3BE1256-BECA-4D01-AF3C-3EA08AE255F8}" srcId="{1CE003AB-1708-4C3B-9F8B-0C9C9D3821FE}" destId="{5334A4D0-6DC3-4364-90BD-434E92B06E84}" srcOrd="0" destOrd="0" parTransId="{1730F1C5-49DB-4542-BB6F-7D35188CA473}" sibTransId="{45A95351-D28C-4564-831B-FAB8E19A2F3C}"/>
    <dgm:cxn modelId="{9EEEA77A-5861-4C2F-8C6C-F5696D35926C}" srcId="{1CE003AB-1708-4C3B-9F8B-0C9C9D3821FE}" destId="{E93B2BE6-21C7-49DD-9E1D-B103C0C677FE}" srcOrd="1" destOrd="0" parTransId="{DE20385E-E183-45EE-AF39-A5D42B09968F}" sibTransId="{4C588F98-E879-4CAC-A1FC-9BD0F153589F}"/>
    <dgm:cxn modelId="{A3327394-04CD-4A61-A564-F180BBFF718F}" type="presOf" srcId="{E93B2BE6-21C7-49DD-9E1D-B103C0C677FE}" destId="{8DF5C508-DEDD-4DEA-82B4-3BF750A9AE29}" srcOrd="0" destOrd="1" presId="urn:microsoft.com/office/officeart/2005/8/layout/list1"/>
    <dgm:cxn modelId="{42600C9E-34E6-483F-8FD0-B549D68F4FAC}" type="presOf" srcId="{1CE003AB-1708-4C3B-9F8B-0C9C9D3821FE}" destId="{0394C796-BB2C-45AE-9FC1-1464129AC2FB}" srcOrd="0" destOrd="0" presId="urn:microsoft.com/office/officeart/2005/8/layout/list1"/>
    <dgm:cxn modelId="{3040FBAA-861F-4346-B82C-BFF509150681}" type="presOf" srcId="{1CE003AB-1708-4C3B-9F8B-0C9C9D3821FE}" destId="{3D4A0B97-932B-471E-B73C-FBDF48694533}" srcOrd="1" destOrd="0" presId="urn:microsoft.com/office/officeart/2005/8/layout/list1"/>
    <dgm:cxn modelId="{21AB20AE-BA92-49F7-951A-E399EF328E67}" type="presOf" srcId="{CD9A573D-F03A-4A44-A792-4CD576534EC4}" destId="{E9DB6FFB-D40C-4B45-A484-6BC487EFEDD2}" srcOrd="0" destOrd="0" presId="urn:microsoft.com/office/officeart/2005/8/layout/list1"/>
    <dgm:cxn modelId="{362780C9-016D-46C2-A88A-C5808405E4B5}" type="presOf" srcId="{5334A4D0-6DC3-4364-90BD-434E92B06E84}" destId="{8DF5C508-DEDD-4DEA-82B4-3BF750A9AE29}" srcOrd="0" destOrd="0" presId="urn:microsoft.com/office/officeart/2005/8/layout/list1"/>
    <dgm:cxn modelId="{A34294F3-9CA8-4A64-BC9D-DECE7C611AF5}" srcId="{1CE003AB-1708-4C3B-9F8B-0C9C9D3821FE}" destId="{F975A175-3DD9-4203-B401-FF4DC3882A82}" srcOrd="2" destOrd="0" parTransId="{97CA6427-A64D-4B06-964A-163B69D6CABE}" sibTransId="{06D4EAD0-6FA0-4F11-B283-FAA7B7546FAB}"/>
    <dgm:cxn modelId="{6245589F-A8DC-4A5F-A656-0C622108BDC9}" type="presParOf" srcId="{E9DB6FFB-D40C-4B45-A484-6BC487EFEDD2}" destId="{8D3CCBAB-5005-46B2-95AF-C73C2973604A}" srcOrd="0" destOrd="0" presId="urn:microsoft.com/office/officeart/2005/8/layout/list1"/>
    <dgm:cxn modelId="{9CC8BDE4-B1A5-45FA-BEA0-63AD0536D6A1}" type="presParOf" srcId="{8D3CCBAB-5005-46B2-95AF-C73C2973604A}" destId="{0394C796-BB2C-45AE-9FC1-1464129AC2FB}" srcOrd="0" destOrd="0" presId="urn:microsoft.com/office/officeart/2005/8/layout/list1"/>
    <dgm:cxn modelId="{C916F5EF-D542-4123-928D-93B9214FFAED}" type="presParOf" srcId="{8D3CCBAB-5005-46B2-95AF-C73C2973604A}" destId="{3D4A0B97-932B-471E-B73C-FBDF48694533}" srcOrd="1" destOrd="0" presId="urn:microsoft.com/office/officeart/2005/8/layout/list1"/>
    <dgm:cxn modelId="{527C4BEF-C554-4A31-8112-F8FBEC650CE5}" type="presParOf" srcId="{E9DB6FFB-D40C-4B45-A484-6BC487EFEDD2}" destId="{33BA6020-B235-456A-BE75-4012CFEB2CFF}" srcOrd="1" destOrd="0" presId="urn:microsoft.com/office/officeart/2005/8/layout/list1"/>
    <dgm:cxn modelId="{4B98A29F-967A-469B-902D-656AC3915551}" type="presParOf" srcId="{E9DB6FFB-D40C-4B45-A484-6BC487EFEDD2}" destId="{8DF5C508-DEDD-4DEA-82B4-3BF750A9AE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accent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The Reign of King Josiah</a:t>
          </a: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B4115387-6312-42F2-8D33-FF283B3B0A89}">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2 Chronicles 34 parallels 2 Kings 22, introducing the reign of king Josiah over Judah. It is an amazing story. Many of the kings of Judah and Israel did not follow the Lord’s commands about worship. Things forbidden by God were done, and things required by God were not done. High places were built, with objects of worship to false gods. Josiah was only eight years old when he became king. Second Chronicles 34:3 records that, “In the eighth year of his reign, while he was still young, he began to seek the God of his father David.” In the twelfth year of his reign “... he began to purge Judah and Jerusalem of high places, Asherah poles, carved idols and cast images.”</a:t>
          </a:r>
        </a:p>
      </dgm:t>
    </dgm:pt>
    <dgm:pt modelId="{93A3CAA0-6DA5-4A05-8E3F-D61B9BE8B7A8}" type="parTrans" cxnId="{20D4A3DF-2B63-4F8B-9697-8B7FFA69579F}">
      <dgm:prSet/>
      <dgm:spPr/>
      <dgm:t>
        <a:bodyPr/>
        <a:lstStyle/>
        <a:p>
          <a:endParaRPr lang="en-US"/>
        </a:p>
      </dgm:t>
    </dgm:pt>
    <dgm:pt modelId="{FC79A0F2-0179-4427-BC38-AB9297769346}" type="sibTrans" cxnId="{20D4A3DF-2B63-4F8B-9697-8B7FFA69579F}">
      <dgm:prSet/>
      <dgm:spPr/>
      <dgm:t>
        <a:bodyPr/>
        <a:lstStyle/>
        <a:p>
          <a:endParaRPr lang="en-US"/>
        </a:p>
      </dgm:t>
    </dgm:pt>
    <dgm:pt modelId="{8858BA03-17BD-4228-96C1-FF4E1EED88FE}">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In the New Testament, Paul told Timothy, “Don’t let anyone look down on you because you are young, but set an example for the believers in speech, in life, in love, in faith, and in purity” (1 Tim. 4:12). King Josiah set that example for the people of Judah. In the eighteenth year of his reign, the “Book of the Law of the Lord that had been given through Moses” was found and read to king Josiah. When he heard the law he was distressed, knowing that “Great is the Lord’s anger that is poured out on us because our fathers have not kept the word of the Lord” (2 Chron. 34:21).</a:t>
          </a:r>
        </a:p>
      </dgm:t>
    </dgm:pt>
    <dgm:pt modelId="{850DBD20-8D49-41BB-9711-1F7CA30871BB}" type="parTrans" cxnId="{BBCA2691-E46C-43B4-BFA6-38DBC900C522}">
      <dgm:prSet/>
      <dgm:spPr/>
      <dgm:t>
        <a:bodyPr/>
        <a:lstStyle/>
        <a:p>
          <a:endParaRPr lang="en-US"/>
        </a:p>
      </dgm:t>
    </dgm:pt>
    <dgm:pt modelId="{29523622-E9EE-4DFC-8289-F0DD96213A61}" type="sibTrans" cxnId="{BBCA2691-E46C-43B4-BFA6-38DBC900C522}">
      <dgm:prSet/>
      <dgm:spPr/>
      <dgm:t>
        <a:bodyPr/>
        <a:lstStyle/>
        <a:p>
          <a:endParaRPr lang="en-US"/>
        </a:p>
      </dgm:t>
    </dgm:pt>
    <dgm:pt modelId="{530D06B9-6763-48AB-9B71-831626A3D7E7}">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King Josiah renewed the covenant and had the people pledge themselves to it; “As long as he lived, they did not fail to follow the Lord, the God of their fathers” (2 Chron. 34:33). In following the Lord, King Josiah not only acted to stop the worship of idols and false gods, he promoted following the Lord and worship that was acceptable to the Him. As part of that worship, king Josiah celebrated the Passover to the Lord, as we read in 2 Chronicles 35. In all of this, King Josiah was careful that they would do “... what the Lord commanded through Moses” (2 Chron.35:6).</a:t>
          </a:r>
        </a:p>
      </dgm:t>
    </dgm:pt>
    <dgm:pt modelId="{54F6C5C1-EC6A-4F49-BFA4-5C427C1A34EB}" type="parTrans" cxnId="{810944B2-3379-49EB-A90E-CC61BC023C34}">
      <dgm:prSet/>
      <dgm:spPr/>
      <dgm:t>
        <a:bodyPr/>
        <a:lstStyle/>
        <a:p>
          <a:endParaRPr lang="en-US"/>
        </a:p>
      </dgm:t>
    </dgm:pt>
    <dgm:pt modelId="{9E849D2D-71F3-4D79-8680-F5B4B4A73BA4}" type="sibTrans" cxnId="{810944B2-3379-49EB-A90E-CC61BC023C3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71245" custLinFactNeighborY="-20824">
        <dgm:presLayoutVars>
          <dgm:chMax val="0"/>
          <dgm:bulletEnabled val="1"/>
        </dgm:presLayoutVars>
      </dgm:prSet>
      <dgm:spPr/>
    </dgm:pt>
    <dgm:pt modelId="{D7092801-C0C5-48E4-BCBF-9F313175EA46}" type="pres">
      <dgm:prSet presAssocID="{5334A4D0-6DC3-4364-90BD-434E92B06E84}" presName="childText" presStyleLbl="revTx" presStyleIdx="0" presStyleCnt="1" custScaleY="113726">
        <dgm:presLayoutVars>
          <dgm:bulletEnabled val="1"/>
        </dgm:presLayoutVars>
      </dgm:prSet>
      <dgm:spPr/>
    </dgm:pt>
  </dgm:ptLst>
  <dgm:cxnLst>
    <dgm:cxn modelId="{7A61BB0F-732E-4367-AEA5-96D642FEF4A9}" type="presOf" srcId="{530D06B9-6763-48AB-9B71-831626A3D7E7}" destId="{D7092801-C0C5-48E4-BCBF-9F313175EA46}" srcOrd="0" destOrd="2" presId="urn:microsoft.com/office/officeart/2005/8/layout/vList2"/>
    <dgm:cxn modelId="{3236A71C-3996-477F-9612-8CB38D183392}" type="presOf" srcId="{B4115387-6312-42F2-8D33-FF283B3B0A89}" destId="{D7092801-C0C5-48E4-BCBF-9F313175EA46}"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E870057D-8887-4EC6-B855-B49E1B66407B}" type="presOf" srcId="{8858BA03-17BD-4228-96C1-FF4E1EED88FE}" destId="{D7092801-C0C5-48E4-BCBF-9F313175EA46}" srcOrd="0" destOrd="1" presId="urn:microsoft.com/office/officeart/2005/8/layout/vList2"/>
    <dgm:cxn modelId="{BBCA2691-E46C-43B4-BFA6-38DBC900C522}" srcId="{5334A4D0-6DC3-4364-90BD-434E92B06E84}" destId="{8858BA03-17BD-4228-96C1-FF4E1EED88FE}" srcOrd="1" destOrd="0" parTransId="{850DBD20-8D49-41BB-9711-1F7CA30871BB}" sibTransId="{29523622-E9EE-4DFC-8289-F0DD96213A61}"/>
    <dgm:cxn modelId="{810944B2-3379-49EB-A90E-CC61BC023C34}" srcId="{5334A4D0-6DC3-4364-90BD-434E92B06E84}" destId="{530D06B9-6763-48AB-9B71-831626A3D7E7}" srcOrd="2" destOrd="0" parTransId="{54F6C5C1-EC6A-4F49-BFA4-5C427C1A34EB}" sibTransId="{9E849D2D-71F3-4D79-8680-F5B4B4A73BA4}"/>
    <dgm:cxn modelId="{20D4A3DF-2B63-4F8B-9697-8B7FFA69579F}" srcId="{5334A4D0-6DC3-4364-90BD-434E92B06E84}" destId="{B4115387-6312-42F2-8D33-FF283B3B0A89}" srcOrd="0" destOrd="0" parTransId="{93A3CAA0-6DA5-4A05-8E3F-D61B9BE8B7A8}" sibTransId="{FC79A0F2-0179-4427-BC38-AB9297769346}"/>
    <dgm:cxn modelId="{1379CD52-00BF-4A1F-A8FB-35BB2045DBFF}" type="presParOf" srcId="{2CAA70E5-F744-4680-8103-416F359E6392}" destId="{B2785CD1-C157-4E1D-89E2-08E093D8A5BE}" srcOrd="0" destOrd="0" presId="urn:microsoft.com/office/officeart/2005/8/layout/vList2"/>
    <dgm:cxn modelId="{A92693D4-0725-440A-AD5B-AF5702DE038F}" type="presParOf" srcId="{2CAA70E5-F744-4680-8103-416F359E6392}" destId="{D7092801-C0C5-48E4-BCBF-9F313175EA46}" srcOrd="1" destOrd="0" presId="urn:microsoft.com/office/officeart/2005/8/layout/vList2"/>
  </dgm:cxnLst>
  <dgm:bg/>
  <dgm:whole>
    <a:ln w="88900">
      <a:solidFill>
        <a:schemeClr val="accent1">
          <a:lumMod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6731185" cy="36161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Crowned King—</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653" y="17653"/>
        <a:ext cx="6695879" cy="326310"/>
      </dsp:txXfrm>
    </dsp:sp>
    <dsp:sp modelId="{FA200ADE-246E-410D-B558-1FF019B29739}">
      <dsp:nvSpPr>
        <dsp:cNvPr id="0" name=""/>
        <dsp:cNvSpPr/>
      </dsp:nvSpPr>
      <dsp:spPr>
        <a:xfrm>
          <a:off x="0" y="421700"/>
          <a:ext cx="6731185" cy="1738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p>
      </dsp:txBody>
      <dsp:txXfrm>
        <a:off x="0" y="421700"/>
        <a:ext cx="6731185" cy="1738678"/>
      </dsp:txXfrm>
    </dsp:sp>
    <dsp:sp modelId="{17CCAEFD-6C8A-4004-B647-A0698F13948F}">
      <dsp:nvSpPr>
        <dsp:cNvPr id="0" name=""/>
        <dsp:cNvSpPr/>
      </dsp:nvSpPr>
      <dsp:spPr>
        <a:xfrm>
          <a:off x="0" y="2160378"/>
          <a:ext cx="6731185" cy="386819"/>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 Josiah’s Restorations—</a:t>
          </a:r>
        </a:p>
      </dsp:txBody>
      <dsp:txXfrm>
        <a:off x="18883" y="2179261"/>
        <a:ext cx="6693419" cy="349053"/>
      </dsp:txXfrm>
    </dsp:sp>
    <dsp:sp modelId="{EEB24C75-D54C-483F-85CE-37E655E157AB}">
      <dsp:nvSpPr>
        <dsp:cNvPr id="0" name=""/>
        <dsp:cNvSpPr/>
      </dsp:nvSpPr>
      <dsp:spPr>
        <a:xfrm>
          <a:off x="0" y="2547198"/>
          <a:ext cx="6731185" cy="281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 </a:t>
          </a:r>
        </a:p>
      </dsp:txBody>
      <dsp:txXfrm>
        <a:off x="0" y="2547198"/>
        <a:ext cx="6731185" cy="2811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261451"/>
          <a:ext cx="6731185"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Why Worship?—</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83426"/>
        <a:ext cx="6687235" cy="406216"/>
      </dsp:txXfrm>
    </dsp:sp>
    <dsp:sp modelId="{5956235B-2385-4C9D-90AE-757B869E1CB7}">
      <dsp:nvSpPr>
        <dsp:cNvPr id="0" name=""/>
        <dsp:cNvSpPr/>
      </dsp:nvSpPr>
      <dsp:spPr>
        <a:xfrm>
          <a:off x="0" y="1054396"/>
          <a:ext cx="6731185" cy="125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700" b="1" kern="1200" dirty="0" err="1">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wanna</a:t>
          </a:r>
          <a:r>
            <a:rPr lang="en-US" sz="17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shout! Hallelujah, thank You, Jesus.”</a:t>
          </a:r>
          <a:endParaRPr lang="en-US" sz="17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1054396"/>
        <a:ext cx="6731185" cy="12585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5C508-DEDD-4DEA-82B4-3BF750A9AE29}">
      <dsp:nvSpPr>
        <dsp:cNvPr id="0" name=""/>
        <dsp:cNvSpPr/>
      </dsp:nvSpPr>
      <dsp:spPr>
        <a:xfrm>
          <a:off x="0" y="264033"/>
          <a:ext cx="8759640" cy="5462100"/>
        </a:xfrm>
        <a:prstGeom prst="rect">
          <a:avLst/>
        </a:prstGeom>
        <a:solidFill>
          <a:schemeClr val="lt1">
            <a:hueOff val="0"/>
            <a:satOff val="0"/>
            <a:lumOff val="0"/>
            <a:alpha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679845" tIns="354076" rIns="679845" bIns="113792" numCol="1" spcCol="1270" anchor="t" anchorCtr="0">
          <a:noAutofit/>
        </a:bodyPr>
        <a:lstStyle/>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p>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p>
      </dsp:txBody>
      <dsp:txXfrm>
        <a:off x="0" y="264033"/>
        <a:ext cx="8759640" cy="5462100"/>
      </dsp:txXfrm>
    </dsp:sp>
    <dsp:sp modelId="{3D4A0B97-932B-471E-B73C-FBDF48694533}">
      <dsp:nvSpPr>
        <dsp:cNvPr id="0" name=""/>
        <dsp:cNvSpPr/>
      </dsp:nvSpPr>
      <dsp:spPr>
        <a:xfrm>
          <a:off x="437982" y="13113"/>
          <a:ext cx="8253332" cy="501840"/>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31765" tIns="0" rIns="231765" bIns="0" numCol="1" spcCol="1270" anchor="ctr" anchorCtr="0">
          <a:noAutofit/>
        </a:bodyPr>
        <a:lstStyle/>
        <a:p>
          <a:pPr marL="0" lvl="0" indent="0" algn="l" defTabSz="889000">
            <a:lnSpc>
              <a:spcPct val="90000"/>
            </a:lnSpc>
            <a:spcBef>
              <a:spcPct val="0"/>
            </a:spcBef>
            <a:spcAft>
              <a:spcPct val="35000"/>
            </a:spcAft>
            <a:buNone/>
          </a:pPr>
          <a:endParaRPr lang="en-US" sz="2000" b="1" kern="1200" cap="small" baseline="0" dirty="0">
            <a:effectLst>
              <a:outerShdw blurRad="38100" dist="38100" dir="2700000" algn="tl">
                <a:srgbClr val="000000">
                  <a:alpha val="43137"/>
                </a:srgbClr>
              </a:outerShdw>
            </a:effectLst>
            <a:latin typeface="Gotham Medium" panose="02000604030000020004"/>
          </a:endParaRPr>
        </a:p>
      </dsp:txBody>
      <dsp:txXfrm>
        <a:off x="462480" y="37611"/>
        <a:ext cx="8204336" cy="4528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417691" cy="395618"/>
        </a:xfrm>
        <a:prstGeom prst="roundRect">
          <a:avLst/>
        </a:prstGeom>
        <a:solidFill>
          <a:schemeClr val="accent1">
            <a:lumMod val="5000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The Reign of King Josiah</a:t>
          </a:r>
        </a:p>
      </dsp:txBody>
      <dsp:txXfrm>
        <a:off x="19312" y="19312"/>
        <a:ext cx="8379067" cy="356994"/>
      </dsp:txXfrm>
    </dsp:sp>
    <dsp:sp modelId="{D7092801-C0C5-48E4-BCBF-9F313175EA46}">
      <dsp:nvSpPr>
        <dsp:cNvPr id="0" name=""/>
        <dsp:cNvSpPr/>
      </dsp:nvSpPr>
      <dsp:spPr>
        <a:xfrm>
          <a:off x="0" y="396011"/>
          <a:ext cx="8417691" cy="4916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262" tIns="20320" rIns="113792" bIns="20320" numCol="1" spcCol="1270" anchor="t" anchorCtr="0">
          <a:noAutofit/>
        </a:bodyPr>
        <a:lstStyle/>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2 Chronicles 34 parallels 2 Kings 22, introducing the reign of king Josiah over Judah. It is an amazing story. Many of the kings of Judah and Israel did not follow the Lord’s commands about worship. Things forbidden by God were done, and things required by God were not done. High places were built, with objects of worship to false gods. Josiah was only eight years old when he became king. Second Chronicles 34:3 records that, “In the eighth year of his reign, while he was still young, he began to seek the God of his father David.” In the twelfth year of his reign “... he began to purge Judah and Jerusalem of high places, Asherah poles, carved idols and cast images.”</a:t>
          </a:r>
        </a:p>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In the New Testament, Paul told Timothy, “Don’t let anyone look down on you because you are young, but set an example for the believers in speech, in life, in love, in faith, and in purity” (1 Tim. 4:12). King Josiah set that example for the people of Judah. In the eighteenth year of his reign, the “Book of the Law of the Lord that had been given through Moses” was found and read to king Josiah. When he heard the law he was distressed, knowing that “Great is the Lord’s anger that is poured out on us because our fathers have not kept the word of the Lord” (2 Chron. 34:21).</a:t>
          </a:r>
        </a:p>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King Josiah renewed the covenant and had the people pledge themselves to it; “As long as he lived, they did not fail to follow the Lord, the God of their fathers” (2 Chron. 34:33). In following the Lord, King Josiah not only acted to stop the worship of idols and false gods, he promoted following the Lord and worship that was acceptable to the Him. As part of that worship, king Josiah celebrated the Passover to the Lord, as we read in 2 Chronicles 35. In all of this, King Josiah was careful that they would do “... what the Lord commanded through Moses” (2 Chron.35:6).</a:t>
          </a:r>
        </a:p>
      </dsp:txBody>
      <dsp:txXfrm>
        <a:off x="0" y="396011"/>
        <a:ext cx="8417691" cy="491608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9/12/2024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Celebrates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Week of September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D7893BD-152F-46A7-951C-B1D0890E2115}" type="slidenum">
              <a:rPr lang="en-US" smtClean="0"/>
              <a:t>1</a:t>
            </a:fld>
            <a:endParaRPr lang="en-US"/>
          </a:p>
        </p:txBody>
      </p:sp>
    </p:spTree>
    <p:extLst>
      <p:ext uri="{BB962C8B-B14F-4D97-AF65-F5344CB8AC3E}">
        <p14:creationId xmlns:p14="http://schemas.microsoft.com/office/powerpoint/2010/main" val="300601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spcBef>
                <a:spcPts val="0"/>
              </a:spcBef>
              <a:spcAft>
                <a:spcPts val="0"/>
              </a:spcAft>
              <a:buFont typeface="Arial" panose="020B0604020202020204" pitchFamily="34" charset="0"/>
              <a:buChar char="•"/>
            </a:pPr>
            <a:r>
              <a:rPr lang="en-US" sz="1800" b="1" u="sng"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Debates on Salvation's Nature:</a:t>
            </a:r>
            <a:r>
              <a:rPr lang="en-US" sz="1800" b="1"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 This chapter raises enduring questions about salvation's essence, especially the lingering power of the law. Even Paul grappled with these dilemmas, highlighting a key question: How can the law hold sway when believers are considered "dead" to it?</a:t>
            </a:r>
            <a:endParaRPr lang="en-US" sz="18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285750" marR="0" indent="-285750">
              <a:spcBef>
                <a:spcPts val="0"/>
              </a:spcBef>
              <a:spcAft>
                <a:spcPts val="0"/>
              </a:spcAft>
              <a:buFont typeface="Arial" panose="020B0604020202020204" pitchFamily="34" charset="0"/>
              <a:buChar char="•"/>
            </a:pPr>
            <a:r>
              <a:rPr lang="en-US" sz="1800" b="1" u="sng"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Identity in Christ:</a:t>
            </a:r>
            <a:r>
              <a:rPr lang="en-US" sz="1800" b="1"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 Paul urges believers to perceive themselves as forgiven and liberated from sin's grasp, thanks to Christ's fulfillment of the law and sacrifice for our sins. Despite sin's presence, it no longer has ultimate authority over us; we are already "dead" to it.</a:t>
            </a:r>
            <a:endParaRPr lang="en-US" sz="18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285750" marR="0" indent="-285750">
              <a:spcBef>
                <a:spcPts val="0"/>
              </a:spcBef>
              <a:spcAft>
                <a:spcPts val="0"/>
              </a:spcAft>
              <a:buFont typeface="Arial" panose="020B0604020202020204" pitchFamily="34" charset="0"/>
              <a:buChar char="•"/>
            </a:pPr>
            <a:r>
              <a:rPr lang="en-US" sz="1800" b="1" u="sng"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Freedom from Legalism:</a:t>
            </a:r>
            <a:r>
              <a:rPr lang="en-US" sz="1800" b="1"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rPr>
              <a:t> Some seek closeness to God through rule-keeping, but this leads to frustration rather than intimacy with Christ. Believers are freed from the unattainable demands of the law to walk in reliance on the Holy Spirit, reflecting Christ's holiness and righteousness without the need to earn His love through strict rule adherence.</a:t>
            </a:r>
            <a:endParaRPr lang="en-US" sz="18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How Dead Are We to the Law?</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This chapter brings up several important questions about the nature of our salvation—questions that Bible teachers and theologians still debate today. And we see how even Paul struggled with these questions as he wrote. One question that becomes obvious as we read is: How can the law still have such power if we’re “dead” to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Paul implored believers to see themselves as the Father already saw them in Christ: forgiven, and no longer under the yoke of sin. Jesus fulfilled the requirements of the law (Matt. 5:17-18) and died for the sin it both exposed and stirred up. Sin is still in the world, and so are we. But because of Christ, sin no longer has final say over us. And from that perspective, we are already “dead” to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Some people, however, try to maintain a relationship with God by observing an oppressive set of rules. Instead of intimacy with Christ, however, all they obtain is frustration. We have been released from the unattainable obligations of the law to walk in dependence upon the Holy Spirit. We begin to reflect the holiness and righteousness of Christ, even though we have ceased trying to earn His love and favor by keeping a strict set of rules.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When Is This Taking Place for Paul?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Another often-debated question from this passage is: Exactly what point of his life is Paul describing? Was he talking about his old life before he encountered the risen Christ? It has been suggested that these words (vs. 9) refer to Paul as a child or a youth who had little understanding of the demands of the law. It would seem that there came a time when the true significance of the law (especially the command “You shall not covet”) dawned on Paul—perhaps around the time of his conversion. However, he could also be speaking as a believer who nonetheless still struggled with sin and was being “put . . . to death” by the law (vs. 11.)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While Paul’s before-and-after picture is powerful and to some degree applicable, the latter argument seems stronger, especially given Paul’s words soon after this: “For in my inner being I delight in God’s law; but I see another law at work in me, waging war against the law of my mind and making me a prisoner of the law of sin at work within me. </a:t>
            </a:r>
            <a:r>
              <a:rPr lang="en-US" sz="1800" i="1" dirty="0">
                <a:effectLst/>
                <a:latin typeface="Calibri" panose="020F0502020204030204" pitchFamily="34" charset="0"/>
                <a:ea typeface="Calibri" panose="020F0502020204030204" pitchFamily="34" charset="0"/>
                <a:cs typeface="Calibri" panose="020F0502020204030204" pitchFamily="34" charset="0"/>
              </a:rPr>
              <a:t>What a wretched man I am! Who will rescue me from this body that is subject to death? </a:t>
            </a:r>
            <a:r>
              <a:rPr lang="en-US" sz="1800" dirty="0">
                <a:effectLst/>
                <a:latin typeface="Calibri" panose="020F0502020204030204" pitchFamily="34" charset="0"/>
                <a:ea typeface="Calibri" panose="020F0502020204030204" pitchFamily="34" charset="0"/>
                <a:cs typeface="Calibri" panose="020F0502020204030204" pitchFamily="34" charset="0"/>
              </a:rPr>
              <a:t>Thanks be to God, who delivers me through Jesus Christ our Lord!” (Rom. 7:22-25, emphasis added).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800" b="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DEBATED TIMING OF PAUL'S STRUGGLE: </a:t>
            </a:r>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A significant debate arises from this passage regarding when Paul was describing his struggle with the law. Was it his pre-conversion life, his youth, or his ongoing experience as a believer? The context suggests that his intense struggle may have continued even after his conversion.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800" b="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THE ONGOING BATTLE WITH SIN:</a:t>
            </a:r>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Paul's depiction of the inner conflict between delight in God's law and the power of sin within him resonates with many believers. Despite his faith, he acknowledges an ongoing struggle, emphasizing the need for deliverance through Jesus Christ.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US" sz="1800" b="1" u="sng"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DEPENDENCY ON CHRIST'S DELIVERANCE: </a:t>
            </a:r>
            <a:r>
              <a:rPr lang="en-US" sz="18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Paul's words highlight the dependency of believers on Christ's deliverance from the ongoing battle with sin. It underscores the role of faith and reliance on Jesus in overcoming the relentless power of sin in one's life.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spcBef>
                <a:spcPts val="0"/>
              </a:spcBef>
              <a:spcAft>
                <a:spcPts val="0"/>
              </a:spcAft>
              <a:buFont typeface="Arial" panose="020B060402020202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Chronicles 34–35 parallel 2 Kings 22–23. Both texts introduce the reign of King Josiah over Judah. Many of the kings of Judah and Israel did not follow God’s commands, including Josiah’s father, King Amon. He had encouraged worship at the “high places,” which were worship centers for false gods mentioned many times in Scripture. These were often located on mountains and hills (thought to be closer to heaven).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was only eight years old when he became king. Second Chronicles 34:3 says, “In the eighth year of his reign, while he was still young, he began to seek the God of his father David. In his twelfth year, he began to purge Judah and Jerusalem of high places, Asherah poles, and idols.” In the eighteenth year of his reign, the “Book of the Law of the Lord” was found and read to Josiah. He was distressed that “those who have gone before us have not kept the word of the Lord; they have not acted in accordance with all that is written in this book” (v. 21). King Josiah renewed the covenant and had the people pledge themselves to it. He worked to restore the proper worship of Yahweh in the land of Judah, including celebrating the Passover to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Proper worship is integral to following the word of the Lord. Therefore, 2 Chronicles 35 says that among the many reforms King Josiah instituted was celebration of Passover. Passover is a festival to the Lord and was to be celebrated each year. It was to remember how the Lord passed over those Israelite homes with lamb’s blood on their doorframes, sparing them from the tenth plague brought on Egypt: the death of the firstborn. However, for many years, Passover had not been observed. King Josiah led Judah in keeping the Passover as prescribed by the Lord to Moses. It was celebrated in Jerusalem on the fourteenth day of the first month, just as required by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was concerned for right worship; and so, prior to celebrating Passover, he ensured that the priests understood their duties and were prepared. He instructed the Levites to return the ark of the covenant to its proper place in the temple. David had prescribed specific duties to divisions of the Levites by families, and Josiah instructed that they prepare themselves accordingly. All of this was to do what the Lord had commanded through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King Josiah ordered, everyone observed the requirements of Passover. Moreover, the required burnt offerings were made, and all that were present kept the Feast of Unleavened Bread. By the end of the Passover, at least 37,600 small animals were offered, plus 3,800 bulls. The people, the priests, and the Levites were all there. Even some from the northern kingdom who had not been taken into captivity joined in celebrating the Passover. Right worship was observed, not according to the designs of men, but according to what the Lord God had required. Including Rehoboam, Judah had had fifteen kings before Josiah, a period of almost three hundred years. Many of these kings did evil in the eyes of the Lord. But 2 Kings 23:25 says, “Neither before nor after Josiah was there a king like him who turned to the Lord as he did—with all his heart and with all his soul and with all his strength, in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solidFill>
                  <a:srgbClr val="156082"/>
                </a:solidFill>
                <a:effectLst/>
                <a:latin typeface="Calibri" panose="020F0502020204030204" pitchFamily="34" charset="0"/>
                <a:ea typeface="Times New Roman" panose="02020603050405020304" pitchFamily="18" charset="0"/>
                <a:cs typeface="Times New Roman" panose="02020603050405020304" pitchFamily="18" charset="0"/>
              </a:rPr>
              <a:t>The Ark of the Covenant as described in the Bible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MATERIAL</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The Ark is made of acacia wood and overlaid with pure gold.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Size</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It's described as roughly 2.5 cubits long, 1.5 cubits wide, and 1.5 cubits high (approximately 4 feet by 2.5 feet by 2.5 feet).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Top</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The Ark's lid, called the mercy seat, is also made of gold.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Cherubim</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Two gold cherubim (angels) are placed on top of the Ark, facing each other with their wings stretched out and touching, forming a seat for the divine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 There are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gold rings</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each corner for two long wooden poles, also overlaid with gold, used to carry the Ark.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Here is the image of the Ark of the Covenant based on the biblical description.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200"/>
              </a:spcBef>
              <a:spcAft>
                <a:spcPts val="800"/>
              </a:spcAft>
            </a:pPr>
            <a:r>
              <a:rPr lang="en-US" sz="18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800" kern="0" dirty="0">
                <a:solidFill>
                  <a:srgbClr val="000000"/>
                </a:solidFill>
                <a:effectLst/>
                <a:latin typeface="Calibri" panose="020F0502020204030204" pitchFamily="34" charset="0"/>
              </a:rPr>
              <a:t>accordance with all the Law of Moses.”</a:t>
            </a:r>
            <a:r>
              <a:rPr lang="en-US" sz="2800" dirty="0">
                <a:effectLst/>
              </a:rPr>
              <a:t>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More than Liturgy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my childhood, attending church was like breathing— something my family did without question. I believed in God, but enjoyed church as a time to play with my friends. During my teenage years, our family’s church attendance reduced to a couple Sundays a month. My parents were too tired from their jobs to get us ready for church. But the ritual of going to church every Sunday had become a part of me. I would get myself up every Sunday morning and walk to the closest church. My neighborhood church used liturgy in worship instead of spontaneous worship like our family church. But I enjoyed the Sunday school class before the worship service, so I attended the worship and repeated the liturgy like everyone else. At 15, I attended a youth camp and accepted Jesus as my Savior. The following Sunday, something was different as I read the Apostles’ Creed. These words meant something to my life. I wasn’t just repeating words; I was worshiping God through the liturgy. I began to understand why we read the liturgies every Sunday. It was an acknowledgement of what God had done for us. For many Sundays afterward, tears ran down my face as I worshiped God through the words. When I first started attending my neighborhood church, I remember thinking it was boring. I missed my family’s church. Yet, once I knew Jesus personally and had the Holy Spirit living within me, I understood the “why” to repeating the liturgy every Sunday.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 you feel about the rituals or traditions of various churches?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might church rituals mean to someone with faith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is in your mind when you participate in communion, offering, altar prayer, etc.?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 you feel about the rituals or traditions of various churches?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might church rituals mean to someone with faith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is in your mind when you participate in communion, offering, altar prayer, etc.?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4023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Embracing Rituals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&gt;&lt;&gt;&lt;&gt;&lt;&gt;&lt;&gt;&lt;&gt;&lt;&gt;&lt;&gt;&lt;&gt;&lt;&gt;&lt;&gt;&lt;&gt;&lt;&gt;&lt;</a:t>
            </a: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Embracing Rituals</a:t>
            </a: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When Josiah kept the Passover ritual, he became a model of ritual faithfulness that originated in his heart. God has instituted certain rituals in the new covenant. At least two come immediately to mind: baptism and the Lord’s Supper. Baptism is a ritual reenactment of Christ’s burial and resurrection (Romans 6:3-4; Colossians 2:12). The Lord’s Supper reenacts the Passover meal that Jesus shared with His followers the night He was betrayed (Matthew 26:17-29; Mark 14:12-26; Luke 22:7-23). The meal remembers Christ’s sacrifice and death and focuses our attention and hope on His future return (1 Corinthians 5:7-8; 11:23-26).</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These rituals invite us to participate in God’s mission and God’s story of redemptive history. They are touchstones of continuity and stability. They teach and remind, and God delights in our obedience as we seek Him through what He has commanded.</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&gt;&lt;&gt;&lt;&gt;&lt;&gt;&lt;&gt;&lt;&gt;&lt;&gt;&lt;&gt;&lt;&gt;&lt;&gt;&lt;&gt;&lt;&gt;&lt;&gt;&lt;</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account of Josiah celebrating Passover in 2 Chronicles 35:1–6, 16–19 highlights several spiritual lessons and principles that are relevant for personal reflection and community worship. Here are the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1. Faithfulness to God's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commitment to celebrating</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the Passover according to the instructions given to Moses (2 Chronicles 35:6)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emphasizes the importance of obeying God's Word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Josiah didn't follow his own way or the traditions of previous kings but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sought to align the celebration strictly with what was commanded by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a:t>
            </a:r>
            <a:r>
              <a:rPr lang="en-US" sz="1800"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underscores the need for believers to study Scripture and strive to live according to its guidance, being faithful in both big and small acts of obedience</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2. Spiritual Renewal and Revival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celebration of the Passover was part of a broader spiritual revival. After the neglect of religious practices by previous kings</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 Josiah’s leadership brought a return to worship and observance of God's laws.</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reflects the theme of spiritual renewal, where individuals and communities can experience revival by returning to God, repenting, and restoring what has been neglected.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3. Leadership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As king, Josiah </a:t>
            </a: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set an example of dedication to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He took an active role in organizing the Passover, ensuring that the priests and Levites were prepared (2 Chronicles 35:2-3). </a:t>
            </a:r>
            <a:r>
              <a:rPr lang="en-US" sz="1800"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This shows the importance of leadership in fostering and facilitating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b="1"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It highlights that those in positions of authority, whether in families, churches, or communities, have a responsibility to lead others toward faithful worship of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4. Community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entire nation of Israel participated in the Passover celebration, with both leaders and the people engaged in the event. This illustrates the communal aspect of worship, where all members of the faith community come together in unity to honor God. Worship is not a private matter but something that should be shared among believers, reinforcing the bond of faith within the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5. Joy in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text notes that such a Passover had not been celebrated since the days of Samuel the prophet (2 Chronicles 35:18), highlighting the joy and significance of rediscovering a forgotten practice. When believers return to obedience and honor God as He commands, there is great joy and fulfillment. Josiah's celebration serves as a reminder that true joy is found in worshiping God according to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6. The Power of Righteousness in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righteous reign is contrasted with the kings who preceded him, emphasizing that godly leadership can bring about positive transformation and blessing in a nation. His dedication to God and His law led to national renewal, teaching that the influence of a righteous leader can have a profound impact on the spiritual health of a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Through these lessons, the account of Josiah's Passover reminds us of the value of faithfulness, community, and joyful obedience in worshiping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0" dirty="0">
                <a:solidFill>
                  <a:srgbClr val="000000"/>
                </a:solidFill>
                <a:effectLst/>
                <a:latin typeface="Calibri" panose="020F0502020204030204" pitchFamily="34" charset="0"/>
                <a:ea typeface="Aptos" panose="020B0004020202020204" pitchFamily="34" charset="0"/>
              </a:rPr>
              <a:t>When Josiah kept the Passover ritual, he became a model of ritual faithfulness that originated 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Life Response: Remember why you worship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have determined the significance of remembering why we worship God through various rituals. Now, we must  remember why they worship God in the various 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Routines can become robotic. We go to church and sing the same hymns every Sunday and never stop to think what the words mean or apply them to our lives. We are admonished in God’s Word that whatever we do in worshiping, we should honor Jesus and as a form of giving thanks. “And whatever you do, whether in word or deed, do it all in the name of the Lord Jesus, giving thanks to God the Father through him” (Col. 3:17).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all worship God in a particular way. This week, ask yourself the question “Why?” every time you worship God in your personal time, at church, or even at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SERVE THE LORD YOUR GOD</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commands did Josiah give to the priests and Levites?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encouraged the priests in the service of the temple. He instructed the Levites to put the ark of the covenant back into the temple and to prepare themselves according to the instructions given by King David. The Levites were to consecrate themselves, position themselves in the holy place, and slaughter the Passover lambs for the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do you think Josiah ordered the ark to be put in the temple?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desire was to follow the instructions that God had given through Moses. According to those instructions, the ark was to be in the Most Holy Place of the temple, as it had been in the tabernacle. It was not to be carried about by the Levites.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NOT SINCE THE DAYS OF SAMUEL</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Verse 16 begins, “So at that time the entire service of the LORD was carried out.” What time does this refer to?</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the Lord commanded Moses, the Passover was celebrated on the fourteenth day of the first month, followed by the Feast of Unleavened Bread. All the preparations for the service of the Lord were completed as required. Josiah’s Passover celebration occurred in the eighteenth year of his reign, after the Book of the Law had been found.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was Josiah’s Passover so different from any other?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 stands out because of its faithfulness to the instructions of God that are recorded in the law. Josiah paid attention to the details: “When, where, and how?”</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24210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Heavenly Father, rekindle our appreciation for Your rituals! Focus our hearts and minds when we observe these rituals so that we might remember Your salvation and recommit our lives to You. Show us how we can observe these rituals of worship without becoming ritualistic. We pray in the name of Jesus.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Embrace God’s rituals.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Serve the Lord Your God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Chronicles 35:1–6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Not Since the Days of Samuel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Chronicles 35:16–19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Rituals or Ritualism?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When you hear or read the word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is your immediate reaction positive or negative? Chances are your first reaction is negative, as the word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conjures up mental images of tedious formal ceremonies that bear little relevance to reality. We may also think rituals are just “going through the motions” of a periodic observance, where one’s thoughts and attitude don’t match one’s actions while the ritual is underway (examples: Isaiah 29:13; Mark 7:6-8).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But aren’t celebrations of birthdays, anniversaries, graduations, etc., rituals in a good sense? Perhaps we can move toward clarity by distinguishing between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a good thing and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ritualism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a bad thing. We humans need ritual, in its best sense, for the formation and flourishing of our relationships. Rightly practiced, rituals help us remember the past as it explains the present and helps us plan wisely for the future (example: 1 Corinthians 11:23-26). Regarding our worship of God, rituals only have meaning if they are followed with obedience to God (examples: Isaiah 1:11-17; 1 Corinthians 7:19). Further, ritualism without discernment risks placing a person under divine judgment (example: 11:27-30)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knows our need for ritual. That’s why He established annual feasts (Exodus 23:17; etc.) for the Old Testament covenant people. Today’s study examines the renewed practice of one such ritual.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Crowned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Restorations—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wanna</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shout! Hallelujah, thank You,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Crowned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Restorations—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wanna</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shout! Hallelujah, thank You,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314765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Chronicles 35:18 says, “The Passover had not been observed like this in Israel since the days of the prophet Samuel; and none of the kings of Israel had ever celebrated such a Passover as did Josiah” (also compare 2 Kings 23:22). Josiah’s Passover was unique, even compared to the observances under Hezekiah or the observances under Solomon and King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Two distinctives set Josiah’s Passover celebration apart. First, under Hezekiah, the temple had not been purified and not all the priests had been consecrated, so the Passover was observed in the second month, following the principle given in Numbers 9:9–12 (2 Chron. 30:3). Under Josiah, the temple had been cleansed and all was in order, allowing the celebration to take place on the fourteenth day of the first month, as commanded by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Josiah’s Passover had a great number of sacrifices. Second Chronicles 35:7–9 says more than 33,000 Passover offerings were provided for the Passover under Josiah, compared to 19,000 for the Passover under Hezekiah.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was Josiah so committed to the Passover celebration? We worship God for who He is and for what He has done. Passover was a celebration of God’s deliverance from the plague of death, and Josiah celebrated that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Organizing the Levites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Ithamar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(see 1 Chron. 24:1–2).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the Instructions to the Levites?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commentator Warren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Wiersbe</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Organizing the Levites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Ithamar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(see 1 Chron. 24:1–2).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the Instructions to the Levites?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commentator Warren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Wiersbe</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2034234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45696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7262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888119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42913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0716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759206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100062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2708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3715937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7641053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96398490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7087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82929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80614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1251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6185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14102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865990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0171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alphaModFix amt="40000"/>
            <a:lum/>
          </a:blip>
          <a:srcRect/>
          <a:stretch>
            <a:fillRect l="-2000" r="-2000"/>
          </a:stretch>
        </a:blip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1178248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l="-4000" t="8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effectLst/>
                <a:latin typeface="Arial Black" panose="020B0A04020102020204" pitchFamily="34" charset="0"/>
                <a:ea typeface="Calibri" panose="020F0502020204030204" pitchFamily="34" charset="0"/>
                <a:cs typeface="Calibri" panose="020F0502020204030204" pitchFamily="34" charset="0"/>
              </a:rPr>
              <a:t>Week of September 22</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6800543" y="4347921"/>
            <a:ext cx="5107678" cy="2263917"/>
          </a:xfr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marL="0" marR="0" algn="l">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Josiah celebrated the Passover to the LORD in Jerusalem, and the Passover lamb was slaughtered on the fourteenth day of the first month. </a:t>
            </a:r>
          </a:p>
          <a:p>
            <a:pPr marL="0" marR="0">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—2 Chronicles 35:1 NIV</a:t>
            </a:r>
          </a:p>
        </p:txBody>
      </p:sp>
      <p:sp>
        <p:nvSpPr>
          <p:cNvPr id="2" name="Title 1">
            <a:extLst>
              <a:ext uri="{FF2B5EF4-FFF2-40B4-BE49-F238E27FC236}">
                <a16:creationId xmlns:a16="http://schemas.microsoft.com/office/drawing/2014/main" id="{213E2637-4C28-4354-AB8B-932F24596E7C}"/>
              </a:ext>
            </a:extLst>
          </p:cNvPr>
          <p:cNvSpPr>
            <a:spLocks noGrp="1"/>
          </p:cNvSpPr>
          <p:nvPr>
            <p:ph type="ctrTitle"/>
          </p:nvPr>
        </p:nvSpPr>
        <p:spPr>
          <a:xfrm>
            <a:off x="0" y="0"/>
            <a:ext cx="7849935" cy="668289"/>
          </a:xfrm>
          <a:gradFill>
            <a:gsLst>
              <a:gs pos="0">
                <a:schemeClr val="accent1">
                  <a:lumMod val="40000"/>
                  <a:lumOff val="60000"/>
                </a:schemeClr>
              </a:gs>
              <a:gs pos="32000">
                <a:schemeClr val="accent1">
                  <a:lumMod val="60000"/>
                  <a:lumOff val="40000"/>
                </a:schemeClr>
              </a:gs>
              <a:gs pos="69000">
                <a:schemeClr val="accent1">
                  <a:lumMod val="20000"/>
                  <a:lumOff val="80000"/>
                </a:schemeClr>
              </a:gs>
              <a:gs pos="100000">
                <a:schemeClr val="accent1">
                  <a:lumMod val="75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4000" b="1" cap="small" dirty="0">
                <a:solidFill>
                  <a:schemeClr val="tx1"/>
                </a:solidFill>
                <a:latin typeface="Arial Black" panose="020B0A04020102020204" pitchFamily="34" charset="0"/>
              </a:rPr>
              <a:t>Josiah Celebrates Passover</a:t>
            </a:r>
          </a:p>
        </p:txBody>
      </p:sp>
    </p:spTree>
    <p:extLst>
      <p:ext uri="{BB962C8B-B14F-4D97-AF65-F5344CB8AC3E}">
        <p14:creationId xmlns:p14="http://schemas.microsoft.com/office/powerpoint/2010/main" val="3200626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A28FAC5-20F2-D53F-ED64-85B613C9F6AB}"/>
              </a:ext>
            </a:extLst>
          </p:cNvPr>
          <p:cNvSpPr/>
          <p:nvPr/>
        </p:nvSpPr>
        <p:spPr>
          <a:xfrm flipH="1">
            <a:off x="58410" y="-72721"/>
            <a:ext cx="12192000" cy="6858000"/>
          </a:xfrm>
          <a:prstGeom prst="rect">
            <a:avLst/>
          </a:prstGeom>
          <a:blipFill dpi="0" rotWithShape="1">
            <a:blip r:embed="rId3"/>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B941D59-0812-4FA5-ACD2-C6292795C75E}"/>
              </a:ext>
            </a:extLst>
          </p:cNvPr>
          <p:cNvSpPr txBox="1"/>
          <p:nvPr/>
        </p:nvSpPr>
        <p:spPr>
          <a:xfrm>
            <a:off x="3070751" y="1205940"/>
            <a:ext cx="8810844" cy="5481693"/>
          </a:xfrm>
          <a:prstGeom prst="rect">
            <a:avLst/>
          </a:prstGeom>
          <a:solidFill>
            <a:schemeClr val="bg1">
              <a:alpha val="20000"/>
            </a:scheme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16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Organizing the Levites and Priests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Ithamar</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(see 1 Chron. 24:1–2).</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Why the Instructions to the Levites?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commentator Warren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Wiersbe</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p>
        </p:txBody>
      </p:sp>
      <p:grpSp>
        <p:nvGrpSpPr>
          <p:cNvPr id="13" name="Group 12">
            <a:extLst>
              <a:ext uri="{FF2B5EF4-FFF2-40B4-BE49-F238E27FC236}">
                <a16:creationId xmlns:a16="http://schemas.microsoft.com/office/drawing/2014/main" id="{37D6C932-7F20-4CBC-A7DF-93F9E3F0A4ED}"/>
              </a:ext>
            </a:extLst>
          </p:cNvPr>
          <p:cNvGrpSpPr/>
          <p:nvPr/>
        </p:nvGrpSpPr>
        <p:grpSpPr>
          <a:xfrm>
            <a:off x="141490" y="158559"/>
            <a:ext cx="11499320" cy="6607557"/>
            <a:chOff x="199385" y="140789"/>
            <a:chExt cx="11499320" cy="6607557"/>
          </a:xfrm>
        </p:grpSpPr>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113237"/>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rapezoid 2">
            <a:extLst>
              <a:ext uri="{FF2B5EF4-FFF2-40B4-BE49-F238E27FC236}">
                <a16:creationId xmlns:a16="http://schemas.microsoft.com/office/drawing/2014/main" id="{73F7E2B0-A1A3-65A5-9CFF-C2AAB986DEBB}"/>
              </a:ext>
            </a:extLst>
          </p:cNvPr>
          <p:cNvSpPr/>
          <p:nvPr/>
        </p:nvSpPr>
        <p:spPr>
          <a:xfrm>
            <a:off x="668011" y="2934270"/>
            <a:ext cx="2402740" cy="3728903"/>
          </a:xfrm>
          <a:prstGeom prst="trapezoid">
            <a:avLst>
              <a:gd name="adj" fmla="val 5588"/>
            </a:avLst>
          </a:prstGeom>
          <a: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a:blipFill>
          <a:ln>
            <a:solidFill>
              <a:schemeClr val="accent1">
                <a:lumMod val="75000"/>
              </a:schemeClr>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6"/>
            <a:ext cx="10515600" cy="807394"/>
          </a:xfrm>
          <a:ln>
            <a:solidFill>
              <a:schemeClr val="accent1">
                <a:lumMod val="75000"/>
              </a:schemeClr>
            </a:solidFill>
          </a:ln>
        </p:spPr>
        <p:txBody>
          <a:bodyPr>
            <a:normAutofit fontScale="90000"/>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549901"/>
            <a:ext cx="683339" cy="365125"/>
          </a:xfrm>
          <a:ln>
            <a:solidFill>
              <a:schemeClr val="accent1">
                <a:lumMod val="75000"/>
              </a:schemeClr>
            </a:solidFill>
          </a:ln>
        </p:spPr>
        <p:txBody>
          <a:bodyPr/>
          <a:lstStyle/>
          <a:p>
            <a:fld id="{D8DA9DAA-006C-4F4B-980E-E3DF019B24E2}" type="slidenum">
              <a:rPr lang="en-US" sz="2000" smtClean="0">
                <a:solidFill>
                  <a:schemeClr val="tx1"/>
                </a:solidFill>
                <a:latin typeface="Arial Black" panose="020B0A04020102020204" pitchFamily="34" charset="0"/>
              </a:rPr>
              <a:pPr/>
              <a:t>10</a:t>
            </a:fld>
            <a:endParaRPr lang="en-US" sz="2000"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3393020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1371600" y="624820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tx1"/>
                </a:solidFill>
                <a:latin typeface="Arial Black" panose="020B0A04020102020204" pitchFamily="34" charset="0"/>
              </a:rPr>
              <a:pPr/>
              <a:t>11</a:t>
            </a:fld>
            <a:endParaRPr lang="en-US" sz="20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925102187"/>
              </p:ext>
            </p:extLst>
          </p:nvPr>
        </p:nvGraphicFramePr>
        <p:xfrm>
          <a:off x="3457658" y="1341410"/>
          <a:ext cx="8417691" cy="5312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118535"/>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AA884-08EB-4054-8589-12EEFADBD5E1}"/>
              </a:ext>
            </a:extLst>
          </p:cNvPr>
          <p:cNvCxnSpPr>
            <a:cxnSpLocks/>
          </p:cNvCxnSpPr>
          <p:nvPr/>
        </p:nvCxnSpPr>
        <p:spPr>
          <a:xfrm>
            <a:off x="725905" y="665542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E90A537-F0CD-4961-B65D-4CC417ED85CB}"/>
              </a:ext>
            </a:extLst>
          </p:cNvPr>
          <p:cNvPicPr>
            <a:picLocks noChangeAspect="1"/>
          </p:cNvPicPr>
          <p:nvPr/>
        </p:nvPicPr>
        <p:blipFill>
          <a:blip r:embed="rId8">
            <a:extLst>
              <a:ext uri="{28A0092B-C50C-407E-A947-70E740481C1C}">
                <a14:useLocalDpi xmlns:a14="http://schemas.microsoft.com/office/drawing/2010/main" val="0"/>
              </a:ext>
            </a:extLst>
          </a:blip>
          <a:srcRect l="2295" r="2295"/>
          <a:stretch/>
        </p:blipFill>
        <p:spPr>
          <a:xfrm>
            <a:off x="656750" y="1937460"/>
            <a:ext cx="2604700" cy="3802005"/>
          </a:xfrm>
          <a:prstGeom prst="ellipse">
            <a:avLst/>
          </a:prstGeom>
          <a:ln w="190500" cap="rnd">
            <a:solidFill>
              <a:schemeClr val="accent1">
                <a:lumMod val="5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924846" y="1371600"/>
            <a:ext cx="0" cy="548640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01044" y="1260320"/>
            <a:ext cx="118872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63472" y="1483738"/>
            <a:ext cx="8056445" cy="5807642"/>
          </a:xfrm>
          <a:prstGeom prst="rect">
            <a:avLst/>
          </a:prstGeom>
          <a:solidFill>
            <a:schemeClr val="bg1">
              <a:alpha val="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rPr>
              <a:t>The Feast of Unleavened Bread</a:t>
            </a: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Just as Passover commemorated the night that God spared the firstborns of Israel while in Egypt, the Feast of Unleavened Bread commemorates God’s deliverance from slavery in Egypt. Daily burnt offerings were required during the days of the feast, in addition to the regular burnt offerings (Num. 28:16–23). Exodus 13:7 instructs Israel to eat only unleavened bread during the seven days of the feast and that “nothing with yeast in it is to be seen among you, nor shall any yeast be seen anywhere within your borders.”</a:t>
            </a:r>
          </a:p>
          <a:p>
            <a:pPr marL="0" marR="0" indent="0">
              <a:lnSpc>
                <a:spcPct val="107000"/>
              </a:lnSpc>
              <a:spcBef>
                <a:spcPts val="0"/>
              </a:spcBef>
              <a:spcAft>
                <a:spcPts val="0"/>
              </a:spcAft>
              <a:buNone/>
            </a:pP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In the New Testament, leaven or yeast occasionally symbolizes wrongful teaching or sin. This aspect of the Feast of Unleavened Bread can be a reminder of the pervasiveness of sin and our need of a Savior. It also reminds us of how we are to live now. In 1 Corinthians 5:6–7 Paul writes that since Christ, our Passover lamb, has been sacrificed, we are to get rid of the “old yeast” and live as we “really are,” new batches, without yeast.</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473966" y="484445"/>
            <a:ext cx="5289978" cy="655637"/>
          </a:xfrm>
          <a:prstGeom prst="rect">
            <a:avLst/>
          </a:prstGeom>
          <a:noFill/>
        </p:spPr>
        <p:txBody>
          <a:bodyPr vert="horz" lIns="0" tIns="0" rIns="0" bIns="0" rtlCol="0" anchor="t" anchorCtr="0">
            <a:normAutofit fontScale="925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Arial Black" panose="020B0A04020102020204" pitchFamily="34" charset="0"/>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950524" y="1308164"/>
            <a:ext cx="2479541" cy="365125"/>
          </a:xfrm>
          <a:prstGeom prst="rect">
            <a:avLst/>
          </a:prstGeom>
          <a:solidFill>
            <a:schemeClr val="accent1">
              <a:lumMod val="50000"/>
            </a:schemeClr>
          </a:solidFill>
          <a:ln>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720277" y="4846320"/>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latin typeface="Arial Black" panose="020B0A04020102020204" pitchFamily="34" charset="0"/>
              </a:rPr>
              <a:pPr algn="r">
                <a:spcAft>
                  <a:spcPts val="600"/>
                </a:spcAft>
              </a:pPr>
              <a:t>12</a:t>
            </a:fld>
            <a:endParaRPr lang="en-US" b="1" cap="all" spc="100" dirty="0">
              <a:latin typeface="Arial Black" panose="020B0A04020102020204" pitchFamily="34" charset="0"/>
            </a:endParaRPr>
          </a:p>
        </p:txBody>
      </p:sp>
      <p:pic>
        <p:nvPicPr>
          <p:cNvPr id="3" name="Picture 2">
            <a:extLst>
              <a:ext uri="{FF2B5EF4-FFF2-40B4-BE49-F238E27FC236}">
                <a16:creationId xmlns:a16="http://schemas.microsoft.com/office/drawing/2014/main" id="{0484BDB3-6C9D-4A4C-8FBA-E7A45DA6B6ED}"/>
              </a:ext>
            </a:extLst>
          </p:cNvPr>
          <p:cNvPicPr>
            <a:picLocks noChangeAspect="1"/>
          </p:cNvPicPr>
          <p:nvPr/>
        </p:nvPicPr>
        <p:blipFill>
          <a:blip r:embed="rId3">
            <a:extLst>
              <a:ext uri="{28A0092B-C50C-407E-A947-70E740481C1C}">
                <a14:useLocalDpi xmlns:a14="http://schemas.microsoft.com/office/drawing/2010/main" val="0"/>
              </a:ext>
            </a:extLst>
          </a:blip>
          <a:srcRect t="19284" b="19284"/>
          <a:stretch/>
        </p:blipFill>
        <p:spPr>
          <a:xfrm>
            <a:off x="9029776" y="1908416"/>
            <a:ext cx="3191674" cy="3485693"/>
          </a:xfrm>
          <a:prstGeom prst="snip2DiagRect">
            <a:avLst>
              <a:gd name="adj1" fmla="val 36429"/>
              <a:gd name="adj2" fmla="val 6112"/>
            </a:avLst>
          </a:prstGeom>
          <a:solidFill>
            <a:schemeClr val="accent1">
              <a:lumMod val="50000"/>
            </a:schemeClr>
          </a:solidFill>
          <a:ln w="88900" cap="sq">
            <a:solidFill>
              <a:schemeClr val="accent1">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7D99CEF-3F25-823A-A14D-1B84D1C55DA6}"/>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Serve the Lord Your God - 2 Chronicles 35:1–6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1" y="1095126"/>
            <a:ext cx="7283092"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Josiah celebrated the Passover to the LORD in Jerusalem, and the Passover lamb was slaughtered on the fourteenth day of the first month.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He appointed the priests to their duties and encouraged them in the service of the LORD’s temple. </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He said to the Levites, who instructed all Israel and who had been consecrated to the LORD: “Put the sacred ark in the temple that Solomon son of David king of Israel built. It is not to be carried about on your shoulders. Now serve the LORD your God and his people Israel.</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determined to follow the commandments of the Lord, which were rediscovered in the temple during his reign.</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king realized that celebrating the Passover was a commandment of the law.</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Judah had not celebrated Passover for many years until King Josiah decided to re-establish it.</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ensures that everyone knows their responsibilities in the celebration of Passover.</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leads the people to consecrate themselves and demonstrate their service to the Lord through worship.</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people are instructed on why and how they are to worship the Lord at Passover.</a:t>
            </a:r>
          </a:p>
          <a:p>
            <a:pPr marL="0" marR="0" indent="0">
              <a:lnSpc>
                <a:spcPct val="107000"/>
              </a:lnSpc>
              <a:spcBef>
                <a:spcPts val="0"/>
              </a:spcBef>
              <a:spcAft>
                <a:spcPts val="0"/>
              </a:spcAft>
              <a:buClr>
                <a:schemeClr val="accent1">
                  <a:lumMod val="50000"/>
                </a:schemeClr>
              </a:buClr>
              <a:buNone/>
            </a:pPr>
            <a:endPar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47092" y="959502"/>
            <a:ext cx="111556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0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Josiah Celebrates Passover</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13</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5487854"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5054887-9E33-8BF2-A51E-6FCF9F45C163}"/>
              </a:ext>
            </a:extLst>
          </p:cNvPr>
          <p:cNvSpPr txBox="1"/>
          <p:nvPr/>
        </p:nvSpPr>
        <p:spPr>
          <a:xfrm>
            <a:off x="4303139" y="3054440"/>
            <a:ext cx="3919228" cy="2954655"/>
          </a:xfrm>
          <a:prstGeom prst="rect">
            <a:avLst/>
          </a:prstGeom>
          <a:noFill/>
        </p:spPr>
        <p:txBody>
          <a:bodyPr wrap="square">
            <a:spAutoFit/>
          </a:bodyPr>
          <a:lstStyle/>
          <a:p>
            <a:pPr>
              <a:spcBef>
                <a:spcPts val="600"/>
              </a:spcBef>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Prepare yourselves by families in your divisions, according to the instructions written by David king of Israel and by his son Solomon. </a:t>
            </a:r>
          </a:p>
          <a:p>
            <a:pPr>
              <a:spcBef>
                <a:spcPts val="600"/>
              </a:spcBef>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“Stand in the holy place with a group of Levites for each subdivision of the families of your fellow Israelites, the lay people. </a:t>
            </a:r>
          </a:p>
          <a:p>
            <a:pPr>
              <a:spcBef>
                <a:spcPts val="600"/>
              </a:spcBef>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Slaughter the Passover lambs, consecrate yourselves and prepare the lambs for your fellow Israelites, doing what the LORD commanded through Moses.”</a:t>
            </a:r>
          </a:p>
        </p:txBody>
      </p:sp>
      <p:pic>
        <p:nvPicPr>
          <p:cNvPr id="2" name="Picture 1" descr="See related image detail. king josiah | Found on Uploaded by user | David bible, Bible pictures ...">
            <a:extLst>
              <a:ext uri="{FF2B5EF4-FFF2-40B4-BE49-F238E27FC236}">
                <a16:creationId xmlns:a16="http://schemas.microsoft.com/office/drawing/2014/main" id="{61FDEEEF-8505-947B-04E6-92AA374C49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3796" y="3429001"/>
            <a:ext cx="2614072" cy="3186232"/>
          </a:xfrm>
          <a:prstGeom prst="rect">
            <a:avLst/>
          </a:prstGeom>
          <a:solidFill>
            <a:srgbClr val="FFFFFF">
              <a:shade val="85000"/>
            </a:srgbClr>
          </a:solidFill>
          <a:ln w="190500" cap="sq">
            <a:solidFill>
              <a:schemeClr val="accent1">
                <a:lumMod val="5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 Since the Days of Samuel - 2 Chronicles 35:16–19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3" y="1095128"/>
            <a:ext cx="5662091" cy="3557084"/>
          </a:xfrm>
          <a:prstGeom prst="rect">
            <a:avLst/>
          </a:prstGeom>
          <a:no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16 So at that time the entire service of the LORD was carried out for the celebration of the Passover and the offering of burnt offerings on the altar of the LORD, as King Josiah had ordered.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The Israelites who were present celebrated the Passover at that time and observed the Festival of Unleavened Bread for seven days.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18 The Passover had not been observed like this in Israel since the days of the prophet Samuel; and none of the kings of Israel had ever celebrated such a Passover as did Josiah, with the priests, the Levites and all Judah and Israel who were there with the people of Jerusalem.</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19 This Passover was celebrated in the eighteenth year of Josiah’s reign.</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35244" y="1038912"/>
            <a:ext cx="5457372" cy="5410520"/>
          </a:xfrm>
          <a:prstGeom prst="rect">
            <a:avLst/>
          </a:prstGeom>
          <a:no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Everyone, even those in Judah and Israel celebrated the Passover as King Josiah ordered.</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obeyed the Lord’s instructions on how to celebrate the Passover.</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Many kings before King Josiah had neglected to worship God through the celebration of the Passover.</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940356"/>
            <a:ext cx="111556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78851"/>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0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Josiah Celebrates Passover</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17007"/>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057613" y="35666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latin typeface="Arial Black" panose="020B0A04020102020204" pitchFamily="34" charset="0"/>
              </a:rPr>
              <a:pPr algn="r">
                <a:spcAft>
                  <a:spcPts val="600"/>
                </a:spcAft>
              </a:pPr>
              <a:t>14</a:t>
            </a:fld>
            <a:endParaRPr lang="en-US" sz="1600"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627270"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117865" flipH="1">
            <a:off x="8476917" y="3803832"/>
            <a:ext cx="2505168" cy="2645705"/>
          </a:xfrm>
          <a:prstGeom prst="rect">
            <a:avLst/>
          </a:prstGeom>
          <a:solidFill>
            <a:schemeClr val="accent1">
              <a:lumMod val="50000"/>
            </a:schemeClr>
          </a:solidFill>
          <a:ln w="190500" cap="sq">
            <a:solidFill>
              <a:schemeClr val="accent1">
                <a:lumMod val="5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052016" cy="515032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than Liturgy</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my childhood, attending church was like breathing— something my family did without question. I believed in God, but enjoyed church as a time to play with my friends. During my teenage years, our family’s church attendance reduced to a couple Sundays a month. My parents were too tired from their jobs to get us ready for church. But the ritual of going to church every Sunday had become a part of me. I would get myself up every Sunday morning and walk to the closest church. My neighborhood church used liturgy in worship instead of spontaneous worship like our family church. But I enjoyed the Sunday school class before the worship service, so I attended the worship and repeated the liturgy like everyone else. At 15, I attended a youth camp and accepted Jesus as my Savior. The following Sunday, something was different as I read the Apostles’ Creed. These words meant something to my life. I wasn’t just repeating words; I was worshiping God through the liturgy. I began to understand why we read the liturgies every Sunday. It was an acknowledgement of what God had done for us. For many Sundays afterward, tears ran down my face as I worshiped God through the words. When I first started attending my neighborhood church, I remember thinking it was boring. I missed my family’s church. Yet, once I knew Jesus personally and had the Holy Spirit living within me, I understood the “why” to repeating the liturgy every Sunday.</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Identify ways you can remember why you worship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733" y="478599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272614" flipH="1">
            <a:off x="9817131" y="1570748"/>
            <a:ext cx="2231628"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052016" cy="435587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than Liturgy</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do you feel about the rituals or traditions of various churches?</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might church rituals mean to someone with faith in Jesus?</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is in your mind when you participate in communion, offering, altar prayer, etc.?</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Identify ways you can remember why you worship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16</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733" y="478599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272614" flipH="1">
            <a:off x="9817131" y="1570748"/>
            <a:ext cx="2231628"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0813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1054611" y="4011930"/>
            <a:ext cx="4480560" cy="0"/>
          </a:xfrm>
          <a:prstGeom prst="line">
            <a:avLst/>
          </a:prstGeom>
          <a:ln w="127000">
            <a:solidFill>
              <a:schemeClr val="accent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accent1">
              <a:lumMod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985086" y="1600397"/>
            <a:ext cx="8959012" cy="4457695"/>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Josiah kept the Passover ritual, he became a model of ritual faithfulness that originated in his heart. God has instituted certain rituals in the new covenant. At least two come immediately to mind: baptism and the Lord’s Supper. Baptism is a ritual reenactment of Christ’s burial and resurrection (Romans 6:3-4; Colossians 2:12). The Lord’s Supper reenacts the Passover meal that Jesus shared with His followers the night He was betrayed (Matthew 26:17-29; Mark 14:12-26; Luke 22:7-23). The meal remembers Christ’s sacrifice and death and focuses our attention and hope on His future return (1 Corinthians 5:7-8; 11:23-26).</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These rituals invite us to participate in God’s mission and God’s story of redemptive history. They are touchstones of continuity and stability. They teach and remind, and God delights in our obedience as we seek Him through what He has commanded.</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Embracing Rituals</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820402" y="587616"/>
            <a:ext cx="641563"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17</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584775"/>
          </a:xfrm>
          <a:prstGeom prst="rect">
            <a:avLst/>
          </a:prstGeom>
          <a:solidFill>
            <a:schemeClr val="accent1">
              <a:lumMod val="50000"/>
            </a:schemeClr>
          </a:solidFill>
        </p:spPr>
        <p:txBody>
          <a:bodyPr wrap="square">
            <a:spAutoFit/>
          </a:bodyPr>
          <a:lstStyle/>
          <a:p>
            <a:r>
              <a:rPr lang="en-US" sz="3200" b="1" cap="small" dirty="0">
                <a:solidFill>
                  <a:schemeClr val="bg1"/>
                </a:solidFill>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447802" y="2788135"/>
            <a:ext cx="9783047" cy="2906886"/>
          </a:xfrm>
          <a:prstGeom prst="rect">
            <a:avLst/>
          </a:prstGeom>
          <a:no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Giving Thanks</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Routines can become robotic. We go to church and sing the same hymns every Sunday and never stop to think what the words mean or apply them to our lives. We are admonished in God’s Word that whatever we do in worshiping, we should honor Jesus and as a form of giving thanks. “And whatever you do, whether in word or deed, do it all in the name of the Lord Jesus, giving thanks to God the Father through him” (Col. 3:17).</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77001" y="1472075"/>
            <a:ext cx="10199364" cy="1384995"/>
          </a:xfrm>
          <a:prstGeom prst="rect">
            <a:avLst/>
          </a:prstGeom>
          <a:solidFill>
            <a:schemeClr val="bg1">
              <a:alpha val="0"/>
            </a:schemeClr>
          </a:solidFill>
        </p:spPr>
        <p:txBody>
          <a:bodyPr wrap="square">
            <a:spAutoFit/>
          </a:bodyPr>
          <a:lstStyle/>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We have determined the significance of remembering why we worship God through various rituals. Now, we must  remember why they worship God in the various ways.</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480438" y="423333"/>
            <a:ext cx="579922"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18</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114675" y="420538"/>
            <a:ext cx="7327183" cy="369332"/>
          </a:xfrm>
          <a:prstGeom prst="rect">
            <a:avLst/>
          </a:prstGeom>
          <a:no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Remember why you worship God.</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374690" y="121690"/>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48930" y="629267"/>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651474" y="1242391"/>
            <a:ext cx="6563031" cy="4373217"/>
          </a:xfr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p>
            <a:pPr marL="0" marR="0"/>
            <a:r>
              <a:rPr lang="en-US" sz="2400" b="1" dirty="0">
                <a:solidFill>
                  <a:schemeClr val="tx1"/>
                </a:solidFill>
                <a:effectLst>
                  <a:outerShdw blurRad="38100" dist="38100" dir="2700000" algn="tl">
                    <a:srgbClr val="000000">
                      <a:alpha val="43137"/>
                    </a:srgbClr>
                  </a:outerShdw>
                </a:effectLst>
                <a:latin typeface="Gotham Medium" panose="02000604030000020004"/>
              </a:rPr>
              <a:t>Heavenly Father, rekindle our appreciation for Your rituals! Focus our hearts and minds when we observe these rituals so that we might remember Your salvation and recommit our lives to You. Show us how we can observe these rituals of worship without becoming ritualistic. We pray in the name of Jesus. Amen.</a:t>
            </a:r>
            <a:r>
              <a:rPr lang="en-US" sz="1600" b="1" dirty="0">
                <a:solidFill>
                  <a:schemeClr val="tx1"/>
                </a:solidFill>
                <a:effectLst>
                  <a:outerShdw blurRad="38100" dist="38100" dir="2700000" algn="tl">
                    <a:srgbClr val="000000">
                      <a:alpha val="43137"/>
                    </a:srgbClr>
                  </a:outerShdw>
                </a:effectLst>
                <a:latin typeface="Gotham Medium" panose="02000604030000020004"/>
              </a:rPr>
              <a:t> </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1828800" lvl="4"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Embrace God’s rituals.</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636915" y="6096000"/>
            <a:ext cx="3400097" cy="563881"/>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62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Josiah Celebrates Passover</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2" name="Picture 1" descr="See related image detail. king josiah | Found on Uploaded by user | David bible, Bible pictures ...">
            <a:extLst>
              <a:ext uri="{FF2B5EF4-FFF2-40B4-BE49-F238E27FC236}">
                <a16:creationId xmlns:a16="http://schemas.microsoft.com/office/drawing/2014/main" id="{686F148E-4576-90E6-C1F1-0C21F0B5DC99}"/>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sharpenSoften amount="87000"/>
                    </a14:imgEffect>
                  </a14:imgLayer>
                </a14:imgProps>
              </a:ext>
              <a:ext uri="{28A0092B-C50C-407E-A947-70E740481C1C}">
                <a14:useLocalDpi xmlns:a14="http://schemas.microsoft.com/office/drawing/2010/main" val="0"/>
              </a:ext>
            </a:extLst>
          </a:blip>
          <a:srcRect/>
          <a:stretch>
            <a:fillRect/>
          </a:stretch>
        </p:blipFill>
        <p:spPr bwMode="auto">
          <a:xfrm>
            <a:off x="6952593" y="0"/>
            <a:ext cx="4764698" cy="67003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4553298"/>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commands did Josiah give to the priests and Levites?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Why do you think Josiah ordered the ark to be put in the temple?</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SERVE THE LORD YOUR GOD</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1394997"/>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 encouraged the priests in the service of the temple. He instructed the Levites to put the ark of the covenant back into the temple and to prepare themselves according to the instructions given by King David. The Levites were to consecrate themselves, position themselves in the holy place, and slaughter the Passover lambs for the people.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6205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20</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306028" y="3822701"/>
            <a:ext cx="9745067" cy="1065676"/>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desire was to follow the instructions that God had given through Moses. According to those instructions, the ark was to be in the Most Holy Place of the temple, as it had been in the tabernacle. It was not to be carried about by the Levites.</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814818" y="1350215"/>
            <a:ext cx="10871208" cy="4948471"/>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Verse 16 begins, “So at that time the entire service of the LORD was carried out.” What time does this refer to?</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Why was Josiah’s Passover so different from any other?</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048503" y="364442"/>
            <a:ext cx="3241183"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NOT SINCE THE DAYS OF SAMUEL</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2185394"/>
            <a:ext cx="9745067" cy="1394997"/>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the Lord commanded Moses, the Passover was celebrated on the fourteenth day of the first month, followed by the Feast of Unleavened Bread. All the preparations for the service of the Lord were completed as required. Josiah’s Passover celebration occurred in the eighteenth year of his reign, after the Book of the Law had been found.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6205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21</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4254156"/>
            <a:ext cx="9745067" cy="73635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Passover stands out because of its faithfulness to the instructions of God that are recorded in the law. Josiah paid attention to the details: “When, where, and how?”</a:t>
            </a:r>
          </a:p>
        </p:txBody>
      </p:sp>
    </p:spTree>
    <p:extLst>
      <p:ext uri="{BB962C8B-B14F-4D97-AF65-F5344CB8AC3E}">
        <p14:creationId xmlns:p14="http://schemas.microsoft.com/office/powerpoint/2010/main" val="315516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374690" y="121690"/>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178984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6379"/>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583003" y="1704123"/>
            <a:ext cx="7262152" cy="4233705"/>
          </a:xfrm>
          <a:solidFill>
            <a:schemeClr val="accent1">
              <a:lumMod val="75000"/>
              <a:alpha val="0"/>
            </a:schemeClr>
          </a:solidFill>
          <a:ln>
            <a:solidFill>
              <a:schemeClr val="accent1">
                <a:lumMod val="50000"/>
              </a:schemeClr>
            </a:solidFill>
          </a:ln>
        </p:spPr>
        <p:txBody>
          <a:bodyPr>
            <a:noAutofit/>
          </a:bodyPr>
          <a:lstStyle/>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1">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Serve the Lord Your God - 2 Chronicles 35:1–6 NIV</a:t>
            </a: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 Since the Days of Samuel - 2 Chronicles 35:16–19 NIV</a:t>
            </a:r>
            <a:endPar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639914" y="324637"/>
            <a:ext cx="4003044" cy="3723709"/>
          </a:xfrm>
          <a:prstGeom prst="rect">
            <a:avLst/>
          </a:prstGeom>
          <a:solidFill>
            <a:schemeClr val="accent1">
              <a:lumMod val="40000"/>
              <a:lumOff val="60000"/>
              <a:alpha val="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 celebrated the Passover to the LORD in Jerusalem, and the Passover lamb was slaughtered on the fourteenth day of the first month. </a:t>
            </a:r>
          </a:p>
          <a:p>
            <a:pPr marL="0" marR="0" algn="r">
              <a:lnSpc>
                <a:spcPct val="107000"/>
              </a:lnSpc>
              <a:spcBef>
                <a:spcPts val="0"/>
              </a:spcBef>
              <a:spcAft>
                <a:spcPts val="0"/>
              </a:spcAft>
            </a:pP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Chronicles 35:1 NIV</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242261" y="466179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242261" y="3821605"/>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3200" dirty="0">
              <a:solidFill>
                <a:schemeClr val="tx1"/>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242261" y="1534275"/>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Rituals or Ritualism?</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2400" smtClean="0">
                <a:solidFill>
                  <a:schemeClr val="tx1"/>
                </a:solidFill>
                <a:latin typeface="Arial Black" panose="020B0A04020102020204" pitchFamily="34" charset="0"/>
              </a:rPr>
              <a:pPr/>
              <a:t>4</a:t>
            </a:fld>
            <a:endParaRPr lang="en-US" sz="2400" dirty="0">
              <a:solidFill>
                <a:schemeClr val="tx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38DE476D-C50D-3BF0-F71F-176CC71DA0B9}"/>
              </a:ext>
            </a:extLst>
          </p:cNvPr>
          <p:cNvSpPr txBox="1"/>
          <p:nvPr/>
        </p:nvSpPr>
        <p:spPr>
          <a:xfrm>
            <a:off x="725905" y="2941564"/>
            <a:ext cx="8873785" cy="3454472"/>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aren’t celebrations of birthdays, anniversaries, graduations, etc., rituals in a good sense? Perhaps we can move toward clarity by distinguishing between ritual as a good thing and ritualism as a bad thing. We humans need ritual, in its best sense, for the formation and flourishing of our relationships. Rightly practiced, rituals help us remember the past as it explains the present and helps us plan wisely for the future (example: 1 Corinthians 11:23-26). Regarding our worship of God, rituals only have meaning if they are followed with obedience to God (examples: Isaiah 1:11-17; 1 Corinthians 7:19). Further, ritualism without discernment risks placing a person under divine judgment (example: 11:27-30)</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our need for ritual. That’s why He established annual feasts (Exodus 23:17; etc.) for the Old Testament covenant people. Today’s study examines the renewed practice of one such ritual.</a:t>
            </a:r>
          </a:p>
        </p:txBody>
      </p:sp>
      <p:sp>
        <p:nvSpPr>
          <p:cNvPr id="22" name="TextBox 21">
            <a:extLst>
              <a:ext uri="{FF2B5EF4-FFF2-40B4-BE49-F238E27FC236}">
                <a16:creationId xmlns:a16="http://schemas.microsoft.com/office/drawing/2014/main" id="{3B941D59-0812-4FA5-ACD2-C6292795C75E}"/>
              </a:ext>
            </a:extLst>
          </p:cNvPr>
          <p:cNvSpPr txBox="1"/>
          <p:nvPr/>
        </p:nvSpPr>
        <p:spPr>
          <a:xfrm>
            <a:off x="725906" y="1380559"/>
            <a:ext cx="9300964" cy="1561005"/>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you hear or read the word ritual, is your immediate reaction positive or negative? Chances are your first reaction is negative, as the word ritual conjures up mental images of tedious formal ceremonies that bear little relevance to reality. We may also think rituals are just “going through the motions” of a periodic observance, where one’s thoughts and attitude don’t match one’s actions while the ritual is underway (examples: Isaiah 29:13; Mark 7:6-8).</a:t>
            </a: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5</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571850193"/>
              </p:ext>
            </p:extLst>
          </p:nvPr>
        </p:nvGraphicFramePr>
        <p:xfrm>
          <a:off x="725905" y="867957"/>
          <a:ext cx="6731185"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3" name="Picture 12" descr="A person wearing a crown&#10;&#10;Description automatically generated">
            <a:extLst>
              <a:ext uri="{FF2B5EF4-FFF2-40B4-BE49-F238E27FC236}">
                <a16:creationId xmlns:a16="http://schemas.microsoft.com/office/drawing/2014/main" id="{E79225D2-3E10-79A0-4487-8C9EB0733004}"/>
              </a:ext>
            </a:extLst>
          </p:cNvPr>
          <p:cNvPicPr>
            <a:picLocks noChangeAspect="1"/>
          </p:cNvPicPr>
          <p:nvPr/>
        </p:nvPicPr>
        <p:blipFill>
          <a:blip r:embed="rId8">
            <a:alphaModFix amt="56000"/>
            <a:extLst>
              <a:ext uri="{BEBA8EAE-BF5A-486C-A8C5-ECC9F3942E4B}">
                <a14:imgProps xmlns:a14="http://schemas.microsoft.com/office/drawing/2010/main">
                  <a14:imgLayer r:embed="rId9">
                    <a14:imgEffect>
                      <a14:sharpenSoften amount="18000"/>
                    </a14:imgEffect>
                    <a14:imgEffect>
                      <a14:brightnessContrast bright="36000" contrast="18000"/>
                    </a14:imgEffect>
                  </a14:imgLayer>
                </a14:imgProps>
              </a:ext>
              <a:ext uri="{28A0092B-C50C-407E-A947-70E740481C1C}">
                <a14:useLocalDpi xmlns:a14="http://schemas.microsoft.com/office/drawing/2010/main" val="0"/>
              </a:ext>
            </a:extLst>
          </a:blip>
          <a:stretch>
            <a:fillRect/>
          </a:stretch>
        </p:blipFill>
        <p:spPr>
          <a:xfrm>
            <a:off x="8941073" y="1276043"/>
            <a:ext cx="3051541" cy="5424961"/>
          </a:xfrm>
          <a:prstGeom prst="ellipse">
            <a:avLst/>
          </a:prstGeom>
          <a:ln>
            <a:noFill/>
          </a:ln>
          <a:effectLst>
            <a:softEdge rad="112500"/>
          </a:effectLst>
        </p:spPr>
      </p:pic>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6</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094552969"/>
              </p:ext>
            </p:extLst>
          </p:nvPr>
        </p:nvGraphicFramePr>
        <p:xfrm>
          <a:off x="4856471" y="902464"/>
          <a:ext cx="6731185"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3" name="Picture 12" descr="A person wearing a crown&#10;&#10;Description automatically generated">
            <a:extLst>
              <a:ext uri="{FF2B5EF4-FFF2-40B4-BE49-F238E27FC236}">
                <a16:creationId xmlns:a16="http://schemas.microsoft.com/office/drawing/2014/main" id="{E79225D2-3E10-79A0-4487-8C9EB073300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673170" y="1948862"/>
            <a:ext cx="2520458" cy="4480814"/>
          </a:xfrm>
          <a:prstGeom prst="ellipse">
            <a:avLst/>
          </a:prstGeom>
          <a:ln>
            <a:noFill/>
          </a:ln>
          <a:effectLst>
            <a:softEdge rad="112500"/>
          </a:effectLst>
        </p:spPr>
      </p:pic>
    </p:spTree>
    <p:extLst>
      <p:ext uri="{BB962C8B-B14F-4D97-AF65-F5344CB8AC3E}">
        <p14:creationId xmlns:p14="http://schemas.microsoft.com/office/powerpoint/2010/main" val="3117454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7</a:t>
            </a:fld>
            <a:endParaRPr lang="en-US" sz="18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561208483"/>
              </p:ext>
            </p:extLst>
          </p:nvPr>
        </p:nvGraphicFramePr>
        <p:xfrm>
          <a:off x="3263462" y="769501"/>
          <a:ext cx="8759640" cy="5739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Lesson Context</a:t>
            </a:r>
          </a:p>
        </p:txBody>
      </p:sp>
      <p:grpSp>
        <p:nvGrpSpPr>
          <p:cNvPr id="22" name="Group 21">
            <a:extLst>
              <a:ext uri="{FF2B5EF4-FFF2-40B4-BE49-F238E27FC236}">
                <a16:creationId xmlns:a16="http://schemas.microsoft.com/office/drawing/2014/main" id="{699DD09D-9EF1-4D25-8951-BBC68C10DBE3}"/>
              </a:ext>
            </a:extLst>
          </p:cNvPr>
          <p:cNvGrpSpPr/>
          <p:nvPr/>
        </p:nvGrpSpPr>
        <p:grpSpPr>
          <a:xfrm>
            <a:off x="199385" y="140789"/>
            <a:ext cx="11499320" cy="6607557"/>
            <a:chOff x="199385" y="140789"/>
            <a:chExt cx="11499320" cy="6607557"/>
          </a:xfrm>
        </p:grpSpPr>
        <p:cxnSp>
          <p:nvCxnSpPr>
            <p:cNvPr id="23" name="Straight Connector 22">
              <a:extLst>
                <a:ext uri="{FF2B5EF4-FFF2-40B4-BE49-F238E27FC236}">
                  <a16:creationId xmlns:a16="http://schemas.microsoft.com/office/drawing/2014/main" id="{E541FDD1-A0CB-43AF-9D5F-9DA460BB3E29}"/>
                </a:ext>
              </a:extLst>
            </p:cNvPr>
            <p:cNvCxnSpPr>
              <a:cxnSpLocks/>
            </p:cNvCxnSpPr>
            <p:nvPr/>
          </p:nvCxnSpPr>
          <p:spPr>
            <a:xfrm>
              <a:off x="725905" y="70225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Footer Placeholder 9">
              <a:extLst>
                <a:ext uri="{FF2B5EF4-FFF2-40B4-BE49-F238E27FC236}">
                  <a16:creationId xmlns:a16="http://schemas.microsoft.com/office/drawing/2014/main" id="{5772E13B-5B02-4A65-A227-1CFFB5014C1D}"/>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25" name="Straight Connector 24">
              <a:extLst>
                <a:ext uri="{FF2B5EF4-FFF2-40B4-BE49-F238E27FC236}">
                  <a16:creationId xmlns:a16="http://schemas.microsoft.com/office/drawing/2014/main" id="{76CFC050-F1E0-40A1-A945-C31B318EE8B9}"/>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5ADAC1-8955-4796-941C-4915DC595A76}"/>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F1159D22-BDE8-450F-B006-0E99931EDD73}"/>
              </a:ext>
            </a:extLst>
          </p:cNvPr>
          <p:cNvPicPr>
            <a:picLocks noChangeAspect="1"/>
          </p:cNvPicPr>
          <p:nvPr/>
        </p:nvPicPr>
        <p:blipFill>
          <a:blip r:embed="rId8">
            <a:extLst>
              <a:ext uri="{28A0092B-C50C-407E-A947-70E740481C1C}">
                <a14:useLocalDpi xmlns:a14="http://schemas.microsoft.com/office/drawing/2010/main" val="0"/>
              </a:ext>
            </a:extLst>
          </a:blip>
          <a:srcRect t="11988" b="11988"/>
          <a:stretch/>
        </p:blipFill>
        <p:spPr>
          <a:xfrm>
            <a:off x="754401" y="1881281"/>
            <a:ext cx="3137159" cy="4237670"/>
          </a:xfrm>
          <a:prstGeom prst="ellipse">
            <a:avLst/>
          </a:prstGeom>
          <a:ln w="190500" cap="rnd">
            <a:solidFill>
              <a:schemeClr val="accent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910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B941D59-0812-4FA5-ACD2-C6292795C75E}"/>
              </a:ext>
            </a:extLst>
          </p:cNvPr>
          <p:cNvSpPr txBox="1"/>
          <p:nvPr/>
        </p:nvSpPr>
        <p:spPr>
          <a:xfrm>
            <a:off x="651967" y="1129566"/>
            <a:ext cx="8704467" cy="5644237"/>
          </a:xfrm>
          <a:prstGeom prst="rect">
            <a:avLst/>
          </a:prstGeom>
          <a:solidFill>
            <a:schemeClr val="bg1">
              <a:alpha val="20000"/>
            </a:scheme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Passover</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Second Chronicles 35:18 says, “The Passover had not been observed like this in Israel since the days of the prophet Samuel; and none of the kings of Israel had ever celebrated such a Passover as did Josiah” (also compare 2 Kings 23:22). Josiah’s Passover was unique, even compared to the observances under Hezekiah or the observances under Solomon and King David.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Two distinctives set Josiah’s Passover celebration apart. First, under Hezekiah, the temple had not been purified and not all the priests had been consecrated, so the Passover was observed in the second month, following the principle given in Numbers 9:9–12 (2 Chron. 30:3). Under Josiah, the temple had been cleansed and all was in order, allowing the celebration to take place on the fourteenth day of the first month, as commanded by the Lord.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Second, Josiah’s Passover had a great number of sacrifices. Second Chronicles 35:7–9 says more than 33,000 Passover offerings were provided for the Passover under Josiah, compared to 19,000 for the Passover under Hezekiah.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Why was Josiah so committed to the Passover celebration? We worship God for who He is and for what He has done. Passover was a celebration of God’s deliverance from the plague of death, and Josiah celebrated that deliverance.</a:t>
            </a:r>
          </a:p>
        </p:txBody>
      </p:sp>
      <p:grpSp>
        <p:nvGrpSpPr>
          <p:cNvPr id="13" name="Group 12">
            <a:extLst>
              <a:ext uri="{FF2B5EF4-FFF2-40B4-BE49-F238E27FC236}">
                <a16:creationId xmlns:a16="http://schemas.microsoft.com/office/drawing/2014/main" id="{37D6C932-7F20-4CBC-A7DF-93F9E3F0A4ED}"/>
              </a:ext>
            </a:extLst>
          </p:cNvPr>
          <p:cNvGrpSpPr/>
          <p:nvPr/>
        </p:nvGrpSpPr>
        <p:grpSpPr>
          <a:xfrm>
            <a:off x="141490" y="158559"/>
            <a:ext cx="11499320" cy="6607557"/>
            <a:chOff x="199385" y="140789"/>
            <a:chExt cx="11499320" cy="6607557"/>
          </a:xfrm>
        </p:grpSpPr>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113237"/>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73F7E2B0-A1A3-65A5-9CFF-C2AAB986DEBB}"/>
              </a:ext>
            </a:extLst>
          </p:cNvPr>
          <p:cNvSpPr/>
          <p:nvPr/>
        </p:nvSpPr>
        <p:spPr>
          <a:xfrm flipH="1">
            <a:off x="9356437" y="1242801"/>
            <a:ext cx="2835564" cy="5523315"/>
          </a:xfrm>
          <a:prstGeom prst="trapezoid">
            <a:avLst>
              <a:gd name="adj" fmla="val 17554"/>
            </a:avLst>
          </a:prstGeo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a:ln w="76200">
            <a:solidFill>
              <a:schemeClr val="accent1">
                <a:lumMod val="50000"/>
              </a:schemeClr>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6"/>
            <a:ext cx="10515600" cy="807394"/>
          </a:xfrm>
          <a:ln>
            <a:solidFill>
              <a:schemeClr val="accent1">
                <a:lumMod val="75000"/>
              </a:schemeClr>
            </a:solidFill>
          </a:ln>
        </p:spPr>
        <p:txBody>
          <a:bodyPr>
            <a:normAutofit fontScale="90000"/>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549901"/>
            <a:ext cx="683339" cy="365125"/>
          </a:xfrm>
          <a:ln>
            <a:solidFill>
              <a:schemeClr val="accent1">
                <a:lumMod val="75000"/>
              </a:schemeClr>
            </a:solidFill>
          </a:ln>
        </p:spPr>
        <p:txBody>
          <a:bodyPr/>
          <a:lstStyle/>
          <a:p>
            <a:fld id="{D8DA9DAA-006C-4F4B-980E-E3DF019B24E2}" type="slidenum">
              <a:rPr lang="en-US" sz="2000" smtClean="0">
                <a:solidFill>
                  <a:schemeClr val="tx1"/>
                </a:solidFill>
                <a:latin typeface="Arial Black" panose="020B0A04020102020204" pitchFamily="34" charset="0"/>
              </a:rPr>
              <a:pPr/>
              <a:t>9</a:t>
            </a:fld>
            <a:endParaRPr lang="en-US" sz="2000"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911</TotalTime>
  <Words>9414</Words>
  <Application>Microsoft Office PowerPoint</Application>
  <PresentationFormat>Widescreen</PresentationFormat>
  <Paragraphs>371</Paragraphs>
  <Slides>22</Slides>
  <Notes>19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Aptos</vt:lpstr>
      <vt:lpstr>Aptos Black</vt:lpstr>
      <vt:lpstr>Arial</vt:lpstr>
      <vt:lpstr>Arial Black</vt:lpstr>
      <vt:lpstr>Calibri</vt:lpstr>
      <vt:lpstr>Cambria Math</vt:lpstr>
      <vt:lpstr>Gotham Book</vt:lpstr>
      <vt:lpstr>Gotham Medium</vt:lpstr>
      <vt:lpstr>Times New Roman</vt:lpstr>
      <vt:lpstr>Trebuchet MS</vt:lpstr>
      <vt:lpstr>Wingdings</vt:lpstr>
      <vt:lpstr>Wingdings 3</vt:lpstr>
      <vt:lpstr>Facet</vt:lpstr>
      <vt:lpstr>Josiah Celebrates Passover</vt:lpstr>
      <vt:lpstr>Prayer</vt:lpstr>
      <vt:lpstr>Agenda</vt:lpstr>
      <vt:lpstr>Rituals or Ritualism?</vt:lpstr>
      <vt:lpstr>Key Points </vt:lpstr>
      <vt:lpstr>Key Points </vt:lpstr>
      <vt:lpstr>PowerPoint Presentation</vt:lpstr>
      <vt:lpstr>PowerPoint Presentation</vt:lpstr>
      <vt:lpstr>LESSON CONTEXT</vt:lpstr>
      <vt:lpstr>LESSON CONTEXT</vt:lpstr>
      <vt:lpstr>Key Points</vt:lpstr>
      <vt:lpstr>PowerPoint Presentation</vt:lpstr>
      <vt:lpstr>Serve the Lord Your God - 2 Chronicles 35:1–6 NIV</vt:lpstr>
      <vt:lpstr>Not Since the Days of Samuel - 2 Chronicles 35:16–19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9</cp:revision>
  <dcterms:created xsi:type="dcterms:W3CDTF">2023-09-25T14:35:59Z</dcterms:created>
  <dcterms:modified xsi:type="dcterms:W3CDTF">2024-09-13T01:12:27Z</dcterms:modified>
</cp:coreProperties>
</file>