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25"/>
  </p:notesMasterIdLst>
  <p:sldIdLst>
    <p:sldId id="256" r:id="rId2"/>
    <p:sldId id="308" r:id="rId3"/>
    <p:sldId id="307" r:id="rId4"/>
    <p:sldId id="313" r:id="rId5"/>
    <p:sldId id="502" r:id="rId6"/>
    <p:sldId id="303" r:id="rId7"/>
    <p:sldId id="503" r:id="rId8"/>
    <p:sldId id="504" r:id="rId9"/>
    <p:sldId id="496" r:id="rId10"/>
    <p:sldId id="505" r:id="rId11"/>
    <p:sldId id="506" r:id="rId12"/>
    <p:sldId id="489" r:id="rId13"/>
    <p:sldId id="290" r:id="rId14"/>
    <p:sldId id="508" r:id="rId15"/>
    <p:sldId id="464" r:id="rId16"/>
    <p:sldId id="509" r:id="rId17"/>
    <p:sldId id="431" r:id="rId18"/>
    <p:sldId id="432" r:id="rId19"/>
    <p:sldId id="492" r:id="rId20"/>
    <p:sldId id="433" r:id="rId21"/>
    <p:sldId id="512" r:id="rId22"/>
    <p:sldId id="511" r:id="rId23"/>
    <p:sldId id="510"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A28FB8-7284-47AE-B788-C2F13A339895}" v="282" dt="2024-11-01T18:25:17.690"/>
    <p1510:client id="{C553D878-C574-4B5A-9745-D6FFF979AB38}" v="9" dt="2024-11-01T11:26:55.2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372" autoAdjust="0"/>
    <p:restoredTop sz="27458" autoAdjust="0"/>
  </p:normalViewPr>
  <p:slideViewPr>
    <p:cSldViewPr snapToGrid="0">
      <p:cViewPr varScale="1">
        <p:scale>
          <a:sx n="19" d="100"/>
          <a:sy n="19" d="100"/>
        </p:scale>
        <p:origin x="2316" y="42"/>
      </p:cViewPr>
      <p:guideLst/>
    </p:cSldViewPr>
  </p:slideViewPr>
  <p:outlineViewPr>
    <p:cViewPr>
      <p:scale>
        <a:sx n="33" d="100"/>
        <a:sy n="33" d="100"/>
      </p:scale>
      <p:origin x="0" y="-5268"/>
    </p:cViewPr>
  </p:outlineViewPr>
  <p:notesTextViewPr>
    <p:cViewPr>
      <p:scale>
        <a:sx n="200" d="100"/>
        <a:sy n="2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C553D878-C574-4B5A-9745-D6FFF979AB38}"/>
    <pc:docChg chg="undo custSel modSld">
      <pc:chgData name="Stanford Bowman" userId="6ede3e4e1afbea80" providerId="LiveId" clId="{C553D878-C574-4B5A-9745-D6FFF979AB38}" dt="2024-11-01T11:28:57.151" v="40" actId="478"/>
      <pc:docMkLst>
        <pc:docMk/>
      </pc:docMkLst>
      <pc:sldChg chg="modSp mod modAnim">
        <pc:chgData name="Stanford Bowman" userId="6ede3e4e1afbea80" providerId="LiveId" clId="{C553D878-C574-4B5A-9745-D6FFF979AB38}" dt="2024-11-01T11:24:38.504" v="13" actId="1582"/>
        <pc:sldMkLst>
          <pc:docMk/>
          <pc:sldMk cId="938862080" sldId="256"/>
        </pc:sldMkLst>
        <pc:picChg chg="mod">
          <ac:chgData name="Stanford Bowman" userId="6ede3e4e1afbea80" providerId="LiveId" clId="{C553D878-C574-4B5A-9745-D6FFF979AB38}" dt="2024-11-01T11:21:37.497" v="6" actId="1076"/>
          <ac:picMkLst>
            <pc:docMk/>
            <pc:sldMk cId="938862080" sldId="256"/>
            <ac:picMk id="5" creationId="{AD60231E-20AC-10BB-4BCF-91E9066B136A}"/>
          </ac:picMkLst>
        </pc:picChg>
        <pc:picChg chg="mod">
          <ac:chgData name="Stanford Bowman" userId="6ede3e4e1afbea80" providerId="LiveId" clId="{C553D878-C574-4B5A-9745-D6FFF979AB38}" dt="2024-11-01T11:21:27.806" v="4" actId="14826"/>
          <ac:picMkLst>
            <pc:docMk/>
            <pc:sldMk cId="938862080" sldId="256"/>
            <ac:picMk id="6" creationId="{9A8110E8-DA09-6478-C2D4-09C6CDD73E2F}"/>
          </ac:picMkLst>
        </pc:picChg>
        <pc:picChg chg="mod">
          <ac:chgData name="Stanford Bowman" userId="6ede3e4e1afbea80" providerId="LiveId" clId="{C553D878-C574-4B5A-9745-D6FFF979AB38}" dt="2024-11-01T11:24:38.504" v="13" actId="1582"/>
          <ac:picMkLst>
            <pc:docMk/>
            <pc:sldMk cId="938862080" sldId="256"/>
            <ac:picMk id="7" creationId="{2D3C7913-71BD-7B2E-8091-23880ADA4728}"/>
          </ac:picMkLst>
        </pc:picChg>
      </pc:sldChg>
      <pc:sldChg chg="addSp delSp modSp mod">
        <pc:chgData name="Stanford Bowman" userId="6ede3e4e1afbea80" providerId="LiveId" clId="{C553D878-C574-4B5A-9745-D6FFF979AB38}" dt="2024-11-01T11:28:57.151" v="40" actId="478"/>
        <pc:sldMkLst>
          <pc:docMk/>
          <pc:sldMk cId="365334912" sldId="308"/>
        </pc:sldMkLst>
        <pc:spChg chg="mod">
          <ac:chgData name="Stanford Bowman" userId="6ede3e4e1afbea80" providerId="LiveId" clId="{C553D878-C574-4B5A-9745-D6FFF979AB38}" dt="2024-11-01T11:25:31.813" v="21" actId="1076"/>
          <ac:spMkLst>
            <pc:docMk/>
            <pc:sldMk cId="365334912" sldId="308"/>
            <ac:spMk id="5" creationId="{F81D1717-4B15-EC9D-309F-8DC56B188114}"/>
          </ac:spMkLst>
        </pc:spChg>
        <pc:spChg chg="add del mod">
          <ac:chgData name="Stanford Bowman" userId="6ede3e4e1afbea80" providerId="LiveId" clId="{C553D878-C574-4B5A-9745-D6FFF979AB38}" dt="2024-11-01T11:28:57.151" v="40" actId="478"/>
          <ac:spMkLst>
            <pc:docMk/>
            <pc:sldMk cId="365334912" sldId="308"/>
            <ac:spMk id="6" creationId="{923B3C58-8291-8DE6-AA38-E2FFABF6D918}"/>
          </ac:spMkLst>
        </pc:spChg>
        <pc:spChg chg="mod">
          <ac:chgData name="Stanford Bowman" userId="6ede3e4e1afbea80" providerId="LiveId" clId="{C553D878-C574-4B5A-9745-D6FFF979AB38}" dt="2024-11-01T11:25:55.819" v="25" actId="1076"/>
          <ac:spMkLst>
            <pc:docMk/>
            <pc:sldMk cId="365334912" sldId="308"/>
            <ac:spMk id="10" creationId="{A8C7C3A0-5E78-49C8-B8D4-F3DF62B2BC93}"/>
          </ac:spMkLst>
        </pc:spChg>
        <pc:spChg chg="add del mod">
          <ac:chgData name="Stanford Bowman" userId="6ede3e4e1afbea80" providerId="LiveId" clId="{C553D878-C574-4B5A-9745-D6FFF979AB38}" dt="2024-11-01T11:28:57.151" v="40" actId="478"/>
          <ac:spMkLst>
            <pc:docMk/>
            <pc:sldMk cId="365334912" sldId="308"/>
            <ac:spMk id="69" creationId="{367A45D0-6804-AA05-5749-71DF244DFE6E}"/>
          </ac:spMkLst>
        </pc:spChg>
        <pc:picChg chg="del">
          <ac:chgData name="Stanford Bowman" userId="6ede3e4e1afbea80" providerId="LiveId" clId="{C553D878-C574-4B5A-9745-D6FFF979AB38}" dt="2024-11-01T11:24:58.818" v="15" actId="478"/>
          <ac:picMkLst>
            <pc:docMk/>
            <pc:sldMk cId="365334912" sldId="308"/>
            <ac:picMk id="9" creationId="{A40A447F-E7EE-B274-3469-802978CDAE9F}"/>
          </ac:picMkLst>
        </pc:picChg>
        <pc:picChg chg="del mod">
          <ac:chgData name="Stanford Bowman" userId="6ede3e4e1afbea80" providerId="LiveId" clId="{C553D878-C574-4B5A-9745-D6FFF979AB38}" dt="2024-11-01T11:24:58.818" v="15" actId="478"/>
          <ac:picMkLst>
            <pc:docMk/>
            <pc:sldMk cId="365334912" sldId="308"/>
            <ac:picMk id="13" creationId="{68E29A04-8134-DD2A-8DD0-D16507D044E0}"/>
          </ac:picMkLst>
        </pc:picChg>
      </pc:sldChg>
      <pc:sldChg chg="modNotes">
        <pc:chgData name="Stanford Bowman" userId="6ede3e4e1afbea80" providerId="LiveId" clId="{C553D878-C574-4B5A-9745-D6FFF979AB38}" dt="2024-11-01T11:21:12.843" v="2" actId="27636"/>
        <pc:sldMkLst>
          <pc:docMk/>
          <pc:sldMk cId="0" sldId="432"/>
        </pc:sldMkLst>
      </pc:sldChg>
      <pc:sldChg chg="modNotes">
        <pc:chgData name="Stanford Bowman" userId="6ede3e4e1afbea80" providerId="LiveId" clId="{C553D878-C574-4B5A-9745-D6FFF979AB38}" dt="2024-11-01T11:21:12.903" v="3" actId="27636"/>
        <pc:sldMkLst>
          <pc:docMk/>
          <pc:sldMk cId="2589650232" sldId="433"/>
        </pc:sldMkLst>
      </pc:sldChg>
    </pc:docChg>
  </pc:docChgLst>
  <pc:docChgLst>
    <pc:chgData name="Stanford Bowman" userId="6ede3e4e1afbea80" providerId="LiveId" clId="{48A28FB8-7284-47AE-B788-C2F13A339895}"/>
    <pc:docChg chg="undo custSel addSld delSld modSld sldOrd">
      <pc:chgData name="Stanford Bowman" userId="6ede3e4e1afbea80" providerId="LiveId" clId="{48A28FB8-7284-47AE-B788-C2F13A339895}" dt="2024-11-01T19:58:27.078" v="1729" actId="15"/>
      <pc:docMkLst>
        <pc:docMk/>
      </pc:docMkLst>
      <pc:sldChg chg="addSp delSp modSp new mod setBg addAnim delDesignElem">
        <pc:chgData name="Stanford Bowman" userId="6ede3e4e1afbea80" providerId="LiveId" clId="{48A28FB8-7284-47AE-B788-C2F13A339895}" dt="2024-10-31T14:36:03.689" v="169"/>
        <pc:sldMkLst>
          <pc:docMk/>
          <pc:sldMk cId="938862080" sldId="256"/>
        </pc:sldMkLst>
        <pc:spChg chg="mod">
          <ac:chgData name="Stanford Bowman" userId="6ede3e4e1afbea80" providerId="LiveId" clId="{48A28FB8-7284-47AE-B788-C2F13A339895}" dt="2024-10-31T14:36:03.689" v="169"/>
          <ac:spMkLst>
            <pc:docMk/>
            <pc:sldMk cId="938862080" sldId="256"/>
            <ac:spMk id="2" creationId="{15FD77E9-8380-8043-2072-C61FC1461B57}"/>
          </ac:spMkLst>
        </pc:spChg>
        <pc:spChg chg="mod">
          <ac:chgData name="Stanford Bowman" userId="6ede3e4e1afbea80" providerId="LiveId" clId="{48A28FB8-7284-47AE-B788-C2F13A339895}" dt="2024-10-31T14:19:40.357" v="93" actId="27636"/>
          <ac:spMkLst>
            <pc:docMk/>
            <pc:sldMk cId="938862080" sldId="256"/>
            <ac:spMk id="3" creationId="{1DF809B6-0859-4805-E81B-75E6CF007CA5}"/>
          </ac:spMkLst>
        </pc:spChg>
        <pc:spChg chg="add mod">
          <ac:chgData name="Stanford Bowman" userId="6ede3e4e1afbea80" providerId="LiveId" clId="{48A28FB8-7284-47AE-B788-C2F13A339895}" dt="2024-10-31T14:20:50.706" v="96" actId="207"/>
          <ac:spMkLst>
            <pc:docMk/>
            <pc:sldMk cId="938862080" sldId="256"/>
            <ac:spMk id="9" creationId="{61CD0AC4-8733-E2E0-5372-62FEA0E0AC70}"/>
          </ac:spMkLst>
        </pc:spChg>
        <pc:spChg chg="add del">
          <ac:chgData name="Stanford Bowman" userId="6ede3e4e1afbea80" providerId="LiveId" clId="{48A28FB8-7284-47AE-B788-C2F13A339895}" dt="2024-10-31T14:10:11.322" v="10"/>
          <ac:spMkLst>
            <pc:docMk/>
            <pc:sldMk cId="938862080" sldId="256"/>
            <ac:spMk id="10" creationId="{06DA9DF9-31F7-4056-B42E-878CC92417B8}"/>
          </ac:spMkLst>
        </pc:spChg>
        <pc:spChg chg="add">
          <ac:chgData name="Stanford Bowman" userId="6ede3e4e1afbea80" providerId="LiveId" clId="{48A28FB8-7284-47AE-B788-C2F13A339895}" dt="2024-10-31T14:16:26.899" v="62" actId="26606"/>
          <ac:spMkLst>
            <pc:docMk/>
            <pc:sldMk cId="938862080" sldId="256"/>
            <ac:spMk id="17" creationId="{4D6B3FC3-266A-4796-85DE-016CA2ED6539}"/>
          </ac:spMkLst>
        </pc:spChg>
        <pc:spChg chg="add">
          <ac:chgData name="Stanford Bowman" userId="6ede3e4e1afbea80" providerId="LiveId" clId="{48A28FB8-7284-47AE-B788-C2F13A339895}" dt="2024-10-31T14:16:26.899" v="62" actId="26606"/>
          <ac:spMkLst>
            <pc:docMk/>
            <pc:sldMk cId="938862080" sldId="256"/>
            <ac:spMk id="19" creationId="{1166F14E-D6C0-40B2-97E6-0854392CD4CC}"/>
          </ac:spMkLst>
        </pc:spChg>
        <pc:spChg chg="add">
          <ac:chgData name="Stanford Bowman" userId="6ede3e4e1afbea80" providerId="LiveId" clId="{48A28FB8-7284-47AE-B788-C2F13A339895}" dt="2024-10-31T14:16:26.899" v="62" actId="26606"/>
          <ac:spMkLst>
            <pc:docMk/>
            <pc:sldMk cId="938862080" sldId="256"/>
            <ac:spMk id="21" creationId="{14C19743-4CEE-4CA9-9E59-5833323AA80A}"/>
          </ac:spMkLst>
        </pc:spChg>
        <pc:spChg chg="add">
          <ac:chgData name="Stanford Bowman" userId="6ede3e4e1afbea80" providerId="LiveId" clId="{48A28FB8-7284-47AE-B788-C2F13A339895}" dt="2024-10-31T14:16:26.899" v="62" actId="26606"/>
          <ac:spMkLst>
            <pc:docMk/>
            <pc:sldMk cId="938862080" sldId="256"/>
            <ac:spMk id="23" creationId="{3E09C179-0496-421E-A458-FACB93893AF7}"/>
          </ac:spMkLst>
        </pc:spChg>
        <pc:spChg chg="add">
          <ac:chgData name="Stanford Bowman" userId="6ede3e4e1afbea80" providerId="LiveId" clId="{48A28FB8-7284-47AE-B788-C2F13A339895}" dt="2024-10-31T14:16:26.899" v="62" actId="26606"/>
          <ac:spMkLst>
            <pc:docMk/>
            <pc:sldMk cId="938862080" sldId="256"/>
            <ac:spMk id="25" creationId="{E407748B-B8A8-447D-84A0-C56A1E86A461}"/>
          </ac:spMkLst>
        </pc:spChg>
        <pc:spChg chg="add">
          <ac:chgData name="Stanford Bowman" userId="6ede3e4e1afbea80" providerId="LiveId" clId="{48A28FB8-7284-47AE-B788-C2F13A339895}" dt="2024-10-31T14:16:26.899" v="62" actId="26606"/>
          <ac:spMkLst>
            <pc:docMk/>
            <pc:sldMk cId="938862080" sldId="256"/>
            <ac:spMk id="27" creationId="{88C20F14-80FE-465B-B829-1BA44065CF60}"/>
          </ac:spMkLst>
        </pc:spChg>
        <pc:picChg chg="add mod ord">
          <ac:chgData name="Stanford Bowman" userId="6ede3e4e1afbea80" providerId="LiveId" clId="{48A28FB8-7284-47AE-B788-C2F13A339895}" dt="2024-10-31T14:16:26.899" v="62" actId="26606"/>
          <ac:picMkLst>
            <pc:docMk/>
            <pc:sldMk cId="938862080" sldId="256"/>
            <ac:picMk id="5" creationId="{AD60231E-20AC-10BB-4BCF-91E9066B136A}"/>
          </ac:picMkLst>
        </pc:picChg>
        <pc:picChg chg="add mod ord">
          <ac:chgData name="Stanford Bowman" userId="6ede3e4e1afbea80" providerId="LiveId" clId="{48A28FB8-7284-47AE-B788-C2F13A339895}" dt="2024-10-31T14:16:26.899" v="62" actId="26606"/>
          <ac:picMkLst>
            <pc:docMk/>
            <pc:sldMk cId="938862080" sldId="256"/>
            <ac:picMk id="6" creationId="{9A8110E8-DA09-6478-C2D4-09C6CDD73E2F}"/>
          </ac:picMkLst>
        </pc:picChg>
        <pc:picChg chg="add mod ord">
          <ac:chgData name="Stanford Bowman" userId="6ede3e4e1afbea80" providerId="LiveId" clId="{48A28FB8-7284-47AE-B788-C2F13A339895}" dt="2024-10-31T14:19:22.588" v="91" actId="167"/>
          <ac:picMkLst>
            <pc:docMk/>
            <pc:sldMk cId="938862080" sldId="256"/>
            <ac:picMk id="7" creationId="{2D3C7913-71BD-7B2E-8091-23880ADA4728}"/>
          </ac:picMkLst>
        </pc:picChg>
        <pc:cxnChg chg="add">
          <ac:chgData name="Stanford Bowman" userId="6ede3e4e1afbea80" providerId="LiveId" clId="{48A28FB8-7284-47AE-B788-C2F13A339895}" dt="2024-10-31T14:16:26.899" v="62" actId="26606"/>
          <ac:cxnSpMkLst>
            <pc:docMk/>
            <pc:sldMk cId="938862080" sldId="256"/>
            <ac:cxnSpMk id="11" creationId="{9BE42A0F-3C3F-4500-BF5A-4FD28C1AA792}"/>
          </ac:cxnSpMkLst>
        </pc:cxnChg>
        <pc:cxnChg chg="add">
          <ac:chgData name="Stanford Bowman" userId="6ede3e4e1afbea80" providerId="LiveId" clId="{48A28FB8-7284-47AE-B788-C2F13A339895}" dt="2024-10-31T14:16:26.899" v="62" actId="26606"/>
          <ac:cxnSpMkLst>
            <pc:docMk/>
            <pc:sldMk cId="938862080" sldId="256"/>
            <ac:cxnSpMk id="13" creationId="{F8862440-EF12-4BF0-9309-5653F387474A}"/>
          </ac:cxnSpMkLst>
        </pc:cxnChg>
        <pc:cxnChg chg="add">
          <ac:chgData name="Stanford Bowman" userId="6ede3e4e1afbea80" providerId="LiveId" clId="{48A28FB8-7284-47AE-B788-C2F13A339895}" dt="2024-10-31T14:16:26.899" v="62" actId="26606"/>
          <ac:cxnSpMkLst>
            <pc:docMk/>
            <pc:sldMk cId="938862080" sldId="256"/>
            <ac:cxnSpMk id="15" creationId="{C082FBDA-B6BB-447F-88F9-E5927CC713F7}"/>
          </ac:cxnSpMkLst>
        </pc:cxnChg>
      </pc:sldChg>
      <pc:sldChg chg="addSp delSp modSp add del mod delDesignElem">
        <pc:chgData name="Stanford Bowman" userId="6ede3e4e1afbea80" providerId="LiveId" clId="{48A28FB8-7284-47AE-B788-C2F13A339895}" dt="2024-10-31T14:21:47.388" v="97" actId="2696"/>
        <pc:sldMkLst>
          <pc:docMk/>
          <pc:sldMk cId="2492635402" sldId="257"/>
        </pc:sldMkLst>
        <pc:spChg chg="del">
          <ac:chgData name="Stanford Bowman" userId="6ede3e4e1afbea80" providerId="LiveId" clId="{48A28FB8-7284-47AE-B788-C2F13A339895}" dt="2024-10-31T14:08:58.950" v="2"/>
          <ac:spMkLst>
            <pc:docMk/>
            <pc:sldMk cId="2492635402" sldId="257"/>
            <ac:spMk id="10" creationId="{C4F049F8-87E1-403E-2A50-2F4544BF8589}"/>
          </ac:spMkLst>
        </pc:spChg>
        <pc:spChg chg="del">
          <ac:chgData name="Stanford Bowman" userId="6ede3e4e1afbea80" providerId="LiveId" clId="{48A28FB8-7284-47AE-B788-C2F13A339895}" dt="2024-10-31T14:08:58.950" v="2"/>
          <ac:spMkLst>
            <pc:docMk/>
            <pc:sldMk cId="2492635402" sldId="257"/>
            <ac:spMk id="12" creationId="{DD29B6E1-6E86-A1A0-2491-E5B84B3AAD7B}"/>
          </ac:spMkLst>
        </pc:spChg>
        <pc:picChg chg="add del mod">
          <ac:chgData name="Stanford Bowman" userId="6ede3e4e1afbea80" providerId="LiveId" clId="{48A28FB8-7284-47AE-B788-C2F13A339895}" dt="2024-10-31T14:15:56.329" v="58" actId="21"/>
          <ac:picMkLst>
            <pc:docMk/>
            <pc:sldMk cId="2492635402" sldId="257"/>
            <ac:picMk id="4" creationId="{9A8110E8-DA09-6478-C2D4-09C6CDD73E2F}"/>
          </ac:picMkLst>
        </pc:picChg>
        <pc:picChg chg="del mod">
          <ac:chgData name="Stanford Bowman" userId="6ede3e4e1afbea80" providerId="LiveId" clId="{48A28FB8-7284-47AE-B788-C2F13A339895}" dt="2024-10-31T14:09:10.563" v="4" actId="478"/>
          <ac:picMkLst>
            <pc:docMk/>
            <pc:sldMk cId="2492635402" sldId="257"/>
            <ac:picMk id="5" creationId="{C516CD13-584F-A95D-25FC-C2F3874259D4}"/>
          </ac:picMkLst>
        </pc:picChg>
      </pc:sldChg>
      <pc:sldChg chg="delSp modSp add mod modNotesTx">
        <pc:chgData name="Stanford Bowman" userId="6ede3e4e1afbea80" providerId="LiveId" clId="{48A28FB8-7284-47AE-B788-C2F13A339895}" dt="2024-11-01T19:40:06.378" v="1692" actId="15"/>
        <pc:sldMkLst>
          <pc:docMk/>
          <pc:sldMk cId="302755266" sldId="290"/>
        </pc:sldMkLst>
        <pc:spChg chg="del">
          <ac:chgData name="Stanford Bowman" userId="6ede3e4e1afbea80" providerId="LiveId" clId="{48A28FB8-7284-47AE-B788-C2F13A339895}" dt="2024-10-31T18:29:40.683" v="1040" actId="478"/>
          <ac:spMkLst>
            <pc:docMk/>
            <pc:sldMk cId="302755266" sldId="290"/>
            <ac:spMk id="2" creationId="{382A8AB7-C7AD-EC3D-58FF-FD0DFB80843B}"/>
          </ac:spMkLst>
        </pc:spChg>
        <pc:spChg chg="mod">
          <ac:chgData name="Stanford Bowman" userId="6ede3e4e1afbea80" providerId="LiveId" clId="{48A28FB8-7284-47AE-B788-C2F13A339895}" dt="2024-10-31T18:35:20.401" v="1048" actId="404"/>
          <ac:spMkLst>
            <pc:docMk/>
            <pc:sldMk cId="302755266" sldId="290"/>
            <ac:spMk id="3" creationId="{BD90AFB3-CDB8-ABB3-27B0-DD2B8D724A92}"/>
          </ac:spMkLst>
        </pc:spChg>
        <pc:spChg chg="mod">
          <ac:chgData name="Stanford Bowman" userId="6ede3e4e1afbea80" providerId="LiveId" clId="{48A28FB8-7284-47AE-B788-C2F13A339895}" dt="2024-10-31T18:35:01.005" v="1045" actId="21"/>
          <ac:spMkLst>
            <pc:docMk/>
            <pc:sldMk cId="302755266" sldId="290"/>
            <ac:spMk id="4" creationId="{6B23B896-0450-1478-E8C2-3F855299224E}"/>
          </ac:spMkLst>
        </pc:spChg>
        <pc:spChg chg="mod">
          <ac:chgData name="Stanford Bowman" userId="6ede3e4e1afbea80" providerId="LiveId" clId="{48A28FB8-7284-47AE-B788-C2F13A339895}" dt="2024-11-01T14:28:16.339" v="1406"/>
          <ac:spMkLst>
            <pc:docMk/>
            <pc:sldMk cId="302755266" sldId="290"/>
            <ac:spMk id="5" creationId="{30C654AB-A098-10F8-E65C-363BA0977DBC}"/>
          </ac:spMkLst>
        </pc:spChg>
        <pc:spChg chg="mod">
          <ac:chgData name="Stanford Bowman" userId="6ede3e4e1afbea80" providerId="LiveId" clId="{48A28FB8-7284-47AE-B788-C2F13A339895}" dt="2024-10-31T14:36:03.689" v="169"/>
          <ac:spMkLst>
            <pc:docMk/>
            <pc:sldMk cId="302755266" sldId="290"/>
            <ac:spMk id="6" creationId="{A0671547-CD94-CEC5-CC74-8CEDAB88583F}"/>
          </ac:spMkLst>
        </pc:spChg>
        <pc:spChg chg="mod">
          <ac:chgData name="Stanford Bowman" userId="6ede3e4e1afbea80" providerId="LiveId" clId="{48A28FB8-7284-47AE-B788-C2F13A339895}" dt="2024-10-31T18:41:48.593" v="1109" actId="207"/>
          <ac:spMkLst>
            <pc:docMk/>
            <pc:sldMk cId="302755266" sldId="290"/>
            <ac:spMk id="7" creationId="{4DF7987F-D035-F388-C1FF-ED6DCDCBB060}"/>
          </ac:spMkLst>
        </pc:spChg>
        <pc:spChg chg="mod">
          <ac:chgData name="Stanford Bowman" userId="6ede3e4e1afbea80" providerId="LiveId" clId="{48A28FB8-7284-47AE-B788-C2F13A339895}" dt="2024-11-01T14:59:45.477" v="1409" actId="1076"/>
          <ac:spMkLst>
            <pc:docMk/>
            <pc:sldMk cId="302755266" sldId="290"/>
            <ac:spMk id="10" creationId="{134AEDED-7AFF-2CFC-E1CD-905B7F0BC228}"/>
          </ac:spMkLst>
        </pc:spChg>
      </pc:sldChg>
      <pc:sldChg chg="addSp delSp modSp add mod modNotesTx">
        <pc:chgData name="Stanford Bowman" userId="6ede3e4e1afbea80" providerId="LiveId" clId="{48A28FB8-7284-47AE-B788-C2F13A339895}" dt="2024-10-31T15:27:11.994" v="437" actId="1076"/>
        <pc:sldMkLst>
          <pc:docMk/>
          <pc:sldMk cId="3159288639" sldId="303"/>
        </pc:sldMkLst>
        <pc:spChg chg="del">
          <ac:chgData name="Stanford Bowman" userId="6ede3e4e1afbea80" providerId="LiveId" clId="{48A28FB8-7284-47AE-B788-C2F13A339895}" dt="2024-10-31T15:20:40.578" v="400" actId="478"/>
          <ac:spMkLst>
            <pc:docMk/>
            <pc:sldMk cId="3159288639" sldId="303"/>
            <ac:spMk id="3" creationId="{BDF4C2D3-A006-4B7C-666D-D7C7214B1B62}"/>
          </ac:spMkLst>
        </pc:spChg>
        <pc:spChg chg="add mod">
          <ac:chgData name="Stanford Bowman" userId="6ede3e4e1afbea80" providerId="LiveId" clId="{48A28FB8-7284-47AE-B788-C2F13A339895}" dt="2024-10-31T15:20:41.927" v="401"/>
          <ac:spMkLst>
            <pc:docMk/>
            <pc:sldMk cId="3159288639" sldId="303"/>
            <ac:spMk id="4" creationId="{BCBA58E7-5C30-6D7F-E845-E91C2488F7D2}"/>
          </ac:spMkLst>
        </pc:spChg>
        <pc:spChg chg="mod">
          <ac:chgData name="Stanford Bowman" userId="6ede3e4e1afbea80" providerId="LiveId" clId="{48A28FB8-7284-47AE-B788-C2F13A339895}" dt="2024-10-31T14:36:03.689" v="169"/>
          <ac:spMkLst>
            <pc:docMk/>
            <pc:sldMk cId="3159288639" sldId="303"/>
            <ac:spMk id="9" creationId="{D7FC8CD1-408E-4146-94C5-2737697D80BE}"/>
          </ac:spMkLst>
        </pc:spChg>
        <pc:graphicFrameChg chg="del">
          <ac:chgData name="Stanford Bowman" userId="6ede3e4e1afbea80" providerId="LiveId" clId="{48A28FB8-7284-47AE-B788-C2F13A339895}" dt="2024-10-31T15:21:26.056" v="403" actId="478"/>
          <ac:graphicFrameMkLst>
            <pc:docMk/>
            <pc:sldMk cId="3159288639" sldId="303"/>
            <ac:graphicFrameMk id="2" creationId="{15F0670C-52F7-D555-3018-7C3E321D4A5E}"/>
          </ac:graphicFrameMkLst>
        </pc:graphicFrameChg>
        <pc:graphicFrameChg chg="mod modGraphic">
          <ac:chgData name="Stanford Bowman" userId="6ede3e4e1afbea80" providerId="LiveId" clId="{48A28FB8-7284-47AE-B788-C2F13A339895}" dt="2024-10-31T15:24:36.949" v="422"/>
          <ac:graphicFrameMkLst>
            <pc:docMk/>
            <pc:sldMk cId="3159288639" sldId="303"/>
            <ac:graphicFrameMk id="11" creationId="{503F7713-8E67-1421-2A8A-400A0F3D2CE1}"/>
          </ac:graphicFrameMkLst>
        </pc:graphicFrameChg>
        <pc:picChg chg="add mod">
          <ac:chgData name="Stanford Bowman" userId="6ede3e4e1afbea80" providerId="LiveId" clId="{48A28FB8-7284-47AE-B788-C2F13A339895}" dt="2024-10-31T15:27:11.994" v="437" actId="1076"/>
          <ac:picMkLst>
            <pc:docMk/>
            <pc:sldMk cId="3159288639" sldId="303"/>
            <ac:picMk id="5" creationId="{A054AE7C-B555-7FAF-A620-3E2795CFD532}"/>
          </ac:picMkLst>
        </pc:picChg>
      </pc:sldChg>
      <pc:sldChg chg="addSp delSp modSp add mod modNotesTx">
        <pc:chgData name="Stanford Bowman" userId="6ede3e4e1afbea80" providerId="LiveId" clId="{48A28FB8-7284-47AE-B788-C2F13A339895}" dt="2024-11-01T19:27:12.287" v="1678"/>
        <pc:sldMkLst>
          <pc:docMk/>
          <pc:sldMk cId="1613598062" sldId="307"/>
        </pc:sldMkLst>
        <pc:spChg chg="mod">
          <ac:chgData name="Stanford Bowman" userId="6ede3e4e1afbea80" providerId="LiveId" clId="{48A28FB8-7284-47AE-B788-C2F13A339895}" dt="2024-10-31T14:53:20.353" v="242" actId="2711"/>
          <ac:spMkLst>
            <pc:docMk/>
            <pc:sldMk cId="1613598062" sldId="307"/>
            <ac:spMk id="2" creationId="{A35AB39C-0BB4-59FD-B882-7E7F84877A58}"/>
          </ac:spMkLst>
        </pc:spChg>
        <pc:spChg chg="mod ord">
          <ac:chgData name="Stanford Bowman" userId="6ede3e4e1afbea80" providerId="LiveId" clId="{48A28FB8-7284-47AE-B788-C2F13A339895}" dt="2024-11-01T14:25:56.785" v="1389" actId="14100"/>
          <ac:spMkLst>
            <pc:docMk/>
            <pc:sldMk cId="1613598062" sldId="307"/>
            <ac:spMk id="3" creationId="{53BDACD2-038A-7134-ED83-A7B36AB22422}"/>
          </ac:spMkLst>
        </pc:spChg>
        <pc:spChg chg="mod">
          <ac:chgData name="Stanford Bowman" userId="6ede3e4e1afbea80" providerId="LiveId" clId="{48A28FB8-7284-47AE-B788-C2F13A339895}" dt="2024-11-01T14:26:41.856" v="1404" actId="404"/>
          <ac:spMkLst>
            <pc:docMk/>
            <pc:sldMk cId="1613598062" sldId="307"/>
            <ac:spMk id="4" creationId="{65DE74E9-AA78-46C1-845A-0B72FA8AF35E}"/>
          </ac:spMkLst>
        </pc:spChg>
        <pc:spChg chg="add mod">
          <ac:chgData name="Stanford Bowman" userId="6ede3e4e1afbea80" providerId="LiveId" clId="{48A28FB8-7284-47AE-B788-C2F13A339895}" dt="2024-11-01T19:27:12.287" v="1678"/>
          <ac:spMkLst>
            <pc:docMk/>
            <pc:sldMk cId="1613598062" sldId="307"/>
            <ac:spMk id="7" creationId="{7BA2CF33-A827-A520-BDCD-1055CBABB2E9}"/>
          </ac:spMkLst>
        </pc:spChg>
        <pc:spChg chg="mod">
          <ac:chgData name="Stanford Bowman" userId="6ede3e4e1afbea80" providerId="LiveId" clId="{48A28FB8-7284-47AE-B788-C2F13A339895}" dt="2024-10-31T14:36:03.689" v="169"/>
          <ac:spMkLst>
            <pc:docMk/>
            <pc:sldMk cId="1613598062" sldId="307"/>
            <ac:spMk id="14" creationId="{21AA43A8-B1EB-4E7B-8D82-5B717FC167C6}"/>
          </ac:spMkLst>
        </pc:spChg>
        <pc:spChg chg="mod">
          <ac:chgData name="Stanford Bowman" userId="6ede3e4e1afbea80" providerId="LiveId" clId="{48A28FB8-7284-47AE-B788-C2F13A339895}" dt="2024-11-01T14:25:46.618" v="1387" actId="14100"/>
          <ac:spMkLst>
            <pc:docMk/>
            <pc:sldMk cId="1613598062" sldId="307"/>
            <ac:spMk id="15" creationId="{FF851085-DD94-4C2B-B1D7-4B6844EF20C6}"/>
          </ac:spMkLst>
        </pc:spChg>
        <pc:grpChg chg="add mod">
          <ac:chgData name="Stanford Bowman" userId="6ede3e4e1afbea80" providerId="LiveId" clId="{48A28FB8-7284-47AE-B788-C2F13A339895}" dt="2024-11-01T14:26:15.187" v="1390" actId="14100"/>
          <ac:grpSpMkLst>
            <pc:docMk/>
            <pc:sldMk cId="1613598062" sldId="307"/>
            <ac:grpSpMk id="6" creationId="{5F01E1E4-6B46-7303-83EA-6D7B0C5078CA}"/>
          </ac:grpSpMkLst>
        </pc:grpChg>
        <pc:picChg chg="add del mod">
          <ac:chgData name="Stanford Bowman" userId="6ede3e4e1afbea80" providerId="LiveId" clId="{48A28FB8-7284-47AE-B788-C2F13A339895}" dt="2024-11-01T19:27:11.039" v="1677" actId="478"/>
          <ac:picMkLst>
            <pc:docMk/>
            <pc:sldMk cId="1613598062" sldId="307"/>
            <ac:picMk id="5" creationId="{450DBE73-E466-F0BA-7E4A-87F6B82CCCD4}"/>
          </ac:picMkLst>
        </pc:picChg>
        <pc:cxnChg chg="mod">
          <ac:chgData name="Stanford Bowman" userId="6ede3e4e1afbea80" providerId="LiveId" clId="{48A28FB8-7284-47AE-B788-C2F13A339895}" dt="2024-10-31T14:49:45.514" v="230" actId="1076"/>
          <ac:cxnSpMkLst>
            <pc:docMk/>
            <pc:sldMk cId="1613598062" sldId="307"/>
            <ac:cxnSpMk id="12" creationId="{F9568A4E-52BF-4D84-A25F-3C383854E74D}"/>
          </ac:cxnSpMkLst>
        </pc:cxnChg>
        <pc:cxnChg chg="mod">
          <ac:chgData name="Stanford Bowman" userId="6ede3e4e1afbea80" providerId="LiveId" clId="{48A28FB8-7284-47AE-B788-C2F13A339895}" dt="2024-10-31T14:49:51.089" v="231" actId="1076"/>
          <ac:cxnSpMkLst>
            <pc:docMk/>
            <pc:sldMk cId="1613598062" sldId="307"/>
            <ac:cxnSpMk id="13" creationId="{ECC9125B-1E68-40D0-BE55-9DFB948E8AA5}"/>
          </ac:cxnSpMkLst>
        </pc:cxnChg>
      </pc:sldChg>
      <pc:sldChg chg="addSp delSp modSp add mod modNotesTx">
        <pc:chgData name="Stanford Bowman" userId="6ede3e4e1afbea80" providerId="LiveId" clId="{48A28FB8-7284-47AE-B788-C2F13A339895}" dt="2024-11-01T14:22:41.232" v="1362" actId="121"/>
        <pc:sldMkLst>
          <pc:docMk/>
          <pc:sldMk cId="365334912" sldId="308"/>
        </pc:sldMkLst>
        <pc:spChg chg="mod">
          <ac:chgData name="Stanford Bowman" userId="6ede3e4e1afbea80" providerId="LiveId" clId="{48A28FB8-7284-47AE-B788-C2F13A339895}" dt="2024-10-31T14:40:23.089" v="194" actId="14100"/>
          <ac:spMkLst>
            <pc:docMk/>
            <pc:sldMk cId="365334912" sldId="308"/>
            <ac:spMk id="3" creationId="{0115FF41-AFA4-4D25-AB42-AB034F4B4FEC}"/>
          </ac:spMkLst>
        </pc:spChg>
        <pc:spChg chg="del mod">
          <ac:chgData name="Stanford Bowman" userId="6ede3e4e1afbea80" providerId="LiveId" clId="{48A28FB8-7284-47AE-B788-C2F13A339895}" dt="2024-10-31T14:37:40.266" v="171" actId="478"/>
          <ac:spMkLst>
            <pc:docMk/>
            <pc:sldMk cId="365334912" sldId="308"/>
            <ac:spMk id="4" creationId="{B0881FA9-F3B0-4912-B0E1-352094195C30}"/>
          </ac:spMkLst>
        </pc:spChg>
        <pc:spChg chg="add mod">
          <ac:chgData name="Stanford Bowman" userId="6ede3e4e1afbea80" providerId="LiveId" clId="{48A28FB8-7284-47AE-B788-C2F13A339895}" dt="2024-11-01T14:22:41.232" v="1362" actId="121"/>
          <ac:spMkLst>
            <pc:docMk/>
            <pc:sldMk cId="365334912" sldId="308"/>
            <ac:spMk id="5" creationId="{F81D1717-4B15-EC9D-309F-8DC56B188114}"/>
          </ac:spMkLst>
        </pc:spChg>
        <pc:spChg chg="add mod">
          <ac:chgData name="Stanford Bowman" userId="6ede3e4e1afbea80" providerId="LiveId" clId="{48A28FB8-7284-47AE-B788-C2F13A339895}" dt="2024-10-31T14:46:34.819" v="211" actId="207"/>
          <ac:spMkLst>
            <pc:docMk/>
            <pc:sldMk cId="365334912" sldId="308"/>
            <ac:spMk id="6" creationId="{923B3C58-8291-8DE6-AA38-E2FFABF6D918}"/>
          </ac:spMkLst>
        </pc:spChg>
        <pc:spChg chg="add mod">
          <ac:chgData name="Stanford Bowman" userId="6ede3e4e1afbea80" providerId="LiveId" clId="{48A28FB8-7284-47AE-B788-C2F13A339895}" dt="2024-11-01T14:22:26.290" v="1360" actId="1076"/>
          <ac:spMkLst>
            <pc:docMk/>
            <pc:sldMk cId="365334912" sldId="308"/>
            <ac:spMk id="8" creationId="{06C613D8-F27D-039E-70AA-8FA9D4839FA5}"/>
          </ac:spMkLst>
        </pc:spChg>
        <pc:spChg chg="mod">
          <ac:chgData name="Stanford Bowman" userId="6ede3e4e1afbea80" providerId="LiveId" clId="{48A28FB8-7284-47AE-B788-C2F13A339895}" dt="2024-11-01T14:18:23.053" v="1338" actId="1076"/>
          <ac:spMkLst>
            <pc:docMk/>
            <pc:sldMk cId="365334912" sldId="308"/>
            <ac:spMk id="10" creationId="{A8C7C3A0-5E78-49C8-B8D4-F3DF62B2BC93}"/>
          </ac:spMkLst>
        </pc:spChg>
        <pc:spChg chg="add mod">
          <ac:chgData name="Stanford Bowman" userId="6ede3e4e1afbea80" providerId="LiveId" clId="{48A28FB8-7284-47AE-B788-C2F13A339895}" dt="2024-10-31T14:46:34.819" v="211" actId="207"/>
          <ac:spMkLst>
            <pc:docMk/>
            <pc:sldMk cId="365334912" sldId="308"/>
            <ac:spMk id="69" creationId="{367A45D0-6804-AA05-5749-71DF244DFE6E}"/>
          </ac:spMkLst>
        </pc:spChg>
        <pc:picChg chg="add mod modCrop">
          <ac:chgData name="Stanford Bowman" userId="6ede3e4e1afbea80" providerId="LiveId" clId="{48A28FB8-7284-47AE-B788-C2F13A339895}" dt="2024-11-01T14:22:00.121" v="1357" actId="14100"/>
          <ac:picMkLst>
            <pc:docMk/>
            <pc:sldMk cId="365334912" sldId="308"/>
            <ac:picMk id="2" creationId="{A0B242BD-5300-D6BB-7B02-E69B5401827F}"/>
          </ac:picMkLst>
        </pc:picChg>
        <pc:picChg chg="add mod">
          <ac:chgData name="Stanford Bowman" userId="6ede3e4e1afbea80" providerId="LiveId" clId="{48A28FB8-7284-47AE-B788-C2F13A339895}" dt="2024-10-31T14:47:56.920" v="224" actId="14100"/>
          <ac:picMkLst>
            <pc:docMk/>
            <pc:sldMk cId="365334912" sldId="308"/>
            <ac:picMk id="9" creationId="{A40A447F-E7EE-B274-3469-802978CDAE9F}"/>
          </ac:picMkLst>
        </pc:picChg>
        <pc:picChg chg="add del mod">
          <ac:chgData name="Stanford Bowman" userId="6ede3e4e1afbea80" providerId="LiveId" clId="{48A28FB8-7284-47AE-B788-C2F13A339895}" dt="2024-10-31T14:47:06.298" v="214" actId="478"/>
          <ac:picMkLst>
            <pc:docMk/>
            <pc:sldMk cId="365334912" sldId="308"/>
            <ac:picMk id="12" creationId="{D99F1BC5-94CA-4F2C-F8DB-C88F61D87CA4}"/>
          </ac:picMkLst>
        </pc:picChg>
        <pc:picChg chg="add mod">
          <ac:chgData name="Stanford Bowman" userId="6ede3e4e1afbea80" providerId="LiveId" clId="{48A28FB8-7284-47AE-B788-C2F13A339895}" dt="2024-10-31T14:47:50.841" v="222" actId="14100"/>
          <ac:picMkLst>
            <pc:docMk/>
            <pc:sldMk cId="365334912" sldId="308"/>
            <ac:picMk id="13" creationId="{68E29A04-8134-DD2A-8DD0-D16507D044E0}"/>
          </ac:picMkLst>
        </pc:picChg>
      </pc:sldChg>
      <pc:sldChg chg="addSp delSp modSp add mod setBg modNotesTx">
        <pc:chgData name="Stanford Bowman" userId="6ede3e4e1afbea80" providerId="LiveId" clId="{48A28FB8-7284-47AE-B788-C2F13A339895}" dt="2024-11-01T19:56:10.726" v="1700" actId="6549"/>
        <pc:sldMkLst>
          <pc:docMk/>
          <pc:sldMk cId="2270028676" sldId="313"/>
        </pc:sldMkLst>
        <pc:spChg chg="mod">
          <ac:chgData name="Stanford Bowman" userId="6ede3e4e1afbea80" providerId="LiveId" clId="{48A28FB8-7284-47AE-B788-C2F13A339895}" dt="2024-10-31T15:16:08.173" v="333"/>
          <ac:spMkLst>
            <pc:docMk/>
            <pc:sldMk cId="2270028676" sldId="313"/>
            <ac:spMk id="2" creationId="{80F287FE-1EFA-4C15-BFDD-1EE3F2D37BF1}"/>
          </ac:spMkLst>
        </pc:spChg>
        <pc:spChg chg="add mod">
          <ac:chgData name="Stanford Bowman" userId="6ede3e4e1afbea80" providerId="LiveId" clId="{48A28FB8-7284-47AE-B788-C2F13A339895}" dt="2024-10-31T15:20:07.359" v="398"/>
          <ac:spMkLst>
            <pc:docMk/>
            <pc:sldMk cId="2270028676" sldId="313"/>
            <ac:spMk id="3" creationId="{8B326380-6EE5-15CE-F5ED-DF9025BD466B}"/>
          </ac:spMkLst>
        </pc:spChg>
        <pc:spChg chg="mod">
          <ac:chgData name="Stanford Bowman" userId="6ede3e4e1afbea80" providerId="LiveId" clId="{48A28FB8-7284-47AE-B788-C2F13A339895}" dt="2024-10-31T15:17:52.458" v="375" actId="207"/>
          <ac:spMkLst>
            <pc:docMk/>
            <pc:sldMk cId="2270028676" sldId="313"/>
            <ac:spMk id="5" creationId="{38DE476D-C50D-3BF0-F71F-176CC71DA0B9}"/>
          </ac:spMkLst>
        </pc:spChg>
        <pc:spChg chg="del mod">
          <ac:chgData name="Stanford Bowman" userId="6ede3e4e1afbea80" providerId="LiveId" clId="{48A28FB8-7284-47AE-B788-C2F13A339895}" dt="2024-10-31T15:20:29.427" v="399" actId="478"/>
          <ac:spMkLst>
            <pc:docMk/>
            <pc:sldMk cId="2270028676" sldId="313"/>
            <ac:spMk id="6" creationId="{8DE31DF2-0419-4016-924C-21929AC1EBFC}"/>
          </ac:spMkLst>
        </pc:spChg>
        <pc:spChg chg="mod">
          <ac:chgData name="Stanford Bowman" userId="6ede3e4e1afbea80" providerId="LiveId" clId="{48A28FB8-7284-47AE-B788-C2F13A339895}" dt="2024-10-31T15:16:59.874" v="341" actId="14100"/>
          <ac:spMkLst>
            <pc:docMk/>
            <pc:sldMk cId="2270028676" sldId="313"/>
            <ac:spMk id="7" creationId="{5FECD5C6-ED2A-D81D-35BB-C6FEDBF25D70}"/>
          </ac:spMkLst>
        </pc:spChg>
        <pc:spChg chg="mod">
          <ac:chgData name="Stanford Bowman" userId="6ede3e4e1afbea80" providerId="LiveId" clId="{48A28FB8-7284-47AE-B788-C2F13A339895}" dt="2024-10-31T14:36:03.689" v="169"/>
          <ac:spMkLst>
            <pc:docMk/>
            <pc:sldMk cId="2270028676" sldId="313"/>
            <ac:spMk id="14" creationId="{F56CA3A7-DD56-4040-B08E-813F9A33E24C}"/>
          </ac:spMkLst>
        </pc:spChg>
      </pc:sldChg>
      <pc:sldChg chg="delSp modSp add mod setBg modNotes modNotesTx">
        <pc:chgData name="Stanford Bowman" userId="6ede3e4e1afbea80" providerId="LiveId" clId="{48A28FB8-7284-47AE-B788-C2F13A339895}" dt="2024-10-31T19:23:30.300" v="1286"/>
        <pc:sldMkLst>
          <pc:docMk/>
          <pc:sldMk cId="1145517130" sldId="431"/>
        </pc:sldMkLst>
        <pc:spChg chg="del">
          <ac:chgData name="Stanford Bowman" userId="6ede3e4e1afbea80" providerId="LiveId" clId="{48A28FB8-7284-47AE-B788-C2F13A339895}" dt="2024-10-31T19:21:39.266" v="1261" actId="478"/>
          <ac:spMkLst>
            <pc:docMk/>
            <pc:sldMk cId="1145517130" sldId="431"/>
            <ac:spMk id="2" creationId="{0C12B400-E170-A856-F0B0-7B7E1B43C379}"/>
          </ac:spMkLst>
        </pc:spChg>
        <pc:spChg chg="mod">
          <ac:chgData name="Stanford Bowman" userId="6ede3e4e1afbea80" providerId="LiveId" clId="{48A28FB8-7284-47AE-B788-C2F13A339895}" dt="2024-10-31T18:43:01.793" v="1113" actId="207"/>
          <ac:spMkLst>
            <pc:docMk/>
            <pc:sldMk cId="1145517130" sldId="431"/>
            <ac:spMk id="3" creationId="{B17AB7AE-B76D-B09E-47F7-44531985A54B}"/>
          </ac:spMkLst>
        </pc:spChg>
        <pc:spChg chg="mod">
          <ac:chgData name="Stanford Bowman" userId="6ede3e4e1afbea80" providerId="LiveId" clId="{48A28FB8-7284-47AE-B788-C2F13A339895}" dt="2024-10-31T19:22:54.566" v="1266" actId="14100"/>
          <ac:spMkLst>
            <pc:docMk/>
            <pc:sldMk cId="1145517130" sldId="431"/>
            <ac:spMk id="4" creationId="{38D6FED4-1D7E-CEDC-22A6-45236E3253A0}"/>
          </ac:spMkLst>
        </pc:spChg>
        <pc:spChg chg="mod">
          <ac:chgData name="Stanford Bowman" userId="6ede3e4e1afbea80" providerId="LiveId" clId="{48A28FB8-7284-47AE-B788-C2F13A339895}" dt="2024-10-31T14:36:03.689" v="169"/>
          <ac:spMkLst>
            <pc:docMk/>
            <pc:sldMk cId="1145517130" sldId="431"/>
            <ac:spMk id="5" creationId="{85E16FA0-9C9C-EC07-7D05-796CDC145CC7}"/>
          </ac:spMkLst>
        </pc:spChg>
        <pc:graphicFrameChg chg="mod">
          <ac:chgData name="Stanford Bowman" userId="6ede3e4e1afbea80" providerId="LiveId" clId="{48A28FB8-7284-47AE-B788-C2F13A339895}" dt="2024-10-31T19:23:03.228" v="1267" actId="14100"/>
          <ac:graphicFrameMkLst>
            <pc:docMk/>
            <pc:sldMk cId="1145517130" sldId="431"/>
            <ac:graphicFrameMk id="12" creationId="{95518BAA-62C1-0315-8892-BDF52A6B4927}"/>
          </ac:graphicFrameMkLst>
        </pc:graphicFrameChg>
      </pc:sldChg>
      <pc:sldChg chg="addSp delSp modSp add mod setBg modNotes modNotesTx">
        <pc:chgData name="Stanford Bowman" userId="6ede3e4e1afbea80" providerId="LiveId" clId="{48A28FB8-7284-47AE-B788-C2F13A339895}" dt="2024-11-01T18:27:43.502" v="1669" actId="732"/>
        <pc:sldMkLst>
          <pc:docMk/>
          <pc:sldMk cId="0" sldId="432"/>
        </pc:sldMkLst>
        <pc:spChg chg="mod">
          <ac:chgData name="Stanford Bowman" userId="6ede3e4e1afbea80" providerId="LiveId" clId="{48A28FB8-7284-47AE-B788-C2F13A339895}" dt="2024-10-31T14:36:03.689" v="169"/>
          <ac:spMkLst>
            <pc:docMk/>
            <pc:sldMk cId="0" sldId="432"/>
            <ac:spMk id="2" creationId="{EC950801-FEB9-9FC7-93D0-E4F8D6AE0C64}"/>
          </ac:spMkLst>
        </pc:spChg>
        <pc:spChg chg="mod">
          <ac:chgData name="Stanford Bowman" userId="6ede3e4e1afbea80" providerId="LiveId" clId="{48A28FB8-7284-47AE-B788-C2F13A339895}" dt="2024-10-31T18:43:14.197" v="1115" actId="2711"/>
          <ac:spMkLst>
            <pc:docMk/>
            <pc:sldMk cId="0" sldId="432"/>
            <ac:spMk id="3" creationId="{44707D16-DD92-6FA7-D06D-0934C9F88EAC}"/>
          </ac:spMkLst>
        </pc:spChg>
        <pc:spChg chg="del">
          <ac:chgData name="Stanford Bowman" userId="6ede3e4e1afbea80" providerId="LiveId" clId="{48A28FB8-7284-47AE-B788-C2F13A339895}" dt="2024-10-31T19:11:00.146" v="1177" actId="478"/>
          <ac:spMkLst>
            <pc:docMk/>
            <pc:sldMk cId="0" sldId="432"/>
            <ac:spMk id="4" creationId="{A3035E3B-5BF2-5608-3376-3B2E01D33CA5}"/>
          </ac:spMkLst>
        </pc:spChg>
        <pc:spChg chg="del">
          <ac:chgData name="Stanford Bowman" userId="6ede3e4e1afbea80" providerId="LiveId" clId="{48A28FB8-7284-47AE-B788-C2F13A339895}" dt="2024-10-31T19:11:00.146" v="1177" actId="478"/>
          <ac:spMkLst>
            <pc:docMk/>
            <pc:sldMk cId="0" sldId="432"/>
            <ac:spMk id="5" creationId="{83AB7C95-A2A5-E4BD-273D-E278A9F593EE}"/>
          </ac:spMkLst>
        </pc:spChg>
        <pc:spChg chg="mod">
          <ac:chgData name="Stanford Bowman" userId="6ede3e4e1afbea80" providerId="LiveId" clId="{48A28FB8-7284-47AE-B788-C2F13A339895}" dt="2024-10-31T19:16:04.788" v="1198" actId="14100"/>
          <ac:spMkLst>
            <pc:docMk/>
            <pc:sldMk cId="0" sldId="432"/>
            <ac:spMk id="6" creationId="{82C01810-1B81-4DB7-803B-568937633E50}"/>
          </ac:spMkLst>
        </pc:spChg>
        <pc:spChg chg="del">
          <ac:chgData name="Stanford Bowman" userId="6ede3e4e1afbea80" providerId="LiveId" clId="{48A28FB8-7284-47AE-B788-C2F13A339895}" dt="2024-10-31T19:11:00.146" v="1177" actId="478"/>
          <ac:spMkLst>
            <pc:docMk/>
            <pc:sldMk cId="0" sldId="432"/>
            <ac:spMk id="7" creationId="{B2DA0432-1476-A49F-A1CA-21982CA7E6A1}"/>
          </ac:spMkLst>
        </pc:spChg>
        <pc:spChg chg="del mod">
          <ac:chgData name="Stanford Bowman" userId="6ede3e4e1afbea80" providerId="LiveId" clId="{48A28FB8-7284-47AE-B788-C2F13A339895}" dt="2024-10-31T19:11:55.682" v="1182" actId="478"/>
          <ac:spMkLst>
            <pc:docMk/>
            <pc:sldMk cId="0" sldId="432"/>
            <ac:spMk id="12" creationId="{3E001B44-E7BD-77BC-9425-71DDB2C4470E}"/>
          </ac:spMkLst>
        </pc:spChg>
        <pc:picChg chg="add mod ord modCrop">
          <ac:chgData name="Stanford Bowman" userId="6ede3e4e1afbea80" providerId="LiveId" clId="{48A28FB8-7284-47AE-B788-C2F13A339895}" dt="2024-11-01T18:27:43.502" v="1669" actId="732"/>
          <ac:picMkLst>
            <pc:docMk/>
            <pc:sldMk cId="0" sldId="432"/>
            <ac:picMk id="5" creationId="{EA627387-874F-9A6B-9E4A-F72FB62C8CA2}"/>
          </ac:picMkLst>
        </pc:picChg>
      </pc:sldChg>
      <pc:sldChg chg="addSp delSp modSp add mod delAnim modNotesTx">
        <pc:chgData name="Stanford Bowman" userId="6ede3e4e1afbea80" providerId="LiveId" clId="{48A28FB8-7284-47AE-B788-C2F13A339895}" dt="2024-11-01T15:47:08.331" v="1534" actId="403"/>
        <pc:sldMkLst>
          <pc:docMk/>
          <pc:sldMk cId="2589650232" sldId="433"/>
        </pc:sldMkLst>
        <pc:spChg chg="mod">
          <ac:chgData name="Stanford Bowman" userId="6ede3e4e1afbea80" providerId="LiveId" clId="{48A28FB8-7284-47AE-B788-C2F13A339895}" dt="2024-11-01T15:47:08.331" v="1534" actId="403"/>
          <ac:spMkLst>
            <pc:docMk/>
            <pc:sldMk cId="2589650232" sldId="433"/>
            <ac:spMk id="2" creationId="{5C25F56E-5A48-640F-ACED-526265F30B62}"/>
          </ac:spMkLst>
        </pc:spChg>
        <pc:spChg chg="mod">
          <ac:chgData name="Stanford Bowman" userId="6ede3e4e1afbea80" providerId="LiveId" clId="{48A28FB8-7284-47AE-B788-C2F13A339895}" dt="2024-11-01T15:45:37.966" v="1523" actId="20577"/>
          <ac:spMkLst>
            <pc:docMk/>
            <pc:sldMk cId="2589650232" sldId="433"/>
            <ac:spMk id="3" creationId="{C173528E-EDC8-4FBE-9BE9-878B206B957E}"/>
          </ac:spMkLst>
        </pc:spChg>
        <pc:spChg chg="mod">
          <ac:chgData name="Stanford Bowman" userId="6ede3e4e1afbea80" providerId="LiveId" clId="{48A28FB8-7284-47AE-B788-C2F13A339895}" dt="2024-10-31T14:36:03.689" v="169"/>
          <ac:spMkLst>
            <pc:docMk/>
            <pc:sldMk cId="2589650232" sldId="433"/>
            <ac:spMk id="5" creationId="{A1EEE892-ADC6-47E7-0D57-2605C27E8EAE}"/>
          </ac:spMkLst>
        </pc:spChg>
        <pc:spChg chg="del mod">
          <ac:chgData name="Stanford Bowman" userId="6ede3e4e1afbea80" providerId="LiveId" clId="{48A28FB8-7284-47AE-B788-C2F13A339895}" dt="2024-11-01T15:44:51.321" v="1506" actId="478"/>
          <ac:spMkLst>
            <pc:docMk/>
            <pc:sldMk cId="2589650232" sldId="433"/>
            <ac:spMk id="9" creationId="{17681FE6-8135-23A9-3074-3AFA2E67EDE8}"/>
          </ac:spMkLst>
        </pc:spChg>
        <pc:spChg chg="add del mod">
          <ac:chgData name="Stanford Bowman" userId="6ede3e4e1afbea80" providerId="LiveId" clId="{48A28FB8-7284-47AE-B788-C2F13A339895}" dt="2024-11-01T15:45:14.868" v="1516" actId="478"/>
          <ac:spMkLst>
            <pc:docMk/>
            <pc:sldMk cId="2589650232" sldId="433"/>
            <ac:spMk id="10" creationId="{FC2A2E84-F2DA-D985-16C0-244E5565E4EB}"/>
          </ac:spMkLst>
        </pc:spChg>
        <pc:spChg chg="add mod">
          <ac:chgData name="Stanford Bowman" userId="6ede3e4e1afbea80" providerId="LiveId" clId="{48A28FB8-7284-47AE-B788-C2F13A339895}" dt="2024-11-01T15:46:04.791" v="1528" actId="14100"/>
          <ac:spMkLst>
            <pc:docMk/>
            <pc:sldMk cId="2589650232" sldId="433"/>
            <ac:spMk id="15" creationId="{AB9FDB1A-63BD-2E99-220C-13DB002C69A9}"/>
          </ac:spMkLst>
        </pc:spChg>
        <pc:spChg chg="mod">
          <ac:chgData name="Stanford Bowman" userId="6ede3e4e1afbea80" providerId="LiveId" clId="{48A28FB8-7284-47AE-B788-C2F13A339895}" dt="2024-11-01T15:47:08.331" v="1534" actId="403"/>
          <ac:spMkLst>
            <pc:docMk/>
            <pc:sldMk cId="2589650232" sldId="433"/>
            <ac:spMk id="21" creationId="{D5CA7739-1376-4613-8ADE-73CDD8360891}"/>
          </ac:spMkLst>
        </pc:spChg>
        <pc:spChg chg="mod">
          <ac:chgData name="Stanford Bowman" userId="6ede3e4e1afbea80" providerId="LiveId" clId="{48A28FB8-7284-47AE-B788-C2F13A339895}" dt="2024-11-01T15:41:29.008" v="1423" actId="27636"/>
          <ac:spMkLst>
            <pc:docMk/>
            <pc:sldMk cId="2589650232" sldId="433"/>
            <ac:spMk id="23" creationId="{4AE1B342-E6EE-45AE-83D4-7797DFEF110B}"/>
          </ac:spMkLst>
        </pc:spChg>
      </pc:sldChg>
      <pc:sldChg chg="addSp delSp modSp add mod modNotesTx">
        <pc:chgData name="Stanford Bowman" userId="6ede3e4e1afbea80" providerId="LiveId" clId="{48A28FB8-7284-47AE-B788-C2F13A339895}" dt="2024-10-31T18:58:40.155" v="1159" actId="403"/>
        <pc:sldMkLst>
          <pc:docMk/>
          <pc:sldMk cId="2204509585" sldId="464"/>
        </pc:sldMkLst>
        <pc:spChg chg="mod">
          <ac:chgData name="Stanford Bowman" userId="6ede3e4e1afbea80" providerId="LiveId" clId="{48A28FB8-7284-47AE-B788-C2F13A339895}" dt="2024-10-31T14:36:03.689" v="169"/>
          <ac:spMkLst>
            <pc:docMk/>
            <pc:sldMk cId="2204509585" sldId="464"/>
            <ac:spMk id="3" creationId="{7E0D9D10-E826-1EE8-FDDF-C71FE6C1CC2D}"/>
          </ac:spMkLst>
        </pc:spChg>
        <pc:spChg chg="mod">
          <ac:chgData name="Stanford Bowman" userId="6ede3e4e1afbea80" providerId="LiveId" clId="{48A28FB8-7284-47AE-B788-C2F13A339895}" dt="2024-10-31T18:58:40.155" v="1159" actId="403"/>
          <ac:spMkLst>
            <pc:docMk/>
            <pc:sldMk cId="2204509585" sldId="464"/>
            <ac:spMk id="4" creationId="{0AE6FF2D-9008-DA10-C55A-D70B35281877}"/>
          </ac:spMkLst>
        </pc:spChg>
        <pc:spChg chg="mod">
          <ac:chgData name="Stanford Bowman" userId="6ede3e4e1afbea80" providerId="LiveId" clId="{48A28FB8-7284-47AE-B788-C2F13A339895}" dt="2024-10-31T18:42:43.650" v="1111" actId="207"/>
          <ac:spMkLst>
            <pc:docMk/>
            <pc:sldMk cId="2204509585" sldId="464"/>
            <ac:spMk id="5" creationId="{55B937E3-F386-EA7A-3076-AF88423859E2}"/>
          </ac:spMkLst>
        </pc:spChg>
        <pc:spChg chg="mod">
          <ac:chgData name="Stanford Bowman" userId="6ede3e4e1afbea80" providerId="LiveId" clId="{48A28FB8-7284-47AE-B788-C2F13A339895}" dt="2024-10-31T18:48:15.189" v="1121"/>
          <ac:spMkLst>
            <pc:docMk/>
            <pc:sldMk cId="2204509585" sldId="464"/>
            <ac:spMk id="9" creationId="{F50B0E01-39A1-6C4C-6CB7-107DC9AB70B3}"/>
          </ac:spMkLst>
        </pc:spChg>
        <pc:spChg chg="add del mod">
          <ac:chgData name="Stanford Bowman" userId="6ede3e4e1afbea80" providerId="LiveId" clId="{48A28FB8-7284-47AE-B788-C2F13A339895}" dt="2024-10-31T18:51:10.449" v="1140"/>
          <ac:spMkLst>
            <pc:docMk/>
            <pc:sldMk cId="2204509585" sldId="464"/>
            <ac:spMk id="25" creationId="{CD653B91-CA79-309E-20E9-1E82F3788D15}"/>
          </ac:spMkLst>
        </pc:spChg>
      </pc:sldChg>
      <pc:sldChg chg="modSp add del">
        <pc:chgData name="Stanford Bowman" userId="6ede3e4e1afbea80" providerId="LiveId" clId="{48A28FB8-7284-47AE-B788-C2F13A339895}" dt="2024-10-31T18:25:27.853" v="1022" actId="47"/>
        <pc:sldMkLst>
          <pc:docMk/>
          <pc:sldMk cId="256694113" sldId="484"/>
        </pc:sldMkLst>
        <pc:spChg chg="mod">
          <ac:chgData name="Stanford Bowman" userId="6ede3e4e1afbea80" providerId="LiveId" clId="{48A28FB8-7284-47AE-B788-C2F13A339895}" dt="2024-10-31T14:36:03.689" v="169"/>
          <ac:spMkLst>
            <pc:docMk/>
            <pc:sldMk cId="256694113" sldId="484"/>
            <ac:spMk id="9" creationId="{D7FC8CD1-408E-4146-94C5-2737697D80BE}"/>
          </ac:spMkLst>
        </pc:spChg>
      </pc:sldChg>
      <pc:sldChg chg="modSp add del">
        <pc:chgData name="Stanford Bowman" userId="6ede3e4e1afbea80" providerId="LiveId" clId="{48A28FB8-7284-47AE-B788-C2F13A339895}" dt="2024-10-31T18:25:27.853" v="1022" actId="47"/>
        <pc:sldMkLst>
          <pc:docMk/>
          <pc:sldMk cId="949258897" sldId="485"/>
        </pc:sldMkLst>
        <pc:spChg chg="mod">
          <ac:chgData name="Stanford Bowman" userId="6ede3e4e1afbea80" providerId="LiveId" clId="{48A28FB8-7284-47AE-B788-C2F13A339895}" dt="2024-10-31T14:36:03.689" v="169"/>
          <ac:spMkLst>
            <pc:docMk/>
            <pc:sldMk cId="949258897" sldId="485"/>
            <ac:spMk id="9" creationId="{D7FC8CD1-408E-4146-94C5-2737697D80BE}"/>
          </ac:spMkLst>
        </pc:spChg>
      </pc:sldChg>
      <pc:sldChg chg="addSp delSp modSp add mod ord modNotesTx">
        <pc:chgData name="Stanford Bowman" userId="6ede3e4e1afbea80" providerId="LiveId" clId="{48A28FB8-7284-47AE-B788-C2F13A339895}" dt="2024-11-01T19:40:56.504" v="1697" actId="22"/>
        <pc:sldMkLst>
          <pc:docMk/>
          <pc:sldMk cId="2955581892" sldId="489"/>
        </pc:sldMkLst>
        <pc:spChg chg="mod">
          <ac:chgData name="Stanford Bowman" userId="6ede3e4e1afbea80" providerId="LiveId" clId="{48A28FB8-7284-47AE-B788-C2F13A339895}" dt="2024-10-31T18:28:59.770" v="1037" actId="404"/>
          <ac:spMkLst>
            <pc:docMk/>
            <pc:sldMk cId="2955581892" sldId="489"/>
            <ac:spMk id="3" creationId="{BD90AFB3-CDB8-ABB3-27B0-DD2B8D724A92}"/>
          </ac:spMkLst>
        </pc:spChg>
        <pc:spChg chg="mod">
          <ac:chgData name="Stanford Bowman" userId="6ede3e4e1afbea80" providerId="LiveId" clId="{48A28FB8-7284-47AE-B788-C2F13A339895}" dt="2024-10-31T18:29:15.058" v="1038" actId="255"/>
          <ac:spMkLst>
            <pc:docMk/>
            <pc:sldMk cId="2955581892" sldId="489"/>
            <ac:spMk id="4" creationId="{6B23B896-0450-1478-E8C2-3F855299224E}"/>
          </ac:spMkLst>
        </pc:spChg>
        <pc:spChg chg="mod">
          <ac:chgData name="Stanford Bowman" userId="6ede3e4e1afbea80" providerId="LiveId" clId="{48A28FB8-7284-47AE-B788-C2F13A339895}" dt="2024-11-01T14:28:16.339" v="1406"/>
          <ac:spMkLst>
            <pc:docMk/>
            <pc:sldMk cId="2955581892" sldId="489"/>
            <ac:spMk id="5" creationId="{30C654AB-A098-10F8-E65C-363BA0977DBC}"/>
          </ac:spMkLst>
        </pc:spChg>
        <pc:spChg chg="mod">
          <ac:chgData name="Stanford Bowman" userId="6ede3e4e1afbea80" providerId="LiveId" clId="{48A28FB8-7284-47AE-B788-C2F13A339895}" dt="2024-10-31T14:36:03.689" v="169"/>
          <ac:spMkLst>
            <pc:docMk/>
            <pc:sldMk cId="2955581892" sldId="489"/>
            <ac:spMk id="6" creationId="{A0671547-CD94-CEC5-CC74-8CEDAB88583F}"/>
          </ac:spMkLst>
        </pc:spChg>
        <pc:spChg chg="mod">
          <ac:chgData name="Stanford Bowman" userId="6ede3e4e1afbea80" providerId="LiveId" clId="{48A28FB8-7284-47AE-B788-C2F13A339895}" dt="2024-10-31T18:41:56.673" v="1110" actId="207"/>
          <ac:spMkLst>
            <pc:docMk/>
            <pc:sldMk cId="2955581892" sldId="489"/>
            <ac:spMk id="7" creationId="{2EDB5640-B408-C192-A3DD-393AE838C6C5}"/>
          </ac:spMkLst>
        </pc:spChg>
        <pc:spChg chg="add mod ord">
          <ac:chgData name="Stanford Bowman" userId="6ede3e4e1afbea80" providerId="LiveId" clId="{48A28FB8-7284-47AE-B788-C2F13A339895}" dt="2024-11-01T15:00:39.444" v="1413" actId="167"/>
          <ac:spMkLst>
            <pc:docMk/>
            <pc:sldMk cId="2955581892" sldId="489"/>
            <ac:spMk id="10" creationId="{05D35A99-19DF-70F7-A6EE-1E4FAFF00916}"/>
          </ac:spMkLst>
        </pc:spChg>
        <pc:spChg chg="del">
          <ac:chgData name="Stanford Bowman" userId="6ede3e4e1afbea80" providerId="LiveId" clId="{48A28FB8-7284-47AE-B788-C2F13A339895}" dt="2024-10-31T18:28:51.048" v="1036" actId="478"/>
          <ac:spMkLst>
            <pc:docMk/>
            <pc:sldMk cId="2955581892" sldId="489"/>
            <ac:spMk id="12" creationId="{3F01E07B-1088-4873-8D43-970073B3AC11}"/>
          </ac:spMkLst>
        </pc:spChg>
        <pc:spChg chg="add del">
          <ac:chgData name="Stanford Bowman" userId="6ede3e4e1afbea80" providerId="LiveId" clId="{48A28FB8-7284-47AE-B788-C2F13A339895}" dt="2024-11-01T19:40:56.504" v="1697" actId="22"/>
          <ac:spMkLst>
            <pc:docMk/>
            <pc:sldMk cId="2955581892" sldId="489"/>
            <ac:spMk id="13" creationId="{9FFB57D2-C4AB-435E-AB71-94DE11FE924B}"/>
          </ac:spMkLst>
        </pc:spChg>
        <pc:spChg chg="add del">
          <ac:chgData name="Stanford Bowman" userId="6ede3e4e1afbea80" providerId="LiveId" clId="{48A28FB8-7284-47AE-B788-C2F13A339895}" dt="2024-10-31T18:28:48.009" v="1035" actId="478"/>
          <ac:spMkLst>
            <pc:docMk/>
            <pc:sldMk cId="2955581892" sldId="489"/>
            <ac:spMk id="13" creationId="{A3ED98A5-4D67-D1F5-9BB7-7C7A97F73FC1}"/>
          </ac:spMkLst>
        </pc:spChg>
      </pc:sldChg>
      <pc:sldChg chg="addSp delSp modSp add mod setBg">
        <pc:chgData name="Stanford Bowman" userId="6ede3e4e1afbea80" providerId="LiveId" clId="{48A28FB8-7284-47AE-B788-C2F13A339895}" dt="2024-11-01T15:40:18.686" v="1421" actId="1076"/>
        <pc:sldMkLst>
          <pc:docMk/>
          <pc:sldMk cId="2595768410" sldId="492"/>
        </pc:sldMkLst>
        <pc:spChg chg="mod">
          <ac:chgData name="Stanford Bowman" userId="6ede3e4e1afbea80" providerId="LiveId" clId="{48A28FB8-7284-47AE-B788-C2F13A339895}" dt="2024-11-01T15:40:18.686" v="1421" actId="1076"/>
          <ac:spMkLst>
            <pc:docMk/>
            <pc:sldMk cId="2595768410" sldId="492"/>
            <ac:spMk id="2" creationId="{FDB47A07-46F2-4543-9E23-7EAA5DBA3517}"/>
          </ac:spMkLst>
        </pc:spChg>
        <pc:spChg chg="add mod">
          <ac:chgData name="Stanford Bowman" userId="6ede3e4e1afbea80" providerId="LiveId" clId="{48A28FB8-7284-47AE-B788-C2F13A339895}" dt="2024-11-01T15:40:18.686" v="1421" actId="1076"/>
          <ac:spMkLst>
            <pc:docMk/>
            <pc:sldMk cId="2595768410" sldId="492"/>
            <ac:spMk id="7" creationId="{AD5AE549-3D12-A810-0E52-A5C61D1C3711}"/>
          </ac:spMkLst>
        </pc:spChg>
        <pc:spChg chg="mod">
          <ac:chgData name="Stanford Bowman" userId="6ede3e4e1afbea80" providerId="LiveId" clId="{48A28FB8-7284-47AE-B788-C2F13A339895}" dt="2024-10-31T19:19:23.330" v="1255" actId="6549"/>
          <ac:spMkLst>
            <pc:docMk/>
            <pc:sldMk cId="2595768410" sldId="492"/>
            <ac:spMk id="20" creationId="{E38BC201-9AFC-4BED-96E5-EDE72AF6B405}"/>
          </ac:spMkLst>
        </pc:spChg>
        <pc:grpChg chg="mod">
          <ac:chgData name="Stanford Bowman" userId="6ede3e4e1afbea80" providerId="LiveId" clId="{48A28FB8-7284-47AE-B788-C2F13A339895}" dt="2024-11-01T15:39:51.267" v="1414" actId="1076"/>
          <ac:grpSpMkLst>
            <pc:docMk/>
            <pc:sldMk cId="2595768410" sldId="492"/>
            <ac:grpSpMk id="17" creationId="{80D9C473-4A92-412E-BD12-3FDAA81314D3}"/>
          </ac:grpSpMkLst>
        </pc:grpChg>
        <pc:picChg chg="add del mod">
          <ac:chgData name="Stanford Bowman" userId="6ede3e4e1afbea80" providerId="LiveId" clId="{48A28FB8-7284-47AE-B788-C2F13A339895}" dt="2024-10-31T19:25:10.790" v="1287" actId="21"/>
          <ac:picMkLst>
            <pc:docMk/>
            <pc:sldMk cId="2595768410" sldId="492"/>
            <ac:picMk id="3" creationId="{0DB9845D-19D7-BAFD-2A95-16C9B44996E4}"/>
          </ac:picMkLst>
        </pc:picChg>
        <pc:picChg chg="add mod">
          <ac:chgData name="Stanford Bowman" userId="6ede3e4e1afbea80" providerId="LiveId" clId="{48A28FB8-7284-47AE-B788-C2F13A339895}" dt="2024-11-01T15:39:59.695" v="1417" actId="1076"/>
          <ac:picMkLst>
            <pc:docMk/>
            <pc:sldMk cId="2595768410" sldId="492"/>
            <ac:picMk id="4" creationId="{5D69BEE9-A4F3-1D8C-2463-48024888680A}"/>
          </ac:picMkLst>
        </pc:picChg>
        <pc:picChg chg="add mod">
          <ac:chgData name="Stanford Bowman" userId="6ede3e4e1afbea80" providerId="LiveId" clId="{48A28FB8-7284-47AE-B788-C2F13A339895}" dt="2024-11-01T15:39:56.327" v="1416" actId="1076"/>
          <ac:picMkLst>
            <pc:docMk/>
            <pc:sldMk cId="2595768410" sldId="492"/>
            <ac:picMk id="5" creationId="{803E6146-7D4A-5AB8-0E83-C64DFC6E81C9}"/>
          </ac:picMkLst>
        </pc:picChg>
        <pc:picChg chg="del">
          <ac:chgData name="Stanford Bowman" userId="6ede3e4e1afbea80" providerId="LiveId" clId="{48A28FB8-7284-47AE-B788-C2F13A339895}" dt="2024-10-31T19:16:59.202" v="1200" actId="478"/>
          <ac:picMkLst>
            <pc:docMk/>
            <pc:sldMk cId="2595768410" sldId="492"/>
            <ac:picMk id="8" creationId="{A6B96A51-2123-079F-3953-DD39A175B61D}"/>
          </ac:picMkLst>
        </pc:picChg>
        <pc:picChg chg="del mod">
          <ac:chgData name="Stanford Bowman" userId="6ede3e4e1afbea80" providerId="LiveId" clId="{48A28FB8-7284-47AE-B788-C2F13A339895}" dt="2024-10-31T19:16:59.202" v="1200" actId="478"/>
          <ac:picMkLst>
            <pc:docMk/>
            <pc:sldMk cId="2595768410" sldId="492"/>
            <ac:picMk id="9" creationId="{7ACB33CC-3914-EDBB-8BD6-3BE89AB4ABE7}"/>
          </ac:picMkLst>
        </pc:picChg>
      </pc:sldChg>
      <pc:sldChg chg="addSp delSp modSp add mod modNotesTx">
        <pc:chgData name="Stanford Bowman" userId="6ede3e4e1afbea80" providerId="LiveId" clId="{48A28FB8-7284-47AE-B788-C2F13A339895}" dt="2024-10-31T18:20:26.321" v="1018" actId="14100"/>
        <pc:sldMkLst>
          <pc:docMk/>
          <pc:sldMk cId="632388436" sldId="496"/>
        </pc:sldMkLst>
        <pc:spChg chg="del">
          <ac:chgData name="Stanford Bowman" userId="6ede3e4e1afbea80" providerId="LiveId" clId="{48A28FB8-7284-47AE-B788-C2F13A339895}" dt="2024-10-31T15:45:42.442" v="611" actId="478"/>
          <ac:spMkLst>
            <pc:docMk/>
            <pc:sldMk cId="632388436" sldId="496"/>
            <ac:spMk id="3" creationId="{BDF4C2D3-A006-4B7C-666D-D7C7214B1B62}"/>
          </ac:spMkLst>
        </pc:spChg>
        <pc:spChg chg="add del mod">
          <ac:chgData name="Stanford Bowman" userId="6ede3e4e1afbea80" providerId="LiveId" clId="{48A28FB8-7284-47AE-B788-C2F13A339895}" dt="2024-10-31T15:45:42.442" v="611" actId="478"/>
          <ac:spMkLst>
            <pc:docMk/>
            <pc:sldMk cId="632388436" sldId="496"/>
            <ac:spMk id="4" creationId="{D2B91D9F-697F-CD1F-077C-873A8E895B5D}"/>
          </ac:spMkLst>
        </pc:spChg>
        <pc:spChg chg="add mod">
          <ac:chgData name="Stanford Bowman" userId="6ede3e4e1afbea80" providerId="LiveId" clId="{48A28FB8-7284-47AE-B788-C2F13A339895}" dt="2024-10-31T15:46:04.002" v="613" actId="1076"/>
          <ac:spMkLst>
            <pc:docMk/>
            <pc:sldMk cId="632388436" sldId="496"/>
            <ac:spMk id="5" creationId="{93287404-2777-BE09-93E3-17866CA02BA3}"/>
          </ac:spMkLst>
        </pc:spChg>
        <pc:spChg chg="mod ord">
          <ac:chgData name="Stanford Bowman" userId="6ede3e4e1afbea80" providerId="LiveId" clId="{48A28FB8-7284-47AE-B788-C2F13A339895}" dt="2024-10-31T18:06:29.955" v="935" actId="166"/>
          <ac:spMkLst>
            <pc:docMk/>
            <pc:sldMk cId="632388436" sldId="496"/>
            <ac:spMk id="9" creationId="{D7FC8CD1-408E-4146-94C5-2737697D80BE}"/>
          </ac:spMkLst>
        </pc:spChg>
        <pc:spChg chg="mod">
          <ac:chgData name="Stanford Bowman" userId="6ede3e4e1afbea80" providerId="LiveId" clId="{48A28FB8-7284-47AE-B788-C2F13A339895}" dt="2024-10-31T18:02:09.287" v="910"/>
          <ac:spMkLst>
            <pc:docMk/>
            <pc:sldMk cId="632388436" sldId="496"/>
            <ac:spMk id="13" creationId="{6DC5A0DE-C85A-A664-E84D-43B65B0C3D51}"/>
          </ac:spMkLst>
        </pc:spChg>
        <pc:spChg chg="mod">
          <ac:chgData name="Stanford Bowman" userId="6ede3e4e1afbea80" providerId="LiveId" clId="{48A28FB8-7284-47AE-B788-C2F13A339895}" dt="2024-10-31T18:02:09.287" v="910"/>
          <ac:spMkLst>
            <pc:docMk/>
            <pc:sldMk cId="632388436" sldId="496"/>
            <ac:spMk id="15" creationId="{76B639EB-6CCE-6930-1C9E-687051F97433}"/>
          </ac:spMkLst>
        </pc:spChg>
        <pc:spChg chg="mod">
          <ac:chgData name="Stanford Bowman" userId="6ede3e4e1afbea80" providerId="LiveId" clId="{48A28FB8-7284-47AE-B788-C2F13A339895}" dt="2024-10-31T18:02:09.287" v="910"/>
          <ac:spMkLst>
            <pc:docMk/>
            <pc:sldMk cId="632388436" sldId="496"/>
            <ac:spMk id="17" creationId="{1EA81831-20CE-6E23-6523-7591413B71D7}"/>
          </ac:spMkLst>
        </pc:spChg>
        <pc:spChg chg="mod">
          <ac:chgData name="Stanford Bowman" userId="6ede3e4e1afbea80" providerId="LiveId" clId="{48A28FB8-7284-47AE-B788-C2F13A339895}" dt="2024-10-31T18:02:09.287" v="910"/>
          <ac:spMkLst>
            <pc:docMk/>
            <pc:sldMk cId="632388436" sldId="496"/>
            <ac:spMk id="18" creationId="{2AE7A404-7194-BF6B-6EFD-C15D1CD9EC16}"/>
          </ac:spMkLst>
        </pc:spChg>
        <pc:grpChg chg="add del mod ord">
          <ac:chgData name="Stanford Bowman" userId="6ede3e4e1afbea80" providerId="LiveId" clId="{48A28FB8-7284-47AE-B788-C2F13A339895}" dt="2024-10-31T18:20:08.705" v="1015" actId="478"/>
          <ac:grpSpMkLst>
            <pc:docMk/>
            <pc:sldMk cId="632388436" sldId="496"/>
            <ac:grpSpMk id="12" creationId="{442810CE-E8A2-2922-5273-43374F64363A}"/>
          </ac:grpSpMkLst>
        </pc:grpChg>
        <pc:graphicFrameChg chg="mod modGraphic">
          <ac:chgData name="Stanford Bowman" userId="6ede3e4e1afbea80" providerId="LiveId" clId="{48A28FB8-7284-47AE-B788-C2F13A339895}" dt="2024-10-31T18:08:15.507" v="959" actId="167"/>
          <ac:graphicFrameMkLst>
            <pc:docMk/>
            <pc:sldMk cId="632388436" sldId="496"/>
            <ac:graphicFrameMk id="2" creationId="{15F0670C-52F7-D555-3018-7C3E321D4A5E}"/>
          </ac:graphicFrameMkLst>
        </pc:graphicFrameChg>
        <pc:graphicFrameChg chg="mod modGraphic">
          <ac:chgData name="Stanford Bowman" userId="6ede3e4e1afbea80" providerId="LiveId" clId="{48A28FB8-7284-47AE-B788-C2F13A339895}" dt="2024-10-31T18:08:15.507" v="959" actId="167"/>
          <ac:graphicFrameMkLst>
            <pc:docMk/>
            <pc:sldMk cId="632388436" sldId="496"/>
            <ac:graphicFrameMk id="11" creationId="{503F7713-8E67-1421-2A8A-400A0F3D2CE1}"/>
          </ac:graphicFrameMkLst>
        </pc:graphicFrameChg>
        <pc:picChg chg="add del mod ord">
          <ac:chgData name="Stanford Bowman" userId="6ede3e4e1afbea80" providerId="LiveId" clId="{48A28FB8-7284-47AE-B788-C2F13A339895}" dt="2024-10-31T18:20:26.321" v="1018" actId="14100"/>
          <ac:picMkLst>
            <pc:docMk/>
            <pc:sldMk cId="632388436" sldId="496"/>
            <ac:picMk id="7" creationId="{EE875451-F9C5-CC5B-2319-11204F0F4078}"/>
          </ac:picMkLst>
        </pc:picChg>
        <pc:picChg chg="add mod">
          <ac:chgData name="Stanford Bowman" userId="6ede3e4e1afbea80" providerId="LiveId" clId="{48A28FB8-7284-47AE-B788-C2F13A339895}" dt="2024-10-31T18:08:23.245" v="961"/>
          <ac:picMkLst>
            <pc:docMk/>
            <pc:sldMk cId="632388436" sldId="496"/>
            <ac:picMk id="19" creationId="{EE875451-F9C5-CC5B-2319-11204F0F4078}"/>
          </ac:picMkLst>
        </pc:picChg>
      </pc:sldChg>
      <pc:sldChg chg="modSp add del modNotesTx">
        <pc:chgData name="Stanford Bowman" userId="6ede3e4e1afbea80" providerId="LiveId" clId="{48A28FB8-7284-47AE-B788-C2F13A339895}" dt="2024-10-31T18:26:29.033" v="1024" actId="47"/>
        <pc:sldMkLst>
          <pc:docMk/>
          <pc:sldMk cId="1099123644" sldId="497"/>
        </pc:sldMkLst>
        <pc:spChg chg="mod">
          <ac:chgData name="Stanford Bowman" userId="6ede3e4e1afbea80" providerId="LiveId" clId="{48A28FB8-7284-47AE-B788-C2F13A339895}" dt="2024-10-31T14:36:03.689" v="169"/>
          <ac:spMkLst>
            <pc:docMk/>
            <pc:sldMk cId="1099123644" sldId="497"/>
            <ac:spMk id="9" creationId="{D7FC8CD1-408E-4146-94C5-2737697D80BE}"/>
          </ac:spMkLst>
        </pc:spChg>
      </pc:sldChg>
      <pc:sldChg chg="modSp add del mod">
        <pc:chgData name="Stanford Bowman" userId="6ede3e4e1afbea80" providerId="LiveId" clId="{48A28FB8-7284-47AE-B788-C2F13A339895}" dt="2024-10-31T18:52:34.225" v="1147" actId="47"/>
        <pc:sldMkLst>
          <pc:docMk/>
          <pc:sldMk cId="105464462" sldId="498"/>
        </pc:sldMkLst>
        <pc:spChg chg="mod">
          <ac:chgData name="Stanford Bowman" userId="6ede3e4e1afbea80" providerId="LiveId" clId="{48A28FB8-7284-47AE-B788-C2F13A339895}" dt="2024-10-31T14:36:03.689" v="169"/>
          <ac:spMkLst>
            <pc:docMk/>
            <pc:sldMk cId="105464462" sldId="498"/>
            <ac:spMk id="3" creationId="{7E0D9D10-E826-1EE8-FDDF-C71FE6C1CC2D}"/>
          </ac:spMkLst>
        </pc:spChg>
        <pc:spChg chg="mod">
          <ac:chgData name="Stanford Bowman" userId="6ede3e4e1afbea80" providerId="LiveId" clId="{48A28FB8-7284-47AE-B788-C2F13A339895}" dt="2024-10-31T18:42:54.602" v="1112" actId="207"/>
          <ac:spMkLst>
            <pc:docMk/>
            <pc:sldMk cId="105464462" sldId="498"/>
            <ac:spMk id="5" creationId="{6857AD64-BEE6-77F5-06CF-3A4E1824838E}"/>
          </ac:spMkLst>
        </pc:spChg>
      </pc:sldChg>
      <pc:sldChg chg="add del">
        <pc:chgData name="Stanford Bowman" userId="6ede3e4e1afbea80" providerId="LiveId" clId="{48A28FB8-7284-47AE-B788-C2F13A339895}" dt="2024-10-31T19:26:32.589" v="1299" actId="47"/>
        <pc:sldMkLst>
          <pc:docMk/>
          <pc:sldMk cId="1069384446" sldId="499"/>
        </pc:sldMkLst>
      </pc:sldChg>
      <pc:sldChg chg="modSp add del">
        <pc:chgData name="Stanford Bowman" userId="6ede3e4e1afbea80" providerId="LiveId" clId="{48A28FB8-7284-47AE-B788-C2F13A339895}" dt="2024-10-31T19:28:37.255" v="1303" actId="47"/>
        <pc:sldMkLst>
          <pc:docMk/>
          <pc:sldMk cId="2286158914" sldId="500"/>
        </pc:sldMkLst>
        <pc:spChg chg="mod">
          <ac:chgData name="Stanford Bowman" userId="6ede3e4e1afbea80" providerId="LiveId" clId="{48A28FB8-7284-47AE-B788-C2F13A339895}" dt="2024-10-31T14:36:03.689" v="169"/>
          <ac:spMkLst>
            <pc:docMk/>
            <pc:sldMk cId="2286158914" sldId="500"/>
            <ac:spMk id="5" creationId="{A1EEE892-ADC6-47E7-0D57-2605C27E8EAE}"/>
          </ac:spMkLst>
        </pc:spChg>
      </pc:sldChg>
      <pc:sldChg chg="addSp delSp modSp add del mod delAnim">
        <pc:chgData name="Stanford Bowman" userId="6ede3e4e1afbea80" providerId="LiveId" clId="{48A28FB8-7284-47AE-B788-C2F13A339895}" dt="2024-11-01T19:27:05.670" v="1676" actId="47"/>
        <pc:sldMkLst>
          <pc:docMk/>
          <pc:sldMk cId="1435455921" sldId="501"/>
        </pc:sldMkLst>
        <pc:spChg chg="del">
          <ac:chgData name="Stanford Bowman" userId="6ede3e4e1afbea80" providerId="LiveId" clId="{48A28FB8-7284-47AE-B788-C2F13A339895}" dt="2024-10-31T14:22:22.244" v="99" actId="478"/>
          <ac:spMkLst>
            <pc:docMk/>
            <pc:sldMk cId="1435455921" sldId="501"/>
            <ac:spMk id="2" creationId="{15FD77E9-8380-8043-2072-C61FC1461B57}"/>
          </ac:spMkLst>
        </pc:spChg>
        <pc:spChg chg="del">
          <ac:chgData name="Stanford Bowman" userId="6ede3e4e1afbea80" providerId="LiveId" clId="{48A28FB8-7284-47AE-B788-C2F13A339895}" dt="2024-10-31T14:22:22.244" v="99" actId="478"/>
          <ac:spMkLst>
            <pc:docMk/>
            <pc:sldMk cId="1435455921" sldId="501"/>
            <ac:spMk id="3" creationId="{1DF809B6-0859-4805-E81B-75E6CF007CA5}"/>
          </ac:spMkLst>
        </pc:spChg>
        <pc:spChg chg="add del mod">
          <ac:chgData name="Stanford Bowman" userId="6ede3e4e1afbea80" providerId="LiveId" clId="{48A28FB8-7284-47AE-B788-C2F13A339895}" dt="2024-10-31T14:22:28.257" v="100" actId="478"/>
          <ac:spMkLst>
            <pc:docMk/>
            <pc:sldMk cId="1435455921" sldId="501"/>
            <ac:spMk id="8" creationId="{B5EDB3EC-E176-5DF0-1573-70943584D9BF}"/>
          </ac:spMkLst>
        </pc:spChg>
        <pc:spChg chg="del">
          <ac:chgData name="Stanford Bowman" userId="6ede3e4e1afbea80" providerId="LiveId" clId="{48A28FB8-7284-47AE-B788-C2F13A339895}" dt="2024-10-31T14:22:22.244" v="99" actId="478"/>
          <ac:spMkLst>
            <pc:docMk/>
            <pc:sldMk cId="1435455921" sldId="501"/>
            <ac:spMk id="9" creationId="{61CD0AC4-8733-E2E0-5372-62FEA0E0AC70}"/>
          </ac:spMkLst>
        </pc:spChg>
        <pc:spChg chg="add del mod">
          <ac:chgData name="Stanford Bowman" userId="6ede3e4e1afbea80" providerId="LiveId" clId="{48A28FB8-7284-47AE-B788-C2F13A339895}" dt="2024-10-31T14:22:28.257" v="100" actId="478"/>
          <ac:spMkLst>
            <pc:docMk/>
            <pc:sldMk cId="1435455921" sldId="501"/>
            <ac:spMk id="12" creationId="{EB9FD9CF-8353-D509-DD29-5078F8DFC311}"/>
          </ac:spMkLst>
        </pc:spChg>
        <pc:spChg chg="add del">
          <ac:chgData name="Stanford Bowman" userId="6ede3e4e1afbea80" providerId="LiveId" clId="{48A28FB8-7284-47AE-B788-C2F13A339895}" dt="2024-10-31T14:22:34.238" v="102" actId="22"/>
          <ac:spMkLst>
            <pc:docMk/>
            <pc:sldMk cId="1435455921" sldId="501"/>
            <ac:spMk id="16" creationId="{3EC58272-9658-3DD3-1C2A-A0CE0F1002B2}"/>
          </ac:spMkLst>
        </pc:spChg>
        <pc:spChg chg="del">
          <ac:chgData name="Stanford Bowman" userId="6ede3e4e1afbea80" providerId="LiveId" clId="{48A28FB8-7284-47AE-B788-C2F13A339895}" dt="2024-10-31T14:22:22.244" v="99" actId="478"/>
          <ac:spMkLst>
            <pc:docMk/>
            <pc:sldMk cId="1435455921" sldId="501"/>
            <ac:spMk id="17" creationId="{4D6B3FC3-266A-4796-85DE-016CA2ED6539}"/>
          </ac:spMkLst>
        </pc:spChg>
        <pc:spChg chg="del">
          <ac:chgData name="Stanford Bowman" userId="6ede3e4e1afbea80" providerId="LiveId" clId="{48A28FB8-7284-47AE-B788-C2F13A339895}" dt="2024-10-31T14:22:22.244" v="99" actId="478"/>
          <ac:spMkLst>
            <pc:docMk/>
            <pc:sldMk cId="1435455921" sldId="501"/>
            <ac:spMk id="19" creationId="{1166F14E-D6C0-40B2-97E6-0854392CD4CC}"/>
          </ac:spMkLst>
        </pc:spChg>
        <pc:spChg chg="del">
          <ac:chgData name="Stanford Bowman" userId="6ede3e4e1afbea80" providerId="LiveId" clId="{48A28FB8-7284-47AE-B788-C2F13A339895}" dt="2024-10-31T14:22:22.244" v="99" actId="478"/>
          <ac:spMkLst>
            <pc:docMk/>
            <pc:sldMk cId="1435455921" sldId="501"/>
            <ac:spMk id="21" creationId="{14C19743-4CEE-4CA9-9E59-5833323AA80A}"/>
          </ac:spMkLst>
        </pc:spChg>
        <pc:spChg chg="del">
          <ac:chgData name="Stanford Bowman" userId="6ede3e4e1afbea80" providerId="LiveId" clId="{48A28FB8-7284-47AE-B788-C2F13A339895}" dt="2024-10-31T14:22:22.244" v="99" actId="478"/>
          <ac:spMkLst>
            <pc:docMk/>
            <pc:sldMk cId="1435455921" sldId="501"/>
            <ac:spMk id="23" creationId="{3E09C179-0496-421E-A458-FACB93893AF7}"/>
          </ac:spMkLst>
        </pc:spChg>
        <pc:spChg chg="del">
          <ac:chgData name="Stanford Bowman" userId="6ede3e4e1afbea80" providerId="LiveId" clId="{48A28FB8-7284-47AE-B788-C2F13A339895}" dt="2024-10-31T14:22:22.244" v="99" actId="478"/>
          <ac:spMkLst>
            <pc:docMk/>
            <pc:sldMk cId="1435455921" sldId="501"/>
            <ac:spMk id="25" creationId="{E407748B-B8A8-447D-84A0-C56A1E86A461}"/>
          </ac:spMkLst>
        </pc:spChg>
        <pc:spChg chg="del">
          <ac:chgData name="Stanford Bowman" userId="6ede3e4e1afbea80" providerId="LiveId" clId="{48A28FB8-7284-47AE-B788-C2F13A339895}" dt="2024-10-31T14:22:22.244" v="99" actId="478"/>
          <ac:spMkLst>
            <pc:docMk/>
            <pc:sldMk cId="1435455921" sldId="501"/>
            <ac:spMk id="27" creationId="{88C20F14-80FE-465B-B829-1BA44065CF60}"/>
          </ac:spMkLst>
        </pc:spChg>
        <pc:spChg chg="add del">
          <ac:chgData name="Stanford Bowman" userId="6ede3e4e1afbea80" providerId="LiveId" clId="{48A28FB8-7284-47AE-B788-C2F13A339895}" dt="2024-10-31T14:23:15.060" v="111" actId="26606"/>
          <ac:spMkLst>
            <pc:docMk/>
            <pc:sldMk cId="1435455921" sldId="501"/>
            <ac:spMk id="35" creationId="{21029ED5-F105-4DD2-99C8-1E4422817978}"/>
          </ac:spMkLst>
        </pc:spChg>
        <pc:spChg chg="add del">
          <ac:chgData name="Stanford Bowman" userId="6ede3e4e1afbea80" providerId="LiveId" clId="{48A28FB8-7284-47AE-B788-C2F13A339895}" dt="2024-10-31T14:23:15.060" v="111" actId="26606"/>
          <ac:spMkLst>
            <pc:docMk/>
            <pc:sldMk cId="1435455921" sldId="501"/>
            <ac:spMk id="48" creationId="{5C9652B3-A450-4ED6-8FBF-F536BA60B4D8}"/>
          </ac:spMkLst>
        </pc:spChg>
        <pc:spChg chg="add del">
          <ac:chgData name="Stanford Bowman" userId="6ede3e4e1afbea80" providerId="LiveId" clId="{48A28FB8-7284-47AE-B788-C2F13A339895}" dt="2024-10-31T14:23:44.083" v="119" actId="26606"/>
          <ac:spMkLst>
            <pc:docMk/>
            <pc:sldMk cId="1435455921" sldId="501"/>
            <ac:spMk id="53" creationId="{EF840297-5531-43A4-8AD0-0D6B3A5BDE55}"/>
          </ac:spMkLst>
        </pc:spChg>
        <pc:spChg chg="add del">
          <ac:chgData name="Stanford Bowman" userId="6ede3e4e1afbea80" providerId="LiveId" clId="{48A28FB8-7284-47AE-B788-C2F13A339895}" dt="2024-10-31T14:23:58.885" v="123" actId="26606"/>
          <ac:spMkLst>
            <pc:docMk/>
            <pc:sldMk cId="1435455921" sldId="501"/>
            <ac:spMk id="55" creationId="{09872A32-4C50-4CBB-8F41-10A7E35AB41C}"/>
          </ac:spMkLst>
        </pc:spChg>
        <pc:spChg chg="add del">
          <ac:chgData name="Stanford Bowman" userId="6ede3e4e1afbea80" providerId="LiveId" clId="{48A28FB8-7284-47AE-B788-C2F13A339895}" dt="2024-10-31T14:23:58.885" v="123" actId="26606"/>
          <ac:spMkLst>
            <pc:docMk/>
            <pc:sldMk cId="1435455921" sldId="501"/>
            <ac:spMk id="57" creationId="{53F12DB6-A8DD-4C76-A2CD-C90EB6BBBF69}"/>
          </ac:spMkLst>
        </pc:spChg>
        <pc:spChg chg="add del">
          <ac:chgData name="Stanford Bowman" userId="6ede3e4e1afbea80" providerId="LiveId" clId="{48A28FB8-7284-47AE-B788-C2F13A339895}" dt="2024-10-31T14:23:58.885" v="123" actId="26606"/>
          <ac:spMkLst>
            <pc:docMk/>
            <pc:sldMk cId="1435455921" sldId="501"/>
            <ac:spMk id="66" creationId="{7505EA3C-F6FE-4717-9D16-1FC1BFCEACA7}"/>
          </ac:spMkLst>
        </pc:spChg>
        <pc:spChg chg="add del mod">
          <ac:chgData name="Stanford Bowman" userId="6ede3e4e1afbea80" providerId="LiveId" clId="{48A28FB8-7284-47AE-B788-C2F13A339895}" dt="2024-10-31T14:37:58.750" v="173" actId="21"/>
          <ac:spMkLst>
            <pc:docMk/>
            <pc:sldMk cId="1435455921" sldId="501"/>
            <ac:spMk id="69" creationId="{367A45D0-6804-AA05-5749-71DF244DFE6E}"/>
          </ac:spMkLst>
        </pc:spChg>
        <pc:grpChg chg="add del">
          <ac:chgData name="Stanford Bowman" userId="6ede3e4e1afbea80" providerId="LiveId" clId="{48A28FB8-7284-47AE-B788-C2F13A339895}" dt="2024-10-31T14:23:15.060" v="111" actId="26606"/>
          <ac:grpSpMkLst>
            <pc:docMk/>
            <pc:sldMk cId="1435455921" sldId="501"/>
            <ac:grpSpMk id="20" creationId="{DDE8DE2B-61C1-46D5-BEB8-521321C182C4}"/>
          </ac:grpSpMkLst>
        </pc:grpChg>
        <pc:grpChg chg="add del">
          <ac:chgData name="Stanford Bowman" userId="6ede3e4e1afbea80" providerId="LiveId" clId="{48A28FB8-7284-47AE-B788-C2F13A339895}" dt="2024-10-31T14:23:15.060" v="111" actId="26606"/>
          <ac:grpSpMkLst>
            <pc:docMk/>
            <pc:sldMk cId="1435455921" sldId="501"/>
            <ac:grpSpMk id="37" creationId="{2D621E68-BF28-4A1C-B1A2-4E55E139E79A}"/>
          </ac:grpSpMkLst>
        </pc:grpChg>
        <pc:grpChg chg="add del">
          <ac:chgData name="Stanford Bowman" userId="6ede3e4e1afbea80" providerId="LiveId" clId="{48A28FB8-7284-47AE-B788-C2F13A339895}" dt="2024-10-31T14:23:44.083" v="119" actId="26606"/>
          <ac:grpSpMkLst>
            <pc:docMk/>
            <pc:sldMk cId="1435455921" sldId="501"/>
            <ac:grpSpMk id="41" creationId="{387ADDF3-96F2-4CFC-A961-14113FC2443B}"/>
          </ac:grpSpMkLst>
        </pc:grpChg>
        <pc:grpChg chg="add del">
          <ac:chgData name="Stanford Bowman" userId="6ede3e4e1afbea80" providerId="LiveId" clId="{48A28FB8-7284-47AE-B788-C2F13A339895}" dt="2024-10-31T14:23:58.885" v="123" actId="26606"/>
          <ac:grpSpMkLst>
            <pc:docMk/>
            <pc:sldMk cId="1435455921" sldId="501"/>
            <ac:grpSpMk id="56" creationId="{387ADDF3-96F2-4CFC-A961-14113FC2443B}"/>
          </ac:grpSpMkLst>
        </pc:grpChg>
        <pc:picChg chg="add mod">
          <ac:chgData name="Stanford Bowman" userId="6ede3e4e1afbea80" providerId="LiveId" clId="{48A28FB8-7284-47AE-B788-C2F13A339895}" dt="2024-11-01T14:11:48.111" v="1324" actId="1076"/>
          <ac:picMkLst>
            <pc:docMk/>
            <pc:sldMk cId="1435455921" sldId="501"/>
            <ac:picMk id="2" creationId="{6FC9B8F2-2F7F-1A6E-BEB5-6B6166EC0A4A}"/>
          </ac:picMkLst>
        </pc:picChg>
        <pc:picChg chg="del">
          <ac:chgData name="Stanford Bowman" userId="6ede3e4e1afbea80" providerId="LiveId" clId="{48A28FB8-7284-47AE-B788-C2F13A339895}" dt="2024-10-31T14:22:22.244" v="99" actId="478"/>
          <ac:picMkLst>
            <pc:docMk/>
            <pc:sldMk cId="1435455921" sldId="501"/>
            <ac:picMk id="5" creationId="{AD60231E-20AC-10BB-4BCF-91E9066B136A}"/>
          </ac:picMkLst>
        </pc:picChg>
        <pc:picChg chg="del">
          <ac:chgData name="Stanford Bowman" userId="6ede3e4e1afbea80" providerId="LiveId" clId="{48A28FB8-7284-47AE-B788-C2F13A339895}" dt="2024-10-31T14:22:22.244" v="99" actId="478"/>
          <ac:picMkLst>
            <pc:docMk/>
            <pc:sldMk cId="1435455921" sldId="501"/>
            <ac:picMk id="6" creationId="{9A8110E8-DA09-6478-C2D4-09C6CDD73E2F}"/>
          </ac:picMkLst>
        </pc:picChg>
        <pc:picChg chg="del">
          <ac:chgData name="Stanford Bowman" userId="6ede3e4e1afbea80" providerId="LiveId" clId="{48A28FB8-7284-47AE-B788-C2F13A339895}" dt="2024-10-31T14:22:22.244" v="99" actId="478"/>
          <ac:picMkLst>
            <pc:docMk/>
            <pc:sldMk cId="1435455921" sldId="501"/>
            <ac:picMk id="7" creationId="{2D3C7913-71BD-7B2E-8091-23880ADA4728}"/>
          </ac:picMkLst>
        </pc:picChg>
        <pc:picChg chg="add mod ord">
          <ac:chgData name="Stanford Bowman" userId="6ede3e4e1afbea80" providerId="LiveId" clId="{48A28FB8-7284-47AE-B788-C2F13A339895}" dt="2024-11-01T14:12:20.889" v="1328" actId="14100"/>
          <ac:picMkLst>
            <pc:docMk/>
            <pc:sldMk cId="1435455921" sldId="501"/>
            <ac:picMk id="18" creationId="{C471FF9C-19A2-4F87-E714-6BECEBDFD5AF}"/>
          </ac:picMkLst>
        </pc:picChg>
        <pc:picChg chg="add mod ord">
          <ac:chgData name="Stanford Bowman" userId="6ede3e4e1afbea80" providerId="LiveId" clId="{48A28FB8-7284-47AE-B788-C2F13A339895}" dt="2024-10-31T14:25:05.409" v="131" actId="1076"/>
          <ac:picMkLst>
            <pc:docMk/>
            <pc:sldMk cId="1435455921" sldId="501"/>
            <ac:picMk id="36" creationId="{DE624E77-16B3-CD7C-11AB-F079F1CCFC7A}"/>
          </ac:picMkLst>
        </pc:picChg>
        <pc:picChg chg="add mod">
          <ac:chgData name="Stanford Bowman" userId="6ede3e4e1afbea80" providerId="LiveId" clId="{48A28FB8-7284-47AE-B788-C2F13A339895}" dt="2024-11-01T14:12:02.968" v="1327" actId="14826"/>
          <ac:picMkLst>
            <pc:docMk/>
            <pc:sldMk cId="1435455921" sldId="501"/>
            <ac:picMk id="52" creationId="{D563CC09-38FB-C154-E7F6-7EDBC292AD36}"/>
          </ac:picMkLst>
        </pc:picChg>
        <pc:picChg chg="add mod">
          <ac:chgData name="Stanford Bowman" userId="6ede3e4e1afbea80" providerId="LiveId" clId="{48A28FB8-7284-47AE-B788-C2F13A339895}" dt="2024-11-01T14:10:28.888" v="1312" actId="14826"/>
          <ac:picMkLst>
            <pc:docMk/>
            <pc:sldMk cId="1435455921" sldId="501"/>
            <ac:picMk id="54" creationId="{29BCE208-058A-2689-B69C-8BA32039624A}"/>
          </ac:picMkLst>
        </pc:picChg>
        <pc:picChg chg="add mod">
          <ac:chgData name="Stanford Bowman" userId="6ede3e4e1afbea80" providerId="LiveId" clId="{48A28FB8-7284-47AE-B788-C2F13A339895}" dt="2024-11-01T14:10:15.104" v="1311" actId="14826"/>
          <ac:picMkLst>
            <pc:docMk/>
            <pc:sldMk cId="1435455921" sldId="501"/>
            <ac:picMk id="67" creationId="{E419FA7F-35B6-20A1-A0E8-BD3FCA9F52AE}"/>
          </ac:picMkLst>
        </pc:picChg>
        <pc:picChg chg="add mod">
          <ac:chgData name="Stanford Bowman" userId="6ede3e4e1afbea80" providerId="LiveId" clId="{48A28FB8-7284-47AE-B788-C2F13A339895}" dt="2024-11-01T14:10:40.615" v="1313" actId="14826"/>
          <ac:picMkLst>
            <pc:docMk/>
            <pc:sldMk cId="1435455921" sldId="501"/>
            <ac:picMk id="68" creationId="{D56272DD-30CA-027C-25BD-5CB5F2B0EFF1}"/>
          </ac:picMkLst>
        </pc:picChg>
        <pc:cxnChg chg="del">
          <ac:chgData name="Stanford Bowman" userId="6ede3e4e1afbea80" providerId="LiveId" clId="{48A28FB8-7284-47AE-B788-C2F13A339895}" dt="2024-10-31T14:22:22.244" v="99" actId="478"/>
          <ac:cxnSpMkLst>
            <pc:docMk/>
            <pc:sldMk cId="1435455921" sldId="501"/>
            <ac:cxnSpMk id="11" creationId="{9BE42A0F-3C3F-4500-BF5A-4FD28C1AA792}"/>
          </ac:cxnSpMkLst>
        </pc:cxnChg>
        <pc:cxnChg chg="del">
          <ac:chgData name="Stanford Bowman" userId="6ede3e4e1afbea80" providerId="LiveId" clId="{48A28FB8-7284-47AE-B788-C2F13A339895}" dt="2024-10-31T14:22:22.244" v="99" actId="478"/>
          <ac:cxnSpMkLst>
            <pc:docMk/>
            <pc:sldMk cId="1435455921" sldId="501"/>
            <ac:cxnSpMk id="13" creationId="{F8862440-EF12-4BF0-9309-5653F387474A}"/>
          </ac:cxnSpMkLst>
        </pc:cxnChg>
        <pc:cxnChg chg="del">
          <ac:chgData name="Stanford Bowman" userId="6ede3e4e1afbea80" providerId="LiveId" clId="{48A28FB8-7284-47AE-B788-C2F13A339895}" dt="2024-10-31T14:22:22.244" v="99" actId="478"/>
          <ac:cxnSpMkLst>
            <pc:docMk/>
            <pc:sldMk cId="1435455921" sldId="501"/>
            <ac:cxnSpMk id="15" creationId="{C082FBDA-B6BB-447F-88F9-E5927CC713F7}"/>
          </ac:cxnSpMkLst>
        </pc:cxnChg>
      </pc:sldChg>
      <pc:sldChg chg="modSp add mod modNotesTx">
        <pc:chgData name="Stanford Bowman" userId="6ede3e4e1afbea80" providerId="LiveId" clId="{48A28FB8-7284-47AE-B788-C2F13A339895}" dt="2024-10-31T15:19:19.460" v="397" actId="207"/>
        <pc:sldMkLst>
          <pc:docMk/>
          <pc:sldMk cId="3127318527" sldId="502"/>
        </pc:sldMkLst>
        <pc:spChg chg="mod">
          <ac:chgData name="Stanford Bowman" userId="6ede3e4e1afbea80" providerId="LiveId" clId="{48A28FB8-7284-47AE-B788-C2F13A339895}" dt="2024-10-31T15:18:32.394" v="376" actId="1036"/>
          <ac:spMkLst>
            <pc:docMk/>
            <pc:sldMk cId="3127318527" sldId="502"/>
            <ac:spMk id="2" creationId="{80F287FE-1EFA-4C15-BFDD-1EE3F2D37BF1}"/>
          </ac:spMkLst>
        </pc:spChg>
        <pc:spChg chg="mod">
          <ac:chgData name="Stanford Bowman" userId="6ede3e4e1afbea80" providerId="LiveId" clId="{48A28FB8-7284-47AE-B788-C2F13A339895}" dt="2024-10-31T15:18:44.634" v="383" actId="20577"/>
          <ac:spMkLst>
            <pc:docMk/>
            <pc:sldMk cId="3127318527" sldId="502"/>
            <ac:spMk id="5" creationId="{38DE476D-C50D-3BF0-F71F-176CC71DA0B9}"/>
          </ac:spMkLst>
        </pc:spChg>
        <pc:spChg chg="mod">
          <ac:chgData name="Stanford Bowman" userId="6ede3e4e1afbea80" providerId="LiveId" clId="{48A28FB8-7284-47AE-B788-C2F13A339895}" dt="2024-10-31T15:19:19.460" v="397" actId="207"/>
          <ac:spMkLst>
            <pc:docMk/>
            <pc:sldMk cId="3127318527" sldId="502"/>
            <ac:spMk id="6" creationId="{8DE31DF2-0419-4016-924C-21929AC1EBFC}"/>
          </ac:spMkLst>
        </pc:spChg>
        <pc:spChg chg="mod">
          <ac:chgData name="Stanford Bowman" userId="6ede3e4e1afbea80" providerId="LiveId" clId="{48A28FB8-7284-47AE-B788-C2F13A339895}" dt="2024-10-31T15:18:32.394" v="376" actId="1036"/>
          <ac:spMkLst>
            <pc:docMk/>
            <pc:sldMk cId="3127318527" sldId="502"/>
            <ac:spMk id="7" creationId="{5FECD5C6-ED2A-D81D-35BB-C6FEDBF25D70}"/>
          </ac:spMkLst>
        </pc:spChg>
        <pc:spChg chg="mod">
          <ac:chgData name="Stanford Bowman" userId="6ede3e4e1afbea80" providerId="LiveId" clId="{48A28FB8-7284-47AE-B788-C2F13A339895}" dt="2024-10-31T15:18:32.394" v="376" actId="1036"/>
          <ac:spMkLst>
            <pc:docMk/>
            <pc:sldMk cId="3127318527" sldId="502"/>
            <ac:spMk id="14" creationId="{F56CA3A7-DD56-4040-B08E-813F9A33E24C}"/>
          </ac:spMkLst>
        </pc:spChg>
        <pc:cxnChg chg="mod">
          <ac:chgData name="Stanford Bowman" userId="6ede3e4e1afbea80" providerId="LiveId" clId="{48A28FB8-7284-47AE-B788-C2F13A339895}" dt="2024-10-31T15:18:32.394" v="376" actId="1036"/>
          <ac:cxnSpMkLst>
            <pc:docMk/>
            <pc:sldMk cId="3127318527" sldId="502"/>
            <ac:cxnSpMk id="4" creationId="{36656538-5B58-9ABC-0F90-BA51A70B11AB}"/>
          </ac:cxnSpMkLst>
        </pc:cxnChg>
        <pc:cxnChg chg="mod">
          <ac:chgData name="Stanford Bowman" userId="6ede3e4e1afbea80" providerId="LiveId" clId="{48A28FB8-7284-47AE-B788-C2F13A339895}" dt="2024-10-31T15:18:32.394" v="376" actId="1036"/>
          <ac:cxnSpMkLst>
            <pc:docMk/>
            <pc:sldMk cId="3127318527" sldId="502"/>
            <ac:cxnSpMk id="9" creationId="{AA15C78B-671F-4D54-8D48-20FF7F4AF1B2}"/>
          </ac:cxnSpMkLst>
        </pc:cxnChg>
        <pc:cxnChg chg="mod">
          <ac:chgData name="Stanford Bowman" userId="6ede3e4e1afbea80" providerId="LiveId" clId="{48A28FB8-7284-47AE-B788-C2F13A339895}" dt="2024-10-31T15:18:32.394" v="376" actId="1036"/>
          <ac:cxnSpMkLst>
            <pc:docMk/>
            <pc:sldMk cId="3127318527" sldId="502"/>
            <ac:cxnSpMk id="11" creationId="{B400B508-C231-4712-81CE-6DDF7F0C27C8}"/>
          </ac:cxnSpMkLst>
        </pc:cxnChg>
        <pc:cxnChg chg="mod">
          <ac:chgData name="Stanford Bowman" userId="6ede3e4e1afbea80" providerId="LiveId" clId="{48A28FB8-7284-47AE-B788-C2F13A339895}" dt="2024-10-31T15:18:32.394" v="376" actId="1036"/>
          <ac:cxnSpMkLst>
            <pc:docMk/>
            <pc:sldMk cId="3127318527" sldId="502"/>
            <ac:cxnSpMk id="12" creationId="{9D1E0AD0-39D6-41F7-9DFA-51505DF1E24E}"/>
          </ac:cxnSpMkLst>
        </pc:cxnChg>
      </pc:sldChg>
      <pc:sldChg chg="addSp delSp modSp add del mod setBg">
        <pc:chgData name="Stanford Bowman" userId="6ede3e4e1afbea80" providerId="LiveId" clId="{48A28FB8-7284-47AE-B788-C2F13A339895}" dt="2024-10-31T14:35:16.105" v="168" actId="47"/>
        <pc:sldMkLst>
          <pc:docMk/>
          <pc:sldMk cId="3761296016" sldId="502"/>
        </pc:sldMkLst>
        <pc:spChg chg="add del">
          <ac:chgData name="Stanford Bowman" userId="6ede3e4e1afbea80" providerId="LiveId" clId="{48A28FB8-7284-47AE-B788-C2F13A339895}" dt="2024-10-31T14:24:07.196" v="124" actId="26606"/>
          <ac:spMkLst>
            <pc:docMk/>
            <pc:sldMk cId="3761296016" sldId="502"/>
            <ac:spMk id="35" creationId="{85C2136B-77EC-41E9-BDB6-58A4AE1429B7}"/>
          </ac:spMkLst>
        </pc:spChg>
        <pc:spChg chg="add del">
          <ac:chgData name="Stanford Bowman" userId="6ede3e4e1afbea80" providerId="LiveId" clId="{48A28FB8-7284-47AE-B788-C2F13A339895}" dt="2024-10-31T14:24:07.196" v="124" actId="26606"/>
          <ac:spMkLst>
            <pc:docMk/>
            <pc:sldMk cId="3761296016" sldId="502"/>
            <ac:spMk id="41" creationId="{7FBCF2A6-1F18-4B68-B5D2-5B763ED4159A}"/>
          </ac:spMkLst>
        </pc:spChg>
        <pc:spChg chg="add del">
          <ac:chgData name="Stanford Bowman" userId="6ede3e4e1afbea80" providerId="LiveId" clId="{48A28FB8-7284-47AE-B788-C2F13A339895}" dt="2024-10-31T14:24:07.196" v="124" actId="26606"/>
          <ac:spMkLst>
            <pc:docMk/>
            <pc:sldMk cId="3761296016" sldId="502"/>
            <ac:spMk id="43" creationId="{FF3A27FB-A693-4A75-951E-0C77CD98F032}"/>
          </ac:spMkLst>
        </pc:spChg>
        <pc:spChg chg="add">
          <ac:chgData name="Stanford Bowman" userId="6ede3e4e1afbea80" providerId="LiveId" clId="{48A28FB8-7284-47AE-B788-C2F13A339895}" dt="2024-10-31T14:24:07.196" v="124" actId="26606"/>
          <ac:spMkLst>
            <pc:docMk/>
            <pc:sldMk cId="3761296016" sldId="502"/>
            <ac:spMk id="60" creationId="{41DC778F-EF1A-4C1B-B1AD-BA37A74E5DD7}"/>
          </ac:spMkLst>
        </pc:spChg>
        <pc:spChg chg="add">
          <ac:chgData name="Stanford Bowman" userId="6ede3e4e1afbea80" providerId="LiveId" clId="{48A28FB8-7284-47AE-B788-C2F13A339895}" dt="2024-10-31T14:24:07.196" v="124" actId="26606"/>
          <ac:spMkLst>
            <pc:docMk/>
            <pc:sldMk cId="3761296016" sldId="502"/>
            <ac:spMk id="62" creationId="{613FCDB4-670C-4568-96EE-093382A9E682}"/>
          </ac:spMkLst>
        </pc:spChg>
        <pc:grpChg chg="add del">
          <ac:chgData name="Stanford Bowman" userId="6ede3e4e1afbea80" providerId="LiveId" clId="{48A28FB8-7284-47AE-B788-C2F13A339895}" dt="2024-10-31T14:24:07.196" v="124" actId="26606"/>
          <ac:grpSpMkLst>
            <pc:docMk/>
            <pc:sldMk cId="3761296016" sldId="502"/>
            <ac:grpSpMk id="23" creationId="{DDE8DE2B-61C1-46D5-BEB8-521321C182C4}"/>
          </ac:grpSpMkLst>
        </pc:grpChg>
        <pc:grpChg chg="add">
          <ac:chgData name="Stanford Bowman" userId="6ede3e4e1afbea80" providerId="LiveId" clId="{48A28FB8-7284-47AE-B788-C2F13A339895}" dt="2024-10-31T14:24:07.196" v="124" actId="26606"/>
          <ac:grpSpMkLst>
            <pc:docMk/>
            <pc:sldMk cId="3761296016" sldId="502"/>
            <ac:grpSpMk id="48" creationId="{0565C35A-C6FA-4269-822E-6DB5B9C48882}"/>
          </ac:grpSpMkLst>
        </pc:grpChg>
        <pc:picChg chg="mod">
          <ac:chgData name="Stanford Bowman" userId="6ede3e4e1afbea80" providerId="LiveId" clId="{48A28FB8-7284-47AE-B788-C2F13A339895}" dt="2024-10-31T14:24:10.457" v="125" actId="14100"/>
          <ac:picMkLst>
            <pc:docMk/>
            <pc:sldMk cId="3761296016" sldId="502"/>
            <ac:picMk id="18" creationId="{C471FF9C-19A2-4F87-E714-6BECEBDFD5AF}"/>
          </ac:picMkLst>
        </pc:picChg>
        <pc:cxnChg chg="add del">
          <ac:chgData name="Stanford Bowman" userId="6ede3e4e1afbea80" providerId="LiveId" clId="{48A28FB8-7284-47AE-B788-C2F13A339895}" dt="2024-10-31T14:24:07.196" v="124" actId="26606"/>
          <ac:cxnSpMkLst>
            <pc:docMk/>
            <pc:sldMk cId="3761296016" sldId="502"/>
            <ac:cxnSpMk id="37" creationId="{E55891F3-A5E2-4418-8950-25FA2B731209}"/>
          </ac:cxnSpMkLst>
        </pc:cxnChg>
        <pc:cxnChg chg="add del">
          <ac:chgData name="Stanford Bowman" userId="6ede3e4e1afbea80" providerId="LiveId" clId="{48A28FB8-7284-47AE-B788-C2F13A339895}" dt="2024-10-31T14:24:07.196" v="124" actId="26606"/>
          <ac:cxnSpMkLst>
            <pc:docMk/>
            <pc:sldMk cId="3761296016" sldId="502"/>
            <ac:cxnSpMk id="39" creationId="{FB1FCEB1-A7E1-417C-A7EF-AA30D5A0859F}"/>
          </ac:cxnSpMkLst>
        </pc:cxnChg>
      </pc:sldChg>
      <pc:sldChg chg="addSp modSp add mod modNotesTx">
        <pc:chgData name="Stanford Bowman" userId="6ede3e4e1afbea80" providerId="LiveId" clId="{48A28FB8-7284-47AE-B788-C2F13A339895}" dt="2024-10-31T15:29:01.362" v="529" actId="1076"/>
        <pc:sldMkLst>
          <pc:docMk/>
          <pc:sldMk cId="2628916508" sldId="503"/>
        </pc:sldMkLst>
        <pc:spChg chg="mod">
          <ac:chgData name="Stanford Bowman" userId="6ede3e4e1afbea80" providerId="LiveId" clId="{48A28FB8-7284-47AE-B788-C2F13A339895}" dt="2024-10-31T15:27:57.114" v="520" actId="1038"/>
          <ac:spMkLst>
            <pc:docMk/>
            <pc:sldMk cId="2628916508" sldId="503"/>
            <ac:spMk id="9" creationId="{D7FC8CD1-408E-4146-94C5-2737697D80BE}"/>
          </ac:spMkLst>
        </pc:spChg>
        <pc:spChg chg="mod">
          <ac:chgData name="Stanford Bowman" userId="6ede3e4e1afbea80" providerId="LiveId" clId="{48A28FB8-7284-47AE-B788-C2F13A339895}" dt="2024-10-31T15:28:21.166" v="522" actId="14100"/>
          <ac:spMkLst>
            <pc:docMk/>
            <pc:sldMk cId="2628916508" sldId="503"/>
            <ac:spMk id="16" creationId="{CA164D59-6240-2AFA-10E0-4B6D22C4223B}"/>
          </ac:spMkLst>
        </pc:spChg>
        <pc:graphicFrameChg chg="mod">
          <ac:chgData name="Stanford Bowman" userId="6ede3e4e1afbea80" providerId="LiveId" clId="{48A28FB8-7284-47AE-B788-C2F13A339895}" dt="2024-10-31T15:28:21.166" v="522" actId="14100"/>
          <ac:graphicFrameMkLst>
            <pc:docMk/>
            <pc:sldMk cId="2628916508" sldId="503"/>
            <ac:graphicFrameMk id="11" creationId="{503F7713-8E67-1421-2A8A-400A0F3D2CE1}"/>
          </ac:graphicFrameMkLst>
        </pc:graphicFrameChg>
        <pc:picChg chg="add mod">
          <ac:chgData name="Stanford Bowman" userId="6ede3e4e1afbea80" providerId="LiveId" clId="{48A28FB8-7284-47AE-B788-C2F13A339895}" dt="2024-10-31T15:29:01.362" v="529" actId="1076"/>
          <ac:picMkLst>
            <pc:docMk/>
            <pc:sldMk cId="2628916508" sldId="503"/>
            <ac:picMk id="3" creationId="{81B99A7D-922A-5956-0787-A2B5A162C93D}"/>
          </ac:picMkLst>
        </pc:picChg>
        <pc:cxnChg chg="mod">
          <ac:chgData name="Stanford Bowman" userId="6ede3e4e1afbea80" providerId="LiveId" clId="{48A28FB8-7284-47AE-B788-C2F13A339895}" dt="2024-10-31T15:28:21.166" v="522" actId="14100"/>
          <ac:cxnSpMkLst>
            <pc:docMk/>
            <pc:sldMk cId="2628916508" sldId="503"/>
            <ac:cxnSpMk id="8" creationId="{6B4C1740-1802-4C5A-A7EF-499332B34CE5}"/>
          </ac:cxnSpMkLst>
        </pc:cxnChg>
        <pc:cxnChg chg="mod">
          <ac:chgData name="Stanford Bowman" userId="6ede3e4e1afbea80" providerId="LiveId" clId="{48A28FB8-7284-47AE-B788-C2F13A339895}" dt="2024-10-31T15:27:57.114" v="520" actId="1038"/>
          <ac:cxnSpMkLst>
            <pc:docMk/>
            <pc:sldMk cId="2628916508" sldId="503"/>
            <ac:cxnSpMk id="10" creationId="{03AE2B84-76CE-484C-ACBD-E726AA9B4644}"/>
          </ac:cxnSpMkLst>
        </pc:cxnChg>
      </pc:sldChg>
      <pc:sldChg chg="modSp add mod ord modNotesTx">
        <pc:chgData name="Stanford Bowman" userId="6ede3e4e1afbea80" providerId="LiveId" clId="{48A28FB8-7284-47AE-B788-C2F13A339895}" dt="2024-10-31T15:41:08.148" v="578"/>
        <pc:sldMkLst>
          <pc:docMk/>
          <pc:sldMk cId="2162924294" sldId="504"/>
        </pc:sldMkLst>
        <pc:spChg chg="mod">
          <ac:chgData name="Stanford Bowman" userId="6ede3e4e1afbea80" providerId="LiveId" clId="{48A28FB8-7284-47AE-B788-C2F13A339895}" dt="2024-10-31T15:41:08.148" v="578"/>
          <ac:spMkLst>
            <pc:docMk/>
            <pc:sldMk cId="2162924294" sldId="504"/>
            <ac:spMk id="2" creationId="{80F287FE-1EFA-4C15-BFDD-1EE3F2D37BF1}"/>
          </ac:spMkLst>
        </pc:spChg>
        <pc:spChg chg="mod">
          <ac:chgData name="Stanford Bowman" userId="6ede3e4e1afbea80" providerId="LiveId" clId="{48A28FB8-7284-47AE-B788-C2F13A339895}" dt="2024-10-31T15:40:08.553" v="577" actId="1076"/>
          <ac:spMkLst>
            <pc:docMk/>
            <pc:sldMk cId="2162924294" sldId="504"/>
            <ac:spMk id="5" creationId="{38DE476D-C50D-3BF0-F71F-176CC71DA0B9}"/>
          </ac:spMkLst>
        </pc:spChg>
        <pc:spChg chg="mod">
          <ac:chgData name="Stanford Bowman" userId="6ede3e4e1afbea80" providerId="LiveId" clId="{48A28FB8-7284-47AE-B788-C2F13A339895}" dt="2024-10-31T15:38:29.674" v="560" actId="14100"/>
          <ac:spMkLst>
            <pc:docMk/>
            <pc:sldMk cId="2162924294" sldId="504"/>
            <ac:spMk id="7" creationId="{5FECD5C6-ED2A-D81D-35BB-C6FEDBF25D70}"/>
          </ac:spMkLst>
        </pc:spChg>
      </pc:sldChg>
      <pc:sldChg chg="addSp delSp modSp add mod modNotesTx">
        <pc:chgData name="Stanford Bowman" userId="6ede3e4e1afbea80" providerId="LiveId" clId="{48A28FB8-7284-47AE-B788-C2F13A339895}" dt="2024-10-31T18:14:24.729" v="1013" actId="14100"/>
        <pc:sldMkLst>
          <pc:docMk/>
          <pc:sldMk cId="1602795422" sldId="505"/>
        </pc:sldMkLst>
        <pc:spChg chg="mod">
          <ac:chgData name="Stanford Bowman" userId="6ede3e4e1afbea80" providerId="LiveId" clId="{48A28FB8-7284-47AE-B788-C2F13A339895}" dt="2024-10-31T18:09:43.374" v="963"/>
          <ac:spMkLst>
            <pc:docMk/>
            <pc:sldMk cId="1602795422" sldId="505"/>
            <ac:spMk id="7" creationId="{92808D59-2274-C333-2BF5-79EB335A3DE3}"/>
          </ac:spMkLst>
        </pc:spChg>
        <pc:spChg chg="ord">
          <ac:chgData name="Stanford Bowman" userId="6ede3e4e1afbea80" providerId="LiveId" clId="{48A28FB8-7284-47AE-B788-C2F13A339895}" dt="2024-10-31T18:13:25.258" v="1008" actId="166"/>
          <ac:spMkLst>
            <pc:docMk/>
            <pc:sldMk cId="1602795422" sldId="505"/>
            <ac:spMk id="9" creationId="{D7FC8CD1-408E-4146-94C5-2737697D80BE}"/>
          </ac:spMkLst>
        </pc:spChg>
        <pc:spChg chg="mod">
          <ac:chgData name="Stanford Bowman" userId="6ede3e4e1afbea80" providerId="LiveId" clId="{48A28FB8-7284-47AE-B788-C2F13A339895}" dt="2024-10-31T18:09:43.374" v="963"/>
          <ac:spMkLst>
            <pc:docMk/>
            <pc:sldMk cId="1602795422" sldId="505"/>
            <ac:spMk id="12" creationId="{01C8DBB4-DB82-AF51-3187-4121100DEB88}"/>
          </ac:spMkLst>
        </pc:spChg>
        <pc:spChg chg="mod">
          <ac:chgData name="Stanford Bowman" userId="6ede3e4e1afbea80" providerId="LiveId" clId="{48A28FB8-7284-47AE-B788-C2F13A339895}" dt="2024-10-31T18:09:43.374" v="963"/>
          <ac:spMkLst>
            <pc:docMk/>
            <pc:sldMk cId="1602795422" sldId="505"/>
            <ac:spMk id="13" creationId="{61691503-DA96-7CFB-2B31-F3932E231CEA}"/>
          </ac:spMkLst>
        </pc:spChg>
        <pc:spChg chg="mod">
          <ac:chgData name="Stanford Bowman" userId="6ede3e4e1afbea80" providerId="LiveId" clId="{48A28FB8-7284-47AE-B788-C2F13A339895}" dt="2024-10-31T18:09:43.374" v="963"/>
          <ac:spMkLst>
            <pc:docMk/>
            <pc:sldMk cId="1602795422" sldId="505"/>
            <ac:spMk id="15" creationId="{9BE93745-00BD-ED18-008F-741650C75346}"/>
          </ac:spMkLst>
        </pc:spChg>
        <pc:grpChg chg="add del mod ord">
          <ac:chgData name="Stanford Bowman" userId="6ede3e4e1afbea80" providerId="LiveId" clId="{48A28FB8-7284-47AE-B788-C2F13A339895}" dt="2024-10-31T18:13:56.698" v="1010" actId="478"/>
          <ac:grpSpMkLst>
            <pc:docMk/>
            <pc:sldMk cId="1602795422" sldId="505"/>
            <ac:grpSpMk id="4" creationId="{00347D51-9D3B-E0BC-5307-C67F48E1AEA7}"/>
          </ac:grpSpMkLst>
        </pc:grpChg>
        <pc:graphicFrameChg chg="mod">
          <ac:chgData name="Stanford Bowman" userId="6ede3e4e1afbea80" providerId="LiveId" clId="{48A28FB8-7284-47AE-B788-C2F13A339895}" dt="2024-10-31T18:14:15.112" v="1012"/>
          <ac:graphicFrameMkLst>
            <pc:docMk/>
            <pc:sldMk cId="1602795422" sldId="505"/>
            <ac:graphicFrameMk id="2" creationId="{15F0670C-52F7-D555-3018-7C3E321D4A5E}"/>
          </ac:graphicFrameMkLst>
        </pc:graphicFrameChg>
        <pc:graphicFrameChg chg="mod">
          <ac:chgData name="Stanford Bowman" userId="6ede3e4e1afbea80" providerId="LiveId" clId="{48A28FB8-7284-47AE-B788-C2F13A339895}" dt="2024-10-31T18:14:10.982" v="1011"/>
          <ac:graphicFrameMkLst>
            <pc:docMk/>
            <pc:sldMk cId="1602795422" sldId="505"/>
            <ac:graphicFrameMk id="11" creationId="{503F7713-8E67-1421-2A8A-400A0F3D2CE1}"/>
          </ac:graphicFrameMkLst>
        </pc:graphicFrameChg>
        <pc:picChg chg="add mod ord">
          <ac:chgData name="Stanford Bowman" userId="6ede3e4e1afbea80" providerId="LiveId" clId="{48A28FB8-7284-47AE-B788-C2F13A339895}" dt="2024-10-31T18:13:41.468" v="1009" actId="167"/>
          <ac:picMkLst>
            <pc:docMk/>
            <pc:sldMk cId="1602795422" sldId="505"/>
            <ac:picMk id="3" creationId="{772C9128-18DA-9AC9-DA3B-34406CC88B37}"/>
          </ac:picMkLst>
        </pc:picChg>
        <pc:picChg chg="add mod ord">
          <ac:chgData name="Stanford Bowman" userId="6ede3e4e1afbea80" providerId="LiveId" clId="{48A28FB8-7284-47AE-B788-C2F13A339895}" dt="2024-10-31T18:14:24.729" v="1013" actId="14100"/>
          <ac:picMkLst>
            <pc:docMk/>
            <pc:sldMk cId="1602795422" sldId="505"/>
            <ac:picMk id="17" creationId="{9A9CBBCB-35F6-57B6-E0D9-92F278BE23EE}"/>
          </ac:picMkLst>
        </pc:picChg>
      </pc:sldChg>
      <pc:sldChg chg="addSp delSp modSp add mod modNotesTx">
        <pc:chgData name="Stanford Bowman" userId="6ede3e4e1afbea80" providerId="LiveId" clId="{48A28FB8-7284-47AE-B788-C2F13A339895}" dt="2024-11-01T19:58:27.078" v="1729" actId="15"/>
        <pc:sldMkLst>
          <pc:docMk/>
          <pc:sldMk cId="2487246411" sldId="506"/>
        </pc:sldMkLst>
        <pc:spChg chg="add mod topLvl">
          <ac:chgData name="Stanford Bowman" userId="6ede3e4e1afbea80" providerId="LiveId" clId="{48A28FB8-7284-47AE-B788-C2F13A339895}" dt="2024-10-31T17:46:45.523" v="869" actId="207"/>
          <ac:spMkLst>
            <pc:docMk/>
            <pc:sldMk cId="2487246411" sldId="506"/>
            <ac:spMk id="4" creationId="{7AE8EEDB-987F-A27A-D3C8-F7E83BD8B86F}"/>
          </ac:spMkLst>
        </pc:spChg>
        <pc:spChg chg="mod">
          <ac:chgData name="Stanford Bowman" userId="6ede3e4e1afbea80" providerId="LiveId" clId="{48A28FB8-7284-47AE-B788-C2F13A339895}" dt="2024-10-31T17:37:03.986" v="744" actId="6549"/>
          <ac:spMkLst>
            <pc:docMk/>
            <pc:sldMk cId="2487246411" sldId="506"/>
            <ac:spMk id="9" creationId="{D7FC8CD1-408E-4146-94C5-2737697D80BE}"/>
          </ac:spMkLst>
        </pc:spChg>
        <pc:spChg chg="add del mod">
          <ac:chgData name="Stanford Bowman" userId="6ede3e4e1afbea80" providerId="LiveId" clId="{48A28FB8-7284-47AE-B788-C2F13A339895}" dt="2024-10-31T17:32:32.244" v="690" actId="21"/>
          <ac:spMkLst>
            <pc:docMk/>
            <pc:sldMk cId="2487246411" sldId="506"/>
            <ac:spMk id="15" creationId="{8FA6CB5A-80C7-8838-3470-C641AF46BE80}"/>
          </ac:spMkLst>
        </pc:spChg>
        <pc:spChg chg="add mod ord topLvl">
          <ac:chgData name="Stanford Bowman" userId="6ede3e4e1afbea80" providerId="LiveId" clId="{48A28FB8-7284-47AE-B788-C2F13A339895}" dt="2024-10-31T18:10:39.938" v="968" actId="207"/>
          <ac:spMkLst>
            <pc:docMk/>
            <pc:sldMk cId="2487246411" sldId="506"/>
            <ac:spMk id="18" creationId="{1E234BCA-7610-C7D4-12A4-F38C73E91BE0}"/>
          </ac:spMkLst>
        </pc:spChg>
        <pc:spChg chg="mod topLvl">
          <ac:chgData name="Stanford Bowman" userId="6ede3e4e1afbea80" providerId="LiveId" clId="{48A28FB8-7284-47AE-B788-C2F13A339895}" dt="2024-10-31T17:36:36.575" v="729" actId="14100"/>
          <ac:spMkLst>
            <pc:docMk/>
            <pc:sldMk cId="2487246411" sldId="506"/>
            <ac:spMk id="21" creationId="{D8FAD02F-5ABF-52D4-6F85-778A51C7CBF3}"/>
          </ac:spMkLst>
        </pc:spChg>
        <pc:spChg chg="mod topLvl">
          <ac:chgData name="Stanford Bowman" userId="6ede3e4e1afbea80" providerId="LiveId" clId="{48A28FB8-7284-47AE-B788-C2F13A339895}" dt="2024-10-31T18:10:39.938" v="968" actId="207"/>
          <ac:spMkLst>
            <pc:docMk/>
            <pc:sldMk cId="2487246411" sldId="506"/>
            <ac:spMk id="22" creationId="{07B68282-C241-ECDA-7C85-1CAD4A2E7A04}"/>
          </ac:spMkLst>
        </pc:spChg>
        <pc:spChg chg="add mod ord">
          <ac:chgData name="Stanford Bowman" userId="6ede3e4e1afbea80" providerId="LiveId" clId="{48A28FB8-7284-47AE-B788-C2F13A339895}" dt="2024-10-31T17:47:07.505" v="870" actId="552"/>
          <ac:spMkLst>
            <pc:docMk/>
            <pc:sldMk cId="2487246411" sldId="506"/>
            <ac:spMk id="23" creationId="{0F12D2F0-8F8D-1394-F045-A4DA1209FC28}"/>
          </ac:spMkLst>
        </pc:spChg>
        <pc:spChg chg="add mod ord">
          <ac:chgData name="Stanford Bowman" userId="6ede3e4e1afbea80" providerId="LiveId" clId="{48A28FB8-7284-47AE-B788-C2F13A339895}" dt="2024-10-31T18:10:39.938" v="968" actId="207"/>
          <ac:spMkLst>
            <pc:docMk/>
            <pc:sldMk cId="2487246411" sldId="506"/>
            <ac:spMk id="24" creationId="{1F41B23A-9F5F-0D02-068D-1F1D200BD2FC}"/>
          </ac:spMkLst>
        </pc:spChg>
        <pc:spChg chg="add del mod">
          <ac:chgData name="Stanford Bowman" userId="6ede3e4e1afbea80" providerId="LiveId" clId="{48A28FB8-7284-47AE-B788-C2F13A339895}" dt="2024-10-31T17:41:15.634" v="841" actId="478"/>
          <ac:spMkLst>
            <pc:docMk/>
            <pc:sldMk cId="2487246411" sldId="506"/>
            <ac:spMk id="25" creationId="{7FACED42-05E1-33DA-4828-F6CAD6E7F890}"/>
          </ac:spMkLst>
        </pc:spChg>
        <pc:spChg chg="mod">
          <ac:chgData name="Stanford Bowman" userId="6ede3e4e1afbea80" providerId="LiveId" clId="{48A28FB8-7284-47AE-B788-C2F13A339895}" dt="2024-10-31T18:23:58.595" v="1020" actId="29295"/>
          <ac:spMkLst>
            <pc:docMk/>
            <pc:sldMk cId="2487246411" sldId="506"/>
            <ac:spMk id="28" creationId="{BC17FD96-8C1F-6C55-5681-C8E2D3293E46}"/>
          </ac:spMkLst>
        </pc:spChg>
        <pc:spChg chg="mod">
          <ac:chgData name="Stanford Bowman" userId="6ede3e4e1afbea80" providerId="LiveId" clId="{48A28FB8-7284-47AE-B788-C2F13A339895}" dt="2024-10-31T18:23:58.595" v="1020" actId="29295"/>
          <ac:spMkLst>
            <pc:docMk/>
            <pc:sldMk cId="2487246411" sldId="506"/>
            <ac:spMk id="29" creationId="{06684985-A211-FCCD-7542-BDE353FCA06D}"/>
          </ac:spMkLst>
        </pc:spChg>
        <pc:spChg chg="mod">
          <ac:chgData name="Stanford Bowman" userId="6ede3e4e1afbea80" providerId="LiveId" clId="{48A28FB8-7284-47AE-B788-C2F13A339895}" dt="2024-10-31T18:23:58.595" v="1020" actId="29295"/>
          <ac:spMkLst>
            <pc:docMk/>
            <pc:sldMk cId="2487246411" sldId="506"/>
            <ac:spMk id="30" creationId="{1E1B98D6-82D1-CCCC-D1B6-5D515CA346EA}"/>
          </ac:spMkLst>
        </pc:spChg>
        <pc:spChg chg="mod">
          <ac:chgData name="Stanford Bowman" userId="6ede3e4e1afbea80" providerId="LiveId" clId="{48A28FB8-7284-47AE-B788-C2F13A339895}" dt="2024-10-31T18:23:58.595" v="1020" actId="29295"/>
          <ac:spMkLst>
            <pc:docMk/>
            <pc:sldMk cId="2487246411" sldId="506"/>
            <ac:spMk id="31" creationId="{C3FECB8A-90BD-BE03-E849-C161C87095A0}"/>
          </ac:spMkLst>
        </pc:spChg>
        <pc:grpChg chg="add del mod">
          <ac:chgData name="Stanford Bowman" userId="6ede3e4e1afbea80" providerId="LiveId" clId="{48A28FB8-7284-47AE-B788-C2F13A339895}" dt="2024-10-31T17:45:26.612" v="862" actId="165"/>
          <ac:grpSpMkLst>
            <pc:docMk/>
            <pc:sldMk cId="2487246411" sldId="506"/>
            <ac:grpSpMk id="19" creationId="{20CCBC9C-C14C-6C19-5BF2-DF87D792CFD5}"/>
          </ac:grpSpMkLst>
        </pc:grpChg>
        <pc:grpChg chg="add del mod">
          <ac:chgData name="Stanford Bowman" userId="6ede3e4e1afbea80" providerId="LiveId" clId="{48A28FB8-7284-47AE-B788-C2F13A339895}" dt="2024-10-31T17:34:43.580" v="710" actId="165"/>
          <ac:grpSpMkLst>
            <pc:docMk/>
            <pc:sldMk cId="2487246411" sldId="506"/>
            <ac:grpSpMk id="20" creationId="{92673335-9EF8-C51E-BB84-7131175E230F}"/>
          </ac:grpSpMkLst>
        </pc:grpChg>
        <pc:grpChg chg="add mod ord">
          <ac:chgData name="Stanford Bowman" userId="6ede3e4e1afbea80" providerId="LiveId" clId="{48A28FB8-7284-47AE-B788-C2F13A339895}" dt="2024-10-31T18:23:44.897" v="1019" actId="1076"/>
          <ac:grpSpMkLst>
            <pc:docMk/>
            <pc:sldMk cId="2487246411" sldId="506"/>
            <ac:grpSpMk id="27" creationId="{83A0CE70-40AB-DEE3-EA83-E298B7B0625D}"/>
          </ac:grpSpMkLst>
        </pc:grpChg>
        <pc:graphicFrameChg chg="del">
          <ac:chgData name="Stanford Bowman" userId="6ede3e4e1afbea80" providerId="LiveId" clId="{48A28FB8-7284-47AE-B788-C2F13A339895}" dt="2024-10-31T17:21:00.132" v="675" actId="478"/>
          <ac:graphicFrameMkLst>
            <pc:docMk/>
            <pc:sldMk cId="2487246411" sldId="506"/>
            <ac:graphicFrameMk id="2" creationId="{15F0670C-52F7-D555-3018-7C3E321D4A5E}"/>
          </ac:graphicFrameMkLst>
        </pc:graphicFrameChg>
        <pc:graphicFrameChg chg="add del mod">
          <ac:chgData name="Stanford Bowman" userId="6ede3e4e1afbea80" providerId="LiveId" clId="{48A28FB8-7284-47AE-B788-C2F13A339895}" dt="2024-10-31T17:32:58.274" v="693" actId="478"/>
          <ac:graphicFrameMkLst>
            <pc:docMk/>
            <pc:sldMk cId="2487246411" sldId="506"/>
            <ac:graphicFrameMk id="7" creationId="{85893819-63A6-A432-88CC-F8E41F1BF74D}"/>
          </ac:graphicFrameMkLst>
        </pc:graphicFrameChg>
        <pc:graphicFrameChg chg="del">
          <ac:chgData name="Stanford Bowman" userId="6ede3e4e1afbea80" providerId="LiveId" clId="{48A28FB8-7284-47AE-B788-C2F13A339895}" dt="2024-10-31T17:21:04.643" v="676" actId="478"/>
          <ac:graphicFrameMkLst>
            <pc:docMk/>
            <pc:sldMk cId="2487246411" sldId="506"/>
            <ac:graphicFrameMk id="11" creationId="{503F7713-8E67-1421-2A8A-400A0F3D2CE1}"/>
          </ac:graphicFrameMkLst>
        </pc:graphicFrameChg>
        <pc:graphicFrameChg chg="add del mod modGraphic">
          <ac:chgData name="Stanford Bowman" userId="6ede3e4e1afbea80" providerId="LiveId" clId="{48A28FB8-7284-47AE-B788-C2F13A339895}" dt="2024-10-31T17:32:54.658" v="692" actId="478"/>
          <ac:graphicFrameMkLst>
            <pc:docMk/>
            <pc:sldMk cId="2487246411" sldId="506"/>
            <ac:graphicFrameMk id="12" creationId="{0113D590-911B-18CB-05BF-DB3DC2558635}"/>
          </ac:graphicFrameMkLst>
        </pc:graphicFrameChg>
        <pc:graphicFrameChg chg="add del mod">
          <ac:chgData name="Stanford Bowman" userId="6ede3e4e1afbea80" providerId="LiveId" clId="{48A28FB8-7284-47AE-B788-C2F13A339895}" dt="2024-10-31T17:32:32.244" v="690" actId="21"/>
          <ac:graphicFrameMkLst>
            <pc:docMk/>
            <pc:sldMk cId="2487246411" sldId="506"/>
            <ac:graphicFrameMk id="13" creationId="{E0CDB2BC-7823-CE16-54E6-E69279738B14}"/>
          </ac:graphicFrameMkLst>
        </pc:graphicFrameChg>
        <pc:picChg chg="del">
          <ac:chgData name="Stanford Bowman" userId="6ede3e4e1afbea80" providerId="LiveId" clId="{48A28FB8-7284-47AE-B788-C2F13A339895}" dt="2024-10-31T17:21:05.786" v="677" actId="478"/>
          <ac:picMkLst>
            <pc:docMk/>
            <pc:sldMk cId="2487246411" sldId="506"/>
            <ac:picMk id="3" creationId="{772C9128-18DA-9AC9-DA3B-34406CC88B37}"/>
          </ac:picMkLst>
        </pc:picChg>
        <pc:picChg chg="add mod ord">
          <ac:chgData name="Stanford Bowman" userId="6ede3e4e1afbea80" providerId="LiveId" clId="{48A28FB8-7284-47AE-B788-C2F13A339895}" dt="2024-10-31T17:45:58.091" v="867" actId="166"/>
          <ac:picMkLst>
            <pc:docMk/>
            <pc:sldMk cId="2487246411" sldId="506"/>
            <ac:picMk id="26" creationId="{59DF556D-0958-029A-BB2B-17DF596048BB}"/>
          </ac:picMkLst>
        </pc:picChg>
        <pc:picChg chg="add mod ord">
          <ac:chgData name="Stanford Bowman" userId="6ede3e4e1afbea80" providerId="LiveId" clId="{48A28FB8-7284-47AE-B788-C2F13A339895}" dt="2024-10-31T18:24:06.641" v="1021" actId="14100"/>
          <ac:picMkLst>
            <pc:docMk/>
            <pc:sldMk cId="2487246411" sldId="506"/>
            <ac:picMk id="32" creationId="{0749B988-A8BB-591F-B90E-99E4BA489724}"/>
          </ac:picMkLst>
        </pc:picChg>
      </pc:sldChg>
      <pc:sldChg chg="addSp delSp modSp new del mod setBg">
        <pc:chgData name="Stanford Bowman" userId="6ede3e4e1afbea80" providerId="LiveId" clId="{48A28FB8-7284-47AE-B788-C2F13A339895}" dt="2024-11-01T19:27:05.670" v="1676" actId="47"/>
        <pc:sldMkLst>
          <pc:docMk/>
          <pc:sldMk cId="1992550478" sldId="507"/>
        </pc:sldMkLst>
        <pc:spChg chg="del">
          <ac:chgData name="Stanford Bowman" userId="6ede3e4e1afbea80" providerId="LiveId" clId="{48A28FB8-7284-47AE-B788-C2F13A339895}" dt="2024-10-31T17:48:19.866" v="873" actId="478"/>
          <ac:spMkLst>
            <pc:docMk/>
            <pc:sldMk cId="1992550478" sldId="507"/>
            <ac:spMk id="2" creationId="{D9A200BC-FBFF-7113-B25A-CBDE0C2F3573}"/>
          </ac:spMkLst>
        </pc:spChg>
        <pc:spChg chg="del">
          <ac:chgData name="Stanford Bowman" userId="6ede3e4e1afbea80" providerId="LiveId" clId="{48A28FB8-7284-47AE-B788-C2F13A339895}" dt="2024-10-31T17:48:18.674" v="872" actId="478"/>
          <ac:spMkLst>
            <pc:docMk/>
            <pc:sldMk cId="1992550478" sldId="507"/>
            <ac:spMk id="3" creationId="{40E685C4-0736-DA43-F1D0-92B1939E795A}"/>
          </ac:spMkLst>
        </pc:spChg>
        <pc:spChg chg="add mod modCrop">
          <ac:chgData name="Stanford Bowman" userId="6ede3e4e1afbea80" providerId="LiveId" clId="{48A28FB8-7284-47AE-B788-C2F13A339895}" dt="2024-10-31T17:54:11.810" v="909" actId="164"/>
          <ac:spMkLst>
            <pc:docMk/>
            <pc:sldMk cId="1992550478" sldId="507"/>
            <ac:spMk id="4" creationId="{0AF36CA3-53AF-61D7-DDFF-DF1352B88CD8}"/>
          </ac:spMkLst>
        </pc:spChg>
        <pc:spChg chg="add mod modCrop">
          <ac:chgData name="Stanford Bowman" userId="6ede3e4e1afbea80" providerId="LiveId" clId="{48A28FB8-7284-47AE-B788-C2F13A339895}" dt="2024-10-31T17:54:11.810" v="909" actId="164"/>
          <ac:spMkLst>
            <pc:docMk/>
            <pc:sldMk cId="1992550478" sldId="507"/>
            <ac:spMk id="5" creationId="{BF34BFAC-24C4-0408-B296-2D6C2727B62D}"/>
          </ac:spMkLst>
        </pc:spChg>
        <pc:spChg chg="add mod modCrop">
          <ac:chgData name="Stanford Bowman" userId="6ede3e4e1afbea80" providerId="LiveId" clId="{48A28FB8-7284-47AE-B788-C2F13A339895}" dt="2024-10-31T17:54:11.810" v="909" actId="164"/>
          <ac:spMkLst>
            <pc:docMk/>
            <pc:sldMk cId="1992550478" sldId="507"/>
            <ac:spMk id="6" creationId="{F33A50F4-2E35-A34A-8A2B-A0D06AABBCE0}"/>
          </ac:spMkLst>
        </pc:spChg>
        <pc:spChg chg="add mod ord">
          <ac:chgData name="Stanford Bowman" userId="6ede3e4e1afbea80" providerId="LiveId" clId="{48A28FB8-7284-47AE-B788-C2F13A339895}" dt="2024-10-31T17:54:11.810" v="909" actId="164"/>
          <ac:spMkLst>
            <pc:docMk/>
            <pc:sldMk cId="1992550478" sldId="507"/>
            <ac:spMk id="8" creationId="{96F205D4-3F5E-13AA-DBF5-8C11C989693A}"/>
          </ac:spMkLst>
        </pc:spChg>
        <pc:spChg chg="add">
          <ac:chgData name="Stanford Bowman" userId="6ede3e4e1afbea80" providerId="LiveId" clId="{48A28FB8-7284-47AE-B788-C2F13A339895}" dt="2024-11-01T14:11:06.223" v="1318" actId="26606"/>
          <ac:spMkLst>
            <pc:docMk/>
            <pc:sldMk cId="1992550478" sldId="507"/>
            <ac:spMk id="20" creationId="{85C2136B-77EC-41E9-BDB6-58A4AE1429B7}"/>
          </ac:spMkLst>
        </pc:spChg>
        <pc:spChg chg="add">
          <ac:chgData name="Stanford Bowman" userId="6ede3e4e1afbea80" providerId="LiveId" clId="{48A28FB8-7284-47AE-B788-C2F13A339895}" dt="2024-11-01T14:11:06.223" v="1318" actId="26606"/>
          <ac:spMkLst>
            <pc:docMk/>
            <pc:sldMk cId="1992550478" sldId="507"/>
            <ac:spMk id="26" creationId="{7FBCF2A6-1F18-4B68-B5D2-5B763ED4159A}"/>
          </ac:spMkLst>
        </pc:spChg>
        <pc:spChg chg="add">
          <ac:chgData name="Stanford Bowman" userId="6ede3e4e1afbea80" providerId="LiveId" clId="{48A28FB8-7284-47AE-B788-C2F13A339895}" dt="2024-11-01T14:11:06.223" v="1318" actId="26606"/>
          <ac:spMkLst>
            <pc:docMk/>
            <pc:sldMk cId="1992550478" sldId="507"/>
            <ac:spMk id="28" creationId="{FF3A27FB-A693-4A75-951E-0C77CD98F032}"/>
          </ac:spMkLst>
        </pc:spChg>
        <pc:grpChg chg="add mod">
          <ac:chgData name="Stanford Bowman" userId="6ede3e4e1afbea80" providerId="LiveId" clId="{48A28FB8-7284-47AE-B788-C2F13A339895}" dt="2024-10-31T17:51:17.259" v="895" actId="164"/>
          <ac:grpSpMkLst>
            <pc:docMk/>
            <pc:sldMk cId="1992550478" sldId="507"/>
            <ac:grpSpMk id="7" creationId="{B44FF044-C141-B297-8509-B4F5958676CC}"/>
          </ac:grpSpMkLst>
        </pc:grpChg>
        <pc:grpChg chg="add del mod">
          <ac:chgData name="Stanford Bowman" userId="6ede3e4e1afbea80" providerId="LiveId" clId="{48A28FB8-7284-47AE-B788-C2F13A339895}" dt="2024-11-01T14:10:48.573" v="1314" actId="478"/>
          <ac:grpSpMkLst>
            <pc:docMk/>
            <pc:sldMk cId="1992550478" sldId="507"/>
            <ac:grpSpMk id="9" creationId="{0AF47F84-2F85-1314-CD37-E627E8CD11C2}"/>
          </ac:grpSpMkLst>
        </pc:grpChg>
        <pc:grpChg chg="add">
          <ac:chgData name="Stanford Bowman" userId="6ede3e4e1afbea80" providerId="LiveId" clId="{48A28FB8-7284-47AE-B788-C2F13A339895}" dt="2024-11-01T14:11:06.223" v="1318" actId="26606"/>
          <ac:grpSpMkLst>
            <pc:docMk/>
            <pc:sldMk cId="1992550478" sldId="507"/>
            <ac:grpSpMk id="19" creationId="{DDE8DE2B-61C1-46D5-BEB8-521321C182C4}"/>
          </ac:grpSpMkLst>
        </pc:grpChg>
        <pc:picChg chg="add del mod">
          <ac:chgData name="Stanford Bowman" userId="6ede3e4e1afbea80" providerId="LiveId" clId="{48A28FB8-7284-47AE-B788-C2F13A339895}" dt="2024-11-01T14:11:38.141" v="1322" actId="21"/>
          <ac:picMkLst>
            <pc:docMk/>
            <pc:sldMk cId="1992550478" sldId="507"/>
            <ac:picMk id="3" creationId="{DDE8680B-1F7C-265E-CC48-6BE6D7FC6076}"/>
          </ac:picMkLst>
        </pc:picChg>
        <pc:picChg chg="add del mod">
          <ac:chgData name="Stanford Bowman" userId="6ede3e4e1afbea80" providerId="LiveId" clId="{48A28FB8-7284-47AE-B788-C2F13A339895}" dt="2024-11-01T14:13:45.046" v="1333" actId="478"/>
          <ac:picMkLst>
            <pc:docMk/>
            <pc:sldMk cId="1992550478" sldId="507"/>
            <ac:picMk id="7" creationId="{F9A8A84E-F1DB-17B8-60DC-FB04788BA690}"/>
          </ac:picMkLst>
        </pc:picChg>
        <pc:picChg chg="add mod">
          <ac:chgData name="Stanford Bowman" userId="6ede3e4e1afbea80" providerId="LiveId" clId="{48A28FB8-7284-47AE-B788-C2F13A339895}" dt="2024-11-01T14:13:54.399" v="1336" actId="962"/>
          <ac:picMkLst>
            <pc:docMk/>
            <pc:sldMk cId="1992550478" sldId="507"/>
            <ac:picMk id="25" creationId="{FC2CCAFD-AE81-59CF-13A4-B2CC25D799C9}"/>
          </ac:picMkLst>
        </pc:picChg>
        <pc:cxnChg chg="add">
          <ac:chgData name="Stanford Bowman" userId="6ede3e4e1afbea80" providerId="LiveId" clId="{48A28FB8-7284-47AE-B788-C2F13A339895}" dt="2024-11-01T14:11:06.223" v="1318" actId="26606"/>
          <ac:cxnSpMkLst>
            <pc:docMk/>
            <pc:sldMk cId="1992550478" sldId="507"/>
            <ac:cxnSpMk id="22" creationId="{E55891F3-A5E2-4418-8950-25FA2B731209}"/>
          </ac:cxnSpMkLst>
        </pc:cxnChg>
        <pc:cxnChg chg="add">
          <ac:chgData name="Stanford Bowman" userId="6ede3e4e1afbea80" providerId="LiveId" clId="{48A28FB8-7284-47AE-B788-C2F13A339895}" dt="2024-11-01T14:11:06.223" v="1318" actId="26606"/>
          <ac:cxnSpMkLst>
            <pc:docMk/>
            <pc:sldMk cId="1992550478" sldId="507"/>
            <ac:cxnSpMk id="24" creationId="{FB1FCEB1-A7E1-417C-A7EF-AA30D5A0859F}"/>
          </ac:cxnSpMkLst>
        </pc:cxnChg>
      </pc:sldChg>
      <pc:sldChg chg="modSp add mod modNotesTx">
        <pc:chgData name="Stanford Bowman" userId="6ede3e4e1afbea80" providerId="LiveId" clId="{48A28FB8-7284-47AE-B788-C2F13A339895}" dt="2024-11-01T19:41:18.695" v="1699"/>
        <pc:sldMkLst>
          <pc:docMk/>
          <pc:sldMk cId="2801348339" sldId="508"/>
        </pc:sldMkLst>
        <pc:spChg chg="mod">
          <ac:chgData name="Stanford Bowman" userId="6ede3e4e1afbea80" providerId="LiveId" clId="{48A28FB8-7284-47AE-B788-C2F13A339895}" dt="2024-10-31T18:40:03.679" v="1102"/>
          <ac:spMkLst>
            <pc:docMk/>
            <pc:sldMk cId="2801348339" sldId="508"/>
            <ac:spMk id="3" creationId="{BD90AFB3-CDB8-ABB3-27B0-DD2B8D724A92}"/>
          </ac:spMkLst>
        </pc:spChg>
        <pc:spChg chg="mod">
          <ac:chgData name="Stanford Bowman" userId="6ede3e4e1afbea80" providerId="LiveId" clId="{48A28FB8-7284-47AE-B788-C2F13A339895}" dt="2024-10-31T18:41:21.696" v="1107" actId="255"/>
          <ac:spMkLst>
            <pc:docMk/>
            <pc:sldMk cId="2801348339" sldId="508"/>
            <ac:spMk id="4" creationId="{6B23B896-0450-1478-E8C2-3F855299224E}"/>
          </ac:spMkLst>
        </pc:spChg>
        <pc:spChg chg="mod">
          <ac:chgData name="Stanford Bowman" userId="6ede3e4e1afbea80" providerId="LiveId" clId="{48A28FB8-7284-47AE-B788-C2F13A339895}" dt="2024-11-01T14:28:16.339" v="1406"/>
          <ac:spMkLst>
            <pc:docMk/>
            <pc:sldMk cId="2801348339" sldId="508"/>
            <ac:spMk id="5" creationId="{30C654AB-A098-10F8-E65C-363BA0977DBC}"/>
          </ac:spMkLst>
        </pc:spChg>
        <pc:spChg chg="mod">
          <ac:chgData name="Stanford Bowman" userId="6ede3e4e1afbea80" providerId="LiveId" clId="{48A28FB8-7284-47AE-B788-C2F13A339895}" dt="2024-10-31T18:41:41.097" v="1108" actId="207"/>
          <ac:spMkLst>
            <pc:docMk/>
            <pc:sldMk cId="2801348339" sldId="508"/>
            <ac:spMk id="7" creationId="{4DF7987F-D035-F388-C1FF-ED6DCDCBB060}"/>
          </ac:spMkLst>
        </pc:spChg>
      </pc:sldChg>
      <pc:sldChg chg="modSp add mod modNotesTx">
        <pc:chgData name="Stanford Bowman" userId="6ede3e4e1afbea80" providerId="LiveId" clId="{48A28FB8-7284-47AE-B788-C2F13A339895}" dt="2024-11-01T18:29:52.250" v="1675" actId="404"/>
        <pc:sldMkLst>
          <pc:docMk/>
          <pc:sldMk cId="935765544" sldId="509"/>
        </pc:sldMkLst>
        <pc:spChg chg="mod">
          <ac:chgData name="Stanford Bowman" userId="6ede3e4e1afbea80" providerId="LiveId" clId="{48A28FB8-7284-47AE-B788-C2F13A339895}" dt="2024-11-01T18:29:52.250" v="1675" actId="404"/>
          <ac:spMkLst>
            <pc:docMk/>
            <pc:sldMk cId="935765544" sldId="509"/>
            <ac:spMk id="4" creationId="{0AE6FF2D-9008-DA10-C55A-D70B35281877}"/>
          </ac:spMkLst>
        </pc:spChg>
      </pc:sldChg>
      <pc:sldChg chg="add ord">
        <pc:chgData name="Stanford Bowman" userId="6ede3e4e1afbea80" providerId="LiveId" clId="{48A28FB8-7284-47AE-B788-C2F13A339895}" dt="2024-10-31T19:26:30.697" v="1298"/>
        <pc:sldMkLst>
          <pc:docMk/>
          <pc:sldMk cId="3189614047" sldId="510"/>
        </pc:sldMkLst>
      </pc:sldChg>
      <pc:sldChg chg="addSp delSp modSp add mod delAnim modNotes modNotesTx">
        <pc:chgData name="Stanford Bowman" userId="6ede3e4e1afbea80" providerId="LiveId" clId="{48A28FB8-7284-47AE-B788-C2F13A339895}" dt="2024-11-01T17:57:45.649" v="1615"/>
        <pc:sldMkLst>
          <pc:docMk/>
          <pc:sldMk cId="82368519" sldId="511"/>
        </pc:sldMkLst>
        <pc:spChg chg="del mod">
          <ac:chgData name="Stanford Bowman" userId="6ede3e4e1afbea80" providerId="LiveId" clId="{48A28FB8-7284-47AE-B788-C2F13A339895}" dt="2024-11-01T17:56:21.726" v="1602" actId="478"/>
          <ac:spMkLst>
            <pc:docMk/>
            <pc:sldMk cId="82368519" sldId="511"/>
            <ac:spMk id="2" creationId="{5C25F56E-5A48-640F-ACED-526265F30B62}"/>
          </ac:spMkLst>
        </pc:spChg>
        <pc:spChg chg="mod">
          <ac:chgData name="Stanford Bowman" userId="6ede3e4e1afbea80" providerId="LiveId" clId="{48A28FB8-7284-47AE-B788-C2F13A339895}" dt="2024-11-01T17:56:48.288" v="1605" actId="21"/>
          <ac:spMkLst>
            <pc:docMk/>
            <pc:sldMk cId="82368519" sldId="511"/>
            <ac:spMk id="3" creationId="{C173528E-EDC8-4FBE-9BE9-878B206B957E}"/>
          </ac:spMkLst>
        </pc:spChg>
        <pc:spChg chg="del mod">
          <ac:chgData name="Stanford Bowman" userId="6ede3e4e1afbea80" providerId="LiveId" clId="{48A28FB8-7284-47AE-B788-C2F13A339895}" dt="2024-11-01T17:56:21.726" v="1602" actId="478"/>
          <ac:spMkLst>
            <pc:docMk/>
            <pc:sldMk cId="82368519" sldId="511"/>
            <ac:spMk id="9" creationId="{17681FE6-8135-23A9-3074-3AFA2E67EDE8}"/>
          </ac:spMkLst>
        </pc:spChg>
        <pc:spChg chg="add mod">
          <ac:chgData name="Stanford Bowman" userId="6ede3e4e1afbea80" providerId="LiveId" clId="{48A28FB8-7284-47AE-B788-C2F13A339895}" dt="2024-11-01T17:57:27.868" v="1612" actId="14100"/>
          <ac:spMkLst>
            <pc:docMk/>
            <pc:sldMk cId="82368519" sldId="511"/>
            <ac:spMk id="10" creationId="{83ABAD15-8E41-4421-1E5D-25591EBD8CB3}"/>
          </ac:spMkLst>
        </pc:spChg>
        <pc:spChg chg="mod">
          <ac:chgData name="Stanford Bowman" userId="6ede3e4e1afbea80" providerId="LiveId" clId="{48A28FB8-7284-47AE-B788-C2F13A339895}" dt="2024-11-01T17:57:31.627" v="1613" actId="1076"/>
          <ac:spMkLst>
            <pc:docMk/>
            <pc:sldMk cId="82368519" sldId="511"/>
            <ac:spMk id="21" creationId="{D5CA7739-1376-4613-8ADE-73CDD8360891}"/>
          </ac:spMkLst>
        </pc:spChg>
        <pc:spChg chg="mod">
          <ac:chgData name="Stanford Bowman" userId="6ede3e4e1afbea80" providerId="LiveId" clId="{48A28FB8-7284-47AE-B788-C2F13A339895}" dt="2024-11-01T17:55:44.981" v="1594" actId="27636"/>
          <ac:spMkLst>
            <pc:docMk/>
            <pc:sldMk cId="82368519" sldId="511"/>
            <ac:spMk id="23" creationId="{4AE1B342-E6EE-45AE-83D4-7797DFEF110B}"/>
          </ac:spMkLst>
        </pc:spChg>
      </pc:sldChg>
      <pc:sldChg chg="add del">
        <pc:chgData name="Stanford Bowman" userId="6ede3e4e1afbea80" providerId="LiveId" clId="{48A28FB8-7284-47AE-B788-C2F13A339895}" dt="2024-11-01T14:59:55.539" v="1411"/>
        <pc:sldMkLst>
          <pc:docMk/>
          <pc:sldMk cId="3018276882" sldId="512"/>
        </pc:sldMkLst>
      </pc:sldChg>
      <pc:sldChg chg="addSp delSp modSp add mod modNotes modNotesTx">
        <pc:chgData name="Stanford Bowman" userId="6ede3e4e1afbea80" providerId="LiveId" clId="{48A28FB8-7284-47AE-B788-C2F13A339895}" dt="2024-11-01T19:27:12.344" v="1679" actId="27636"/>
        <pc:sldMkLst>
          <pc:docMk/>
          <pc:sldMk cId="3771852065" sldId="512"/>
        </pc:sldMkLst>
        <pc:spChg chg="mod">
          <ac:chgData name="Stanford Bowman" userId="6ede3e4e1afbea80" providerId="LiveId" clId="{48A28FB8-7284-47AE-B788-C2F13A339895}" dt="2024-11-01T17:54:45.195" v="1588" actId="14100"/>
          <ac:spMkLst>
            <pc:docMk/>
            <pc:sldMk cId="3771852065" sldId="512"/>
            <ac:spMk id="2" creationId="{5C25F56E-5A48-640F-ACED-526265F30B62}"/>
          </ac:spMkLst>
        </pc:spChg>
        <pc:spChg chg="mod">
          <ac:chgData name="Stanford Bowman" userId="6ede3e4e1afbea80" providerId="LiveId" clId="{48A28FB8-7284-47AE-B788-C2F13A339895}" dt="2024-11-01T17:50:40.111" v="1560" actId="20577"/>
          <ac:spMkLst>
            <pc:docMk/>
            <pc:sldMk cId="3771852065" sldId="512"/>
            <ac:spMk id="3" creationId="{C173528E-EDC8-4FBE-9BE9-878B206B957E}"/>
          </ac:spMkLst>
        </pc:spChg>
        <pc:spChg chg="add mod">
          <ac:chgData name="Stanford Bowman" userId="6ede3e4e1afbea80" providerId="LiveId" clId="{48A28FB8-7284-47AE-B788-C2F13A339895}" dt="2024-11-01T17:51:21.118" v="1565" actId="1076"/>
          <ac:spMkLst>
            <pc:docMk/>
            <pc:sldMk cId="3771852065" sldId="512"/>
            <ac:spMk id="7" creationId="{2117A67E-9810-9A81-FABF-B533A9319A70}"/>
          </ac:spMkLst>
        </pc:spChg>
        <pc:spChg chg="mod">
          <ac:chgData name="Stanford Bowman" userId="6ede3e4e1afbea80" providerId="LiveId" clId="{48A28FB8-7284-47AE-B788-C2F13A339895}" dt="2024-11-01T17:54:45.195" v="1588" actId="14100"/>
          <ac:spMkLst>
            <pc:docMk/>
            <pc:sldMk cId="3771852065" sldId="512"/>
            <ac:spMk id="9" creationId="{17681FE6-8135-23A9-3074-3AFA2E67EDE8}"/>
          </ac:spMkLst>
        </pc:spChg>
        <pc:spChg chg="del">
          <ac:chgData name="Stanford Bowman" userId="6ede3e4e1afbea80" providerId="LiveId" clId="{48A28FB8-7284-47AE-B788-C2F13A339895}" dt="2024-11-01T15:51:32.273" v="1543" actId="478"/>
          <ac:spMkLst>
            <pc:docMk/>
            <pc:sldMk cId="3771852065" sldId="512"/>
            <ac:spMk id="10" creationId="{FC2A2E84-F2DA-D985-16C0-244E5565E4EB}"/>
          </ac:spMkLst>
        </pc:spChg>
        <pc:spChg chg="mod">
          <ac:chgData name="Stanford Bowman" userId="6ede3e4e1afbea80" providerId="LiveId" clId="{48A28FB8-7284-47AE-B788-C2F13A339895}" dt="2024-11-01T17:54:45.195" v="1588" actId="14100"/>
          <ac:spMkLst>
            <pc:docMk/>
            <pc:sldMk cId="3771852065" sldId="512"/>
            <ac:spMk id="21" creationId="{D5CA7739-1376-4613-8ADE-73CDD8360891}"/>
          </ac:spMkLst>
        </pc:spChg>
        <pc:spChg chg="mod">
          <ac:chgData name="Stanford Bowman" userId="6ede3e4e1afbea80" providerId="LiveId" clId="{48A28FB8-7284-47AE-B788-C2F13A339895}" dt="2024-11-01T15:48:09.080" v="1539" actId="27636"/>
          <ac:spMkLst>
            <pc:docMk/>
            <pc:sldMk cId="3771852065" sldId="512"/>
            <ac:spMk id="23" creationId="{4AE1B342-E6EE-45AE-83D4-7797DFEF110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146—</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5EB1C4EE-0FEE-41A4-8A87-77F2DC69563D}">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Several psalms close with short worship hymns. In Psalm 146, the author of the praise song repeatedly declares, “Hallelujah!” He desires this kind of praise from within his being. The word’s meaning is divided into two concepts. “Hallel” means praise, and “Jah” is God’s name.</a:t>
          </a:r>
        </a:p>
      </dgm:t>
    </dgm:pt>
    <dgm:pt modelId="{F14B8D00-EC8D-4B1D-814F-D8ACD2583AEF}" type="parTrans" cxnId="{B67FD576-F684-4760-85A4-904A0664066D}">
      <dgm:prSet/>
      <dgm:spPr/>
      <dgm:t>
        <a:bodyPr/>
        <a:lstStyle/>
        <a:p>
          <a:endParaRPr lang="en-US"/>
        </a:p>
      </dgm:t>
    </dgm:pt>
    <dgm:pt modelId="{4D36366C-CB08-4FCD-BCE7-07D7D111724D}" type="sibTrans" cxnId="{B67FD576-F684-4760-85A4-904A0664066D}">
      <dgm:prSet/>
      <dgm:spPr/>
      <dgm:t>
        <a:bodyPr/>
        <a:lstStyle/>
        <a:p>
          <a:endParaRPr lang="en-US"/>
        </a:p>
      </dgm:t>
    </dgm:pt>
    <dgm:pt modelId="{ADB15755-426A-4FAE-8A60-AD6C7E54F1BA}">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warns everyone that they return to dust after they die. People can’t save them. Try a different script. Scene one, ‘fess up! An intelligent, creative maker made human beings and everything else that exists. He is the creator of all (Col. 1:16). Scene two, imagine the Father’s kingdom. It’s powerful, has no injustices, and is filled with gracious compassion. Earthly leaders are the opposite. They often keep corrupt secrets and operate unlawfully. In scene three, individuals place their confidence and hope in God—a group of people who stop trusting in themselves and their riches.</a:t>
          </a:r>
        </a:p>
      </dgm:t>
    </dgm:pt>
    <dgm:pt modelId="{08323B83-DE55-4B81-959C-E055EFAE7EB5}" type="parTrans" cxnId="{68062B58-CC64-4E64-AC5E-612CB0BD8597}">
      <dgm:prSet/>
      <dgm:spPr/>
      <dgm:t>
        <a:bodyPr/>
        <a:lstStyle/>
        <a:p>
          <a:endParaRPr lang="en-US"/>
        </a:p>
      </dgm:t>
    </dgm:pt>
    <dgm:pt modelId="{8418C3E5-E8ED-45C9-98F8-510A2DDA46B2}" type="sibTrans" cxnId="{68062B58-CC64-4E64-AC5E-612CB0BD8597}">
      <dgm:prSet/>
      <dgm:spPr/>
      <dgm:t>
        <a:bodyPr/>
        <a:lstStyle/>
        <a:p>
          <a:endParaRPr lang="en-US"/>
        </a:p>
      </dgm:t>
    </dgm:pt>
    <dgm:pt modelId="{5438E3AF-0EB9-4E3F-A2A5-72EB34F24484}">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 continues to speak of God’s eternal faithfulness. He knows those who are helpless. He supplies their needs and relieves their burdens. He overthrows the evil schemes of those who strip away the dignity of the needy. Many kings and queens occupy thrones. They come and go. But the King of all the universe stays on the supreme throne—forever. Every succeeding generation experiences His authority and power.</a:t>
          </a:r>
        </a:p>
      </dgm:t>
    </dgm:pt>
    <dgm:pt modelId="{19D59475-D86B-4A18-A335-254F5ED3F989}" type="parTrans" cxnId="{084EB091-2851-432A-8C63-FDAE7EEF6076}">
      <dgm:prSet/>
      <dgm:spPr/>
      <dgm:t>
        <a:bodyPr/>
        <a:lstStyle/>
        <a:p>
          <a:endParaRPr lang="en-US"/>
        </a:p>
      </dgm:t>
    </dgm:pt>
    <dgm:pt modelId="{1E513904-6E6B-4A2F-A137-1B4C2F69DAA1}" type="sibTrans" cxnId="{084EB091-2851-432A-8C63-FDAE7EEF6076}">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80268" custLinFactNeighborX="424" custLinFactNeighborY="-67483">
        <dgm:presLayoutVars>
          <dgm:chMax val="0"/>
          <dgm:bulletEnabled val="1"/>
        </dgm:presLayoutVars>
      </dgm:prSet>
      <dgm:spPr/>
    </dgm:pt>
    <dgm:pt modelId="{AD90EB59-8B51-4295-B5B2-747F15FF2BF3}" type="pres">
      <dgm:prSet presAssocID="{5334A4D0-6DC3-4364-90BD-434E92B06E84}" presName="childText" presStyleLbl="revTx" presStyleIdx="0" presStyleCnt="1">
        <dgm:presLayoutVars>
          <dgm:bulletEnabled val="1"/>
        </dgm:presLayoutVars>
      </dgm:prSet>
      <dgm:spPr/>
    </dgm:pt>
  </dgm:ptLst>
  <dgm:cxnLst>
    <dgm:cxn modelId="{CFEAB50B-F82A-4A84-8427-0D350B72A1FC}" type="presOf" srcId="{5EB1C4EE-0FEE-41A4-8A87-77F2DC69563D}" destId="{AD90EB59-8B51-4295-B5B2-747F15FF2BF3}" srcOrd="0" destOrd="0" presId="urn:microsoft.com/office/officeart/2005/8/layout/vList2"/>
    <dgm:cxn modelId="{FC3E4324-CBF3-4981-A0C9-CA7044151312}" type="presOf" srcId="{5438E3AF-0EB9-4E3F-A2A5-72EB34F24484}" destId="{AD90EB59-8B51-4295-B5B2-747F15FF2BF3}" srcOrd="0" destOrd="2" presId="urn:microsoft.com/office/officeart/2005/8/layout/vList2"/>
    <dgm:cxn modelId="{E7593A37-F034-405B-A18D-AA96AA2072F4}" type="presOf" srcId="{ADB15755-426A-4FAE-8A60-AD6C7E54F1BA}" destId="{AD90EB59-8B51-4295-B5B2-747F15FF2BF3}" srcOrd="0" destOrd="1"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B67FD576-F684-4760-85A4-904A0664066D}" srcId="{5334A4D0-6DC3-4364-90BD-434E92B06E84}" destId="{5EB1C4EE-0FEE-41A4-8A87-77F2DC69563D}" srcOrd="0" destOrd="0" parTransId="{F14B8D00-EC8D-4B1D-814F-D8ACD2583AEF}" sibTransId="{4D36366C-CB08-4FCD-BCE7-07D7D111724D}"/>
    <dgm:cxn modelId="{68062B58-CC64-4E64-AC5E-612CB0BD8597}" srcId="{5334A4D0-6DC3-4364-90BD-434E92B06E84}" destId="{ADB15755-426A-4FAE-8A60-AD6C7E54F1BA}" srcOrd="1" destOrd="0" parTransId="{08323B83-DE55-4B81-959C-E055EFAE7EB5}" sibTransId="{8418C3E5-E8ED-45C9-98F8-510A2DDA46B2}"/>
    <dgm:cxn modelId="{084EB091-2851-432A-8C63-FDAE7EEF6076}" srcId="{5334A4D0-6DC3-4364-90BD-434E92B06E84}" destId="{5438E3AF-0EB9-4E3F-A2A5-72EB34F24484}" srcOrd="2" destOrd="0" parTransId="{19D59475-D86B-4A18-A335-254F5ED3F989}" sibTransId="{1E513904-6E6B-4A2F-A137-1B4C2F69DAA1}"/>
    <dgm:cxn modelId="{1379CD52-00BF-4A1F-A8FB-35BB2045DBFF}" type="presParOf" srcId="{2CAA70E5-F744-4680-8103-416F359E6392}" destId="{B2785CD1-C157-4E1D-89E2-08E093D8A5BE}" srcOrd="0" destOrd="0" presId="urn:microsoft.com/office/officeart/2005/8/layout/vList2"/>
    <dgm:cxn modelId="{F63F7F6C-3B66-414D-893E-71410E13CCA1}" type="presParOf" srcId="{2CAA70E5-F744-4680-8103-416F359E6392}" destId="{AD90EB59-8B51-4295-B5B2-747F15FF2BF3}" srcOrd="1" destOrd="0" presId="urn:microsoft.com/office/officeart/2005/8/layout/vList2"/>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150—</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06074EEF-9CCF-4094-B308-C84AAB7811CE}">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urges the worshiper to glorify God. The vast solar system and each human being that occupies the earth should praise the Lord.</a:t>
          </a:r>
        </a:p>
      </dgm:t>
    </dgm:pt>
    <dgm:pt modelId="{B01DD9E3-2C0F-4F8D-9BC3-C5ACD0F0846C}" type="parTrans" cxnId="{03D1F37C-15EC-4162-AD54-57B3E47C916E}">
      <dgm:prSet/>
      <dgm:spPr/>
      <dgm:t>
        <a:bodyPr/>
        <a:lstStyle/>
        <a:p>
          <a:endParaRPr lang="en-US"/>
        </a:p>
      </dgm:t>
    </dgm:pt>
    <dgm:pt modelId="{9733FE03-0F18-4C84-A285-98D5AA110D9F}" type="sibTrans" cxnId="{03D1F37C-15EC-4162-AD54-57B3E47C916E}">
      <dgm:prSet/>
      <dgm:spPr/>
      <dgm:t>
        <a:bodyPr/>
        <a:lstStyle/>
        <a:p>
          <a:endParaRPr lang="en-US"/>
        </a:p>
      </dgm:t>
    </dgm:pt>
    <dgm:pt modelId="{225F3D23-0E74-48D3-A82E-F1C4B99C1725}">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Praise God for He is mighty! He is the hero in the story of history—from beginning to end. He is always accomplishing what only He can do. More remarkable than what He does is His very character, His essence.</a:t>
          </a:r>
        </a:p>
      </dgm:t>
    </dgm:pt>
    <dgm:pt modelId="{FE869F69-D92A-42E4-8FA2-CD05E3D7B5A9}" type="parTrans" cxnId="{41241B76-72E2-48E6-8104-35D308798BF2}">
      <dgm:prSet/>
      <dgm:spPr/>
      <dgm:t>
        <a:bodyPr/>
        <a:lstStyle/>
        <a:p>
          <a:endParaRPr lang="en-US"/>
        </a:p>
      </dgm:t>
    </dgm:pt>
    <dgm:pt modelId="{88370926-355E-48C5-8426-8CC230F2D861}" type="sibTrans" cxnId="{41241B76-72E2-48E6-8104-35D308798BF2}">
      <dgm:prSet/>
      <dgm:spPr/>
      <dgm:t>
        <a:bodyPr/>
        <a:lstStyle/>
        <a:p>
          <a:endParaRPr lang="en-US"/>
        </a:p>
      </dgm:t>
    </dgm:pt>
    <dgm:pt modelId="{AC4D30E9-FE19-4A42-9CF0-2E5CCA7C4863}">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lists a variety of instruments: brass, string, wind, and percussion. The different sounds might blend like a well polished orchestra. Or maybe there is one instrument, like David playing his harp on a hillside for his sheep. Either way, the instruments are to bring praise to God. If someone does not have an instrument, their breath was to praise God.</a:t>
          </a:r>
        </a:p>
      </dgm:t>
    </dgm:pt>
    <dgm:pt modelId="{B1D676AD-DA21-4994-B89B-0CC3ADBDB34E}" type="parTrans" cxnId="{C2365203-F30B-41C2-82F5-AC056F388D64}">
      <dgm:prSet/>
      <dgm:spPr/>
      <dgm:t>
        <a:bodyPr/>
        <a:lstStyle/>
        <a:p>
          <a:endParaRPr lang="en-US"/>
        </a:p>
      </dgm:t>
    </dgm:pt>
    <dgm:pt modelId="{F9DB5BA3-C6C1-43EA-8AD9-FE09B27C7826}" type="sibTrans" cxnId="{C2365203-F30B-41C2-82F5-AC056F388D64}">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80268" custLinFactNeighborX="424" custLinFactNeighborY="-67483">
        <dgm:presLayoutVars>
          <dgm:chMax val="0"/>
          <dgm:bulletEnabled val="1"/>
        </dgm:presLayoutVars>
      </dgm:prSet>
      <dgm:spPr/>
    </dgm:pt>
    <dgm:pt modelId="{80AA689C-930B-4F2D-8EB8-050C4A2AD425}" type="pres">
      <dgm:prSet presAssocID="{5334A4D0-6DC3-4364-90BD-434E92B06E84}" presName="childText" presStyleLbl="revTx" presStyleIdx="0" presStyleCnt="1">
        <dgm:presLayoutVars>
          <dgm:bulletEnabled val="1"/>
        </dgm:presLayoutVars>
      </dgm:prSet>
      <dgm:spPr/>
    </dgm:pt>
  </dgm:ptLst>
  <dgm:cxnLst>
    <dgm:cxn modelId="{C2365203-F30B-41C2-82F5-AC056F388D64}" srcId="{5334A4D0-6DC3-4364-90BD-434E92B06E84}" destId="{AC4D30E9-FE19-4A42-9CF0-2E5CCA7C4863}" srcOrd="2" destOrd="0" parTransId="{B1D676AD-DA21-4994-B89B-0CC3ADBDB34E}" sibTransId="{F9DB5BA3-C6C1-43EA-8AD9-FE09B27C7826}"/>
    <dgm:cxn modelId="{19A19243-A6A3-44FD-9FBF-8CCEA5BDFAAF}" type="presOf" srcId="{5334A4D0-6DC3-4364-90BD-434E92B06E84}" destId="{B2785CD1-C157-4E1D-89E2-08E093D8A5BE}" srcOrd="0" destOrd="0" presId="urn:microsoft.com/office/officeart/2005/8/layout/vList2"/>
    <dgm:cxn modelId="{AEE4164D-2861-4D0B-A455-C0CB3AFFDD09}" type="presOf" srcId="{225F3D23-0E74-48D3-A82E-F1C4B99C1725}" destId="{80AA689C-930B-4F2D-8EB8-050C4A2AD425}" srcOrd="0" destOrd="1"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41241B76-72E2-48E6-8104-35D308798BF2}" srcId="{5334A4D0-6DC3-4364-90BD-434E92B06E84}" destId="{225F3D23-0E74-48D3-A82E-F1C4B99C1725}" srcOrd="1" destOrd="0" parTransId="{FE869F69-D92A-42E4-8FA2-CD05E3D7B5A9}" sibTransId="{88370926-355E-48C5-8426-8CC230F2D861}"/>
    <dgm:cxn modelId="{03D1F37C-15EC-4162-AD54-57B3E47C916E}" srcId="{5334A4D0-6DC3-4364-90BD-434E92B06E84}" destId="{06074EEF-9CCF-4094-B308-C84AAB7811CE}" srcOrd="0" destOrd="0" parTransId="{B01DD9E3-2C0F-4F8D-9BC3-C5ACD0F0846C}" sibTransId="{9733FE03-0F18-4C84-A285-98D5AA110D9F}"/>
    <dgm:cxn modelId="{03558CAF-8636-4632-A2CA-8BA3DD8E9468}" type="presOf" srcId="{06074EEF-9CCF-4094-B308-C84AAB7811CE}" destId="{80AA689C-930B-4F2D-8EB8-050C4A2AD425}" srcOrd="0" destOrd="0" presId="urn:microsoft.com/office/officeart/2005/8/layout/vList2"/>
    <dgm:cxn modelId="{385945BE-0BA0-421F-A5D5-9FD65F6A8AB8}" type="presOf" srcId="{AC4D30E9-FE19-4A42-9CF0-2E5CCA7C4863}" destId="{80AA689C-930B-4F2D-8EB8-050C4A2AD425}" srcOrd="0" destOrd="2" presId="urn:microsoft.com/office/officeart/2005/8/layout/vList2"/>
    <dgm:cxn modelId="{1379CD52-00BF-4A1F-A8FB-35BB2045DBFF}" type="presParOf" srcId="{2CAA70E5-F744-4680-8103-416F359E6392}" destId="{B2785CD1-C157-4E1D-89E2-08E093D8A5BE}" srcOrd="0" destOrd="0" presId="urn:microsoft.com/office/officeart/2005/8/layout/vList2"/>
    <dgm:cxn modelId="{97B3C924-683B-4BAD-B83B-528FBCF4A194}" type="presParOf" srcId="{2CAA70E5-F744-4680-8103-416F359E6392}" destId="{80AA689C-930B-4F2D-8EB8-050C4A2AD425}" srcOrd="1" destOrd="0" presId="urn:microsoft.com/office/officeart/2005/8/layout/vList2"/>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3200" b="1" dirty="0">
              <a:effectLst/>
              <a:latin typeface="Calibri" panose="020F0502020204030204" pitchFamily="34" charset="0"/>
              <a:ea typeface="Aptos" panose="020B0004020202020204" pitchFamily="34" charset="0"/>
              <a:cs typeface="Times New Roman" panose="02020603050405020304" pitchFamily="18" charset="0"/>
            </a:rPr>
            <a:t>Hebrew Parallelism</a:t>
          </a:r>
          <a:endParaRPr lang="en-US" sz="3200"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6864ECF3-A0DB-4E45-B4AD-6D526D4305ED}">
      <dgm:prSet custT="1"/>
      <dgm:spPr>
        <a:solidFill>
          <a:schemeClr val="bg1">
            <a:alpha val="0"/>
          </a:schemeClr>
        </a:solidFill>
      </dgm:spPr>
      <dgm:t>
        <a:bodyPr/>
        <a:lstStyle/>
        <a:p>
          <a:r>
            <a:rPr lang="en-US" sz="1800" b="1" kern="1200" dirty="0">
              <a:solidFill>
                <a:srgbClr val="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Hebrew poetry is flexible in form and rhythm. Most Hebrew poetry exhibits a distinguishing characteristic called parallelism. This term means that two (sometimes even three) lines of poetry are parallel in meaning. Psalm 146:2 is a perfect example. As an exercise, ponder,” Is there any difference in meaning between the lines?” The difference might be subtle. ” All my life” does not have precisely the same finality as the words “as long as I live.”</a:t>
          </a:r>
        </a:p>
      </dgm:t>
    </dgm:pt>
    <dgm:pt modelId="{D453CEB5-AB36-49BA-A4C7-7E24469C4E81}" type="parTrans" cxnId="{B1FE56A7-0149-4F1F-9075-BCB52EC28943}">
      <dgm:prSet/>
      <dgm:spPr/>
      <dgm:t>
        <a:bodyPr/>
        <a:lstStyle/>
        <a:p>
          <a:endParaRPr lang="en-US"/>
        </a:p>
      </dgm:t>
    </dgm:pt>
    <dgm:pt modelId="{50633876-5472-486A-8926-F02933DC082A}" type="sibTrans" cxnId="{B1FE56A7-0149-4F1F-9075-BCB52EC28943}">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X="424" custLinFactNeighborY="-67483">
        <dgm:presLayoutVars>
          <dgm:chMax val="0"/>
          <dgm:bulletEnabled val="1"/>
        </dgm:presLayoutVars>
      </dgm:prSet>
      <dgm:spPr/>
    </dgm:pt>
    <dgm:pt modelId="{5666CA52-578C-4AC3-AB7A-644672B6D4AE}" type="pres">
      <dgm:prSet presAssocID="{5334A4D0-6DC3-4364-90BD-434E92B06E84}" presName="childText" presStyleLbl="revTx" presStyleIdx="0" presStyleCnt="1" custLinFactNeighborX="-783" custLinFactNeighborY="-43035">
        <dgm:presLayoutVars>
          <dgm:bulletEnabled val="1"/>
        </dgm:presLayoutVars>
      </dgm:prSet>
      <dgm:spPr/>
    </dgm:pt>
  </dgm:ptLst>
  <dgm:cxnLst>
    <dgm:cxn modelId="{19A19243-A6A3-44FD-9FBF-8CCEA5BDFAAF}" type="presOf" srcId="{5334A4D0-6DC3-4364-90BD-434E92B06E84}" destId="{B2785CD1-C157-4E1D-89E2-08E093D8A5BE}" srcOrd="0" destOrd="0" presId="urn:microsoft.com/office/officeart/2005/8/layout/vList2"/>
    <dgm:cxn modelId="{B5847A44-070C-435D-BD49-02B584B69CB0}" type="presOf" srcId="{6864ECF3-A0DB-4E45-B4AD-6D526D4305ED}" destId="{5666CA52-578C-4AC3-AB7A-644672B6D4A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B1FE56A7-0149-4F1F-9075-BCB52EC28943}" srcId="{5334A4D0-6DC3-4364-90BD-434E92B06E84}" destId="{6864ECF3-A0DB-4E45-B4AD-6D526D4305ED}" srcOrd="0" destOrd="0" parTransId="{D453CEB5-AB36-49BA-A4C7-7E24469C4E81}" sibTransId="{50633876-5472-486A-8926-F02933DC082A}"/>
    <dgm:cxn modelId="{1379CD52-00BF-4A1F-A8FB-35BB2045DBFF}" type="presParOf" srcId="{2CAA70E5-F744-4680-8103-416F359E6392}" destId="{B2785CD1-C157-4E1D-89E2-08E093D8A5BE}" srcOrd="0" destOrd="0" presId="urn:microsoft.com/office/officeart/2005/8/layout/vList2"/>
    <dgm:cxn modelId="{207EA28A-96AD-44B8-9535-FE8CA7CA9F11}" type="presParOf" srcId="{2CAA70E5-F744-4680-8103-416F359E6392}" destId="{5666CA52-578C-4AC3-AB7A-644672B6D4AE}" srcOrd="1" destOrd="0" presId="urn:microsoft.com/office/officeart/2005/8/layout/vList2"/>
  </dgm:cxnLst>
  <dgm:bg>
    <a:solidFill>
      <a:schemeClr val="bg1">
        <a:alpha val="70000"/>
      </a:schemeClr>
    </a:solid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3200" b="1" dirty="0">
              <a:effectLst/>
              <a:latin typeface="Calibri" panose="020F0502020204030204" pitchFamily="34" charset="0"/>
              <a:ea typeface="Aptos" panose="020B0004020202020204" pitchFamily="34" charset="0"/>
              <a:cs typeface="Times New Roman" panose="02020603050405020304" pitchFamily="18" charset="0"/>
            </a:rPr>
            <a:t>Wholly Trusting in God</a:t>
          </a:r>
          <a:endParaRPr lang="en-US" sz="3200"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A24754A4-EB66-4AB6-831E-37A5F4161FAB}">
      <dgm:prSet custT="1"/>
      <dgm:spPr>
        <a:solidFill>
          <a:schemeClr val="bg1">
            <a:alpha val="0"/>
          </a:schemeClr>
        </a:solidFill>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Like Psalm 146:3, Proverbs 3:5 stresses the importance of wholly trusting in God. Both texts say to acknowledge Him and seek His counsel when making plans.</a:t>
          </a:r>
        </a:p>
      </dgm:t>
    </dgm:pt>
    <dgm:pt modelId="{49C16EB6-0409-475F-A6E1-D5C2768B2017}" type="parTrans" cxnId="{3AE4FA62-9679-4572-9436-1648254067D7}">
      <dgm:prSet/>
      <dgm:spPr/>
      <dgm:t>
        <a:bodyPr/>
        <a:lstStyle/>
        <a:p>
          <a:endParaRPr lang="en-US"/>
        </a:p>
      </dgm:t>
    </dgm:pt>
    <dgm:pt modelId="{C8B07362-E1EC-48CA-8F4B-27279FB808ED}" type="sibTrans" cxnId="{3AE4FA62-9679-4572-9436-1648254067D7}">
      <dgm:prSet/>
      <dgm:spPr/>
      <dgm:t>
        <a:bodyPr/>
        <a:lstStyle/>
        <a:p>
          <a:endParaRPr lang="en-US"/>
        </a:p>
      </dgm:t>
    </dgm:pt>
    <dgm:pt modelId="{74F815F6-DC51-4A37-A83E-58875682983A}">
      <dgm:prSet custT="1"/>
      <dgm:spPr>
        <a:solidFill>
          <a:schemeClr val="bg1">
            <a:alpha val="0"/>
          </a:schemeClr>
        </a:solidFill>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people are to avoid putting confidence in their own inferences. This does not mean that God’s children must set aside their knowledge. That would be foolish. His people affirm that the Creator is the source of all truth. God gives learning and discernment. God‘s people depend on Him to clear a spiritual path (Prov. 3:6).</a:t>
          </a:r>
        </a:p>
      </dgm:t>
    </dgm:pt>
    <dgm:pt modelId="{FB32B3A9-AD65-41EE-B0D7-0E00272C18CC}" type="parTrans" cxnId="{FE216FCE-E8A8-4988-A5A3-C09AE2E6A5F8}">
      <dgm:prSet/>
      <dgm:spPr/>
      <dgm:t>
        <a:bodyPr/>
        <a:lstStyle/>
        <a:p>
          <a:endParaRPr lang="en-US"/>
        </a:p>
      </dgm:t>
    </dgm:pt>
    <dgm:pt modelId="{6F874231-E0CA-4252-AE40-C53B057E4E26}" type="sibTrans" cxnId="{FE216FCE-E8A8-4988-A5A3-C09AE2E6A5F8}">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X="424" custLinFactNeighborY="-67483">
        <dgm:presLayoutVars>
          <dgm:chMax val="0"/>
          <dgm:bulletEnabled val="1"/>
        </dgm:presLayoutVars>
      </dgm:prSet>
      <dgm:spPr/>
    </dgm:pt>
    <dgm:pt modelId="{4349F2DC-210C-42C6-9219-A7B00C5D4539}" type="pres">
      <dgm:prSet presAssocID="{5334A4D0-6DC3-4364-90BD-434E92B06E84}" presName="childText" presStyleLbl="revTx" presStyleIdx="0" presStyleCnt="1" custLinFactNeighborX="-965" custLinFactNeighborY="-30467">
        <dgm:presLayoutVars>
          <dgm:bulletEnabled val="1"/>
        </dgm:presLayoutVars>
      </dgm:prSet>
      <dgm:spPr/>
    </dgm:pt>
  </dgm:ptLst>
  <dgm:cxnLst>
    <dgm:cxn modelId="{3AE4FA62-9679-4572-9436-1648254067D7}" srcId="{5334A4D0-6DC3-4364-90BD-434E92B06E84}" destId="{A24754A4-EB66-4AB6-831E-37A5F4161FAB}" srcOrd="0" destOrd="0" parTransId="{49C16EB6-0409-475F-A6E1-D5C2768B2017}" sibTransId="{C8B07362-E1EC-48CA-8F4B-27279FB808ED}"/>
    <dgm:cxn modelId="{19A19243-A6A3-44FD-9FBF-8CCEA5BDFAAF}" type="presOf" srcId="{5334A4D0-6DC3-4364-90BD-434E92B06E84}" destId="{B2785CD1-C157-4E1D-89E2-08E093D8A5BE}" srcOrd="0" destOrd="0" presId="urn:microsoft.com/office/officeart/2005/8/layout/vList2"/>
    <dgm:cxn modelId="{6986E04B-CF72-4E66-ACF0-766DDF3FF871}" type="presOf" srcId="{74F815F6-DC51-4A37-A83E-58875682983A}" destId="{4349F2DC-210C-42C6-9219-A7B00C5D4539}" srcOrd="0" destOrd="1"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FE216FCE-E8A8-4988-A5A3-C09AE2E6A5F8}" srcId="{5334A4D0-6DC3-4364-90BD-434E92B06E84}" destId="{74F815F6-DC51-4A37-A83E-58875682983A}" srcOrd="1" destOrd="0" parTransId="{FB32B3A9-AD65-41EE-B0D7-0E00272C18CC}" sibTransId="{6F874231-E0CA-4252-AE40-C53B057E4E26}"/>
    <dgm:cxn modelId="{8A4497D2-B3B8-4ED6-B6B9-7F11BCAEC9D0}" type="presOf" srcId="{A24754A4-EB66-4AB6-831E-37A5F4161FAB}" destId="{4349F2DC-210C-42C6-9219-A7B00C5D4539}"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67955515-290F-40D3-AA14-F439A95B2D5B}" type="presParOf" srcId="{2CAA70E5-F744-4680-8103-416F359E6392}" destId="{4349F2DC-210C-42C6-9219-A7B00C5D4539}" srcOrd="1" destOrd="0" presId="urn:microsoft.com/office/officeart/2005/8/layout/vList2"/>
  </dgm:cxnLst>
  <dgm:bg>
    <a:solidFill>
      <a:schemeClr val="bg1">
        <a:alpha val="70000"/>
      </a:schemeClr>
    </a:solidFill>
  </dgm:bg>
  <dgm:whole/>
  <dgm:extLst>
    <a:ext uri="http://schemas.microsoft.com/office/drawing/2008/diagram">
      <dsp:dataModelExt xmlns:dsp="http://schemas.microsoft.com/office/drawing/2008/diagram" relId="rId13"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3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19 and the Glory of Creation</a:t>
          </a:r>
          <a:endParaRPr lang="en-US" sz="32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98273D19-EFCA-43D7-A0DC-3735C49E937A}">
      <dgm:prSet custT="1"/>
      <dgm:spPr>
        <a:noFill/>
      </dgm:spPr>
      <dgm:t>
        <a:bodyPr/>
        <a:lstStyle/>
        <a:p>
          <a:r>
            <a:rPr lang="en-US" sz="16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146:6 declares that God is the “Maker of heaven and earth.” Psalm 19:1–4 portrays the Lord’s glory as revealed by creation.</a:t>
          </a:r>
        </a:p>
      </dgm:t>
    </dgm:pt>
    <dgm:pt modelId="{D829EBA2-7673-4373-A3CB-1EE2A255B8D9}" type="parTrans" cxnId="{9D20BA56-D49A-4C1D-AE77-893E93A8E9BA}">
      <dgm:prSet/>
      <dgm:spPr/>
      <dgm:t>
        <a:bodyPr/>
        <a:lstStyle/>
        <a:p>
          <a:endParaRPr lang="en-US"/>
        </a:p>
      </dgm:t>
    </dgm:pt>
    <dgm:pt modelId="{A5446738-890C-4B33-A0FA-426074A396D6}" type="sibTrans" cxnId="{9D20BA56-D49A-4C1D-AE77-893E93A8E9BA}">
      <dgm:prSet/>
      <dgm:spPr/>
      <dgm:t>
        <a:bodyPr/>
        <a:lstStyle/>
        <a:p>
          <a:endParaRPr lang="en-US"/>
        </a:p>
      </dgm:t>
    </dgm:pt>
    <dgm:pt modelId="{6A06C8C8-ABFE-4CAD-BE24-A43C30E6BA70}">
      <dgm:prSet custT="1"/>
      <dgm:spPr>
        <a:noFill/>
      </dgm:spPr>
      <dgm:t>
        <a:bodyPr/>
        <a:lstStyle/>
        <a:p>
          <a:r>
            <a:rPr lang="en-US" sz="16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writes that the “heavens” silently bear witness to the Creator’s “glory” (v. 1). Even the sky testifies to God‘s presence and power. Every cloud showcases God’s craftsmanship.</a:t>
          </a:r>
        </a:p>
      </dgm:t>
    </dgm:pt>
    <dgm:pt modelId="{A0B503B4-1751-4D58-A3AC-4D4523F3B8F4}" type="parTrans" cxnId="{CE039617-7D2E-494D-8FB5-DB6D42B5F22F}">
      <dgm:prSet/>
      <dgm:spPr/>
      <dgm:t>
        <a:bodyPr/>
        <a:lstStyle/>
        <a:p>
          <a:endParaRPr lang="en-US"/>
        </a:p>
      </dgm:t>
    </dgm:pt>
    <dgm:pt modelId="{2D913EC5-82F3-49C4-A2D7-0100A39233BD}" type="sibTrans" cxnId="{CE039617-7D2E-494D-8FB5-DB6D42B5F22F}">
      <dgm:prSet/>
      <dgm:spPr/>
      <dgm:t>
        <a:bodyPr/>
        <a:lstStyle/>
        <a:p>
          <a:endParaRPr lang="en-US"/>
        </a:p>
      </dgm:t>
    </dgm:pt>
    <dgm:pt modelId="{A83B998E-0084-42DF-BA86-1CBED54D0E92}">
      <dgm:prSet custT="1"/>
      <dgm:spPr>
        <a:noFill/>
      </dgm:spPr>
      <dgm:t>
        <a:bodyPr/>
        <a:lstStyle/>
        <a:p>
          <a:r>
            <a:rPr lang="en-US" sz="16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glory is announced every day. Each night pronounces Him (v. 2). The sun, moon, and stars do not literally speak. They silently testify to God’s royal majesty. Their message echoes across the world and journeys to the distant horizon (vv. 3–4).</a:t>
          </a:r>
        </a:p>
      </dgm:t>
    </dgm:pt>
    <dgm:pt modelId="{91259E82-80D7-4AB4-B098-8A9C5FD253C2}" type="parTrans" cxnId="{A1C8FEEF-4C88-48E6-A1CA-AB07B3397A0E}">
      <dgm:prSet/>
      <dgm:spPr/>
      <dgm:t>
        <a:bodyPr/>
        <a:lstStyle/>
        <a:p>
          <a:endParaRPr lang="en-US"/>
        </a:p>
      </dgm:t>
    </dgm:pt>
    <dgm:pt modelId="{221E9505-337E-428F-9E52-BABD6D8D0613}" type="sibTrans" cxnId="{A1C8FEEF-4C88-48E6-A1CA-AB07B3397A0E}">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X="424" custLinFactNeighborY="-67483">
        <dgm:presLayoutVars>
          <dgm:chMax val="0"/>
          <dgm:bulletEnabled val="1"/>
        </dgm:presLayoutVars>
      </dgm:prSet>
      <dgm:spPr/>
    </dgm:pt>
    <dgm:pt modelId="{A7079496-F6AD-4D25-9381-84582E9A0180}" type="pres">
      <dgm:prSet presAssocID="{5334A4D0-6DC3-4364-90BD-434E92B06E84}" presName="childText" presStyleLbl="revTx" presStyleIdx="0" presStyleCnt="1" custLinFactNeighborY="-28103">
        <dgm:presLayoutVars>
          <dgm:bulletEnabled val="1"/>
        </dgm:presLayoutVars>
      </dgm:prSet>
      <dgm:spPr/>
    </dgm:pt>
  </dgm:ptLst>
  <dgm:cxnLst>
    <dgm:cxn modelId="{CE039617-7D2E-494D-8FB5-DB6D42B5F22F}" srcId="{5334A4D0-6DC3-4364-90BD-434E92B06E84}" destId="{6A06C8C8-ABFE-4CAD-BE24-A43C30E6BA70}" srcOrd="1" destOrd="0" parTransId="{A0B503B4-1751-4D58-A3AC-4D4523F3B8F4}" sibTransId="{2D913EC5-82F3-49C4-A2D7-0100A39233BD}"/>
    <dgm:cxn modelId="{19A19243-A6A3-44FD-9FBF-8CCEA5BDFAAF}" type="presOf" srcId="{5334A4D0-6DC3-4364-90BD-434E92B06E84}" destId="{B2785CD1-C157-4E1D-89E2-08E093D8A5BE}" srcOrd="0" destOrd="0" presId="urn:microsoft.com/office/officeart/2005/8/layout/vList2"/>
    <dgm:cxn modelId="{E0FD1048-60FB-418C-8DDA-9B257F0ED799}" type="presOf" srcId="{98273D19-EFCA-43D7-A0DC-3735C49E937A}" destId="{A7079496-F6AD-4D25-9381-84582E9A0180}" srcOrd="0" destOrd="0" presId="urn:microsoft.com/office/officeart/2005/8/layout/vList2"/>
    <dgm:cxn modelId="{2F02166D-BB1A-4A99-A690-54A9227725D9}" type="presOf" srcId="{6A06C8C8-ABFE-4CAD-BE24-A43C30E6BA70}" destId="{A7079496-F6AD-4D25-9381-84582E9A0180}" srcOrd="0" destOrd="1"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9D20BA56-D49A-4C1D-AE77-893E93A8E9BA}" srcId="{5334A4D0-6DC3-4364-90BD-434E92B06E84}" destId="{98273D19-EFCA-43D7-A0DC-3735C49E937A}" srcOrd="0" destOrd="0" parTransId="{D829EBA2-7673-4373-A3CB-1EE2A255B8D9}" sibTransId="{A5446738-890C-4B33-A0FA-426074A396D6}"/>
    <dgm:cxn modelId="{B287A59A-9ACE-4285-9E7B-F63EA16771B7}" type="presOf" srcId="{A83B998E-0084-42DF-BA86-1CBED54D0E92}" destId="{A7079496-F6AD-4D25-9381-84582E9A0180}" srcOrd="0" destOrd="2" presId="urn:microsoft.com/office/officeart/2005/8/layout/vList2"/>
    <dgm:cxn modelId="{A1C8FEEF-4C88-48E6-A1CA-AB07B3397A0E}" srcId="{5334A4D0-6DC3-4364-90BD-434E92B06E84}" destId="{A83B998E-0084-42DF-BA86-1CBED54D0E92}" srcOrd="2" destOrd="0" parTransId="{91259E82-80D7-4AB4-B098-8A9C5FD253C2}" sibTransId="{221E9505-337E-428F-9E52-BABD6D8D0613}"/>
    <dgm:cxn modelId="{1379CD52-00BF-4A1F-A8FB-35BB2045DBFF}" type="presParOf" srcId="{2CAA70E5-F744-4680-8103-416F359E6392}" destId="{B2785CD1-C157-4E1D-89E2-08E093D8A5BE}" srcOrd="0" destOrd="0" presId="urn:microsoft.com/office/officeart/2005/8/layout/vList2"/>
    <dgm:cxn modelId="{DFEC0508-79EC-42ED-BB7D-3C2C62534929}" type="presParOf" srcId="{2CAA70E5-F744-4680-8103-416F359E6392}" destId="{A7079496-F6AD-4D25-9381-84582E9A0180}"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3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Heavens and the Earth</a:t>
          </a:r>
          <a:endParaRPr lang="en-US" sz="32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BEF375C3-8888-4F06-AA5B-2DC8DFA34F4C}">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affirms that God is the “Maker of heaven and earth“ in Psalm 146:6. The psalmist is calling back to Genesis 1:1, which says, “In the beginning God created the heavens and the earth.“ From the very beginning, God has revealed Himself as the creator of everything. God has always been the author of all creation.</a:t>
          </a:r>
        </a:p>
      </dgm:t>
    </dgm:pt>
    <dgm:pt modelId="{EF0F65F8-2923-4FF3-826E-41842511BE81}" type="parTrans" cxnId="{4DCEABE7-E25C-48A6-9D3E-73336E996415}">
      <dgm:prSet/>
      <dgm:spPr/>
      <dgm:t>
        <a:bodyPr/>
        <a:lstStyle/>
        <a:p>
          <a:endParaRPr lang="en-US"/>
        </a:p>
      </dgm:t>
    </dgm:pt>
    <dgm:pt modelId="{56134719-755D-4243-A162-46F62CFDFA2E}" type="sibTrans" cxnId="{4DCEABE7-E25C-48A6-9D3E-73336E996415}">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X="-163" custLinFactNeighborY="-62587">
        <dgm:presLayoutVars>
          <dgm:chMax val="0"/>
          <dgm:bulletEnabled val="1"/>
        </dgm:presLayoutVars>
      </dgm:prSet>
      <dgm:spPr/>
    </dgm:pt>
    <dgm:pt modelId="{8D47BCE1-5C93-47B3-BDCE-4CA6D624BCEF}" type="pres">
      <dgm:prSet presAssocID="{5334A4D0-6DC3-4364-90BD-434E92B06E84}" presName="childText" presStyleLbl="revTx" presStyleIdx="0" presStyleCnt="1" custLinFactNeighborX="-343" custLinFactNeighborY="-66612">
        <dgm:presLayoutVars>
          <dgm:bulletEnabled val="1"/>
        </dgm:presLayoutVars>
      </dgm:prSet>
      <dgm:spPr/>
    </dgm:pt>
  </dgm:ptLst>
  <dgm:cxnLst>
    <dgm:cxn modelId="{19A19243-A6A3-44FD-9FBF-8CCEA5BDFAAF}" type="presOf" srcId="{5334A4D0-6DC3-4364-90BD-434E92B06E84}" destId="{B2785CD1-C157-4E1D-89E2-08E093D8A5BE}" srcOrd="0" destOrd="0" presId="urn:microsoft.com/office/officeart/2005/8/layout/vList2"/>
    <dgm:cxn modelId="{660C684C-313C-41B3-931A-EE0196B44BC7}" type="presOf" srcId="{BEF375C3-8888-4F06-AA5B-2DC8DFA34F4C}" destId="{8D47BCE1-5C93-47B3-BDCE-4CA6D624BCEF}"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4DCEABE7-E25C-48A6-9D3E-73336E996415}" srcId="{5334A4D0-6DC3-4364-90BD-434E92B06E84}" destId="{BEF375C3-8888-4F06-AA5B-2DC8DFA34F4C}" srcOrd="0" destOrd="0" parTransId="{EF0F65F8-2923-4FF3-826E-41842511BE81}" sibTransId="{56134719-755D-4243-A162-46F62CFDFA2E}"/>
    <dgm:cxn modelId="{1379CD52-00BF-4A1F-A8FB-35BB2045DBFF}" type="presParOf" srcId="{2CAA70E5-F744-4680-8103-416F359E6392}" destId="{B2785CD1-C157-4E1D-89E2-08E093D8A5BE}" srcOrd="0" destOrd="0" presId="urn:microsoft.com/office/officeart/2005/8/layout/vList2"/>
    <dgm:cxn modelId="{9ABD2FC1-C21B-4A34-B75A-89767319BDE4}" type="presParOf" srcId="{2CAA70E5-F744-4680-8103-416F359E6392}" destId="{8D47BCE1-5C93-47B3-BDCE-4CA6D624BCEF}" srcOrd="1" destOrd="0" presId="urn:microsoft.com/office/officeart/2005/8/layout/vList2"/>
  </dgm:cxnLst>
  <dgm:bg>
    <a:noFill/>
  </dgm:bg>
  <dgm:whole/>
  <dgm:extLst>
    <a:ext uri="http://schemas.microsoft.com/office/drawing/2008/diagram">
      <dsp:dataModelExt xmlns:dsp="http://schemas.microsoft.com/office/drawing/2008/diagram" relId="rId13"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B3C2A3E-7872-430B-9042-744484E1FD21}">
      <dgm:prSet custT="1"/>
      <dgm:spPr>
        <a:solidFill>
          <a:srgbClr val="C00000"/>
        </a:solidFill>
        <a:ln w="76200">
          <a:noFill/>
        </a:ln>
      </dgm:spPr>
      <dgm:t>
        <a:bodyPr/>
        <a:lstStyle/>
        <a:p>
          <a:pPr algn="ctr"/>
          <a:r>
            <a:rPr lang="en-US" sz="3200" b="1" cap="small" baseline="0" dirty="0">
              <a:effectLst/>
              <a:latin typeface="Calibri" panose="020F0502020204030204" pitchFamily="34" charset="0"/>
              <a:cs typeface="Calibri" panose="020F0502020204030204" pitchFamily="34" charset="0"/>
            </a:rPr>
            <a:t>Praise Your Heavenly Father</a:t>
          </a:r>
        </a:p>
      </dgm:t>
    </dgm:pt>
    <dgm:pt modelId="{E920F94F-068B-4202-82BB-E07CE7898977}" type="parTrans" cxnId="{94B757A8-7752-4E09-976F-A8ECA4D5EAD3}">
      <dgm:prSet/>
      <dgm:spPr/>
      <dgm:t>
        <a:bodyPr/>
        <a:lstStyle/>
        <a:p>
          <a:endParaRPr lang="en-US"/>
        </a:p>
      </dgm:t>
    </dgm:pt>
    <dgm:pt modelId="{00994203-C94A-4094-B5AD-8F35F00A0945}" type="sibTrans" cxnId="{94B757A8-7752-4E09-976F-A8ECA4D5EAD3}">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B92BC08D-B2A6-434E-B00A-D218BB573CD0}" type="pres">
      <dgm:prSet presAssocID="{DB3C2A3E-7872-430B-9042-744484E1FD21}" presName="parentText" presStyleLbl="node1" presStyleIdx="0" presStyleCnt="1" custScaleX="56578" custScaleY="56824" custLinFactY="-60164" custLinFactNeighborX="-2521" custLinFactNeighborY="-100000">
        <dgm:presLayoutVars>
          <dgm:chMax val="0"/>
          <dgm:bulletEnabled val="1"/>
        </dgm:presLayoutVars>
      </dgm:prSet>
      <dgm:spPr>
        <a:prstGeom prst="wave">
          <a:avLst/>
        </a:prstGeom>
      </dgm:spPr>
    </dgm:pt>
  </dgm:ptLst>
  <dgm:cxnLst>
    <dgm:cxn modelId="{4956FC2D-C2DF-4024-BE27-7C68A53EB7AB}" type="presOf" srcId="{BFFC02B3-0AC4-4704-9C97-235C3C19ABDA}" destId="{BA297CE5-BE5D-4F08-9245-5AAF0B6B5DDE}" srcOrd="0" destOrd="0" presId="urn:microsoft.com/office/officeart/2005/8/layout/vList2"/>
    <dgm:cxn modelId="{59827C4D-7245-41C5-9603-54E729E4BF83}" type="presOf" srcId="{DB3C2A3E-7872-430B-9042-744484E1FD21}" destId="{B92BC08D-B2A6-434E-B00A-D218BB573CD0}" srcOrd="0" destOrd="0" presId="urn:microsoft.com/office/officeart/2005/8/layout/vList2"/>
    <dgm:cxn modelId="{94B757A8-7752-4E09-976F-A8ECA4D5EAD3}" srcId="{BFFC02B3-0AC4-4704-9C97-235C3C19ABDA}" destId="{DB3C2A3E-7872-430B-9042-744484E1FD21}" srcOrd="0" destOrd="0" parTransId="{E920F94F-068B-4202-82BB-E07CE7898977}" sibTransId="{00994203-C94A-4094-B5AD-8F35F00A0945}"/>
    <dgm:cxn modelId="{DAA84B05-A999-4A28-A387-CD192B5BA745}" type="presParOf" srcId="{BA297CE5-BE5D-4F08-9245-5AAF0B6B5DDE}" destId="{B92BC08D-B2A6-434E-B00A-D218BB573CD0}" srcOrd="0"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647866" cy="437041"/>
        </a:xfrm>
        <a:prstGeom prst="roundRect">
          <a:avLst/>
        </a:prstGeom>
        <a:solidFill>
          <a:srgbClr val="C00000"/>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146—</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335" y="21335"/>
        <a:ext cx="9605196" cy="394371"/>
      </dsp:txXfrm>
    </dsp:sp>
    <dsp:sp modelId="{AD90EB59-8B51-4295-B5B2-747F15FF2BF3}">
      <dsp:nvSpPr>
        <dsp:cNvPr id="0" name=""/>
        <dsp:cNvSpPr/>
      </dsp:nvSpPr>
      <dsp:spPr>
        <a:xfrm>
          <a:off x="0" y="441420"/>
          <a:ext cx="9647866" cy="4855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32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Several psalms close with short worship hymns. In Psalm 146, the author of the praise song repeatedly declares, “Hallelujah!” He desires this kind of praise from within his being. The word’s meaning is divided into two concepts. “Hallel” means praise, and “Jah” is God’s name.</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warns everyone that they return to dust after they die. People can’t save them. Try a different script. Scene one, ‘fess up! An intelligent, creative maker made human beings and everything else that exists. He is the creator of all (Col. 1:16). Scene two, imagine the Father’s kingdom. It’s powerful, has no injustices, and is filled with gracious compassion. Earthly leaders are the opposite. They often keep corrupt secrets and operate unlawfully. In scene three, individuals place their confidence and hope in God—a group of people who stop trusting in themselves and their riches.</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 continues to speak of God’s eternal faithfulness. He knows those who are helpless. He supplies their needs and relieves their burdens. He overthrows the evil schemes of those who strip away the dignity of the needy. Many kings and queens occupy thrones. They come and go. But the King of all the universe stays on the supreme throne—forever. Every succeeding generation experiences His authority and power.</a:t>
          </a:r>
        </a:p>
      </dsp:txBody>
      <dsp:txXfrm>
        <a:off x="0" y="441420"/>
        <a:ext cx="9647866" cy="48550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8609493" cy="465811"/>
        </a:xfrm>
        <a:prstGeom prst="roundRect">
          <a:avLst/>
        </a:prstGeom>
        <a:solidFill>
          <a:srgbClr val="C00000"/>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150—</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739" y="22739"/>
        <a:ext cx="8564015" cy="420333"/>
      </dsp:txXfrm>
    </dsp:sp>
    <dsp:sp modelId="{80AA689C-930B-4F2D-8EB8-050C4A2AD425}">
      <dsp:nvSpPr>
        <dsp:cNvPr id="0" name=""/>
        <dsp:cNvSpPr/>
      </dsp:nvSpPr>
      <dsp:spPr>
        <a:xfrm>
          <a:off x="0" y="573218"/>
          <a:ext cx="8609493" cy="462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3351" tIns="39370" rIns="220472" bIns="3937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urges the worshiper to glorify God. The vast solar system and each human being that occupies the earth should praise the Lord.</a:t>
          </a:r>
        </a:p>
        <a:p>
          <a:pPr marL="228600" lvl="1"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Praise God for He is mighty! He is the hero in the story of history—from beginning to end. He is always accomplishing what only He can do. More remarkable than what He does is His very character, His essence.</a:t>
          </a:r>
        </a:p>
        <a:p>
          <a:pPr marL="228600" lvl="1"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lists a variety of instruments: brass, string, wind, and percussion. The different sounds might blend like a well polished orchestra. Or maybe there is one instrument, like David playing his harp on a hillside for his sheep. Either way, the instruments are to bring praise to God. If someone does not have an instrument, their breath was to praise God.</a:t>
          </a:r>
        </a:p>
      </dsp:txBody>
      <dsp:txXfrm>
        <a:off x="0" y="573218"/>
        <a:ext cx="8609493" cy="46202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202778" cy="450166"/>
        </a:xfrm>
        <a:prstGeom prst="roundRect">
          <a:avLst/>
        </a:prstGeom>
        <a:solidFill>
          <a:srgbClr val="C00000"/>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effectLst/>
              <a:latin typeface="Calibri" panose="020F0502020204030204" pitchFamily="34" charset="0"/>
              <a:ea typeface="Aptos" panose="020B0004020202020204" pitchFamily="34" charset="0"/>
              <a:cs typeface="Times New Roman" panose="02020603050405020304" pitchFamily="18" charset="0"/>
            </a:rPr>
            <a:t>Hebrew Parallelism</a:t>
          </a:r>
          <a:endParaRPr lang="en-US" sz="3200"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975" y="21975"/>
        <a:ext cx="9158828" cy="406216"/>
      </dsp:txXfrm>
    </dsp:sp>
    <dsp:sp modelId="{5666CA52-578C-4AC3-AB7A-644672B6D4AE}">
      <dsp:nvSpPr>
        <dsp:cNvPr id="0" name=""/>
        <dsp:cNvSpPr/>
      </dsp:nvSpPr>
      <dsp:spPr>
        <a:xfrm>
          <a:off x="0" y="440418"/>
          <a:ext cx="9202778" cy="1556640"/>
        </a:xfrm>
        <a:prstGeom prst="rect">
          <a:avLst/>
        </a:prstGeom>
        <a:solidFill>
          <a:schemeClr val="bg1">
            <a:alpha val="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29218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rgbClr val="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Hebrew poetry is flexible in form and rhythm. Most Hebrew poetry exhibits a distinguishing characteristic called parallelism. This term means that two (sometimes even three) lines of poetry are parallel in meaning. Psalm 146:2 is a perfect example. As an exercise, ponder,” Is there any difference in meaning between the lines?” The difference might be subtle. ” All my life” does not have precisely the same finality as the words “as long as I live.”</a:t>
          </a:r>
        </a:p>
      </dsp:txBody>
      <dsp:txXfrm>
        <a:off x="0" y="440418"/>
        <a:ext cx="9202778" cy="15566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202778" cy="450166"/>
        </a:xfrm>
        <a:prstGeom prst="roundRect">
          <a:avLst/>
        </a:prstGeom>
        <a:solidFill>
          <a:srgbClr val="C00000"/>
        </a:solidFill>
        <a:ln w="3810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effectLst/>
              <a:latin typeface="Calibri" panose="020F0502020204030204" pitchFamily="34" charset="0"/>
              <a:ea typeface="Aptos" panose="020B0004020202020204" pitchFamily="34" charset="0"/>
              <a:cs typeface="Times New Roman" panose="02020603050405020304" pitchFamily="18" charset="0"/>
            </a:rPr>
            <a:t>Wholly Trusting in God</a:t>
          </a:r>
          <a:endParaRPr lang="en-US" sz="3200"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975" y="21975"/>
        <a:ext cx="9158828" cy="406216"/>
      </dsp:txXfrm>
    </dsp:sp>
    <dsp:sp modelId="{4349F2DC-210C-42C6-9219-A7B00C5D4539}">
      <dsp:nvSpPr>
        <dsp:cNvPr id="0" name=""/>
        <dsp:cNvSpPr/>
      </dsp:nvSpPr>
      <dsp:spPr>
        <a:xfrm>
          <a:off x="0" y="771962"/>
          <a:ext cx="9202778" cy="1622880"/>
        </a:xfrm>
        <a:prstGeom prst="rect">
          <a:avLst/>
        </a:prstGeom>
        <a:solidFill>
          <a:schemeClr val="bg1">
            <a:alpha val="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29218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Like Psalm 146:3, Proverbs 3:5 stresses the importance of wholly trusting in God. Both texts say to acknowledge Him and seek His counsel when making plans.</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people are to avoid putting confidence in their own inferences. This does not mean that God’s children must set aside their knowledge. That would be foolish. His people affirm that the Creator is the source of all truth. God gives learning and discernment. God‘s people depend on Him to clear a spiritual path (Prov. 3:6).</a:t>
          </a:r>
        </a:p>
      </dsp:txBody>
      <dsp:txXfrm>
        <a:off x="0" y="771962"/>
        <a:ext cx="9202778" cy="16228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8238166" cy="450166"/>
        </a:xfrm>
        <a:prstGeom prst="roundRect">
          <a:avLst/>
        </a:prstGeom>
        <a:solidFill>
          <a:srgbClr val="C00000"/>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19 and the Glory of Creation</a:t>
          </a:r>
          <a:endParaRPr lang="en-US" sz="32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975" y="21975"/>
        <a:ext cx="8194216" cy="406216"/>
      </dsp:txXfrm>
    </dsp:sp>
    <dsp:sp modelId="{A7079496-F6AD-4D25-9381-84582E9A0180}">
      <dsp:nvSpPr>
        <dsp:cNvPr id="0" name=""/>
        <dsp:cNvSpPr/>
      </dsp:nvSpPr>
      <dsp:spPr>
        <a:xfrm>
          <a:off x="0" y="619067"/>
          <a:ext cx="8238166" cy="1954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562"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146:6 declares that God is the “Maker of heaven and earth.” Psalm 19:1–4 portrays the Lord’s glory as revealed by creation.</a:t>
          </a:r>
        </a:p>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writes that the “heavens” silently bear witness to the Creator’s “glory” (v. 1). Even the sky testifies to God‘s presence and power. Every cloud showcases God’s craftsmanship.</a:t>
          </a:r>
        </a:p>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glory is announced every day. Each night pronounces Him (v. 2). The sun, moon, and stars do not literally speak. They silently testify to God’s royal majesty. Their message echoes across the world and journeys to the distant horizon (vv. 3–4).</a:t>
          </a:r>
        </a:p>
      </dsp:txBody>
      <dsp:txXfrm>
        <a:off x="0" y="619067"/>
        <a:ext cx="8238166" cy="195408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8238166" cy="450166"/>
        </a:xfrm>
        <a:prstGeom prst="roundRect">
          <a:avLst/>
        </a:prstGeom>
        <a:solidFill>
          <a:srgbClr val="C00000"/>
        </a:solidFill>
        <a:ln w="3810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Heavens and the Earth</a:t>
          </a:r>
          <a:endParaRPr lang="en-US" sz="32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975" y="21975"/>
        <a:ext cx="8194216" cy="406216"/>
      </dsp:txXfrm>
    </dsp:sp>
    <dsp:sp modelId="{8D47BCE1-5C93-47B3-BDCE-4CA6D624BCEF}">
      <dsp:nvSpPr>
        <dsp:cNvPr id="0" name=""/>
        <dsp:cNvSpPr/>
      </dsp:nvSpPr>
      <dsp:spPr>
        <a:xfrm>
          <a:off x="0" y="472339"/>
          <a:ext cx="8238166" cy="1324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56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affirms that God is the “Maker of heaven and earth“ in Psalm 146:6. The psalmist is calling back to Genesis 1:1, which says, “In the beginning God created the heavens and the earth.“ From the very beginning, God has revealed Himself as the creator of everything. God has always been the author of all creation.</a:t>
          </a:r>
        </a:p>
      </dsp:txBody>
      <dsp:txXfrm>
        <a:off x="0" y="472339"/>
        <a:ext cx="8238166" cy="13248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2BC08D-B2A6-434E-B00A-D218BB573CD0}">
      <dsp:nvSpPr>
        <dsp:cNvPr id="0" name=""/>
        <dsp:cNvSpPr/>
      </dsp:nvSpPr>
      <dsp:spPr>
        <a:xfrm>
          <a:off x="2046252" y="72668"/>
          <a:ext cx="6032978" cy="787171"/>
        </a:xfrm>
        <a:prstGeom prst="wave">
          <a:avLst/>
        </a:prstGeom>
        <a:solidFill>
          <a:srgbClr val="C00000"/>
        </a:solidFill>
        <a:ln w="76200">
          <a:noFill/>
        </a:ln>
        <a:effectLst>
          <a:outerShdw blurRad="38100" dist="254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cap="small" baseline="0" dirty="0">
              <a:effectLst/>
              <a:latin typeface="Calibri" panose="020F0502020204030204" pitchFamily="34" charset="0"/>
              <a:cs typeface="Calibri" panose="020F0502020204030204" pitchFamily="34" charset="0"/>
            </a:rPr>
            <a:t>Praise Your Heavenly Father</a:t>
          </a:r>
        </a:p>
      </dsp:txBody>
      <dsp:txXfrm>
        <a:off x="2046252" y="269461"/>
        <a:ext cx="6032978" cy="39358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7CF429-54D2-4C1B-BF38-B2D882F19D95}" type="datetimeFigureOut">
              <a:rPr lang="en-US" smtClean="0"/>
              <a:t>11/1/2024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BED0D4-51C6-45F9-837F-850F7523863E}" type="slidenum">
              <a:rPr lang="en-US" smtClean="0"/>
              <a:t>‹#›</a:t>
            </a:fld>
            <a:endParaRPr lang="en-US"/>
          </a:p>
        </p:txBody>
      </p:sp>
    </p:spTree>
    <p:extLst>
      <p:ext uri="{BB962C8B-B14F-4D97-AF65-F5344CB8AC3E}">
        <p14:creationId xmlns:p14="http://schemas.microsoft.com/office/powerpoint/2010/main" val="2850334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Heavenly Father, remind us daily of all Your mercies to us. Fill our hearts with gratitude and our mouths with Your praise. In Jesus’ name we pray.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deserves our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Lord Shall Reign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emphasizes the sovereignty of the Lord and His reign over all creation. It highlights the personal relationship believers have with God as their loving Father, assuring them of their identity and authority in Christ. Through faith and the Holy Spirit, Christians can live victoriously and engage in ministry, drawing on their spiritual resources and the grace afforded to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Bef>
                <a:spcPts val="0"/>
              </a:spcBef>
              <a:spcAft>
                <a:spcPts val="0"/>
              </a:spcAf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Lord reigns over all nations and invites believers to share in His authority, reminding us of our identity as His beloved children and co-heirs with Christ.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800100" marR="0" lvl="1" indent="-342900">
              <a:lnSpc>
                <a:spcPct val="107000"/>
              </a:lnSpc>
              <a:spcBef>
                <a:spcPts val="0"/>
              </a:spcBef>
              <a:spcAft>
                <a:spcPts val="0"/>
              </a:spcAf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Through faith in Jesus Christ and the empowerment of the Holy Spirit, Christians are enabled to "reign in life," making decisions and engaging in ministry that reflects God's grace</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pPr marL="800100" marR="0" lvl="1" indent="-342900">
              <a:lnSpc>
                <a:spcPct val="107000"/>
              </a:lnSpc>
              <a:spcBef>
                <a:spcPts val="0"/>
              </a:spcBef>
              <a:spcAft>
                <a:spcPts val="0"/>
              </a:spcAf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Believers are seated with Christ in heavenly places, experiencing His throne as a throne of grace, allowing them to draw upon spiritual resources for their daily lives and ministries.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Vindication for the Oppressed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highlights God's commitment to justice for the oppressed and His provision for the hungry, as seen in Psalm 146 and Mary's song in Luke. It illustrates how Jesus embodies God's servant heart, uplifting the humble and challenging the status quo. The text emphasizes a divine reversal where God lowers the proud and enriches the needy, reflecting His sovereign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146 declares that God vindicates the oppressed and provides for the hungry, showcasing His commitment to justice and mercy in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In Mary’s song, God’s ministry through Jesus is highlighted, where He uplifts the humble and fills the hungry, demonstrating His concern for the marginalized.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message rebukes the arrogance of rulers, emphasizing God's power to humble the proud and ensure that the needy are enriched, illustrating His sovereign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Praise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focuses on the significance of the word "hallelujah," which means "praise Yahweh" in Hebrew, linking it to the act of worship. It emphasizes its prominence in the Psalms, where it appears 33 times, and notes its use in the New Testament, particularly in Revelation. The term encapsulates the essence of praising God and celebrates His covenant relationship with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"Hallelujah," meaning "Praise Yahweh," is derived from a Hebrew verb and is a central expression of worship found 33 times in the Psalms, emphasizing the importance of praising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term highlights the covenant relationship between God and His people, reflecting a deep-rooted tradition of worship and adoration in both the Old and New Testaments.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In the New Testament, "hallelujah" appears four times in Revelation 19:1–6, earning the title of "Hallelujah Chorus" and symbolizing ultimate praise in the context of God's eternal reign.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11</a:t>
            </a:fld>
            <a:endParaRPr lang="en-US" dirty="0"/>
          </a:p>
        </p:txBody>
      </p:sp>
    </p:spTree>
    <p:extLst>
      <p:ext uri="{BB962C8B-B14F-4D97-AF65-F5344CB8AC3E}">
        <p14:creationId xmlns:p14="http://schemas.microsoft.com/office/powerpoint/2010/main" val="575289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highlights the psalmist's call for holistic worship, emphasizing that praising God involves the entire being rather than just a part of oneself. The psalmist commits to lifelong praise, affirming his dedication until his last breath. He also warns against trusting in powerful leaders, reminding readers of their mortality and the futility of relying on human strength, as all earthly accomplishments ultimately fade away.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psalmist urges a holistic approach to worship, viewing the soul as the entirety of a person, emphasizing that God's people should worship Him with their whole being throughout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commitment to lifelong praise underscores the importance of devotion, with the psalmist expressing a desire to sing praises to God until his last breath.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warning against placing confidence in mortal leaders highlights their inability to truly deliver, reminding believers that all human achievements will ultimately perish with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begins by urging his “soul” to praise God. In the way this ancient writer is thinking, everyone is viewed as an indivisible whole: a person is not only a spirit who temporarily dwells in an earthly body that will be discarded at death. In the Old Testament, the soul denotes the entire person as a living being. God’s people are to worship Him with their entire being.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verse 2, the poet states that he intends to praise God throughout his life. In the second line, the psalmist declares that he would sing praises to God as long as he lives. He would praise the Lord to his very last breath.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verses 3 and 4, the poet warns his audience against placing their confidence in powerful people. These leaders are mortals who have no special abilities to deliver anyone from danger (v. 3). One day they, too, will die. All their cherished projects and dreams perish with them (v. 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85544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contrasts the sorrow of trusting in human rulers with the joy and salvation found in turning to "the God of Jacob." It emphasizes God's role as the faithful Creator who upholds justice for the marginalized, provides for the needy, and offers love and support to the vulnerable. The psalm concludes with a declaration of God's eternal reign, affirming His sovereignty over Jerusalem and His faithful care for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Trusting in human rulers leads to sorrow, while those who turn to "the God of Jacob" find eternal joy and blessings through His salvation and favor.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is portrayed as a faithful Creator who upholds justice by defending the marginalized, providing for the needy, and offering love and support to the oppressed and vulnerable.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 culminates in the declaration of God's eternal reign over Zion (Jerusalem), emphasizing His sovereignty and the ongoing praise of His people for His righteous rule.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Trusting in human rulers brings sorrow. But when a person turns to “the God of Jacob” (Ps. 146:5) for help, he or she finds eternal joy in salvation. People who put their hope in God are truly “blessed.” This term denotes the abiding presence of joy in those who receive God’s favor.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verse 6, the psalmist writes that God made “heaven and earth.” He also made the oceans and all the creatures in the seas. He is eternally “faithful” to keep every promise He makes. Believers find assurance in their faithful creator. God is the foundation of their faith and hope.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defends the cause of the marginalized. He vindicates those who have been crushed by the wicked. He feeds the hungry. He releases the imprisoned (v. 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enables the blind to see. He lifts people’s burdens. He is unfailing in His love for the upright (v. 8). The heavenly king protects the foreigner and sustains the orphan and the widow but overturns the plans of the wicked.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 closes by declaring God’s eternal reign. “Zion” refers to Jerusalem (the city of David). God eternally remains the king over His eternal city and its inhabitants. His children praise Him for His rule.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invites worshipers to praise God in designated sacred spaces, highlighting the joyous atmosphere of worship at the Jerusalem temple. It emphasizes God's power and greatness as reasons for worship, asserting that He deserves praise simply for who He is. The psalm describes various instruments and forms of expression, encouraging a lively and inclusive celebration of worship, concluding with a powerful reiteration of the call to "Praise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Worshipers are called to praise God in the sanctuary and His mighty heavens, emphasizing the importance of entering His presence with joyful and loud expressions of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psalm outlines reasons for praise, highlighting God's acts of power and greatness, affirming that He is worthy of worship for His inherent nature and divine abilities.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Concluding with "Praise the Lord," the psalm underscores the simplicity and importance of the command to worship, inviting all living beings to join in the celebration of God's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1 calls on worshipers to praise God in the “sanctuary” and “his mighty heavens.” These calls for a specific place encourage the worshipers to enter into God’s presence. We can almost hear the loud and joyful way it was performed at the Jerusalem temple.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then provides reasons to worship God. They can praise Him for His “acts of power,” along with His abundant “greatness” (v. 2). He is able to perform deeds that are impossible for people to do. He is worthy of praise simply for being Himself.</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3 through 5 detail various ways Israel could convey their praise. The psalm invites Israel to praise God by blowing a “trumpet,” playing the “harp and lyre” (two types of stringed instruments), beating the “timbrel” (hand drums), and “dancing.” The psalmist includes another type of “strings,” the “pipe” (or flute), and the “cymbals.” Worship was to be loud and full of joyous music. Verse 6 summons worshipers and all living things to worship God. God is deserving of praise from every single person and thing that “has breath.”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 ends just as it began: “Praise the Lord.” By beginning and ending the psalm with the same phrase, the psalmist emphasizes the simplicity of its command. The people are to praise God and His name.</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14</a:t>
            </a:fld>
            <a:endParaRPr lang="en-US"/>
          </a:p>
        </p:txBody>
      </p:sp>
    </p:spTree>
    <p:extLst>
      <p:ext uri="{BB962C8B-B14F-4D97-AF65-F5344CB8AC3E}">
        <p14:creationId xmlns:p14="http://schemas.microsoft.com/office/powerpoint/2010/main" val="32147011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The text follows Kelly, who has always desired to be a mother but, in her mid-40s, remains single and childless. Feeling resentful towards God for unanswered prayers, she confides in her friend Amanda. Encouraged to volunteer at a camp for foster children, Kelly finds fulfillment in connecting with and loving these kids. Through this experience, she recognizes God's provision and learns to worship Him, despite her struggles.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Answers to Questions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10"/>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Yes, you can praise God even while struggling to trust Him. Praise can be an expression of faith, acknowledging God's goodness and sovereignty, even in difficult circumstances. It can help shift focus from doubt to gratitude, fostering a deeper relationship with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10"/>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Praise for God is mandatory because it acknowledges His sovereignty, goodness, and faithfulness. It reinforces our dependence on Him and cultivates a spirit of gratitude, helping us remember His past provisions and fostering hope for the future.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10"/>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Bad situations can lead to praise when they reveal God's faithfulness, provision, or purpose. For example, during challenging times, individuals may find unexpected support or growth, prompting them to recognize God's hand in their lives and praise Him for His unwavering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Can you praise God if you struggle to trust Him? Explain your answer.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Why is praise for God mandatory?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When have you seen bad situations be a cause for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342900" marR="0" lvl="0" indent="-342900">
              <a:lnSpc>
                <a:spcPct val="107000"/>
              </a:lnSpc>
              <a:spcBef>
                <a:spcPts val="0"/>
              </a:spcBef>
              <a:spcAft>
                <a:spcPts val="0"/>
              </a:spcAft>
              <a:buFont typeface="+mj-lt"/>
              <a:buAutoNum type="arabicPeriod" startAt="10"/>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Yes, you can praise God even while struggling to trust Him. Praise can be an expression of faith, acknowledging God's goodness and sovereignty, even in difficult circumstances. It can help shift focus from doubt to gratitude, fostering a deeper relationship with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10"/>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Praise for God is mandatory because it acknowledges His sovereignty, goodness, and faithfulness. It reinforces our dependence on Him and cultivates a spirit of gratitude, helping us remember His past provisions and fostering hope for the future.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10"/>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Bad situations can lead to praise when they reveal God's faithfulness, provision, or purpose. For example, during challenging times, individuals may find unexpected support or growth, prompting them to recognize God's hand in their lives and praise Him for His unwavering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84384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importance of praising our Heavenly Father, paralleling the natural inclination to honor our earthly fathers. It critiques the tendency to overlook God's blessings and instead focus on life's difficulties, urging readers to recognize and share God’s mercy. By praising Him, believers deepen their relationship with God and one another, fostering gratitude and joy even amid challenges.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We often fail to praise our Heavenly Father like we do our earthly fathers, taking His blessings for granted and focusing on life's difficulties rather than His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Psalms 146 and 150 encourage believers to praise God, promoting intimacy with Him and fellow believers while helping to cultivate a spirit of gratitude over grumbling.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Regularly recognizing and meditating on God's gracious acts enhances appreciation for His blessings, allowing believers to find joy in their lives, especially during challenging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17</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reflects on the saying, “If you can’t say something nice, don’t say anything at all,” questioning whether praise for God requires only positive expressions. It emphasizes that many Psalms authentically convey human emotions like confusion, fear, anger, and disappointment while ultimately reaffirming faith in God. The message is that even in despair, trust in God’s justice and goodness remains vital.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common adage about only saying nice things raises the question of whether true praise to God requires positivity, suggesting a deeper understanding of emotional honesty in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Many Psalms reveal human emotions such as confusion and anger, demonstrating that it is natural to express these feelings while maintaining faith in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Despite feelings of hopelessness, the Psalms ultimately affirm that God will right every wrong, reminding believers to trust in His justice and goodness even in difficult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EBED0D4-51C6-45F9-837F-850F7523863E}" type="slidenum">
              <a:rPr lang="en-US" smtClean="0"/>
              <a:t>19</a:t>
            </a:fld>
            <a:endParaRPr lang="en-US"/>
          </a:p>
        </p:txBody>
      </p:sp>
    </p:spTree>
    <p:extLst>
      <p:ext uri="{BB962C8B-B14F-4D97-AF65-F5344CB8AC3E}">
        <p14:creationId xmlns:p14="http://schemas.microsoft.com/office/powerpoint/2010/main" val="2053280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REFUSING TO TRUST IN PEOPLE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To what extent were God’s children to praise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commits to praising God with his whole being and for as long as he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was wrong with God’s children placing their trust in mere mortals?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Earthly “princes” cannot grant deliverance during their lives. Only God should be the object of trust. He is the only one who is completely trustworthy, perfect, unfailing, and faithful. He is the only one who can truly save. God alone can be trusted for rescue.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16100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Refusing to Trust in People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146:1–4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Depending Exclusively on God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146:5–10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Praising the Lord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150:1–6 KJV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&gt;&lt;&gt;&lt;&gt;&lt;&gt;&lt;&gt;&lt;&gt;&lt;&gt;&lt;&gt;&lt;&gt;&lt;&gt;&lt;&gt;&lt;&gt;&lt;&gt;&lt;&gt;&lt;&gt;&lt;&gt;&lt;&gt;&lt;&gt;&lt;&gt;&lt;</a:t>
            </a: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The lesson outlines Psalm 146 and Psalm 150, highlighting their shared focus on wholehearted worship of God. Psalm 146 emphasizes trust in God alone rather than in human leaders, underscoring God’s faithfulness to the oppressed and His eternal reign. Psalm 150 is a universal call to praise God, inviting all creation to celebrate His greatness with instruments and dance. Through these Psalms, the lesson encourages readers to adopt praise as a central, lifelong focus.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This lesson serves as a reminder that God’s faithfulness is constant, and thus He deserves our unending praise. Despite life's challenges, relying on God brings joy and security. By praising God’s mighty acts and infinite power, believers draw closer to Him, finding both peace and purpose.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146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Psalm 146 urges believers to trust only in God, who is eternal and just, rather than in mortal rulers. It celebrates God’s compassion for the vulnerable, His provision for the needy, and His eternal authority, emphasizing that God alone is worthy of total devotion and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This psalm directs attention to God’s unmatched reliability and justice, offering hope to those who feel powerless. It serves as a compelling call for believers to align their trust and devotion solely with God, who supports and vindicates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150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Psalm 150 calls for universal worship, encouraging everyone to praise God in the heavens and on earth. It lists musical instruments as expressions of joyful worship, inviting all creatures to praise God for His mighty acts and matchless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b="1" dirty="0">
                <a:effectLst/>
                <a:latin typeface="Calibri" panose="020F0502020204030204" pitchFamily="34" charset="0"/>
                <a:ea typeface="Aptos" panose="020B0004020202020204" pitchFamily="34" charset="0"/>
              </a:rPr>
              <a:t>Commentary: The psalm’s vivid imagery of instruments and dance reflects the joy and fervor of true worship. By involving all forms of creation, Psalm 150 portrays praise as a unifying response to God’s majesty, encouraging believers to celebrate Him openly and joyfully.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DEPENDING EXCLUSIVELY ON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reason is there for looking to God for help?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146:5 declares that the “God of Jacob” showers blessings on those who turn to Him for “help.” People only experience lasting joy by depending on God for their daily needs, especially during times of hardship.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characterizes God’s rule over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draws attention to the Lord’s faithfulness and generosity. God always kept His promises (v. 6). He is the source of justice for the “oppressed” and the supplier of “food to the hungry” (v. 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God deal differently with the righteous and the wicked?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showered the upright with His love (v. 8). He gave a helping hand to those who had fallen. God opposed the ungodly. He upended the course of their lives (v. 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804282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PRAISING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9. What reasons did the psalmist give for offering God praise?</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150:2 provides two reasons for praising God. First, God’s children are to extol Him for the wonderful things He has done, especially on their behalf. Second, worshipers are to praise Him for His “greatness,” which is manifested in heaven and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4926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The Power of Praise, a father, once a devoted coach, feels discouraged after years of service. His wife organizes a surprise celebration with former athletes, where they express heartfelt appreciation for his positive impact on their lives. This uplifting event rekindles his joy, showing how genuine praise can deeply affect the praised and the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praiser</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Praising others has the power to restore and uplift, bringing renewed joy and purpose, especially in times of weariness.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Acts of gratitude can rekindle relationships and help individuals see the lasting impact of their contributions.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Praise not only benefits those receiving it but also strengthens the emotional bond of those giving it, creating shared pride and connection.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Revelation 19:1–10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Revelation 19:1–10 describes a heavenly celebration over God’s triumph and justice. The multitude praises God for defeating evil and preparing the Lamb’s wedding feast, where His people are called to participate in the marriage of the Lamb.</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This passage is a vision of ultimate victory and joy, celebrating God’s righteousness and salvation. It reassures believers of the final defeat of wickedness, underscoring the blessing of being invited to join the Lamb in eternal communion. This imagery of marriage reinforces God’s deep commitment to His people, instilling hope and reverence for His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147:1–6, 12–20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Psalm 147 praises God for His power, wisdom, and care for creation. He heals the brokenhearted, provides for His people, and governs nature with His word, showcasing His might and kindness.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This psalm emphasizes God’s role as both the sovereign creator and compassionate healer. It reveals a God who is attentive to both cosmic forces and individual needs, inspiring worship rooted in gratitude and wonder. By acknowledging God’s control over all things, believers find assurance in His continual care and provision.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148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Psalm 148 is a call for all creation—heavenly beings, nature, and people alike—to praise God. Every element, from the sun and stars to animals and rulers, is invited to celebrate His glory and majesty.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This psalm broadens worship to encompass all existence, portraying praise as a unifying act that connects all creation with its creator. By showing everything’s dependence on God, it encourages a spirit of gratitude and humility. This universality of praise is a powerful reminder that all things ultimately reflect God’s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1:46–55 (Mary’s Song of Praise)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Mary’s song, often called the Magnificat, is a hymn of praise and humility, celebrating God’s mercy and justice. She praises God for honoring the humble, filling the hungry, and overthrowing the proud.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Mary’s praise highlights God’s personal and social justice, where the humble and needy are lifted, and the powerful are brought low. Her song invites believers to rejoice in God’s favor and His transformative action in the world. It underscores God’s consistent pattern of caring for the overlooked and fulfilling His promises, deepening the hope of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1:68–79 (Zechariah’s Song)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Zechariah’s song, known as the Benedictus, celebrates God’s redemption through the coming Savior. He proclaims deliverance from enemies, forgiveness of sins, and the dawn of a new era of peace and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Zechariah’s praise affirms God’s faithfulness in fulfilling His covenant promises. His song is prophetic, envisioning a new beginning brought by Christ’s arrival, where mercy and light overcome sin and darkness. It provides hope that God’s salvation not only rescues but also renews, leading believers toward lives marked by peace and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146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Psalm 146 encourages complete trust in God rather than human leaders. It praises God’s eternal faithfulness, care for the oppressed, and provision for the vulnerable, affirming His unchanging goodness.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The psalm reassures believers of God’s reliability and compassion, especially toward those marginalized or in need. By focusing on God’s enduring power and justice, it calls for lifelong devotion and reliance on Him, offering comfort in His unbreakable promises and sovereignty over all circumstances.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Psalms 149–150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Psalm 149 calls for joyful praise, celebrating God’s victory and judgment over enemies. Psalm 150 is an invitation for all creation to praise God with music, song, and dance, emphasizing His power and majesty.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b="1" dirty="0">
                <a:effectLst/>
                <a:latin typeface="Calibri" panose="020F0502020204030204" pitchFamily="34" charset="0"/>
                <a:ea typeface="Aptos" panose="020B0004020202020204" pitchFamily="34" charset="0"/>
              </a:rPr>
              <a:t>Commentary: These psalms present praise as both an act of worship and a celebration of God’s triumph. Psalm 149 highlights the joy of divine justice, while Psalm 150 showcases praise’s fullness, calling for a symphony of instruments and voices. Together, they inspire a vibrant, inclusive worship, underscoring that praise is both a personal response and a communal celebration of God’s glory.</a:t>
            </a:r>
            <a:endParaRPr lang="en-US" sz="1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2999126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Psalm 146: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146 is a hymn of worship that begins with a call to praise God wholeheartedly. The psalmist urges people not to place trust in mortal leaders, whose lives are fleeting, but instead to trust in God, the eternal Creator and righteous King. God shows compassion to the helpless and dismantles the schemes of the wicked, reigning forever as the unchanging and just ruler.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146 highlights God’s eternal faithfulness and power, contrasting it with the temporary, unreliable nature of human rulers. It encourages unwavering trust in God, who compassionately provides for the needy and overcomes evil.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is the unchanging, reliable source of help; placing trust in human power is ultimately unfulfilling.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compassion extends to the vulnerable—He sustains, protects, and vindicates them, affirming His commitment to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reign is eternal and universal; His authority remains constant across generations, offering hope and assurance to all who place their trust in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Psalm 150: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150 is a joyful call to praise God, inviting all creation to glorify Him with music and song. It emphasizes God's mighty deeds and incomparable character, encouraging worship through a symphony of instruments and even the breath of every living being.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 celebrates the boundless reasons to praise God, urging all creation to honor Him with the full array of musical expression and heartfelt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Praise unites all creation—every creature and instrument should contribute to worship, reflecting the universality of God’s glory.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character is worthy of endless praise; His essence and actions inspire admiration and gratitude from the entire cosmos.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Worship can take many forms—whether through instruments or breath, all expressions of praise are valuable and fulfill a divine purpose.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2622811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Psalms 146–150: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final five psalms in the Book of Psalms (146–150) form a collective call to praise God. Each psalm begins with "Praise the Lord," emphasizing worship as a central theme. Psalm 146 highlights trust in God alone for His faithfulness and compassion, while Psalm 150 is a pure call to praise using music and breath, celebrating God’s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These closing psalms serve as a powerful doxology, uniting themes of trust, gratitude, and praise, urging believers to honor God’s sovereignty and benevolence with unwavering devotion.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Praise is a central command for all creation, binding these psalms into a unified anthem of worship for God's faithful character.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Psalm 146 emphasizes reliance on God alone, showing how trust in His eternal power and justice leads to true security.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Psalm 150 celebrates God’s greatness through unrestrained praise, using diverse forms of worship as a fitting response to His mighty works and essence.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37839246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Hebrew Parallelism in Psalms: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Hebrew parallelism, a common feature in Hebrew poetry, aligns two or more lines with related meanings. This technique enhances emphasis and clarity through subtle distinctions, as in Psalm 146:2, where “all my life” and “as long as I live” express commitment to lifelong praise with slightly different nuances.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Parallelism in Hebrew poetry enriches meaning, allowing lines to reinforce or subtly contrast ideas for greater depth in worship and expression.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Parallelism creates rhythm and reinforcement, providing poetic depth by echoing or expanding ideas in successive lines.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Subtle distinctions in phrases invite reflection, encouraging readers to explore nuances that deepen understanding, as seen in Psalm 146:2.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This poetic form enhances worship and devotion, highlighting key themes by presenting them from complementary angles.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Wholly Trusting in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146:3 and Proverbs 3:5 both emphasize relying fully on God rather than human understanding. While believers are encouraged to use wisdom, they are reminded to trust God as the ultimate source of truth, guidance, and discernment in all decisions.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Trust in God should be complete, recognizing Him as the foundation of truth and wisdom and seeking His guidance above personal insight.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Rely on God’s wisdom, which surpasses human understanding, rather than solely on personal insights.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Acknowledging God in all decisions aligns one’s plans with His guidance, clearing a path for spiritual direction and purpose.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 grants discernment to His people, encouraging them to use knowledge while trusting Him as the ultimate source of truth.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9</a:t>
            </a:fld>
            <a:endParaRPr lang="en-US" dirty="0"/>
          </a:p>
        </p:txBody>
      </p:sp>
    </p:spTree>
    <p:extLst>
      <p:ext uri="{BB962C8B-B14F-4D97-AF65-F5344CB8AC3E}">
        <p14:creationId xmlns:p14="http://schemas.microsoft.com/office/powerpoint/2010/main" val="188891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Psalm 19 and the Glory of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19 celebrates creation as a silent but powerful witness to God's glory. The heavens, sun, moon, and stars, though speechless, declare His majesty and craftsmanship daily and nightly, spreading this message universally.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Creation itself testifies to God’s presence and power, revealing His majesty through its beauty and order without words.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heavens reflect God’s glory continuously, showcasing His creativity and power in a wordless declaration of His majesty.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Creation’s message is universal, silently proclaiming God’s sovereignty to every corner of the earth, day and night.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craftsmanship in nature invites us to recognize His presence, power, and artistry in the world around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The Heavens and the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146:6 acknowledges God as the Creator of heaven and earth, echoing Genesis 1:1. This declaration reaffirms that from the beginning, God has been the sole author of all creation, establishing His ultimate authority and purpose over everything.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identity as Creator underscores His supreme power and authority, reminding believers that He is the origin and sustainer of all existence.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role as Creator establishes Him as the ultimate authority over all things, grounding faith in His power and purpose.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From the beginning, God’s creative acts reveal His sovereignty and His intentional design of the universe.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Acknowledging God as Maker fosters trust in His enduring care and sustenance of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10</a:t>
            </a:fld>
            <a:endParaRPr lang="en-US" dirty="0"/>
          </a:p>
        </p:txBody>
      </p:sp>
    </p:spTree>
    <p:extLst>
      <p:ext uri="{BB962C8B-B14F-4D97-AF65-F5344CB8AC3E}">
        <p14:creationId xmlns:p14="http://schemas.microsoft.com/office/powerpoint/2010/main" val="4239700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3525369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1548740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3048413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546025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590771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4200197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23234075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20238824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dirty="0"/>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21209046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39443337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55517080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1164668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947910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31C48C6-EC96-4316-957B-6CF605BEA530}" type="datetimeFigureOut">
              <a:rPr lang="en-US" smtClean="0"/>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304127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31C48C6-EC96-4316-957B-6CF605BEA530}" type="datetimeFigureOut">
              <a:rPr lang="en-US" smtClean="0"/>
              <a:t>11/1/2024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1851839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31C48C6-EC96-4316-957B-6CF605BEA530}" type="datetimeFigureOut">
              <a:rPr lang="en-US" smtClean="0"/>
              <a:t>11/1/2024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887143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C48C6-EC96-4316-957B-6CF605BEA530}" type="datetimeFigureOut">
              <a:rPr lang="en-US" smtClean="0"/>
              <a:t>11/1/2024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2906666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31C48C6-EC96-4316-957B-6CF605BEA530}" type="datetimeFigureOut">
              <a:rPr lang="en-US" smtClean="0"/>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4073835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31C48C6-EC96-4316-957B-6CF605BEA530}" type="datetimeFigureOut">
              <a:rPr lang="en-US" smtClean="0"/>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2067353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31C48C6-EC96-4316-957B-6CF605BEA530}" type="datetimeFigureOut">
              <a:rPr lang="en-US" smtClean="0"/>
              <a:t>11/1/2024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8773689E-9AF4-4CDE-A54C-263C786758D5}" type="slidenum">
              <a:rPr lang="en-US" smtClean="0"/>
              <a:t>‹#›</a:t>
            </a:fld>
            <a:endParaRPr lang="en-US"/>
          </a:p>
        </p:txBody>
      </p:sp>
    </p:spTree>
    <p:extLst>
      <p:ext uri="{BB962C8B-B14F-4D97-AF65-F5344CB8AC3E}">
        <p14:creationId xmlns:p14="http://schemas.microsoft.com/office/powerpoint/2010/main" val="520183918"/>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5.xml"/><Relationship Id="rId13" Type="http://schemas.microsoft.com/office/2007/relationships/diagramDrawing" Target="../diagrams/drawing6.xml"/><Relationship Id="rId3" Type="http://schemas.openxmlformats.org/officeDocument/2006/relationships/image" Target="../media/image3.jpeg"/><Relationship Id="rId7" Type="http://schemas.openxmlformats.org/officeDocument/2006/relationships/diagramColors" Target="../diagrams/colors5.xml"/><Relationship Id="rId12" Type="http://schemas.openxmlformats.org/officeDocument/2006/relationships/diagramColors" Target="../diagrams/colors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5.xml"/><Relationship Id="rId11" Type="http://schemas.openxmlformats.org/officeDocument/2006/relationships/diagramQuickStyle" Target="../diagrams/quickStyle6.xml"/><Relationship Id="rId5" Type="http://schemas.openxmlformats.org/officeDocument/2006/relationships/diagramLayout" Target="../diagrams/layout5.xml"/><Relationship Id="rId10" Type="http://schemas.openxmlformats.org/officeDocument/2006/relationships/diagramLayout" Target="../diagrams/layout6.xml"/><Relationship Id="rId4" Type="http://schemas.openxmlformats.org/officeDocument/2006/relationships/diagramData" Target="../diagrams/data5.xml"/><Relationship Id="rId9" Type="http://schemas.openxmlformats.org/officeDocument/2006/relationships/diagramData" Target="../diagrams/data6.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19.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19.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8.png"/><Relationship Id="rId7" Type="http://schemas.openxmlformats.org/officeDocument/2006/relationships/diagramQuickStyle" Target="../diagrams/quickStyle7.xml"/><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diagramLayout" Target="../diagrams/layout7.xml"/><Relationship Id="rId5" Type="http://schemas.openxmlformats.org/officeDocument/2006/relationships/diagramData" Target="../diagrams/data7.xml"/><Relationship Id="rId4" Type="http://schemas.microsoft.com/office/2007/relationships/hdphoto" Target="../media/hdphoto1.wdp"/><Relationship Id="rId9" Type="http://schemas.microsoft.com/office/2007/relationships/diagramDrawing" Target="../diagrams/drawing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9.jpeg"/><Relationship Id="rId7" Type="http://schemas.openxmlformats.org/officeDocument/2006/relationships/image" Target="../media/image13.em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3.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emf"/><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3" Type="http://schemas.openxmlformats.org/officeDocument/2006/relationships/image" Target="../media/image3.jpeg"/><Relationship Id="rId7" Type="http://schemas.openxmlformats.org/officeDocument/2006/relationships/diagramColors" Target="../diagrams/colors3.xml"/><Relationship Id="rId12" Type="http://schemas.openxmlformats.org/officeDocument/2006/relationships/diagramColors" Target="../diagrams/colors4.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3C7913-71BD-7B2E-8091-23880ADA4728}"/>
              </a:ext>
            </a:extLst>
          </p:cNvPr>
          <p:cNvPicPr>
            <a:picLocks noChangeAspect="1"/>
          </p:cNvPicPr>
          <p:nvPr/>
        </p:nvPicPr>
        <p:blipFill>
          <a:blip r:embed="rId2">
            <a:alphaModFix amt="20000"/>
            <a:duotone>
              <a:schemeClr val="accent1">
                <a:shade val="45000"/>
                <a:satMod val="135000"/>
              </a:schemeClr>
              <a:prstClr val="white"/>
            </a:duotone>
            <a:extLst>
              <a:ext uri="{28A0092B-C50C-407E-A947-70E740481C1C}">
                <a14:useLocalDpi xmlns:a14="http://schemas.microsoft.com/office/drawing/2010/main" val="0"/>
              </a:ext>
            </a:extLst>
          </a:blip>
          <a:srcRect/>
          <a:stretch/>
        </p:blipFill>
        <p:spPr>
          <a:xfrm flipH="1">
            <a:off x="133214" y="-53163"/>
            <a:ext cx="6679961"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ln w="57150">
            <a:solidFill>
              <a:schemeClr val="accent1"/>
            </a:solidFill>
          </a:ln>
          <a:scene3d>
            <a:camera prst="orthographicFront"/>
            <a:lightRig rig="threePt" dir="t"/>
          </a:scene3d>
          <a:sp3d>
            <a:bevelT prst="relaxedInset"/>
          </a:sp3d>
        </p:spPr>
      </p:pic>
      <p:pic>
        <p:nvPicPr>
          <p:cNvPr id="6" name="Picture 5">
            <a:extLst>
              <a:ext uri="{FF2B5EF4-FFF2-40B4-BE49-F238E27FC236}">
                <a16:creationId xmlns:a16="http://schemas.microsoft.com/office/drawing/2014/main" id="{9A8110E8-DA09-6478-C2D4-09C6CDD73E2F}"/>
              </a:ext>
            </a:extLst>
          </p:cNvPr>
          <p:cNvPicPr>
            <a:picLocks noChangeAspect="1"/>
          </p:cNvPicPr>
          <p:nvPr/>
        </p:nvPicPr>
        <p:blipFill>
          <a:blip r:embed="rId3">
            <a:extLst>
              <a:ext uri="{28A0092B-C50C-407E-A947-70E740481C1C}">
                <a14:useLocalDpi xmlns:a14="http://schemas.microsoft.com/office/drawing/2010/main" val="0"/>
              </a:ext>
            </a:extLst>
          </a:blip>
          <a:srcRect t="2599" b="2599"/>
          <a:stretch/>
        </p:blipFill>
        <p:spPr>
          <a:xfrm flipH="1">
            <a:off x="4384227" y="1"/>
            <a:ext cx="4831627" cy="4520011"/>
          </a:xfrm>
          <a:custGeom>
            <a:avLst/>
            <a:gdLst/>
            <a:ahLst/>
            <a:cxnLst/>
            <a:rect l="l" t="t" r="r" b="b"/>
            <a:pathLst>
              <a:path w="4831627" h="4520011">
                <a:moveTo>
                  <a:pt x="0" y="0"/>
                </a:moveTo>
                <a:lnTo>
                  <a:pt x="4831627" y="0"/>
                </a:lnTo>
                <a:lnTo>
                  <a:pt x="1416677" y="4520011"/>
                </a:lnTo>
                <a:close/>
              </a:path>
            </a:pathLst>
          </a:custGeom>
        </p:spPr>
      </p:pic>
      <p:pic>
        <p:nvPicPr>
          <p:cNvPr id="5" name="Picture 4">
            <a:extLst>
              <a:ext uri="{FF2B5EF4-FFF2-40B4-BE49-F238E27FC236}">
                <a16:creationId xmlns:a16="http://schemas.microsoft.com/office/drawing/2014/main" id="{AD60231E-20AC-10BB-4BCF-91E9066B136A}"/>
              </a:ext>
            </a:extLst>
          </p:cNvPr>
          <p:cNvPicPr>
            <a:picLocks noChangeAspect="1"/>
          </p:cNvPicPr>
          <p:nvPr/>
        </p:nvPicPr>
        <p:blipFill>
          <a:blip r:embed="rId3">
            <a:extLst>
              <a:ext uri="{28A0092B-C50C-407E-A947-70E740481C1C}">
                <a14:useLocalDpi xmlns:a14="http://schemas.microsoft.com/office/drawing/2010/main" val="0"/>
              </a:ext>
            </a:extLst>
          </a:blip>
          <a:srcRect t="7308" b="7308"/>
          <a:stretch/>
        </p:blipFill>
        <p:spPr>
          <a:xfrm>
            <a:off x="4004151" y="-53163"/>
            <a:ext cx="8139373" cy="6857990"/>
          </a:xfrm>
          <a:custGeom>
            <a:avLst/>
            <a:gdLst/>
            <a:ahLst/>
            <a:cxnLst/>
            <a:rect l="l" t="t" r="r" b="b"/>
            <a:pathLst>
              <a:path w="8139373" h="6858000">
                <a:moveTo>
                  <a:pt x="5181344" y="0"/>
                </a:moveTo>
                <a:lnTo>
                  <a:pt x="8139373" y="0"/>
                </a:lnTo>
                <a:lnTo>
                  <a:pt x="8139373" y="6858000"/>
                </a:lnTo>
                <a:lnTo>
                  <a:pt x="0" y="6858000"/>
                </a:lnTo>
                <a:close/>
              </a:path>
            </a:pathLst>
          </a:custGeom>
        </p:spPr>
      </p:pic>
      <p:sp>
        <p:nvSpPr>
          <p:cNvPr id="2" name="Title 1">
            <a:extLst>
              <a:ext uri="{FF2B5EF4-FFF2-40B4-BE49-F238E27FC236}">
                <a16:creationId xmlns:a16="http://schemas.microsoft.com/office/drawing/2014/main" id="{15FD77E9-8380-8043-2072-C61FC1461B57}"/>
              </a:ext>
            </a:extLst>
          </p:cNvPr>
          <p:cNvSpPr>
            <a:spLocks noGrp="1"/>
          </p:cNvSpPr>
          <p:nvPr>
            <p:ph type="ctrTitle"/>
          </p:nvPr>
        </p:nvSpPr>
        <p:spPr>
          <a:xfrm>
            <a:off x="503452" y="2388864"/>
            <a:ext cx="5669677" cy="1096899"/>
          </a:xfrm>
        </p:spPr>
        <p:txBody>
          <a:bodyPr>
            <a:normAutofit/>
          </a:bodyPr>
          <a:lstStyle/>
          <a:p>
            <a:pPr algn="ctr"/>
            <a:r>
              <a:rPr lang="en-US" sz="6000" b="1" kern="100" cap="small" dirty="0">
                <a:effectLst/>
                <a:latin typeface="Gotham Medium" panose="02000604030000020004"/>
                <a:ea typeface="Aptos" panose="020B0004020202020204" pitchFamily="34" charset="0"/>
                <a:cs typeface="Times New Roman" panose="02020603050405020304" pitchFamily="18" charset="0"/>
              </a:rPr>
              <a:t>Songs of Praise</a:t>
            </a:r>
            <a:endParaRPr lang="en-US" sz="4800" cap="small" dirty="0">
              <a:latin typeface="Gotham Medium" panose="02000604030000020004"/>
            </a:endParaRPr>
          </a:p>
        </p:txBody>
      </p:sp>
      <p:sp>
        <p:nvSpPr>
          <p:cNvPr id="3" name="Subtitle 2">
            <a:extLst>
              <a:ext uri="{FF2B5EF4-FFF2-40B4-BE49-F238E27FC236}">
                <a16:creationId xmlns:a16="http://schemas.microsoft.com/office/drawing/2014/main" id="{1DF809B6-0859-4805-E81B-75E6CF007CA5}"/>
              </a:ext>
            </a:extLst>
          </p:cNvPr>
          <p:cNvSpPr>
            <a:spLocks noGrp="1"/>
          </p:cNvSpPr>
          <p:nvPr>
            <p:ph type="subTitle" idx="1"/>
          </p:nvPr>
        </p:nvSpPr>
        <p:spPr>
          <a:xfrm>
            <a:off x="1008968" y="3577001"/>
            <a:ext cx="4493644" cy="1096899"/>
          </a:xfrm>
          <a:solidFill>
            <a:schemeClr val="accent1"/>
          </a:solidFill>
          <a:ln>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algn="l"/>
            <a:r>
              <a:rPr lang="en-US" sz="1600" b="1" kern="100" dirty="0">
                <a:solidFill>
                  <a:schemeClr val="bg1"/>
                </a:solidFill>
                <a:latin typeface="Gotham Medium" panose="02000604030000020004"/>
                <a:cs typeface="Times New Roman" panose="02020603050405020304" pitchFamily="18" charset="0"/>
              </a:rPr>
              <a:t>While I live will I praise the LORD: I will sing praises unto my God while I have any being. </a:t>
            </a:r>
          </a:p>
          <a:p>
            <a:r>
              <a:rPr lang="en-US" sz="1600" b="1" kern="100" dirty="0">
                <a:solidFill>
                  <a:schemeClr val="bg1"/>
                </a:solidFill>
                <a:latin typeface="Gotham Medium" panose="02000604030000020004"/>
                <a:cs typeface="Times New Roman" panose="02020603050405020304" pitchFamily="18" charset="0"/>
              </a:rPr>
              <a:t>— Psalm 146:2 KJV</a:t>
            </a:r>
          </a:p>
          <a:p>
            <a:endParaRPr lang="en-US" sz="1600" dirty="0"/>
          </a:p>
        </p:txBody>
      </p:sp>
      <p:cxnSp>
        <p:nvCxnSpPr>
          <p:cNvPr id="11" name="Straight Connector 10">
            <a:extLst>
              <a:ext uri="{FF2B5EF4-FFF2-40B4-BE49-F238E27FC236}">
                <a16:creationId xmlns:a16="http://schemas.microsoft.com/office/drawing/2014/main" id="{9BE42A0F-3C3F-4500-BF5A-4FD28C1AA79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811130" y="-1"/>
            <a:ext cx="3403114" cy="45043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F8862440-EF12-4BF0-9309-5653F38747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C082FBDA-B6BB-447F-88F9-E5927CC713F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7" name="Rectangle 25">
            <a:extLst>
              <a:ext uri="{FF2B5EF4-FFF2-40B4-BE49-F238E27FC236}">
                <a16:creationId xmlns:a16="http://schemas.microsoft.com/office/drawing/2014/main" id="{4D6B3FC3-266A-4796-85DE-016CA2ED65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24">
            <a:extLst>
              <a:ext uri="{FF2B5EF4-FFF2-40B4-BE49-F238E27FC236}">
                <a16:creationId xmlns:a16="http://schemas.microsoft.com/office/drawing/2014/main" id="{1166F14E-D6C0-40B2-97E6-0854392CD4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7">
            <a:extLst>
              <a:ext uri="{FF2B5EF4-FFF2-40B4-BE49-F238E27FC236}">
                <a16:creationId xmlns:a16="http://schemas.microsoft.com/office/drawing/2014/main" id="{14C19743-4CEE-4CA9-9E59-5833323AA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8">
            <a:extLst>
              <a:ext uri="{FF2B5EF4-FFF2-40B4-BE49-F238E27FC236}">
                <a16:creationId xmlns:a16="http://schemas.microsoft.com/office/drawing/2014/main" id="{3E09C179-0496-421E-A458-FACB93893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9">
            <a:extLst>
              <a:ext uri="{FF2B5EF4-FFF2-40B4-BE49-F238E27FC236}">
                <a16:creationId xmlns:a16="http://schemas.microsoft.com/office/drawing/2014/main" id="{E407748B-B8A8-447D-84A0-C56A1E86A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9">
            <a:extLst>
              <a:ext uri="{FF2B5EF4-FFF2-40B4-BE49-F238E27FC236}">
                <a16:creationId xmlns:a16="http://schemas.microsoft.com/office/drawing/2014/main" id="{88C20F14-80FE-465B-B829-1BA44065C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 name="TextBox 8">
            <a:extLst>
              <a:ext uri="{FF2B5EF4-FFF2-40B4-BE49-F238E27FC236}">
                <a16:creationId xmlns:a16="http://schemas.microsoft.com/office/drawing/2014/main" id="{61CD0AC4-8733-E2E0-5372-62FEA0E0AC70}"/>
              </a:ext>
            </a:extLst>
          </p:cNvPr>
          <p:cNvSpPr txBox="1"/>
          <p:nvPr/>
        </p:nvSpPr>
        <p:spPr>
          <a:xfrm>
            <a:off x="257879" y="6426967"/>
            <a:ext cx="6104964" cy="377860"/>
          </a:xfrm>
          <a:prstGeom prst="rect">
            <a:avLst/>
          </a:prstGeom>
          <a:noFill/>
        </p:spPr>
        <p:txBody>
          <a:bodyPr wrap="square">
            <a:spAutoFit/>
          </a:bodyPr>
          <a:lstStyle/>
          <a:p>
            <a:pPr marL="0" marR="0">
              <a:lnSpc>
                <a:spcPct val="107000"/>
              </a:lnSpc>
              <a:spcBef>
                <a:spcPts val="0"/>
              </a:spcBef>
              <a:spcAft>
                <a:spcPts val="0"/>
              </a:spcAft>
            </a:pPr>
            <a:r>
              <a:rPr lang="en-US" sz="1800" b="1" kern="100" dirty="0">
                <a:solidFill>
                  <a:schemeClr val="accent1"/>
                </a:solidFill>
                <a:effectLst/>
                <a:latin typeface="Calibri" panose="020F0502020204030204" pitchFamily="34" charset="0"/>
                <a:ea typeface="Aptos" panose="020B0004020202020204" pitchFamily="34" charset="0"/>
                <a:cs typeface="Times New Roman" panose="02020603050405020304" pitchFamily="18" charset="0"/>
              </a:rPr>
              <a:t>Week of November 10</a:t>
            </a:r>
            <a:endParaRPr lang="en-US"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38862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72C9128-18DA-9AC9-DA3B-34406CC88B37}"/>
              </a:ext>
            </a:extLst>
          </p:cNvPr>
          <p:cNvPicPr>
            <a:picLocks noChangeAspect="1"/>
          </p:cNvPicPr>
          <p:nvPr/>
        </p:nvPicPr>
        <p:blipFill>
          <a:blip r:embed="rId3">
            <a:alphaModFix amt="20000"/>
            <a:extLst>
              <a:ext uri="{28A0092B-C50C-407E-A947-70E740481C1C}">
                <a14:useLocalDpi xmlns:a14="http://schemas.microsoft.com/office/drawing/2010/main" val="0"/>
              </a:ext>
            </a:extLst>
          </a:blip>
          <a:srcRect l="31" r="31"/>
          <a:stretch/>
        </p:blipFill>
        <p:spPr>
          <a:xfrm>
            <a:off x="3200403" y="687518"/>
            <a:ext cx="8489144" cy="5900603"/>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ln>
            <a:solidFill>
              <a:schemeClr val="accent1"/>
            </a:solidFill>
          </a:ln>
        </p:spPr>
      </p:pic>
      <p:pic>
        <p:nvPicPr>
          <p:cNvPr id="17" name="Picture 16">
            <a:extLst>
              <a:ext uri="{FF2B5EF4-FFF2-40B4-BE49-F238E27FC236}">
                <a16:creationId xmlns:a16="http://schemas.microsoft.com/office/drawing/2014/main" id="{9A9CBBCB-35F6-57B6-E0D9-92F278BE23EE}"/>
              </a:ext>
            </a:extLst>
          </p:cNvPr>
          <p:cNvPicPr>
            <a:picLocks noChangeAspect="1"/>
          </p:cNvPicPr>
          <p:nvPr/>
        </p:nvPicPr>
        <p:blipFill>
          <a:blip r:embed="rId3">
            <a:alphaModFix amt="20000"/>
            <a:extLst>
              <a:ext uri="{28A0092B-C50C-407E-A947-70E740481C1C}">
                <a14:useLocalDpi xmlns:a14="http://schemas.microsoft.com/office/drawing/2010/main" val="0"/>
              </a:ext>
            </a:extLst>
          </a:blip>
          <a:srcRect l="31" r="31"/>
          <a:stretch/>
        </p:blipFill>
        <p:spPr>
          <a:xfrm>
            <a:off x="1844843" y="333617"/>
            <a:ext cx="10089396" cy="6190766"/>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ln>
            <a:solidFill>
              <a:schemeClr val="accent1"/>
            </a:solidFill>
          </a:ln>
        </p:spPr>
      </p:pic>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9022" y="136523"/>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10</a:t>
            </a:fld>
            <a:endParaRPr lang="en-US" sz="2200" b="1" cap="all" spc="100" dirty="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703170" y="3689032"/>
            <a:ext cx="5943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4132391264"/>
              </p:ext>
            </p:extLst>
          </p:nvPr>
        </p:nvGraphicFramePr>
        <p:xfrm>
          <a:off x="16042" y="696061"/>
          <a:ext cx="8238166" cy="34154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15F0670C-52F7-D555-3018-7C3E321D4A5E}"/>
              </a:ext>
            </a:extLst>
          </p:cNvPr>
          <p:cNvGraphicFramePr/>
          <p:nvPr>
            <p:extLst>
              <p:ext uri="{D42A27DB-BD31-4B8C-83A1-F6EECF244321}">
                <p14:modId xmlns:p14="http://schemas.microsoft.com/office/powerpoint/2010/main" val="1410484057"/>
              </p:ext>
            </p:extLst>
          </p:nvPr>
        </p:nvGraphicFramePr>
        <p:xfrm>
          <a:off x="23330" y="3269361"/>
          <a:ext cx="8238166" cy="341544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5" name="Slide Number Placeholder 5">
            <a:extLst>
              <a:ext uri="{FF2B5EF4-FFF2-40B4-BE49-F238E27FC236}">
                <a16:creationId xmlns:a16="http://schemas.microsoft.com/office/drawing/2014/main" id="{93287404-2777-BE09-93E3-17866CA02BA3}"/>
              </a:ext>
            </a:extLst>
          </p:cNvPr>
          <p:cNvSpPr txBox="1">
            <a:spLocks/>
          </p:cNvSpPr>
          <p:nvPr/>
        </p:nvSpPr>
        <p:spPr>
          <a:xfrm>
            <a:off x="10977056" y="6222999"/>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10</a:t>
            </a:fld>
            <a:endParaRPr lang="en-US" sz="1800" dirty="0">
              <a:solidFill>
                <a:schemeClr val="bg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a:off x="4210773" y="5885196"/>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Tree>
    <p:extLst>
      <p:ext uri="{BB962C8B-B14F-4D97-AF65-F5344CB8AC3E}">
        <p14:creationId xmlns:p14="http://schemas.microsoft.com/office/powerpoint/2010/main" val="16027954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83A0CE70-40AB-DEE3-EA83-E298B7B0625D}"/>
              </a:ext>
            </a:extLst>
          </p:cNvPr>
          <p:cNvGrpSpPr/>
          <p:nvPr/>
        </p:nvGrpSpPr>
        <p:grpSpPr>
          <a:xfrm>
            <a:off x="6043" y="717232"/>
            <a:ext cx="9439266" cy="6296603"/>
            <a:chOff x="3244157" y="893134"/>
            <a:chExt cx="5188689" cy="3593805"/>
          </a:xfrm>
        </p:grpSpPr>
        <p:sp>
          <p:nvSpPr>
            <p:cNvPr id="28" name="Rectangle 27">
              <a:extLst>
                <a:ext uri="{FF2B5EF4-FFF2-40B4-BE49-F238E27FC236}">
                  <a16:creationId xmlns:a16="http://schemas.microsoft.com/office/drawing/2014/main" id="{BC17FD96-8C1F-6C55-5681-C8E2D3293E46}"/>
                </a:ext>
              </a:extLst>
            </p:cNvPr>
            <p:cNvSpPr/>
            <p:nvPr/>
          </p:nvSpPr>
          <p:spPr>
            <a:xfrm>
              <a:off x="3244157" y="893134"/>
              <a:ext cx="5188689" cy="3593805"/>
            </a:xfrm>
            <a:prstGeom prst="rect">
              <a:avLst/>
            </a:prstGeom>
            <a:blipFill>
              <a:blip r:embed="rId3">
                <a:alphaModFix amt="35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a:extLst>
                <a:ext uri="{FF2B5EF4-FFF2-40B4-BE49-F238E27FC236}">
                  <a16:creationId xmlns:a16="http://schemas.microsoft.com/office/drawing/2014/main" id="{06684985-A211-FCCD-7542-BDE353FCA06D}"/>
                </a:ext>
              </a:extLst>
            </p:cNvPr>
            <p:cNvSpPr/>
            <p:nvPr/>
          </p:nvSpPr>
          <p:spPr>
            <a:xfrm rot="21207847">
              <a:off x="4123907" y="1627085"/>
              <a:ext cx="3721395" cy="1529051"/>
            </a:xfrm>
            <a:prstGeom prst="triangle">
              <a:avLst/>
            </a:prstGeom>
            <a:blipFill dpi="0" rotWithShape="1">
              <a:blip r:embed="rId3">
                <a:alphaModFix amt="35000"/>
              </a:blip>
              <a:srcRect/>
              <a:stretch>
                <a:fillRect t="-34902"/>
              </a:stretch>
            </a:blip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Triangle 29">
              <a:extLst>
                <a:ext uri="{FF2B5EF4-FFF2-40B4-BE49-F238E27FC236}">
                  <a16:creationId xmlns:a16="http://schemas.microsoft.com/office/drawing/2014/main" id="{1E1B98D6-82D1-CCCC-D1B6-5D515CA346EA}"/>
                </a:ext>
              </a:extLst>
            </p:cNvPr>
            <p:cNvSpPr/>
            <p:nvPr/>
          </p:nvSpPr>
          <p:spPr>
            <a:xfrm rot="20091847">
              <a:off x="3673991" y="2006805"/>
              <a:ext cx="4667693" cy="1469840"/>
            </a:xfrm>
            <a:prstGeom prst="rtTriangle">
              <a:avLst/>
            </a:prstGeom>
            <a:blipFill dpi="0" rotWithShape="1">
              <a:blip r:embed="rId3">
                <a:alphaModFix amt="35000"/>
              </a:blip>
              <a:srcRect/>
              <a:stretch>
                <a:fillRect t="-46124" b="1"/>
              </a:stretch>
            </a:blip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Merge 30">
              <a:extLst>
                <a:ext uri="{FF2B5EF4-FFF2-40B4-BE49-F238E27FC236}">
                  <a16:creationId xmlns:a16="http://schemas.microsoft.com/office/drawing/2014/main" id="{C3FECB8A-90BD-BE03-E849-C161C87095A0}"/>
                </a:ext>
              </a:extLst>
            </p:cNvPr>
            <p:cNvSpPr/>
            <p:nvPr/>
          </p:nvSpPr>
          <p:spPr>
            <a:xfrm>
              <a:off x="5667153" y="1541721"/>
              <a:ext cx="1414131" cy="2296632"/>
            </a:xfrm>
            <a:prstGeom prst="flowChartMerge">
              <a:avLst/>
            </a:prstGeom>
            <a:blipFill dpi="0" rotWithShape="1">
              <a:blip r:embed="rId3">
                <a:alphaModFix amt="35000"/>
              </a:blip>
              <a:srcRect/>
              <a:stretch>
                <a:fillRect l="34672" t="-24074" r="-92566" b="7870"/>
              </a:stretch>
            </a:blip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2" name="Picture 31">
            <a:extLst>
              <a:ext uri="{FF2B5EF4-FFF2-40B4-BE49-F238E27FC236}">
                <a16:creationId xmlns:a16="http://schemas.microsoft.com/office/drawing/2014/main" id="{0749B988-A8BB-591F-B90E-99E4BA489724}"/>
              </a:ext>
            </a:extLst>
          </p:cNvPr>
          <p:cNvPicPr>
            <a:picLocks noChangeAspect="1"/>
          </p:cNvPicPr>
          <p:nvPr/>
        </p:nvPicPr>
        <p:blipFill>
          <a:blip r:embed="rId4">
            <a:alphaModFix amt="20000"/>
            <a:extLst>
              <a:ext uri="{28A0092B-C50C-407E-A947-70E740481C1C}">
                <a14:useLocalDpi xmlns:a14="http://schemas.microsoft.com/office/drawing/2010/main" val="0"/>
              </a:ext>
            </a:extLst>
          </a:blip>
          <a:srcRect l="31" r="31"/>
          <a:stretch/>
        </p:blipFill>
        <p:spPr>
          <a:xfrm>
            <a:off x="3152189" y="580781"/>
            <a:ext cx="8782049" cy="5943601"/>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ln>
            <a:solidFill>
              <a:schemeClr val="accent1"/>
            </a:solidFill>
          </a:ln>
        </p:spPr>
      </p:pic>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9022" y="136523"/>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11</a:t>
            </a:fld>
            <a:endParaRPr lang="en-US" sz="2200" b="1" cap="all" spc="100" dirty="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a:off x="4210773" y="5885196"/>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703170" y="3689032"/>
            <a:ext cx="5943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Slide Number Placeholder 5">
            <a:extLst>
              <a:ext uri="{FF2B5EF4-FFF2-40B4-BE49-F238E27FC236}">
                <a16:creationId xmlns:a16="http://schemas.microsoft.com/office/drawing/2014/main" id="{93287404-2777-BE09-93E3-17866CA02BA3}"/>
              </a:ext>
            </a:extLst>
          </p:cNvPr>
          <p:cNvSpPr txBox="1">
            <a:spLocks/>
          </p:cNvSpPr>
          <p:nvPr/>
        </p:nvSpPr>
        <p:spPr>
          <a:xfrm>
            <a:off x="10977056" y="6222999"/>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11</a:t>
            </a:fld>
            <a:endParaRPr lang="en-US" sz="1800" dirty="0">
              <a:solidFill>
                <a:schemeClr val="bg1"/>
              </a:solidFill>
              <a:latin typeface="Arial Black" panose="020B0A04020102020204" pitchFamily="34" charset="0"/>
            </a:endParaRPr>
          </a:p>
        </p:txBody>
      </p:sp>
      <p:sp>
        <p:nvSpPr>
          <p:cNvPr id="4" name="Footer Placeholder 9">
            <a:extLst>
              <a:ext uri="{FF2B5EF4-FFF2-40B4-BE49-F238E27FC236}">
                <a16:creationId xmlns:a16="http://schemas.microsoft.com/office/drawing/2014/main" id="{7AE8EEDB-987F-A27A-D3C8-F7E83BD8B86F}"/>
              </a:ext>
            </a:extLst>
          </p:cNvPr>
          <p:cNvSpPr txBox="1">
            <a:spLocks/>
          </p:cNvSpPr>
          <p:nvPr/>
        </p:nvSpPr>
        <p:spPr>
          <a:xfrm>
            <a:off x="317984" y="898523"/>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Shall Reign</a:t>
            </a:r>
          </a:p>
        </p:txBody>
      </p:sp>
      <p:sp>
        <p:nvSpPr>
          <p:cNvPr id="21" name="Footer Placeholder 9">
            <a:extLst>
              <a:ext uri="{FF2B5EF4-FFF2-40B4-BE49-F238E27FC236}">
                <a16:creationId xmlns:a16="http://schemas.microsoft.com/office/drawing/2014/main" id="{D8FAD02F-5ABF-52D4-6F85-778A51C7CBF3}"/>
              </a:ext>
            </a:extLst>
          </p:cNvPr>
          <p:cNvSpPr txBox="1">
            <a:spLocks/>
          </p:cNvSpPr>
          <p:nvPr/>
        </p:nvSpPr>
        <p:spPr>
          <a:xfrm>
            <a:off x="3467513" y="898523"/>
            <a:ext cx="3200400"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900" b="1" cap="small" dirty="0">
                <a:effectLst>
                  <a:outerShdw blurRad="38100" dist="38100" dir="2700000" algn="tl">
                    <a:srgbClr val="000000">
                      <a:alpha val="43137"/>
                    </a:srgbClr>
                  </a:outerShdw>
                </a:effectLst>
                <a:latin typeface="Gotham Medium" panose="02000604030000020004"/>
              </a:rPr>
              <a:t>Vindication for the Oppressed</a:t>
            </a:r>
          </a:p>
        </p:txBody>
      </p:sp>
      <p:sp>
        <p:nvSpPr>
          <p:cNvPr id="22" name="TextBox 21">
            <a:extLst>
              <a:ext uri="{FF2B5EF4-FFF2-40B4-BE49-F238E27FC236}">
                <a16:creationId xmlns:a16="http://schemas.microsoft.com/office/drawing/2014/main" id="{07B68282-C241-ECDA-7C85-1CAD4A2E7A04}"/>
              </a:ext>
            </a:extLst>
          </p:cNvPr>
          <p:cNvSpPr txBox="1"/>
          <p:nvPr/>
        </p:nvSpPr>
        <p:spPr>
          <a:xfrm>
            <a:off x="3467514" y="1287265"/>
            <a:ext cx="6343236" cy="1761572"/>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146:7 says that God vindicates the oppressed and “gives food to the hungry.” These words are also reflected in Mary’s song of praise, found in Luke‘s Gospel (1:46–55).</a:t>
            </a:r>
            <a:endParaRPr lang="en-US" sz="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sovereign God of Psalm 146 came to earth in the form of a servant. Through Jesus’ ministry, God has “lifted up the humble” and “filled the hungry with good things” (Luke 1:52–53). The song of Mary rebukes the arrogance of rulers. God “brought down rulers from their thrones” and “sent the rich away empty.”</a:t>
            </a:r>
          </a:p>
        </p:txBody>
      </p:sp>
      <p:sp>
        <p:nvSpPr>
          <p:cNvPr id="18" name="TextBox 17">
            <a:extLst>
              <a:ext uri="{FF2B5EF4-FFF2-40B4-BE49-F238E27FC236}">
                <a16:creationId xmlns:a16="http://schemas.microsoft.com/office/drawing/2014/main" id="{1E234BCA-7610-C7D4-12A4-F38C73E91BE0}"/>
              </a:ext>
            </a:extLst>
          </p:cNvPr>
          <p:cNvSpPr txBox="1"/>
          <p:nvPr/>
        </p:nvSpPr>
        <p:spPr>
          <a:xfrm>
            <a:off x="317984" y="1287265"/>
            <a:ext cx="3038475" cy="4463722"/>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Lord reigns” (v. 10) is found in 93:1; 96:10; 97:1; and 99:1. Think of it: the sovereign Lord of the universe is our loving heavenly Father! Not only does the Lord reign over the nations (47:8), but we can ‘reign in life’ through Jesus Christ as we yield to Him and walk in the Spirit (Rom. 5:17). We are now seated with Christ in the heavenlies (Eph. 1:18–23; 2:4–10; Col. 3:1–4), and the throne of the universe is to us a throne of grace (Heb. 4:14–16). We ‘reign in life’ as, by faith, we draw upon our spiritual resources in Christ and together with Him make decisions and exercise ministry. (</a:t>
            </a:r>
            <a:r>
              <a:rPr lang="en-US" sz="1400" b="1" i="1" kern="100"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Wiersbe</a:t>
            </a:r>
            <a:r>
              <a:rPr lang="en-US" sz="14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Bible Commentary: Old Testament</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1047).</a:t>
            </a:r>
          </a:p>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pic>
        <p:nvPicPr>
          <p:cNvPr id="26" name="Picture 25">
            <a:extLst>
              <a:ext uri="{FF2B5EF4-FFF2-40B4-BE49-F238E27FC236}">
                <a16:creationId xmlns:a16="http://schemas.microsoft.com/office/drawing/2014/main" id="{59DF556D-0958-029A-BB2B-17DF596048BB}"/>
              </a:ext>
            </a:extLst>
          </p:cNvPr>
          <p:cNvPicPr>
            <a:picLocks noChangeAspect="1"/>
          </p:cNvPicPr>
          <p:nvPr/>
        </p:nvPicPr>
        <p:blipFill>
          <a:blip r:embed="rId4">
            <a:extLst>
              <a:ext uri="{28A0092B-C50C-407E-A947-70E740481C1C}">
                <a14:useLocalDpi xmlns:a14="http://schemas.microsoft.com/office/drawing/2010/main" val="0"/>
              </a:ext>
            </a:extLst>
          </a:blip>
          <a:srcRect t="40069" r="-1" b="15485"/>
          <a:stretch/>
        </p:blipFill>
        <p:spPr>
          <a:xfrm>
            <a:off x="2628006" y="3219221"/>
            <a:ext cx="3358124" cy="2543575"/>
          </a:xfrm>
          <a:prstGeom prst="parallelogram">
            <a:avLst>
              <a:gd name="adj" fmla="val 45967"/>
            </a:avLst>
          </a:prstGeom>
        </p:spPr>
      </p:pic>
      <p:sp>
        <p:nvSpPr>
          <p:cNvPr id="23" name="Footer Placeholder 9">
            <a:extLst>
              <a:ext uri="{FF2B5EF4-FFF2-40B4-BE49-F238E27FC236}">
                <a16:creationId xmlns:a16="http://schemas.microsoft.com/office/drawing/2014/main" id="{0F12D2F0-8F8D-1394-F045-A4DA1209FC28}"/>
              </a:ext>
            </a:extLst>
          </p:cNvPr>
          <p:cNvSpPr txBox="1">
            <a:spLocks/>
          </p:cNvSpPr>
          <p:nvPr/>
        </p:nvSpPr>
        <p:spPr>
          <a:xfrm>
            <a:off x="5229223" y="3220799"/>
            <a:ext cx="2100402"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900" b="1" cap="small" dirty="0">
                <a:effectLst>
                  <a:outerShdw blurRad="38100" dist="38100" dir="2700000" algn="tl">
                    <a:srgbClr val="000000">
                      <a:alpha val="43137"/>
                    </a:srgbClr>
                  </a:outerShdw>
                </a:effectLst>
                <a:latin typeface="Gotham Medium" panose="02000604030000020004"/>
              </a:rPr>
              <a:t>Praise the Lord!</a:t>
            </a:r>
          </a:p>
        </p:txBody>
      </p:sp>
      <p:sp>
        <p:nvSpPr>
          <p:cNvPr id="24" name="TextBox 23">
            <a:extLst>
              <a:ext uri="{FF2B5EF4-FFF2-40B4-BE49-F238E27FC236}">
                <a16:creationId xmlns:a16="http://schemas.microsoft.com/office/drawing/2014/main" id="{1F41B23A-9F5F-0D02-068D-1F1D200BD2FC}"/>
              </a:ext>
            </a:extLst>
          </p:cNvPr>
          <p:cNvSpPr txBox="1"/>
          <p:nvPr/>
        </p:nvSpPr>
        <p:spPr>
          <a:xfrm>
            <a:off x="5229223" y="3609541"/>
            <a:ext cx="4723293" cy="2156744"/>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Some translations of Psalm 150 have the word “hallelujah” in verses 1 and 6. This comes from a Hebrew verb that means “to praise.” In “hallelujah,” the verb is paired with the name, Yah. This is a shortened form of Yahweh—the revealed covenant name of God. The phrase in Hebrew (</a:t>
            </a:r>
            <a:r>
              <a:rPr lang="en-US" sz="1400" b="1" kern="100"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halelu</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Yah) means “Praise Yahweh!” These words appear 33 times in the Psalter. In the New Testament, the word “hallelujah” occurs four times, all in Revelation 19:1–6. Some have called that chapter a “Hallelujah Chorus” of the New Testament.</a:t>
            </a:r>
          </a:p>
        </p:txBody>
      </p:sp>
    </p:spTree>
    <p:extLst>
      <p:ext uri="{BB962C8B-B14F-4D97-AF65-F5344CB8AC3E}">
        <p14:creationId xmlns:p14="http://schemas.microsoft.com/office/powerpoint/2010/main" val="24872464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D35A99-19DF-70F7-A6EE-1E4FAFF00916}"/>
              </a:ext>
            </a:extLst>
          </p:cNvPr>
          <p:cNvSpPr/>
          <p:nvPr/>
        </p:nvSpPr>
        <p:spPr>
          <a:xfrm>
            <a:off x="564511" y="829974"/>
            <a:ext cx="11581132" cy="6028026"/>
          </a:xfrm>
          <a:prstGeom prst="rect">
            <a:avLst/>
          </a:prstGeom>
          <a:blipFill dpi="0" rotWithShape="1">
            <a:blip r:embed="rId3">
              <a:alphaModFix amt="17000"/>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725408" y="190239"/>
            <a:ext cx="8827666" cy="655637"/>
          </a:xfrm>
        </p:spPr>
        <p:txBody>
          <a:bodyPr>
            <a:noAutofit/>
          </a:bodyPr>
          <a:lstStyle/>
          <a:p>
            <a:pPr marL="0" marR="0" algn="ctr">
              <a:lnSpc>
                <a:spcPct val="107000"/>
              </a:lnSpc>
              <a:spcBef>
                <a:spcPts val="0"/>
              </a:spcBef>
              <a:spcAft>
                <a:spcPts val="0"/>
              </a:spcAft>
            </a:pPr>
            <a:r>
              <a:rPr lang="en-US" sz="3200" b="1" cap="small"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Refusing to Trust in People - Psalm 146:1–4 KJV</a:t>
            </a:r>
          </a:p>
        </p:txBody>
      </p:sp>
      <p:sp>
        <p:nvSpPr>
          <p:cNvPr id="2" name="Rectangle 1">
            <a:extLst>
              <a:ext uri="{FF2B5EF4-FFF2-40B4-BE49-F238E27FC236}">
                <a16:creationId xmlns:a16="http://schemas.microsoft.com/office/drawing/2014/main" id="{3617434A-40E9-56B8-F861-A99E6634EF99}"/>
              </a:ext>
            </a:extLst>
          </p:cNvPr>
          <p:cNvSpPr/>
          <p:nvPr/>
        </p:nvSpPr>
        <p:spPr>
          <a:xfrm>
            <a:off x="657201" y="1025236"/>
            <a:ext cx="11408501" cy="5832764"/>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60745" y="1025236"/>
            <a:ext cx="5967885" cy="3846921"/>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Praise ye the LORD. Praise the LORD, O my soul.</a:t>
            </a:r>
          </a:p>
          <a:p>
            <a:pPr marL="0" marR="0" indent="0">
              <a:lnSpc>
                <a:spcPct val="100000"/>
              </a:lnSpc>
              <a:spcBef>
                <a:spcPts val="6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While I live will I praise the LORD: I will sing praises unto my God while I have any being.</a:t>
            </a:r>
          </a:p>
          <a:p>
            <a:pPr marL="0" marR="0" indent="0">
              <a:lnSpc>
                <a:spcPct val="100000"/>
              </a:lnSpc>
              <a:spcBef>
                <a:spcPts val="6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Put not your trust in princes, nor in the son of man, in whom there is no help.</a:t>
            </a:r>
          </a:p>
          <a:p>
            <a:pPr marL="0" marR="0" indent="0">
              <a:lnSpc>
                <a:spcPct val="100000"/>
              </a:lnSpc>
              <a:spcBef>
                <a:spcPts val="6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His breath </a:t>
            </a:r>
            <a:r>
              <a:rPr lang="en-US" sz="28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goeth</a:t>
            </a: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forth, he returneth to his earth; in that very day his thoughts perish.</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834669" y="1072730"/>
            <a:ext cx="4989030" cy="3799427"/>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encourages both himself and others to praise God.</a:t>
            </a:r>
          </a:p>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Praise is a lifelong activity.</a:t>
            </a:r>
          </a:p>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 shouldn’t put our trust in earthly leaders, whose power is temporary.</a:t>
            </a:r>
          </a:p>
        </p:txBody>
      </p: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599115" y="829974"/>
            <a:ext cx="111556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64115" y="3954836"/>
            <a:ext cx="621792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2EDB5640-B408-C192-A3DD-393AE838C6C5}"/>
              </a:ext>
            </a:extLst>
          </p:cNvPr>
          <p:cNvSpPr txBox="1">
            <a:spLocks/>
          </p:cNvSpPr>
          <p:nvPr/>
        </p:nvSpPr>
        <p:spPr>
          <a:xfrm>
            <a:off x="11300175" y="6198898"/>
            <a:ext cx="1047047" cy="762000"/>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12</a:t>
            </a:fld>
            <a:endParaRPr lang="en-US" sz="2200"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29555818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783494" y="190239"/>
            <a:ext cx="11408506" cy="655637"/>
          </a:xfrm>
        </p:spPr>
        <p:txBody>
          <a:bodyPr>
            <a:noAutofit/>
          </a:bodyPr>
          <a:lstStyle/>
          <a:p>
            <a:pPr marL="0" marR="0">
              <a:lnSpc>
                <a:spcPct val="107000"/>
              </a:lnSpc>
              <a:spcBef>
                <a:spcPts val="0"/>
              </a:spcBef>
              <a:spcAft>
                <a:spcPts val="0"/>
              </a:spcAft>
            </a:pPr>
            <a:r>
              <a:rPr lang="en-US" sz="3200" b="1" cap="small"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Depending Exclusively on God - Psalm 146:5–10 KJV</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829974"/>
            <a:ext cx="111556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69547" y="3954836"/>
            <a:ext cx="621792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
        <p:nvSpPr>
          <p:cNvPr id="10" name="Rectangle 9">
            <a:extLst>
              <a:ext uri="{FF2B5EF4-FFF2-40B4-BE49-F238E27FC236}">
                <a16:creationId xmlns:a16="http://schemas.microsoft.com/office/drawing/2014/main" id="{134AEDED-7AFF-2CFC-E1CD-905B7F0BC228}"/>
              </a:ext>
            </a:extLst>
          </p:cNvPr>
          <p:cNvSpPr/>
          <p:nvPr/>
        </p:nvSpPr>
        <p:spPr>
          <a:xfrm>
            <a:off x="564511" y="829974"/>
            <a:ext cx="11581132" cy="6028026"/>
          </a:xfrm>
          <a:prstGeom prst="rect">
            <a:avLst/>
          </a:prstGeom>
          <a:blipFill dpi="0" rotWithShape="1">
            <a:blip r:embed="rId3">
              <a:alphaModFix amt="17000"/>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686716" y="1025236"/>
            <a:ext cx="2866350" cy="3799427"/>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Clr>
                <a:schemeClr val="tx1"/>
              </a:buClr>
              <a:buFont typeface="Wingdings" panose="05000000000000000000" pitchFamily="2" charset="2"/>
              <a:buChar char="Ø"/>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was faithful to the psalmist’s ancestors who trusted Him.</a:t>
            </a:r>
          </a:p>
          <a:p>
            <a:pPr>
              <a:lnSpc>
                <a:spcPct val="100000"/>
              </a:lnSpc>
              <a:spcBef>
                <a:spcPts val="600"/>
              </a:spcBef>
              <a:spcAft>
                <a:spcPts val="600"/>
              </a:spcAft>
              <a:buClr>
                <a:schemeClr val="tx1"/>
              </a:buClr>
              <a:buFont typeface="Wingdings" panose="05000000000000000000" pitchFamily="2" charset="2"/>
              <a:buChar char="Ø"/>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shows faithfulness as the maker and sustainer of all creation.</a:t>
            </a:r>
          </a:p>
          <a:p>
            <a:pPr>
              <a:lnSpc>
                <a:spcPct val="100000"/>
              </a:lnSpc>
              <a:spcBef>
                <a:spcPts val="600"/>
              </a:spcBef>
              <a:spcAft>
                <a:spcPts val="600"/>
              </a:spcAft>
              <a:buClr>
                <a:schemeClr val="tx1"/>
              </a:buClr>
              <a:buFont typeface="Wingdings" panose="05000000000000000000" pitchFamily="2" charset="2"/>
              <a:buChar char="Ø"/>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is faithful to all the different categories of oppressed, powerless people.</a:t>
            </a:r>
          </a:p>
          <a:p>
            <a:pPr>
              <a:lnSpc>
                <a:spcPct val="100000"/>
              </a:lnSpc>
              <a:spcBef>
                <a:spcPts val="600"/>
              </a:spcBef>
              <a:spcAft>
                <a:spcPts val="600"/>
              </a:spcAft>
              <a:buClr>
                <a:schemeClr val="tx1"/>
              </a:buClr>
              <a:buFont typeface="Wingdings" panose="05000000000000000000" pitchFamily="2" charset="2"/>
              <a:buChar char="Ø"/>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will be faithful to all future generations.</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60745" y="1025236"/>
            <a:ext cx="5967885" cy="3846921"/>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Clr>
                <a:schemeClr val="bg1"/>
              </a:buClr>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5 Happy is he that hath the God of Jacob for his help, whose hope is in the LORD his God:</a:t>
            </a:r>
          </a:p>
          <a:p>
            <a:pPr marL="0" indent="0">
              <a:lnSpc>
                <a:spcPct val="100000"/>
              </a:lnSpc>
              <a:spcBef>
                <a:spcPts val="600"/>
              </a:spcBef>
              <a:spcAft>
                <a:spcPts val="600"/>
              </a:spcAft>
              <a:buClr>
                <a:schemeClr val="bg1"/>
              </a:buClr>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6 Which made heaven, and earth, the sea, and all that therein is: which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keepeth</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truth forever:</a:t>
            </a:r>
          </a:p>
          <a:p>
            <a:pPr marL="0" indent="0">
              <a:lnSpc>
                <a:spcPct val="100000"/>
              </a:lnSpc>
              <a:spcBef>
                <a:spcPts val="600"/>
              </a:spcBef>
              <a:spcAft>
                <a:spcPts val="600"/>
              </a:spcAft>
              <a:buClr>
                <a:schemeClr val="bg1"/>
              </a:buClr>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7 Which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executeth</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judgment for the oppressed: which giveth food to the hungry. The Lord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looseth</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the prisoners:</a:t>
            </a:r>
          </a:p>
          <a:p>
            <a:pPr marL="0" indent="0">
              <a:lnSpc>
                <a:spcPct val="100000"/>
              </a:lnSpc>
              <a:spcBef>
                <a:spcPts val="600"/>
              </a:spcBef>
              <a:spcAft>
                <a:spcPts val="600"/>
              </a:spcAft>
              <a:buClr>
                <a:schemeClr val="bg1"/>
              </a:buClr>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8 The LORD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openeth</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the eyes of the blind: the LORD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raiseth</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them that are bowed down: the Lord loveth the righteous:</a:t>
            </a:r>
          </a:p>
          <a:p>
            <a:pPr marL="0" indent="0">
              <a:lnSpc>
                <a:spcPct val="100000"/>
              </a:lnSpc>
              <a:spcBef>
                <a:spcPts val="600"/>
              </a:spcBef>
              <a:spcAft>
                <a:spcPts val="600"/>
              </a:spcAft>
              <a:buClr>
                <a:schemeClr val="bg1"/>
              </a:buClr>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9 The LORD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preserveth</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the strangers; he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relieveth</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the fatherless and widow: but the way of the wicked he </a:t>
            </a:r>
            <a:r>
              <a:rPr lang="en-US" b="1" dirty="0" err="1">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turneth</a:t>
            </a: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upside down.</a:t>
            </a:r>
          </a:p>
          <a:p>
            <a:pPr marL="0" indent="0">
              <a:lnSpc>
                <a:spcPct val="100000"/>
              </a:lnSpc>
              <a:spcBef>
                <a:spcPts val="600"/>
              </a:spcBef>
              <a:spcAft>
                <a:spcPts val="600"/>
              </a:spcAft>
              <a:buClr>
                <a:schemeClr val="bg1"/>
              </a:buClr>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10 The LORD shall reign forever, even thy God, O Zion, unto all generations. Praise ye the LORD.</a:t>
            </a:r>
          </a:p>
        </p:txBody>
      </p:sp>
      <p:sp>
        <p:nvSpPr>
          <p:cNvPr id="7" name="Slide Number Placeholder 5">
            <a:extLst>
              <a:ext uri="{FF2B5EF4-FFF2-40B4-BE49-F238E27FC236}">
                <a16:creationId xmlns:a16="http://schemas.microsoft.com/office/drawing/2014/main" id="{4DF7987F-D035-F388-C1FF-ED6DCDCBB060}"/>
              </a:ext>
            </a:extLst>
          </p:cNvPr>
          <p:cNvSpPr txBox="1">
            <a:spLocks/>
          </p:cNvSpPr>
          <p:nvPr/>
        </p:nvSpPr>
        <p:spPr>
          <a:xfrm>
            <a:off x="11305990" y="203078"/>
            <a:ext cx="1013782" cy="762000"/>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13</a:t>
            </a:fld>
            <a:endParaRPr lang="en-US" sz="2200"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783494" y="190239"/>
            <a:ext cx="11408506" cy="655637"/>
          </a:xfrm>
        </p:spPr>
        <p:txBody>
          <a:bodyPr>
            <a:noAutofit/>
          </a:bodyPr>
          <a:lstStyle/>
          <a:p>
            <a:pPr marL="0" marR="0">
              <a:lnSpc>
                <a:spcPct val="107000"/>
              </a:lnSpc>
              <a:spcBef>
                <a:spcPts val="0"/>
              </a:spcBef>
              <a:spcAft>
                <a:spcPts val="0"/>
              </a:spcAft>
            </a:pPr>
            <a:r>
              <a:rPr lang="en-US" sz="3200" b="1" cap="small"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Praising the Lord - Psalm 150:1–6 KJV</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829974"/>
            <a:ext cx="111556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69547" y="3954836"/>
            <a:ext cx="621792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
        <p:nvSpPr>
          <p:cNvPr id="10" name="Rectangle 9">
            <a:extLst>
              <a:ext uri="{FF2B5EF4-FFF2-40B4-BE49-F238E27FC236}">
                <a16:creationId xmlns:a16="http://schemas.microsoft.com/office/drawing/2014/main" id="{134AEDED-7AFF-2CFC-E1CD-905B7F0BC228}"/>
              </a:ext>
            </a:extLst>
          </p:cNvPr>
          <p:cNvSpPr/>
          <p:nvPr/>
        </p:nvSpPr>
        <p:spPr>
          <a:xfrm>
            <a:off x="610868" y="829975"/>
            <a:ext cx="11581132" cy="6028026"/>
          </a:xfrm>
          <a:prstGeom prst="rect">
            <a:avLst/>
          </a:prstGeom>
          <a:blipFill dpi="0" rotWithShape="1">
            <a:blip r:embed="rId3">
              <a:alphaModFix amt="17000"/>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686716" y="1025236"/>
            <a:ext cx="2866350" cy="3799427"/>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Clr>
                <a:schemeClr val="tx1"/>
              </a:buClr>
              <a:buFont typeface="Wingdings" panose="05000000000000000000" pitchFamily="2" charset="2"/>
              <a:buChar char="Ø"/>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Praise God for what happens on earth and in heaven.</a:t>
            </a:r>
          </a:p>
          <a:p>
            <a:pPr>
              <a:lnSpc>
                <a:spcPct val="100000"/>
              </a:lnSpc>
              <a:spcBef>
                <a:spcPts val="600"/>
              </a:spcBef>
              <a:spcAft>
                <a:spcPts val="600"/>
              </a:spcAft>
              <a:buClr>
                <a:schemeClr val="tx1"/>
              </a:buClr>
              <a:buFont typeface="Wingdings" panose="05000000000000000000" pitchFamily="2" charset="2"/>
              <a:buChar char="Ø"/>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He is to be praised for His power and greatness.</a:t>
            </a:r>
          </a:p>
          <a:p>
            <a:pPr>
              <a:lnSpc>
                <a:spcPct val="100000"/>
              </a:lnSpc>
              <a:spcBef>
                <a:spcPts val="600"/>
              </a:spcBef>
              <a:spcAft>
                <a:spcPts val="600"/>
              </a:spcAft>
              <a:buClr>
                <a:schemeClr val="tx1"/>
              </a:buClr>
              <a:buFont typeface="Wingdings" panose="05000000000000000000" pitchFamily="2" charset="2"/>
              <a:buChar char="Ø"/>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He is to be praised with music, instruments, and dancing.</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60745" y="1025236"/>
            <a:ext cx="5967885" cy="3846921"/>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Clr>
                <a:schemeClr val="bg1"/>
              </a:buClr>
              <a:buNone/>
            </a:pPr>
            <a:r>
              <a:rPr lang="en-US" sz="232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 Praise ye the LORD. Praise God in his sanctuary: praise him in the firmament of his power.</a:t>
            </a:r>
          </a:p>
          <a:p>
            <a:pPr marL="0" indent="0">
              <a:lnSpc>
                <a:spcPct val="100000"/>
              </a:lnSpc>
              <a:spcBef>
                <a:spcPts val="600"/>
              </a:spcBef>
              <a:spcAft>
                <a:spcPts val="600"/>
              </a:spcAft>
              <a:buClr>
                <a:schemeClr val="bg1"/>
              </a:buClr>
              <a:buNone/>
            </a:pPr>
            <a:r>
              <a:rPr lang="en-US" sz="232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2 Praise him for his mighty acts: praise him according to his excellent greatness.</a:t>
            </a:r>
          </a:p>
          <a:p>
            <a:pPr marL="0" indent="0">
              <a:lnSpc>
                <a:spcPct val="100000"/>
              </a:lnSpc>
              <a:spcBef>
                <a:spcPts val="600"/>
              </a:spcBef>
              <a:spcAft>
                <a:spcPts val="600"/>
              </a:spcAft>
              <a:buClr>
                <a:schemeClr val="bg1"/>
              </a:buClr>
              <a:buNone/>
            </a:pPr>
            <a:r>
              <a:rPr lang="en-US" sz="232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3 Praise him with the sound of the trumpet: praise him with the psaltery and harp.</a:t>
            </a:r>
          </a:p>
          <a:p>
            <a:pPr marL="0" indent="0">
              <a:lnSpc>
                <a:spcPct val="100000"/>
              </a:lnSpc>
              <a:spcBef>
                <a:spcPts val="600"/>
              </a:spcBef>
              <a:spcAft>
                <a:spcPts val="600"/>
              </a:spcAft>
              <a:buClr>
                <a:schemeClr val="bg1"/>
              </a:buClr>
              <a:buNone/>
            </a:pPr>
            <a:r>
              <a:rPr lang="en-US" sz="232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4 Praise him with the timbrel and dance: praise him with stringed instruments and organs.</a:t>
            </a:r>
          </a:p>
          <a:p>
            <a:pPr marL="0" indent="0">
              <a:lnSpc>
                <a:spcPct val="100000"/>
              </a:lnSpc>
              <a:spcBef>
                <a:spcPts val="600"/>
              </a:spcBef>
              <a:spcAft>
                <a:spcPts val="600"/>
              </a:spcAft>
              <a:buClr>
                <a:schemeClr val="bg1"/>
              </a:buClr>
              <a:buNone/>
            </a:pPr>
            <a:r>
              <a:rPr lang="en-US" sz="232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5 Praise him upon the loud cymbals: praise him upon the high-sounding cymbals.</a:t>
            </a:r>
          </a:p>
          <a:p>
            <a:pPr marL="0" indent="0">
              <a:lnSpc>
                <a:spcPct val="100000"/>
              </a:lnSpc>
              <a:spcBef>
                <a:spcPts val="600"/>
              </a:spcBef>
              <a:spcAft>
                <a:spcPts val="600"/>
              </a:spcAft>
              <a:buClr>
                <a:schemeClr val="bg1"/>
              </a:buClr>
              <a:buNone/>
            </a:pPr>
            <a:r>
              <a:rPr lang="en-US" sz="232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6 Let everything that hath breath praise the LORD. Praise ye the LORD.</a:t>
            </a:r>
          </a:p>
        </p:txBody>
      </p:sp>
      <p:sp>
        <p:nvSpPr>
          <p:cNvPr id="7" name="Slide Number Placeholder 5">
            <a:extLst>
              <a:ext uri="{FF2B5EF4-FFF2-40B4-BE49-F238E27FC236}">
                <a16:creationId xmlns:a16="http://schemas.microsoft.com/office/drawing/2014/main" id="{4DF7987F-D035-F388-C1FF-ED6DCDCBB060}"/>
              </a:ext>
            </a:extLst>
          </p:cNvPr>
          <p:cNvSpPr txBox="1">
            <a:spLocks/>
          </p:cNvSpPr>
          <p:nvPr/>
        </p:nvSpPr>
        <p:spPr>
          <a:xfrm>
            <a:off x="11305990" y="203078"/>
            <a:ext cx="1013782" cy="762000"/>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14</a:t>
            </a:fld>
            <a:endParaRPr lang="en-US" sz="2200"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28013483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32139" y="1077378"/>
            <a:ext cx="10972800" cy="5337359"/>
          </a:xfrm>
          <a:prstGeom prst="rect">
            <a:avLst/>
          </a:prstGeom>
          <a:blipFill>
            <a:blip r:embed="rId3">
              <a:duotone>
                <a:schemeClr val="accent1">
                  <a:shade val="45000"/>
                  <a:satMod val="135000"/>
                </a:schemeClr>
                <a:prstClr val="white"/>
              </a:duotone>
              <a:alphaModFix amt="35000"/>
              <a:extLst>
                <a:ext uri="{BEBA8EAE-BF5A-486C-A8C5-ECC9F3942E4B}">
                  <a14:imgProps xmlns:a14="http://schemas.microsoft.com/office/drawing/2010/main">
                    <a14:imgLayer r:embed="rId4">
                      <a14:imgEffect>
                        <a14:artisticPaintStrokes/>
                      </a14:imgEffect>
                    </a14:imgLayer>
                  </a14:imgProps>
                </a:ext>
              </a:extLst>
            </a:blip>
            <a:stretch>
              <a:fillRect t="-5791" r="2940" b="27"/>
            </a:stretch>
          </a:blip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832139" y="240274"/>
            <a:ext cx="10525991" cy="532903"/>
          </a:xfrm>
          <a:prstGeom prst="rect">
            <a:avLst/>
          </a:prstGeom>
          <a:solidFill>
            <a:srgbClr val="C00000"/>
          </a:solidFill>
          <a:ln>
            <a:solidFill>
              <a:srgbClr val="C00000"/>
            </a:solidFill>
          </a:ln>
        </p:spPr>
        <p:txBody>
          <a:bodyPr wrap="square">
            <a:spAutoFit/>
          </a:body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649474" y="315510"/>
            <a:ext cx="8119407" cy="407035"/>
          </a:xfrm>
          <a:prstGeom prst="rect">
            <a:avLst/>
          </a:prstGeom>
          <a:noFill/>
        </p:spPr>
        <p:txBody>
          <a:bodyPr wrap="square">
            <a:spAutoFit/>
          </a:bodyPr>
          <a:lstStyle/>
          <a:p>
            <a:pPr marL="0" marR="0">
              <a:lnSpc>
                <a:spcPct val="107000"/>
              </a:lnSpc>
              <a:spcBef>
                <a:spcPts val="0"/>
              </a:spcBef>
              <a:spcAft>
                <a:spcPts val="0"/>
              </a:spcAft>
            </a:pPr>
            <a:r>
              <a:rPr lang="en-US" sz="2000" b="1" kern="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Identify ways God’s people can praise Him even when life is difficult.</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20683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832139" y="665325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848534" y="76309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AE6FF2D-9008-DA10-C55A-D70B35281877}"/>
              </a:ext>
            </a:extLst>
          </p:cNvPr>
          <p:cNvSpPr/>
          <p:nvPr/>
        </p:nvSpPr>
        <p:spPr>
          <a:xfrm>
            <a:off x="931532" y="1128464"/>
            <a:ext cx="10774014" cy="5144493"/>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a:lnSpc>
                <a:spcPct val="107000"/>
              </a:lnSpc>
              <a:spcBef>
                <a:spcPts val="0"/>
              </a:spcBef>
              <a:spcAft>
                <a:spcPts val="0"/>
              </a:spcAft>
            </a:pPr>
            <a:r>
              <a:rPr lang="en-US" sz="2800" b="1" u="heavy" kern="0"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Trust Him!</a:t>
            </a:r>
            <a:endParaRPr lang="en-US" sz="1050" b="1" u="heavy" kern="0"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For as long as Kelly could remember, she had loved kids. When she was four years old, she would beg her mom to let her hold her baby brother. And when she entered college, she’d tell her friends that all she wanted was to be a mother someday.</a:t>
            </a:r>
            <a:endPar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But now, she was in her mid-40s. She was single, and had no kids of her own. For a long time, she resented God. She was disappointed in Him. Hadn’t she prayed for years to be a mother? Her prayers often seemed to be more in line with solemn laments than joyful worship. Kelly confessed her pent up feelings to her friend Amanda over dinner one night.</a:t>
            </a:r>
            <a:endPar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“I’ve heard of a camp nearby that serves children in foster care. What if you tried that out this summer?” Amanda said.</a:t>
            </a:r>
            <a:endPar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Kelly was hesitant, but she agreed. When she began working at the camp, she praised God. She finally felt like she found her place. She could connect with the kids, love them, and teach them about Christ. She found some of her closest friends among her coworkers at the camp. She found people who shared the same love for children.</a:t>
            </a:r>
            <a:endPar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Kelly realized that God had given her a heart for children for a reason. Even though she never had kids of her own, she has dozens of kids to care for at the ministry.</a:t>
            </a:r>
            <a:endPar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She worshiped God for all He had done in her life. He had provided for her and had comforted her. He was her help, even when she struggled to praise Him with joy.</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p:txBody>
      </p:sp>
      <p:sp>
        <p:nvSpPr>
          <p:cNvPr id="5" name="Slide Number Placeholder 5">
            <a:extLst>
              <a:ext uri="{FF2B5EF4-FFF2-40B4-BE49-F238E27FC236}">
                <a16:creationId xmlns:a16="http://schemas.microsoft.com/office/drawing/2014/main" id="{55B937E3-F386-EA7A-3076-AF88423859E2}"/>
              </a:ext>
            </a:extLst>
          </p:cNvPr>
          <p:cNvSpPr>
            <a:spLocks noGrp="1"/>
          </p:cNvSpPr>
          <p:nvPr>
            <p:ph type="sldNum" sz="quarter" idx="12"/>
          </p:nvPr>
        </p:nvSpPr>
        <p:spPr>
          <a:xfrm>
            <a:off x="10879576" y="62263"/>
            <a:ext cx="989897" cy="762000"/>
          </a:xfrm>
        </p:spPr>
        <p:txBody>
          <a:bodyPr>
            <a:normAutofit/>
          </a:body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15</a:t>
            </a:fld>
            <a:endParaRPr lang="en-US" sz="2200"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32139" y="1077378"/>
            <a:ext cx="10972800" cy="5337359"/>
          </a:xfrm>
          <a:prstGeom prst="rect">
            <a:avLst/>
          </a:prstGeom>
          <a:blipFill>
            <a:blip r:embed="rId3">
              <a:duotone>
                <a:schemeClr val="accent1">
                  <a:shade val="45000"/>
                  <a:satMod val="135000"/>
                </a:schemeClr>
                <a:prstClr val="white"/>
              </a:duotone>
              <a:alphaModFix amt="35000"/>
              <a:extLst>
                <a:ext uri="{BEBA8EAE-BF5A-486C-A8C5-ECC9F3942E4B}">
                  <a14:imgProps xmlns:a14="http://schemas.microsoft.com/office/drawing/2010/main">
                    <a14:imgLayer r:embed="rId4">
                      <a14:imgEffect>
                        <a14:artisticPaintStrokes/>
                      </a14:imgEffect>
                    </a14:imgLayer>
                  </a14:imgProps>
                </a:ext>
              </a:extLst>
            </a:blip>
            <a:stretch>
              <a:fillRect t="-5791" r="2940" b="27"/>
            </a:stretch>
          </a:blip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832139" y="240274"/>
            <a:ext cx="10525991" cy="532903"/>
          </a:xfrm>
          <a:prstGeom prst="rect">
            <a:avLst/>
          </a:prstGeom>
          <a:solidFill>
            <a:srgbClr val="C00000"/>
          </a:solidFill>
          <a:ln>
            <a:solidFill>
              <a:srgbClr val="C00000"/>
            </a:solidFill>
          </a:ln>
        </p:spPr>
        <p:txBody>
          <a:bodyPr wrap="square">
            <a:spAutoFit/>
          </a:body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649474" y="315510"/>
            <a:ext cx="8119407" cy="407035"/>
          </a:xfrm>
          <a:prstGeom prst="rect">
            <a:avLst/>
          </a:prstGeom>
          <a:noFill/>
        </p:spPr>
        <p:txBody>
          <a:bodyPr wrap="square">
            <a:spAutoFit/>
          </a:bodyPr>
          <a:lstStyle/>
          <a:p>
            <a:pPr marL="0" marR="0">
              <a:lnSpc>
                <a:spcPct val="107000"/>
              </a:lnSpc>
              <a:spcBef>
                <a:spcPts val="0"/>
              </a:spcBef>
              <a:spcAft>
                <a:spcPts val="0"/>
              </a:spcAft>
            </a:pPr>
            <a:r>
              <a:rPr lang="en-US" sz="2000" b="1" kern="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Identify ways God’s people can praise Him even when life is difficult.</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20683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832139" y="665325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848534" y="76309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AE6FF2D-9008-DA10-C55A-D70B35281877}"/>
              </a:ext>
            </a:extLst>
          </p:cNvPr>
          <p:cNvSpPr/>
          <p:nvPr/>
        </p:nvSpPr>
        <p:spPr>
          <a:xfrm>
            <a:off x="931532" y="1128464"/>
            <a:ext cx="10774014" cy="5144493"/>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a:lnSpc>
                <a:spcPct val="107000"/>
              </a:lnSpc>
              <a:spcBef>
                <a:spcPts val="0"/>
              </a:spcBef>
              <a:spcAft>
                <a:spcPts val="0"/>
              </a:spcAft>
            </a:pPr>
            <a:r>
              <a:rPr lang="en-US" sz="2800" b="1" u="heavy" kern="0"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Trust Him!</a:t>
            </a:r>
          </a:p>
          <a:p>
            <a:pPr marL="0" marR="0">
              <a:lnSpc>
                <a:spcPct val="107000"/>
              </a:lnSpc>
              <a:spcBef>
                <a:spcPts val="0"/>
              </a:spcBef>
              <a:spcAft>
                <a:spcPts val="0"/>
              </a:spcAft>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10. Can you praise God if you struggle to trust Him?</a:t>
            </a:r>
          </a:p>
          <a:p>
            <a:pPr lvl="1"/>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Explain your answer.</a:t>
            </a:r>
          </a:p>
          <a:p>
            <a:pPr lvl="1">
              <a:lnSpc>
                <a:spcPct val="200000"/>
              </a:lnSpc>
            </a:pPr>
            <a:endParaRPr lang="en-US" sz="20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200000"/>
              </a:lnSpc>
            </a:pPr>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11. Why is praise for God mandatory?</a:t>
            </a:r>
          </a:p>
          <a:p>
            <a:pPr lvl="1">
              <a:lnSpc>
                <a:spcPct val="200000"/>
              </a:lnSpc>
            </a:pPr>
            <a:endParaRPr lang="en-US" sz="20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200000"/>
              </a:lnSpc>
            </a:pPr>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12. When have you seen bad situations be a cause for praise?</a:t>
            </a:r>
          </a:p>
          <a:p>
            <a:pPr lvl="1">
              <a:lnSpc>
                <a:spcPct val="107000"/>
              </a:lnSpc>
            </a:pPr>
            <a:endPar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5" name="Slide Number Placeholder 5">
            <a:extLst>
              <a:ext uri="{FF2B5EF4-FFF2-40B4-BE49-F238E27FC236}">
                <a16:creationId xmlns:a16="http://schemas.microsoft.com/office/drawing/2014/main" id="{55B937E3-F386-EA7A-3076-AF88423859E2}"/>
              </a:ext>
            </a:extLst>
          </p:cNvPr>
          <p:cNvSpPr>
            <a:spLocks noGrp="1"/>
          </p:cNvSpPr>
          <p:nvPr>
            <p:ph type="sldNum" sz="quarter" idx="12"/>
          </p:nvPr>
        </p:nvSpPr>
        <p:spPr>
          <a:xfrm>
            <a:off x="10879576" y="62263"/>
            <a:ext cx="989897" cy="762000"/>
          </a:xfrm>
        </p:spPr>
        <p:txBody>
          <a:bodyPr>
            <a:normAutofit/>
          </a:body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16</a:t>
            </a:fld>
            <a:endParaRPr lang="en-US" sz="2200"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935765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0000"/>
            <a:duotone>
              <a:schemeClr val="accent1">
                <a:shade val="45000"/>
                <a:satMod val="135000"/>
              </a:schemeClr>
              <a:prstClr val="white"/>
            </a:duotone>
            <a:lum/>
            <a:extLst>
              <a:ext uri="{BEBA8EAE-BF5A-486C-A8C5-ECC9F3942E4B}">
                <a14:imgProps xmlns:a14="http://schemas.microsoft.com/office/drawing/2010/main">
                  <a14:imgLayer r:embed="rId4">
                    <a14:imgEffect>
                      <a14:artisticPaintStrokes/>
                    </a14:imgEffect>
                  </a14:imgLayer>
                </a14:imgProps>
              </a:ext>
            </a:extLst>
          </a:blip>
          <a:srcRect/>
          <a:stretch>
            <a:fillRect t="-5791" r="2940" b="27"/>
          </a:stretch>
        </a:blipFill>
        <a:effectLst/>
      </p:bgPr>
    </p:bg>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510751215"/>
              </p:ext>
            </p:extLst>
          </p:nvPr>
        </p:nvGraphicFramePr>
        <p:xfrm>
          <a:off x="866274" y="1160044"/>
          <a:ext cx="10663117" cy="536994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2800516" y="3677875"/>
            <a:ext cx="5943600" cy="0"/>
          </a:xfrm>
          <a:prstGeom prst="line">
            <a:avLst/>
          </a:prstGeom>
          <a:ln w="127000">
            <a:solidFill>
              <a:srgbClr val="C00000"/>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602477" y="391618"/>
            <a:ext cx="11124668" cy="628914"/>
            <a:chOff x="0" y="55339"/>
            <a:chExt cx="9026157" cy="343792"/>
          </a:xfrm>
          <a:solidFill>
            <a:srgbClr val="C00000"/>
          </a:solidFill>
          <a:scene3d>
            <a:camera prst="orthographicFront">
              <a:rot lat="0" lon="0" rev="0"/>
            </a:camera>
            <a:lightRig rig="balanced" dir="t">
              <a:rot lat="0" lon="0" rev="87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noFill/>
            </a:ln>
            <a:effectLst>
              <a:outerShdw blurRad="44450" dist="27940" dir="5400000" algn="ctr">
                <a:srgbClr val="000000">
                  <a:alpha val="32000"/>
                </a:srgbClr>
              </a:outerShdw>
            </a:effectLst>
            <a:sp3d>
              <a:bevelT w="190500" h="381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effectLst>
                    <a:outerShdw blurRad="38100" dist="38100" dir="2700000" algn="tl">
                      <a:srgbClr val="000000">
                        <a:alpha val="43137"/>
                      </a:srgbClr>
                    </a:outerShdw>
                  </a:effectLst>
                  <a:latin typeface="Gotham Medium" panose="02000604030000020004"/>
                </a:rPr>
                <a:t>  Conclusion</a:t>
              </a:r>
              <a:endParaRPr lang="en-US" sz="3600" b="1" kern="1200" cap="small" dirty="0">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a:off x="4925040" y="6164868"/>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978524" y="6772878"/>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8D6FED4-1D7E-CEDC-22A6-45236E3253A0}"/>
              </a:ext>
            </a:extLst>
          </p:cNvPr>
          <p:cNvSpPr txBox="1"/>
          <p:nvPr/>
        </p:nvSpPr>
        <p:spPr>
          <a:xfrm>
            <a:off x="978524" y="2291061"/>
            <a:ext cx="9079874" cy="3406895"/>
          </a:xfrm>
          <a:prstGeom prst="rect">
            <a:avLst/>
          </a:prstGeom>
          <a:noFill/>
        </p:spPr>
        <p:txBody>
          <a:bodyPr wrap="square">
            <a:spAutoFit/>
          </a:bodyPr>
          <a:lstStyle/>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 was eager to praise my earthly father. I saw all that he did for me and how he cared for me, and I always looked up to him. Many of you likely can relate to that.</a:t>
            </a:r>
            <a:endParaRPr lang="en-US" sz="5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But we often fail to praise our Heavenly Father the same way. We take His blessings for granted, as though these were given to us by nature rather than a loving God. We brag about what someone has done for us, but we never share with others the ways that God shows His mercy toward us. In fact, we are prone to grumbling and complaining about how difficult the circumstances of life can be.</a:t>
            </a:r>
            <a:endParaRPr lang="en-US" sz="5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Psalms 146 and 150 exhort us to praise God for all the great deeds He has done and continues to do for us. When we gather together in praise of our heavenly Father, we not only align ourselves with the admonitions of Scripture, but we also grow in our intimacy with God and with other believers. Moreover, when we remind ourselves of and meditate on God’s gracious acts on our behalf, we grow in our gratitude toward God and our resistance to grumbling. We can come to appreciate God’s blessings more and find joy in our lives even in (or especially in) difficult circumstances.</a:t>
            </a:r>
          </a:p>
        </p:txBody>
      </p:sp>
      <p:sp>
        <p:nvSpPr>
          <p:cNvPr id="3" name="Slide Number Placeholder 5">
            <a:extLst>
              <a:ext uri="{FF2B5EF4-FFF2-40B4-BE49-F238E27FC236}">
                <a16:creationId xmlns:a16="http://schemas.microsoft.com/office/drawing/2014/main" id="{B17AB7AE-B76D-B09E-47F7-44531985A54B}"/>
              </a:ext>
            </a:extLst>
          </p:cNvPr>
          <p:cNvSpPr txBox="1">
            <a:spLocks/>
          </p:cNvSpPr>
          <p:nvPr/>
        </p:nvSpPr>
        <p:spPr>
          <a:xfrm>
            <a:off x="11473294" y="6062172"/>
            <a:ext cx="507701" cy="570516"/>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17</a:t>
            </a:fld>
            <a:endParaRPr lang="en-US" sz="2200"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large group of people in a large field&#10;&#10;Description automatically generated">
            <a:extLst>
              <a:ext uri="{FF2B5EF4-FFF2-40B4-BE49-F238E27FC236}">
                <a16:creationId xmlns:a16="http://schemas.microsoft.com/office/drawing/2014/main" id="{EA627387-874F-9A6B-9E4A-F72FB62C8CA2}"/>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t="30785" b="16887"/>
          <a:stretch/>
        </p:blipFill>
        <p:spPr>
          <a:xfrm>
            <a:off x="716559" y="822366"/>
            <a:ext cx="11475441" cy="592546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effectLst>
                <a:outerShdw blurRad="38100" dist="38100" dir="2700000" algn="tl">
                  <a:srgbClr val="000000">
                    <a:alpha val="43137"/>
                  </a:srgbClr>
                </a:outerShdw>
              </a:effectLst>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836502" y="30249"/>
            <a:ext cx="10678519" cy="769441"/>
          </a:xfrm>
          <a:prstGeom prst="rect">
            <a:avLst/>
          </a:prstGeom>
          <a:noFill/>
        </p:spPr>
        <p:txBody>
          <a:bodyPr wrap="square">
            <a:spAutoFit/>
          </a:bodyPr>
          <a:lstStyle/>
          <a:p>
            <a:r>
              <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 Response:</a:t>
            </a:r>
            <a:r>
              <a:rPr lang="en-US" sz="4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Live out your trust in Christ crucified</a:t>
            </a:r>
            <a:endPar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2C01810-1B81-4DB7-803B-568937633E50}"/>
              </a:ext>
            </a:extLst>
          </p:cNvPr>
          <p:cNvSpPr/>
          <p:nvPr/>
        </p:nvSpPr>
        <p:spPr>
          <a:xfrm>
            <a:off x="1199375" y="1804050"/>
            <a:ext cx="7398715" cy="4421723"/>
          </a:xfrm>
          <a:prstGeom prst="rect">
            <a:avLst/>
          </a:prstGeom>
          <a:solidFill>
            <a:schemeClr val="bg1">
              <a:alpha val="0"/>
            </a:scheme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400" b="1" u="sng"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If You Can’t Say Something Nice . . .</a:t>
            </a:r>
          </a:p>
          <a:p>
            <a:pPr lvl="1">
              <a:lnSpc>
                <a:spcPct val="107000"/>
              </a:lnSpc>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Did your mother ever say, “If you can’t say something nice, don’t say anything at all”? Does praise mean we always say only “nice” things to and about God? Many of the psalms express natural human emotions of confusion, fear, anger, and disappointment to and about God. But they go on to express faith in God—though things might seem hopeless, He will right every wrong.</a:t>
            </a:r>
          </a:p>
          <a:p>
            <a:pPr lvl="1">
              <a:lnSpc>
                <a:spcPct val="107000"/>
              </a:lnSpc>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rgbClr val="C00000"/>
          </a:solidFill>
          <a:ln w="635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48534" y="763095"/>
            <a:ext cx="10972800" cy="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44707D16-DD92-6FA7-D06D-0934C9F88EAC}"/>
              </a:ext>
            </a:extLst>
          </p:cNvPr>
          <p:cNvSpPr>
            <a:spLocks noGrp="1"/>
          </p:cNvSpPr>
          <p:nvPr>
            <p:ph type="sldNum" sz="quarter" idx="12"/>
          </p:nvPr>
        </p:nvSpPr>
        <p:spPr>
          <a:xfrm>
            <a:off x="10482521" y="60365"/>
            <a:ext cx="1523297" cy="762000"/>
          </a:xfrm>
        </p:spPr>
        <p:txBody>
          <a:bodyPr>
            <a:normAutofit/>
          </a:body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Arial Black" panose="020B0A04020102020204" pitchFamily="34" charset="0"/>
              </a:rPr>
              <a:pPr>
                <a:spcAft>
                  <a:spcPts val="600"/>
                </a:spcAft>
              </a:pPr>
              <a:t>18</a:t>
            </a:fld>
            <a:endParaRPr lang="en-US" sz="2200" b="1" cap="all" spc="100"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0000"/>
            <a:lum/>
          </a:blip>
          <a:srcRect/>
          <a:stretch>
            <a:fillRect t="-6000" b="-6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47A07-46F2-4543-9E23-7EAA5DBA3517}"/>
              </a:ext>
            </a:extLst>
          </p:cNvPr>
          <p:cNvSpPr>
            <a:spLocks noGrp="1"/>
          </p:cNvSpPr>
          <p:nvPr>
            <p:ph type="title"/>
          </p:nvPr>
        </p:nvSpPr>
        <p:spPr>
          <a:xfrm>
            <a:off x="1529834" y="296582"/>
            <a:ext cx="7627088" cy="2259152"/>
          </a:xfrm>
        </p:spPr>
        <p:txBody>
          <a:bodyPr anchor="ctr">
            <a:noAutofit/>
          </a:bodyPr>
          <a:lstStyle/>
          <a:p>
            <a:pPr lvl="1" algn="l" defTabSz="914353">
              <a:spcBef>
                <a:spcPct val="20000"/>
              </a:spcBef>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b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b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endParaRPr lang="en-US" sz="1050" dirty="0">
              <a:solidFill>
                <a:schemeClr val="tx1"/>
              </a:solidFill>
            </a:endParaRPr>
          </a:p>
        </p:txBody>
      </p:sp>
      <p:grpSp>
        <p:nvGrpSpPr>
          <p:cNvPr id="17" name="Group 16">
            <a:extLst>
              <a:ext uri="{FF2B5EF4-FFF2-40B4-BE49-F238E27FC236}">
                <a16:creationId xmlns:a16="http://schemas.microsoft.com/office/drawing/2014/main" id="{80D9C473-4A92-412E-BD12-3FDAA81314D3}"/>
              </a:ext>
            </a:extLst>
          </p:cNvPr>
          <p:cNvGrpSpPr/>
          <p:nvPr/>
        </p:nvGrpSpPr>
        <p:grpSpPr>
          <a:xfrm>
            <a:off x="3678999" y="5605614"/>
            <a:ext cx="4820026" cy="1059702"/>
            <a:chOff x="2514600" y="5649894"/>
            <a:chExt cx="5048626" cy="785846"/>
          </a:xfrm>
        </p:grpSpPr>
        <p:grpSp>
          <p:nvGrpSpPr>
            <p:cNvPr id="18" name="Group 17">
              <a:extLst>
                <a:ext uri="{FF2B5EF4-FFF2-40B4-BE49-F238E27FC236}">
                  <a16:creationId xmlns:a16="http://schemas.microsoft.com/office/drawing/2014/main" id="{D83DD299-C3F4-462A-825D-9DD54DA812B6}"/>
                </a:ext>
              </a:extLst>
            </p:cNvPr>
            <p:cNvGrpSpPr/>
            <p:nvPr/>
          </p:nvGrpSpPr>
          <p:grpSpPr>
            <a:xfrm>
              <a:off x="3200400" y="5649894"/>
              <a:ext cx="3659864" cy="452610"/>
              <a:chOff x="3142974" y="6271325"/>
              <a:chExt cx="6718852" cy="1014475"/>
            </a:xfrm>
          </p:grpSpPr>
          <p:sp>
            <p:nvSpPr>
              <p:cNvPr id="26" name="Rectangle: Rounded Corners 25">
                <a:extLst>
                  <a:ext uri="{FF2B5EF4-FFF2-40B4-BE49-F238E27FC236}">
                    <a16:creationId xmlns:a16="http://schemas.microsoft.com/office/drawing/2014/main" id="{80BC5662-DD5B-4E0E-8A92-196E1D3619B2}"/>
                  </a:ext>
                </a:extLst>
              </p:cNvPr>
              <p:cNvSpPr/>
              <p:nvPr/>
            </p:nvSpPr>
            <p:spPr>
              <a:xfrm>
                <a:off x="3142974" y="6343198"/>
                <a:ext cx="6718852" cy="870737"/>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7" name="Group 13">
                <a:extLst>
                  <a:ext uri="{FF2B5EF4-FFF2-40B4-BE49-F238E27FC236}">
                    <a16:creationId xmlns:a16="http://schemas.microsoft.com/office/drawing/2014/main" id="{A1216471-472B-4B26-A3C7-898BC508EAF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8" name="Picture 27" descr="A picture containing drawing, room&#10;&#10;Description automatically generated">
                  <a:extLst>
                    <a:ext uri="{FF2B5EF4-FFF2-40B4-BE49-F238E27FC236}">
                      <a16:creationId xmlns:a16="http://schemas.microsoft.com/office/drawing/2014/main" id="{78AF45B9-C909-4378-AA21-4BEEB4E5F434}"/>
                    </a:ext>
                  </a:extLst>
                </p:cNvPr>
                <p:cNvPicPr>
                  <a:picLocks noChangeAspect="1"/>
                </p:cNvPicPr>
                <p:nvPr/>
              </p:nvPicPr>
              <p:blipFill>
                <a:blip r:embed="rId5"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F4E7134B-AF5C-4572-90AA-E93603CDBD38}"/>
                    </a:ext>
                  </a:extLst>
                </p:cNvPr>
                <p:cNvPicPr>
                  <a:picLocks noChangeAspect="1"/>
                </p:cNvPicPr>
                <p:nvPr/>
              </p:nvPicPr>
              <p:blipFill>
                <a:blip r:embed="rId6"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AA6EFA51-84D1-4A05-8B64-5B3CFB0E3D84}"/>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0" name="Rectangle 19">
              <a:extLst>
                <a:ext uri="{FF2B5EF4-FFF2-40B4-BE49-F238E27FC236}">
                  <a16:creationId xmlns:a16="http://schemas.microsoft.com/office/drawing/2014/main" id="{E38BC201-9AFC-4BED-96E5-EDE72AF6B405}"/>
                </a:ext>
              </a:extLst>
            </p:cNvPr>
            <p:cNvSpPr/>
            <p:nvPr/>
          </p:nvSpPr>
          <p:spPr>
            <a:xfrm>
              <a:off x="2514600" y="6188090"/>
              <a:ext cx="5048626" cy="247650"/>
            </a:xfrm>
            <a:prstGeom prst="rect">
              <a:avLst/>
            </a:prstGeom>
            <a:solidFill>
              <a:srgbClr val="C00000"/>
            </a:solidFill>
          </p:spPr>
          <p:txBody>
            <a:bodyPr wrap="square" lIns="64291" tIns="32146" rIns="64291" bIns="32146">
              <a:spAutoFit/>
            </a:bodyPr>
            <a:lstStyle/>
            <a:p>
              <a:pPr algn="ctr"/>
              <a:r>
                <a:rPr lang="en-US" sz="8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pic>
        <p:nvPicPr>
          <p:cNvPr id="4" name="Picture 3">
            <a:extLst>
              <a:ext uri="{FF2B5EF4-FFF2-40B4-BE49-F238E27FC236}">
                <a16:creationId xmlns:a16="http://schemas.microsoft.com/office/drawing/2014/main" id="{5D69BEE9-A4F3-1D8C-2463-48024888680A}"/>
              </a:ext>
            </a:extLst>
          </p:cNvPr>
          <p:cNvPicPr>
            <a:picLocks noChangeAspect="1"/>
          </p:cNvPicPr>
          <p:nvPr/>
        </p:nvPicPr>
        <p:blipFill>
          <a:blip r:embed="rId8">
            <a:alphaModFix amt="50000"/>
            <a:extLst>
              <a:ext uri="{28A0092B-C50C-407E-A947-70E740481C1C}">
                <a14:useLocalDpi xmlns:a14="http://schemas.microsoft.com/office/drawing/2010/main" val="0"/>
              </a:ext>
            </a:extLst>
          </a:blip>
          <a:srcRect t="1709" r="5" b="5"/>
          <a:stretch/>
        </p:blipFill>
        <p:spPr>
          <a:xfrm flipH="1">
            <a:off x="308571" y="2775023"/>
            <a:ext cx="2702466" cy="3053185"/>
          </a:xfrm>
          <a:custGeom>
            <a:avLst/>
            <a:gdLst/>
            <a:ahLst/>
            <a:cxnLst/>
            <a:rect l="l" t="t" r="r" b="b"/>
            <a:pathLst>
              <a:path w="2590737" h="2926956">
                <a:moveTo>
                  <a:pt x="1463478" y="0"/>
                </a:moveTo>
                <a:cubicBezTo>
                  <a:pt x="1867606" y="0"/>
                  <a:pt x="2233476" y="163805"/>
                  <a:pt x="2498313" y="428643"/>
                </a:cubicBezTo>
                <a:lnTo>
                  <a:pt x="2501029" y="431631"/>
                </a:lnTo>
                <a:lnTo>
                  <a:pt x="2445696" y="582811"/>
                </a:lnTo>
                <a:cubicBezTo>
                  <a:pt x="2374039" y="813196"/>
                  <a:pt x="2335437" y="1058145"/>
                  <a:pt x="2335437" y="1312109"/>
                </a:cubicBezTo>
                <a:cubicBezTo>
                  <a:pt x="2335437" y="1650728"/>
                  <a:pt x="2404063" y="1973319"/>
                  <a:pt x="2528166" y="2266732"/>
                </a:cubicBezTo>
                <a:lnTo>
                  <a:pt x="2590737" y="2396622"/>
                </a:lnTo>
                <a:lnTo>
                  <a:pt x="2498313" y="2498313"/>
                </a:lnTo>
                <a:cubicBezTo>
                  <a:pt x="2233476" y="2763151"/>
                  <a:pt x="1867606" y="2926956"/>
                  <a:pt x="1463478" y="2926956"/>
                </a:cubicBezTo>
                <a:cubicBezTo>
                  <a:pt x="655221" y="2926956"/>
                  <a:pt x="0" y="2271735"/>
                  <a:pt x="0" y="1463478"/>
                </a:cubicBezTo>
                <a:cubicBezTo>
                  <a:pt x="0" y="655221"/>
                  <a:pt x="655221" y="0"/>
                  <a:pt x="1463478" y="0"/>
                </a:cubicBezTo>
                <a:close/>
              </a:path>
            </a:pathLst>
          </a:custGeom>
        </p:spPr>
      </p:pic>
      <p:pic>
        <p:nvPicPr>
          <p:cNvPr id="5" name="Picture 4">
            <a:extLst>
              <a:ext uri="{FF2B5EF4-FFF2-40B4-BE49-F238E27FC236}">
                <a16:creationId xmlns:a16="http://schemas.microsoft.com/office/drawing/2014/main" id="{803E6146-7D4A-5AB8-0E83-C64DFC6E81C9}"/>
              </a:ext>
            </a:extLst>
          </p:cNvPr>
          <p:cNvPicPr>
            <a:picLocks noChangeAspect="1"/>
          </p:cNvPicPr>
          <p:nvPr/>
        </p:nvPicPr>
        <p:blipFill>
          <a:blip r:embed="rId8">
            <a:alphaModFix amt="50000"/>
            <a:extLst>
              <a:ext uri="{28A0092B-C50C-407E-A947-70E740481C1C}">
                <a14:useLocalDpi xmlns:a14="http://schemas.microsoft.com/office/drawing/2010/main" val="0"/>
              </a:ext>
            </a:extLst>
          </a:blip>
          <a:srcRect t="1217" r="6" b="6"/>
          <a:stretch/>
        </p:blipFill>
        <p:spPr>
          <a:xfrm flipH="1">
            <a:off x="7592900" y="2421733"/>
            <a:ext cx="2702467" cy="3068474"/>
          </a:xfrm>
          <a:custGeom>
            <a:avLst/>
            <a:gdLst/>
            <a:ahLst/>
            <a:cxnLst/>
            <a:rect l="l" t="t" r="r" b="b"/>
            <a:pathLst>
              <a:path w="2577829" h="2926956">
                <a:moveTo>
                  <a:pt x="1114351" y="0"/>
                </a:moveTo>
                <a:cubicBezTo>
                  <a:pt x="1922608" y="0"/>
                  <a:pt x="2577829" y="655221"/>
                  <a:pt x="2577829" y="1463478"/>
                </a:cubicBezTo>
                <a:cubicBezTo>
                  <a:pt x="2577829" y="2271735"/>
                  <a:pt x="1922608" y="2926956"/>
                  <a:pt x="1114351" y="2926956"/>
                </a:cubicBezTo>
                <a:cubicBezTo>
                  <a:pt x="710223" y="2926956"/>
                  <a:pt x="344353" y="2763151"/>
                  <a:pt x="79516" y="2498313"/>
                </a:cubicBezTo>
                <a:lnTo>
                  <a:pt x="0" y="2410824"/>
                </a:lnTo>
                <a:lnTo>
                  <a:pt x="69413" y="2266732"/>
                </a:lnTo>
                <a:cubicBezTo>
                  <a:pt x="193516" y="1973319"/>
                  <a:pt x="262142" y="1650728"/>
                  <a:pt x="262142" y="1312109"/>
                </a:cubicBezTo>
                <a:cubicBezTo>
                  <a:pt x="262142" y="1058145"/>
                  <a:pt x="223540" y="813196"/>
                  <a:pt x="151883" y="582811"/>
                </a:cubicBezTo>
                <a:lnTo>
                  <a:pt x="91478" y="417771"/>
                </a:lnTo>
                <a:lnTo>
                  <a:pt x="183443" y="334187"/>
                </a:lnTo>
                <a:cubicBezTo>
                  <a:pt x="436418" y="125413"/>
                  <a:pt x="760739" y="0"/>
                  <a:pt x="1114351" y="0"/>
                </a:cubicBezTo>
                <a:close/>
              </a:path>
            </a:pathLst>
          </a:custGeom>
        </p:spPr>
      </p:pic>
      <p:sp>
        <p:nvSpPr>
          <p:cNvPr id="7" name="TextBox 6">
            <a:extLst>
              <a:ext uri="{FF2B5EF4-FFF2-40B4-BE49-F238E27FC236}">
                <a16:creationId xmlns:a16="http://schemas.microsoft.com/office/drawing/2014/main" id="{AD5AE549-3D12-A810-0E52-A5C61D1C3711}"/>
              </a:ext>
            </a:extLst>
          </p:cNvPr>
          <p:cNvSpPr txBox="1"/>
          <p:nvPr/>
        </p:nvSpPr>
        <p:spPr>
          <a:xfrm>
            <a:off x="5609348" y="2232569"/>
            <a:ext cx="6107372" cy="646331"/>
          </a:xfrm>
          <a:prstGeom prst="rect">
            <a:avLst/>
          </a:prstGeom>
          <a:noFill/>
        </p:spPr>
        <p:txBody>
          <a:bodyPr wrap="square">
            <a:spAutoFit/>
          </a:bodyPr>
          <a:lstStyle/>
          <a:p>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b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endParaRPr lang="en-US" dirty="0"/>
          </a:p>
        </p:txBody>
      </p:sp>
    </p:spTree>
    <p:extLst>
      <p:ext uri="{BB962C8B-B14F-4D97-AF65-F5344CB8AC3E}">
        <p14:creationId xmlns:p14="http://schemas.microsoft.com/office/powerpoint/2010/main" val="2595768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277504" y="-448303"/>
            <a:ext cx="3480438" cy="1572253"/>
          </a:xfrm>
        </p:spPr>
        <p:txBody>
          <a:bodyPr vert="horz" lIns="91440" tIns="45720" rIns="91440" bIns="45720" rtlCol="0" anchor="ctr">
            <a:normAutofit/>
          </a:bodyPr>
          <a:lstStyle/>
          <a:p>
            <a:pPr marL="0" marR="0">
              <a:spcAft>
                <a:spcPts val="0"/>
              </a:spcAft>
            </a:pPr>
            <a:r>
              <a:rPr lang="en-US" sz="6600" b="1" u="sng" kern="1200" cap="small" dirty="0">
                <a:effectLst>
                  <a:outerShdw blurRad="38100" dist="38100" dir="2700000" algn="tl">
                    <a:srgbClr val="000000">
                      <a:alpha val="43137"/>
                    </a:srgbClr>
                  </a:outerShdw>
                </a:effectLst>
                <a:latin typeface="Arial Black" panose="020B0A04020102020204" pitchFamily="34" charset="0"/>
              </a:rPr>
              <a:t>Prayer</a:t>
            </a:r>
          </a:p>
        </p:txBody>
      </p:sp>
      <p:sp>
        <p:nvSpPr>
          <p:cNvPr id="10" name="Footer Placeholder 9">
            <a:extLst>
              <a:ext uri="{FF2B5EF4-FFF2-40B4-BE49-F238E27FC236}">
                <a16:creationId xmlns:a16="http://schemas.microsoft.com/office/drawing/2014/main" id="{A8C7C3A0-5E78-49C8-B8D4-F3DF62B2BC93}"/>
              </a:ext>
            </a:extLst>
          </p:cNvPr>
          <p:cNvSpPr>
            <a:spLocks noGrp="1"/>
          </p:cNvSpPr>
          <p:nvPr>
            <p:ph type="ftr" sz="quarter" idx="11"/>
          </p:nvPr>
        </p:nvSpPr>
        <p:spPr>
          <a:xfrm>
            <a:off x="5638800" y="196855"/>
            <a:ext cx="3657600" cy="509286"/>
          </a:xfr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p>
            <a:pPr algn="ctr">
              <a:spcAft>
                <a:spcPts val="600"/>
              </a:spcAft>
            </a:pPr>
            <a:r>
              <a:rPr lang="en-US" sz="2000" b="1" kern="1200" cap="small" dirty="0">
                <a:solidFill>
                  <a:schemeClr val="bg1"/>
                </a:solidFill>
                <a:effectLst>
                  <a:outerShdw blurRad="38100" dist="38100" dir="2700000" algn="tl">
                    <a:srgbClr val="000000">
                      <a:alpha val="43137"/>
                    </a:srgbClr>
                  </a:outerShdw>
                </a:effectLst>
                <a:latin typeface="Gotham Medium" panose="02000604030000020004"/>
              </a:rPr>
              <a:t>Songs of Praise</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9541564" y="6356350"/>
            <a:ext cx="1812235" cy="365125"/>
          </a:xfrm>
        </p:spPr>
        <p:txBody>
          <a:bodyPr vert="horz" lIns="91440" tIns="45720" rIns="91440" bIns="45720" rtlCol="0" anchor="ctr">
            <a:normAutofit/>
          </a:bodyPr>
          <a:lstStyle/>
          <a:p>
            <a:pPr>
              <a:spcAft>
                <a:spcPts val="600"/>
              </a:spcAft>
            </a:pPr>
            <a:fld id="{D8DA9DAA-006C-4F4B-980E-E3DF019B24E2}" type="slidenum">
              <a:rPr lang="en-US" smtClean="0">
                <a:solidFill>
                  <a:schemeClr val="tx1">
                    <a:tint val="75000"/>
                  </a:schemeClr>
                </a:solidFill>
              </a:rPr>
              <a:pPr>
                <a:spcAft>
                  <a:spcPts val="600"/>
                </a:spcAft>
              </a:pPr>
              <a:t>2</a:t>
            </a:fld>
            <a:endParaRPr lang="en-US" dirty="0">
              <a:solidFill>
                <a:schemeClr val="tx1">
                  <a:tint val="75000"/>
                </a:schemeClr>
              </a:solidFill>
            </a:endParaRPr>
          </a:p>
        </p:txBody>
      </p:sp>
      <p:sp>
        <p:nvSpPr>
          <p:cNvPr id="5" name="TextBox 4">
            <a:extLst>
              <a:ext uri="{FF2B5EF4-FFF2-40B4-BE49-F238E27FC236}">
                <a16:creationId xmlns:a16="http://schemas.microsoft.com/office/drawing/2014/main" id="{F81D1717-4B15-EC9D-309F-8DC56B188114}"/>
              </a:ext>
            </a:extLst>
          </p:cNvPr>
          <p:cNvSpPr txBox="1"/>
          <p:nvPr/>
        </p:nvSpPr>
        <p:spPr>
          <a:xfrm>
            <a:off x="175034" y="970086"/>
            <a:ext cx="5800097" cy="2445670"/>
          </a:xfrm>
          <a:prstGeom prst="rect">
            <a:avLst/>
          </a:prstGeom>
          <a:solidFill>
            <a:schemeClr val="bg1">
              <a:alpha val="0"/>
            </a:schemeClr>
          </a:solidFill>
          <a:scene3d>
            <a:camera prst="perspectiveRelaxedModerately"/>
            <a:lightRig rig="threePt" dir="t"/>
          </a:scene3d>
        </p:spPr>
        <p:txBody>
          <a:bodyPr wrap="square">
            <a:spAutoFit/>
          </a:bodyPr>
          <a:lstStyle/>
          <a:p>
            <a:pPr marL="0" marR="0">
              <a:lnSpc>
                <a:spcPct val="107000"/>
              </a:lnSpc>
              <a:spcBef>
                <a:spcPts val="0"/>
              </a:spcBef>
              <a:spcAft>
                <a:spcPts val="0"/>
              </a:spcAft>
            </a:pPr>
            <a:r>
              <a:rPr lang="en-US" sz="2400" kern="100"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Heavenly Father, remind us daily of all Your mercies to us. Fill our hearts with gratitude and our mouths with Your praise. In Jesus’ name we pray. </a:t>
            </a:r>
          </a:p>
          <a:p>
            <a:pPr marL="0" marR="0" algn="r">
              <a:lnSpc>
                <a:spcPct val="107000"/>
              </a:lnSpc>
              <a:spcBef>
                <a:spcPts val="0"/>
              </a:spcBef>
              <a:spcAft>
                <a:spcPts val="0"/>
              </a:spcAft>
            </a:pPr>
            <a:r>
              <a:rPr lang="en-US" sz="2400" kern="100"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Amen.</a:t>
            </a:r>
          </a:p>
        </p:txBody>
      </p:sp>
      <p:sp>
        <p:nvSpPr>
          <p:cNvPr id="8" name="TextBox 7">
            <a:extLst>
              <a:ext uri="{FF2B5EF4-FFF2-40B4-BE49-F238E27FC236}">
                <a16:creationId xmlns:a16="http://schemas.microsoft.com/office/drawing/2014/main" id="{06C613D8-F27D-039E-70AA-8FA9D4839FA5}"/>
              </a:ext>
            </a:extLst>
          </p:cNvPr>
          <p:cNvSpPr txBox="1"/>
          <p:nvPr/>
        </p:nvSpPr>
        <p:spPr>
          <a:xfrm>
            <a:off x="1276350" y="3681809"/>
            <a:ext cx="6191250" cy="670248"/>
          </a:xfrm>
          <a:prstGeom prst="rect">
            <a:avLst/>
          </a:prstGeom>
          <a:noFill/>
        </p:spPr>
        <p:txBody>
          <a:bodyPr wrap="square">
            <a:spAutoFit/>
          </a:bodyPr>
          <a:lstStyle/>
          <a:p>
            <a:pPr marL="0" marR="0">
              <a:lnSpc>
                <a:spcPct val="107000"/>
              </a:lnSpc>
              <a:spcBef>
                <a:spcPts val="0"/>
              </a:spcBef>
              <a:spcAft>
                <a:spcPts val="0"/>
              </a:spcAft>
            </a:pPr>
            <a:r>
              <a:rPr lang="en-US" sz="1800" b="1" u="heavy" kern="100" cap="small"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Thought to Remember</a:t>
            </a:r>
            <a:endParaRPr lang="en-US" sz="1800" u="heavy" kern="100" cap="small"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endParaRPr>
          </a:p>
          <a:p>
            <a:pPr lvl="1">
              <a:lnSpc>
                <a:spcPct val="107000"/>
              </a:lnSpc>
            </a:pPr>
            <a:r>
              <a:rPr lang="en-US" kern="100"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God deserves our praise</a:t>
            </a:r>
            <a:endParaRPr lang="en-US" dirty="0">
              <a:solidFill>
                <a:srgbClr val="002060"/>
              </a:solidFill>
              <a:latin typeface="Arial Black" panose="020B0A04020102020204" pitchFamily="34" charset="0"/>
            </a:endParaRPr>
          </a:p>
        </p:txBody>
      </p:sp>
      <p:pic>
        <p:nvPicPr>
          <p:cNvPr id="2" name="Picture 1">
            <a:extLst>
              <a:ext uri="{FF2B5EF4-FFF2-40B4-BE49-F238E27FC236}">
                <a16:creationId xmlns:a16="http://schemas.microsoft.com/office/drawing/2014/main" id="{A0B242BD-5300-D6BB-7B02-E69B5401827F}"/>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31" t="6830" r="31"/>
          <a:stretch/>
        </p:blipFill>
        <p:spPr>
          <a:xfrm>
            <a:off x="4687020" y="2124530"/>
            <a:ext cx="7441326" cy="4596945"/>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ln>
            <a:solidFill>
              <a:schemeClr val="accent1"/>
            </a:solidFill>
          </a:ln>
        </p:spPr>
      </p:pic>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87287" y="927346"/>
            <a:ext cx="10920459" cy="4745338"/>
          </a:xfrm>
          <a:prstGeom prst="rect">
            <a:avLst/>
          </a:prstGeom>
          <a:no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4. To what extent were God’s children to praise Him?</a:t>
            </a:r>
          </a:p>
          <a:p>
            <a:pPr marL="0" marR="0">
              <a:lnSpc>
                <a:spcPct val="107000"/>
              </a:lnSpc>
              <a:spcBef>
                <a:spcPts val="0"/>
              </a:spcBef>
              <a:spcAft>
                <a:spcPts val="0"/>
              </a:spcAft>
            </a:pPr>
            <a:r>
              <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kern="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   </a:t>
            </a: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89835" y="169551"/>
            <a:ext cx="3988468" cy="544824"/>
          </a:xfrm>
          <a:prstGeom prst="rect">
            <a:avLst/>
          </a:prstGeom>
          <a:solidFill>
            <a:srgbClr val="C00000"/>
          </a:solid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4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REFUSING TO TRUST IN PEOPLE</a:t>
            </a:r>
          </a:p>
        </p:txBody>
      </p:sp>
      <p:sp>
        <p:nvSpPr>
          <p:cNvPr id="21" name="Rectangle 20">
            <a:extLst>
              <a:ext uri="{FF2B5EF4-FFF2-40B4-BE49-F238E27FC236}">
                <a16:creationId xmlns:a16="http://schemas.microsoft.com/office/drawing/2014/main" id="{D5CA7739-1376-4613-8ADE-73CDD8360891}"/>
              </a:ext>
            </a:extLst>
          </p:cNvPr>
          <p:cNvSpPr/>
          <p:nvPr/>
        </p:nvSpPr>
        <p:spPr>
          <a:xfrm>
            <a:off x="1475347" y="1576368"/>
            <a:ext cx="7508633" cy="736355"/>
          </a:xfrm>
          <a:prstGeom prst="rect">
            <a:avLst/>
          </a:prstGeom>
          <a:solidFill>
            <a:srgbClr val="002060">
              <a:alpha val="30000"/>
            </a:srgb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commits to praising God with his whole being and for as long as he lives.</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rot="16200000">
            <a:off x="-978061" y="1202585"/>
            <a:ext cx="2651760" cy="457200"/>
          </a:xfrm>
          <a:prstGeom prst="rect">
            <a:avLst/>
          </a:prstGeom>
          <a:solidFill>
            <a:srgbClr val="C00000"/>
          </a:solid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0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1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2" name="Rectangle 1">
            <a:extLst>
              <a:ext uri="{FF2B5EF4-FFF2-40B4-BE49-F238E27FC236}">
                <a16:creationId xmlns:a16="http://schemas.microsoft.com/office/drawing/2014/main" id="{5C25F56E-5A48-640F-ACED-526265F30B62}"/>
              </a:ext>
            </a:extLst>
          </p:cNvPr>
          <p:cNvSpPr/>
          <p:nvPr/>
        </p:nvSpPr>
        <p:spPr>
          <a:xfrm>
            <a:off x="1475347" y="3824347"/>
            <a:ext cx="7508633" cy="1394997"/>
          </a:xfrm>
          <a:prstGeom prst="rect">
            <a:avLst/>
          </a:prstGeom>
          <a:solidFill>
            <a:srgbClr val="002060">
              <a:alpha val="30000"/>
            </a:srgb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Earthly “princes” cannot grant deliverance during their lives. Only God should be the object of trust. He is the only one who is completely trustworthy, perfect, unfailing, and faithful. He is the only one who can truly save. God alone can be trusted for rescue.</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a:off x="699623" y="99843"/>
            <a:ext cx="4798809" cy="572233"/>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3600" b="1" cap="small" dirty="0">
                <a:effectLst>
                  <a:outerShdw blurRad="38100" dist="38100" dir="2700000" algn="tl">
                    <a:srgbClr val="000000">
                      <a:alpha val="43137"/>
                    </a:srgbClr>
                  </a:outerShdw>
                </a:effectLst>
                <a:latin typeface="Gotham Medium" panose="02000604030000020004"/>
              </a:rPr>
              <a:t>Songs of Praise</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480981" y="4793889"/>
            <a:ext cx="3657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6E45151-30A7-4D1A-BAD3-394C71651229}"/>
              </a:ext>
            </a:extLst>
          </p:cNvPr>
          <p:cNvCxnSpPr>
            <a:cxnSpLocks/>
          </p:cNvCxnSpPr>
          <p:nvPr/>
        </p:nvCxnSpPr>
        <p:spPr>
          <a:xfrm>
            <a:off x="805503" y="6577057"/>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20630F-6610-463A-BEB0-62A3C8760E2D}"/>
              </a:ext>
            </a:extLst>
          </p:cNvPr>
          <p:cNvCxnSpPr>
            <a:cxnSpLocks/>
          </p:cNvCxnSpPr>
          <p:nvPr/>
        </p:nvCxnSpPr>
        <p:spPr>
          <a:xfrm>
            <a:off x="987287" y="91549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B9FDB1A-63BD-2E99-220C-13DB002C69A9}"/>
              </a:ext>
            </a:extLst>
          </p:cNvPr>
          <p:cNvSpPr txBox="1"/>
          <p:nvPr/>
        </p:nvSpPr>
        <p:spPr>
          <a:xfrm>
            <a:off x="1365448" y="2716732"/>
            <a:ext cx="7618532"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5. What was wrong with God’s children placing their trust in mere mortals?</a:t>
            </a:r>
          </a:p>
        </p:txBody>
      </p:sp>
    </p:spTree>
    <p:extLst>
      <p:ext uri="{BB962C8B-B14F-4D97-AF65-F5344CB8AC3E}">
        <p14:creationId xmlns:p14="http://schemas.microsoft.com/office/powerpoint/2010/main" val="25896502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87287" y="927346"/>
            <a:ext cx="10920459" cy="5601470"/>
          </a:xfrm>
          <a:prstGeom prst="rect">
            <a:avLst/>
          </a:prstGeom>
          <a:no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What reason is there for looking to God for help?</a:t>
            </a:r>
          </a:p>
          <a:p>
            <a:pPr marL="0" marR="0">
              <a:lnSpc>
                <a:spcPct val="107000"/>
              </a:lnSpc>
              <a:spcBef>
                <a:spcPts val="0"/>
              </a:spcBef>
              <a:spcAft>
                <a:spcPts val="0"/>
              </a:spcAft>
            </a:pPr>
            <a:r>
              <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7. What characterizes God’s rule over creation?</a:t>
            </a: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kern="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   </a:t>
            </a: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89835" y="169551"/>
            <a:ext cx="3988468" cy="544824"/>
          </a:xfrm>
          <a:prstGeom prst="rect">
            <a:avLst/>
          </a:prstGeom>
          <a:solidFill>
            <a:srgbClr val="C00000"/>
          </a:solid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3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DEPENDING EXCLUSIVELY ON GOD</a:t>
            </a:r>
          </a:p>
        </p:txBody>
      </p:sp>
      <p:sp>
        <p:nvSpPr>
          <p:cNvPr id="21" name="Rectangle 20">
            <a:extLst>
              <a:ext uri="{FF2B5EF4-FFF2-40B4-BE49-F238E27FC236}">
                <a16:creationId xmlns:a16="http://schemas.microsoft.com/office/drawing/2014/main" id="{D5CA7739-1376-4613-8ADE-73CDD8360891}"/>
              </a:ext>
            </a:extLst>
          </p:cNvPr>
          <p:cNvSpPr/>
          <p:nvPr/>
        </p:nvSpPr>
        <p:spPr>
          <a:xfrm>
            <a:off x="1475347" y="1507788"/>
            <a:ext cx="8651292" cy="968278"/>
          </a:xfrm>
          <a:prstGeom prst="rect">
            <a:avLst/>
          </a:prstGeom>
          <a:solidFill>
            <a:srgbClr val="002060">
              <a:alpha val="30000"/>
            </a:srgb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146:5 declares that the “God of Jacob” showers blessings on those who turn to Him for “help.” People only experience lasting joy by depending on God for their daily needs, especially during times of hardship.</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rot="16200000">
            <a:off x="-978061" y="1202585"/>
            <a:ext cx="2651760" cy="457200"/>
          </a:xfrm>
          <a:prstGeom prst="rect">
            <a:avLst/>
          </a:prstGeom>
          <a:solidFill>
            <a:srgbClr val="C00000"/>
          </a:solid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0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1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2" name="Rectangle 1">
            <a:extLst>
              <a:ext uri="{FF2B5EF4-FFF2-40B4-BE49-F238E27FC236}">
                <a16:creationId xmlns:a16="http://schemas.microsoft.com/office/drawing/2014/main" id="{5C25F56E-5A48-640F-ACED-526265F30B62}"/>
              </a:ext>
            </a:extLst>
          </p:cNvPr>
          <p:cNvSpPr/>
          <p:nvPr/>
        </p:nvSpPr>
        <p:spPr>
          <a:xfrm>
            <a:off x="1475347" y="3002619"/>
            <a:ext cx="8651292" cy="968278"/>
          </a:xfrm>
          <a:prstGeom prst="rect">
            <a:avLst/>
          </a:prstGeom>
          <a:solidFill>
            <a:srgbClr val="002060">
              <a:alpha val="30000"/>
            </a:srgb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draws attention to the Lord’s faithfulness and generosity. God always kept His promises (v. 6). He is the source of justice for the “oppressed” and the supplier of “food to the hungry” (v. 7)</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a:off x="699623" y="99843"/>
            <a:ext cx="4798809" cy="572233"/>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3600" b="1" cap="small" dirty="0">
                <a:effectLst>
                  <a:outerShdw blurRad="38100" dist="38100" dir="2700000" algn="tl">
                    <a:srgbClr val="000000">
                      <a:alpha val="43137"/>
                    </a:srgbClr>
                  </a:outerShdw>
                </a:effectLst>
                <a:latin typeface="Gotham Medium" panose="02000604030000020004"/>
              </a:rPr>
              <a:t>Songs of Praise</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480981" y="4793889"/>
            <a:ext cx="3657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6E45151-30A7-4D1A-BAD3-394C71651229}"/>
              </a:ext>
            </a:extLst>
          </p:cNvPr>
          <p:cNvCxnSpPr>
            <a:cxnSpLocks/>
          </p:cNvCxnSpPr>
          <p:nvPr/>
        </p:nvCxnSpPr>
        <p:spPr>
          <a:xfrm>
            <a:off x="805503" y="6577057"/>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20630F-6610-463A-BEB0-62A3C8760E2D}"/>
              </a:ext>
            </a:extLst>
          </p:cNvPr>
          <p:cNvCxnSpPr>
            <a:cxnSpLocks/>
          </p:cNvCxnSpPr>
          <p:nvPr/>
        </p:nvCxnSpPr>
        <p:spPr>
          <a:xfrm>
            <a:off x="987287" y="91549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7681FE6-8135-23A9-3074-3AFA2E67EDE8}"/>
              </a:ext>
            </a:extLst>
          </p:cNvPr>
          <p:cNvSpPr/>
          <p:nvPr/>
        </p:nvSpPr>
        <p:spPr>
          <a:xfrm>
            <a:off x="1475347" y="5252625"/>
            <a:ext cx="8651292" cy="671915"/>
          </a:xfrm>
          <a:prstGeom prst="rect">
            <a:avLst/>
          </a:prstGeom>
          <a:solidFill>
            <a:srgbClr val="002060">
              <a:alpha val="30000"/>
            </a:srgb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showered the upright with His love (v. 8). He gave a helping hand to those who had fallen. God opposed the ungodly. He upended the course of their lives (v. 9).</a:t>
            </a:r>
          </a:p>
        </p:txBody>
      </p:sp>
      <p:sp>
        <p:nvSpPr>
          <p:cNvPr id="7" name="TextBox 6">
            <a:extLst>
              <a:ext uri="{FF2B5EF4-FFF2-40B4-BE49-F238E27FC236}">
                <a16:creationId xmlns:a16="http://schemas.microsoft.com/office/drawing/2014/main" id="{2117A67E-9810-9A81-FABF-B533A9319A70}"/>
              </a:ext>
            </a:extLst>
          </p:cNvPr>
          <p:cNvSpPr txBox="1"/>
          <p:nvPr/>
        </p:nvSpPr>
        <p:spPr>
          <a:xfrm>
            <a:off x="1115453" y="4178625"/>
            <a:ext cx="8804955"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8. How does God deal differently with the righteous and the wicked?</a:t>
            </a:r>
          </a:p>
        </p:txBody>
      </p:sp>
    </p:spTree>
    <p:extLst>
      <p:ext uri="{BB962C8B-B14F-4D97-AF65-F5344CB8AC3E}">
        <p14:creationId xmlns:p14="http://schemas.microsoft.com/office/powerpoint/2010/main" val="3771852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87287" y="927346"/>
            <a:ext cx="10920459" cy="4415952"/>
          </a:xfrm>
          <a:prstGeom prst="rect">
            <a:avLst/>
          </a:prstGeom>
          <a:noFill/>
          <a:ln w="381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89835" y="169551"/>
            <a:ext cx="3988468" cy="544824"/>
          </a:xfrm>
          <a:prstGeom prst="rect">
            <a:avLst/>
          </a:prstGeom>
          <a:solidFill>
            <a:srgbClr val="C00000"/>
          </a:solid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PRAISING THE LORD</a:t>
            </a:r>
          </a:p>
        </p:txBody>
      </p:sp>
      <p:sp>
        <p:nvSpPr>
          <p:cNvPr id="21" name="Rectangle 20">
            <a:extLst>
              <a:ext uri="{FF2B5EF4-FFF2-40B4-BE49-F238E27FC236}">
                <a16:creationId xmlns:a16="http://schemas.microsoft.com/office/drawing/2014/main" id="{D5CA7739-1376-4613-8ADE-73CDD8360891}"/>
              </a:ext>
            </a:extLst>
          </p:cNvPr>
          <p:cNvSpPr/>
          <p:nvPr/>
        </p:nvSpPr>
        <p:spPr>
          <a:xfrm>
            <a:off x="1319338" y="2375392"/>
            <a:ext cx="8358188" cy="871008"/>
          </a:xfrm>
          <a:prstGeom prst="rect">
            <a:avLst/>
          </a:prstGeom>
          <a:solidFill>
            <a:schemeClr val="bg1">
              <a:alpha val="90000"/>
            </a:schemeClr>
          </a:solidFill>
          <a:ln w="127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150:2 provides two reasons for praising God. First, God’s children are to extol Him for the wonderful things He has done, especially on their behalf. Second, worshipers are to praise Him for His “greatness,” which is manifested in heaven and on earth.</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rot="16200000">
            <a:off x="-978061" y="1202585"/>
            <a:ext cx="2651760" cy="457200"/>
          </a:xfrm>
          <a:prstGeom prst="rect">
            <a:avLst/>
          </a:prstGeom>
          <a:solidFill>
            <a:srgbClr val="C00000"/>
          </a:solid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0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1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a:off x="699623" y="99843"/>
            <a:ext cx="4798809" cy="572233"/>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3600" b="1" cap="small" dirty="0">
                <a:effectLst>
                  <a:outerShdw blurRad="38100" dist="38100" dir="2700000" algn="tl">
                    <a:srgbClr val="000000">
                      <a:alpha val="43137"/>
                    </a:srgbClr>
                  </a:outerShdw>
                </a:effectLst>
                <a:latin typeface="Gotham Medium" panose="02000604030000020004"/>
              </a:rPr>
              <a:t>Songs of Praise</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480981" y="4793889"/>
            <a:ext cx="3657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6E45151-30A7-4D1A-BAD3-394C71651229}"/>
              </a:ext>
            </a:extLst>
          </p:cNvPr>
          <p:cNvCxnSpPr>
            <a:cxnSpLocks/>
          </p:cNvCxnSpPr>
          <p:nvPr/>
        </p:nvCxnSpPr>
        <p:spPr>
          <a:xfrm>
            <a:off x="805503" y="6577057"/>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20630F-6610-463A-BEB0-62A3C8760E2D}"/>
              </a:ext>
            </a:extLst>
          </p:cNvPr>
          <p:cNvCxnSpPr>
            <a:cxnSpLocks/>
          </p:cNvCxnSpPr>
          <p:nvPr/>
        </p:nvCxnSpPr>
        <p:spPr>
          <a:xfrm>
            <a:off x="987287" y="91549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3ABAD15-8E41-4421-1E5D-25591EBD8CB3}"/>
              </a:ext>
            </a:extLst>
          </p:cNvPr>
          <p:cNvSpPr txBox="1"/>
          <p:nvPr/>
        </p:nvSpPr>
        <p:spPr>
          <a:xfrm>
            <a:off x="1109320" y="1271118"/>
            <a:ext cx="8236155"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9. What reasons did the psalmist give for offering God praise?</a:t>
            </a:r>
          </a:p>
        </p:txBody>
      </p:sp>
    </p:spTree>
    <p:extLst>
      <p:ext uri="{BB962C8B-B14F-4D97-AF65-F5344CB8AC3E}">
        <p14:creationId xmlns:p14="http://schemas.microsoft.com/office/powerpoint/2010/main" val="823685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t="-6000" b="-6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47A07-46F2-4543-9E23-7EAA5DBA3517}"/>
              </a:ext>
            </a:extLst>
          </p:cNvPr>
          <p:cNvSpPr>
            <a:spLocks noGrp="1"/>
          </p:cNvSpPr>
          <p:nvPr>
            <p:ph type="title"/>
          </p:nvPr>
        </p:nvSpPr>
        <p:spPr>
          <a:xfrm>
            <a:off x="284358" y="297233"/>
            <a:ext cx="7627088" cy="2259152"/>
          </a:xfrm>
        </p:spPr>
        <p:txBody>
          <a:bodyPr anchor="ctr">
            <a:noAutofit/>
          </a:bodyPr>
          <a:lstStyle/>
          <a:p>
            <a:pPr lvl="1" algn="l" defTabSz="914353">
              <a:spcBef>
                <a:spcPct val="20000"/>
              </a:spcBef>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b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b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endParaRPr lang="en-US" sz="1050" dirty="0">
              <a:solidFill>
                <a:schemeClr val="tx1"/>
              </a:solidFill>
            </a:endParaRPr>
          </a:p>
        </p:txBody>
      </p:sp>
      <p:grpSp>
        <p:nvGrpSpPr>
          <p:cNvPr id="17" name="Group 16">
            <a:extLst>
              <a:ext uri="{FF2B5EF4-FFF2-40B4-BE49-F238E27FC236}">
                <a16:creationId xmlns:a16="http://schemas.microsoft.com/office/drawing/2014/main" id="{80D9C473-4A92-412E-BD12-3FDAA81314D3}"/>
              </a:ext>
            </a:extLst>
          </p:cNvPr>
          <p:cNvGrpSpPr/>
          <p:nvPr/>
        </p:nvGrpSpPr>
        <p:grpSpPr>
          <a:xfrm>
            <a:off x="6217423" y="5642614"/>
            <a:ext cx="4820026" cy="1059702"/>
            <a:chOff x="2514600" y="5649894"/>
            <a:chExt cx="5048626" cy="785846"/>
          </a:xfrm>
        </p:grpSpPr>
        <p:grpSp>
          <p:nvGrpSpPr>
            <p:cNvPr id="18" name="Group 17">
              <a:extLst>
                <a:ext uri="{FF2B5EF4-FFF2-40B4-BE49-F238E27FC236}">
                  <a16:creationId xmlns:a16="http://schemas.microsoft.com/office/drawing/2014/main" id="{D83DD299-C3F4-462A-825D-9DD54DA812B6}"/>
                </a:ext>
              </a:extLst>
            </p:cNvPr>
            <p:cNvGrpSpPr/>
            <p:nvPr/>
          </p:nvGrpSpPr>
          <p:grpSpPr>
            <a:xfrm>
              <a:off x="3200400" y="5649894"/>
              <a:ext cx="3659864" cy="452610"/>
              <a:chOff x="3142974" y="6271325"/>
              <a:chExt cx="6718852" cy="1014475"/>
            </a:xfrm>
          </p:grpSpPr>
          <p:sp>
            <p:nvSpPr>
              <p:cNvPr id="26" name="Rectangle: Rounded Corners 25">
                <a:extLst>
                  <a:ext uri="{FF2B5EF4-FFF2-40B4-BE49-F238E27FC236}">
                    <a16:creationId xmlns:a16="http://schemas.microsoft.com/office/drawing/2014/main" id="{80BC5662-DD5B-4E0E-8A92-196E1D3619B2}"/>
                  </a:ext>
                </a:extLst>
              </p:cNvPr>
              <p:cNvSpPr/>
              <p:nvPr/>
            </p:nvSpPr>
            <p:spPr>
              <a:xfrm>
                <a:off x="3142974" y="6343198"/>
                <a:ext cx="6718852" cy="870737"/>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7" name="Group 13">
                <a:extLst>
                  <a:ext uri="{FF2B5EF4-FFF2-40B4-BE49-F238E27FC236}">
                    <a16:creationId xmlns:a16="http://schemas.microsoft.com/office/drawing/2014/main" id="{A1216471-472B-4B26-A3C7-898BC508EAF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8" name="Picture 27" descr="A picture containing drawing, room&#10;&#10;Description automatically generated">
                  <a:extLst>
                    <a:ext uri="{FF2B5EF4-FFF2-40B4-BE49-F238E27FC236}">
                      <a16:creationId xmlns:a16="http://schemas.microsoft.com/office/drawing/2014/main" id="{78AF45B9-C909-4378-AA21-4BEEB4E5F434}"/>
                    </a:ext>
                  </a:extLst>
                </p:cNvPr>
                <p:cNvPicPr>
                  <a:picLocks noChangeAspect="1"/>
                </p:cNvPicPr>
                <p:nvPr/>
              </p:nvPicPr>
              <p:blipFill>
                <a:blip r:embed="rId4"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F4E7134B-AF5C-4572-90AA-E93603CDBD38}"/>
                    </a:ext>
                  </a:extLst>
                </p:cNvPr>
                <p:cNvPicPr>
                  <a:picLocks noChangeAspect="1"/>
                </p:cNvPicPr>
                <p:nvPr/>
              </p:nvPicPr>
              <p:blipFill>
                <a:blip r:embed="rId5"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AA6EFA51-84D1-4A05-8B64-5B3CFB0E3D84}"/>
                    </a:ext>
                  </a:extLst>
                </p:cNvPr>
                <p:cNvPicPr>
                  <a:picLocks noChangeAspect="1"/>
                </p:cNvPicPr>
                <p:nvPr/>
              </p:nvPicPr>
              <p:blipFill>
                <a:blip r:embed="rId6"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0" name="Rectangle 19">
              <a:extLst>
                <a:ext uri="{FF2B5EF4-FFF2-40B4-BE49-F238E27FC236}">
                  <a16:creationId xmlns:a16="http://schemas.microsoft.com/office/drawing/2014/main" id="{E38BC201-9AFC-4BED-96E5-EDE72AF6B405}"/>
                </a:ext>
              </a:extLst>
            </p:cNvPr>
            <p:cNvSpPr/>
            <p:nvPr/>
          </p:nvSpPr>
          <p:spPr>
            <a:xfrm>
              <a:off x="2514600" y="6188090"/>
              <a:ext cx="5048626" cy="247650"/>
            </a:xfrm>
            <a:prstGeom prst="rect">
              <a:avLst/>
            </a:prstGeom>
            <a:solidFill>
              <a:srgbClr val="C00000"/>
            </a:solidFill>
          </p:spPr>
          <p:txBody>
            <a:bodyPr wrap="square" lIns="64291" tIns="32146" rIns="64291" bIns="32146">
              <a:spAutoFit/>
            </a:bodyPr>
            <a:lstStyle/>
            <a:p>
              <a:pPr algn="ctr"/>
              <a:r>
                <a:rPr lang="en-US" sz="8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pic>
        <p:nvPicPr>
          <p:cNvPr id="4" name="Picture 3">
            <a:extLst>
              <a:ext uri="{FF2B5EF4-FFF2-40B4-BE49-F238E27FC236}">
                <a16:creationId xmlns:a16="http://schemas.microsoft.com/office/drawing/2014/main" id="{5D69BEE9-A4F3-1D8C-2463-48024888680A}"/>
              </a:ext>
            </a:extLst>
          </p:cNvPr>
          <p:cNvPicPr>
            <a:picLocks noChangeAspect="1"/>
          </p:cNvPicPr>
          <p:nvPr/>
        </p:nvPicPr>
        <p:blipFill>
          <a:blip r:embed="rId7">
            <a:alphaModFix amt="50000"/>
            <a:extLst>
              <a:ext uri="{28A0092B-C50C-407E-A947-70E740481C1C}">
                <a14:useLocalDpi xmlns:a14="http://schemas.microsoft.com/office/drawing/2010/main" val="0"/>
              </a:ext>
            </a:extLst>
          </a:blip>
          <a:srcRect t="1709" r="5" b="5"/>
          <a:stretch/>
        </p:blipFill>
        <p:spPr>
          <a:xfrm flipH="1">
            <a:off x="990511" y="2782396"/>
            <a:ext cx="2702466" cy="3053185"/>
          </a:xfrm>
          <a:custGeom>
            <a:avLst/>
            <a:gdLst/>
            <a:ahLst/>
            <a:cxnLst/>
            <a:rect l="l" t="t" r="r" b="b"/>
            <a:pathLst>
              <a:path w="2590737" h="2926956">
                <a:moveTo>
                  <a:pt x="1463478" y="0"/>
                </a:moveTo>
                <a:cubicBezTo>
                  <a:pt x="1867606" y="0"/>
                  <a:pt x="2233476" y="163805"/>
                  <a:pt x="2498313" y="428643"/>
                </a:cubicBezTo>
                <a:lnTo>
                  <a:pt x="2501029" y="431631"/>
                </a:lnTo>
                <a:lnTo>
                  <a:pt x="2445696" y="582811"/>
                </a:lnTo>
                <a:cubicBezTo>
                  <a:pt x="2374039" y="813196"/>
                  <a:pt x="2335437" y="1058145"/>
                  <a:pt x="2335437" y="1312109"/>
                </a:cubicBezTo>
                <a:cubicBezTo>
                  <a:pt x="2335437" y="1650728"/>
                  <a:pt x="2404063" y="1973319"/>
                  <a:pt x="2528166" y="2266732"/>
                </a:cubicBezTo>
                <a:lnTo>
                  <a:pt x="2590737" y="2396622"/>
                </a:lnTo>
                <a:lnTo>
                  <a:pt x="2498313" y="2498313"/>
                </a:lnTo>
                <a:cubicBezTo>
                  <a:pt x="2233476" y="2763151"/>
                  <a:pt x="1867606" y="2926956"/>
                  <a:pt x="1463478" y="2926956"/>
                </a:cubicBezTo>
                <a:cubicBezTo>
                  <a:pt x="655221" y="2926956"/>
                  <a:pt x="0" y="2271735"/>
                  <a:pt x="0" y="1463478"/>
                </a:cubicBezTo>
                <a:cubicBezTo>
                  <a:pt x="0" y="655221"/>
                  <a:pt x="655221" y="0"/>
                  <a:pt x="1463478" y="0"/>
                </a:cubicBezTo>
                <a:close/>
              </a:path>
            </a:pathLst>
          </a:custGeom>
        </p:spPr>
      </p:pic>
      <p:pic>
        <p:nvPicPr>
          <p:cNvPr id="5" name="Picture 4">
            <a:extLst>
              <a:ext uri="{FF2B5EF4-FFF2-40B4-BE49-F238E27FC236}">
                <a16:creationId xmlns:a16="http://schemas.microsoft.com/office/drawing/2014/main" id="{803E6146-7D4A-5AB8-0E83-C64DFC6E81C9}"/>
              </a:ext>
            </a:extLst>
          </p:cNvPr>
          <p:cNvPicPr>
            <a:picLocks noChangeAspect="1"/>
          </p:cNvPicPr>
          <p:nvPr/>
        </p:nvPicPr>
        <p:blipFill>
          <a:blip r:embed="rId7">
            <a:alphaModFix amt="50000"/>
            <a:extLst>
              <a:ext uri="{28A0092B-C50C-407E-A947-70E740481C1C}">
                <a14:useLocalDpi xmlns:a14="http://schemas.microsoft.com/office/drawing/2010/main" val="0"/>
              </a:ext>
            </a:extLst>
          </a:blip>
          <a:srcRect t="1217" r="6" b="6"/>
          <a:stretch/>
        </p:blipFill>
        <p:spPr>
          <a:xfrm flipH="1">
            <a:off x="7303168" y="2311129"/>
            <a:ext cx="2702467" cy="3068474"/>
          </a:xfrm>
          <a:custGeom>
            <a:avLst/>
            <a:gdLst/>
            <a:ahLst/>
            <a:cxnLst/>
            <a:rect l="l" t="t" r="r" b="b"/>
            <a:pathLst>
              <a:path w="2577829" h="2926956">
                <a:moveTo>
                  <a:pt x="1114351" y="0"/>
                </a:moveTo>
                <a:cubicBezTo>
                  <a:pt x="1922608" y="0"/>
                  <a:pt x="2577829" y="655221"/>
                  <a:pt x="2577829" y="1463478"/>
                </a:cubicBezTo>
                <a:cubicBezTo>
                  <a:pt x="2577829" y="2271735"/>
                  <a:pt x="1922608" y="2926956"/>
                  <a:pt x="1114351" y="2926956"/>
                </a:cubicBezTo>
                <a:cubicBezTo>
                  <a:pt x="710223" y="2926956"/>
                  <a:pt x="344353" y="2763151"/>
                  <a:pt x="79516" y="2498313"/>
                </a:cubicBezTo>
                <a:lnTo>
                  <a:pt x="0" y="2410824"/>
                </a:lnTo>
                <a:lnTo>
                  <a:pt x="69413" y="2266732"/>
                </a:lnTo>
                <a:cubicBezTo>
                  <a:pt x="193516" y="1973319"/>
                  <a:pt x="262142" y="1650728"/>
                  <a:pt x="262142" y="1312109"/>
                </a:cubicBezTo>
                <a:cubicBezTo>
                  <a:pt x="262142" y="1058145"/>
                  <a:pt x="223540" y="813196"/>
                  <a:pt x="151883" y="582811"/>
                </a:cubicBezTo>
                <a:lnTo>
                  <a:pt x="91478" y="417771"/>
                </a:lnTo>
                <a:lnTo>
                  <a:pt x="183443" y="334187"/>
                </a:lnTo>
                <a:cubicBezTo>
                  <a:pt x="436418" y="125413"/>
                  <a:pt x="760739" y="0"/>
                  <a:pt x="1114351" y="0"/>
                </a:cubicBezTo>
                <a:close/>
              </a:path>
            </a:pathLst>
          </a:custGeom>
        </p:spPr>
      </p:pic>
      <p:sp>
        <p:nvSpPr>
          <p:cNvPr id="7" name="TextBox 6">
            <a:extLst>
              <a:ext uri="{FF2B5EF4-FFF2-40B4-BE49-F238E27FC236}">
                <a16:creationId xmlns:a16="http://schemas.microsoft.com/office/drawing/2014/main" id="{AD5AE549-3D12-A810-0E52-A5C61D1C3711}"/>
              </a:ext>
            </a:extLst>
          </p:cNvPr>
          <p:cNvSpPr txBox="1"/>
          <p:nvPr/>
        </p:nvSpPr>
        <p:spPr>
          <a:xfrm>
            <a:off x="4363872" y="2314286"/>
            <a:ext cx="6107372" cy="646331"/>
          </a:xfrm>
          <a:prstGeom prst="rect">
            <a:avLst/>
          </a:prstGeom>
          <a:noFill/>
        </p:spPr>
        <p:txBody>
          <a:bodyPr wrap="square">
            <a:spAutoFit/>
          </a:bodyPr>
          <a:lstStyle/>
          <a:p>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b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endParaRPr lang="en-US" dirty="0"/>
          </a:p>
        </p:txBody>
      </p:sp>
    </p:spTree>
    <p:extLst>
      <p:ext uri="{BB962C8B-B14F-4D97-AF65-F5344CB8AC3E}">
        <p14:creationId xmlns:p14="http://schemas.microsoft.com/office/powerpoint/2010/main" val="3189614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825559" y="140789"/>
            <a:ext cx="6922945" cy="6857999"/>
          </a:xfrm>
          <a:noFill/>
        </p:spPr>
        <p:txBody>
          <a:bodyPr>
            <a:noAutofit/>
          </a:bodyPr>
          <a:lstStyle/>
          <a:p>
            <a:pPr marL="550057" lvl="2" indent="0" algn="ctr" hangingPunct="0">
              <a:spcBef>
                <a:spcPts val="1200"/>
              </a:spcBef>
              <a:buNone/>
              <a:tabLst>
                <a:tab pos="642915" algn="l"/>
              </a:tabLst>
            </a:pPr>
            <a:r>
              <a:rPr lang="en-US" sz="6600" b="1" cap="all" spc="400" dirty="0">
                <a:solidFill>
                  <a:srgbClr val="002060"/>
                </a:solidFill>
                <a:latin typeface="Gotham Medium" panose="02000604030000020004"/>
              </a:rPr>
              <a:t>Agenda</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212997" lvl="4" indent="-342900" hangingPunct="0">
              <a:spcBef>
                <a:spcPts val="1200"/>
              </a:spcBef>
              <a:buFont typeface="Wingdings" panose="05000000000000000000" pitchFamily="2" charset="2"/>
              <a:buChar char="q"/>
              <a:tabLst>
                <a:tab pos="642915" algn="l"/>
              </a:tabLst>
              <a:defRPr/>
            </a:pPr>
            <a:r>
              <a:rPr lang="en-US" sz="18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Refusing to Trust in People - Psalm 146:1–4 KJV</a:t>
            </a:r>
          </a:p>
          <a:p>
            <a:pPr marL="1212997" lvl="4" indent="-342900" hangingPunct="0">
              <a:spcBef>
                <a:spcPts val="1200"/>
              </a:spcBef>
              <a:buFont typeface="Wingdings" panose="05000000000000000000" pitchFamily="2" charset="2"/>
              <a:buChar char="q"/>
              <a:tabLst>
                <a:tab pos="642915" algn="l"/>
              </a:tabLst>
              <a:defRPr/>
            </a:pPr>
            <a:r>
              <a:rPr lang="en-US" sz="18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Depending Exclusively on God - Psalm 146:5–10 KJV</a:t>
            </a:r>
          </a:p>
          <a:p>
            <a:pPr marL="1212997" lvl="4" indent="-342900" hangingPunct="0">
              <a:spcBef>
                <a:spcPts val="1200"/>
              </a:spcBef>
              <a:buFont typeface="Wingdings" panose="05000000000000000000" pitchFamily="2" charset="2"/>
              <a:buChar char="q"/>
              <a:tabLst>
                <a:tab pos="642915" algn="l"/>
              </a:tabLst>
              <a:defRPr/>
            </a:pPr>
            <a:r>
              <a:rPr lang="en-US" sz="18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Praising the Lord - Psalm 150:1–6 KJV</a:t>
            </a:r>
            <a:endParaRPr lang="en-US" sz="2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212997" lvl="4" indent="-342900" hangingPunct="0">
              <a:spcBef>
                <a:spcPts val="1200"/>
              </a:spcBef>
              <a:buFont typeface="Wingdings" panose="05000000000000000000" pitchFamily="2" charset="2"/>
              <a:buChar char="q"/>
              <a:tabLst>
                <a:tab pos="642915" algn="l"/>
              </a:tabLst>
              <a:defRPr/>
            </a:pPr>
            <a:endParaRPr lang="en-US" sz="2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825559" y="3271227"/>
            <a:ext cx="61264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825559" y="4731748"/>
            <a:ext cx="61264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2000" smtClean="0">
                <a:latin typeface="Arial Black" panose="020B0A04020102020204" pitchFamily="34" charset="0"/>
              </a:rPr>
              <a:pPr/>
              <a:t>3</a:t>
            </a:fld>
            <a:endParaRPr lang="en-US" sz="2000" dirty="0">
              <a:latin typeface="Arial Black" panose="020B0A04020102020204" pitchFamily="34" charset="0"/>
            </a:endParaRPr>
          </a:p>
        </p:txBody>
      </p:sp>
      <p:sp>
        <p:nvSpPr>
          <p:cNvPr id="14" name="Footer Placeholder 9">
            <a:extLst>
              <a:ext uri="{FF2B5EF4-FFF2-40B4-BE49-F238E27FC236}">
                <a16:creationId xmlns:a16="http://schemas.microsoft.com/office/drawing/2014/main" id="{21AA43A8-B1EB-4E7B-8D82-5B717FC167C6}"/>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8" name="Straight Connector 17">
            <a:extLst>
              <a:ext uri="{FF2B5EF4-FFF2-40B4-BE49-F238E27FC236}">
                <a16:creationId xmlns:a16="http://schemas.microsoft.com/office/drawing/2014/main" id="{60BD7EE3-ADAF-437C-B4FC-F59A3C255E2F}"/>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F01E1E4-6B46-7303-83EA-6D7B0C5078CA}"/>
              </a:ext>
            </a:extLst>
          </p:cNvPr>
          <p:cNvGrpSpPr/>
          <p:nvPr/>
        </p:nvGrpSpPr>
        <p:grpSpPr>
          <a:xfrm>
            <a:off x="8009552" y="312570"/>
            <a:ext cx="3546572" cy="1323439"/>
            <a:chOff x="5896973" y="873284"/>
            <a:chExt cx="3983064" cy="1323439"/>
          </a:xfrm>
        </p:grpSpPr>
        <p:sp>
          <p:nvSpPr>
            <p:cNvPr id="3" name="Rectangle 2">
              <a:extLst>
                <a:ext uri="{FF2B5EF4-FFF2-40B4-BE49-F238E27FC236}">
                  <a16:creationId xmlns:a16="http://schemas.microsoft.com/office/drawing/2014/main" id="{53BDACD2-038A-7134-ED83-A7B36AB22422}"/>
                </a:ext>
              </a:extLst>
            </p:cNvPr>
            <p:cNvSpPr/>
            <p:nvPr/>
          </p:nvSpPr>
          <p:spPr>
            <a:xfrm>
              <a:off x="5896973" y="873285"/>
              <a:ext cx="3685983" cy="1323438"/>
            </a:xfrm>
            <a:prstGeom prst="rect">
              <a:avLst/>
            </a:prstGeom>
            <a:solidFill>
              <a:schemeClr val="bg1">
                <a:alpha val="2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5" name="TextBox 14">
              <a:extLst>
                <a:ext uri="{FF2B5EF4-FFF2-40B4-BE49-F238E27FC236}">
                  <a16:creationId xmlns:a16="http://schemas.microsoft.com/office/drawing/2014/main" id="{FF851085-DD94-4C2B-B1D7-4B6844EF20C6}"/>
                </a:ext>
              </a:extLst>
            </p:cNvPr>
            <p:cNvSpPr txBox="1"/>
            <p:nvPr/>
          </p:nvSpPr>
          <p:spPr>
            <a:xfrm>
              <a:off x="5896973" y="873284"/>
              <a:ext cx="3983064" cy="1323439"/>
            </a:xfrm>
            <a:prstGeom prst="rect">
              <a:avLst/>
            </a:prstGeom>
            <a:solidFill>
              <a:schemeClr val="accent1">
                <a:alpha val="70000"/>
              </a:schemeClr>
            </a:solidFill>
          </p:spPr>
          <p:txBody>
            <a:bodyPr wrap="square">
              <a:spAutoFit/>
            </a:bodyPr>
            <a:lstStyle/>
            <a:p>
              <a:pPr algn="l"/>
              <a:r>
                <a:rPr lang="en-US" sz="2000" b="1" kern="100" dirty="0">
                  <a:solidFill>
                    <a:schemeClr val="bg1"/>
                  </a:solidFill>
                  <a:latin typeface="Gotham Medium" panose="02000604030000020004"/>
                  <a:cs typeface="Times New Roman" panose="02020603050405020304" pitchFamily="18" charset="0"/>
                </a:rPr>
                <a:t>While I live will I praise the LORD: I will sing praises unto my God while I have any being. </a:t>
              </a:r>
            </a:p>
            <a:p>
              <a:pPr lvl="1"/>
              <a:r>
                <a:rPr lang="en-US" sz="2000" b="1" kern="100" dirty="0">
                  <a:solidFill>
                    <a:schemeClr val="bg1"/>
                  </a:solidFill>
                  <a:latin typeface="Gotham Medium" panose="02000604030000020004"/>
                  <a:cs typeface="Times New Roman" panose="02020603050405020304" pitchFamily="18" charset="0"/>
                </a:rPr>
                <a:t>— Psalm 146:2 KJV</a:t>
              </a:r>
            </a:p>
          </p:txBody>
        </p:sp>
      </p:grpSp>
      <p:sp>
        <p:nvSpPr>
          <p:cNvPr id="7" name="Parallelogram 6">
            <a:extLst>
              <a:ext uri="{FF2B5EF4-FFF2-40B4-BE49-F238E27FC236}">
                <a16:creationId xmlns:a16="http://schemas.microsoft.com/office/drawing/2014/main" id="{7BA2CF33-A827-A520-BDCD-1055CBABB2E9}"/>
              </a:ext>
            </a:extLst>
          </p:cNvPr>
          <p:cNvSpPr/>
          <p:nvPr/>
        </p:nvSpPr>
        <p:spPr>
          <a:xfrm>
            <a:off x="7351591" y="1636008"/>
            <a:ext cx="3940008" cy="5221991"/>
          </a:xfrm>
          <a:prstGeom prst="parallelogram">
            <a:avLst>
              <a:gd name="adj" fmla="val 17679"/>
            </a:avLst>
          </a:prstGeom>
          <a:blipFill>
            <a:blip r:embed="rId3"/>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14295"/>
            <a:ext cx="10515600" cy="718808"/>
          </a:xfrm>
        </p:spPr>
        <p:txBody>
          <a:bodyPr>
            <a:normAutofit fontScale="90000"/>
          </a:bodyPr>
          <a:lstStyle/>
          <a:p>
            <a:pPr>
              <a:lnSpc>
                <a:spcPct val="107000"/>
              </a:lnSpc>
            </a:pPr>
            <a:r>
              <a:rPr lang="en-US" sz="54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The Power of Praise</a:t>
            </a: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
        <p:nvSpPr>
          <p:cNvPr id="5" name="TextBox 4">
            <a:extLst>
              <a:ext uri="{FF2B5EF4-FFF2-40B4-BE49-F238E27FC236}">
                <a16:creationId xmlns:a16="http://schemas.microsoft.com/office/drawing/2014/main" id="{38DE476D-C50D-3BF0-F71F-176CC71DA0B9}"/>
              </a:ext>
            </a:extLst>
          </p:cNvPr>
          <p:cNvSpPr txBox="1"/>
          <p:nvPr/>
        </p:nvSpPr>
        <p:spPr>
          <a:xfrm>
            <a:off x="1103000" y="1288940"/>
            <a:ext cx="9718995" cy="5212068"/>
          </a:xfrm>
          <a:prstGeom prst="rect">
            <a:avLst/>
          </a:prstGeom>
          <a:solidFill>
            <a:schemeClr val="bg1"/>
          </a:solid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735743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933102"/>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1694330" y="8356998"/>
            <a:ext cx="822960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FECD5C6-ED2A-D81D-35BB-C6FEDBF25D70}"/>
              </a:ext>
            </a:extLst>
          </p:cNvPr>
          <p:cNvSpPr txBox="1"/>
          <p:nvPr/>
        </p:nvSpPr>
        <p:spPr>
          <a:xfrm>
            <a:off x="1369998" y="1380559"/>
            <a:ext cx="8974147" cy="4985660"/>
          </a:xfrm>
          <a:prstGeom prst="rect">
            <a:avLst/>
          </a:prstGeom>
          <a:noFill/>
        </p:spPr>
        <p:txBody>
          <a:bodyPr wrap="square">
            <a:spAutoFit/>
          </a:bodyPr>
          <a:lstStyle/>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I was 10 years old, my mother threw a 40th birthday party for my father. My dad had been a highly successful high school athletic coach for 15 years. In that time, he had led over 100 young adults to Christ. But a string of difficult years had made my dad eager to retire from coaching. Former athletes had moved on with their lives and no longer called. He began to feel that he had nothing more to contribute. He wondered if his work had been in vain.</a:t>
            </a:r>
            <a:endPar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My mother knew that my dad needed encouragement. She called up every single one of his former athletes and asked them to come to our hometown for a party. She rented out a nice restaurant and told my dad it was just a normal birthday party with his family. We walked into the dining room to find it packed with nearly 200 of his former athletes. For the next several hours while we ate dinner, I watched person after person get up to a microphone and share some special memory in praise of my dad. And as he received the stream of praise and encouragement, my father’s weariness fell away, and he became joyful again.</a:t>
            </a:r>
            <a:endPar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Finally, I read my dad the letter I had written to him. I felt overwhelming pride over my father as I lent my voice to the parade of other voices in praise of him. I felt connected to him and to all the other people whose lives he had changed. Praising someone else benefits not only them but also ourselves.</a:t>
            </a:r>
          </a:p>
        </p:txBody>
      </p:sp>
      <p:sp>
        <p:nvSpPr>
          <p:cNvPr id="3" name="Slide Number Placeholder 5">
            <a:extLst>
              <a:ext uri="{FF2B5EF4-FFF2-40B4-BE49-F238E27FC236}">
                <a16:creationId xmlns:a16="http://schemas.microsoft.com/office/drawing/2014/main" id="{8B326380-6EE5-15CE-F5ED-DF9025BD466B}"/>
              </a:ext>
            </a:extLst>
          </p:cNvPr>
          <p:cNvSpPr txBox="1">
            <a:spLocks/>
          </p:cNvSpPr>
          <p:nvPr/>
        </p:nvSpPr>
        <p:spPr>
          <a:xfrm>
            <a:off x="11086212" y="6299396"/>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4</a:t>
            </a:fld>
            <a:endParaRPr lang="en-US" sz="18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376041"/>
            <a:ext cx="10515600" cy="576111"/>
          </a:xfrm>
        </p:spPr>
        <p:txBody>
          <a:bodyPr>
            <a:noAutofit/>
          </a:bodyPr>
          <a:lstStyle/>
          <a:p>
            <a:pPr>
              <a:lnSpc>
                <a:spcPct val="107000"/>
              </a:lnSpc>
            </a:pPr>
            <a:r>
              <a:rPr lang="en-US" sz="24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Support Scripture for Week of November 4 through November 10</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086212" y="6299396"/>
            <a:ext cx="683339" cy="365125"/>
          </a:xfrm>
        </p:spPr>
        <p:txBody>
          <a:bodyPr/>
          <a:lstStyle/>
          <a:p>
            <a:fld id="{D8DA9DAA-006C-4F4B-980E-E3DF019B24E2}" type="slidenum">
              <a:rPr lang="en-US" sz="1800" smtClean="0">
                <a:solidFill>
                  <a:schemeClr val="bg1"/>
                </a:solidFill>
                <a:latin typeface="Arial Black" panose="020B0A04020102020204" pitchFamily="34" charset="0"/>
              </a:rPr>
              <a:pPr/>
              <a:t>5</a:t>
            </a:fld>
            <a:endParaRPr lang="en-US" sz="1800" dirty="0">
              <a:solidFill>
                <a:schemeClr val="bg1"/>
              </a:solidFill>
              <a:latin typeface="Arial Black" panose="020B0A04020102020204" pitchFamily="34" charset="0"/>
            </a:endParaRP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5520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21704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
        <p:nvSpPr>
          <p:cNvPr id="5" name="TextBox 4">
            <a:extLst>
              <a:ext uri="{FF2B5EF4-FFF2-40B4-BE49-F238E27FC236}">
                <a16:creationId xmlns:a16="http://schemas.microsoft.com/office/drawing/2014/main" id="{38DE476D-C50D-3BF0-F71F-176CC71DA0B9}"/>
              </a:ext>
            </a:extLst>
          </p:cNvPr>
          <p:cNvSpPr txBox="1"/>
          <p:nvPr/>
        </p:nvSpPr>
        <p:spPr>
          <a:xfrm>
            <a:off x="838200" y="1307991"/>
            <a:ext cx="9018489" cy="4421723"/>
          </a:xfrm>
          <a:prstGeom prst="rect">
            <a:avLst/>
          </a:prstGeom>
          <a:solidFill>
            <a:srgbClr val="C00000">
              <a:alpha val="0"/>
            </a:srgbClr>
          </a:solid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737648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952152"/>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1694330" y="8376048"/>
            <a:ext cx="822960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FECD5C6-ED2A-D81D-35BB-C6FEDBF25D70}"/>
              </a:ext>
            </a:extLst>
          </p:cNvPr>
          <p:cNvSpPr txBox="1"/>
          <p:nvPr/>
        </p:nvSpPr>
        <p:spPr>
          <a:xfrm>
            <a:off x="1231968" y="1528264"/>
            <a:ext cx="8624721" cy="3913059"/>
          </a:xfrm>
          <a:prstGeom prst="rect">
            <a:avLst/>
          </a:prstGeom>
          <a:noFill/>
        </p:spPr>
        <p:txBody>
          <a:bodyPr wrap="square">
            <a:spAutoFit/>
          </a:bodyPr>
          <a:lstStyle/>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Mon. Revelation 19:1–10—The Lord God Almighty Reigns.</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Tue. Psalm 147:1–6, 12–20—How Good to Sing God’s Praises.</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Wed. Psalm 148—Praise God from Heaven and Earth.</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Thu. Luke 1:46–55—My Soul Magnifies the Lord.</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Fri. Luke 1:68–79—Blessed Be the God of Israel.</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Sat. Psalm 146—Praise the Lord, O My Soul!</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Sun. Psalms 149–150—Let Everything that Breathes Praise God!</a:t>
            </a:r>
          </a:p>
        </p:txBody>
      </p:sp>
    </p:spTree>
    <p:extLst>
      <p:ext uri="{BB962C8B-B14F-4D97-AF65-F5344CB8AC3E}">
        <p14:creationId xmlns:p14="http://schemas.microsoft.com/office/powerpoint/2010/main" val="31273185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9022" y="136523"/>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6</a:t>
            </a:fld>
            <a:endParaRPr lang="en-US" sz="2200" b="1" cap="all" spc="100" dirty="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10448846" y="1110996"/>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9663290" y="4649152"/>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770436304"/>
              </p:ext>
            </p:extLst>
          </p:nvPr>
        </p:nvGraphicFramePr>
        <p:xfrm>
          <a:off x="422449" y="998531"/>
          <a:ext cx="9647866" cy="53008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Slide Number Placeholder 5">
            <a:extLst>
              <a:ext uri="{FF2B5EF4-FFF2-40B4-BE49-F238E27FC236}">
                <a16:creationId xmlns:a16="http://schemas.microsoft.com/office/drawing/2014/main" id="{BCBA58E7-5C30-6D7F-E845-E91C2488F7D2}"/>
              </a:ext>
            </a:extLst>
          </p:cNvPr>
          <p:cNvSpPr txBox="1">
            <a:spLocks/>
          </p:cNvSpPr>
          <p:nvPr/>
        </p:nvSpPr>
        <p:spPr>
          <a:xfrm>
            <a:off x="11086212" y="6299396"/>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6</a:t>
            </a:fld>
            <a:endParaRPr lang="en-US" sz="1800" dirty="0">
              <a:solidFill>
                <a:schemeClr val="bg1"/>
              </a:solidFill>
              <a:latin typeface="Arial Black" panose="020B0A04020102020204" pitchFamily="34" charset="0"/>
            </a:endParaRPr>
          </a:p>
        </p:txBody>
      </p:sp>
      <p:pic>
        <p:nvPicPr>
          <p:cNvPr id="5" name="Picture 4">
            <a:extLst>
              <a:ext uri="{FF2B5EF4-FFF2-40B4-BE49-F238E27FC236}">
                <a16:creationId xmlns:a16="http://schemas.microsoft.com/office/drawing/2014/main" id="{A054AE7C-B555-7FAF-A620-3E2795CFD532}"/>
              </a:ext>
            </a:extLst>
          </p:cNvPr>
          <p:cNvPicPr>
            <a:picLocks noChangeAspect="1"/>
          </p:cNvPicPr>
          <p:nvPr/>
        </p:nvPicPr>
        <p:blipFill>
          <a:blip r:embed="rId8">
            <a:extLst>
              <a:ext uri="{28A0092B-C50C-407E-A947-70E740481C1C}">
                <a14:useLocalDpi xmlns:a14="http://schemas.microsoft.com/office/drawing/2010/main" val="0"/>
              </a:ext>
            </a:extLst>
          </a:blip>
          <a:srcRect t="1709" r="5" b="5"/>
          <a:stretch/>
        </p:blipFill>
        <p:spPr>
          <a:xfrm rot="427910" flipH="1">
            <a:off x="9796224" y="3866451"/>
            <a:ext cx="2420502" cy="2734629"/>
          </a:xfrm>
          <a:custGeom>
            <a:avLst/>
            <a:gdLst/>
            <a:ahLst/>
            <a:cxnLst/>
            <a:rect l="l" t="t" r="r" b="b"/>
            <a:pathLst>
              <a:path w="2590737" h="2926956">
                <a:moveTo>
                  <a:pt x="1463478" y="0"/>
                </a:moveTo>
                <a:cubicBezTo>
                  <a:pt x="1867606" y="0"/>
                  <a:pt x="2233476" y="163805"/>
                  <a:pt x="2498313" y="428643"/>
                </a:cubicBezTo>
                <a:lnTo>
                  <a:pt x="2501029" y="431631"/>
                </a:lnTo>
                <a:lnTo>
                  <a:pt x="2445696" y="582811"/>
                </a:lnTo>
                <a:cubicBezTo>
                  <a:pt x="2374039" y="813196"/>
                  <a:pt x="2335437" y="1058145"/>
                  <a:pt x="2335437" y="1312109"/>
                </a:cubicBezTo>
                <a:cubicBezTo>
                  <a:pt x="2335437" y="1650728"/>
                  <a:pt x="2404063" y="1973319"/>
                  <a:pt x="2528166" y="2266732"/>
                </a:cubicBezTo>
                <a:lnTo>
                  <a:pt x="2590737" y="2396622"/>
                </a:lnTo>
                <a:lnTo>
                  <a:pt x="2498313" y="2498313"/>
                </a:lnTo>
                <a:cubicBezTo>
                  <a:pt x="2233476" y="2763151"/>
                  <a:pt x="1867606" y="2926956"/>
                  <a:pt x="1463478" y="2926956"/>
                </a:cubicBezTo>
                <a:cubicBezTo>
                  <a:pt x="655221" y="2926956"/>
                  <a:pt x="0" y="2271735"/>
                  <a:pt x="0" y="1463478"/>
                </a:cubicBezTo>
                <a:cubicBezTo>
                  <a:pt x="0" y="655221"/>
                  <a:pt x="655221" y="0"/>
                  <a:pt x="1463478" y="0"/>
                </a:cubicBezTo>
                <a:close/>
              </a:path>
            </a:pathLst>
          </a:custGeom>
        </p:spPr>
      </p:pic>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676400" y="36516"/>
            <a:ext cx="9383835"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9022" y="136523"/>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7</a:t>
            </a:fld>
            <a:endParaRPr lang="en-US" sz="2200" b="1" cap="all" spc="100" dirty="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1572350" y="534993"/>
            <a:ext cx="9791828"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943054" y="1110996"/>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728610" y="4649152"/>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2135839096"/>
              </p:ext>
            </p:extLst>
          </p:nvPr>
        </p:nvGraphicFramePr>
        <p:xfrm>
          <a:off x="1906105" y="898523"/>
          <a:ext cx="8609493" cy="53008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Slide Number Placeholder 5">
            <a:extLst>
              <a:ext uri="{FF2B5EF4-FFF2-40B4-BE49-F238E27FC236}">
                <a16:creationId xmlns:a16="http://schemas.microsoft.com/office/drawing/2014/main" id="{BCBA58E7-5C30-6D7F-E845-E91C2488F7D2}"/>
              </a:ext>
            </a:extLst>
          </p:cNvPr>
          <p:cNvSpPr txBox="1">
            <a:spLocks/>
          </p:cNvSpPr>
          <p:nvPr/>
        </p:nvSpPr>
        <p:spPr>
          <a:xfrm>
            <a:off x="11086212" y="6299396"/>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7</a:t>
            </a:fld>
            <a:endParaRPr lang="en-US" sz="1800" dirty="0">
              <a:solidFill>
                <a:schemeClr val="bg1"/>
              </a:solidFill>
              <a:latin typeface="Arial Black" panose="020B0A04020102020204" pitchFamily="34" charset="0"/>
            </a:endParaRPr>
          </a:p>
        </p:txBody>
      </p:sp>
      <p:pic>
        <p:nvPicPr>
          <p:cNvPr id="3" name="Picture 2">
            <a:extLst>
              <a:ext uri="{FF2B5EF4-FFF2-40B4-BE49-F238E27FC236}">
                <a16:creationId xmlns:a16="http://schemas.microsoft.com/office/drawing/2014/main" id="{81B99A7D-922A-5956-0787-A2B5A162C93D}"/>
              </a:ext>
            </a:extLst>
          </p:cNvPr>
          <p:cNvPicPr>
            <a:picLocks noChangeAspect="1"/>
          </p:cNvPicPr>
          <p:nvPr/>
        </p:nvPicPr>
        <p:blipFill>
          <a:blip r:embed="rId8">
            <a:extLst>
              <a:ext uri="{28A0092B-C50C-407E-A947-70E740481C1C}">
                <a14:useLocalDpi xmlns:a14="http://schemas.microsoft.com/office/drawing/2010/main" val="0"/>
              </a:ext>
            </a:extLst>
          </a:blip>
          <a:srcRect t="1217" r="6" b="6"/>
          <a:stretch/>
        </p:blipFill>
        <p:spPr>
          <a:xfrm rot="21220280" flipH="1">
            <a:off x="415616" y="3690642"/>
            <a:ext cx="1997204" cy="2267694"/>
          </a:xfrm>
          <a:custGeom>
            <a:avLst/>
            <a:gdLst/>
            <a:ahLst/>
            <a:cxnLst/>
            <a:rect l="l" t="t" r="r" b="b"/>
            <a:pathLst>
              <a:path w="2577829" h="2926956">
                <a:moveTo>
                  <a:pt x="1114351" y="0"/>
                </a:moveTo>
                <a:cubicBezTo>
                  <a:pt x="1922608" y="0"/>
                  <a:pt x="2577829" y="655221"/>
                  <a:pt x="2577829" y="1463478"/>
                </a:cubicBezTo>
                <a:cubicBezTo>
                  <a:pt x="2577829" y="2271735"/>
                  <a:pt x="1922608" y="2926956"/>
                  <a:pt x="1114351" y="2926956"/>
                </a:cubicBezTo>
                <a:cubicBezTo>
                  <a:pt x="710223" y="2926956"/>
                  <a:pt x="344353" y="2763151"/>
                  <a:pt x="79516" y="2498313"/>
                </a:cubicBezTo>
                <a:lnTo>
                  <a:pt x="0" y="2410824"/>
                </a:lnTo>
                <a:lnTo>
                  <a:pt x="69413" y="2266732"/>
                </a:lnTo>
                <a:cubicBezTo>
                  <a:pt x="193516" y="1973319"/>
                  <a:pt x="262142" y="1650728"/>
                  <a:pt x="262142" y="1312109"/>
                </a:cubicBezTo>
                <a:cubicBezTo>
                  <a:pt x="262142" y="1058145"/>
                  <a:pt x="223540" y="813196"/>
                  <a:pt x="151883" y="582811"/>
                </a:cubicBezTo>
                <a:lnTo>
                  <a:pt x="91478" y="417771"/>
                </a:lnTo>
                <a:lnTo>
                  <a:pt x="183443" y="334187"/>
                </a:lnTo>
                <a:cubicBezTo>
                  <a:pt x="436418" y="125413"/>
                  <a:pt x="760739" y="0"/>
                  <a:pt x="1114351" y="0"/>
                </a:cubicBezTo>
                <a:close/>
              </a:path>
            </a:pathLst>
          </a:custGeom>
        </p:spPr>
      </p:pic>
    </p:spTree>
    <p:extLst>
      <p:ext uri="{BB962C8B-B14F-4D97-AF65-F5344CB8AC3E}">
        <p14:creationId xmlns:p14="http://schemas.microsoft.com/office/powerpoint/2010/main" val="2628916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14295"/>
            <a:ext cx="10515600" cy="718808"/>
          </a:xfrm>
        </p:spPr>
        <p:txBody>
          <a:bodyPr>
            <a:normAutofit fontScale="90000"/>
          </a:bodyPr>
          <a:lstStyle/>
          <a:p>
            <a:pPr>
              <a:lnSpc>
                <a:spcPct val="107000"/>
              </a:lnSpc>
            </a:pPr>
            <a:r>
              <a:rPr lang="en-US" sz="54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Lesson Context</a:t>
            </a: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
        <p:nvSpPr>
          <p:cNvPr id="5" name="TextBox 4">
            <a:extLst>
              <a:ext uri="{FF2B5EF4-FFF2-40B4-BE49-F238E27FC236}">
                <a16:creationId xmlns:a16="http://schemas.microsoft.com/office/drawing/2014/main" id="{38DE476D-C50D-3BF0-F71F-176CC71DA0B9}"/>
              </a:ext>
            </a:extLst>
          </p:cNvPr>
          <p:cNvSpPr txBox="1"/>
          <p:nvPr/>
        </p:nvSpPr>
        <p:spPr>
          <a:xfrm>
            <a:off x="892147" y="1158254"/>
            <a:ext cx="9718994" cy="5607241"/>
          </a:xfrm>
          <a:prstGeom prst="rect">
            <a:avLst/>
          </a:prstGeom>
          <a:solidFill>
            <a:schemeClr val="bg1"/>
          </a:solid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735743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933102"/>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1694330" y="8356998"/>
            <a:ext cx="822960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FECD5C6-ED2A-D81D-35BB-C6FEDBF25D70}"/>
              </a:ext>
            </a:extLst>
          </p:cNvPr>
          <p:cNvSpPr txBox="1"/>
          <p:nvPr/>
        </p:nvSpPr>
        <p:spPr>
          <a:xfrm>
            <a:off x="1179492" y="1380559"/>
            <a:ext cx="9431649" cy="5384936"/>
          </a:xfrm>
          <a:prstGeom prst="rect">
            <a:avLst/>
          </a:prstGeom>
          <a:noFill/>
        </p:spPr>
        <p:txBody>
          <a:bodyPr wrap="square">
            <a:spAutoFit/>
          </a:bodyPr>
          <a:lstStyle/>
          <a:p>
            <a:pPr marL="0" marR="0">
              <a:lnSpc>
                <a:spcPct val="107000"/>
              </a:lnSpc>
              <a:spcBef>
                <a:spcPts val="0"/>
              </a:spcBef>
              <a:spcAft>
                <a:spcPts val="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book of Psalms ends with five psalms of praise (Psalms 146–150). Each of these psalms begins with the admonition to praise the Lord, which suggests that there are common links between them (see Psalms 146:1; 150:1, below). Some have suggested that the initial declaration, “Praise ye the Lord” (Psalm 146:1, below), is actually a title of the work. Both the writer and date of composition are unknown.</a:t>
            </a: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146 and Psalm 150 are the bookends of this final grouping. At the same time, these two psalms have distinctive elements. Psalm 146 exhorts the reader to rely on God alone and praises Him in part to illustrate how reliable and awesome God is. Psalm 150, on the other hand, is a relatively simple call to praise God. In both psalms, however, the psalmist reiterates the need to consider God’s mighty deeds and show gratitude for them.</a:t>
            </a:r>
          </a:p>
        </p:txBody>
      </p:sp>
      <p:sp>
        <p:nvSpPr>
          <p:cNvPr id="3" name="Slide Number Placeholder 5">
            <a:extLst>
              <a:ext uri="{FF2B5EF4-FFF2-40B4-BE49-F238E27FC236}">
                <a16:creationId xmlns:a16="http://schemas.microsoft.com/office/drawing/2014/main" id="{8B326380-6EE5-15CE-F5ED-DF9025BD466B}"/>
              </a:ext>
            </a:extLst>
          </p:cNvPr>
          <p:cNvSpPr txBox="1">
            <a:spLocks/>
          </p:cNvSpPr>
          <p:nvPr/>
        </p:nvSpPr>
        <p:spPr>
          <a:xfrm>
            <a:off x="11086212" y="6299396"/>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8</a:t>
            </a:fld>
            <a:endParaRPr lang="en-US" sz="18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162924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875451-F9C5-CC5B-2319-11204F0F4078}"/>
              </a:ext>
            </a:extLst>
          </p:cNvPr>
          <p:cNvPicPr>
            <a:picLocks noChangeAspect="1"/>
          </p:cNvPicPr>
          <p:nvPr/>
        </p:nvPicPr>
        <p:blipFill>
          <a:blip r:embed="rId3">
            <a:alphaModFix amt="20000"/>
            <a:extLst>
              <a:ext uri="{28A0092B-C50C-407E-A947-70E740481C1C}">
                <a14:useLocalDpi xmlns:a14="http://schemas.microsoft.com/office/drawing/2010/main" val="0"/>
              </a:ext>
            </a:extLst>
          </a:blip>
          <a:srcRect l="31" r="31"/>
          <a:stretch/>
        </p:blipFill>
        <p:spPr>
          <a:xfrm>
            <a:off x="2053389" y="0"/>
            <a:ext cx="10138611" cy="6524383"/>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ln>
            <a:solidFill>
              <a:schemeClr val="accent1"/>
            </a:solidFill>
          </a:ln>
        </p:spPr>
      </p:pic>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9022" y="136523"/>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9</a:t>
            </a:fld>
            <a:endParaRPr lang="en-US" sz="2200" b="1" cap="all" spc="100" dirty="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703170" y="3689032"/>
            <a:ext cx="5943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317929927"/>
              </p:ext>
            </p:extLst>
          </p:nvPr>
        </p:nvGraphicFramePr>
        <p:xfrm>
          <a:off x="10204" y="653922"/>
          <a:ext cx="9202778" cy="30184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15F0670C-52F7-D555-3018-7C3E321D4A5E}"/>
              </a:ext>
            </a:extLst>
          </p:cNvPr>
          <p:cNvGraphicFramePr/>
          <p:nvPr>
            <p:extLst>
              <p:ext uri="{D42A27DB-BD31-4B8C-83A1-F6EECF244321}">
                <p14:modId xmlns:p14="http://schemas.microsoft.com/office/powerpoint/2010/main" val="3451636147"/>
              </p:ext>
            </p:extLst>
          </p:nvPr>
        </p:nvGraphicFramePr>
        <p:xfrm>
          <a:off x="-16852" y="3187570"/>
          <a:ext cx="9202778" cy="344667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5" name="Slide Number Placeholder 5">
            <a:extLst>
              <a:ext uri="{FF2B5EF4-FFF2-40B4-BE49-F238E27FC236}">
                <a16:creationId xmlns:a16="http://schemas.microsoft.com/office/drawing/2014/main" id="{93287404-2777-BE09-93E3-17866CA02BA3}"/>
              </a:ext>
            </a:extLst>
          </p:cNvPr>
          <p:cNvSpPr txBox="1">
            <a:spLocks/>
          </p:cNvSpPr>
          <p:nvPr/>
        </p:nvSpPr>
        <p:spPr>
          <a:xfrm>
            <a:off x="10977056" y="6222999"/>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9</a:t>
            </a:fld>
            <a:endParaRPr lang="en-US" sz="1800" dirty="0">
              <a:solidFill>
                <a:schemeClr val="bg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a:off x="4210773" y="5885196"/>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Tree>
    <p:extLst>
      <p:ext uri="{BB962C8B-B14F-4D97-AF65-F5344CB8AC3E}">
        <p14:creationId xmlns:p14="http://schemas.microsoft.com/office/powerpoint/2010/main" val="6323884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Facet">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Facet</Template>
  <TotalTime>716</TotalTime>
  <Words>9104</Words>
  <Application>Microsoft Office PowerPoint</Application>
  <PresentationFormat>Widescreen</PresentationFormat>
  <Paragraphs>673</Paragraphs>
  <Slides>23</Slides>
  <Notes>21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Aptos</vt:lpstr>
      <vt:lpstr>Arial</vt:lpstr>
      <vt:lpstr>Arial Black</vt:lpstr>
      <vt:lpstr>Calibri</vt:lpstr>
      <vt:lpstr>Gotham Book</vt:lpstr>
      <vt:lpstr>Gotham Medium</vt:lpstr>
      <vt:lpstr>Trebuchet MS</vt:lpstr>
      <vt:lpstr>Wingdings</vt:lpstr>
      <vt:lpstr>Wingdings 3</vt:lpstr>
      <vt:lpstr>Facet</vt:lpstr>
      <vt:lpstr>Songs of Praise</vt:lpstr>
      <vt:lpstr>Prayer</vt:lpstr>
      <vt:lpstr>PowerPoint Presentation</vt:lpstr>
      <vt:lpstr>The Power of Praise</vt:lpstr>
      <vt:lpstr>Support Scripture for Week of November 4 through November 10</vt:lpstr>
      <vt:lpstr>Key Points </vt:lpstr>
      <vt:lpstr>Key Points </vt:lpstr>
      <vt:lpstr>Lesson Context</vt:lpstr>
      <vt:lpstr>Key Points </vt:lpstr>
      <vt:lpstr>Key Points </vt:lpstr>
      <vt:lpstr>Key Points </vt:lpstr>
      <vt:lpstr>Refusing to Trust in People - Psalm 146:1–4 KJV</vt:lpstr>
      <vt:lpstr>Depending Exclusively on God - Psalm 146:5–10 KJV</vt:lpstr>
      <vt:lpstr>Praising the Lord - Psalm 150:1–6 KJV</vt:lpstr>
      <vt:lpstr>PowerPoint Presentation</vt:lpstr>
      <vt:lpstr>PowerPoint Presentation</vt:lpstr>
      <vt:lpstr>PowerPoint Presentation</vt:lpstr>
      <vt:lpstr>PowerPoint Presentation</vt:lpstr>
      <vt:lpstr>The Lord bless thee, and keep thee: The Lord make his face shine upon thee, and be gracious unto thee: The Lord lift up his countenance upon thee and give thee peace.</vt:lpstr>
      <vt:lpstr>PowerPoint Presentation</vt:lpstr>
      <vt:lpstr>PowerPoint Presentation</vt:lpstr>
      <vt:lpstr>PowerPoint Presentation</vt:lpstr>
      <vt:lpstr>The Lord bless thee, and keep thee: The Lord make his face shine upon thee, and be gracious unto thee: The Lord lift up his countenance upon thee and give thee peace.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Stanford Bowman</dc:creator>
  <cp:lastModifiedBy>Stanford Bowman</cp:lastModifiedBy>
  <cp:revision>1</cp:revision>
  <dcterms:created xsi:type="dcterms:W3CDTF">2024-10-31T14:06:13Z</dcterms:created>
  <dcterms:modified xsi:type="dcterms:W3CDTF">2024-11-01T21:44:55Z</dcterms:modified>
</cp:coreProperties>
</file>