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7" r:id="rId4"/>
  </p:sldMasterIdLst>
  <p:notesMasterIdLst>
    <p:notesMasterId r:id="rId26"/>
  </p:notesMasterIdLst>
  <p:handoutMasterIdLst>
    <p:handoutMasterId r:id="rId27"/>
  </p:handoutMasterIdLst>
  <p:sldIdLst>
    <p:sldId id="289" r:id="rId5"/>
    <p:sldId id="521" r:id="rId6"/>
    <p:sldId id="288" r:id="rId7"/>
    <p:sldId id="276" r:id="rId8"/>
    <p:sldId id="283" r:id="rId9"/>
    <p:sldId id="261" r:id="rId10"/>
    <p:sldId id="257" r:id="rId11"/>
    <p:sldId id="531" r:id="rId12"/>
    <p:sldId id="265" r:id="rId13"/>
    <p:sldId id="263" r:id="rId14"/>
    <p:sldId id="266" r:id="rId15"/>
    <p:sldId id="522" r:id="rId16"/>
    <p:sldId id="523" r:id="rId17"/>
    <p:sldId id="524" r:id="rId18"/>
    <p:sldId id="525" r:id="rId19"/>
    <p:sldId id="526" r:id="rId20"/>
    <p:sldId id="527" r:id="rId21"/>
    <p:sldId id="262" r:id="rId22"/>
    <p:sldId id="528" r:id="rId23"/>
    <p:sldId id="530" r:id="rId24"/>
    <p:sldId id="529"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45B6CA-BA37-4389-9DA1-1F7C643D5440}" v="6" dt="2024-11-15T16:46:26.745"/>
    <p1510:client id="{832CE1BA-D2DC-4FF4-A7CB-86E9EB33442B}" v="2" dt="2024-11-16T15:17:11.206"/>
  </p1510:revLst>
</p1510:revInfo>
</file>

<file path=ppt/tableStyles.xml><?xml version="1.0" encoding="utf-8"?>
<a:tblStyleLst xmlns:a="http://schemas.openxmlformats.org/drawingml/2006/main" def="{9DCAF9ED-07DC-4A11-8D7F-57B35C25682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92" autoAdjust="0"/>
    <p:restoredTop sz="53459" autoAdjust="0"/>
  </p:normalViewPr>
  <p:slideViewPr>
    <p:cSldViewPr snapToGrid="0">
      <p:cViewPr varScale="1">
        <p:scale>
          <a:sx n="53" d="100"/>
          <a:sy n="53" d="100"/>
        </p:scale>
        <p:origin x="1476" y="60"/>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1757"/>
    </p:cViewPr>
  </p:sorterViewPr>
  <p:notesViewPr>
    <p:cSldViewPr snapToGrid="0">
      <p:cViewPr>
        <p:scale>
          <a:sx n="1" d="2"/>
          <a:sy n="1" d="2"/>
        </p:scale>
        <p:origin x="3480" y="55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75D4BEDD-CB9B-4C96-8EEE-CA281D811364}"/>
    <pc:docChg chg="undo custSel addSld delSld modSld sldOrd">
      <pc:chgData name="Stanford Bowman" userId="6ede3e4e1afbea80" providerId="LiveId" clId="{75D4BEDD-CB9B-4C96-8EEE-CA281D811364}" dt="2024-11-15T15:34:50.309" v="1292" actId="729"/>
      <pc:docMkLst>
        <pc:docMk/>
      </pc:docMkLst>
      <pc:sldChg chg="addSp delSp modSp mod modNotesTx">
        <pc:chgData name="Stanford Bowman" userId="6ede3e4e1afbea80" providerId="LiveId" clId="{75D4BEDD-CB9B-4C96-8EEE-CA281D811364}" dt="2024-11-14T18:04:00.215" v="741" actId="339"/>
        <pc:sldMkLst>
          <pc:docMk/>
          <pc:sldMk cId="435195399" sldId="257"/>
        </pc:sldMkLst>
        <pc:spChg chg="del">
          <ac:chgData name="Stanford Bowman" userId="6ede3e4e1afbea80" providerId="LiveId" clId="{75D4BEDD-CB9B-4C96-8EEE-CA281D811364}" dt="2024-11-14T17:56:10.638" v="589" actId="478"/>
          <ac:spMkLst>
            <pc:docMk/>
            <pc:sldMk cId="435195399" sldId="257"/>
            <ac:spMk id="2" creationId="{BF463CB3-2956-E8D2-C23D-A3BAA7295DEC}"/>
          </ac:spMkLst>
        </pc:spChg>
        <pc:spChg chg="del">
          <ac:chgData name="Stanford Bowman" userId="6ede3e4e1afbea80" providerId="LiveId" clId="{75D4BEDD-CB9B-4C96-8EEE-CA281D811364}" dt="2024-11-14T17:56:10.638" v="589" actId="478"/>
          <ac:spMkLst>
            <pc:docMk/>
            <pc:sldMk cId="435195399" sldId="257"/>
            <ac:spMk id="3" creationId="{FEECEBD4-35BF-26BB-D438-DA43EBD5EE89}"/>
          </ac:spMkLst>
        </pc:spChg>
        <pc:spChg chg="add del mod">
          <ac:chgData name="Stanford Bowman" userId="6ede3e4e1afbea80" providerId="LiveId" clId="{75D4BEDD-CB9B-4C96-8EEE-CA281D811364}" dt="2024-11-14T17:56:15.656" v="590" actId="478"/>
          <ac:spMkLst>
            <pc:docMk/>
            <pc:sldMk cId="435195399" sldId="257"/>
            <ac:spMk id="5" creationId="{CB1D19D7-3F99-3782-B18E-E4480A28B3E4}"/>
          </ac:spMkLst>
        </pc:spChg>
        <pc:spChg chg="add del mod">
          <ac:chgData name="Stanford Bowman" userId="6ede3e4e1afbea80" providerId="LiveId" clId="{75D4BEDD-CB9B-4C96-8EEE-CA281D811364}" dt="2024-11-14T17:56:15.656" v="590" actId="478"/>
          <ac:spMkLst>
            <pc:docMk/>
            <pc:sldMk cId="435195399" sldId="257"/>
            <ac:spMk id="7" creationId="{EDC84685-A631-E94E-13C6-461DDEC202FE}"/>
          </ac:spMkLst>
        </pc:spChg>
        <pc:spChg chg="add mod">
          <ac:chgData name="Stanford Bowman" userId="6ede3e4e1afbea80" providerId="LiveId" clId="{75D4BEDD-CB9B-4C96-8EEE-CA281D811364}" dt="2024-11-14T18:02:23.128" v="737" actId="554"/>
          <ac:spMkLst>
            <pc:docMk/>
            <pc:sldMk cId="435195399" sldId="257"/>
            <ac:spMk id="8" creationId="{C798E820-5956-7448-5EA9-DC262990AF62}"/>
          </ac:spMkLst>
        </pc:spChg>
        <pc:spChg chg="add mod">
          <ac:chgData name="Stanford Bowman" userId="6ede3e4e1afbea80" providerId="LiveId" clId="{75D4BEDD-CB9B-4C96-8EEE-CA281D811364}" dt="2024-11-14T18:02:23.128" v="737" actId="554"/>
          <ac:spMkLst>
            <pc:docMk/>
            <pc:sldMk cId="435195399" sldId="257"/>
            <ac:spMk id="9" creationId="{7D16F135-E67E-C13C-330E-1A3A28EB591E}"/>
          </ac:spMkLst>
        </pc:spChg>
        <pc:spChg chg="add mod">
          <ac:chgData name="Stanford Bowman" userId="6ede3e4e1afbea80" providerId="LiveId" clId="{75D4BEDD-CB9B-4C96-8EEE-CA281D811364}" dt="2024-11-14T18:04:00.215" v="741" actId="339"/>
          <ac:spMkLst>
            <pc:docMk/>
            <pc:sldMk cId="435195399" sldId="257"/>
            <ac:spMk id="10" creationId="{02EB245E-6FFF-52EB-51C2-E726DE6352D7}"/>
          </ac:spMkLst>
        </pc:spChg>
        <pc:spChg chg="add mod">
          <ac:chgData name="Stanford Bowman" userId="6ede3e4e1afbea80" providerId="LiveId" clId="{75D4BEDD-CB9B-4C96-8EEE-CA281D811364}" dt="2024-11-14T18:02:29.103" v="739" actId="27636"/>
          <ac:spMkLst>
            <pc:docMk/>
            <pc:sldMk cId="435195399" sldId="257"/>
            <ac:spMk id="11" creationId="{5C08C06D-9A45-6D38-4ABB-C92F406E07E7}"/>
          </ac:spMkLst>
        </pc:spChg>
        <pc:spChg chg="add mod">
          <ac:chgData name="Stanford Bowman" userId="6ede3e4e1afbea80" providerId="LiveId" clId="{75D4BEDD-CB9B-4C96-8EEE-CA281D811364}" dt="2024-11-14T18:01:32.146" v="712" actId="1076"/>
          <ac:spMkLst>
            <pc:docMk/>
            <pc:sldMk cId="435195399" sldId="257"/>
            <ac:spMk id="12" creationId="{64656362-A78D-B4ED-7FC4-D24EA0FFB9B5}"/>
          </ac:spMkLst>
        </pc:spChg>
      </pc:sldChg>
      <pc:sldChg chg="addSp delSp modSp mod modNotesTx">
        <pc:chgData name="Stanford Bowman" userId="6ede3e4e1afbea80" providerId="LiveId" clId="{75D4BEDD-CB9B-4C96-8EEE-CA281D811364}" dt="2024-11-14T18:01:22.146" v="710" actId="1076"/>
        <pc:sldMkLst>
          <pc:docMk/>
          <pc:sldMk cId="3666674671" sldId="261"/>
        </pc:sldMkLst>
        <pc:spChg chg="del mod">
          <ac:chgData name="Stanford Bowman" userId="6ede3e4e1afbea80" providerId="LiveId" clId="{75D4BEDD-CB9B-4C96-8EEE-CA281D811364}" dt="2024-11-14T17:21:43.158" v="450" actId="478"/>
          <ac:spMkLst>
            <pc:docMk/>
            <pc:sldMk cId="3666674671" sldId="261"/>
            <ac:spMk id="2" creationId="{9635F5E3-2B1C-7C0A-8581-67A9052D13AA}"/>
          </ac:spMkLst>
        </pc:spChg>
        <pc:spChg chg="mod">
          <ac:chgData name="Stanford Bowman" userId="6ede3e4e1afbea80" providerId="LiveId" clId="{75D4BEDD-CB9B-4C96-8EEE-CA281D811364}" dt="2024-11-14T18:00:38.329" v="637" actId="1076"/>
          <ac:spMkLst>
            <pc:docMk/>
            <pc:sldMk cId="3666674671" sldId="261"/>
            <ac:spMk id="3" creationId="{A6A33159-D030-2F82-A142-F75940728319}"/>
          </ac:spMkLst>
        </pc:spChg>
        <pc:spChg chg="add del mod">
          <ac:chgData name="Stanford Bowman" userId="6ede3e4e1afbea80" providerId="LiveId" clId="{75D4BEDD-CB9B-4C96-8EEE-CA281D811364}" dt="2024-11-14T17:22:16.411" v="458" actId="478"/>
          <ac:spMkLst>
            <pc:docMk/>
            <pc:sldMk cId="3666674671" sldId="261"/>
            <ac:spMk id="4" creationId="{05187507-DFFD-E3A8-9038-749D471947E8}"/>
          </ac:spMkLst>
        </pc:spChg>
        <pc:spChg chg="add mod">
          <ac:chgData name="Stanford Bowman" userId="6ede3e4e1afbea80" providerId="LiveId" clId="{75D4BEDD-CB9B-4C96-8EEE-CA281D811364}" dt="2024-11-14T18:01:02.665" v="708" actId="1076"/>
          <ac:spMkLst>
            <pc:docMk/>
            <pc:sldMk cId="3666674671" sldId="261"/>
            <ac:spMk id="5" creationId="{59FE93B5-65B5-6A8D-429C-DD3EADF4DC81}"/>
          </ac:spMkLst>
        </pc:spChg>
        <pc:spChg chg="add del mod">
          <ac:chgData name="Stanford Bowman" userId="6ede3e4e1afbea80" providerId="LiveId" clId="{75D4BEDD-CB9B-4C96-8EEE-CA281D811364}" dt="2024-11-14T17:23:19.597" v="478" actId="478"/>
          <ac:spMkLst>
            <pc:docMk/>
            <pc:sldMk cId="3666674671" sldId="261"/>
            <ac:spMk id="6" creationId="{6797079A-3765-612A-5BF4-0A8E9E0F8E4B}"/>
          </ac:spMkLst>
        </pc:spChg>
        <pc:spChg chg="add del mod">
          <ac:chgData name="Stanford Bowman" userId="6ede3e4e1afbea80" providerId="LiveId" clId="{75D4BEDD-CB9B-4C96-8EEE-CA281D811364}" dt="2024-11-14T17:58:27.673" v="614" actId="478"/>
          <ac:spMkLst>
            <pc:docMk/>
            <pc:sldMk cId="3666674671" sldId="261"/>
            <ac:spMk id="7" creationId="{F0C166C6-1112-241F-7EE5-439EFCA5CF3A}"/>
          </ac:spMkLst>
        </pc:spChg>
        <pc:spChg chg="add del mod">
          <ac:chgData name="Stanford Bowman" userId="6ede3e4e1afbea80" providerId="LiveId" clId="{75D4BEDD-CB9B-4C96-8EEE-CA281D811364}" dt="2024-11-14T17:21:47.939" v="451" actId="478"/>
          <ac:spMkLst>
            <pc:docMk/>
            <pc:sldMk cId="3666674671" sldId="261"/>
            <ac:spMk id="9" creationId="{488F6A10-0CAD-7B2D-2212-DC508061669C}"/>
          </ac:spMkLst>
        </pc:spChg>
        <pc:spChg chg="add del mod">
          <ac:chgData name="Stanford Bowman" userId="6ede3e4e1afbea80" providerId="LiveId" clId="{75D4BEDD-CB9B-4C96-8EEE-CA281D811364}" dt="2024-11-14T17:58:27.673" v="614" actId="478"/>
          <ac:spMkLst>
            <pc:docMk/>
            <pc:sldMk cId="3666674671" sldId="261"/>
            <ac:spMk id="10" creationId="{4DCD9DFF-355B-7AAB-B4CB-DAD8B3D33C2B}"/>
          </ac:spMkLst>
        </pc:spChg>
        <pc:spChg chg="add del">
          <ac:chgData name="Stanford Bowman" userId="6ede3e4e1afbea80" providerId="LiveId" clId="{75D4BEDD-CB9B-4C96-8EEE-CA281D811364}" dt="2024-11-14T17:39:23.771" v="577" actId="22"/>
          <ac:spMkLst>
            <pc:docMk/>
            <pc:sldMk cId="3666674671" sldId="261"/>
            <ac:spMk id="12" creationId="{8D0DA889-826B-EA01-364B-75F1E3CFC238}"/>
          </ac:spMkLst>
        </pc:spChg>
        <pc:spChg chg="add mod">
          <ac:chgData name="Stanford Bowman" userId="6ede3e4e1afbea80" providerId="LiveId" clId="{75D4BEDD-CB9B-4C96-8EEE-CA281D811364}" dt="2024-11-14T17:46:47.440" v="580" actId="1076"/>
          <ac:spMkLst>
            <pc:docMk/>
            <pc:sldMk cId="3666674671" sldId="261"/>
            <ac:spMk id="13" creationId="{60553EED-8D18-66E9-AD0D-C3DAECD48AC3}"/>
          </ac:spMkLst>
        </pc:spChg>
        <pc:spChg chg="add del mod">
          <ac:chgData name="Stanford Bowman" userId="6ede3e4e1afbea80" providerId="LiveId" clId="{75D4BEDD-CB9B-4C96-8EEE-CA281D811364}" dt="2024-11-14T17:59:14.298" v="622" actId="478"/>
          <ac:spMkLst>
            <pc:docMk/>
            <pc:sldMk cId="3666674671" sldId="261"/>
            <ac:spMk id="16" creationId="{DF686815-E1CA-FFFC-BA4C-AF4A40E764AF}"/>
          </ac:spMkLst>
        </pc:spChg>
        <pc:spChg chg="add mod">
          <ac:chgData name="Stanford Bowman" userId="6ede3e4e1afbea80" providerId="LiveId" clId="{75D4BEDD-CB9B-4C96-8EEE-CA281D811364}" dt="2024-11-14T18:00:55.801" v="707" actId="1037"/>
          <ac:spMkLst>
            <pc:docMk/>
            <pc:sldMk cId="3666674671" sldId="261"/>
            <ac:spMk id="17" creationId="{2860531C-E494-F4AE-48E6-11DA8194F2F9}"/>
          </ac:spMkLst>
        </pc:spChg>
        <pc:spChg chg="add mod">
          <ac:chgData name="Stanford Bowman" userId="6ede3e4e1afbea80" providerId="LiveId" clId="{75D4BEDD-CB9B-4C96-8EEE-CA281D811364}" dt="2024-11-14T18:01:22.146" v="710" actId="1076"/>
          <ac:spMkLst>
            <pc:docMk/>
            <pc:sldMk cId="3666674671" sldId="261"/>
            <ac:spMk id="18" creationId="{47910DB8-1CC9-2178-B53A-522F5D3DF7B9}"/>
          </ac:spMkLst>
        </pc:spChg>
        <pc:picChg chg="add mod">
          <ac:chgData name="Stanford Bowman" userId="6ede3e4e1afbea80" providerId="LiveId" clId="{75D4BEDD-CB9B-4C96-8EEE-CA281D811364}" dt="2024-11-14T17:59:18.777" v="623" actId="1076"/>
          <ac:picMkLst>
            <pc:docMk/>
            <pc:sldMk cId="3666674671" sldId="261"/>
            <ac:picMk id="14" creationId="{7002A19A-A7F0-2E62-7E26-4EF9A2C661D0}"/>
          </ac:picMkLst>
        </pc:picChg>
        <pc:picChg chg="del mod">
          <ac:chgData name="Stanford Bowman" userId="6ede3e4e1afbea80" providerId="LiveId" clId="{75D4BEDD-CB9B-4C96-8EEE-CA281D811364}" dt="2024-11-14T17:59:07.930" v="620" actId="478"/>
          <ac:picMkLst>
            <pc:docMk/>
            <pc:sldMk cId="3666674671" sldId="261"/>
            <ac:picMk id="24" creationId="{A672B903-78EE-718A-C122-69D512078839}"/>
          </ac:picMkLst>
        </pc:picChg>
      </pc:sldChg>
      <pc:sldChg chg="addSp delSp modSp mod ord setBg modNotesTx">
        <pc:chgData name="Stanford Bowman" userId="6ede3e4e1afbea80" providerId="LiveId" clId="{75D4BEDD-CB9B-4C96-8EEE-CA281D811364}" dt="2024-11-15T15:34:37.990" v="1291"/>
        <pc:sldMkLst>
          <pc:docMk/>
          <pc:sldMk cId="2737241225" sldId="263"/>
        </pc:sldMkLst>
        <pc:spChg chg="mod ord">
          <ac:chgData name="Stanford Bowman" userId="6ede3e4e1afbea80" providerId="LiveId" clId="{75D4BEDD-CB9B-4C96-8EEE-CA281D811364}" dt="2024-11-14T18:45:27.588" v="1120" actId="1076"/>
          <ac:spMkLst>
            <pc:docMk/>
            <pc:sldMk cId="2737241225" sldId="263"/>
            <ac:spMk id="2" creationId="{338A15DE-D135-0710-9984-A0A55E960CB0}"/>
          </ac:spMkLst>
        </pc:spChg>
        <pc:spChg chg="add del">
          <ac:chgData name="Stanford Bowman" userId="6ede3e4e1afbea80" providerId="LiveId" clId="{75D4BEDD-CB9B-4C96-8EEE-CA281D811364}" dt="2024-11-14T18:40:03.797" v="1092" actId="26606"/>
          <ac:spMkLst>
            <pc:docMk/>
            <pc:sldMk cId="2737241225" sldId="263"/>
            <ac:spMk id="3" creationId="{ECC8AA23-D8D0-93BE-5C5F-103A750B0D2F}"/>
          </ac:spMkLst>
        </pc:spChg>
        <pc:spChg chg="add mod">
          <ac:chgData name="Stanford Bowman" userId="6ede3e4e1afbea80" providerId="LiveId" clId="{75D4BEDD-CB9B-4C96-8EEE-CA281D811364}" dt="2024-11-14T18:47:58.637" v="1139" actId="255"/>
          <ac:spMkLst>
            <pc:docMk/>
            <pc:sldMk cId="2737241225" sldId="263"/>
            <ac:spMk id="4" creationId="{E23CD3F8-1899-3FA0-1CF6-08A1765F4D75}"/>
          </ac:spMkLst>
        </pc:spChg>
        <pc:spChg chg="add mod">
          <ac:chgData name="Stanford Bowman" userId="6ede3e4e1afbea80" providerId="LiveId" clId="{75D4BEDD-CB9B-4C96-8EEE-CA281D811364}" dt="2024-11-14T18:47:27.354" v="1134" actId="242"/>
          <ac:spMkLst>
            <pc:docMk/>
            <pc:sldMk cId="2737241225" sldId="263"/>
            <ac:spMk id="26" creationId="{ECC8AA23-D8D0-93BE-5C5F-103A750B0D2F}"/>
          </ac:spMkLst>
        </pc:spChg>
        <pc:spChg chg="add">
          <ac:chgData name="Stanford Bowman" userId="6ede3e4e1afbea80" providerId="LiveId" clId="{75D4BEDD-CB9B-4C96-8EEE-CA281D811364}" dt="2024-11-14T18:40:03.797" v="1092" actId="26606"/>
          <ac:spMkLst>
            <pc:docMk/>
            <pc:sldMk cId="2737241225" sldId="263"/>
            <ac:spMk id="39" creationId="{5B8092E2-D77A-4CE6-BB2D-6269784456A0}"/>
          </ac:spMkLst>
        </pc:spChg>
        <pc:spChg chg="add">
          <ac:chgData name="Stanford Bowman" userId="6ede3e4e1afbea80" providerId="LiveId" clId="{75D4BEDD-CB9B-4C96-8EEE-CA281D811364}" dt="2024-11-14T18:40:03.797" v="1092" actId="26606"/>
          <ac:spMkLst>
            <pc:docMk/>
            <pc:sldMk cId="2737241225" sldId="263"/>
            <ac:spMk id="41" creationId="{D02CD835-4B0F-45D6-9B85-B049A1005789}"/>
          </ac:spMkLst>
        </pc:spChg>
        <pc:graphicFrameChg chg="add del">
          <ac:chgData name="Stanford Bowman" userId="6ede3e4e1afbea80" providerId="LiveId" clId="{75D4BEDD-CB9B-4C96-8EEE-CA281D811364}" dt="2024-11-14T18:39:50.815" v="1089" actId="26606"/>
          <ac:graphicFrameMkLst>
            <pc:docMk/>
            <pc:sldMk cId="2737241225" sldId="263"/>
            <ac:graphicFrameMk id="22" creationId="{6487B535-5ACE-ED84-FF19-5AF6206260EE}"/>
          </ac:graphicFrameMkLst>
        </pc:graphicFrameChg>
        <pc:graphicFrameChg chg="add del">
          <ac:chgData name="Stanford Bowman" userId="6ede3e4e1afbea80" providerId="LiveId" clId="{75D4BEDD-CB9B-4C96-8EEE-CA281D811364}" dt="2024-11-14T18:40:03.775" v="1091" actId="26606"/>
          <ac:graphicFrameMkLst>
            <pc:docMk/>
            <pc:sldMk cId="2737241225" sldId="263"/>
            <ac:graphicFrameMk id="24" creationId="{746DE67C-BFE5-88A6-AA95-0E2006DFFA54}"/>
          </ac:graphicFrameMkLst>
        </pc:graphicFrameChg>
        <pc:picChg chg="mod">
          <ac:chgData name="Stanford Bowman" userId="6ede3e4e1afbea80" providerId="LiveId" clId="{75D4BEDD-CB9B-4C96-8EEE-CA281D811364}" dt="2024-11-14T18:48:13.405" v="1141" actId="1076"/>
          <ac:picMkLst>
            <pc:docMk/>
            <pc:sldMk cId="2737241225" sldId="263"/>
            <ac:picMk id="20" creationId="{E5D7764F-CE06-1A00-3555-ACAE6ACDFE10}"/>
          </ac:picMkLst>
        </pc:picChg>
        <pc:cxnChg chg="add">
          <ac:chgData name="Stanford Bowman" userId="6ede3e4e1afbea80" providerId="LiveId" clId="{75D4BEDD-CB9B-4C96-8EEE-CA281D811364}" dt="2024-11-14T18:40:03.797" v="1092" actId="26606"/>
          <ac:cxnSpMkLst>
            <pc:docMk/>
            <pc:sldMk cId="2737241225" sldId="263"/>
            <ac:cxnSpMk id="25" creationId="{4436E0F2-A64B-471E-93C0-8DFE08CC57C8}"/>
          </ac:cxnSpMkLst>
        </pc:cxnChg>
        <pc:cxnChg chg="add">
          <ac:chgData name="Stanford Bowman" userId="6ede3e4e1afbea80" providerId="LiveId" clId="{75D4BEDD-CB9B-4C96-8EEE-CA281D811364}" dt="2024-11-14T18:40:03.797" v="1092" actId="26606"/>
          <ac:cxnSpMkLst>
            <pc:docMk/>
            <pc:sldMk cId="2737241225" sldId="263"/>
            <ac:cxnSpMk id="27" creationId="{DC1E3AB1-2A8C-4607-9FAE-D8BDB280FE1A}"/>
          </ac:cxnSpMkLst>
        </pc:cxnChg>
        <pc:cxnChg chg="add">
          <ac:chgData name="Stanford Bowman" userId="6ede3e4e1afbea80" providerId="LiveId" clId="{75D4BEDD-CB9B-4C96-8EEE-CA281D811364}" dt="2024-11-14T18:40:03.797" v="1092" actId="26606"/>
          <ac:cxnSpMkLst>
            <pc:docMk/>
            <pc:sldMk cId="2737241225" sldId="263"/>
            <ac:cxnSpMk id="29" creationId="{26D66059-832F-40B6-A35F-F56C8F38A1E7}"/>
          </ac:cxnSpMkLst>
        </pc:cxnChg>
        <pc:cxnChg chg="add">
          <ac:chgData name="Stanford Bowman" userId="6ede3e4e1afbea80" providerId="LiveId" clId="{75D4BEDD-CB9B-4C96-8EEE-CA281D811364}" dt="2024-11-14T18:40:03.797" v="1092" actId="26606"/>
          <ac:cxnSpMkLst>
            <pc:docMk/>
            <pc:sldMk cId="2737241225" sldId="263"/>
            <ac:cxnSpMk id="31" creationId="{A515E2ED-7EA9-448D-83FA-54C3DF9723BD}"/>
          </ac:cxnSpMkLst>
        </pc:cxnChg>
        <pc:cxnChg chg="add">
          <ac:chgData name="Stanford Bowman" userId="6ede3e4e1afbea80" providerId="LiveId" clId="{75D4BEDD-CB9B-4C96-8EEE-CA281D811364}" dt="2024-11-14T18:40:03.797" v="1092" actId="26606"/>
          <ac:cxnSpMkLst>
            <pc:docMk/>
            <pc:sldMk cId="2737241225" sldId="263"/>
            <ac:cxnSpMk id="33" creationId="{20595356-EABD-4767-AC9D-EA21FF115EC0}"/>
          </ac:cxnSpMkLst>
        </pc:cxnChg>
        <pc:cxnChg chg="add">
          <ac:chgData name="Stanford Bowman" userId="6ede3e4e1afbea80" providerId="LiveId" clId="{75D4BEDD-CB9B-4C96-8EEE-CA281D811364}" dt="2024-11-14T18:40:03.797" v="1092" actId="26606"/>
          <ac:cxnSpMkLst>
            <pc:docMk/>
            <pc:sldMk cId="2737241225" sldId="263"/>
            <ac:cxnSpMk id="35" creationId="{28CD9F06-9628-469C-B788-A894E3E08281}"/>
          </ac:cxnSpMkLst>
        </pc:cxnChg>
        <pc:cxnChg chg="add">
          <ac:chgData name="Stanford Bowman" userId="6ede3e4e1afbea80" providerId="LiveId" clId="{75D4BEDD-CB9B-4C96-8EEE-CA281D811364}" dt="2024-11-14T18:40:03.797" v="1092" actId="26606"/>
          <ac:cxnSpMkLst>
            <pc:docMk/>
            <pc:sldMk cId="2737241225" sldId="263"/>
            <ac:cxnSpMk id="37" creationId="{8550A431-0B61-421B-B4B7-24C0CFF0F938}"/>
          </ac:cxnSpMkLst>
        </pc:cxnChg>
        <pc:cxnChg chg="add">
          <ac:chgData name="Stanford Bowman" userId="6ede3e4e1afbea80" providerId="LiveId" clId="{75D4BEDD-CB9B-4C96-8EEE-CA281D811364}" dt="2024-11-14T18:40:03.797" v="1092" actId="26606"/>
          <ac:cxnSpMkLst>
            <pc:docMk/>
            <pc:sldMk cId="2737241225" sldId="263"/>
            <ac:cxnSpMk id="43" creationId="{7971A1EC-5980-40B2-973F-0D3D6630DBE1}"/>
          </ac:cxnSpMkLst>
        </pc:cxnChg>
        <pc:cxnChg chg="add">
          <ac:chgData name="Stanford Bowman" userId="6ede3e4e1afbea80" providerId="LiveId" clId="{75D4BEDD-CB9B-4C96-8EEE-CA281D811364}" dt="2024-11-14T18:40:03.797" v="1092" actId="26606"/>
          <ac:cxnSpMkLst>
            <pc:docMk/>
            <pc:sldMk cId="2737241225" sldId="263"/>
            <ac:cxnSpMk id="45" creationId="{B0049A56-C4C2-4C0F-9F4F-D0E34391D968}"/>
          </ac:cxnSpMkLst>
        </pc:cxnChg>
        <pc:cxnChg chg="add">
          <ac:chgData name="Stanford Bowman" userId="6ede3e4e1afbea80" providerId="LiveId" clId="{75D4BEDD-CB9B-4C96-8EEE-CA281D811364}" dt="2024-11-14T18:40:03.797" v="1092" actId="26606"/>
          <ac:cxnSpMkLst>
            <pc:docMk/>
            <pc:sldMk cId="2737241225" sldId="263"/>
            <ac:cxnSpMk id="47" creationId="{7D02BE56-7EB5-4E62-B6E2-1C49E470A964}"/>
          </ac:cxnSpMkLst>
        </pc:cxnChg>
        <pc:cxnChg chg="add">
          <ac:chgData name="Stanford Bowman" userId="6ede3e4e1afbea80" providerId="LiveId" clId="{75D4BEDD-CB9B-4C96-8EEE-CA281D811364}" dt="2024-11-14T18:40:03.797" v="1092" actId="26606"/>
          <ac:cxnSpMkLst>
            <pc:docMk/>
            <pc:sldMk cId="2737241225" sldId="263"/>
            <ac:cxnSpMk id="49" creationId="{C4595B06-EDA5-4E45-BED4-7891E7E0CD4D}"/>
          </ac:cxnSpMkLst>
        </pc:cxnChg>
        <pc:cxnChg chg="add">
          <ac:chgData name="Stanford Bowman" userId="6ede3e4e1afbea80" providerId="LiveId" clId="{75D4BEDD-CB9B-4C96-8EEE-CA281D811364}" dt="2024-11-14T18:40:03.797" v="1092" actId="26606"/>
          <ac:cxnSpMkLst>
            <pc:docMk/>
            <pc:sldMk cId="2737241225" sldId="263"/>
            <ac:cxnSpMk id="51" creationId="{D79C9A5D-F572-476A-99A9-700077150BB3}"/>
          </ac:cxnSpMkLst>
        </pc:cxnChg>
        <pc:cxnChg chg="add">
          <ac:chgData name="Stanford Bowman" userId="6ede3e4e1afbea80" providerId="LiveId" clId="{75D4BEDD-CB9B-4C96-8EEE-CA281D811364}" dt="2024-11-14T18:40:03.797" v="1092" actId="26606"/>
          <ac:cxnSpMkLst>
            <pc:docMk/>
            <pc:sldMk cId="2737241225" sldId="263"/>
            <ac:cxnSpMk id="53" creationId="{59592DA5-68A4-46A6-90EA-F0304FF8EED7}"/>
          </ac:cxnSpMkLst>
        </pc:cxnChg>
      </pc:sldChg>
      <pc:sldChg chg="addSp delSp modSp mod setBg modNotesTx">
        <pc:chgData name="Stanford Bowman" userId="6ede3e4e1afbea80" providerId="LiveId" clId="{75D4BEDD-CB9B-4C96-8EEE-CA281D811364}" dt="2024-11-14T18:18:38.813" v="855" actId="164"/>
        <pc:sldMkLst>
          <pc:docMk/>
          <pc:sldMk cId="837402205" sldId="264"/>
        </pc:sldMkLst>
        <pc:spChg chg="mod ord">
          <ac:chgData name="Stanford Bowman" userId="6ede3e4e1afbea80" providerId="LiveId" clId="{75D4BEDD-CB9B-4C96-8EEE-CA281D811364}" dt="2024-11-14T18:15:07.035" v="831" actId="1038"/>
          <ac:spMkLst>
            <pc:docMk/>
            <pc:sldMk cId="837402205" sldId="264"/>
            <ac:spMk id="2" creationId="{47A9874B-BCA9-8420-1595-EDD1865A099A}"/>
          </ac:spMkLst>
        </pc:spChg>
        <pc:spChg chg="del">
          <ac:chgData name="Stanford Bowman" userId="6ede3e4e1afbea80" providerId="LiveId" clId="{75D4BEDD-CB9B-4C96-8EEE-CA281D811364}" dt="2024-11-14T18:05:11.749" v="743" actId="478"/>
          <ac:spMkLst>
            <pc:docMk/>
            <pc:sldMk cId="837402205" sldId="264"/>
            <ac:spMk id="3" creationId="{68A5FD2B-E3E5-1C2B-0151-21F216B14A33}"/>
          </ac:spMkLst>
        </pc:spChg>
        <pc:spChg chg="mod ord">
          <ac:chgData name="Stanford Bowman" userId="6ede3e4e1afbea80" providerId="LiveId" clId="{75D4BEDD-CB9B-4C96-8EEE-CA281D811364}" dt="2024-11-14T18:15:22.342" v="833" actId="14100"/>
          <ac:spMkLst>
            <pc:docMk/>
            <pc:sldMk cId="837402205" sldId="264"/>
            <ac:spMk id="4" creationId="{ACFBB810-3430-2C29-1AA0-9744AA0A1AA3}"/>
          </ac:spMkLst>
        </pc:spChg>
        <pc:spChg chg="add del mod">
          <ac:chgData name="Stanford Bowman" userId="6ede3e4e1afbea80" providerId="LiveId" clId="{75D4BEDD-CB9B-4C96-8EEE-CA281D811364}" dt="2024-11-14T18:05:17.994" v="744" actId="478"/>
          <ac:spMkLst>
            <pc:docMk/>
            <pc:sldMk cId="837402205" sldId="264"/>
            <ac:spMk id="6" creationId="{B9E57BDF-91ED-57B8-5363-F80BC973A57B}"/>
          </ac:spMkLst>
        </pc:spChg>
        <pc:spChg chg="add mod ord">
          <ac:chgData name="Stanford Bowman" userId="6ede3e4e1afbea80" providerId="LiveId" clId="{75D4BEDD-CB9B-4C96-8EEE-CA281D811364}" dt="2024-11-14T18:17:05.821" v="846" actId="1076"/>
          <ac:spMkLst>
            <pc:docMk/>
            <pc:sldMk cId="837402205" sldId="264"/>
            <ac:spMk id="9" creationId="{28F1512C-952B-9F07-373B-DA1896A71C55}"/>
          </ac:spMkLst>
        </pc:spChg>
        <pc:spChg chg="add mod">
          <ac:chgData name="Stanford Bowman" userId="6ede3e4e1afbea80" providerId="LiveId" clId="{75D4BEDD-CB9B-4C96-8EEE-CA281D811364}" dt="2024-11-14T18:18:38.813" v="855" actId="164"/>
          <ac:spMkLst>
            <pc:docMk/>
            <pc:sldMk cId="837402205" sldId="264"/>
            <ac:spMk id="10" creationId="{70EE7E74-60E9-D1E4-CB6C-75670E63C978}"/>
          </ac:spMkLst>
        </pc:spChg>
        <pc:spChg chg="add mod">
          <ac:chgData name="Stanford Bowman" userId="6ede3e4e1afbea80" providerId="LiveId" clId="{75D4BEDD-CB9B-4C96-8EEE-CA281D811364}" dt="2024-11-14T18:18:38.813" v="855" actId="164"/>
          <ac:spMkLst>
            <pc:docMk/>
            <pc:sldMk cId="837402205" sldId="264"/>
            <ac:spMk id="11" creationId="{20CE701D-FBD7-9A0F-AB9C-3B449659C468}"/>
          </ac:spMkLst>
        </pc:spChg>
        <pc:spChg chg="add mod">
          <ac:chgData name="Stanford Bowman" userId="6ede3e4e1afbea80" providerId="LiveId" clId="{75D4BEDD-CB9B-4C96-8EEE-CA281D811364}" dt="2024-11-14T18:18:02.981" v="852" actId="403"/>
          <ac:spMkLst>
            <pc:docMk/>
            <pc:sldMk cId="837402205" sldId="264"/>
            <ac:spMk id="12" creationId="{9C6B9C1D-3D33-4BD4-5097-986B0DEFD0D8}"/>
          </ac:spMkLst>
        </pc:spChg>
        <pc:spChg chg="add mod">
          <ac:chgData name="Stanford Bowman" userId="6ede3e4e1afbea80" providerId="LiveId" clId="{75D4BEDD-CB9B-4C96-8EEE-CA281D811364}" dt="2024-11-14T18:09:18.924" v="785" actId="404"/>
          <ac:spMkLst>
            <pc:docMk/>
            <pc:sldMk cId="837402205" sldId="264"/>
            <ac:spMk id="27" creationId="{D6309531-94CD-4CF6-AACE-80EC085E0F34}"/>
          </ac:spMkLst>
        </pc:spChg>
        <pc:spChg chg="add mod">
          <ac:chgData name="Stanford Bowman" userId="6ede3e4e1afbea80" providerId="LiveId" clId="{75D4BEDD-CB9B-4C96-8EEE-CA281D811364}" dt="2024-11-14T18:09:18.924" v="785" actId="404"/>
          <ac:spMkLst>
            <pc:docMk/>
            <pc:sldMk cId="837402205" sldId="264"/>
            <ac:spMk id="29" creationId="{DC829807-7791-462F-8C59-969B0EC71AB9}"/>
          </ac:spMkLst>
        </pc:spChg>
        <pc:grpChg chg="add mod">
          <ac:chgData name="Stanford Bowman" userId="6ede3e4e1afbea80" providerId="LiveId" clId="{75D4BEDD-CB9B-4C96-8EEE-CA281D811364}" dt="2024-11-14T18:18:38.813" v="855" actId="164"/>
          <ac:grpSpMkLst>
            <pc:docMk/>
            <pc:sldMk cId="837402205" sldId="264"/>
            <ac:grpSpMk id="14" creationId="{FF52B33E-ACA6-5DCE-BFDC-B67E27C518F1}"/>
          </ac:grpSpMkLst>
        </pc:grpChg>
        <pc:picChg chg="add mod ord">
          <ac:chgData name="Stanford Bowman" userId="6ede3e4e1afbea80" providerId="LiveId" clId="{75D4BEDD-CB9B-4C96-8EEE-CA281D811364}" dt="2024-11-14T18:17:52.835" v="850" actId="14100"/>
          <ac:picMkLst>
            <pc:docMk/>
            <pc:sldMk cId="837402205" sldId="264"/>
            <ac:picMk id="8" creationId="{33A46468-C9D1-7A93-D277-83BDF5EA59D6}"/>
          </ac:picMkLst>
        </pc:picChg>
        <pc:cxnChg chg="add mod">
          <ac:chgData name="Stanford Bowman" userId="6ede3e4e1afbea80" providerId="LiveId" clId="{75D4BEDD-CB9B-4C96-8EEE-CA281D811364}" dt="2024-11-14T18:09:18.924" v="785" actId="404"/>
          <ac:cxnSpMkLst>
            <pc:docMk/>
            <pc:sldMk cId="837402205" sldId="264"/>
            <ac:cxnSpMk id="13" creationId="{4436E0F2-A64B-471E-93C0-8DFE08CC57C8}"/>
          </ac:cxnSpMkLst>
        </pc:cxnChg>
        <pc:cxnChg chg="add mod">
          <ac:chgData name="Stanford Bowman" userId="6ede3e4e1afbea80" providerId="LiveId" clId="{75D4BEDD-CB9B-4C96-8EEE-CA281D811364}" dt="2024-11-14T18:09:18.924" v="785" actId="404"/>
          <ac:cxnSpMkLst>
            <pc:docMk/>
            <pc:sldMk cId="837402205" sldId="264"/>
            <ac:cxnSpMk id="15" creationId="{DC1E3AB1-2A8C-4607-9FAE-D8BDB280FE1A}"/>
          </ac:cxnSpMkLst>
        </pc:cxnChg>
        <pc:cxnChg chg="add mod">
          <ac:chgData name="Stanford Bowman" userId="6ede3e4e1afbea80" providerId="LiveId" clId="{75D4BEDD-CB9B-4C96-8EEE-CA281D811364}" dt="2024-11-14T18:09:18.924" v="785" actId="404"/>
          <ac:cxnSpMkLst>
            <pc:docMk/>
            <pc:sldMk cId="837402205" sldId="264"/>
            <ac:cxnSpMk id="17" creationId="{26D66059-832F-40B6-A35F-F56C8F38A1E7}"/>
          </ac:cxnSpMkLst>
        </pc:cxnChg>
        <pc:cxnChg chg="add mod">
          <ac:chgData name="Stanford Bowman" userId="6ede3e4e1afbea80" providerId="LiveId" clId="{75D4BEDD-CB9B-4C96-8EEE-CA281D811364}" dt="2024-11-14T18:09:18.924" v="785" actId="404"/>
          <ac:cxnSpMkLst>
            <pc:docMk/>
            <pc:sldMk cId="837402205" sldId="264"/>
            <ac:cxnSpMk id="19" creationId="{A515E2ED-7EA9-448D-83FA-54C3DF9723BD}"/>
          </ac:cxnSpMkLst>
        </pc:cxnChg>
        <pc:cxnChg chg="add mod">
          <ac:chgData name="Stanford Bowman" userId="6ede3e4e1afbea80" providerId="LiveId" clId="{75D4BEDD-CB9B-4C96-8EEE-CA281D811364}" dt="2024-11-14T18:09:18.924" v="785" actId="404"/>
          <ac:cxnSpMkLst>
            <pc:docMk/>
            <pc:sldMk cId="837402205" sldId="264"/>
            <ac:cxnSpMk id="21" creationId="{20595356-EABD-4767-AC9D-EA21FF115EC0}"/>
          </ac:cxnSpMkLst>
        </pc:cxnChg>
        <pc:cxnChg chg="add mod">
          <ac:chgData name="Stanford Bowman" userId="6ede3e4e1afbea80" providerId="LiveId" clId="{75D4BEDD-CB9B-4C96-8EEE-CA281D811364}" dt="2024-11-14T18:09:18.924" v="785" actId="404"/>
          <ac:cxnSpMkLst>
            <pc:docMk/>
            <pc:sldMk cId="837402205" sldId="264"/>
            <ac:cxnSpMk id="23" creationId="{28CD9F06-9628-469C-B788-A894E3E08281}"/>
          </ac:cxnSpMkLst>
        </pc:cxnChg>
        <pc:cxnChg chg="add mod">
          <ac:chgData name="Stanford Bowman" userId="6ede3e4e1afbea80" providerId="LiveId" clId="{75D4BEDD-CB9B-4C96-8EEE-CA281D811364}" dt="2024-11-14T18:09:18.924" v="785" actId="404"/>
          <ac:cxnSpMkLst>
            <pc:docMk/>
            <pc:sldMk cId="837402205" sldId="264"/>
            <ac:cxnSpMk id="25" creationId="{8550A431-0B61-421B-B4B7-24C0CFF0F938}"/>
          </ac:cxnSpMkLst>
        </pc:cxnChg>
        <pc:cxnChg chg="add mod">
          <ac:chgData name="Stanford Bowman" userId="6ede3e4e1afbea80" providerId="LiveId" clId="{75D4BEDD-CB9B-4C96-8EEE-CA281D811364}" dt="2024-11-14T18:09:18.924" v="785" actId="404"/>
          <ac:cxnSpMkLst>
            <pc:docMk/>
            <pc:sldMk cId="837402205" sldId="264"/>
            <ac:cxnSpMk id="31" creationId="{F75BF611-D2A5-4454-8C47-95B0BC422843}"/>
          </ac:cxnSpMkLst>
        </pc:cxnChg>
        <pc:cxnChg chg="add mod">
          <ac:chgData name="Stanford Bowman" userId="6ede3e4e1afbea80" providerId="LiveId" clId="{75D4BEDD-CB9B-4C96-8EEE-CA281D811364}" dt="2024-11-14T18:09:18.924" v="785" actId="404"/>
          <ac:cxnSpMkLst>
            <pc:docMk/>
            <pc:sldMk cId="837402205" sldId="264"/>
            <ac:cxnSpMk id="33" creationId="{DC2312DA-BDBD-40EE-84AB-53293C1CDE04}"/>
          </ac:cxnSpMkLst>
        </pc:cxnChg>
      </pc:sldChg>
      <pc:sldChg chg="addSp delSp modSp mod modNotesTx">
        <pc:chgData name="Stanford Bowman" userId="6ede3e4e1afbea80" providerId="LiveId" clId="{75D4BEDD-CB9B-4C96-8EEE-CA281D811364}" dt="2024-11-14T18:39:04.551" v="1086" actId="207"/>
        <pc:sldMkLst>
          <pc:docMk/>
          <pc:sldMk cId="729609147" sldId="265"/>
        </pc:sldMkLst>
        <pc:spChg chg="del">
          <ac:chgData name="Stanford Bowman" userId="6ede3e4e1afbea80" providerId="LiveId" clId="{75D4BEDD-CB9B-4C96-8EEE-CA281D811364}" dt="2024-11-14T18:21:34.007" v="864" actId="478"/>
          <ac:spMkLst>
            <pc:docMk/>
            <pc:sldMk cId="729609147" sldId="265"/>
            <ac:spMk id="2" creationId="{314C27C8-165C-5513-DB4B-9D840097C545}"/>
          </ac:spMkLst>
        </pc:spChg>
        <pc:spChg chg="mod ord">
          <ac:chgData name="Stanford Bowman" userId="6ede3e4e1afbea80" providerId="LiveId" clId="{75D4BEDD-CB9B-4C96-8EEE-CA281D811364}" dt="2024-11-14T18:35:53.466" v="1063" actId="1037"/>
          <ac:spMkLst>
            <pc:docMk/>
            <pc:sldMk cId="729609147" sldId="265"/>
            <ac:spMk id="3" creationId="{FACE640F-7F5A-BDB7-205D-765FA80B6796}"/>
          </ac:spMkLst>
        </pc:spChg>
        <pc:spChg chg="mod ord">
          <ac:chgData name="Stanford Bowman" userId="6ede3e4e1afbea80" providerId="LiveId" clId="{75D4BEDD-CB9B-4C96-8EEE-CA281D811364}" dt="2024-11-14T18:33:00.372" v="990" actId="1036"/>
          <ac:spMkLst>
            <pc:docMk/>
            <pc:sldMk cId="729609147" sldId="265"/>
            <ac:spMk id="4" creationId="{83302BFD-960F-CBB3-E984-CDC12813A10C}"/>
          </ac:spMkLst>
        </pc:spChg>
        <pc:spChg chg="add mod">
          <ac:chgData name="Stanford Bowman" userId="6ede3e4e1afbea80" providerId="LiveId" clId="{75D4BEDD-CB9B-4C96-8EEE-CA281D811364}" dt="2024-11-14T18:21:30.392" v="863"/>
          <ac:spMkLst>
            <pc:docMk/>
            <pc:sldMk cId="729609147" sldId="265"/>
            <ac:spMk id="5" creationId="{EC8F7824-F5D8-F4B4-A57E-5933E80837C7}"/>
          </ac:spMkLst>
        </pc:spChg>
        <pc:spChg chg="add mod">
          <ac:chgData name="Stanford Bowman" userId="6ede3e4e1afbea80" providerId="LiveId" clId="{75D4BEDD-CB9B-4C96-8EEE-CA281D811364}" dt="2024-11-14T18:21:30.392" v="863"/>
          <ac:spMkLst>
            <pc:docMk/>
            <pc:sldMk cId="729609147" sldId="265"/>
            <ac:spMk id="6" creationId="{C0F2CA10-8B0F-BA20-4240-10B8DE43575A}"/>
          </ac:spMkLst>
        </pc:spChg>
        <pc:spChg chg="add del mod">
          <ac:chgData name="Stanford Bowman" userId="6ede3e4e1afbea80" providerId="LiveId" clId="{75D4BEDD-CB9B-4C96-8EEE-CA281D811364}" dt="2024-11-14T18:21:37.355" v="865" actId="478"/>
          <ac:spMkLst>
            <pc:docMk/>
            <pc:sldMk cId="729609147" sldId="265"/>
            <ac:spMk id="8" creationId="{78C52CA6-791E-F468-936B-7D4208834460}"/>
          </ac:spMkLst>
        </pc:spChg>
        <pc:spChg chg="add mod">
          <ac:chgData name="Stanford Bowman" userId="6ede3e4e1afbea80" providerId="LiveId" clId="{75D4BEDD-CB9B-4C96-8EEE-CA281D811364}" dt="2024-11-14T18:34:28.027" v="1033" actId="29295"/>
          <ac:spMkLst>
            <pc:docMk/>
            <pc:sldMk cId="729609147" sldId="265"/>
            <ac:spMk id="9" creationId="{8F388FF7-7D00-791D-4696-1AF285817EB9}"/>
          </ac:spMkLst>
        </pc:spChg>
        <pc:spChg chg="add mod ord">
          <ac:chgData name="Stanford Bowman" userId="6ede3e4e1afbea80" providerId="LiveId" clId="{75D4BEDD-CB9B-4C96-8EEE-CA281D811364}" dt="2024-11-14T18:39:04.551" v="1086" actId="207"/>
          <ac:spMkLst>
            <pc:docMk/>
            <pc:sldMk cId="729609147" sldId="265"/>
            <ac:spMk id="10" creationId="{20B71E44-C6D1-E012-EF98-C63DD96EA62D}"/>
          </ac:spMkLst>
        </pc:spChg>
      </pc:sldChg>
      <pc:sldChg chg="addSp delSp modSp mod ord modShow">
        <pc:chgData name="Stanford Bowman" userId="6ede3e4e1afbea80" providerId="LiveId" clId="{75D4BEDD-CB9B-4C96-8EEE-CA281D811364}" dt="2024-11-15T15:34:50.309" v="1292" actId="729"/>
        <pc:sldMkLst>
          <pc:docMk/>
          <pc:sldMk cId="643777997" sldId="266"/>
        </pc:sldMkLst>
        <pc:spChg chg="del">
          <ac:chgData name="Stanford Bowman" userId="6ede3e4e1afbea80" providerId="LiveId" clId="{75D4BEDD-CB9B-4C96-8EEE-CA281D811364}" dt="2024-11-14T19:07:40.233" v="1143" actId="478"/>
          <ac:spMkLst>
            <pc:docMk/>
            <pc:sldMk cId="643777997" sldId="266"/>
            <ac:spMk id="2" creationId="{5D030A76-B788-B363-104E-266B7C7F7208}"/>
          </ac:spMkLst>
        </pc:spChg>
        <pc:spChg chg="del">
          <ac:chgData name="Stanford Bowman" userId="6ede3e4e1afbea80" providerId="LiveId" clId="{75D4BEDD-CB9B-4C96-8EEE-CA281D811364}" dt="2024-11-14T19:07:40.233" v="1143" actId="478"/>
          <ac:spMkLst>
            <pc:docMk/>
            <pc:sldMk cId="643777997" sldId="266"/>
            <ac:spMk id="3" creationId="{05948542-FCE1-3AE6-C6C9-17975609DF70}"/>
          </ac:spMkLst>
        </pc:spChg>
        <pc:spChg chg="del">
          <ac:chgData name="Stanford Bowman" userId="6ede3e4e1afbea80" providerId="LiveId" clId="{75D4BEDD-CB9B-4C96-8EEE-CA281D811364}" dt="2024-11-14T19:07:40.233" v="1143" actId="478"/>
          <ac:spMkLst>
            <pc:docMk/>
            <pc:sldMk cId="643777997" sldId="266"/>
            <ac:spMk id="4" creationId="{3EE67564-0457-E486-97D0-8109D2C97B3F}"/>
          </ac:spMkLst>
        </pc:spChg>
        <pc:spChg chg="add del mod">
          <ac:chgData name="Stanford Bowman" userId="6ede3e4e1afbea80" providerId="LiveId" clId="{75D4BEDD-CB9B-4C96-8EEE-CA281D811364}" dt="2024-11-14T19:08:14.300" v="1148" actId="478"/>
          <ac:spMkLst>
            <pc:docMk/>
            <pc:sldMk cId="643777997" sldId="266"/>
            <ac:spMk id="6" creationId="{B177ABE0-1A86-3952-FF44-6DFE225A5333}"/>
          </ac:spMkLst>
        </pc:spChg>
        <pc:spChg chg="add del mod">
          <ac:chgData name="Stanford Bowman" userId="6ede3e4e1afbea80" providerId="LiveId" clId="{75D4BEDD-CB9B-4C96-8EEE-CA281D811364}" dt="2024-11-14T19:08:14.300" v="1148" actId="478"/>
          <ac:spMkLst>
            <pc:docMk/>
            <pc:sldMk cId="643777997" sldId="266"/>
            <ac:spMk id="8" creationId="{C9AA2DF8-7202-82ED-093A-6F225492DC93}"/>
          </ac:spMkLst>
        </pc:spChg>
        <pc:spChg chg="add del mod">
          <ac:chgData name="Stanford Bowman" userId="6ede3e4e1afbea80" providerId="LiveId" clId="{75D4BEDD-CB9B-4C96-8EEE-CA281D811364}" dt="2024-11-14T19:08:14.300" v="1148" actId="478"/>
          <ac:spMkLst>
            <pc:docMk/>
            <pc:sldMk cId="643777997" sldId="266"/>
            <ac:spMk id="10" creationId="{F7876373-3DF4-4A79-E9DE-39D5B8B5CC13}"/>
          </ac:spMkLst>
        </pc:spChg>
        <pc:spChg chg="add mod">
          <ac:chgData name="Stanford Bowman" userId="6ede3e4e1afbea80" providerId="LiveId" clId="{75D4BEDD-CB9B-4C96-8EEE-CA281D811364}" dt="2024-11-14T19:07:56.997" v="1146"/>
          <ac:spMkLst>
            <pc:docMk/>
            <pc:sldMk cId="643777997" sldId="266"/>
            <ac:spMk id="18" creationId="{D322C107-2206-E6C4-BCBB-6D51DB2F131A}"/>
          </ac:spMkLst>
        </pc:spChg>
        <pc:spChg chg="add mod">
          <ac:chgData name="Stanford Bowman" userId="6ede3e4e1afbea80" providerId="LiveId" clId="{75D4BEDD-CB9B-4C96-8EEE-CA281D811364}" dt="2024-11-14T19:07:56.997" v="1146"/>
          <ac:spMkLst>
            <pc:docMk/>
            <pc:sldMk cId="643777997" sldId="266"/>
            <ac:spMk id="19" creationId="{F1E02930-FA08-5E7B-AE6A-986B81A37F66}"/>
          </ac:spMkLst>
        </pc:spChg>
        <pc:spChg chg="add mod">
          <ac:chgData name="Stanford Bowman" userId="6ede3e4e1afbea80" providerId="LiveId" clId="{75D4BEDD-CB9B-4C96-8EEE-CA281D811364}" dt="2024-11-14T19:08:10.286" v="1147"/>
          <ac:spMkLst>
            <pc:docMk/>
            <pc:sldMk cId="643777997" sldId="266"/>
            <ac:spMk id="23" creationId="{6C423FA7-FBE1-FB4E-C9D8-ABF9A03631D4}"/>
          </ac:spMkLst>
        </pc:spChg>
        <pc:spChg chg="add mod">
          <ac:chgData name="Stanford Bowman" userId="6ede3e4e1afbea80" providerId="LiveId" clId="{75D4BEDD-CB9B-4C96-8EEE-CA281D811364}" dt="2024-11-14T19:08:10.286" v="1147"/>
          <ac:spMkLst>
            <pc:docMk/>
            <pc:sldMk cId="643777997" sldId="266"/>
            <ac:spMk id="28" creationId="{8CE6484A-041C-A119-7FAE-D4BFDED0386E}"/>
          </ac:spMkLst>
        </pc:spChg>
        <pc:spChg chg="add mod">
          <ac:chgData name="Stanford Bowman" userId="6ede3e4e1afbea80" providerId="LiveId" clId="{75D4BEDD-CB9B-4C96-8EEE-CA281D811364}" dt="2024-11-14T19:07:56.997" v="1146"/>
          <ac:spMkLst>
            <pc:docMk/>
            <pc:sldMk cId="643777997" sldId="266"/>
            <ac:spMk id="29" creationId="{AB13243F-B402-9755-197A-B97A5A3E1B6F}"/>
          </ac:spMkLst>
        </pc:spChg>
        <pc:spChg chg="add mod ord">
          <ac:chgData name="Stanford Bowman" userId="6ede3e4e1afbea80" providerId="LiveId" clId="{75D4BEDD-CB9B-4C96-8EEE-CA281D811364}" dt="2024-11-14T19:21:44.783" v="1196" actId="166"/>
          <ac:spMkLst>
            <pc:docMk/>
            <pc:sldMk cId="643777997" sldId="266"/>
            <ac:spMk id="30" creationId="{8F3CF2F6-B416-3999-CF6D-E36ECBD8BCED}"/>
          </ac:spMkLst>
        </pc:spChg>
        <pc:spChg chg="add del mod">
          <ac:chgData name="Stanford Bowman" userId="6ede3e4e1afbea80" providerId="LiveId" clId="{75D4BEDD-CB9B-4C96-8EEE-CA281D811364}" dt="2024-11-14T19:20:31.015" v="1159" actId="478"/>
          <ac:spMkLst>
            <pc:docMk/>
            <pc:sldMk cId="643777997" sldId="266"/>
            <ac:spMk id="32" creationId="{5B92FA2F-DEB7-996F-A5BA-1170727C9635}"/>
          </ac:spMkLst>
        </pc:spChg>
        <pc:spChg chg="add mod">
          <ac:chgData name="Stanford Bowman" userId="6ede3e4e1afbea80" providerId="LiveId" clId="{75D4BEDD-CB9B-4C96-8EEE-CA281D811364}" dt="2024-11-14T19:20:57.044" v="1164" actId="1076"/>
          <ac:spMkLst>
            <pc:docMk/>
            <pc:sldMk cId="643777997" sldId="266"/>
            <ac:spMk id="33" creationId="{113D0D2C-D9A0-3DBC-E9BE-8482712E1338}"/>
          </ac:spMkLst>
        </pc:spChg>
        <pc:spChg chg="add del mod">
          <ac:chgData name="Stanford Bowman" userId="6ede3e4e1afbea80" providerId="LiveId" clId="{75D4BEDD-CB9B-4C96-8EEE-CA281D811364}" dt="2024-11-14T19:20:42.740" v="1162" actId="478"/>
          <ac:spMkLst>
            <pc:docMk/>
            <pc:sldMk cId="643777997" sldId="266"/>
            <ac:spMk id="35" creationId="{D8C6944E-AF8C-CB10-0640-C2E5962EFD12}"/>
          </ac:spMkLst>
        </pc:spChg>
        <pc:spChg chg="add mod">
          <ac:chgData name="Stanford Bowman" userId="6ede3e4e1afbea80" providerId="LiveId" clId="{75D4BEDD-CB9B-4C96-8EEE-CA281D811364}" dt="2024-11-14T19:20:36.198" v="1161"/>
          <ac:spMkLst>
            <pc:docMk/>
            <pc:sldMk cId="643777997" sldId="266"/>
            <ac:spMk id="36" creationId="{88120FC6-AE80-94BA-5D57-D63D73D13FE5}"/>
          </ac:spMkLst>
        </pc:spChg>
        <pc:spChg chg="add mod">
          <ac:chgData name="Stanford Bowman" userId="6ede3e4e1afbea80" providerId="LiveId" clId="{75D4BEDD-CB9B-4C96-8EEE-CA281D811364}" dt="2024-11-14T19:20:36.198" v="1161"/>
          <ac:spMkLst>
            <pc:docMk/>
            <pc:sldMk cId="643777997" sldId="266"/>
            <ac:spMk id="38" creationId="{5C78ACEB-9022-11E2-C0B0-D56EF2D1BA30}"/>
          </ac:spMkLst>
        </pc:spChg>
        <pc:spChg chg="add mod">
          <ac:chgData name="Stanford Bowman" userId="6ede3e4e1afbea80" providerId="LiveId" clId="{75D4BEDD-CB9B-4C96-8EEE-CA281D811364}" dt="2024-11-14T19:20:32.867" v="1160"/>
          <ac:spMkLst>
            <pc:docMk/>
            <pc:sldMk cId="643777997" sldId="266"/>
            <ac:spMk id="39" creationId="{2ED273F7-ACEE-72D9-8540-0FF9E29FA657}"/>
          </ac:spMkLst>
        </pc:spChg>
        <pc:spChg chg="add mod ord">
          <ac:chgData name="Stanford Bowman" userId="6ede3e4e1afbea80" providerId="LiveId" clId="{75D4BEDD-CB9B-4C96-8EEE-CA281D811364}" dt="2024-11-14T19:22:31.725" v="1207" actId="207"/>
          <ac:spMkLst>
            <pc:docMk/>
            <pc:sldMk cId="643777997" sldId="266"/>
            <ac:spMk id="40" creationId="{8037CC61-A73C-9729-E484-87EA7F2CB477}"/>
          </ac:spMkLst>
        </pc:spChg>
        <pc:picChg chg="add mod">
          <ac:chgData name="Stanford Bowman" userId="6ede3e4e1afbea80" providerId="LiveId" clId="{75D4BEDD-CB9B-4C96-8EEE-CA281D811364}" dt="2024-11-14T19:08:10.286" v="1147"/>
          <ac:picMkLst>
            <pc:docMk/>
            <pc:sldMk cId="643777997" sldId="266"/>
            <ac:picMk id="24" creationId="{E725E51B-0F73-D66D-712C-884615293D5C}"/>
          </ac:picMkLst>
        </pc:picChg>
        <pc:picChg chg="add mod">
          <ac:chgData name="Stanford Bowman" userId="6ede3e4e1afbea80" providerId="LiveId" clId="{75D4BEDD-CB9B-4C96-8EEE-CA281D811364}" dt="2024-11-14T19:23:10.619" v="1208" actId="14861"/>
          <ac:picMkLst>
            <pc:docMk/>
            <pc:sldMk cId="643777997" sldId="266"/>
            <ac:picMk id="31" creationId="{17C36C30-CFB9-AEDF-ACB9-9DF34109D7D6}"/>
          </ac:picMkLst>
        </pc:picChg>
        <pc:picChg chg="add mod">
          <ac:chgData name="Stanford Bowman" userId="6ede3e4e1afbea80" providerId="LiveId" clId="{75D4BEDD-CB9B-4C96-8EEE-CA281D811364}" dt="2024-11-14T19:20:36.198" v="1161"/>
          <ac:picMkLst>
            <pc:docMk/>
            <pc:sldMk cId="643777997" sldId="266"/>
            <ac:picMk id="37" creationId="{E84BF13F-8961-962F-2D1F-0FB0866942B1}"/>
          </ac:picMkLst>
        </pc:picChg>
        <pc:cxnChg chg="add mod">
          <ac:chgData name="Stanford Bowman" userId="6ede3e4e1afbea80" providerId="LiveId" clId="{75D4BEDD-CB9B-4C96-8EEE-CA281D811364}" dt="2024-11-14T19:07:56.997" v="1146"/>
          <ac:cxnSpMkLst>
            <pc:docMk/>
            <pc:sldMk cId="643777997" sldId="266"/>
            <ac:cxnSpMk id="11" creationId="{29F47A6E-FC7B-8D78-359A-3E7AFCDB6259}"/>
          </ac:cxnSpMkLst>
        </pc:cxnChg>
        <pc:cxnChg chg="add mod">
          <ac:chgData name="Stanford Bowman" userId="6ede3e4e1afbea80" providerId="LiveId" clId="{75D4BEDD-CB9B-4C96-8EEE-CA281D811364}" dt="2024-11-14T19:07:56.997" v="1146"/>
          <ac:cxnSpMkLst>
            <pc:docMk/>
            <pc:sldMk cId="643777997" sldId="266"/>
            <ac:cxnSpMk id="12" creationId="{8578F137-B8DF-B707-A23D-3855320C7393}"/>
          </ac:cxnSpMkLst>
        </pc:cxnChg>
        <pc:cxnChg chg="add mod">
          <ac:chgData name="Stanford Bowman" userId="6ede3e4e1afbea80" providerId="LiveId" clId="{75D4BEDD-CB9B-4C96-8EEE-CA281D811364}" dt="2024-11-14T19:07:56.997" v="1146"/>
          <ac:cxnSpMkLst>
            <pc:docMk/>
            <pc:sldMk cId="643777997" sldId="266"/>
            <ac:cxnSpMk id="13" creationId="{B5B8632F-DAE4-0BDE-236D-16DE16414D26}"/>
          </ac:cxnSpMkLst>
        </pc:cxnChg>
        <pc:cxnChg chg="add mod">
          <ac:chgData name="Stanford Bowman" userId="6ede3e4e1afbea80" providerId="LiveId" clId="{75D4BEDD-CB9B-4C96-8EEE-CA281D811364}" dt="2024-11-14T19:07:56.997" v="1146"/>
          <ac:cxnSpMkLst>
            <pc:docMk/>
            <pc:sldMk cId="643777997" sldId="266"/>
            <ac:cxnSpMk id="14" creationId="{1E16F965-9A33-9A07-5BD4-88C55A882808}"/>
          </ac:cxnSpMkLst>
        </pc:cxnChg>
        <pc:cxnChg chg="add mod">
          <ac:chgData name="Stanford Bowman" userId="6ede3e4e1afbea80" providerId="LiveId" clId="{75D4BEDD-CB9B-4C96-8EEE-CA281D811364}" dt="2024-11-14T19:07:56.997" v="1146"/>
          <ac:cxnSpMkLst>
            <pc:docMk/>
            <pc:sldMk cId="643777997" sldId="266"/>
            <ac:cxnSpMk id="15" creationId="{3ED9D378-C509-5A48-57D4-3E79FAB073CD}"/>
          </ac:cxnSpMkLst>
        </pc:cxnChg>
        <pc:cxnChg chg="add mod">
          <ac:chgData name="Stanford Bowman" userId="6ede3e4e1afbea80" providerId="LiveId" clId="{75D4BEDD-CB9B-4C96-8EEE-CA281D811364}" dt="2024-11-14T19:07:56.997" v="1146"/>
          <ac:cxnSpMkLst>
            <pc:docMk/>
            <pc:sldMk cId="643777997" sldId="266"/>
            <ac:cxnSpMk id="16" creationId="{1828938F-9A6C-5EC0-63F9-B5420741946A}"/>
          </ac:cxnSpMkLst>
        </pc:cxnChg>
        <pc:cxnChg chg="add mod">
          <ac:chgData name="Stanford Bowman" userId="6ede3e4e1afbea80" providerId="LiveId" clId="{75D4BEDD-CB9B-4C96-8EEE-CA281D811364}" dt="2024-11-14T19:07:56.997" v="1146"/>
          <ac:cxnSpMkLst>
            <pc:docMk/>
            <pc:sldMk cId="643777997" sldId="266"/>
            <ac:cxnSpMk id="17" creationId="{89E80297-0E63-F062-4C9E-D32CE413A2EA}"/>
          </ac:cxnSpMkLst>
        </pc:cxnChg>
        <pc:cxnChg chg="add mod">
          <ac:chgData name="Stanford Bowman" userId="6ede3e4e1afbea80" providerId="LiveId" clId="{75D4BEDD-CB9B-4C96-8EEE-CA281D811364}" dt="2024-11-14T19:07:56.997" v="1146"/>
          <ac:cxnSpMkLst>
            <pc:docMk/>
            <pc:sldMk cId="643777997" sldId="266"/>
            <ac:cxnSpMk id="20" creationId="{4D0EF035-E860-68E9-D7BD-88ABA46D2A72}"/>
          </ac:cxnSpMkLst>
        </pc:cxnChg>
        <pc:cxnChg chg="add mod">
          <ac:chgData name="Stanford Bowman" userId="6ede3e4e1afbea80" providerId="LiveId" clId="{75D4BEDD-CB9B-4C96-8EEE-CA281D811364}" dt="2024-11-14T19:07:56.997" v="1146"/>
          <ac:cxnSpMkLst>
            <pc:docMk/>
            <pc:sldMk cId="643777997" sldId="266"/>
            <ac:cxnSpMk id="21" creationId="{244946FF-7407-00E8-83F9-BC17AF992CE3}"/>
          </ac:cxnSpMkLst>
        </pc:cxnChg>
        <pc:cxnChg chg="add mod">
          <ac:chgData name="Stanford Bowman" userId="6ede3e4e1afbea80" providerId="LiveId" clId="{75D4BEDD-CB9B-4C96-8EEE-CA281D811364}" dt="2024-11-14T19:07:56.997" v="1146"/>
          <ac:cxnSpMkLst>
            <pc:docMk/>
            <pc:sldMk cId="643777997" sldId="266"/>
            <ac:cxnSpMk id="22" creationId="{47E2C79C-3514-4317-676B-F2C952D5BF53}"/>
          </ac:cxnSpMkLst>
        </pc:cxnChg>
        <pc:cxnChg chg="add mod">
          <ac:chgData name="Stanford Bowman" userId="6ede3e4e1afbea80" providerId="LiveId" clId="{75D4BEDD-CB9B-4C96-8EEE-CA281D811364}" dt="2024-11-14T19:07:56.997" v="1146"/>
          <ac:cxnSpMkLst>
            <pc:docMk/>
            <pc:sldMk cId="643777997" sldId="266"/>
            <ac:cxnSpMk id="25" creationId="{2154700B-5159-FADB-7B6A-FD759F3FFEDF}"/>
          </ac:cxnSpMkLst>
        </pc:cxnChg>
        <pc:cxnChg chg="add mod">
          <ac:chgData name="Stanford Bowman" userId="6ede3e4e1afbea80" providerId="LiveId" clId="{75D4BEDD-CB9B-4C96-8EEE-CA281D811364}" dt="2024-11-14T19:07:56.997" v="1146"/>
          <ac:cxnSpMkLst>
            <pc:docMk/>
            <pc:sldMk cId="643777997" sldId="266"/>
            <ac:cxnSpMk id="26" creationId="{2D051E49-64D6-1977-A1D7-3D01840CC11A}"/>
          </ac:cxnSpMkLst>
        </pc:cxnChg>
        <pc:cxnChg chg="add mod">
          <ac:chgData name="Stanford Bowman" userId="6ede3e4e1afbea80" providerId="LiveId" clId="{75D4BEDD-CB9B-4C96-8EEE-CA281D811364}" dt="2024-11-14T19:07:56.997" v="1146"/>
          <ac:cxnSpMkLst>
            <pc:docMk/>
            <pc:sldMk cId="643777997" sldId="266"/>
            <ac:cxnSpMk id="27" creationId="{C19C104D-FA68-83D3-5B95-6AE3B72D95F7}"/>
          </ac:cxnSpMkLst>
        </pc:cxnChg>
      </pc:sldChg>
      <pc:sldChg chg="addSp modSp mod modNotesTx">
        <pc:chgData name="Stanford Bowman" userId="6ede3e4e1afbea80" providerId="LiveId" clId="{75D4BEDD-CB9B-4C96-8EEE-CA281D811364}" dt="2024-11-15T15:13:35.593" v="1269" actId="1035"/>
        <pc:sldMkLst>
          <pc:docMk/>
          <pc:sldMk cId="821088003" sldId="276"/>
        </pc:sldMkLst>
        <pc:spChg chg="add mod">
          <ac:chgData name="Stanford Bowman" userId="6ede3e4e1afbea80" providerId="LiveId" clId="{75D4BEDD-CB9B-4C96-8EEE-CA281D811364}" dt="2024-11-14T15:23:00.903" v="188" actId="27636"/>
          <ac:spMkLst>
            <pc:docMk/>
            <pc:sldMk cId="821088003" sldId="276"/>
            <ac:spMk id="2" creationId="{8F47057F-188D-50B0-CD00-78EEDD9AAA5E}"/>
          </ac:spMkLst>
        </pc:spChg>
        <pc:spChg chg="mod">
          <ac:chgData name="Stanford Bowman" userId="6ede3e4e1afbea80" providerId="LiveId" clId="{75D4BEDD-CB9B-4C96-8EEE-CA281D811364}" dt="2024-11-15T15:13:35.593" v="1269" actId="1035"/>
          <ac:spMkLst>
            <pc:docMk/>
            <pc:sldMk cId="821088003" sldId="276"/>
            <ac:spMk id="3" creationId="{A0034E89-1952-5288-08A0-70A4A73BE39E}"/>
          </ac:spMkLst>
        </pc:spChg>
        <pc:spChg chg="add mod">
          <ac:chgData name="Stanford Bowman" userId="6ede3e4e1afbea80" providerId="LiveId" clId="{75D4BEDD-CB9B-4C96-8EEE-CA281D811364}" dt="2024-11-14T15:21:34.106" v="155" actId="207"/>
          <ac:spMkLst>
            <pc:docMk/>
            <pc:sldMk cId="821088003" sldId="276"/>
            <ac:spMk id="4" creationId="{DBB4DF2D-E8B1-E22C-C626-D33CCBBCE75F}"/>
          </ac:spMkLst>
        </pc:spChg>
        <pc:spChg chg="mod">
          <ac:chgData name="Stanford Bowman" userId="6ede3e4e1afbea80" providerId="LiveId" clId="{75D4BEDD-CB9B-4C96-8EEE-CA281D811364}" dt="2024-11-14T15:18:47.013" v="93" actId="12788"/>
          <ac:spMkLst>
            <pc:docMk/>
            <pc:sldMk cId="821088003" sldId="276"/>
            <ac:spMk id="7" creationId="{5FECD5C6-ED2A-D81D-35BB-C6FEDBF25D70}"/>
          </ac:spMkLst>
        </pc:spChg>
        <pc:picChg chg="mod ord">
          <ac:chgData name="Stanford Bowman" userId="6ede3e4e1afbea80" providerId="LiveId" clId="{75D4BEDD-CB9B-4C96-8EEE-CA281D811364}" dt="2024-11-14T15:20:52.570" v="153" actId="29295"/>
          <ac:picMkLst>
            <pc:docMk/>
            <pc:sldMk cId="821088003" sldId="276"/>
            <ac:picMk id="17" creationId="{4D6EE8D1-247A-B95F-BD1A-A2D76964CF34}"/>
          </ac:picMkLst>
        </pc:picChg>
      </pc:sldChg>
      <pc:sldChg chg="addSp delSp modSp mod modNotesTx">
        <pc:chgData name="Stanford Bowman" userId="6ede3e4e1afbea80" providerId="LiveId" clId="{75D4BEDD-CB9B-4C96-8EEE-CA281D811364}" dt="2024-11-14T17:58:49.366" v="617"/>
        <pc:sldMkLst>
          <pc:docMk/>
          <pc:sldMk cId="4242039281" sldId="283"/>
        </pc:sldMkLst>
        <pc:spChg chg="mod">
          <ac:chgData name="Stanford Bowman" userId="6ede3e4e1afbea80" providerId="LiveId" clId="{75D4BEDD-CB9B-4C96-8EEE-CA281D811364}" dt="2024-11-14T16:00:23.290" v="353" actId="1037"/>
          <ac:spMkLst>
            <pc:docMk/>
            <pc:sldMk cId="4242039281" sldId="283"/>
            <ac:spMk id="2" creationId="{954ABE40-AA00-F366-A36A-B3F1AADBF025}"/>
          </ac:spMkLst>
        </pc:spChg>
        <pc:spChg chg="mod">
          <ac:chgData name="Stanford Bowman" userId="6ede3e4e1afbea80" providerId="LiveId" clId="{75D4BEDD-CB9B-4C96-8EEE-CA281D811364}" dt="2024-11-14T16:00:23.290" v="353" actId="1037"/>
          <ac:spMkLst>
            <pc:docMk/>
            <pc:sldMk cId="4242039281" sldId="283"/>
            <ac:spMk id="3" creationId="{72446868-83F0-CEEF-5E60-6D55C93B523F}"/>
          </ac:spMkLst>
        </pc:spChg>
        <pc:spChg chg="add del mod">
          <ac:chgData name="Stanford Bowman" userId="6ede3e4e1afbea80" providerId="LiveId" clId="{75D4BEDD-CB9B-4C96-8EEE-CA281D811364}" dt="2024-11-14T15:27:14.051" v="219" actId="478"/>
          <ac:spMkLst>
            <pc:docMk/>
            <pc:sldMk cId="4242039281" sldId="283"/>
            <ac:spMk id="4" creationId="{2BA54F69-B94B-2F34-3A28-FE564717408C}"/>
          </ac:spMkLst>
        </pc:spChg>
        <pc:spChg chg="add mod">
          <ac:chgData name="Stanford Bowman" userId="6ede3e4e1afbea80" providerId="LiveId" clId="{75D4BEDD-CB9B-4C96-8EEE-CA281D811364}" dt="2024-11-14T15:57:08.030" v="286" actId="27636"/>
          <ac:spMkLst>
            <pc:docMk/>
            <pc:sldMk cId="4242039281" sldId="283"/>
            <ac:spMk id="5" creationId="{40CC0DB3-5F32-9A6A-1442-BDD257596703}"/>
          </ac:spMkLst>
        </pc:spChg>
        <pc:spChg chg="add del mod">
          <ac:chgData name="Stanford Bowman" userId="6ede3e4e1afbea80" providerId="LiveId" clId="{75D4BEDD-CB9B-4C96-8EEE-CA281D811364}" dt="2024-11-14T15:31:03.996" v="255" actId="478"/>
          <ac:spMkLst>
            <pc:docMk/>
            <pc:sldMk cId="4242039281" sldId="283"/>
            <ac:spMk id="6" creationId="{11C299B1-E6AD-973A-E619-48095B0636BB}"/>
          </ac:spMkLst>
        </pc:spChg>
        <pc:spChg chg="add del mod">
          <ac:chgData name="Stanford Bowman" userId="6ede3e4e1afbea80" providerId="LiveId" clId="{75D4BEDD-CB9B-4C96-8EEE-CA281D811364}" dt="2024-11-14T15:31:14.355" v="256" actId="478"/>
          <ac:spMkLst>
            <pc:docMk/>
            <pc:sldMk cId="4242039281" sldId="283"/>
            <ac:spMk id="7" creationId="{B33A9C78-CF82-F515-09A9-C42FDC210AC0}"/>
          </ac:spMkLst>
        </pc:spChg>
        <pc:spChg chg="add mod">
          <ac:chgData name="Stanford Bowman" userId="6ede3e4e1afbea80" providerId="LiveId" clId="{75D4BEDD-CB9B-4C96-8EEE-CA281D811364}" dt="2024-11-14T15:57:47.972" v="316" actId="1035"/>
          <ac:spMkLst>
            <pc:docMk/>
            <pc:sldMk cId="4242039281" sldId="283"/>
            <ac:spMk id="8" creationId="{D900B6D3-E349-F254-2A33-EB0757A778F9}"/>
          </ac:spMkLst>
        </pc:spChg>
        <pc:spChg chg="add del mod ord">
          <ac:chgData name="Stanford Bowman" userId="6ede3e4e1afbea80" providerId="LiveId" clId="{75D4BEDD-CB9B-4C96-8EEE-CA281D811364}" dt="2024-11-14T16:00:23.290" v="353" actId="1037"/>
          <ac:spMkLst>
            <pc:docMk/>
            <pc:sldMk cId="4242039281" sldId="283"/>
            <ac:spMk id="9" creationId="{38DE476D-C50D-3BF0-F71F-176CC71DA0B9}"/>
          </ac:spMkLst>
        </pc:spChg>
        <pc:spChg chg="add mod">
          <ac:chgData name="Stanford Bowman" userId="6ede3e4e1afbea80" providerId="LiveId" clId="{75D4BEDD-CB9B-4C96-8EEE-CA281D811364}" dt="2024-11-14T17:58:49.366" v="617"/>
          <ac:spMkLst>
            <pc:docMk/>
            <pc:sldMk cId="4242039281" sldId="283"/>
            <ac:spMk id="11" creationId="{F9EDCD49-82FE-E488-48EC-DAB0E1D15132}"/>
          </ac:spMkLst>
        </pc:spChg>
        <pc:graphicFrameChg chg="add mod">
          <ac:chgData name="Stanford Bowman" userId="6ede3e4e1afbea80" providerId="LiveId" clId="{75D4BEDD-CB9B-4C96-8EEE-CA281D811364}" dt="2024-11-14T16:01:08.053" v="355"/>
          <ac:graphicFrameMkLst>
            <pc:docMk/>
            <pc:sldMk cId="4242039281" sldId="283"/>
            <ac:graphicFrameMk id="10" creationId="{E6313D26-3B82-ADEE-D840-CBDFFB748025}"/>
          </ac:graphicFrameMkLst>
        </pc:graphicFrameChg>
        <pc:picChg chg="mod">
          <ac:chgData name="Stanford Bowman" userId="6ede3e4e1afbea80" providerId="LiveId" clId="{75D4BEDD-CB9B-4C96-8EEE-CA281D811364}" dt="2024-11-14T15:57:31.346" v="290" actId="1076"/>
          <ac:picMkLst>
            <pc:docMk/>
            <pc:sldMk cId="4242039281" sldId="283"/>
            <ac:picMk id="43" creationId="{9100BC91-12A3-DE75-3F38-9C17D39DC5E7}"/>
          </ac:picMkLst>
        </pc:picChg>
      </pc:sldChg>
      <pc:sldChg chg="addSp modSp mod modNotesTx">
        <pc:chgData name="Stanford Bowman" userId="6ede3e4e1afbea80" providerId="LiveId" clId="{75D4BEDD-CB9B-4C96-8EEE-CA281D811364}" dt="2024-11-15T15:16:34.841" v="1289" actId="1038"/>
        <pc:sldMkLst>
          <pc:docMk/>
          <pc:sldMk cId="1038351183" sldId="288"/>
        </pc:sldMkLst>
        <pc:spChg chg="mod">
          <ac:chgData name="Stanford Bowman" userId="6ede3e4e1afbea80" providerId="LiveId" clId="{75D4BEDD-CB9B-4C96-8EEE-CA281D811364}" dt="2024-11-15T15:08:19.057" v="1236" actId="688"/>
          <ac:spMkLst>
            <pc:docMk/>
            <pc:sldMk cId="1038351183" sldId="288"/>
            <ac:spMk id="2" creationId="{43C2181D-911C-1343-7267-E35AC86CCA0E}"/>
          </ac:spMkLst>
        </pc:spChg>
        <pc:spChg chg="mod">
          <ac:chgData name="Stanford Bowman" userId="6ede3e4e1afbea80" providerId="LiveId" clId="{75D4BEDD-CB9B-4C96-8EEE-CA281D811364}" dt="2024-11-14T15:25:10.779" v="195" actId="1076"/>
          <ac:spMkLst>
            <pc:docMk/>
            <pc:sldMk cId="1038351183" sldId="288"/>
            <ac:spMk id="3" creationId="{9BEA8735-F1DC-1DE6-0A38-429B2F660F8A}"/>
          </ac:spMkLst>
        </pc:spChg>
        <pc:spChg chg="mod ord">
          <ac:chgData name="Stanford Bowman" userId="6ede3e4e1afbea80" providerId="LiveId" clId="{75D4BEDD-CB9B-4C96-8EEE-CA281D811364}" dt="2024-11-15T15:14:28.630" v="1274" actId="27636"/>
          <ac:spMkLst>
            <pc:docMk/>
            <pc:sldMk cId="1038351183" sldId="288"/>
            <ac:spMk id="4" creationId="{5B8B69E0-BCBB-7049-31F3-46E30DD83B1E}"/>
          </ac:spMkLst>
        </pc:spChg>
        <pc:spChg chg="add mod">
          <ac:chgData name="Stanford Bowman" userId="6ede3e4e1afbea80" providerId="LiveId" clId="{75D4BEDD-CB9B-4C96-8EEE-CA281D811364}" dt="2024-11-15T15:14:24.850" v="1272" actId="14100"/>
          <ac:spMkLst>
            <pc:docMk/>
            <pc:sldMk cId="1038351183" sldId="288"/>
            <ac:spMk id="5" creationId="{D9B0256A-A7BA-C2B9-823F-E464C155C2B1}"/>
          </ac:spMkLst>
        </pc:spChg>
        <pc:cxnChg chg="add mod">
          <ac:chgData name="Stanford Bowman" userId="6ede3e4e1afbea80" providerId="LiveId" clId="{75D4BEDD-CB9B-4C96-8EEE-CA281D811364}" dt="2024-11-15T15:16:34.841" v="1289" actId="1038"/>
          <ac:cxnSpMkLst>
            <pc:docMk/>
            <pc:sldMk cId="1038351183" sldId="288"/>
            <ac:cxnSpMk id="7" creationId="{33E019A8-7206-837A-E734-7FDAE3F107E9}"/>
          </ac:cxnSpMkLst>
        </pc:cxnChg>
        <pc:cxnChg chg="mod">
          <ac:chgData name="Stanford Bowman" userId="6ede3e4e1afbea80" providerId="LiveId" clId="{75D4BEDD-CB9B-4C96-8EEE-CA281D811364}" dt="2024-11-14T15:25:21.825" v="196" actId="1076"/>
          <ac:cxnSpMkLst>
            <pc:docMk/>
            <pc:sldMk cId="1038351183" sldId="288"/>
            <ac:cxnSpMk id="10" creationId="{F42ABA59-DF06-B875-9EA8-20E4472469CA}"/>
          </ac:cxnSpMkLst>
        </pc:cxnChg>
        <pc:cxnChg chg="mod">
          <ac:chgData name="Stanford Bowman" userId="6ede3e4e1afbea80" providerId="LiveId" clId="{75D4BEDD-CB9B-4C96-8EEE-CA281D811364}" dt="2024-11-14T15:25:30.002" v="213" actId="1035"/>
          <ac:cxnSpMkLst>
            <pc:docMk/>
            <pc:sldMk cId="1038351183" sldId="288"/>
            <ac:cxnSpMk id="11" creationId="{6EE84952-4BAE-4821-AE75-D55DF66FFB92}"/>
          </ac:cxnSpMkLst>
        </pc:cxnChg>
      </pc:sldChg>
      <pc:sldChg chg="modSp mod">
        <pc:chgData name="Stanford Bowman" userId="6ede3e4e1afbea80" providerId="LiveId" clId="{75D4BEDD-CB9B-4C96-8EEE-CA281D811364}" dt="2024-11-15T13:42:04.207" v="1227" actId="1076"/>
        <pc:sldMkLst>
          <pc:docMk/>
          <pc:sldMk cId="3078994387" sldId="289"/>
        </pc:sldMkLst>
        <pc:spChg chg="mod">
          <ac:chgData name="Stanford Bowman" userId="6ede3e4e1afbea80" providerId="LiveId" clId="{75D4BEDD-CB9B-4C96-8EEE-CA281D811364}" dt="2024-11-15T13:42:04.207" v="1227" actId="1076"/>
          <ac:spMkLst>
            <pc:docMk/>
            <pc:sldMk cId="3078994387" sldId="289"/>
            <ac:spMk id="2" creationId="{A8213CE8-E177-5DEE-7EF4-E074ACD6F0E4}"/>
          </ac:spMkLst>
        </pc:spChg>
        <pc:spChg chg="mod">
          <ac:chgData name="Stanford Bowman" userId="6ede3e4e1afbea80" providerId="LiveId" clId="{75D4BEDD-CB9B-4C96-8EEE-CA281D811364}" dt="2024-11-15T13:41:02.686" v="1211" actId="14100"/>
          <ac:spMkLst>
            <pc:docMk/>
            <pc:sldMk cId="3078994387" sldId="289"/>
            <ac:spMk id="9" creationId="{6FEC93CF-2672-7D78-F278-58C5E012E0DF}"/>
          </ac:spMkLst>
        </pc:spChg>
      </pc:sldChg>
      <pc:sldChg chg="modSp mod">
        <pc:chgData name="Stanford Bowman" userId="6ede3e4e1afbea80" providerId="LiveId" clId="{75D4BEDD-CB9B-4C96-8EEE-CA281D811364}" dt="2024-11-14T15:22:50.538" v="176" actId="27636"/>
        <pc:sldMkLst>
          <pc:docMk/>
          <pc:sldMk cId="3159288639" sldId="303"/>
        </pc:sldMkLst>
        <pc:spChg chg="mod">
          <ac:chgData name="Stanford Bowman" userId="6ede3e4e1afbea80" providerId="LiveId" clId="{75D4BEDD-CB9B-4C96-8EEE-CA281D811364}" dt="2024-11-14T15:22:50.538" v="176" actId="27636"/>
          <ac:spMkLst>
            <pc:docMk/>
            <pc:sldMk cId="3159288639" sldId="303"/>
            <ac:spMk id="9" creationId="{D7FC8CD1-408E-4146-94C5-2737697D80BE}"/>
          </ac:spMkLst>
        </pc:spChg>
      </pc:sldChg>
      <pc:sldChg chg="modSp del mod">
        <pc:chgData name="Stanford Bowman" userId="6ede3e4e1afbea80" providerId="LiveId" clId="{75D4BEDD-CB9B-4C96-8EEE-CA281D811364}" dt="2024-11-14T15:23:21.056" v="189" actId="47"/>
        <pc:sldMkLst>
          <pc:docMk/>
          <pc:sldMk cId="2270028676" sldId="313"/>
        </pc:sldMkLst>
        <pc:spChg chg="mod">
          <ac:chgData name="Stanford Bowman" userId="6ede3e4e1afbea80" providerId="LiveId" clId="{75D4BEDD-CB9B-4C96-8EEE-CA281D811364}" dt="2024-11-14T15:22:50.508" v="173" actId="27636"/>
          <ac:spMkLst>
            <pc:docMk/>
            <pc:sldMk cId="2270028676" sldId="313"/>
            <ac:spMk id="14" creationId="{F56CA3A7-DD56-4040-B08E-813F9A33E24C}"/>
          </ac:spMkLst>
        </pc:spChg>
      </pc:sldChg>
      <pc:sldChg chg="modSp mod">
        <pc:chgData name="Stanford Bowman" userId="6ede3e4e1afbea80" providerId="LiveId" clId="{75D4BEDD-CB9B-4C96-8EEE-CA281D811364}" dt="2024-11-14T15:22:50.647" v="185" actId="27636"/>
        <pc:sldMkLst>
          <pc:docMk/>
          <pc:sldMk cId="1145517130" sldId="431"/>
        </pc:sldMkLst>
        <pc:spChg chg="mod">
          <ac:chgData name="Stanford Bowman" userId="6ede3e4e1afbea80" providerId="LiveId" clId="{75D4BEDD-CB9B-4C96-8EEE-CA281D811364}" dt="2024-11-14T15:22:50.647" v="185" actId="27636"/>
          <ac:spMkLst>
            <pc:docMk/>
            <pc:sldMk cId="1145517130" sldId="431"/>
            <ac:spMk id="5" creationId="{85E16FA0-9C9C-EC07-7D05-796CDC145CC7}"/>
          </ac:spMkLst>
        </pc:spChg>
      </pc:sldChg>
      <pc:sldChg chg="modSp mod">
        <pc:chgData name="Stanford Bowman" userId="6ede3e4e1afbea80" providerId="LiveId" clId="{75D4BEDD-CB9B-4C96-8EEE-CA281D811364}" dt="2024-11-14T15:22:50.661" v="186" actId="27636"/>
        <pc:sldMkLst>
          <pc:docMk/>
          <pc:sldMk cId="0" sldId="432"/>
        </pc:sldMkLst>
        <pc:spChg chg="mod">
          <ac:chgData name="Stanford Bowman" userId="6ede3e4e1afbea80" providerId="LiveId" clId="{75D4BEDD-CB9B-4C96-8EEE-CA281D811364}" dt="2024-11-14T15:22:50.661" v="186" actId="27636"/>
          <ac:spMkLst>
            <pc:docMk/>
            <pc:sldMk cId="0" sldId="432"/>
            <ac:spMk id="2" creationId="{EC950801-FEB9-9FC7-93D0-E4F8D6AE0C64}"/>
          </ac:spMkLst>
        </pc:spChg>
      </pc:sldChg>
      <pc:sldChg chg="modSp">
        <pc:chgData name="Stanford Bowman" userId="6ede3e4e1afbea80" providerId="LiveId" clId="{75D4BEDD-CB9B-4C96-8EEE-CA281D811364}" dt="2024-11-14T15:22:50.447" v="171"/>
        <pc:sldMkLst>
          <pc:docMk/>
          <pc:sldMk cId="2589650232" sldId="433"/>
        </pc:sldMkLst>
        <pc:spChg chg="mod">
          <ac:chgData name="Stanford Bowman" userId="6ede3e4e1afbea80" providerId="LiveId" clId="{75D4BEDD-CB9B-4C96-8EEE-CA281D811364}" dt="2024-11-14T15:22:50.447" v="171"/>
          <ac:spMkLst>
            <pc:docMk/>
            <pc:sldMk cId="2589650232" sldId="433"/>
            <ac:spMk id="5" creationId="{A1EEE892-ADC6-47E7-0D57-2605C27E8EAE}"/>
          </ac:spMkLst>
        </pc:spChg>
      </pc:sldChg>
      <pc:sldChg chg="modSp mod">
        <pc:chgData name="Stanford Bowman" userId="6ede3e4e1afbea80" providerId="LiveId" clId="{75D4BEDD-CB9B-4C96-8EEE-CA281D811364}" dt="2024-11-14T15:22:50.619" v="183" actId="27636"/>
        <pc:sldMkLst>
          <pc:docMk/>
          <pc:sldMk cId="2204509585" sldId="464"/>
        </pc:sldMkLst>
        <pc:spChg chg="mod">
          <ac:chgData name="Stanford Bowman" userId="6ede3e4e1afbea80" providerId="LiveId" clId="{75D4BEDD-CB9B-4C96-8EEE-CA281D811364}" dt="2024-11-14T15:22:50.619" v="183" actId="27636"/>
          <ac:spMkLst>
            <pc:docMk/>
            <pc:sldMk cId="2204509585" sldId="464"/>
            <ac:spMk id="3" creationId="{7E0D9D10-E826-1EE8-FDDF-C71FE6C1CC2D}"/>
          </ac:spMkLst>
        </pc:spChg>
      </pc:sldChg>
      <pc:sldChg chg="modSp mod">
        <pc:chgData name="Stanford Bowman" userId="6ede3e4e1afbea80" providerId="LiveId" clId="{75D4BEDD-CB9B-4C96-8EEE-CA281D811364}" dt="2024-11-14T15:22:50.597" v="181" actId="27636"/>
        <pc:sldMkLst>
          <pc:docMk/>
          <pc:sldMk cId="2955581892" sldId="489"/>
        </pc:sldMkLst>
        <pc:spChg chg="mod">
          <ac:chgData name="Stanford Bowman" userId="6ede3e4e1afbea80" providerId="LiveId" clId="{75D4BEDD-CB9B-4C96-8EEE-CA281D811364}" dt="2024-11-14T15:22:50.597" v="181" actId="27636"/>
          <ac:spMkLst>
            <pc:docMk/>
            <pc:sldMk cId="2955581892" sldId="489"/>
            <ac:spMk id="6" creationId="{A0671547-CD94-CEC5-CC74-8CEDAB88583F}"/>
          </ac:spMkLst>
        </pc:spChg>
      </pc:sldChg>
      <pc:sldChg chg="modSp mod">
        <pc:chgData name="Stanford Bowman" userId="6ede3e4e1afbea80" providerId="LiveId" clId="{75D4BEDD-CB9B-4C96-8EEE-CA281D811364}" dt="2024-11-14T15:22:50.562" v="178" actId="27636"/>
        <pc:sldMkLst>
          <pc:docMk/>
          <pc:sldMk cId="632388436" sldId="496"/>
        </pc:sldMkLst>
        <pc:spChg chg="mod">
          <ac:chgData name="Stanford Bowman" userId="6ede3e4e1afbea80" providerId="LiveId" clId="{75D4BEDD-CB9B-4C96-8EEE-CA281D811364}" dt="2024-11-14T15:22:50.562" v="178" actId="27636"/>
          <ac:spMkLst>
            <pc:docMk/>
            <pc:sldMk cId="632388436" sldId="496"/>
            <ac:spMk id="9" creationId="{D7FC8CD1-408E-4146-94C5-2737697D80BE}"/>
          </ac:spMkLst>
        </pc:spChg>
      </pc:sldChg>
      <pc:sldChg chg="delSp modSp add del mod ord">
        <pc:chgData name="Stanford Bowman" userId="6ede3e4e1afbea80" providerId="LiveId" clId="{75D4BEDD-CB9B-4C96-8EEE-CA281D811364}" dt="2024-11-14T15:58:21.094" v="320" actId="47"/>
        <pc:sldMkLst>
          <pc:docMk/>
          <pc:sldMk cId="3127318527" sldId="502"/>
        </pc:sldMkLst>
        <pc:spChg chg="del">
          <ac:chgData name="Stanford Bowman" userId="6ede3e4e1afbea80" providerId="LiveId" clId="{75D4BEDD-CB9B-4C96-8EEE-CA281D811364}" dt="2024-11-14T15:58:17.292" v="319" actId="21"/>
          <ac:spMkLst>
            <pc:docMk/>
            <pc:sldMk cId="3127318527" sldId="502"/>
            <ac:spMk id="5" creationId="{38DE476D-C50D-3BF0-F71F-176CC71DA0B9}"/>
          </ac:spMkLst>
        </pc:spChg>
        <pc:spChg chg="del">
          <ac:chgData name="Stanford Bowman" userId="6ede3e4e1afbea80" providerId="LiveId" clId="{75D4BEDD-CB9B-4C96-8EEE-CA281D811364}" dt="2024-11-14T15:57:16.900" v="287" actId="21"/>
          <ac:spMkLst>
            <pc:docMk/>
            <pc:sldMk cId="3127318527" sldId="502"/>
            <ac:spMk id="8" creationId="{D900B6D3-E349-F254-2A33-EB0757A778F9}"/>
          </ac:spMkLst>
        </pc:spChg>
        <pc:spChg chg="mod">
          <ac:chgData name="Stanford Bowman" userId="6ede3e4e1afbea80" providerId="LiveId" clId="{75D4BEDD-CB9B-4C96-8EEE-CA281D811364}" dt="2024-11-14T15:22:50.518" v="174" actId="27636"/>
          <ac:spMkLst>
            <pc:docMk/>
            <pc:sldMk cId="3127318527" sldId="502"/>
            <ac:spMk id="14" creationId="{F56CA3A7-DD56-4040-B08E-813F9A33E24C}"/>
          </ac:spMkLst>
        </pc:spChg>
      </pc:sldChg>
      <pc:sldChg chg="modSp mod">
        <pc:chgData name="Stanford Bowman" userId="6ede3e4e1afbea80" providerId="LiveId" clId="{75D4BEDD-CB9B-4C96-8EEE-CA281D811364}" dt="2024-11-14T15:22:50.549" v="177" actId="27636"/>
        <pc:sldMkLst>
          <pc:docMk/>
          <pc:sldMk cId="2628916508" sldId="503"/>
        </pc:sldMkLst>
        <pc:spChg chg="mod">
          <ac:chgData name="Stanford Bowman" userId="6ede3e4e1afbea80" providerId="LiveId" clId="{75D4BEDD-CB9B-4C96-8EEE-CA281D811364}" dt="2024-11-14T15:22:50.549" v="177" actId="27636"/>
          <ac:spMkLst>
            <pc:docMk/>
            <pc:sldMk cId="2628916508" sldId="503"/>
            <ac:spMk id="9" creationId="{D7FC8CD1-408E-4146-94C5-2737697D80BE}"/>
          </ac:spMkLst>
        </pc:spChg>
      </pc:sldChg>
      <pc:sldChg chg="modSp mod">
        <pc:chgData name="Stanford Bowman" userId="6ede3e4e1afbea80" providerId="LiveId" clId="{75D4BEDD-CB9B-4C96-8EEE-CA281D811364}" dt="2024-11-14T15:22:50.574" v="179" actId="27636"/>
        <pc:sldMkLst>
          <pc:docMk/>
          <pc:sldMk cId="2487246411" sldId="506"/>
        </pc:sldMkLst>
        <pc:spChg chg="mod">
          <ac:chgData name="Stanford Bowman" userId="6ede3e4e1afbea80" providerId="LiveId" clId="{75D4BEDD-CB9B-4C96-8EEE-CA281D811364}" dt="2024-11-14T15:22:50.574" v="179" actId="27636"/>
          <ac:spMkLst>
            <pc:docMk/>
            <pc:sldMk cId="2487246411" sldId="506"/>
            <ac:spMk id="9" creationId="{D7FC8CD1-408E-4146-94C5-2737697D80BE}"/>
          </ac:spMkLst>
        </pc:spChg>
      </pc:sldChg>
      <pc:sldChg chg="modSp mod">
        <pc:chgData name="Stanford Bowman" userId="6ede3e4e1afbea80" providerId="LiveId" clId="{75D4BEDD-CB9B-4C96-8EEE-CA281D811364}" dt="2024-11-14T15:22:50.610" v="182" actId="27636"/>
        <pc:sldMkLst>
          <pc:docMk/>
          <pc:sldMk cId="2801348339" sldId="508"/>
        </pc:sldMkLst>
        <pc:spChg chg="mod">
          <ac:chgData name="Stanford Bowman" userId="6ede3e4e1afbea80" providerId="LiveId" clId="{75D4BEDD-CB9B-4C96-8EEE-CA281D811364}" dt="2024-11-14T15:22:50.610" v="182" actId="27636"/>
          <ac:spMkLst>
            <pc:docMk/>
            <pc:sldMk cId="2801348339" sldId="508"/>
            <ac:spMk id="6" creationId="{A0671547-CD94-CEC5-CC74-8CEDAB88583F}"/>
          </ac:spMkLst>
        </pc:spChg>
      </pc:sldChg>
      <pc:sldChg chg="modSp mod">
        <pc:chgData name="Stanford Bowman" userId="6ede3e4e1afbea80" providerId="LiveId" clId="{75D4BEDD-CB9B-4C96-8EEE-CA281D811364}" dt="2024-11-14T15:22:50.633" v="184" actId="27636"/>
        <pc:sldMkLst>
          <pc:docMk/>
          <pc:sldMk cId="935765544" sldId="509"/>
        </pc:sldMkLst>
        <pc:spChg chg="mod">
          <ac:chgData name="Stanford Bowman" userId="6ede3e4e1afbea80" providerId="LiveId" clId="{75D4BEDD-CB9B-4C96-8EEE-CA281D811364}" dt="2024-11-14T15:22:50.633" v="184" actId="27636"/>
          <ac:spMkLst>
            <pc:docMk/>
            <pc:sldMk cId="935765544" sldId="509"/>
            <ac:spMk id="3" creationId="{7E0D9D10-E826-1EE8-FDDF-C71FE6C1CC2D}"/>
          </ac:spMkLst>
        </pc:spChg>
      </pc:sldChg>
      <pc:sldChg chg="modSp">
        <pc:chgData name="Stanford Bowman" userId="6ede3e4e1afbea80" providerId="LiveId" clId="{75D4BEDD-CB9B-4C96-8EEE-CA281D811364}" dt="2024-11-14T15:22:50.447" v="171"/>
        <pc:sldMkLst>
          <pc:docMk/>
          <pc:sldMk cId="1004057787" sldId="517"/>
        </pc:sldMkLst>
        <pc:spChg chg="mod">
          <ac:chgData name="Stanford Bowman" userId="6ede3e4e1afbea80" providerId="LiveId" clId="{75D4BEDD-CB9B-4C96-8EEE-CA281D811364}" dt="2024-11-14T15:22:50.447" v="171"/>
          <ac:spMkLst>
            <pc:docMk/>
            <pc:sldMk cId="1004057787" sldId="517"/>
            <ac:spMk id="5" creationId="{A1EEE892-ADC6-47E7-0D57-2605C27E8EAE}"/>
          </ac:spMkLst>
        </pc:spChg>
      </pc:sldChg>
      <pc:sldChg chg="modSp">
        <pc:chgData name="Stanford Bowman" userId="6ede3e4e1afbea80" providerId="LiveId" clId="{75D4BEDD-CB9B-4C96-8EEE-CA281D811364}" dt="2024-11-14T15:22:50.447" v="171"/>
        <pc:sldMkLst>
          <pc:docMk/>
          <pc:sldMk cId="3503141687" sldId="518"/>
        </pc:sldMkLst>
        <pc:spChg chg="mod">
          <ac:chgData name="Stanford Bowman" userId="6ede3e4e1afbea80" providerId="LiveId" clId="{75D4BEDD-CB9B-4C96-8EEE-CA281D811364}" dt="2024-11-14T15:22:50.447" v="171"/>
          <ac:spMkLst>
            <pc:docMk/>
            <pc:sldMk cId="3503141687" sldId="518"/>
            <ac:spMk id="5" creationId="{A1EEE892-ADC6-47E7-0D57-2605C27E8EAE}"/>
          </ac:spMkLst>
        </pc:spChg>
      </pc:sldChg>
      <pc:sldChg chg="modSp mod">
        <pc:chgData name="Stanford Bowman" userId="6ede3e4e1afbea80" providerId="LiveId" clId="{75D4BEDD-CB9B-4C96-8EEE-CA281D811364}" dt="2024-11-14T15:22:50.526" v="175" actId="27636"/>
        <pc:sldMkLst>
          <pc:docMk/>
          <pc:sldMk cId="3504809372" sldId="519"/>
        </pc:sldMkLst>
        <pc:spChg chg="mod">
          <ac:chgData name="Stanford Bowman" userId="6ede3e4e1afbea80" providerId="LiveId" clId="{75D4BEDD-CB9B-4C96-8EEE-CA281D811364}" dt="2024-11-14T15:22:50.526" v="175" actId="27636"/>
          <ac:spMkLst>
            <pc:docMk/>
            <pc:sldMk cId="3504809372" sldId="519"/>
            <ac:spMk id="14" creationId="{8EE7D5D9-5BEB-A424-78F6-95C24303E45C}"/>
          </ac:spMkLst>
        </pc:spChg>
      </pc:sldChg>
      <pc:sldChg chg="modSp mod">
        <pc:chgData name="Stanford Bowman" userId="6ede3e4e1afbea80" providerId="LiveId" clId="{75D4BEDD-CB9B-4C96-8EEE-CA281D811364}" dt="2024-11-14T15:22:50.583" v="180" actId="27636"/>
        <pc:sldMkLst>
          <pc:docMk/>
          <pc:sldMk cId="2968815725" sldId="520"/>
        </pc:sldMkLst>
        <pc:spChg chg="mod">
          <ac:chgData name="Stanford Bowman" userId="6ede3e4e1afbea80" providerId="LiveId" clId="{75D4BEDD-CB9B-4C96-8EEE-CA281D811364}" dt="2024-11-14T15:22:50.583" v="180" actId="27636"/>
          <ac:spMkLst>
            <pc:docMk/>
            <pc:sldMk cId="2968815725" sldId="520"/>
            <ac:spMk id="9" creationId="{D7FC8CD1-408E-4146-94C5-2737697D80BE}"/>
          </ac:spMkLst>
        </pc:spChg>
      </pc:sldChg>
      <pc:sldChg chg="modSp mod">
        <pc:chgData name="Stanford Bowman" userId="6ede3e4e1afbea80" providerId="LiveId" clId="{75D4BEDD-CB9B-4C96-8EEE-CA281D811364}" dt="2024-11-15T15:07:51.794" v="1232" actId="1076"/>
        <pc:sldMkLst>
          <pc:docMk/>
          <pc:sldMk cId="2328758507" sldId="521"/>
        </pc:sldMkLst>
        <pc:spChg chg="mod">
          <ac:chgData name="Stanford Bowman" userId="6ede3e4e1afbea80" providerId="LiveId" clId="{75D4BEDD-CB9B-4C96-8EEE-CA281D811364}" dt="2024-11-15T15:07:51.794" v="1232" actId="1076"/>
          <ac:spMkLst>
            <pc:docMk/>
            <pc:sldMk cId="2328758507" sldId="521"/>
            <ac:spMk id="2" creationId="{7AA0A805-3B7E-41EC-D4EE-F5FEB9C1AA53}"/>
          </ac:spMkLst>
        </pc:spChg>
      </pc:sldChg>
      <pc:sldChg chg="addSp delSp modSp add del mod">
        <pc:chgData name="Stanford Bowman" userId="6ede3e4e1afbea80" providerId="LiveId" clId="{75D4BEDD-CB9B-4C96-8EEE-CA281D811364}" dt="2024-11-14T18:27:46.108" v="931" actId="47"/>
        <pc:sldMkLst>
          <pc:docMk/>
          <pc:sldMk cId="145237828" sldId="522"/>
        </pc:sldMkLst>
        <pc:spChg chg="del mod">
          <ac:chgData name="Stanford Bowman" userId="6ede3e4e1afbea80" providerId="LiveId" clId="{75D4BEDD-CB9B-4C96-8EEE-CA281D811364}" dt="2024-11-14T18:26:51.115" v="924" actId="478"/>
          <ac:spMkLst>
            <pc:docMk/>
            <pc:sldMk cId="145237828" sldId="522"/>
            <ac:spMk id="8" creationId="{C798E820-5956-7448-5EA9-DC262990AF62}"/>
          </ac:spMkLst>
        </pc:spChg>
        <pc:spChg chg="del mod">
          <ac:chgData name="Stanford Bowman" userId="6ede3e4e1afbea80" providerId="LiveId" clId="{75D4BEDD-CB9B-4C96-8EEE-CA281D811364}" dt="2024-11-14T18:26:45.347" v="922" actId="478"/>
          <ac:spMkLst>
            <pc:docMk/>
            <pc:sldMk cId="145237828" sldId="522"/>
            <ac:spMk id="9" creationId="{7D16F135-E67E-C13C-330E-1A3A28EB591E}"/>
          </ac:spMkLst>
        </pc:spChg>
        <pc:spChg chg="del">
          <ac:chgData name="Stanford Bowman" userId="6ede3e4e1afbea80" providerId="LiveId" clId="{75D4BEDD-CB9B-4C96-8EEE-CA281D811364}" dt="2024-11-14T18:26:31.556" v="919" actId="478"/>
          <ac:spMkLst>
            <pc:docMk/>
            <pc:sldMk cId="145237828" sldId="522"/>
            <ac:spMk id="10" creationId="{02EB245E-6FFF-52EB-51C2-E726DE6352D7}"/>
          </ac:spMkLst>
        </pc:spChg>
        <pc:spChg chg="del">
          <ac:chgData name="Stanford Bowman" userId="6ede3e4e1afbea80" providerId="LiveId" clId="{75D4BEDD-CB9B-4C96-8EEE-CA281D811364}" dt="2024-11-14T18:26:39.260" v="920" actId="478"/>
          <ac:spMkLst>
            <pc:docMk/>
            <pc:sldMk cId="145237828" sldId="522"/>
            <ac:spMk id="11" creationId="{5C08C06D-9A45-6D38-4ABB-C92F406E07E7}"/>
          </ac:spMkLst>
        </pc:spChg>
        <pc:picChg chg="add del mod">
          <ac:chgData name="Stanford Bowman" userId="6ede3e4e1afbea80" providerId="LiveId" clId="{75D4BEDD-CB9B-4C96-8EEE-CA281D811364}" dt="2024-11-14T18:27:44.701" v="930" actId="478"/>
          <ac:picMkLst>
            <pc:docMk/>
            <pc:sldMk cId="145237828" sldId="522"/>
            <ac:picMk id="3" creationId="{CE6B43E8-6DD4-C705-40A2-A596908830A4}"/>
          </ac:picMkLst>
        </pc:picChg>
      </pc:sldChg>
    </pc:docChg>
  </pc:docChgLst>
  <pc:docChgLst>
    <pc:chgData name="Stanford Bowman" userId="6ede3e4e1afbea80" providerId="LiveId" clId="{3CCBBD30-FF7A-4E42-B2BB-DD850C2A84DA}"/>
    <pc:docChg chg="undo custSel addSld delSld modSld sldOrd delMainMaster modMainMaster">
      <pc:chgData name="Stanford Bowman" userId="6ede3e4e1afbea80" providerId="LiveId" clId="{3CCBBD30-FF7A-4E42-B2BB-DD850C2A84DA}" dt="2024-11-15T12:20:38.731" v="1067" actId="15"/>
      <pc:docMkLst>
        <pc:docMk/>
      </pc:docMkLst>
      <pc:sldChg chg="modSp mod modTransition modNotes modNotesTx">
        <pc:chgData name="Stanford Bowman" userId="6ede3e4e1afbea80" providerId="LiveId" clId="{3CCBBD30-FF7A-4E42-B2BB-DD850C2A84DA}" dt="2024-11-15T12:14:11.496" v="1018" actId="15"/>
        <pc:sldMkLst>
          <pc:docMk/>
          <pc:sldMk cId="435195399" sldId="257"/>
        </pc:sldMkLst>
        <pc:spChg chg="mod">
          <ac:chgData name="Stanford Bowman" userId="6ede3e4e1afbea80" providerId="LiveId" clId="{3CCBBD30-FF7A-4E42-B2BB-DD850C2A84DA}" dt="2024-11-14T23:32:12.167" v="19" actId="207"/>
          <ac:spMkLst>
            <pc:docMk/>
            <pc:sldMk cId="435195399" sldId="257"/>
            <ac:spMk id="11" creationId="{5C08C06D-9A45-6D38-4ABB-C92F406E07E7}"/>
          </ac:spMkLst>
        </pc:spChg>
      </pc:sldChg>
      <pc:sldChg chg="modSp mod modTransition modNotesTx">
        <pc:chgData name="Stanford Bowman" userId="6ede3e4e1afbea80" providerId="LiveId" clId="{3CCBBD30-FF7A-4E42-B2BB-DD850C2A84DA}" dt="2024-11-15T12:13:32.289" v="1015" actId="6549"/>
        <pc:sldMkLst>
          <pc:docMk/>
          <pc:sldMk cId="3666674671" sldId="261"/>
        </pc:sldMkLst>
        <pc:spChg chg="mod">
          <ac:chgData name="Stanford Bowman" userId="6ede3e4e1afbea80" providerId="LiveId" clId="{3CCBBD30-FF7A-4E42-B2BB-DD850C2A84DA}" dt="2024-11-14T23:31:27.605" v="16" actId="207"/>
          <ac:spMkLst>
            <pc:docMk/>
            <pc:sldMk cId="3666674671" sldId="261"/>
            <ac:spMk id="3" creationId="{A6A33159-D030-2F82-A142-F75940728319}"/>
          </ac:spMkLst>
        </pc:spChg>
        <pc:spChg chg="mod">
          <ac:chgData name="Stanford Bowman" userId="6ede3e4e1afbea80" providerId="LiveId" clId="{3CCBBD30-FF7A-4E42-B2BB-DD850C2A84DA}" dt="2024-11-14T23:31:27.605" v="16" actId="207"/>
          <ac:spMkLst>
            <pc:docMk/>
            <pc:sldMk cId="3666674671" sldId="261"/>
            <ac:spMk id="5" creationId="{59FE93B5-65B5-6A8D-429C-DD3EADF4DC81}"/>
          </ac:spMkLst>
        </pc:spChg>
        <pc:spChg chg="mod">
          <ac:chgData name="Stanford Bowman" userId="6ede3e4e1afbea80" providerId="LiveId" clId="{3CCBBD30-FF7A-4E42-B2BB-DD850C2A84DA}" dt="2024-11-14T23:31:01.664" v="15" actId="339"/>
          <ac:spMkLst>
            <pc:docMk/>
            <pc:sldMk cId="3666674671" sldId="261"/>
            <ac:spMk id="13" creationId="{60553EED-8D18-66E9-AD0D-C3DAECD48AC3}"/>
          </ac:spMkLst>
        </pc:spChg>
        <pc:spChg chg="mod">
          <ac:chgData name="Stanford Bowman" userId="6ede3e4e1afbea80" providerId="LiveId" clId="{3CCBBD30-FF7A-4E42-B2BB-DD850C2A84DA}" dt="2024-11-14T23:31:01.664" v="15" actId="339"/>
          <ac:spMkLst>
            <pc:docMk/>
            <pc:sldMk cId="3666674671" sldId="261"/>
            <ac:spMk id="17" creationId="{2860531C-E494-F4AE-48E6-11DA8194F2F9}"/>
          </ac:spMkLst>
        </pc:spChg>
      </pc:sldChg>
      <pc:sldChg chg="addSp delSp modSp mod ord modTransition">
        <pc:chgData name="Stanford Bowman" userId="6ede3e4e1afbea80" providerId="LiveId" clId="{3CCBBD30-FF7A-4E42-B2BB-DD850C2A84DA}" dt="2024-11-15T02:36:07.585" v="1011"/>
        <pc:sldMkLst>
          <pc:docMk/>
          <pc:sldMk cId="1210802199" sldId="262"/>
        </pc:sldMkLst>
        <pc:spChg chg="del">
          <ac:chgData name="Stanford Bowman" userId="6ede3e4e1afbea80" providerId="LiveId" clId="{3CCBBD30-FF7A-4E42-B2BB-DD850C2A84DA}" dt="2024-11-15T02:03:13.182" v="671" actId="478"/>
          <ac:spMkLst>
            <pc:docMk/>
            <pc:sldMk cId="1210802199" sldId="262"/>
            <ac:spMk id="2" creationId="{28BAC361-0D7A-DC05-86B5-6DD77D322F5B}"/>
          </ac:spMkLst>
        </pc:spChg>
        <pc:spChg chg="del">
          <ac:chgData name="Stanford Bowman" userId="6ede3e4e1afbea80" providerId="LiveId" clId="{3CCBBD30-FF7A-4E42-B2BB-DD850C2A84DA}" dt="2024-11-15T02:03:13.182" v="671" actId="478"/>
          <ac:spMkLst>
            <pc:docMk/>
            <pc:sldMk cId="1210802199" sldId="262"/>
            <ac:spMk id="3" creationId="{1BE98EFF-197D-3136-70B9-7BBD30A48931}"/>
          </ac:spMkLst>
        </pc:spChg>
        <pc:spChg chg="add del mod">
          <ac:chgData name="Stanford Bowman" userId="6ede3e4e1afbea80" providerId="LiveId" clId="{3CCBBD30-FF7A-4E42-B2BB-DD850C2A84DA}" dt="2024-11-15T02:03:16.985" v="672" actId="478"/>
          <ac:spMkLst>
            <pc:docMk/>
            <pc:sldMk cId="1210802199" sldId="262"/>
            <ac:spMk id="5" creationId="{812465DB-D5FD-D4F0-8B2B-958023513395}"/>
          </ac:spMkLst>
        </pc:spChg>
        <pc:spChg chg="add del mod">
          <ac:chgData name="Stanford Bowman" userId="6ede3e4e1afbea80" providerId="LiveId" clId="{3CCBBD30-FF7A-4E42-B2BB-DD850C2A84DA}" dt="2024-11-15T02:03:16.985" v="672" actId="478"/>
          <ac:spMkLst>
            <pc:docMk/>
            <pc:sldMk cId="1210802199" sldId="262"/>
            <ac:spMk id="7" creationId="{CE51F361-F75C-5A33-E34F-B59E89864A36}"/>
          </ac:spMkLst>
        </pc:spChg>
        <pc:spChg chg="add mod">
          <ac:chgData name="Stanford Bowman" userId="6ede3e4e1afbea80" providerId="LiveId" clId="{3CCBBD30-FF7A-4E42-B2BB-DD850C2A84DA}" dt="2024-11-15T02:03:18.325" v="673"/>
          <ac:spMkLst>
            <pc:docMk/>
            <pc:sldMk cId="1210802199" sldId="262"/>
            <ac:spMk id="8" creationId="{FDB47A07-46F2-4543-9E23-7EAA5DBA3517}"/>
          </ac:spMkLst>
        </pc:spChg>
        <pc:spChg chg="add mod">
          <ac:chgData name="Stanford Bowman" userId="6ede3e4e1afbea80" providerId="LiveId" clId="{3CCBBD30-FF7A-4E42-B2BB-DD850C2A84DA}" dt="2024-11-15T02:03:18.325" v="673"/>
          <ac:spMkLst>
            <pc:docMk/>
            <pc:sldMk cId="1210802199" sldId="262"/>
            <ac:spMk id="10" creationId="{AD5AE549-3D12-A810-0E52-A5C61D1C3711}"/>
          </ac:spMkLst>
        </pc:spChg>
        <pc:spChg chg="mod">
          <ac:chgData name="Stanford Bowman" userId="6ede3e4e1afbea80" providerId="LiveId" clId="{3CCBBD30-FF7A-4E42-B2BB-DD850C2A84DA}" dt="2024-11-15T02:03:18.325" v="673"/>
          <ac:spMkLst>
            <pc:docMk/>
            <pc:sldMk cId="1210802199" sldId="262"/>
            <ac:spMk id="20" creationId="{E38BC201-9AFC-4BED-96E5-EDE72AF6B405}"/>
          </ac:spMkLst>
        </pc:spChg>
        <pc:spChg chg="mod">
          <ac:chgData name="Stanford Bowman" userId="6ede3e4e1afbea80" providerId="LiveId" clId="{3CCBBD30-FF7A-4E42-B2BB-DD850C2A84DA}" dt="2024-11-15T02:03:18.325" v="673"/>
          <ac:spMkLst>
            <pc:docMk/>
            <pc:sldMk cId="1210802199" sldId="262"/>
            <ac:spMk id="26" creationId="{80BC5662-DD5B-4E0E-8A92-196E1D3619B2}"/>
          </ac:spMkLst>
        </pc:spChg>
        <pc:grpChg chg="add mod">
          <ac:chgData name="Stanford Bowman" userId="6ede3e4e1afbea80" providerId="LiveId" clId="{3CCBBD30-FF7A-4E42-B2BB-DD850C2A84DA}" dt="2024-11-15T02:03:18.325" v="673"/>
          <ac:grpSpMkLst>
            <pc:docMk/>
            <pc:sldMk cId="1210802199" sldId="262"/>
            <ac:grpSpMk id="9" creationId="{C238A5D5-E3FE-6228-888C-809754682DF7}"/>
          </ac:grpSpMkLst>
        </pc:grpChg>
        <pc:grpChg chg="mod">
          <ac:chgData name="Stanford Bowman" userId="6ede3e4e1afbea80" providerId="LiveId" clId="{3CCBBD30-FF7A-4E42-B2BB-DD850C2A84DA}" dt="2024-11-15T02:03:18.325" v="673"/>
          <ac:grpSpMkLst>
            <pc:docMk/>
            <pc:sldMk cId="1210802199" sldId="262"/>
            <ac:grpSpMk id="18" creationId="{D83DD299-C3F4-462A-825D-9DD54DA812B6}"/>
          </ac:grpSpMkLst>
        </pc:grpChg>
        <pc:grpChg chg="mod">
          <ac:chgData name="Stanford Bowman" userId="6ede3e4e1afbea80" providerId="LiveId" clId="{3CCBBD30-FF7A-4E42-B2BB-DD850C2A84DA}" dt="2024-11-15T02:03:18.325" v="673"/>
          <ac:grpSpMkLst>
            <pc:docMk/>
            <pc:sldMk cId="1210802199" sldId="262"/>
            <ac:grpSpMk id="27" creationId="{A1216471-472B-4B26-A3C7-898BC508EAF9}"/>
          </ac:grpSpMkLst>
        </pc:grpChg>
        <pc:picChg chg="mod">
          <ac:chgData name="Stanford Bowman" userId="6ede3e4e1afbea80" providerId="LiveId" clId="{3CCBBD30-FF7A-4E42-B2BB-DD850C2A84DA}" dt="2024-11-15T02:03:18.325" v="673"/>
          <ac:picMkLst>
            <pc:docMk/>
            <pc:sldMk cId="1210802199" sldId="262"/>
            <ac:picMk id="28" creationId="{78AF45B9-C909-4378-AA21-4BEEB4E5F434}"/>
          </ac:picMkLst>
        </pc:picChg>
        <pc:picChg chg="mod">
          <ac:chgData name="Stanford Bowman" userId="6ede3e4e1afbea80" providerId="LiveId" clId="{3CCBBD30-FF7A-4E42-B2BB-DD850C2A84DA}" dt="2024-11-15T02:03:18.325" v="673"/>
          <ac:picMkLst>
            <pc:docMk/>
            <pc:sldMk cId="1210802199" sldId="262"/>
            <ac:picMk id="29" creationId="{F4E7134B-AF5C-4572-90AA-E93603CDBD38}"/>
          </ac:picMkLst>
        </pc:picChg>
        <pc:picChg chg="mod">
          <ac:chgData name="Stanford Bowman" userId="6ede3e4e1afbea80" providerId="LiveId" clId="{3CCBBD30-FF7A-4E42-B2BB-DD850C2A84DA}" dt="2024-11-15T02:03:18.325" v="673"/>
          <ac:picMkLst>
            <pc:docMk/>
            <pc:sldMk cId="1210802199" sldId="262"/>
            <ac:picMk id="30" creationId="{AA6EFA51-84D1-4A05-8B64-5B3CFB0E3D84}"/>
          </ac:picMkLst>
        </pc:picChg>
        <pc:picChg chg="mod ord">
          <ac:chgData name="Stanford Bowman" userId="6ede3e4e1afbea80" providerId="LiveId" clId="{3CCBBD30-FF7A-4E42-B2BB-DD850C2A84DA}" dt="2024-11-14T23:53:47.774" v="174" actId="166"/>
          <ac:picMkLst>
            <pc:docMk/>
            <pc:sldMk cId="1210802199" sldId="262"/>
            <ac:picMk id="34" creationId="{E461669C-A7BA-D639-22CB-B5FBBE698B38}"/>
          </ac:picMkLst>
        </pc:picChg>
      </pc:sldChg>
      <pc:sldChg chg="addSp delSp modSp mod modTransition setBg delDesignElem chgLayout">
        <pc:chgData name="Stanford Bowman" userId="6ede3e4e1afbea80" providerId="LiveId" clId="{3CCBBD30-FF7A-4E42-B2BB-DD850C2A84DA}" dt="2024-11-15T02:36:07.585" v="1011"/>
        <pc:sldMkLst>
          <pc:docMk/>
          <pc:sldMk cId="2737241225" sldId="263"/>
        </pc:sldMkLst>
        <pc:spChg chg="del">
          <ac:chgData name="Stanford Bowman" userId="6ede3e4e1afbea80" providerId="LiveId" clId="{3CCBBD30-FF7A-4E42-B2BB-DD850C2A84DA}" dt="2024-11-14T23:44:48.981" v="125" actId="478"/>
          <ac:spMkLst>
            <pc:docMk/>
            <pc:sldMk cId="2737241225" sldId="263"/>
            <ac:spMk id="2" creationId="{338A15DE-D135-0710-9984-A0A55E960CB0}"/>
          </ac:spMkLst>
        </pc:spChg>
        <pc:spChg chg="mod ord">
          <ac:chgData name="Stanford Bowman" userId="6ede3e4e1afbea80" providerId="LiveId" clId="{3CCBBD30-FF7A-4E42-B2BB-DD850C2A84DA}" dt="2024-11-14T23:52:11.710" v="163" actId="14100"/>
          <ac:spMkLst>
            <pc:docMk/>
            <pc:sldMk cId="2737241225" sldId="263"/>
            <ac:spMk id="4" creationId="{E23CD3F8-1899-3FA0-1CF6-08A1765F4D75}"/>
          </ac:spMkLst>
        </pc:spChg>
        <pc:spChg chg="add del mod">
          <ac:chgData name="Stanford Bowman" userId="6ede3e4e1afbea80" providerId="LiveId" clId="{3CCBBD30-FF7A-4E42-B2BB-DD850C2A84DA}" dt="2024-11-14T23:44:35.072" v="124" actId="478"/>
          <ac:spMkLst>
            <pc:docMk/>
            <pc:sldMk cId="2737241225" sldId="263"/>
            <ac:spMk id="5" creationId="{8897AF86-76BE-7EAC-5381-A8630D8E3E4F}"/>
          </ac:spMkLst>
        </pc:spChg>
        <pc:spChg chg="add del mod">
          <ac:chgData name="Stanford Bowman" userId="6ede3e4e1afbea80" providerId="LiveId" clId="{3CCBBD30-FF7A-4E42-B2BB-DD850C2A84DA}" dt="2024-11-14T23:44:53.396" v="126" actId="478"/>
          <ac:spMkLst>
            <pc:docMk/>
            <pc:sldMk cId="2737241225" sldId="263"/>
            <ac:spMk id="7" creationId="{FA8B9116-97F8-2055-81A9-2407A2AAEC1C}"/>
          </ac:spMkLst>
        </pc:spChg>
        <pc:spChg chg="add mod ord">
          <ac:chgData name="Stanford Bowman" userId="6ede3e4e1afbea80" providerId="LiveId" clId="{3CCBBD30-FF7A-4E42-B2BB-DD850C2A84DA}" dt="2024-11-14T23:52:20.587" v="164" actId="1076"/>
          <ac:spMkLst>
            <pc:docMk/>
            <pc:sldMk cId="2737241225" sldId="263"/>
            <ac:spMk id="8" creationId="{7CE8EBDF-405D-3D79-6F74-48CF1582B44E}"/>
          </ac:spMkLst>
        </pc:spChg>
        <pc:spChg chg="add mod ord">
          <ac:chgData name="Stanford Bowman" userId="6ede3e4e1afbea80" providerId="LiveId" clId="{3CCBBD30-FF7A-4E42-B2BB-DD850C2A84DA}" dt="2024-11-14T23:47:38.168" v="146" actId="166"/>
          <ac:spMkLst>
            <pc:docMk/>
            <pc:sldMk cId="2737241225" sldId="263"/>
            <ac:spMk id="9" creationId="{308700E2-6812-1257-0D6A-2FF9017E8BDB}"/>
          </ac:spMkLst>
        </pc:spChg>
        <pc:spChg chg="add del mod">
          <ac:chgData name="Stanford Bowman" userId="6ede3e4e1afbea80" providerId="LiveId" clId="{3CCBBD30-FF7A-4E42-B2BB-DD850C2A84DA}" dt="2024-11-14T23:45:44.650" v="132" actId="6264"/>
          <ac:spMkLst>
            <pc:docMk/>
            <pc:sldMk cId="2737241225" sldId="263"/>
            <ac:spMk id="10" creationId="{942E18D4-EE12-75F0-A205-DFE62B21B9EC}"/>
          </ac:spMkLst>
        </pc:spChg>
        <pc:spChg chg="add del mod ord">
          <ac:chgData name="Stanford Bowman" userId="6ede3e4e1afbea80" providerId="LiveId" clId="{3CCBBD30-FF7A-4E42-B2BB-DD850C2A84DA}" dt="2024-11-14T23:45:51.978" v="133" actId="478"/>
          <ac:spMkLst>
            <pc:docMk/>
            <pc:sldMk cId="2737241225" sldId="263"/>
            <ac:spMk id="11" creationId="{F5A6D527-1274-0F70-E323-89887E330894}"/>
          </ac:spMkLst>
        </pc:spChg>
        <pc:spChg chg="add del mod ord">
          <ac:chgData name="Stanford Bowman" userId="6ede3e4e1afbea80" providerId="LiveId" clId="{3CCBBD30-FF7A-4E42-B2BB-DD850C2A84DA}" dt="2024-11-14T23:45:56.992" v="134" actId="478"/>
          <ac:spMkLst>
            <pc:docMk/>
            <pc:sldMk cId="2737241225" sldId="263"/>
            <ac:spMk id="12" creationId="{106F1796-EE25-3436-CC13-5FA5058D7A29}"/>
          </ac:spMkLst>
        </pc:spChg>
        <pc:spChg chg="add mod">
          <ac:chgData name="Stanford Bowman" userId="6ede3e4e1afbea80" providerId="LiveId" clId="{3CCBBD30-FF7A-4E42-B2BB-DD850C2A84DA}" dt="2024-11-14T23:52:32.033" v="165"/>
          <ac:spMkLst>
            <pc:docMk/>
            <pc:sldMk cId="2737241225" sldId="263"/>
            <ac:spMk id="15" creationId="{A8290566-1A41-CC3F-DA38-D304821B85A0}"/>
          </ac:spMkLst>
        </pc:spChg>
        <pc:spChg chg="mod ord">
          <ac:chgData name="Stanford Bowman" userId="6ede3e4e1afbea80" providerId="LiveId" clId="{3CCBBD30-FF7A-4E42-B2BB-DD850C2A84DA}" dt="2024-11-14T23:50:55.734" v="161" actId="1076"/>
          <ac:spMkLst>
            <pc:docMk/>
            <pc:sldMk cId="2737241225" sldId="263"/>
            <ac:spMk id="26" creationId="{ECC8AA23-D8D0-93BE-5C5F-103A750B0D2F}"/>
          </ac:spMkLst>
        </pc:spChg>
        <pc:spChg chg="del">
          <ac:chgData name="Stanford Bowman" userId="6ede3e4e1afbea80" providerId="LiveId" clId="{3CCBBD30-FF7A-4E42-B2BB-DD850C2A84DA}" dt="2024-11-14T23:45:44.650" v="132" actId="6264"/>
          <ac:spMkLst>
            <pc:docMk/>
            <pc:sldMk cId="2737241225" sldId="263"/>
            <ac:spMk id="39" creationId="{5B8092E2-D77A-4CE6-BB2D-6269784456A0}"/>
          </ac:spMkLst>
        </pc:spChg>
        <pc:spChg chg="del">
          <ac:chgData name="Stanford Bowman" userId="6ede3e4e1afbea80" providerId="LiveId" clId="{3CCBBD30-FF7A-4E42-B2BB-DD850C2A84DA}" dt="2024-11-14T23:45:44.650" v="132" actId="6264"/>
          <ac:spMkLst>
            <pc:docMk/>
            <pc:sldMk cId="2737241225" sldId="263"/>
            <ac:spMk id="41" creationId="{D02CD835-4B0F-45D6-9B85-B049A1005789}"/>
          </ac:spMkLst>
        </pc:spChg>
        <pc:picChg chg="add mod ord">
          <ac:chgData name="Stanford Bowman" userId="6ede3e4e1afbea80" providerId="LiveId" clId="{3CCBBD30-FF7A-4E42-B2BB-DD850C2A84DA}" dt="2024-11-14T23:47:51.374" v="148" actId="1076"/>
          <ac:picMkLst>
            <pc:docMk/>
            <pc:sldMk cId="2737241225" sldId="263"/>
            <ac:picMk id="14" creationId="{C1997076-BBAC-C4B4-8490-6195FC716DAD}"/>
          </ac:picMkLst>
        </pc:picChg>
        <pc:picChg chg="del">
          <ac:chgData name="Stanford Bowman" userId="6ede3e4e1afbea80" providerId="LiveId" clId="{3CCBBD30-FF7A-4E42-B2BB-DD850C2A84DA}" dt="2024-11-14T23:44:29.324" v="122" actId="478"/>
          <ac:picMkLst>
            <pc:docMk/>
            <pc:sldMk cId="2737241225" sldId="263"/>
            <ac:picMk id="20" creationId="{E5D7764F-CE06-1A00-3555-ACAE6ACDFE10}"/>
          </ac:picMkLst>
        </pc:picChg>
        <pc:cxnChg chg="del">
          <ac:chgData name="Stanford Bowman" userId="6ede3e4e1afbea80" providerId="LiveId" clId="{3CCBBD30-FF7A-4E42-B2BB-DD850C2A84DA}" dt="2024-11-14T23:45:44.650" v="132" actId="6264"/>
          <ac:cxnSpMkLst>
            <pc:docMk/>
            <pc:sldMk cId="2737241225" sldId="263"/>
            <ac:cxnSpMk id="25" creationId="{4436E0F2-A64B-471E-93C0-8DFE08CC57C8}"/>
          </ac:cxnSpMkLst>
        </pc:cxnChg>
        <pc:cxnChg chg="del">
          <ac:chgData name="Stanford Bowman" userId="6ede3e4e1afbea80" providerId="LiveId" clId="{3CCBBD30-FF7A-4E42-B2BB-DD850C2A84DA}" dt="2024-11-14T23:45:44.650" v="132" actId="6264"/>
          <ac:cxnSpMkLst>
            <pc:docMk/>
            <pc:sldMk cId="2737241225" sldId="263"/>
            <ac:cxnSpMk id="27" creationId="{DC1E3AB1-2A8C-4607-9FAE-D8BDB280FE1A}"/>
          </ac:cxnSpMkLst>
        </pc:cxnChg>
        <pc:cxnChg chg="del">
          <ac:chgData name="Stanford Bowman" userId="6ede3e4e1afbea80" providerId="LiveId" clId="{3CCBBD30-FF7A-4E42-B2BB-DD850C2A84DA}" dt="2024-11-14T23:45:44.650" v="132" actId="6264"/>
          <ac:cxnSpMkLst>
            <pc:docMk/>
            <pc:sldMk cId="2737241225" sldId="263"/>
            <ac:cxnSpMk id="29" creationId="{26D66059-832F-40B6-A35F-F56C8F38A1E7}"/>
          </ac:cxnSpMkLst>
        </pc:cxnChg>
        <pc:cxnChg chg="del">
          <ac:chgData name="Stanford Bowman" userId="6ede3e4e1afbea80" providerId="LiveId" clId="{3CCBBD30-FF7A-4E42-B2BB-DD850C2A84DA}" dt="2024-11-14T23:45:44.650" v="132" actId="6264"/>
          <ac:cxnSpMkLst>
            <pc:docMk/>
            <pc:sldMk cId="2737241225" sldId="263"/>
            <ac:cxnSpMk id="31" creationId="{A515E2ED-7EA9-448D-83FA-54C3DF9723BD}"/>
          </ac:cxnSpMkLst>
        </pc:cxnChg>
        <pc:cxnChg chg="del">
          <ac:chgData name="Stanford Bowman" userId="6ede3e4e1afbea80" providerId="LiveId" clId="{3CCBBD30-FF7A-4E42-B2BB-DD850C2A84DA}" dt="2024-11-14T23:45:44.650" v="132" actId="6264"/>
          <ac:cxnSpMkLst>
            <pc:docMk/>
            <pc:sldMk cId="2737241225" sldId="263"/>
            <ac:cxnSpMk id="33" creationId="{20595356-EABD-4767-AC9D-EA21FF115EC0}"/>
          </ac:cxnSpMkLst>
        </pc:cxnChg>
        <pc:cxnChg chg="del">
          <ac:chgData name="Stanford Bowman" userId="6ede3e4e1afbea80" providerId="LiveId" clId="{3CCBBD30-FF7A-4E42-B2BB-DD850C2A84DA}" dt="2024-11-14T23:45:44.650" v="132" actId="6264"/>
          <ac:cxnSpMkLst>
            <pc:docMk/>
            <pc:sldMk cId="2737241225" sldId="263"/>
            <ac:cxnSpMk id="35" creationId="{28CD9F06-9628-469C-B788-A894E3E08281}"/>
          </ac:cxnSpMkLst>
        </pc:cxnChg>
        <pc:cxnChg chg="del">
          <ac:chgData name="Stanford Bowman" userId="6ede3e4e1afbea80" providerId="LiveId" clId="{3CCBBD30-FF7A-4E42-B2BB-DD850C2A84DA}" dt="2024-11-14T23:45:44.650" v="132" actId="6264"/>
          <ac:cxnSpMkLst>
            <pc:docMk/>
            <pc:sldMk cId="2737241225" sldId="263"/>
            <ac:cxnSpMk id="37" creationId="{8550A431-0B61-421B-B4B7-24C0CFF0F938}"/>
          </ac:cxnSpMkLst>
        </pc:cxnChg>
        <pc:cxnChg chg="del">
          <ac:chgData name="Stanford Bowman" userId="6ede3e4e1afbea80" providerId="LiveId" clId="{3CCBBD30-FF7A-4E42-B2BB-DD850C2A84DA}" dt="2024-11-14T23:45:44.650" v="132" actId="6264"/>
          <ac:cxnSpMkLst>
            <pc:docMk/>
            <pc:sldMk cId="2737241225" sldId="263"/>
            <ac:cxnSpMk id="43" creationId="{7971A1EC-5980-40B2-973F-0D3D6630DBE1}"/>
          </ac:cxnSpMkLst>
        </pc:cxnChg>
        <pc:cxnChg chg="del">
          <ac:chgData name="Stanford Bowman" userId="6ede3e4e1afbea80" providerId="LiveId" clId="{3CCBBD30-FF7A-4E42-B2BB-DD850C2A84DA}" dt="2024-11-14T23:45:44.650" v="132" actId="6264"/>
          <ac:cxnSpMkLst>
            <pc:docMk/>
            <pc:sldMk cId="2737241225" sldId="263"/>
            <ac:cxnSpMk id="45" creationId="{B0049A56-C4C2-4C0F-9F4F-D0E34391D968}"/>
          </ac:cxnSpMkLst>
        </pc:cxnChg>
        <pc:cxnChg chg="del">
          <ac:chgData name="Stanford Bowman" userId="6ede3e4e1afbea80" providerId="LiveId" clId="{3CCBBD30-FF7A-4E42-B2BB-DD850C2A84DA}" dt="2024-11-14T23:45:44.650" v="132" actId="6264"/>
          <ac:cxnSpMkLst>
            <pc:docMk/>
            <pc:sldMk cId="2737241225" sldId="263"/>
            <ac:cxnSpMk id="47" creationId="{7D02BE56-7EB5-4E62-B6E2-1C49E470A964}"/>
          </ac:cxnSpMkLst>
        </pc:cxnChg>
        <pc:cxnChg chg="del">
          <ac:chgData name="Stanford Bowman" userId="6ede3e4e1afbea80" providerId="LiveId" clId="{3CCBBD30-FF7A-4E42-B2BB-DD850C2A84DA}" dt="2024-11-14T23:45:44.650" v="132" actId="6264"/>
          <ac:cxnSpMkLst>
            <pc:docMk/>
            <pc:sldMk cId="2737241225" sldId="263"/>
            <ac:cxnSpMk id="49" creationId="{C4595B06-EDA5-4E45-BED4-7891E7E0CD4D}"/>
          </ac:cxnSpMkLst>
        </pc:cxnChg>
        <pc:cxnChg chg="del">
          <ac:chgData name="Stanford Bowman" userId="6ede3e4e1afbea80" providerId="LiveId" clId="{3CCBBD30-FF7A-4E42-B2BB-DD850C2A84DA}" dt="2024-11-14T23:45:44.650" v="132" actId="6264"/>
          <ac:cxnSpMkLst>
            <pc:docMk/>
            <pc:sldMk cId="2737241225" sldId="263"/>
            <ac:cxnSpMk id="51" creationId="{D79C9A5D-F572-476A-99A9-700077150BB3}"/>
          </ac:cxnSpMkLst>
        </pc:cxnChg>
        <pc:cxnChg chg="del">
          <ac:chgData name="Stanford Bowman" userId="6ede3e4e1afbea80" providerId="LiveId" clId="{3CCBBD30-FF7A-4E42-B2BB-DD850C2A84DA}" dt="2024-11-14T23:45:44.650" v="132" actId="6264"/>
          <ac:cxnSpMkLst>
            <pc:docMk/>
            <pc:sldMk cId="2737241225" sldId="263"/>
            <ac:cxnSpMk id="53" creationId="{59592DA5-68A4-46A6-90EA-F0304FF8EED7}"/>
          </ac:cxnSpMkLst>
        </pc:cxnChg>
      </pc:sldChg>
      <pc:sldChg chg="modSp mod modTransition setBg modNotesTx">
        <pc:chgData name="Stanford Bowman" userId="6ede3e4e1afbea80" providerId="LiveId" clId="{3CCBBD30-FF7A-4E42-B2BB-DD850C2A84DA}" dt="2024-11-15T12:14:46.782" v="1026" actId="6549"/>
        <pc:sldMkLst>
          <pc:docMk/>
          <pc:sldMk cId="837402205" sldId="264"/>
        </pc:sldMkLst>
        <pc:spChg chg="mod">
          <ac:chgData name="Stanford Bowman" userId="6ede3e4e1afbea80" providerId="LiveId" clId="{3CCBBD30-FF7A-4E42-B2BB-DD850C2A84DA}" dt="2024-11-14T23:32:27.027" v="20" actId="207"/>
          <ac:spMkLst>
            <pc:docMk/>
            <pc:sldMk cId="837402205" sldId="264"/>
            <ac:spMk id="12" creationId="{9C6B9C1D-3D33-4BD4-5097-986B0DEFD0D8}"/>
          </ac:spMkLst>
        </pc:spChg>
      </pc:sldChg>
      <pc:sldChg chg="addSp modSp mod modTransition modNotesTx">
        <pc:chgData name="Stanford Bowman" userId="6ede3e4e1afbea80" providerId="LiveId" clId="{3CCBBD30-FF7A-4E42-B2BB-DD850C2A84DA}" dt="2024-11-15T12:16:11.127" v="1044" actId="15"/>
        <pc:sldMkLst>
          <pc:docMk/>
          <pc:sldMk cId="729609147" sldId="265"/>
        </pc:sldMkLst>
        <pc:spChg chg="add mod">
          <ac:chgData name="Stanford Bowman" userId="6ede3e4e1afbea80" providerId="LiveId" clId="{3CCBBD30-FF7A-4E42-B2BB-DD850C2A84DA}" dt="2024-11-14T23:43:37.997" v="120"/>
          <ac:spMkLst>
            <pc:docMk/>
            <pc:sldMk cId="729609147" sldId="265"/>
            <ac:spMk id="2" creationId="{096BBE41-C4E2-4293-1A2D-4BADE40310F5}"/>
          </ac:spMkLst>
        </pc:spChg>
        <pc:spChg chg="mod">
          <ac:chgData name="Stanford Bowman" userId="6ede3e4e1afbea80" providerId="LiveId" clId="{3CCBBD30-FF7A-4E42-B2BB-DD850C2A84DA}" dt="2024-11-14T23:32:36.545" v="21" actId="207"/>
          <ac:spMkLst>
            <pc:docMk/>
            <pc:sldMk cId="729609147" sldId="265"/>
            <ac:spMk id="6" creationId="{C0F2CA10-8B0F-BA20-4240-10B8DE43575A}"/>
          </ac:spMkLst>
        </pc:spChg>
      </pc:sldChg>
      <pc:sldChg chg="addSp delSp modSp mod modTransition modShow">
        <pc:chgData name="Stanford Bowman" userId="6ede3e4e1afbea80" providerId="LiveId" clId="{3CCBBD30-FF7A-4E42-B2BB-DD850C2A84DA}" dt="2024-11-15T12:17:50.602" v="1045" actId="729"/>
        <pc:sldMkLst>
          <pc:docMk/>
          <pc:sldMk cId="643777997" sldId="266"/>
        </pc:sldMkLst>
        <pc:spChg chg="add mod">
          <ac:chgData name="Stanford Bowman" userId="6ede3e4e1afbea80" providerId="LiveId" clId="{3CCBBD30-FF7A-4E42-B2BB-DD850C2A84DA}" dt="2024-11-14T23:42:01.304" v="88" actId="403"/>
          <ac:spMkLst>
            <pc:docMk/>
            <pc:sldMk cId="643777997" sldId="266"/>
            <ac:spMk id="4" creationId="{CFD7BF9C-8A87-04BC-B000-2E22903016A2}"/>
          </ac:spMkLst>
        </pc:spChg>
        <pc:spChg chg="add mod">
          <ac:chgData name="Stanford Bowman" userId="6ede3e4e1afbea80" providerId="LiveId" clId="{3CCBBD30-FF7A-4E42-B2BB-DD850C2A84DA}" dt="2024-11-14T23:42:50.487" v="95" actId="14100"/>
          <ac:spMkLst>
            <pc:docMk/>
            <pc:sldMk cId="643777997" sldId="266"/>
            <ac:spMk id="5" creationId="{3E1C5C4D-67D9-FD57-AC71-FF8422F91513}"/>
          </ac:spMkLst>
        </pc:spChg>
        <pc:spChg chg="add mod">
          <ac:chgData name="Stanford Bowman" userId="6ede3e4e1afbea80" providerId="LiveId" clId="{3CCBBD30-FF7A-4E42-B2BB-DD850C2A84DA}" dt="2024-11-14T23:43:42.768" v="121"/>
          <ac:spMkLst>
            <pc:docMk/>
            <pc:sldMk cId="643777997" sldId="266"/>
            <ac:spMk id="6" creationId="{CADD672E-F357-2BFA-036C-B091F8098A0B}"/>
          </ac:spMkLst>
        </pc:spChg>
        <pc:spChg chg="mod ord topLvl">
          <ac:chgData name="Stanford Bowman" userId="6ede3e4e1afbea80" providerId="LiveId" clId="{3CCBBD30-FF7A-4E42-B2BB-DD850C2A84DA}" dt="2024-11-14T23:43:12.162" v="119" actId="1035"/>
          <ac:spMkLst>
            <pc:docMk/>
            <pc:sldMk cId="643777997" sldId="266"/>
            <ac:spMk id="30" creationId="{8F3CF2F6-B416-3999-CF6D-E36ECBD8BCED}"/>
          </ac:spMkLst>
        </pc:spChg>
        <pc:spChg chg="mod ord topLvl">
          <ac:chgData name="Stanford Bowman" userId="6ede3e4e1afbea80" providerId="LiveId" clId="{3CCBBD30-FF7A-4E42-B2BB-DD850C2A84DA}" dt="2024-11-14T23:43:12.162" v="119" actId="1035"/>
          <ac:spMkLst>
            <pc:docMk/>
            <pc:sldMk cId="643777997" sldId="266"/>
            <ac:spMk id="33" creationId="{113D0D2C-D9A0-3DBC-E9BE-8482712E1338}"/>
          </ac:spMkLst>
        </pc:spChg>
        <pc:spChg chg="mod topLvl">
          <ac:chgData name="Stanford Bowman" userId="6ede3e4e1afbea80" providerId="LiveId" clId="{3CCBBD30-FF7A-4E42-B2BB-DD850C2A84DA}" dt="2024-11-14T23:43:12.162" v="119" actId="1035"/>
          <ac:spMkLst>
            <pc:docMk/>
            <pc:sldMk cId="643777997" sldId="266"/>
            <ac:spMk id="40" creationId="{8037CC61-A73C-9729-E484-87EA7F2CB477}"/>
          </ac:spMkLst>
        </pc:spChg>
        <pc:grpChg chg="add del mod">
          <ac:chgData name="Stanford Bowman" userId="6ede3e4e1afbea80" providerId="LiveId" clId="{3CCBBD30-FF7A-4E42-B2BB-DD850C2A84DA}" dt="2024-11-14T23:34:58.694" v="30" actId="165"/>
          <ac:grpSpMkLst>
            <pc:docMk/>
            <pc:sldMk cId="643777997" sldId="266"/>
            <ac:grpSpMk id="2" creationId="{57C46521-8DA8-7092-4CA3-0B9F4BE08CC3}"/>
          </ac:grpSpMkLst>
        </pc:grpChg>
        <pc:grpChg chg="add del mod">
          <ac:chgData name="Stanford Bowman" userId="6ede3e4e1afbea80" providerId="LiveId" clId="{3CCBBD30-FF7A-4E42-B2BB-DD850C2A84DA}" dt="2024-11-14T23:39:20.796" v="58" actId="165"/>
          <ac:grpSpMkLst>
            <pc:docMk/>
            <pc:sldMk cId="643777997" sldId="266"/>
            <ac:grpSpMk id="3" creationId="{862E8007-DB18-2225-B7B5-463CC156FB4D}"/>
          </ac:grpSpMkLst>
        </pc:grpChg>
        <pc:picChg chg="mod">
          <ac:chgData name="Stanford Bowman" userId="6ede3e4e1afbea80" providerId="LiveId" clId="{3CCBBD30-FF7A-4E42-B2BB-DD850C2A84DA}" dt="2024-11-14T23:41:42.568" v="82" actId="1076"/>
          <ac:picMkLst>
            <pc:docMk/>
            <pc:sldMk cId="643777997" sldId="266"/>
            <ac:picMk id="31" creationId="{17C36C30-CFB9-AEDF-ACB9-9DF34109D7D6}"/>
          </ac:picMkLst>
        </pc:picChg>
      </pc:sldChg>
      <pc:sldChg chg="del">
        <pc:chgData name="Stanford Bowman" userId="6ede3e4e1afbea80" providerId="LiveId" clId="{3CCBBD30-FF7A-4E42-B2BB-DD850C2A84DA}" dt="2024-11-14T23:52:45.966" v="166" actId="47"/>
        <pc:sldMkLst>
          <pc:docMk/>
          <pc:sldMk cId="3604630649" sldId="267"/>
        </pc:sldMkLst>
      </pc:sldChg>
      <pc:sldChg chg="del">
        <pc:chgData name="Stanford Bowman" userId="6ede3e4e1afbea80" providerId="LiveId" clId="{3CCBBD30-FF7A-4E42-B2BB-DD850C2A84DA}" dt="2024-11-14T23:52:45.966" v="166" actId="47"/>
        <pc:sldMkLst>
          <pc:docMk/>
          <pc:sldMk cId="4259977132" sldId="268"/>
        </pc:sldMkLst>
      </pc:sldChg>
      <pc:sldChg chg="modSp mod modTransition modNotes">
        <pc:chgData name="Stanford Bowman" userId="6ede3e4e1afbea80" providerId="LiveId" clId="{3CCBBD30-FF7A-4E42-B2BB-DD850C2A84DA}" dt="2024-11-15T12:12:50.648" v="1012"/>
        <pc:sldMkLst>
          <pc:docMk/>
          <pc:sldMk cId="821088003" sldId="276"/>
        </pc:sldMkLst>
        <pc:spChg chg="mod">
          <ac:chgData name="Stanford Bowman" userId="6ede3e4e1afbea80" providerId="LiveId" clId="{3CCBBD30-FF7A-4E42-B2BB-DD850C2A84DA}" dt="2024-11-14T23:28:38.457" v="4" actId="207"/>
          <ac:spMkLst>
            <pc:docMk/>
            <pc:sldMk cId="821088003" sldId="276"/>
            <ac:spMk id="2" creationId="{8F47057F-188D-50B0-CD00-78EEDD9AAA5E}"/>
          </ac:spMkLst>
        </pc:spChg>
        <pc:spChg chg="mod">
          <ac:chgData name="Stanford Bowman" userId="6ede3e4e1afbea80" providerId="LiveId" clId="{3CCBBD30-FF7A-4E42-B2BB-DD850C2A84DA}" dt="2024-11-14T23:31:39.766" v="17" actId="207"/>
          <ac:spMkLst>
            <pc:docMk/>
            <pc:sldMk cId="821088003" sldId="276"/>
            <ac:spMk id="3" creationId="{A0034E89-1952-5288-08A0-70A4A73BE39E}"/>
          </ac:spMkLst>
        </pc:spChg>
        <pc:spChg chg="mod">
          <ac:chgData name="Stanford Bowman" userId="6ede3e4e1afbea80" providerId="LiveId" clId="{3CCBBD30-FF7A-4E42-B2BB-DD850C2A84DA}" dt="2024-11-14T23:31:39.766" v="17" actId="207"/>
          <ac:spMkLst>
            <pc:docMk/>
            <pc:sldMk cId="821088003" sldId="276"/>
            <ac:spMk id="7" creationId="{5FECD5C6-ED2A-D81D-35BB-C6FEDBF25D70}"/>
          </ac:spMkLst>
        </pc:spChg>
      </pc:sldChg>
      <pc:sldChg chg="modSp mod modTransition">
        <pc:chgData name="Stanford Bowman" userId="6ede3e4e1afbea80" providerId="LiveId" clId="{3CCBBD30-FF7A-4E42-B2BB-DD850C2A84DA}" dt="2024-11-15T02:36:07.585" v="1011"/>
        <pc:sldMkLst>
          <pc:docMk/>
          <pc:sldMk cId="4242039281" sldId="283"/>
        </pc:sldMkLst>
        <pc:spChg chg="mod">
          <ac:chgData name="Stanford Bowman" userId="6ede3e4e1afbea80" providerId="LiveId" clId="{3CCBBD30-FF7A-4E42-B2BB-DD850C2A84DA}" dt="2024-11-14T23:31:57.923" v="18" actId="207"/>
          <ac:spMkLst>
            <pc:docMk/>
            <pc:sldMk cId="4242039281" sldId="283"/>
            <ac:spMk id="2" creationId="{954ABE40-AA00-F366-A36A-B3F1AADBF025}"/>
          </ac:spMkLst>
        </pc:spChg>
        <pc:spChg chg="mod">
          <ac:chgData name="Stanford Bowman" userId="6ede3e4e1afbea80" providerId="LiveId" clId="{3CCBBD30-FF7A-4E42-B2BB-DD850C2A84DA}" dt="2024-11-14T23:28:21.235" v="3" actId="207"/>
          <ac:spMkLst>
            <pc:docMk/>
            <pc:sldMk cId="4242039281" sldId="283"/>
            <ac:spMk id="3" creationId="{72446868-83F0-CEEF-5E60-6D55C93B523F}"/>
          </ac:spMkLst>
        </pc:spChg>
        <pc:spChg chg="mod">
          <ac:chgData name="Stanford Bowman" userId="6ede3e4e1afbea80" providerId="LiveId" clId="{3CCBBD30-FF7A-4E42-B2BB-DD850C2A84DA}" dt="2024-11-14T23:30:38.799" v="13" actId="207"/>
          <ac:spMkLst>
            <pc:docMk/>
            <pc:sldMk cId="4242039281" sldId="283"/>
            <ac:spMk id="5" creationId="{40CC0DB3-5F32-9A6A-1442-BDD257596703}"/>
          </ac:spMkLst>
        </pc:spChg>
      </pc:sldChg>
      <pc:sldChg chg="addSp modSp mod modTransition">
        <pc:chgData name="Stanford Bowman" userId="6ede3e4e1afbea80" providerId="LiveId" clId="{3CCBBD30-FF7A-4E42-B2BB-DD850C2A84DA}" dt="2024-11-15T02:36:07.585" v="1011"/>
        <pc:sldMkLst>
          <pc:docMk/>
          <pc:sldMk cId="1038351183" sldId="288"/>
        </pc:sldMkLst>
        <pc:spChg chg="mod">
          <ac:chgData name="Stanford Bowman" userId="6ede3e4e1afbea80" providerId="LiveId" clId="{3CCBBD30-FF7A-4E42-B2BB-DD850C2A84DA}" dt="2024-11-14T23:29:19.473" v="6" actId="554"/>
          <ac:spMkLst>
            <pc:docMk/>
            <pc:sldMk cId="1038351183" sldId="288"/>
            <ac:spMk id="2" creationId="{43C2181D-911C-1343-7267-E35AC86CCA0E}"/>
          </ac:spMkLst>
        </pc:spChg>
        <pc:spChg chg="mod">
          <ac:chgData name="Stanford Bowman" userId="6ede3e4e1afbea80" providerId="LiveId" clId="{3CCBBD30-FF7A-4E42-B2BB-DD850C2A84DA}" dt="2024-11-14T23:29:19.473" v="6" actId="554"/>
          <ac:spMkLst>
            <pc:docMk/>
            <pc:sldMk cId="1038351183" sldId="288"/>
            <ac:spMk id="3" creationId="{9BEA8735-F1DC-1DE6-0A38-429B2F660F8A}"/>
          </ac:spMkLst>
        </pc:spChg>
        <pc:spChg chg="add mod">
          <ac:chgData name="Stanford Bowman" userId="6ede3e4e1afbea80" providerId="LiveId" clId="{3CCBBD30-FF7A-4E42-B2BB-DD850C2A84DA}" dt="2024-11-14T23:29:19.473" v="6" actId="554"/>
          <ac:spMkLst>
            <pc:docMk/>
            <pc:sldMk cId="1038351183" sldId="288"/>
            <ac:spMk id="4" creationId="{5B8B69E0-BCBB-7049-31F3-46E30DD83B1E}"/>
          </ac:spMkLst>
        </pc:spChg>
      </pc:sldChg>
      <pc:sldChg chg="modTransition">
        <pc:chgData name="Stanford Bowman" userId="6ede3e4e1afbea80" providerId="LiveId" clId="{3CCBBD30-FF7A-4E42-B2BB-DD850C2A84DA}" dt="2024-11-15T02:36:07.585" v="1011"/>
        <pc:sldMkLst>
          <pc:docMk/>
          <pc:sldMk cId="3078994387" sldId="289"/>
        </pc:sldMkLst>
      </pc:sldChg>
      <pc:sldChg chg="del">
        <pc:chgData name="Stanford Bowman" userId="6ede3e4e1afbea80" providerId="LiveId" clId="{3CCBBD30-FF7A-4E42-B2BB-DD850C2A84DA}" dt="2024-11-14T23:53:02.037" v="167" actId="47"/>
        <pc:sldMkLst>
          <pc:docMk/>
          <pc:sldMk cId="3159288639" sldId="303"/>
        </pc:sldMkLst>
      </pc:sldChg>
      <pc:sldChg chg="delSp del mod">
        <pc:chgData name="Stanford Bowman" userId="6ede3e4e1afbea80" providerId="LiveId" clId="{3CCBBD30-FF7A-4E42-B2BB-DD850C2A84DA}" dt="2024-11-15T02:05:03.991" v="684" actId="2696"/>
        <pc:sldMkLst>
          <pc:docMk/>
          <pc:sldMk cId="1145517130" sldId="431"/>
        </pc:sldMkLst>
        <pc:spChg chg="del">
          <ac:chgData name="Stanford Bowman" userId="6ede3e4e1afbea80" providerId="LiveId" clId="{3CCBBD30-FF7A-4E42-B2BB-DD850C2A84DA}" dt="2024-11-15T02:04:15.284" v="679" actId="21"/>
          <ac:spMkLst>
            <pc:docMk/>
            <pc:sldMk cId="1145517130" sldId="431"/>
            <ac:spMk id="3" creationId="{B17AB7AE-B76D-B09E-47F7-44531985A54B}"/>
          </ac:spMkLst>
        </pc:spChg>
        <pc:spChg chg="del">
          <ac:chgData name="Stanford Bowman" userId="6ede3e4e1afbea80" providerId="LiveId" clId="{3CCBBD30-FF7A-4E42-B2BB-DD850C2A84DA}" dt="2024-11-15T02:04:15.284" v="679" actId="21"/>
          <ac:spMkLst>
            <pc:docMk/>
            <pc:sldMk cId="1145517130" sldId="431"/>
            <ac:spMk id="4" creationId="{38D6FED4-1D7E-CEDC-22A6-45236E3253A0}"/>
          </ac:spMkLst>
        </pc:spChg>
        <pc:spChg chg="del">
          <ac:chgData name="Stanford Bowman" userId="6ede3e4e1afbea80" providerId="LiveId" clId="{3CCBBD30-FF7A-4E42-B2BB-DD850C2A84DA}" dt="2024-11-15T02:04:15.284" v="679" actId="21"/>
          <ac:spMkLst>
            <pc:docMk/>
            <pc:sldMk cId="1145517130" sldId="431"/>
            <ac:spMk id="5" creationId="{85E16FA0-9C9C-EC07-7D05-796CDC145CC7}"/>
          </ac:spMkLst>
        </pc:spChg>
        <pc:grpChg chg="del">
          <ac:chgData name="Stanford Bowman" userId="6ede3e4e1afbea80" providerId="LiveId" clId="{3CCBBD30-FF7A-4E42-B2BB-DD850C2A84DA}" dt="2024-11-15T02:04:15.284" v="679" actId="21"/>
          <ac:grpSpMkLst>
            <pc:docMk/>
            <pc:sldMk cId="1145517130" sldId="431"/>
            <ac:grpSpMk id="9" creationId="{27823738-A69F-3179-76C8-4A6EBB2BC3AD}"/>
          </ac:grpSpMkLst>
        </pc:grpChg>
      </pc:sldChg>
      <pc:sldChg chg="del">
        <pc:chgData name="Stanford Bowman" userId="6ede3e4e1afbea80" providerId="LiveId" clId="{3CCBBD30-FF7A-4E42-B2BB-DD850C2A84DA}" dt="2024-11-15T02:14:34.921" v="852" actId="47"/>
        <pc:sldMkLst>
          <pc:docMk/>
          <pc:sldMk cId="0" sldId="432"/>
        </pc:sldMkLst>
      </pc:sldChg>
      <pc:sldChg chg="delSp del mod delAnim">
        <pc:chgData name="Stanford Bowman" userId="6ede3e4e1afbea80" providerId="LiveId" clId="{3CCBBD30-FF7A-4E42-B2BB-DD850C2A84DA}" dt="2024-11-15T02:24:09.247" v="935" actId="47"/>
        <pc:sldMkLst>
          <pc:docMk/>
          <pc:sldMk cId="2589650232" sldId="433"/>
        </pc:sldMkLst>
        <pc:spChg chg="del">
          <ac:chgData name="Stanford Bowman" userId="6ede3e4e1afbea80" providerId="LiveId" clId="{3CCBBD30-FF7A-4E42-B2BB-DD850C2A84DA}" dt="2024-11-15T02:23:11.958" v="914" actId="21"/>
          <ac:spMkLst>
            <pc:docMk/>
            <pc:sldMk cId="2589650232" sldId="433"/>
            <ac:spMk id="2" creationId="{5C25F56E-5A48-640F-ACED-526265F30B62}"/>
          </ac:spMkLst>
        </pc:spChg>
        <pc:spChg chg="del">
          <ac:chgData name="Stanford Bowman" userId="6ede3e4e1afbea80" providerId="LiveId" clId="{3CCBBD30-FF7A-4E42-B2BB-DD850C2A84DA}" dt="2024-11-15T02:23:11.958" v="914" actId="21"/>
          <ac:spMkLst>
            <pc:docMk/>
            <pc:sldMk cId="2589650232" sldId="433"/>
            <ac:spMk id="3" creationId="{C173528E-EDC8-4FBE-9BE9-878B206B957E}"/>
          </ac:spMkLst>
        </pc:spChg>
        <pc:spChg chg="del">
          <ac:chgData name="Stanford Bowman" userId="6ede3e4e1afbea80" providerId="LiveId" clId="{3CCBBD30-FF7A-4E42-B2BB-DD850C2A84DA}" dt="2024-11-15T02:23:11.958" v="914" actId="21"/>
          <ac:spMkLst>
            <pc:docMk/>
            <pc:sldMk cId="2589650232" sldId="433"/>
            <ac:spMk id="5" creationId="{A1EEE892-ADC6-47E7-0D57-2605C27E8EAE}"/>
          </ac:spMkLst>
        </pc:spChg>
        <pc:spChg chg="del">
          <ac:chgData name="Stanford Bowman" userId="6ede3e4e1afbea80" providerId="LiveId" clId="{3CCBBD30-FF7A-4E42-B2BB-DD850C2A84DA}" dt="2024-11-15T02:23:11.958" v="914" actId="21"/>
          <ac:spMkLst>
            <pc:docMk/>
            <pc:sldMk cId="2589650232" sldId="433"/>
            <ac:spMk id="15" creationId="{AB9FDB1A-63BD-2E99-220C-13DB002C69A9}"/>
          </ac:spMkLst>
        </pc:spChg>
        <pc:spChg chg="del">
          <ac:chgData name="Stanford Bowman" userId="6ede3e4e1afbea80" providerId="LiveId" clId="{3CCBBD30-FF7A-4E42-B2BB-DD850C2A84DA}" dt="2024-11-15T02:23:11.958" v="914" actId="21"/>
          <ac:spMkLst>
            <pc:docMk/>
            <pc:sldMk cId="2589650232" sldId="433"/>
            <ac:spMk id="18" creationId="{8D284436-DACD-56FE-3A1E-471E5FEDF884}"/>
          </ac:spMkLst>
        </pc:spChg>
        <pc:spChg chg="del">
          <ac:chgData name="Stanford Bowman" userId="6ede3e4e1afbea80" providerId="LiveId" clId="{3CCBBD30-FF7A-4E42-B2BB-DD850C2A84DA}" dt="2024-11-15T02:23:11.958" v="914" actId="21"/>
          <ac:spMkLst>
            <pc:docMk/>
            <pc:sldMk cId="2589650232" sldId="433"/>
            <ac:spMk id="21" creationId="{D5CA7739-1376-4613-8ADE-73CDD8360891}"/>
          </ac:spMkLst>
        </pc:spChg>
        <pc:spChg chg="del">
          <ac:chgData name="Stanford Bowman" userId="6ede3e4e1afbea80" providerId="LiveId" clId="{3CCBBD30-FF7A-4E42-B2BB-DD850C2A84DA}" dt="2024-11-15T02:23:11.958" v="914" actId="21"/>
          <ac:spMkLst>
            <pc:docMk/>
            <pc:sldMk cId="2589650232" sldId="433"/>
            <ac:spMk id="23" creationId="{4AE1B342-E6EE-45AE-83D4-7797DFEF110B}"/>
          </ac:spMkLst>
        </pc:spChg>
      </pc:sldChg>
      <pc:sldChg chg="delSp del mod">
        <pc:chgData name="Stanford Bowman" userId="6ede3e4e1afbea80" providerId="LiveId" clId="{3CCBBD30-FF7A-4E42-B2BB-DD850C2A84DA}" dt="2024-11-15T01:28:07.596" v="511" actId="47"/>
        <pc:sldMkLst>
          <pc:docMk/>
          <pc:sldMk cId="2204509585" sldId="464"/>
        </pc:sldMkLst>
        <pc:spChg chg="del">
          <ac:chgData name="Stanford Bowman" userId="6ede3e4e1afbea80" providerId="LiveId" clId="{3CCBBD30-FF7A-4E42-B2BB-DD850C2A84DA}" dt="2024-11-15T01:20:12.627" v="451" actId="21"/>
          <ac:spMkLst>
            <pc:docMk/>
            <pc:sldMk cId="2204509585" sldId="464"/>
            <ac:spMk id="2" creationId="{FEF07B89-09C9-F1CA-A2FD-337D92B62350}"/>
          </ac:spMkLst>
        </pc:spChg>
        <pc:spChg chg="del">
          <ac:chgData name="Stanford Bowman" userId="6ede3e4e1afbea80" providerId="LiveId" clId="{3CCBBD30-FF7A-4E42-B2BB-DD850C2A84DA}" dt="2024-11-15T01:20:12.627" v="451" actId="21"/>
          <ac:spMkLst>
            <pc:docMk/>
            <pc:sldMk cId="2204509585" sldId="464"/>
            <ac:spMk id="4" creationId="{0AE6FF2D-9008-DA10-C55A-D70B35281877}"/>
          </ac:spMkLst>
        </pc:spChg>
        <pc:spChg chg="del">
          <ac:chgData name="Stanford Bowman" userId="6ede3e4e1afbea80" providerId="LiveId" clId="{3CCBBD30-FF7A-4E42-B2BB-DD850C2A84DA}" dt="2024-11-15T01:20:12.627" v="451" actId="21"/>
          <ac:spMkLst>
            <pc:docMk/>
            <pc:sldMk cId="2204509585" sldId="464"/>
            <ac:spMk id="25" creationId="{CD653B91-CA79-309E-20E9-1E82F3788D15}"/>
          </ac:spMkLst>
        </pc:spChg>
      </pc:sldChg>
      <pc:sldChg chg="addSp modSp del ord">
        <pc:chgData name="Stanford Bowman" userId="6ede3e4e1afbea80" providerId="LiveId" clId="{3CCBBD30-FF7A-4E42-B2BB-DD850C2A84DA}" dt="2024-11-14T23:58:59.460" v="238" actId="47"/>
        <pc:sldMkLst>
          <pc:docMk/>
          <pc:sldMk cId="2955581892" sldId="489"/>
        </pc:sldMkLst>
        <pc:spChg chg="add mod">
          <ac:chgData name="Stanford Bowman" userId="6ede3e4e1afbea80" providerId="LiveId" clId="{3CCBBD30-FF7A-4E42-B2BB-DD850C2A84DA}" dt="2024-11-14T23:56:42.431" v="184"/>
          <ac:spMkLst>
            <pc:docMk/>
            <pc:sldMk cId="2955581892" sldId="489"/>
            <ac:spMk id="7" creationId="{88CE3774-F3B9-9120-ABCE-35D5764FD560}"/>
          </ac:spMkLst>
        </pc:spChg>
        <pc:spChg chg="add mod">
          <ac:chgData name="Stanford Bowman" userId="6ede3e4e1afbea80" providerId="LiveId" clId="{3CCBBD30-FF7A-4E42-B2BB-DD850C2A84DA}" dt="2024-11-14T23:56:40.729" v="183"/>
          <ac:spMkLst>
            <pc:docMk/>
            <pc:sldMk cId="2955581892" sldId="489"/>
            <ac:spMk id="13" creationId="{F3F2A9A9-44C5-0EBE-A1B4-436C92CF2E5A}"/>
          </ac:spMkLst>
        </pc:spChg>
        <pc:spChg chg="add mod">
          <ac:chgData name="Stanford Bowman" userId="6ede3e4e1afbea80" providerId="LiveId" clId="{3CCBBD30-FF7A-4E42-B2BB-DD850C2A84DA}" dt="2024-11-14T23:56:40.729" v="183"/>
          <ac:spMkLst>
            <pc:docMk/>
            <pc:sldMk cId="2955581892" sldId="489"/>
            <ac:spMk id="14" creationId="{DA81AB87-044B-133B-916A-145FEE635716}"/>
          </ac:spMkLst>
        </pc:spChg>
        <pc:spChg chg="add mod">
          <ac:chgData name="Stanford Bowman" userId="6ede3e4e1afbea80" providerId="LiveId" clId="{3CCBBD30-FF7A-4E42-B2BB-DD850C2A84DA}" dt="2024-11-14T23:56:40.729" v="183"/>
          <ac:spMkLst>
            <pc:docMk/>
            <pc:sldMk cId="2955581892" sldId="489"/>
            <ac:spMk id="15" creationId="{2E902520-E6FA-41AA-DE1B-278B69E65F2E}"/>
          </ac:spMkLst>
        </pc:spChg>
        <pc:cxnChg chg="add mod">
          <ac:chgData name="Stanford Bowman" userId="6ede3e4e1afbea80" providerId="LiveId" clId="{3CCBBD30-FF7A-4E42-B2BB-DD850C2A84DA}" dt="2024-11-14T23:56:40.729" v="183"/>
          <ac:cxnSpMkLst>
            <pc:docMk/>
            <pc:sldMk cId="2955581892" sldId="489"/>
            <ac:cxnSpMk id="16" creationId="{D4AE396F-32B4-4EA7-A95C-D6AA921B1241}"/>
          </ac:cxnSpMkLst>
        </pc:cxnChg>
        <pc:cxnChg chg="add mod">
          <ac:chgData name="Stanford Bowman" userId="6ede3e4e1afbea80" providerId="LiveId" clId="{3CCBBD30-FF7A-4E42-B2BB-DD850C2A84DA}" dt="2024-11-14T23:56:40.729" v="183"/>
          <ac:cxnSpMkLst>
            <pc:docMk/>
            <pc:sldMk cId="2955581892" sldId="489"/>
            <ac:cxnSpMk id="17" creationId="{CCBD7675-DD8E-AF0E-2A53-5996CE3E208A}"/>
          </ac:cxnSpMkLst>
        </pc:cxnChg>
      </pc:sldChg>
      <pc:sldChg chg="del">
        <pc:chgData name="Stanford Bowman" userId="6ede3e4e1afbea80" providerId="LiveId" clId="{3CCBBD30-FF7A-4E42-B2BB-DD850C2A84DA}" dt="2024-11-14T23:53:02.037" v="167" actId="47"/>
        <pc:sldMkLst>
          <pc:docMk/>
          <pc:sldMk cId="632388436" sldId="496"/>
        </pc:sldMkLst>
      </pc:sldChg>
      <pc:sldChg chg="del">
        <pc:chgData name="Stanford Bowman" userId="6ede3e4e1afbea80" providerId="LiveId" clId="{3CCBBD30-FF7A-4E42-B2BB-DD850C2A84DA}" dt="2024-11-14T23:53:02.037" v="167" actId="47"/>
        <pc:sldMkLst>
          <pc:docMk/>
          <pc:sldMk cId="2628916508" sldId="503"/>
        </pc:sldMkLst>
      </pc:sldChg>
      <pc:sldChg chg="del">
        <pc:chgData name="Stanford Bowman" userId="6ede3e4e1afbea80" providerId="LiveId" clId="{3CCBBD30-FF7A-4E42-B2BB-DD850C2A84DA}" dt="2024-11-14T23:53:02.037" v="167" actId="47"/>
        <pc:sldMkLst>
          <pc:docMk/>
          <pc:sldMk cId="2487246411" sldId="506"/>
        </pc:sldMkLst>
      </pc:sldChg>
      <pc:sldChg chg="del ord">
        <pc:chgData name="Stanford Bowman" userId="6ede3e4e1afbea80" providerId="LiveId" clId="{3CCBBD30-FF7A-4E42-B2BB-DD850C2A84DA}" dt="2024-11-14T23:58:59.460" v="238" actId="47"/>
        <pc:sldMkLst>
          <pc:docMk/>
          <pc:sldMk cId="2801348339" sldId="508"/>
        </pc:sldMkLst>
      </pc:sldChg>
      <pc:sldChg chg="del">
        <pc:chgData name="Stanford Bowman" userId="6ede3e4e1afbea80" providerId="LiveId" clId="{3CCBBD30-FF7A-4E42-B2BB-DD850C2A84DA}" dt="2024-11-15T02:02:44.660" v="667" actId="47"/>
        <pc:sldMkLst>
          <pc:docMk/>
          <pc:sldMk cId="935765544" sldId="509"/>
        </pc:sldMkLst>
      </pc:sldChg>
      <pc:sldChg chg="addSp delSp modSp del mod">
        <pc:chgData name="Stanford Bowman" userId="6ede3e4e1afbea80" providerId="LiveId" clId="{3CCBBD30-FF7A-4E42-B2BB-DD850C2A84DA}" dt="2024-11-15T02:03:24.316" v="674" actId="47"/>
        <pc:sldMkLst>
          <pc:docMk/>
          <pc:sldMk cId="3189614047" sldId="510"/>
        </pc:sldMkLst>
        <pc:spChg chg="add del">
          <ac:chgData name="Stanford Bowman" userId="6ede3e4e1afbea80" providerId="LiveId" clId="{3CCBBD30-FF7A-4E42-B2BB-DD850C2A84DA}" dt="2024-11-15T02:03:07.606" v="670" actId="21"/>
          <ac:spMkLst>
            <pc:docMk/>
            <pc:sldMk cId="3189614047" sldId="510"/>
            <ac:spMk id="2" creationId="{FDB47A07-46F2-4543-9E23-7EAA5DBA3517}"/>
          </ac:spMkLst>
        </pc:spChg>
        <pc:spChg chg="add del mod">
          <ac:chgData name="Stanford Bowman" userId="6ede3e4e1afbea80" providerId="LiveId" clId="{3CCBBD30-FF7A-4E42-B2BB-DD850C2A84DA}" dt="2024-11-15T02:03:00.788" v="669" actId="21"/>
          <ac:spMkLst>
            <pc:docMk/>
            <pc:sldMk cId="3189614047" sldId="510"/>
            <ac:spMk id="6" creationId="{D0978CE1-0669-EA6B-7E28-69A2C873B0B3}"/>
          </ac:spMkLst>
        </pc:spChg>
        <pc:spChg chg="del">
          <ac:chgData name="Stanford Bowman" userId="6ede3e4e1afbea80" providerId="LiveId" clId="{3CCBBD30-FF7A-4E42-B2BB-DD850C2A84DA}" dt="2024-11-15T02:03:07.606" v="670" actId="21"/>
          <ac:spMkLst>
            <pc:docMk/>
            <pc:sldMk cId="3189614047" sldId="510"/>
            <ac:spMk id="7" creationId="{AD5AE549-3D12-A810-0E52-A5C61D1C3711}"/>
          </ac:spMkLst>
        </pc:spChg>
        <pc:spChg chg="add mod">
          <ac:chgData name="Stanford Bowman" userId="6ede3e4e1afbea80" providerId="LiveId" clId="{3CCBBD30-FF7A-4E42-B2BB-DD850C2A84DA}" dt="2024-11-15T02:03:07.606" v="670" actId="21"/>
          <ac:spMkLst>
            <pc:docMk/>
            <pc:sldMk cId="3189614047" sldId="510"/>
            <ac:spMk id="9" creationId="{68110743-6B8C-B615-5BCB-1B3931D7A948}"/>
          </ac:spMkLst>
        </pc:spChg>
        <pc:grpChg chg="del">
          <ac:chgData name="Stanford Bowman" userId="6ede3e4e1afbea80" providerId="LiveId" clId="{3CCBBD30-FF7A-4E42-B2BB-DD850C2A84DA}" dt="2024-11-15T02:03:07.606" v="670" actId="21"/>
          <ac:grpSpMkLst>
            <pc:docMk/>
            <pc:sldMk cId="3189614047" sldId="510"/>
            <ac:grpSpMk id="3" creationId="{C238A5D5-E3FE-6228-888C-809754682DF7}"/>
          </ac:grpSpMkLst>
        </pc:grpChg>
      </pc:sldChg>
      <pc:sldChg chg="del">
        <pc:chgData name="Stanford Bowman" userId="6ede3e4e1afbea80" providerId="LiveId" clId="{3CCBBD30-FF7A-4E42-B2BB-DD850C2A84DA}" dt="2024-11-15T02:24:09.247" v="935" actId="47"/>
        <pc:sldMkLst>
          <pc:docMk/>
          <pc:sldMk cId="1307289930" sldId="516"/>
        </pc:sldMkLst>
      </pc:sldChg>
      <pc:sldChg chg="del">
        <pc:chgData name="Stanford Bowman" userId="6ede3e4e1afbea80" providerId="LiveId" clId="{3CCBBD30-FF7A-4E42-B2BB-DD850C2A84DA}" dt="2024-11-15T02:24:09.247" v="935" actId="47"/>
        <pc:sldMkLst>
          <pc:docMk/>
          <pc:sldMk cId="1004057787" sldId="517"/>
        </pc:sldMkLst>
      </pc:sldChg>
      <pc:sldChg chg="del">
        <pc:chgData name="Stanford Bowman" userId="6ede3e4e1afbea80" providerId="LiveId" clId="{3CCBBD30-FF7A-4E42-B2BB-DD850C2A84DA}" dt="2024-11-15T02:24:09.247" v="935" actId="47"/>
        <pc:sldMkLst>
          <pc:docMk/>
          <pc:sldMk cId="3503141687" sldId="518"/>
        </pc:sldMkLst>
      </pc:sldChg>
      <pc:sldChg chg="del">
        <pc:chgData name="Stanford Bowman" userId="6ede3e4e1afbea80" providerId="LiveId" clId="{3CCBBD30-FF7A-4E42-B2BB-DD850C2A84DA}" dt="2024-11-14T23:53:02.037" v="167" actId="47"/>
        <pc:sldMkLst>
          <pc:docMk/>
          <pc:sldMk cId="3504809372" sldId="519"/>
        </pc:sldMkLst>
      </pc:sldChg>
      <pc:sldChg chg="del">
        <pc:chgData name="Stanford Bowman" userId="6ede3e4e1afbea80" providerId="LiveId" clId="{3CCBBD30-FF7A-4E42-B2BB-DD850C2A84DA}" dt="2024-11-14T23:53:02.037" v="167" actId="47"/>
        <pc:sldMkLst>
          <pc:docMk/>
          <pc:sldMk cId="2968815725" sldId="520"/>
        </pc:sldMkLst>
      </pc:sldChg>
      <pc:sldChg chg="addSp delSp modSp mod modTransition">
        <pc:chgData name="Stanford Bowman" userId="6ede3e4e1afbea80" providerId="LiveId" clId="{3CCBBD30-FF7A-4E42-B2BB-DD850C2A84DA}" dt="2024-11-15T02:36:07.585" v="1011"/>
        <pc:sldMkLst>
          <pc:docMk/>
          <pc:sldMk cId="2328758507" sldId="521"/>
        </pc:sldMkLst>
        <pc:spChg chg="add mod">
          <ac:chgData name="Stanford Bowman" userId="6ede3e4e1afbea80" providerId="LiveId" clId="{3CCBBD30-FF7A-4E42-B2BB-DD850C2A84DA}" dt="2024-11-14T23:30:25.726" v="12" actId="14100"/>
          <ac:spMkLst>
            <pc:docMk/>
            <pc:sldMk cId="2328758507" sldId="521"/>
            <ac:spMk id="2" creationId="{7AA0A805-3B7E-41EC-D4EE-F5FEB9C1AA53}"/>
          </ac:spMkLst>
        </pc:spChg>
        <pc:spChg chg="mod">
          <ac:chgData name="Stanford Bowman" userId="6ede3e4e1afbea80" providerId="LiveId" clId="{3CCBBD30-FF7A-4E42-B2BB-DD850C2A84DA}" dt="2024-11-14T23:28:08.614" v="2" actId="552"/>
          <ac:spMkLst>
            <pc:docMk/>
            <pc:sldMk cId="2328758507" sldId="521"/>
            <ac:spMk id="8" creationId="{6FFC099F-52DA-BF38-340C-ADEDFF342216}"/>
          </ac:spMkLst>
        </pc:spChg>
        <pc:spChg chg="del mod">
          <ac:chgData name="Stanford Bowman" userId="6ede3e4e1afbea80" providerId="LiveId" clId="{3CCBBD30-FF7A-4E42-B2BB-DD850C2A84DA}" dt="2024-11-14T23:29:55.983" v="8" actId="478"/>
          <ac:spMkLst>
            <pc:docMk/>
            <pc:sldMk cId="2328758507" sldId="521"/>
            <ac:spMk id="9" creationId="{9AD5753C-2701-C0B8-26DE-755FC5363A59}"/>
          </ac:spMkLst>
        </pc:spChg>
        <pc:spChg chg="mod">
          <ac:chgData name="Stanford Bowman" userId="6ede3e4e1afbea80" providerId="LiveId" clId="{3CCBBD30-FF7A-4E42-B2BB-DD850C2A84DA}" dt="2024-11-14T23:30:19.476" v="11" actId="1076"/>
          <ac:spMkLst>
            <pc:docMk/>
            <pc:sldMk cId="2328758507" sldId="521"/>
            <ac:spMk id="10" creationId="{92E2AA1C-3E8F-785F-28F4-9F5C559F5352}"/>
          </ac:spMkLst>
        </pc:spChg>
      </pc:sldChg>
      <pc:sldChg chg="addSp delSp modSp add mod modTransition modNotesTx">
        <pc:chgData name="Stanford Bowman" userId="6ede3e4e1afbea80" providerId="LiveId" clId="{3CCBBD30-FF7A-4E42-B2BB-DD850C2A84DA}" dt="2024-11-15T12:18:44.091" v="1054" actId="6549"/>
        <pc:sldMkLst>
          <pc:docMk/>
          <pc:sldMk cId="506739584" sldId="522"/>
        </pc:sldMkLst>
        <pc:spChg chg="add del mod">
          <ac:chgData name="Stanford Bowman" userId="6ede3e4e1afbea80" providerId="LiveId" clId="{3CCBBD30-FF7A-4E42-B2BB-DD850C2A84DA}" dt="2024-11-14T23:56:18.655" v="182" actId="478"/>
          <ac:spMkLst>
            <pc:docMk/>
            <pc:sldMk cId="506739584" sldId="522"/>
            <ac:spMk id="3" creationId="{4E334C73-EEB0-ABB2-4DD2-DE12D2976214}"/>
          </ac:spMkLst>
        </pc:spChg>
        <pc:spChg chg="del">
          <ac:chgData name="Stanford Bowman" userId="6ede3e4e1afbea80" providerId="LiveId" clId="{3CCBBD30-FF7A-4E42-B2BB-DD850C2A84DA}" dt="2024-11-14T23:56:08.515" v="181" actId="478"/>
          <ac:spMkLst>
            <pc:docMk/>
            <pc:sldMk cId="506739584" sldId="522"/>
            <ac:spMk id="4" creationId="{249EA0B7-E172-B28C-1257-CB667C4EC0B3}"/>
          </ac:spMkLst>
        </pc:spChg>
        <pc:spChg chg="add mod">
          <ac:chgData name="Stanford Bowman" userId="6ede3e4e1afbea80" providerId="LiveId" clId="{3CCBBD30-FF7A-4E42-B2BB-DD850C2A84DA}" dt="2024-11-15T02:01:19.688" v="631" actId="207"/>
          <ac:spMkLst>
            <pc:docMk/>
            <pc:sldMk cId="506739584" sldId="522"/>
            <ac:spMk id="5" creationId="{CAAF59C9-74A3-E302-FDD8-ADE03446293D}"/>
          </ac:spMkLst>
        </pc:spChg>
        <pc:spChg chg="add mod ord">
          <ac:chgData name="Stanford Bowman" userId="6ede3e4e1afbea80" providerId="LiveId" clId="{3CCBBD30-FF7A-4E42-B2BB-DD850C2A84DA}" dt="2024-11-15T02:01:19.688" v="631" actId="207"/>
          <ac:spMkLst>
            <pc:docMk/>
            <pc:sldMk cId="506739584" sldId="522"/>
            <ac:spMk id="6" creationId="{3A2D6BF1-B2F4-F86B-C1BA-3A40E735C935}"/>
          </ac:spMkLst>
        </pc:spChg>
        <pc:spChg chg="add mod ord">
          <ac:chgData name="Stanford Bowman" userId="6ede3e4e1afbea80" providerId="LiveId" clId="{3CCBBD30-FF7A-4E42-B2BB-DD850C2A84DA}" dt="2024-11-15T02:01:19.688" v="631" actId="207"/>
          <ac:spMkLst>
            <pc:docMk/>
            <pc:sldMk cId="506739584" sldId="522"/>
            <ac:spMk id="7" creationId="{A8AC5698-8FBA-7AC4-7F63-21FFA49C23DB}"/>
          </ac:spMkLst>
        </pc:spChg>
        <pc:spChg chg="del">
          <ac:chgData name="Stanford Bowman" userId="6ede3e4e1afbea80" providerId="LiveId" clId="{3CCBBD30-FF7A-4E42-B2BB-DD850C2A84DA}" dt="2024-11-14T23:56:08.515" v="181" actId="478"/>
          <ac:spMkLst>
            <pc:docMk/>
            <pc:sldMk cId="506739584" sldId="522"/>
            <ac:spMk id="8" creationId="{8FC55355-6A05-B8DA-544B-C0634F75B748}"/>
          </ac:spMkLst>
        </pc:spChg>
        <pc:spChg chg="mod">
          <ac:chgData name="Stanford Bowman" userId="6ede3e4e1afbea80" providerId="LiveId" clId="{3CCBBD30-FF7A-4E42-B2BB-DD850C2A84DA}" dt="2024-11-15T00:14:49.422" v="377" actId="1036"/>
          <ac:spMkLst>
            <pc:docMk/>
            <pc:sldMk cId="506739584" sldId="522"/>
            <ac:spMk id="9" creationId="{1D3ADB41-ED40-4590-DE59-8F487639A354}"/>
          </ac:spMkLst>
        </pc:spChg>
        <pc:spChg chg="add del mod">
          <ac:chgData name="Stanford Bowman" userId="6ede3e4e1afbea80" providerId="LiveId" clId="{3CCBBD30-FF7A-4E42-B2BB-DD850C2A84DA}" dt="2024-11-14T23:56:56.066" v="188" actId="478"/>
          <ac:spMkLst>
            <pc:docMk/>
            <pc:sldMk cId="506739584" sldId="522"/>
            <ac:spMk id="10" creationId="{22D24D17-A0AA-7448-8214-2F234463B6F2}"/>
          </ac:spMkLst>
        </pc:spChg>
        <pc:spChg chg="add mod ord">
          <ac:chgData name="Stanford Bowman" userId="6ede3e4e1afbea80" providerId="LiveId" clId="{3CCBBD30-FF7A-4E42-B2BB-DD850C2A84DA}" dt="2024-11-15T00:26:38.584" v="435" actId="1076"/>
          <ac:spMkLst>
            <pc:docMk/>
            <pc:sldMk cId="506739584" sldId="522"/>
            <ac:spMk id="13" creationId="{663AD294-A274-8BF1-6376-ACE01CA62B24}"/>
          </ac:spMkLst>
        </pc:spChg>
        <pc:spChg chg="del">
          <ac:chgData name="Stanford Bowman" userId="6ede3e4e1afbea80" providerId="LiveId" clId="{3CCBBD30-FF7A-4E42-B2BB-DD850C2A84DA}" dt="2024-11-14T23:56:08.515" v="181" actId="478"/>
          <ac:spMkLst>
            <pc:docMk/>
            <pc:sldMk cId="506739584" sldId="522"/>
            <ac:spMk id="26" creationId="{01FDD8F8-6A33-398E-DE6B-F67270566B70}"/>
          </ac:spMkLst>
        </pc:spChg>
        <pc:cxnChg chg="add mod">
          <ac:chgData name="Stanford Bowman" userId="6ede3e4e1afbea80" providerId="LiveId" clId="{3CCBBD30-FF7A-4E42-B2BB-DD850C2A84DA}" dt="2024-11-14T23:58:48.734" v="237" actId="1037"/>
          <ac:cxnSpMkLst>
            <pc:docMk/>
            <pc:sldMk cId="506739584" sldId="522"/>
            <ac:cxnSpMk id="11" creationId="{3A39D9FF-FD08-0251-A8C6-4E4ED3304FEA}"/>
          </ac:cxnSpMkLst>
        </pc:cxnChg>
        <pc:cxnChg chg="add mod">
          <ac:chgData name="Stanford Bowman" userId="6ede3e4e1afbea80" providerId="LiveId" clId="{3CCBBD30-FF7A-4E42-B2BB-DD850C2A84DA}" dt="2024-11-15T00:03:19.095" v="276" actId="1038"/>
          <ac:cxnSpMkLst>
            <pc:docMk/>
            <pc:sldMk cId="506739584" sldId="522"/>
            <ac:cxnSpMk id="12" creationId="{761040AF-D0DA-E4C4-893D-A4C18F64EDF7}"/>
          </ac:cxnSpMkLst>
        </pc:cxnChg>
      </pc:sldChg>
      <pc:sldChg chg="addSp delSp modSp add mod modTransition modNotesTx">
        <pc:chgData name="Stanford Bowman" userId="6ede3e4e1afbea80" providerId="LiveId" clId="{3CCBBD30-FF7A-4E42-B2BB-DD850C2A84DA}" dt="2024-11-15T12:19:29.298" v="1062" actId="6549"/>
        <pc:sldMkLst>
          <pc:docMk/>
          <pc:sldMk cId="1278940475" sldId="523"/>
        </pc:sldMkLst>
        <pc:spChg chg="add del mod">
          <ac:chgData name="Stanford Bowman" userId="6ede3e4e1afbea80" providerId="LiveId" clId="{3CCBBD30-FF7A-4E42-B2BB-DD850C2A84DA}" dt="2024-11-15T00:20:41.602" v="403" actId="478"/>
          <ac:spMkLst>
            <pc:docMk/>
            <pc:sldMk cId="1278940475" sldId="523"/>
            <ac:spMk id="2" creationId="{35AE9E7B-66E9-8700-797D-818A57A0F069}"/>
          </ac:spMkLst>
        </pc:spChg>
        <pc:spChg chg="add del mod ord">
          <ac:chgData name="Stanford Bowman" userId="6ede3e4e1afbea80" providerId="LiveId" clId="{3CCBBD30-FF7A-4E42-B2BB-DD850C2A84DA}" dt="2024-11-15T00:28:53.401" v="445" actId="1076"/>
          <ac:spMkLst>
            <pc:docMk/>
            <pc:sldMk cId="1278940475" sldId="523"/>
            <ac:spMk id="3" creationId="{663AD294-A274-8BF1-6376-ACE01CA62B24}"/>
          </ac:spMkLst>
        </pc:spChg>
        <pc:spChg chg="mod">
          <ac:chgData name="Stanford Bowman" userId="6ede3e4e1afbea80" providerId="LiveId" clId="{3CCBBD30-FF7A-4E42-B2BB-DD850C2A84DA}" dt="2024-11-15T02:01:34.632" v="632" actId="207"/>
          <ac:spMkLst>
            <pc:docMk/>
            <pc:sldMk cId="1278940475" sldId="523"/>
            <ac:spMk id="5" creationId="{A84A928C-2529-1371-51BF-460A60D7F89B}"/>
          </ac:spMkLst>
        </pc:spChg>
        <pc:spChg chg="mod">
          <ac:chgData name="Stanford Bowman" userId="6ede3e4e1afbea80" providerId="LiveId" clId="{3CCBBD30-FF7A-4E42-B2BB-DD850C2A84DA}" dt="2024-11-15T02:02:13.460" v="666" actId="14100"/>
          <ac:spMkLst>
            <pc:docMk/>
            <pc:sldMk cId="1278940475" sldId="523"/>
            <ac:spMk id="6" creationId="{23AC8056-0680-057B-3762-C061A09AEC30}"/>
          </ac:spMkLst>
        </pc:spChg>
        <pc:spChg chg="mod">
          <ac:chgData name="Stanford Bowman" userId="6ede3e4e1afbea80" providerId="LiveId" clId="{3CCBBD30-FF7A-4E42-B2BB-DD850C2A84DA}" dt="2024-11-15T02:01:58.712" v="647" actId="1038"/>
          <ac:spMkLst>
            <pc:docMk/>
            <pc:sldMk cId="1278940475" sldId="523"/>
            <ac:spMk id="7" creationId="{6BC6F070-9788-AAF5-774B-231731B9288F}"/>
          </ac:spMkLst>
        </pc:spChg>
        <pc:spChg chg="mod">
          <ac:chgData name="Stanford Bowman" userId="6ede3e4e1afbea80" providerId="LiveId" clId="{3CCBBD30-FF7A-4E42-B2BB-DD850C2A84DA}" dt="2024-11-15T00:15:01.541" v="384" actId="1036"/>
          <ac:spMkLst>
            <pc:docMk/>
            <pc:sldMk cId="1278940475" sldId="523"/>
            <ac:spMk id="9" creationId="{D6F5494E-CFAB-40A1-9196-85AAA607B9A5}"/>
          </ac:spMkLst>
        </pc:spChg>
        <pc:picChg chg="mod">
          <ac:chgData name="Stanford Bowman" userId="6ede3e4e1afbea80" providerId="LiveId" clId="{3CCBBD30-FF7A-4E42-B2BB-DD850C2A84DA}" dt="2024-11-15T00:44:46.059" v="447" actId="1076"/>
          <ac:picMkLst>
            <pc:docMk/>
            <pc:sldMk cId="1278940475" sldId="523"/>
            <ac:picMk id="14" creationId="{35CDCC52-0F5D-C043-47AF-CA13D24A0FFE}"/>
          </ac:picMkLst>
        </pc:picChg>
        <pc:cxnChg chg="mod">
          <ac:chgData name="Stanford Bowman" userId="6ede3e4e1afbea80" providerId="LiveId" clId="{3CCBBD30-FF7A-4E42-B2BB-DD850C2A84DA}" dt="2024-11-15T02:02:07.320" v="665" actId="1038"/>
          <ac:cxnSpMkLst>
            <pc:docMk/>
            <pc:sldMk cId="1278940475" sldId="523"/>
            <ac:cxnSpMk id="12" creationId="{F3A8BC5B-C0F4-1C7E-F904-6C492A563B8C}"/>
          </ac:cxnSpMkLst>
        </pc:cxnChg>
      </pc:sldChg>
      <pc:sldChg chg="addSp delSp modSp add mod ord modTransition modNotesTx">
        <pc:chgData name="Stanford Bowman" userId="6ede3e4e1afbea80" providerId="LiveId" clId="{3CCBBD30-FF7A-4E42-B2BB-DD850C2A84DA}" dt="2024-11-15T02:36:07.585" v="1011"/>
        <pc:sldMkLst>
          <pc:docMk/>
          <pc:sldMk cId="3852505405" sldId="524"/>
        </pc:sldMkLst>
        <pc:spChg chg="del">
          <ac:chgData name="Stanford Bowman" userId="6ede3e4e1afbea80" providerId="LiveId" clId="{3CCBBD30-FF7A-4E42-B2BB-DD850C2A84DA}" dt="2024-11-15T01:20:31.284" v="453" actId="478"/>
          <ac:spMkLst>
            <pc:docMk/>
            <pc:sldMk cId="3852505405" sldId="524"/>
            <ac:spMk id="2" creationId="{8F4553C7-3851-2197-2C43-2742CD869EEE}"/>
          </ac:spMkLst>
        </pc:spChg>
        <pc:spChg chg="del">
          <ac:chgData name="Stanford Bowman" userId="6ede3e4e1afbea80" providerId="LiveId" clId="{3CCBBD30-FF7A-4E42-B2BB-DD850C2A84DA}" dt="2024-11-15T01:20:21.818" v="452" actId="478"/>
          <ac:spMkLst>
            <pc:docMk/>
            <pc:sldMk cId="3852505405" sldId="524"/>
            <ac:spMk id="4" creationId="{FBB74DDC-01D2-531F-F371-70F1318A8037}"/>
          </ac:spMkLst>
        </pc:spChg>
        <pc:spChg chg="add del mod">
          <ac:chgData name="Stanford Bowman" userId="6ede3e4e1afbea80" providerId="LiveId" clId="{3CCBBD30-FF7A-4E42-B2BB-DD850C2A84DA}" dt="2024-11-15T01:20:45.059" v="456" actId="478"/>
          <ac:spMkLst>
            <pc:docMk/>
            <pc:sldMk cId="3852505405" sldId="524"/>
            <ac:spMk id="5" creationId="{C4CC3306-DAA4-1AA0-2015-E45F1B24DAA6}"/>
          </ac:spMkLst>
        </pc:spChg>
        <pc:spChg chg="add del mod">
          <ac:chgData name="Stanford Bowman" userId="6ede3e4e1afbea80" providerId="LiveId" clId="{3CCBBD30-FF7A-4E42-B2BB-DD850C2A84DA}" dt="2024-11-15T01:20:45.059" v="456" actId="478"/>
          <ac:spMkLst>
            <pc:docMk/>
            <pc:sldMk cId="3852505405" sldId="524"/>
            <ac:spMk id="7" creationId="{49C2FE7F-5C10-A6F9-6C5E-985C03A01F69}"/>
          </ac:spMkLst>
        </pc:spChg>
        <pc:spChg chg="mod">
          <ac:chgData name="Stanford Bowman" userId="6ede3e4e1afbea80" providerId="LiveId" clId="{3CCBBD30-FF7A-4E42-B2BB-DD850C2A84DA}" dt="2024-11-15T01:32:18.240" v="545" actId="1076"/>
          <ac:spMkLst>
            <pc:docMk/>
            <pc:sldMk cId="3852505405" sldId="524"/>
            <ac:spMk id="9" creationId="{9ABD385A-B3AE-763D-2189-A23F34BEABA0}"/>
          </ac:spMkLst>
        </pc:spChg>
        <pc:spChg chg="mod topLvl">
          <ac:chgData name="Stanford Bowman" userId="6ede3e4e1afbea80" providerId="LiveId" clId="{3CCBBD30-FF7A-4E42-B2BB-DD850C2A84DA}" dt="2024-11-15T01:30:45.673" v="527" actId="1076"/>
          <ac:spMkLst>
            <pc:docMk/>
            <pc:sldMk cId="3852505405" sldId="524"/>
            <ac:spMk id="10" creationId="{6FEC860B-10EA-3E2E-E9A5-65C579DEE554}"/>
          </ac:spMkLst>
        </pc:spChg>
        <pc:spChg chg="mod ord topLvl">
          <ac:chgData name="Stanford Bowman" userId="6ede3e4e1afbea80" providerId="LiveId" clId="{3CCBBD30-FF7A-4E42-B2BB-DD850C2A84DA}" dt="2024-11-15T01:29:40.449" v="518" actId="1076"/>
          <ac:spMkLst>
            <pc:docMk/>
            <pc:sldMk cId="3852505405" sldId="524"/>
            <ac:spMk id="11" creationId="{F46ECA06-C7B8-6399-33A8-A497D194C95A}"/>
          </ac:spMkLst>
        </pc:spChg>
        <pc:spChg chg="mod">
          <ac:chgData name="Stanford Bowman" userId="6ede3e4e1afbea80" providerId="LiveId" clId="{3CCBBD30-FF7A-4E42-B2BB-DD850C2A84DA}" dt="2024-11-15T01:35:00.953" v="599" actId="1036"/>
          <ac:spMkLst>
            <pc:docMk/>
            <pc:sldMk cId="3852505405" sldId="524"/>
            <ac:spMk id="12" creationId="{435C378F-D7C2-8C3D-1258-E3A05547A25A}"/>
          </ac:spMkLst>
        </pc:spChg>
        <pc:spChg chg="add mod">
          <ac:chgData name="Stanford Bowman" userId="6ede3e4e1afbea80" providerId="LiveId" clId="{3CCBBD30-FF7A-4E42-B2BB-DD850C2A84DA}" dt="2024-11-15T01:32:07.811" v="544" actId="1035"/>
          <ac:spMkLst>
            <pc:docMk/>
            <pc:sldMk cId="3852505405" sldId="524"/>
            <ac:spMk id="16" creationId="{CD653B91-CA79-309E-20E9-1E82F3788D15}"/>
          </ac:spMkLst>
        </pc:spChg>
        <pc:spChg chg="add mod">
          <ac:chgData name="Stanford Bowman" userId="6ede3e4e1afbea80" providerId="LiveId" clId="{3CCBBD30-FF7A-4E42-B2BB-DD850C2A84DA}" dt="2024-11-15T01:35:00.953" v="599" actId="1036"/>
          <ac:spMkLst>
            <pc:docMk/>
            <pc:sldMk cId="3852505405" sldId="524"/>
            <ac:spMk id="18" creationId="{FEF07B89-09C9-F1CA-A2FD-337D92B62350}"/>
          </ac:spMkLst>
        </pc:spChg>
        <pc:spChg chg="add mod">
          <ac:chgData name="Stanford Bowman" userId="6ede3e4e1afbea80" providerId="LiveId" clId="{3CCBBD30-FF7A-4E42-B2BB-DD850C2A84DA}" dt="2024-11-15T01:33:33.865" v="579" actId="1076"/>
          <ac:spMkLst>
            <pc:docMk/>
            <pc:sldMk cId="3852505405" sldId="524"/>
            <ac:spMk id="20" creationId="{0AE6FF2D-9008-DA10-C55A-D70B35281877}"/>
          </ac:spMkLst>
        </pc:spChg>
        <pc:spChg chg="add mod">
          <ac:chgData name="Stanford Bowman" userId="6ede3e4e1afbea80" providerId="LiveId" clId="{3CCBBD30-FF7A-4E42-B2BB-DD850C2A84DA}" dt="2024-11-15T01:35:00.953" v="599" actId="1036"/>
          <ac:spMkLst>
            <pc:docMk/>
            <pc:sldMk cId="3852505405" sldId="524"/>
            <ac:spMk id="24" creationId="{8FF12F9C-C301-E9C8-7A40-36B757D077F6}"/>
          </ac:spMkLst>
        </pc:spChg>
        <pc:grpChg chg="del mod">
          <ac:chgData name="Stanford Bowman" userId="6ede3e4e1afbea80" providerId="LiveId" clId="{3CCBBD30-FF7A-4E42-B2BB-DD850C2A84DA}" dt="2024-11-15T01:29:02.014" v="515" actId="165"/>
          <ac:grpSpMkLst>
            <pc:docMk/>
            <pc:sldMk cId="3852505405" sldId="524"/>
            <ac:grpSpMk id="14" creationId="{AA842906-C48E-251F-6982-24DAB6508F53}"/>
          </ac:grpSpMkLst>
        </pc:grpChg>
        <pc:picChg chg="mod">
          <ac:chgData name="Stanford Bowman" userId="6ede3e4e1afbea80" providerId="LiveId" clId="{3CCBBD30-FF7A-4E42-B2BB-DD850C2A84DA}" dt="2024-11-15T02:00:57.644" v="630" actId="14100"/>
          <ac:picMkLst>
            <pc:docMk/>
            <pc:sldMk cId="3852505405" sldId="524"/>
            <ac:picMk id="8" creationId="{786D48EF-6EAD-ED29-84B7-8CFF9D50816A}"/>
          </ac:picMkLst>
        </pc:picChg>
      </pc:sldChg>
      <pc:sldChg chg="modSp add mod modTransition modNotesTx">
        <pc:chgData name="Stanford Bowman" userId="6ede3e4e1afbea80" providerId="LiveId" clId="{3CCBBD30-FF7A-4E42-B2BB-DD850C2A84DA}" dt="2024-11-15T02:36:07.585" v="1011"/>
        <pc:sldMkLst>
          <pc:docMk/>
          <pc:sldMk cId="2397498812" sldId="525"/>
        </pc:sldMkLst>
        <pc:spChg chg="mod">
          <ac:chgData name="Stanford Bowman" userId="6ede3e4e1afbea80" providerId="LiveId" clId="{3CCBBD30-FF7A-4E42-B2BB-DD850C2A84DA}" dt="2024-11-15T01:58:14.422" v="613"/>
          <ac:spMkLst>
            <pc:docMk/>
            <pc:sldMk cId="2397498812" sldId="525"/>
            <ac:spMk id="20" creationId="{785001C5-B6F5-BCAF-405B-7E752466DE2D}"/>
          </ac:spMkLst>
        </pc:spChg>
        <pc:picChg chg="mod">
          <ac:chgData name="Stanford Bowman" userId="6ede3e4e1afbea80" providerId="LiveId" clId="{3CCBBD30-FF7A-4E42-B2BB-DD850C2A84DA}" dt="2024-11-15T02:00:51.396" v="629" actId="14100"/>
          <ac:picMkLst>
            <pc:docMk/>
            <pc:sldMk cId="2397498812" sldId="525"/>
            <ac:picMk id="8" creationId="{F5BD23B3-E3F9-78B3-D496-6464E95EE626}"/>
          </ac:picMkLst>
        </pc:picChg>
      </pc:sldChg>
      <pc:sldChg chg="addSp delSp modSp add mod ord modTransition modNotesTx">
        <pc:chgData name="Stanford Bowman" userId="6ede3e4e1afbea80" providerId="LiveId" clId="{3CCBBD30-FF7A-4E42-B2BB-DD850C2A84DA}" dt="2024-11-15T12:20:15.924" v="1065" actId="15"/>
        <pc:sldMkLst>
          <pc:docMk/>
          <pc:sldMk cId="630494457" sldId="526"/>
        </pc:sldMkLst>
        <pc:spChg chg="mod">
          <ac:chgData name="Stanford Bowman" userId="6ede3e4e1afbea80" providerId="LiveId" clId="{3CCBBD30-FF7A-4E42-B2BB-DD850C2A84DA}" dt="2024-11-15T02:11:27.289" v="834" actId="1038"/>
          <ac:spMkLst>
            <pc:docMk/>
            <pc:sldMk cId="630494457" sldId="526"/>
            <ac:spMk id="2" creationId="{D7B6B85C-40FE-43DB-A2FE-DDC51F98A56A}"/>
          </ac:spMkLst>
        </pc:spChg>
        <pc:spChg chg="del">
          <ac:chgData name="Stanford Bowman" userId="6ede3e4e1afbea80" providerId="LiveId" clId="{3CCBBD30-FF7A-4E42-B2BB-DD850C2A84DA}" dt="2024-11-15T02:03:55.236" v="678" actId="478"/>
          <ac:spMkLst>
            <pc:docMk/>
            <pc:sldMk cId="630494457" sldId="526"/>
            <ac:spMk id="3" creationId="{9F19E591-DB88-2482-3FBC-667D1B605E3E}"/>
          </ac:spMkLst>
        </pc:spChg>
        <pc:spChg chg="mod">
          <ac:chgData name="Stanford Bowman" userId="6ede3e4e1afbea80" providerId="LiveId" clId="{3CCBBD30-FF7A-4E42-B2BB-DD850C2A84DA}" dt="2024-11-15T02:11:11.879" v="796" actId="1037"/>
          <ac:spMkLst>
            <pc:docMk/>
            <pc:sldMk cId="630494457" sldId="526"/>
            <ac:spMk id="5" creationId="{9091D251-B29E-6D10-E7FB-800C49E89330}"/>
          </ac:spMkLst>
        </pc:spChg>
        <pc:spChg chg="add del mod">
          <ac:chgData name="Stanford Bowman" userId="6ede3e4e1afbea80" providerId="LiveId" clId="{3CCBBD30-FF7A-4E42-B2BB-DD850C2A84DA}" dt="2024-11-15T02:04:29.645" v="680" actId="478"/>
          <ac:spMkLst>
            <pc:docMk/>
            <pc:sldMk cId="630494457" sldId="526"/>
            <ac:spMk id="6" creationId="{A6298EAF-29AA-449C-A32C-B4D5A4E4287D}"/>
          </ac:spMkLst>
        </pc:spChg>
        <pc:spChg chg="mod">
          <ac:chgData name="Stanford Bowman" userId="6ede3e4e1afbea80" providerId="LiveId" clId="{3CCBBD30-FF7A-4E42-B2BB-DD850C2A84DA}" dt="2024-11-15T02:08:45.917" v="702" actId="207"/>
          <ac:spMkLst>
            <pc:docMk/>
            <pc:sldMk cId="630494457" sldId="526"/>
            <ac:spMk id="8" creationId="{F874EAEF-D43B-89A5-AD96-662B93A7E29F}"/>
          </ac:spMkLst>
        </pc:spChg>
        <pc:spChg chg="del">
          <ac:chgData name="Stanford Bowman" userId="6ede3e4e1afbea80" providerId="LiveId" clId="{3CCBBD30-FF7A-4E42-B2BB-DD850C2A84DA}" dt="2024-11-15T02:03:55.236" v="678" actId="478"/>
          <ac:spMkLst>
            <pc:docMk/>
            <pc:sldMk cId="630494457" sldId="526"/>
            <ac:spMk id="9" creationId="{09EADB04-AE2E-19D1-578E-7D51E991003C}"/>
          </ac:spMkLst>
        </pc:spChg>
        <pc:spChg chg="add del mod">
          <ac:chgData name="Stanford Bowman" userId="6ede3e4e1afbea80" providerId="LiveId" clId="{3CCBBD30-FF7A-4E42-B2BB-DD850C2A84DA}" dt="2024-11-15T02:05:19.530" v="686" actId="478"/>
          <ac:spMkLst>
            <pc:docMk/>
            <pc:sldMk cId="630494457" sldId="526"/>
            <ac:spMk id="10" creationId="{85E16FA0-9C9C-EC07-7D05-796CDC145CC7}"/>
          </ac:spMkLst>
        </pc:spChg>
        <pc:spChg chg="add mod">
          <ac:chgData name="Stanford Bowman" userId="6ede3e4e1afbea80" providerId="LiveId" clId="{3CCBBD30-FF7A-4E42-B2BB-DD850C2A84DA}" dt="2024-11-15T02:10:29.272" v="732" actId="14100"/>
          <ac:spMkLst>
            <pc:docMk/>
            <pc:sldMk cId="630494457" sldId="526"/>
            <ac:spMk id="11" creationId="{38D6FED4-1D7E-CEDC-22A6-45236E3253A0}"/>
          </ac:spMkLst>
        </pc:spChg>
        <pc:spChg chg="add mod">
          <ac:chgData name="Stanford Bowman" userId="6ede3e4e1afbea80" providerId="LiveId" clId="{3CCBBD30-FF7A-4E42-B2BB-DD850C2A84DA}" dt="2024-11-15T02:04:30.742" v="681"/>
          <ac:spMkLst>
            <pc:docMk/>
            <pc:sldMk cId="630494457" sldId="526"/>
            <ac:spMk id="12" creationId="{B17AB7AE-B76D-B09E-47F7-44531985A54B}"/>
          </ac:spMkLst>
        </pc:spChg>
        <pc:spChg chg="mod">
          <ac:chgData name="Stanford Bowman" userId="6ede3e4e1afbea80" providerId="LiveId" clId="{3CCBBD30-FF7A-4E42-B2BB-DD850C2A84DA}" dt="2024-11-15T02:04:30.742" v="681"/>
          <ac:spMkLst>
            <pc:docMk/>
            <pc:sldMk cId="630494457" sldId="526"/>
            <ac:spMk id="14" creationId="{32670A2B-FCC5-DB81-A59E-385E0E481FC9}"/>
          </ac:spMkLst>
        </pc:spChg>
        <pc:spChg chg="add mod">
          <ac:chgData name="Stanford Bowman" userId="6ede3e4e1afbea80" providerId="LiveId" clId="{3CCBBD30-FF7A-4E42-B2BB-DD850C2A84DA}" dt="2024-11-15T02:10:57.585" v="756" actId="1035"/>
          <ac:spMkLst>
            <pc:docMk/>
            <pc:sldMk cId="630494457" sldId="526"/>
            <ac:spMk id="15" creationId="{8CA15C1E-5875-0ADE-51DB-81C3112CFE01}"/>
          </ac:spMkLst>
        </pc:spChg>
        <pc:spChg chg="mod">
          <ac:chgData name="Stanford Bowman" userId="6ede3e4e1afbea80" providerId="LiveId" clId="{3CCBBD30-FF7A-4E42-B2BB-DD850C2A84DA}" dt="2024-11-15T02:04:30.742" v="681"/>
          <ac:spMkLst>
            <pc:docMk/>
            <pc:sldMk cId="630494457" sldId="526"/>
            <ac:spMk id="16" creationId="{52E9ECB7-89A6-21B8-D971-09DED30723FF}"/>
          </ac:spMkLst>
        </pc:spChg>
        <pc:grpChg chg="add del mod">
          <ac:chgData name="Stanford Bowman" userId="6ede3e4e1afbea80" providerId="LiveId" clId="{3CCBBD30-FF7A-4E42-B2BB-DD850C2A84DA}" dt="2024-11-15T02:04:51.924" v="683" actId="478"/>
          <ac:grpSpMkLst>
            <pc:docMk/>
            <pc:sldMk cId="630494457" sldId="526"/>
            <ac:grpSpMk id="7" creationId="{27823738-A69F-3179-76C8-4A6EBB2BC3AD}"/>
          </ac:grpSpMkLst>
        </pc:grpChg>
      </pc:sldChg>
      <pc:sldChg chg="addSp delSp modSp new mod modTransition modNotesTx">
        <pc:chgData name="Stanford Bowman" userId="6ede3e4e1afbea80" providerId="LiveId" clId="{3CCBBD30-FF7A-4E42-B2BB-DD850C2A84DA}" dt="2024-11-15T12:20:38.731" v="1067" actId="15"/>
        <pc:sldMkLst>
          <pc:docMk/>
          <pc:sldMk cId="1773134556" sldId="527"/>
        </pc:sldMkLst>
        <pc:spChg chg="del">
          <ac:chgData name="Stanford Bowman" userId="6ede3e4e1afbea80" providerId="LiveId" clId="{3CCBBD30-FF7A-4E42-B2BB-DD850C2A84DA}" dt="2024-11-15T02:12:22.660" v="838" actId="478"/>
          <ac:spMkLst>
            <pc:docMk/>
            <pc:sldMk cId="1773134556" sldId="527"/>
            <ac:spMk id="2" creationId="{CE3301C4-C5E5-E0F4-CA59-FDE39AAC500C}"/>
          </ac:spMkLst>
        </pc:spChg>
        <pc:spChg chg="del">
          <ac:chgData name="Stanford Bowman" userId="6ede3e4e1afbea80" providerId="LiveId" clId="{3CCBBD30-FF7A-4E42-B2BB-DD850C2A84DA}" dt="2024-11-15T02:12:19.028" v="837" actId="478"/>
          <ac:spMkLst>
            <pc:docMk/>
            <pc:sldMk cId="1773134556" sldId="527"/>
            <ac:spMk id="3" creationId="{6FE275A1-FE9C-B7C4-EA4D-C66BEF65BDE2}"/>
          </ac:spMkLst>
        </pc:spChg>
        <pc:spChg chg="del mod">
          <ac:chgData name="Stanford Bowman" userId="6ede3e4e1afbea80" providerId="LiveId" clId="{3CCBBD30-FF7A-4E42-B2BB-DD850C2A84DA}" dt="2024-11-15T02:12:32.408" v="839" actId="931"/>
          <ac:spMkLst>
            <pc:docMk/>
            <pc:sldMk cId="1773134556" sldId="527"/>
            <ac:spMk id="4" creationId="{5D8B5626-0900-64AD-F73B-7310A3E8AA77}"/>
          </ac:spMkLst>
        </pc:spChg>
        <pc:spChg chg="add mod">
          <ac:chgData name="Stanford Bowman" userId="6ede3e4e1afbea80" providerId="LiveId" clId="{3CCBBD30-FF7A-4E42-B2BB-DD850C2A84DA}" dt="2024-11-15T02:20:44.022" v="890" actId="2711"/>
          <ac:spMkLst>
            <pc:docMk/>
            <pc:sldMk cId="1773134556" sldId="527"/>
            <ac:spMk id="7" creationId="{CC64CD67-4EAD-841B-3E96-5E0085FE4316}"/>
          </ac:spMkLst>
        </pc:spChg>
        <pc:spChg chg="add mod">
          <ac:chgData name="Stanford Bowman" userId="6ede3e4e1afbea80" providerId="LiveId" clId="{3CCBBD30-FF7A-4E42-B2BB-DD850C2A84DA}" dt="2024-11-15T02:20:44.022" v="890" actId="2711"/>
          <ac:spMkLst>
            <pc:docMk/>
            <pc:sldMk cId="1773134556" sldId="527"/>
            <ac:spMk id="8" creationId="{43D66FB7-E8A3-CEE4-4EA6-6E1016B65222}"/>
          </ac:spMkLst>
        </pc:spChg>
        <pc:spChg chg="add mod">
          <ac:chgData name="Stanford Bowman" userId="6ede3e4e1afbea80" providerId="LiveId" clId="{3CCBBD30-FF7A-4E42-B2BB-DD850C2A84DA}" dt="2024-11-15T02:20:44.022" v="890" actId="2711"/>
          <ac:spMkLst>
            <pc:docMk/>
            <pc:sldMk cId="1773134556" sldId="527"/>
            <ac:spMk id="9" creationId="{8017B441-70A5-8F3D-1DCA-D2C01898096E}"/>
          </ac:spMkLst>
        </pc:spChg>
        <pc:spChg chg="add mod">
          <ac:chgData name="Stanford Bowman" userId="6ede3e4e1afbea80" providerId="LiveId" clId="{3CCBBD30-FF7A-4E42-B2BB-DD850C2A84DA}" dt="2024-11-15T02:21:20.629" v="904" actId="404"/>
          <ac:spMkLst>
            <pc:docMk/>
            <pc:sldMk cId="1773134556" sldId="527"/>
            <ac:spMk id="10" creationId="{65B70EF7-F924-6EAF-C504-6141BEF1913F}"/>
          </ac:spMkLst>
        </pc:spChg>
        <pc:spChg chg="add mod">
          <ac:chgData name="Stanford Bowman" userId="6ede3e4e1afbea80" providerId="LiveId" clId="{3CCBBD30-FF7A-4E42-B2BB-DD850C2A84DA}" dt="2024-11-15T02:20:44.022" v="890" actId="2711"/>
          <ac:spMkLst>
            <pc:docMk/>
            <pc:sldMk cId="1773134556" sldId="527"/>
            <ac:spMk id="11" creationId="{9AFBEE40-840E-F8AF-E06F-8DBBBD47EEDF}"/>
          </ac:spMkLst>
        </pc:spChg>
        <pc:spChg chg="add del mod">
          <ac:chgData name="Stanford Bowman" userId="6ede3e4e1afbea80" providerId="LiveId" clId="{3CCBBD30-FF7A-4E42-B2BB-DD850C2A84DA}" dt="2024-11-15T02:21:46.073" v="907" actId="478"/>
          <ac:spMkLst>
            <pc:docMk/>
            <pc:sldMk cId="1773134556" sldId="527"/>
            <ac:spMk id="15" creationId="{B46C9061-3A88-B73A-3A44-050A7B1D0A5C}"/>
          </ac:spMkLst>
        </pc:spChg>
        <pc:spChg chg="add mod">
          <ac:chgData name="Stanford Bowman" userId="6ede3e4e1afbea80" providerId="LiveId" clId="{3CCBBD30-FF7A-4E42-B2BB-DD850C2A84DA}" dt="2024-11-15T02:20:44.022" v="890" actId="2711"/>
          <ac:spMkLst>
            <pc:docMk/>
            <pc:sldMk cId="1773134556" sldId="527"/>
            <ac:spMk id="17" creationId="{93A8BFA0-F46F-EF89-2375-3A32397348A0}"/>
          </ac:spMkLst>
        </pc:spChg>
        <pc:spChg chg="add mod">
          <ac:chgData name="Stanford Bowman" userId="6ede3e4e1afbea80" providerId="LiveId" clId="{3CCBBD30-FF7A-4E42-B2BB-DD850C2A84DA}" dt="2024-11-15T02:21:52.639" v="908" actId="1076"/>
          <ac:spMkLst>
            <pc:docMk/>
            <pc:sldMk cId="1773134556" sldId="527"/>
            <ac:spMk id="18" creationId="{D15F5CEA-E076-F420-47B9-59C4C897B6EE}"/>
          </ac:spMkLst>
        </pc:spChg>
        <pc:picChg chg="add mod">
          <ac:chgData name="Stanford Bowman" userId="6ede3e4e1afbea80" providerId="LiveId" clId="{3CCBBD30-FF7A-4E42-B2BB-DD850C2A84DA}" dt="2024-11-15T02:20:23.176" v="889" actId="14100"/>
          <ac:picMkLst>
            <pc:docMk/>
            <pc:sldMk cId="1773134556" sldId="527"/>
            <ac:picMk id="6" creationId="{D5599911-53F6-C11C-80B7-E5C6309F1962}"/>
          </ac:picMkLst>
        </pc:picChg>
        <pc:cxnChg chg="add del mod">
          <ac:chgData name="Stanford Bowman" userId="6ede3e4e1afbea80" providerId="LiveId" clId="{3CCBBD30-FF7A-4E42-B2BB-DD850C2A84DA}" dt="2024-11-15T02:13:49" v="847" actId="478"/>
          <ac:cxnSpMkLst>
            <pc:docMk/>
            <pc:sldMk cId="1773134556" sldId="527"/>
            <ac:cxnSpMk id="12" creationId="{31EF5432-ACE2-A687-1BE4-9660E45DB578}"/>
          </ac:cxnSpMkLst>
        </pc:cxnChg>
        <pc:cxnChg chg="add mod">
          <ac:chgData name="Stanford Bowman" userId="6ede3e4e1afbea80" providerId="LiveId" clId="{3CCBBD30-FF7A-4E42-B2BB-DD850C2A84DA}" dt="2024-11-15T02:13:43.042" v="846"/>
          <ac:cxnSpMkLst>
            <pc:docMk/>
            <pc:sldMk cId="1773134556" sldId="527"/>
            <ac:cxnSpMk id="13" creationId="{F1A26353-3C8B-B445-78CE-62DC4595D822}"/>
          </ac:cxnSpMkLst>
        </pc:cxnChg>
        <pc:cxnChg chg="add del mod">
          <ac:chgData name="Stanford Bowman" userId="6ede3e4e1afbea80" providerId="LiveId" clId="{3CCBBD30-FF7A-4E42-B2BB-DD850C2A84DA}" dt="2024-11-15T02:13:54.224" v="848" actId="478"/>
          <ac:cxnSpMkLst>
            <pc:docMk/>
            <pc:sldMk cId="1773134556" sldId="527"/>
            <ac:cxnSpMk id="14" creationId="{FE38674D-EAC6-0F1A-BCB9-16F424BDB95B}"/>
          </ac:cxnSpMkLst>
        </pc:cxnChg>
      </pc:sldChg>
      <pc:sldChg chg="addSp delSp modSp add mod ord modTransition modAnim modNotesTx">
        <pc:chgData name="Stanford Bowman" userId="6ede3e4e1afbea80" providerId="LiveId" clId="{3CCBBD30-FF7A-4E42-B2BB-DD850C2A84DA}" dt="2024-11-15T02:36:07.585" v="1011"/>
        <pc:sldMkLst>
          <pc:docMk/>
          <pc:sldMk cId="796132876" sldId="528"/>
        </pc:sldMkLst>
        <pc:spChg chg="add del mod">
          <ac:chgData name="Stanford Bowman" userId="6ede3e4e1afbea80" providerId="LiveId" clId="{3CCBBD30-FF7A-4E42-B2BB-DD850C2A84DA}" dt="2024-11-15T02:22:49.713" v="913" actId="478"/>
          <ac:spMkLst>
            <pc:docMk/>
            <pc:sldMk cId="796132876" sldId="528"/>
            <ac:spMk id="3" creationId="{CA406101-BF23-C485-DD25-C2511D13ED45}"/>
          </ac:spMkLst>
        </pc:spChg>
        <pc:spChg chg="add mod">
          <ac:chgData name="Stanford Bowman" userId="6ede3e4e1afbea80" providerId="LiveId" clId="{3CCBBD30-FF7A-4E42-B2BB-DD850C2A84DA}" dt="2024-11-15T02:30:30.478" v="973" actId="14100"/>
          <ac:spMkLst>
            <pc:docMk/>
            <pc:sldMk cId="796132876" sldId="528"/>
            <ac:spMk id="4" creationId="{C173528E-EDC8-4FBE-9BE9-878B206B957E}"/>
          </ac:spMkLst>
        </pc:spChg>
        <pc:spChg chg="add mod">
          <ac:chgData name="Stanford Bowman" userId="6ede3e4e1afbea80" providerId="LiveId" clId="{3CCBBD30-FF7A-4E42-B2BB-DD850C2A84DA}" dt="2024-11-15T02:24:42.279" v="939" actId="207"/>
          <ac:spMkLst>
            <pc:docMk/>
            <pc:sldMk cId="796132876" sldId="528"/>
            <ac:spMk id="5" creationId="{8D284436-DACD-56FE-3A1E-471E5FEDF884}"/>
          </ac:spMkLst>
        </pc:spChg>
        <pc:spChg chg="del">
          <ac:chgData name="Stanford Bowman" userId="6ede3e4e1afbea80" providerId="LiveId" clId="{3CCBBD30-FF7A-4E42-B2BB-DD850C2A84DA}" dt="2024-11-15T02:22:43.308" v="912" actId="478"/>
          <ac:spMkLst>
            <pc:docMk/>
            <pc:sldMk cId="796132876" sldId="528"/>
            <ac:spMk id="9" creationId="{A431453B-F809-B953-A20C-3D2FD02C326C}"/>
          </ac:spMkLst>
        </pc:spChg>
        <pc:spChg chg="del">
          <ac:chgData name="Stanford Bowman" userId="6ede3e4e1afbea80" providerId="LiveId" clId="{3CCBBD30-FF7A-4E42-B2BB-DD850C2A84DA}" dt="2024-11-15T02:22:43.308" v="912" actId="478"/>
          <ac:spMkLst>
            <pc:docMk/>
            <pc:sldMk cId="796132876" sldId="528"/>
            <ac:spMk id="10" creationId="{C3254F13-A549-23C3-19B0-FBFA8544544D}"/>
          </ac:spMkLst>
        </pc:spChg>
        <pc:spChg chg="del">
          <ac:chgData name="Stanford Bowman" userId="6ede3e4e1afbea80" providerId="LiveId" clId="{3CCBBD30-FF7A-4E42-B2BB-DD850C2A84DA}" dt="2024-11-15T02:22:43.308" v="912" actId="478"/>
          <ac:spMkLst>
            <pc:docMk/>
            <pc:sldMk cId="796132876" sldId="528"/>
            <ac:spMk id="11" creationId="{52F9259E-023B-529D-598D-B4732023C95F}"/>
          </ac:spMkLst>
        </pc:spChg>
        <pc:spChg chg="add mod">
          <ac:chgData name="Stanford Bowman" userId="6ede3e4e1afbea80" providerId="LiveId" clId="{3CCBBD30-FF7A-4E42-B2BB-DD850C2A84DA}" dt="2024-11-15T02:29:05.338" v="962"/>
          <ac:spMkLst>
            <pc:docMk/>
            <pc:sldMk cId="796132876" sldId="528"/>
            <ac:spMk id="12" creationId="{5C25F56E-5A48-640F-ACED-526265F30B62}"/>
          </ac:spMkLst>
        </pc:spChg>
        <pc:spChg chg="add mod">
          <ac:chgData name="Stanford Bowman" userId="6ede3e4e1afbea80" providerId="LiveId" clId="{3CCBBD30-FF7A-4E42-B2BB-DD850C2A84DA}" dt="2024-11-15T02:27:46.315" v="954" actId="1076"/>
          <ac:spMkLst>
            <pc:docMk/>
            <pc:sldMk cId="796132876" sldId="528"/>
            <ac:spMk id="14" creationId="{A1EEE892-ADC6-47E7-0D57-2605C27E8EAE}"/>
          </ac:spMkLst>
        </pc:spChg>
        <pc:spChg chg="add mod">
          <ac:chgData name="Stanford Bowman" userId="6ede3e4e1afbea80" providerId="LiveId" clId="{3CCBBD30-FF7A-4E42-B2BB-DD850C2A84DA}" dt="2024-11-15T02:28:45.872" v="960" actId="14100"/>
          <ac:spMkLst>
            <pc:docMk/>
            <pc:sldMk cId="796132876" sldId="528"/>
            <ac:spMk id="15" creationId="{AB9FDB1A-63BD-2E99-220C-13DB002C69A9}"/>
          </ac:spMkLst>
        </pc:spChg>
        <pc:spChg chg="add mod">
          <ac:chgData name="Stanford Bowman" userId="6ede3e4e1afbea80" providerId="LiveId" clId="{3CCBBD30-FF7A-4E42-B2BB-DD850C2A84DA}" dt="2024-11-15T02:30:07.701" v="971"/>
          <ac:spMkLst>
            <pc:docMk/>
            <pc:sldMk cId="796132876" sldId="528"/>
            <ac:spMk id="16" creationId="{C96A041F-5289-6736-4D26-BAC74391FB5D}"/>
          </ac:spMkLst>
        </pc:spChg>
        <pc:spChg chg="del">
          <ac:chgData name="Stanford Bowman" userId="6ede3e4e1afbea80" providerId="LiveId" clId="{3CCBBD30-FF7A-4E42-B2BB-DD850C2A84DA}" dt="2024-11-15T02:22:43.308" v="912" actId="478"/>
          <ac:spMkLst>
            <pc:docMk/>
            <pc:sldMk cId="796132876" sldId="528"/>
            <ac:spMk id="17" creationId="{392E2E1B-165F-F221-260C-4BD5588D8CFC}"/>
          </ac:spMkLst>
        </pc:spChg>
        <pc:spChg chg="add mod">
          <ac:chgData name="Stanford Bowman" userId="6ede3e4e1afbea80" providerId="LiveId" clId="{3CCBBD30-FF7A-4E42-B2BB-DD850C2A84DA}" dt="2024-11-15T02:29:51.694" v="969" actId="14100"/>
          <ac:spMkLst>
            <pc:docMk/>
            <pc:sldMk cId="796132876" sldId="528"/>
            <ac:spMk id="19" creationId="{C5065EC5-DD73-2B9A-D6F2-2B899675C312}"/>
          </ac:spMkLst>
        </pc:spChg>
        <pc:spChg chg="add mod">
          <ac:chgData name="Stanford Bowman" userId="6ede3e4e1afbea80" providerId="LiveId" clId="{3CCBBD30-FF7A-4E42-B2BB-DD850C2A84DA}" dt="2024-11-15T02:28:17.724" v="956"/>
          <ac:spMkLst>
            <pc:docMk/>
            <pc:sldMk cId="796132876" sldId="528"/>
            <ac:spMk id="21" creationId="{D5CA7739-1376-4613-8ADE-73CDD8360891}"/>
          </ac:spMkLst>
        </pc:spChg>
        <pc:spChg chg="add mod">
          <ac:chgData name="Stanford Bowman" userId="6ede3e4e1afbea80" providerId="LiveId" clId="{3CCBBD30-FF7A-4E42-B2BB-DD850C2A84DA}" dt="2024-11-15T02:27:46.315" v="954" actId="1076"/>
          <ac:spMkLst>
            <pc:docMk/>
            <pc:sldMk cId="796132876" sldId="528"/>
            <ac:spMk id="23" creationId="{4AE1B342-E6EE-45AE-83D4-7797DFEF110B}"/>
          </ac:spMkLst>
        </pc:spChg>
        <pc:picChg chg="del">
          <ac:chgData name="Stanford Bowman" userId="6ede3e4e1afbea80" providerId="LiveId" clId="{3CCBBD30-FF7A-4E42-B2BB-DD850C2A84DA}" dt="2024-11-15T02:22:43.308" v="912" actId="478"/>
          <ac:picMkLst>
            <pc:docMk/>
            <pc:sldMk cId="796132876" sldId="528"/>
            <ac:picMk id="6" creationId="{7CEE54D3-5B53-9F8C-5E79-41B015A0E1AD}"/>
          </ac:picMkLst>
        </pc:picChg>
        <pc:cxnChg chg="del mod">
          <ac:chgData name="Stanford Bowman" userId="6ede3e4e1afbea80" providerId="LiveId" clId="{3CCBBD30-FF7A-4E42-B2BB-DD850C2A84DA}" dt="2024-11-15T02:23:57.883" v="934" actId="478"/>
          <ac:cxnSpMkLst>
            <pc:docMk/>
            <pc:sldMk cId="796132876" sldId="528"/>
            <ac:cxnSpMk id="13" creationId="{6D93B7B1-380E-28C1-3529-D58B397AB415}"/>
          </ac:cxnSpMkLst>
        </pc:cxnChg>
      </pc:sldChg>
      <pc:sldChg chg="add ord modTransition">
        <pc:chgData name="Stanford Bowman" userId="6ede3e4e1afbea80" providerId="LiveId" clId="{3CCBBD30-FF7A-4E42-B2BB-DD850C2A84DA}" dt="2024-11-15T02:36:07.585" v="1011"/>
        <pc:sldMkLst>
          <pc:docMk/>
          <pc:sldMk cId="1968714243" sldId="529"/>
        </pc:sldMkLst>
      </pc:sldChg>
      <pc:sldChg chg="modSp add mod modTransition modNotesTx">
        <pc:chgData name="Stanford Bowman" userId="6ede3e4e1afbea80" providerId="LiveId" clId="{3CCBBD30-FF7A-4E42-B2BB-DD850C2A84DA}" dt="2024-11-15T02:36:07.585" v="1011"/>
        <pc:sldMkLst>
          <pc:docMk/>
          <pc:sldMk cId="3075411594" sldId="530"/>
        </pc:sldMkLst>
        <pc:spChg chg="mod">
          <ac:chgData name="Stanford Bowman" userId="6ede3e4e1afbea80" providerId="LiveId" clId="{3CCBBD30-FF7A-4E42-B2BB-DD850C2A84DA}" dt="2024-11-15T02:34:42.229" v="1006" actId="20577"/>
          <ac:spMkLst>
            <pc:docMk/>
            <pc:sldMk cId="3075411594" sldId="530"/>
            <ac:spMk id="4" creationId="{FE6F05ED-19E7-F420-DD67-C487A44B97E1}"/>
          </ac:spMkLst>
        </pc:spChg>
        <pc:spChg chg="mod">
          <ac:chgData name="Stanford Bowman" userId="6ede3e4e1afbea80" providerId="LiveId" clId="{3CCBBD30-FF7A-4E42-B2BB-DD850C2A84DA}" dt="2024-11-15T02:34:24.483" v="1001" actId="1076"/>
          <ac:spMkLst>
            <pc:docMk/>
            <pc:sldMk cId="3075411594" sldId="530"/>
            <ac:spMk id="12" creationId="{9898B08E-4BB9-C67A-D85D-1C913F726DDB}"/>
          </ac:spMkLst>
        </pc:spChg>
        <pc:spChg chg="mod">
          <ac:chgData name="Stanford Bowman" userId="6ede3e4e1afbea80" providerId="LiveId" clId="{3CCBBD30-FF7A-4E42-B2BB-DD850C2A84DA}" dt="2024-11-15T02:34:37.774" v="1003" actId="1076"/>
          <ac:spMkLst>
            <pc:docMk/>
            <pc:sldMk cId="3075411594" sldId="530"/>
            <ac:spMk id="15" creationId="{7B43ECDC-F81E-DBFE-1AC2-75725D41315F}"/>
          </ac:spMkLst>
        </pc:spChg>
        <pc:spChg chg="mod">
          <ac:chgData name="Stanford Bowman" userId="6ede3e4e1afbea80" providerId="LiveId" clId="{3CCBBD30-FF7A-4E42-B2BB-DD850C2A84DA}" dt="2024-11-15T02:35:19.392" v="1009"/>
          <ac:spMkLst>
            <pc:docMk/>
            <pc:sldMk cId="3075411594" sldId="530"/>
            <ac:spMk id="16" creationId="{3EE95888-51DC-6067-B172-47F57929D0E3}"/>
          </ac:spMkLst>
        </pc:spChg>
        <pc:spChg chg="mod">
          <ac:chgData name="Stanford Bowman" userId="6ede3e4e1afbea80" providerId="LiveId" clId="{3CCBBD30-FF7A-4E42-B2BB-DD850C2A84DA}" dt="2024-11-15T02:34:48.009" v="1007" actId="1076"/>
          <ac:spMkLst>
            <pc:docMk/>
            <pc:sldMk cId="3075411594" sldId="530"/>
            <ac:spMk id="19" creationId="{F6ED6436-2026-127F-A89D-26E54FB8F64E}"/>
          </ac:spMkLst>
        </pc:spChg>
        <pc:spChg chg="mod">
          <ac:chgData name="Stanford Bowman" userId="6ede3e4e1afbea80" providerId="LiveId" clId="{3CCBBD30-FF7A-4E42-B2BB-DD850C2A84DA}" dt="2024-11-15T02:34:04.234" v="990" actId="1076"/>
          <ac:spMkLst>
            <pc:docMk/>
            <pc:sldMk cId="3075411594" sldId="530"/>
            <ac:spMk id="21" creationId="{0E4FD279-F672-0FE8-0C3F-B3AC733073C0}"/>
          </ac:spMkLst>
        </pc:spChg>
        <pc:spChg chg="mod">
          <ac:chgData name="Stanford Bowman" userId="6ede3e4e1afbea80" providerId="LiveId" clId="{3CCBBD30-FF7A-4E42-B2BB-DD850C2A84DA}" dt="2024-11-15T02:31:34.170" v="980" actId="27636"/>
          <ac:spMkLst>
            <pc:docMk/>
            <pc:sldMk cId="3075411594" sldId="530"/>
            <ac:spMk id="23" creationId="{28B7A6B0-041B-6D51-5AA6-CF2C04A48BF6}"/>
          </ac:spMkLst>
        </pc:spChg>
      </pc:sldChg>
      <pc:sldMasterChg chg="setBg delSldLayout modSldLayout">
        <pc:chgData name="Stanford Bowman" userId="6ede3e4e1afbea80" providerId="LiveId" clId="{3CCBBD30-FF7A-4E42-B2BB-DD850C2A84DA}" dt="2024-11-14T23:54:46.824" v="175"/>
        <pc:sldMasterMkLst>
          <pc:docMk/>
          <pc:sldMasterMk cId="1556065105" sldId="2147483667"/>
        </pc:sldMasterMkLst>
        <pc:sldLayoutChg chg="setBg">
          <pc:chgData name="Stanford Bowman" userId="6ede3e4e1afbea80" providerId="LiveId" clId="{3CCBBD30-FF7A-4E42-B2BB-DD850C2A84DA}" dt="2024-11-14T23:54:46.824" v="175"/>
          <pc:sldLayoutMkLst>
            <pc:docMk/>
            <pc:sldMasterMk cId="1556065105" sldId="2147483667"/>
            <pc:sldLayoutMk cId="1411565731" sldId="2147483668"/>
          </pc:sldLayoutMkLst>
        </pc:sldLayoutChg>
        <pc:sldLayoutChg chg="setBg">
          <pc:chgData name="Stanford Bowman" userId="6ede3e4e1afbea80" providerId="LiveId" clId="{3CCBBD30-FF7A-4E42-B2BB-DD850C2A84DA}" dt="2024-11-14T23:54:46.824" v="175"/>
          <pc:sldLayoutMkLst>
            <pc:docMk/>
            <pc:sldMasterMk cId="1556065105" sldId="2147483667"/>
            <pc:sldLayoutMk cId="2667895802" sldId="2147483669"/>
          </pc:sldLayoutMkLst>
        </pc:sldLayoutChg>
        <pc:sldLayoutChg chg="setBg">
          <pc:chgData name="Stanford Bowman" userId="6ede3e4e1afbea80" providerId="LiveId" clId="{3CCBBD30-FF7A-4E42-B2BB-DD850C2A84DA}" dt="2024-11-14T23:54:46.824" v="175"/>
          <pc:sldLayoutMkLst>
            <pc:docMk/>
            <pc:sldMasterMk cId="1556065105" sldId="2147483667"/>
            <pc:sldLayoutMk cId="3535638890" sldId="2147483670"/>
          </pc:sldLayoutMkLst>
        </pc:sldLayoutChg>
        <pc:sldLayoutChg chg="setBg">
          <pc:chgData name="Stanford Bowman" userId="6ede3e4e1afbea80" providerId="LiveId" clId="{3CCBBD30-FF7A-4E42-B2BB-DD850C2A84DA}" dt="2024-11-14T23:54:46.824" v="175"/>
          <pc:sldLayoutMkLst>
            <pc:docMk/>
            <pc:sldMasterMk cId="1556065105" sldId="2147483667"/>
            <pc:sldLayoutMk cId="4208121580" sldId="2147483671"/>
          </pc:sldLayoutMkLst>
        </pc:sldLayoutChg>
        <pc:sldLayoutChg chg="setBg">
          <pc:chgData name="Stanford Bowman" userId="6ede3e4e1afbea80" providerId="LiveId" clId="{3CCBBD30-FF7A-4E42-B2BB-DD850C2A84DA}" dt="2024-11-14T23:54:46.824" v="175"/>
          <pc:sldLayoutMkLst>
            <pc:docMk/>
            <pc:sldMasterMk cId="1556065105" sldId="2147483667"/>
            <pc:sldLayoutMk cId="3877208624" sldId="2147483672"/>
          </pc:sldLayoutMkLst>
        </pc:sldLayoutChg>
        <pc:sldLayoutChg chg="setBg">
          <pc:chgData name="Stanford Bowman" userId="6ede3e4e1afbea80" providerId="LiveId" clId="{3CCBBD30-FF7A-4E42-B2BB-DD850C2A84DA}" dt="2024-11-14T23:54:46.824" v="175"/>
          <pc:sldLayoutMkLst>
            <pc:docMk/>
            <pc:sldMasterMk cId="1556065105" sldId="2147483667"/>
            <pc:sldLayoutMk cId="4049826422" sldId="2147483673"/>
          </pc:sldLayoutMkLst>
        </pc:sldLayoutChg>
        <pc:sldLayoutChg chg="setBg">
          <pc:chgData name="Stanford Bowman" userId="6ede3e4e1afbea80" providerId="LiveId" clId="{3CCBBD30-FF7A-4E42-B2BB-DD850C2A84DA}" dt="2024-11-14T23:54:46.824" v="175"/>
          <pc:sldLayoutMkLst>
            <pc:docMk/>
            <pc:sldMasterMk cId="1556065105" sldId="2147483667"/>
            <pc:sldLayoutMk cId="762831205" sldId="2147483674"/>
          </pc:sldLayoutMkLst>
        </pc:sldLayoutChg>
        <pc:sldLayoutChg chg="setBg">
          <pc:chgData name="Stanford Bowman" userId="6ede3e4e1afbea80" providerId="LiveId" clId="{3CCBBD30-FF7A-4E42-B2BB-DD850C2A84DA}" dt="2024-11-14T23:54:46.824" v="175"/>
          <pc:sldLayoutMkLst>
            <pc:docMk/>
            <pc:sldMasterMk cId="1556065105" sldId="2147483667"/>
            <pc:sldLayoutMk cId="1719983928" sldId="2147483675"/>
          </pc:sldLayoutMkLst>
        </pc:sldLayoutChg>
        <pc:sldLayoutChg chg="setBg">
          <pc:chgData name="Stanford Bowman" userId="6ede3e4e1afbea80" providerId="LiveId" clId="{3CCBBD30-FF7A-4E42-B2BB-DD850C2A84DA}" dt="2024-11-14T23:54:46.824" v="175"/>
          <pc:sldLayoutMkLst>
            <pc:docMk/>
            <pc:sldMasterMk cId="1556065105" sldId="2147483667"/>
            <pc:sldLayoutMk cId="979663486" sldId="2147483676"/>
          </pc:sldLayoutMkLst>
        </pc:sldLayoutChg>
        <pc:sldLayoutChg chg="setBg">
          <pc:chgData name="Stanford Bowman" userId="6ede3e4e1afbea80" providerId="LiveId" clId="{3CCBBD30-FF7A-4E42-B2BB-DD850C2A84DA}" dt="2024-11-14T23:54:46.824" v="175"/>
          <pc:sldLayoutMkLst>
            <pc:docMk/>
            <pc:sldMasterMk cId="1556065105" sldId="2147483667"/>
            <pc:sldLayoutMk cId="2461895889" sldId="2147483677"/>
          </pc:sldLayoutMkLst>
        </pc:sldLayoutChg>
        <pc:sldLayoutChg chg="setBg">
          <pc:chgData name="Stanford Bowman" userId="6ede3e4e1afbea80" providerId="LiveId" clId="{3CCBBD30-FF7A-4E42-B2BB-DD850C2A84DA}" dt="2024-11-14T23:54:46.824" v="175"/>
          <pc:sldLayoutMkLst>
            <pc:docMk/>
            <pc:sldMasterMk cId="1556065105" sldId="2147483667"/>
            <pc:sldLayoutMk cId="247221431" sldId="2147483678"/>
          </pc:sldLayoutMkLst>
        </pc:sldLayoutChg>
        <pc:sldLayoutChg chg="setBg">
          <pc:chgData name="Stanford Bowman" userId="6ede3e4e1afbea80" providerId="LiveId" clId="{3CCBBD30-FF7A-4E42-B2BB-DD850C2A84DA}" dt="2024-11-14T23:54:46.824" v="175"/>
          <pc:sldLayoutMkLst>
            <pc:docMk/>
            <pc:sldMasterMk cId="1556065105" sldId="2147483667"/>
            <pc:sldLayoutMk cId="1007240149" sldId="2147483679"/>
          </pc:sldLayoutMkLst>
        </pc:sldLayoutChg>
        <pc:sldLayoutChg chg="setBg">
          <pc:chgData name="Stanford Bowman" userId="6ede3e4e1afbea80" providerId="LiveId" clId="{3CCBBD30-FF7A-4E42-B2BB-DD850C2A84DA}" dt="2024-11-14T23:54:46.824" v="175"/>
          <pc:sldLayoutMkLst>
            <pc:docMk/>
            <pc:sldMasterMk cId="1556065105" sldId="2147483667"/>
            <pc:sldLayoutMk cId="4225005661" sldId="2147483680"/>
          </pc:sldLayoutMkLst>
        </pc:sldLayoutChg>
        <pc:sldLayoutChg chg="setBg">
          <pc:chgData name="Stanford Bowman" userId="6ede3e4e1afbea80" providerId="LiveId" clId="{3CCBBD30-FF7A-4E42-B2BB-DD850C2A84DA}" dt="2024-11-14T23:54:46.824" v="175"/>
          <pc:sldLayoutMkLst>
            <pc:docMk/>
            <pc:sldMasterMk cId="1556065105" sldId="2147483667"/>
            <pc:sldLayoutMk cId="4056528567" sldId="2147483681"/>
          </pc:sldLayoutMkLst>
        </pc:sldLayoutChg>
        <pc:sldLayoutChg chg="setBg">
          <pc:chgData name="Stanford Bowman" userId="6ede3e4e1afbea80" providerId="LiveId" clId="{3CCBBD30-FF7A-4E42-B2BB-DD850C2A84DA}" dt="2024-11-14T23:54:46.824" v="175"/>
          <pc:sldLayoutMkLst>
            <pc:docMk/>
            <pc:sldMasterMk cId="1556065105" sldId="2147483667"/>
            <pc:sldLayoutMk cId="260937850" sldId="2147483682"/>
          </pc:sldLayoutMkLst>
        </pc:sldLayoutChg>
        <pc:sldLayoutChg chg="setBg">
          <pc:chgData name="Stanford Bowman" userId="6ede3e4e1afbea80" providerId="LiveId" clId="{3CCBBD30-FF7A-4E42-B2BB-DD850C2A84DA}" dt="2024-11-14T23:54:46.824" v="175"/>
          <pc:sldLayoutMkLst>
            <pc:docMk/>
            <pc:sldMasterMk cId="1556065105" sldId="2147483667"/>
            <pc:sldLayoutMk cId="3192374036" sldId="2147483683"/>
          </pc:sldLayoutMkLst>
        </pc:sldLayoutChg>
        <pc:sldLayoutChg chg="setBg">
          <pc:chgData name="Stanford Bowman" userId="6ede3e4e1afbea80" providerId="LiveId" clId="{3CCBBD30-FF7A-4E42-B2BB-DD850C2A84DA}" dt="2024-11-14T23:54:46.824" v="175"/>
          <pc:sldLayoutMkLst>
            <pc:docMk/>
            <pc:sldMasterMk cId="1556065105" sldId="2147483667"/>
            <pc:sldLayoutMk cId="1535595500" sldId="2147483684"/>
          </pc:sldLayoutMkLst>
        </pc:sldLayoutChg>
        <pc:sldLayoutChg chg="setBg">
          <pc:chgData name="Stanford Bowman" userId="6ede3e4e1afbea80" providerId="LiveId" clId="{3CCBBD30-FF7A-4E42-B2BB-DD850C2A84DA}" dt="2024-11-14T23:54:46.824" v="175"/>
          <pc:sldLayoutMkLst>
            <pc:docMk/>
            <pc:sldMasterMk cId="1556065105" sldId="2147483667"/>
            <pc:sldLayoutMk cId="866756647" sldId="2147483685"/>
          </pc:sldLayoutMkLst>
        </pc:sldLayoutChg>
        <pc:sldLayoutChg chg="setBg">
          <pc:chgData name="Stanford Bowman" userId="6ede3e4e1afbea80" providerId="LiveId" clId="{3CCBBD30-FF7A-4E42-B2BB-DD850C2A84DA}" dt="2024-11-14T23:54:46.824" v="175"/>
          <pc:sldLayoutMkLst>
            <pc:docMk/>
            <pc:sldMasterMk cId="1556065105" sldId="2147483667"/>
            <pc:sldLayoutMk cId="4252046426" sldId="2147483686"/>
          </pc:sldLayoutMkLst>
        </pc:sldLayoutChg>
        <pc:sldLayoutChg chg="setBg">
          <pc:chgData name="Stanford Bowman" userId="6ede3e4e1afbea80" providerId="LiveId" clId="{3CCBBD30-FF7A-4E42-B2BB-DD850C2A84DA}" dt="2024-11-14T23:54:46.824" v="175"/>
          <pc:sldLayoutMkLst>
            <pc:docMk/>
            <pc:sldMasterMk cId="1556065105" sldId="2147483667"/>
            <pc:sldLayoutMk cId="3656868073" sldId="2147483687"/>
          </pc:sldLayoutMkLst>
        </pc:sldLayoutChg>
        <pc:sldLayoutChg chg="del">
          <pc:chgData name="Stanford Bowman" userId="6ede3e4e1afbea80" providerId="LiveId" clId="{3CCBBD30-FF7A-4E42-B2BB-DD850C2A84DA}" dt="2024-11-14T23:52:45.966" v="166" actId="47"/>
          <pc:sldLayoutMkLst>
            <pc:docMk/>
            <pc:sldMasterMk cId="1556065105" sldId="2147483667"/>
            <pc:sldLayoutMk cId="177422774" sldId="2147483688"/>
          </pc:sldLayoutMkLst>
        </pc:sldLayoutChg>
        <pc:sldLayoutChg chg="setBg">
          <pc:chgData name="Stanford Bowman" userId="6ede3e4e1afbea80" providerId="LiveId" clId="{3CCBBD30-FF7A-4E42-B2BB-DD850C2A84DA}" dt="2024-11-14T23:54:46.824" v="175"/>
          <pc:sldLayoutMkLst>
            <pc:docMk/>
            <pc:sldMasterMk cId="1556065105" sldId="2147483667"/>
            <pc:sldLayoutMk cId="1518789907" sldId="2147483689"/>
          </pc:sldLayoutMkLst>
        </pc:sldLayoutChg>
        <pc:sldLayoutChg chg="del">
          <pc:chgData name="Stanford Bowman" userId="6ede3e4e1afbea80" providerId="LiveId" clId="{3CCBBD30-FF7A-4E42-B2BB-DD850C2A84DA}" dt="2024-11-14T23:52:45.966" v="166" actId="47"/>
          <pc:sldLayoutMkLst>
            <pc:docMk/>
            <pc:sldMasterMk cId="1556065105" sldId="2147483667"/>
            <pc:sldLayoutMk cId="114884233" sldId="2147483690"/>
          </pc:sldLayoutMkLst>
        </pc:sldLayoutChg>
        <pc:sldLayoutChg chg="setBg">
          <pc:chgData name="Stanford Bowman" userId="6ede3e4e1afbea80" providerId="LiveId" clId="{3CCBBD30-FF7A-4E42-B2BB-DD850C2A84DA}" dt="2024-11-14T23:54:46.824" v="175"/>
          <pc:sldLayoutMkLst>
            <pc:docMk/>
            <pc:sldMasterMk cId="1556065105" sldId="2147483667"/>
            <pc:sldLayoutMk cId="1125396299" sldId="2147483691"/>
          </pc:sldLayoutMkLst>
        </pc:sldLayoutChg>
      </pc:sldMasterChg>
      <pc:sldMasterChg chg="del setBg delSldLayout modSldLayout">
        <pc:chgData name="Stanford Bowman" userId="6ede3e4e1afbea80" providerId="LiveId" clId="{3CCBBD30-FF7A-4E42-B2BB-DD850C2A84DA}" dt="2024-11-15T02:24:09.247" v="935" actId="47"/>
        <pc:sldMasterMkLst>
          <pc:docMk/>
          <pc:sldMasterMk cId="651908523" sldId="2147483692"/>
        </pc:sldMasterMkLst>
        <pc:sldLayoutChg chg="del setBg">
          <pc:chgData name="Stanford Bowman" userId="6ede3e4e1afbea80" providerId="LiveId" clId="{3CCBBD30-FF7A-4E42-B2BB-DD850C2A84DA}" dt="2024-11-15T02:24:09.247" v="935" actId="47"/>
          <pc:sldLayoutMkLst>
            <pc:docMk/>
            <pc:sldMasterMk cId="651908523" sldId="2147483692"/>
            <pc:sldLayoutMk cId="3532320736" sldId="2147483693"/>
          </pc:sldLayoutMkLst>
        </pc:sldLayoutChg>
        <pc:sldLayoutChg chg="del setBg">
          <pc:chgData name="Stanford Bowman" userId="6ede3e4e1afbea80" providerId="LiveId" clId="{3CCBBD30-FF7A-4E42-B2BB-DD850C2A84DA}" dt="2024-11-15T02:24:09.247" v="935" actId="47"/>
          <pc:sldLayoutMkLst>
            <pc:docMk/>
            <pc:sldMasterMk cId="651908523" sldId="2147483692"/>
            <pc:sldLayoutMk cId="2410603290" sldId="2147483694"/>
          </pc:sldLayoutMkLst>
        </pc:sldLayoutChg>
        <pc:sldLayoutChg chg="del setBg">
          <pc:chgData name="Stanford Bowman" userId="6ede3e4e1afbea80" providerId="LiveId" clId="{3CCBBD30-FF7A-4E42-B2BB-DD850C2A84DA}" dt="2024-11-15T02:24:09.247" v="935" actId="47"/>
          <pc:sldLayoutMkLst>
            <pc:docMk/>
            <pc:sldMasterMk cId="651908523" sldId="2147483692"/>
            <pc:sldLayoutMk cId="59619095" sldId="2147483695"/>
          </pc:sldLayoutMkLst>
        </pc:sldLayoutChg>
        <pc:sldLayoutChg chg="del setBg">
          <pc:chgData name="Stanford Bowman" userId="6ede3e4e1afbea80" providerId="LiveId" clId="{3CCBBD30-FF7A-4E42-B2BB-DD850C2A84DA}" dt="2024-11-15T02:24:09.247" v="935" actId="47"/>
          <pc:sldLayoutMkLst>
            <pc:docMk/>
            <pc:sldMasterMk cId="651908523" sldId="2147483692"/>
            <pc:sldLayoutMk cId="589898812" sldId="2147483696"/>
          </pc:sldLayoutMkLst>
        </pc:sldLayoutChg>
        <pc:sldLayoutChg chg="del setBg">
          <pc:chgData name="Stanford Bowman" userId="6ede3e4e1afbea80" providerId="LiveId" clId="{3CCBBD30-FF7A-4E42-B2BB-DD850C2A84DA}" dt="2024-11-15T02:24:09.247" v="935" actId="47"/>
          <pc:sldLayoutMkLst>
            <pc:docMk/>
            <pc:sldMasterMk cId="651908523" sldId="2147483692"/>
            <pc:sldLayoutMk cId="3370577935" sldId="2147483697"/>
          </pc:sldLayoutMkLst>
        </pc:sldLayoutChg>
        <pc:sldLayoutChg chg="del setBg">
          <pc:chgData name="Stanford Bowman" userId="6ede3e4e1afbea80" providerId="LiveId" clId="{3CCBBD30-FF7A-4E42-B2BB-DD850C2A84DA}" dt="2024-11-15T02:24:09.247" v="935" actId="47"/>
          <pc:sldLayoutMkLst>
            <pc:docMk/>
            <pc:sldMasterMk cId="651908523" sldId="2147483692"/>
            <pc:sldLayoutMk cId="3790111799" sldId="2147483698"/>
          </pc:sldLayoutMkLst>
        </pc:sldLayoutChg>
        <pc:sldLayoutChg chg="del setBg">
          <pc:chgData name="Stanford Bowman" userId="6ede3e4e1afbea80" providerId="LiveId" clId="{3CCBBD30-FF7A-4E42-B2BB-DD850C2A84DA}" dt="2024-11-15T02:24:09.247" v="935" actId="47"/>
          <pc:sldLayoutMkLst>
            <pc:docMk/>
            <pc:sldMasterMk cId="651908523" sldId="2147483692"/>
            <pc:sldLayoutMk cId="3223766714" sldId="2147483699"/>
          </pc:sldLayoutMkLst>
        </pc:sldLayoutChg>
        <pc:sldLayoutChg chg="del setBg">
          <pc:chgData name="Stanford Bowman" userId="6ede3e4e1afbea80" providerId="LiveId" clId="{3CCBBD30-FF7A-4E42-B2BB-DD850C2A84DA}" dt="2024-11-15T02:24:09.247" v="935" actId="47"/>
          <pc:sldLayoutMkLst>
            <pc:docMk/>
            <pc:sldMasterMk cId="651908523" sldId="2147483692"/>
            <pc:sldLayoutMk cId="1509785722" sldId="2147483700"/>
          </pc:sldLayoutMkLst>
        </pc:sldLayoutChg>
        <pc:sldLayoutChg chg="del setBg">
          <pc:chgData name="Stanford Bowman" userId="6ede3e4e1afbea80" providerId="LiveId" clId="{3CCBBD30-FF7A-4E42-B2BB-DD850C2A84DA}" dt="2024-11-15T02:24:09.247" v="935" actId="47"/>
          <pc:sldLayoutMkLst>
            <pc:docMk/>
            <pc:sldMasterMk cId="651908523" sldId="2147483692"/>
            <pc:sldLayoutMk cId="4287489712" sldId="2147483701"/>
          </pc:sldLayoutMkLst>
        </pc:sldLayoutChg>
        <pc:sldLayoutChg chg="del setBg">
          <pc:chgData name="Stanford Bowman" userId="6ede3e4e1afbea80" providerId="LiveId" clId="{3CCBBD30-FF7A-4E42-B2BB-DD850C2A84DA}" dt="2024-11-15T02:24:09.247" v="935" actId="47"/>
          <pc:sldLayoutMkLst>
            <pc:docMk/>
            <pc:sldMasterMk cId="651908523" sldId="2147483692"/>
            <pc:sldLayoutMk cId="574663091" sldId="2147483702"/>
          </pc:sldLayoutMkLst>
        </pc:sldLayoutChg>
        <pc:sldLayoutChg chg="del setBg">
          <pc:chgData name="Stanford Bowman" userId="6ede3e4e1afbea80" providerId="LiveId" clId="{3CCBBD30-FF7A-4E42-B2BB-DD850C2A84DA}" dt="2024-11-15T02:24:09.247" v="935" actId="47"/>
          <pc:sldLayoutMkLst>
            <pc:docMk/>
            <pc:sldMasterMk cId="651908523" sldId="2147483692"/>
            <pc:sldLayoutMk cId="3400607375" sldId="2147483703"/>
          </pc:sldLayoutMkLst>
        </pc:sldLayoutChg>
        <pc:sldLayoutChg chg="del setBg">
          <pc:chgData name="Stanford Bowman" userId="6ede3e4e1afbea80" providerId="LiveId" clId="{3CCBBD30-FF7A-4E42-B2BB-DD850C2A84DA}" dt="2024-11-15T02:05:03.991" v="684" actId="2696"/>
          <pc:sldLayoutMkLst>
            <pc:docMk/>
            <pc:sldMasterMk cId="651908523" sldId="2147483692"/>
            <pc:sldLayoutMk cId="3643853678" sldId="2147483705"/>
          </pc:sldLayoutMkLst>
        </pc:sldLayoutChg>
      </pc:sldMasterChg>
    </pc:docChg>
  </pc:docChgLst>
  <pc:docChgLst>
    <pc:chgData name="Bowman, Stanford W" userId="25c37fdf-89fe-4758-87a0-9026c9d32201" providerId="ADAL" clId="{2185A705-0D45-4AE0-8F9A-D09E70847380}"/>
    <pc:docChg chg="undo custSel addSld delSld modSld sldOrd">
      <pc:chgData name="Bowman, Stanford W" userId="25c37fdf-89fe-4758-87a0-9026c9d32201" providerId="ADAL" clId="{2185A705-0D45-4AE0-8F9A-D09E70847380}" dt="2024-11-14T12:58:49.954" v="80" actId="207"/>
      <pc:docMkLst>
        <pc:docMk/>
      </pc:docMkLst>
      <pc:sldChg chg="addSp modSp mod">
        <pc:chgData name="Bowman, Stanford W" userId="25c37fdf-89fe-4758-87a0-9026c9d32201" providerId="ADAL" clId="{2185A705-0D45-4AE0-8F9A-D09E70847380}" dt="2024-11-14T12:58:49.954" v="80" actId="207"/>
        <pc:sldMkLst>
          <pc:docMk/>
          <pc:sldMk cId="821088003" sldId="276"/>
        </pc:sldMkLst>
        <pc:spChg chg="mod">
          <ac:chgData name="Bowman, Stanford W" userId="25c37fdf-89fe-4758-87a0-9026c9d32201" providerId="ADAL" clId="{2185A705-0D45-4AE0-8F9A-D09E70847380}" dt="2024-11-14T12:57:28.490" v="27" actId="1076"/>
          <ac:spMkLst>
            <pc:docMk/>
            <pc:sldMk cId="821088003" sldId="276"/>
            <ac:spMk id="3" creationId="{A0034E89-1952-5288-08A0-70A4A73BE39E}"/>
          </ac:spMkLst>
        </pc:spChg>
        <pc:spChg chg="add mod ord">
          <ac:chgData name="Bowman, Stanford W" userId="25c37fdf-89fe-4758-87a0-9026c9d32201" providerId="ADAL" clId="{2185A705-0D45-4AE0-8F9A-D09E70847380}" dt="2024-11-14T12:58:49.954" v="80" actId="207"/>
          <ac:spMkLst>
            <pc:docMk/>
            <pc:sldMk cId="821088003" sldId="276"/>
            <ac:spMk id="7" creationId="{5FECD5C6-ED2A-D81D-35BB-C6FEDBF25D70}"/>
          </ac:spMkLst>
        </pc:spChg>
        <pc:picChg chg="mod">
          <ac:chgData name="Bowman, Stanford W" userId="25c37fdf-89fe-4758-87a0-9026c9d32201" providerId="ADAL" clId="{2185A705-0D45-4AE0-8F9A-D09E70847380}" dt="2024-11-14T12:58:12.823" v="31" actId="14100"/>
          <ac:picMkLst>
            <pc:docMk/>
            <pc:sldMk cId="821088003" sldId="276"/>
            <ac:picMk id="17" creationId="{4D6EE8D1-247A-B95F-BD1A-A2D76964CF34}"/>
          </ac:picMkLst>
        </pc:picChg>
      </pc:sldChg>
      <pc:sldChg chg="delSp modSp mod ord">
        <pc:chgData name="Bowman, Stanford W" userId="25c37fdf-89fe-4758-87a0-9026c9d32201" providerId="ADAL" clId="{2185A705-0D45-4AE0-8F9A-D09E70847380}" dt="2024-11-14T12:57:11.534" v="25" actId="21"/>
        <pc:sldMkLst>
          <pc:docMk/>
          <pc:sldMk cId="2270028676" sldId="313"/>
        </pc:sldMkLst>
        <pc:spChg chg="del mod">
          <ac:chgData name="Bowman, Stanford W" userId="25c37fdf-89fe-4758-87a0-9026c9d32201" providerId="ADAL" clId="{2185A705-0D45-4AE0-8F9A-D09E70847380}" dt="2024-11-14T12:57:11.534" v="25" actId="21"/>
          <ac:spMkLst>
            <pc:docMk/>
            <pc:sldMk cId="2270028676" sldId="313"/>
            <ac:spMk id="7" creationId="{5FECD5C6-ED2A-D81D-35BB-C6FEDBF25D70}"/>
          </ac:spMkLst>
        </pc:spChg>
      </pc:sldChg>
      <pc:sldChg chg="del">
        <pc:chgData name="Bowman, Stanford W" userId="25c37fdf-89fe-4758-87a0-9026c9d32201" providerId="ADAL" clId="{2185A705-0D45-4AE0-8F9A-D09E70847380}" dt="2024-11-14T12:55:49.874" v="20" actId="47"/>
        <pc:sldMkLst>
          <pc:docMk/>
          <pc:sldMk cId="3386076686" sldId="514"/>
        </pc:sldMkLst>
      </pc:sldChg>
      <pc:sldChg chg="addSp delSp modSp new del mod">
        <pc:chgData name="Bowman, Stanford W" userId="25c37fdf-89fe-4758-87a0-9026c9d32201" providerId="ADAL" clId="{2185A705-0D45-4AE0-8F9A-D09E70847380}" dt="2024-11-14T12:55:59.747" v="21" actId="47"/>
        <pc:sldMkLst>
          <pc:docMk/>
          <pc:sldMk cId="1301544368" sldId="522"/>
        </pc:sldMkLst>
        <pc:spChg chg="del">
          <ac:chgData name="Bowman, Stanford W" userId="25c37fdf-89fe-4758-87a0-9026c9d32201" providerId="ADAL" clId="{2185A705-0D45-4AE0-8F9A-D09E70847380}" dt="2024-11-14T12:52:42.445" v="1" actId="478"/>
          <ac:spMkLst>
            <pc:docMk/>
            <pc:sldMk cId="1301544368" sldId="522"/>
            <ac:spMk id="2" creationId="{F0274B24-64CE-2BCE-0745-6317DA13A48D}"/>
          </ac:spMkLst>
        </pc:spChg>
        <pc:spChg chg="del">
          <ac:chgData name="Bowman, Stanford W" userId="25c37fdf-89fe-4758-87a0-9026c9d32201" providerId="ADAL" clId="{2185A705-0D45-4AE0-8F9A-D09E70847380}" dt="2024-11-14T12:52:42.445" v="1" actId="478"/>
          <ac:spMkLst>
            <pc:docMk/>
            <pc:sldMk cId="1301544368" sldId="522"/>
            <ac:spMk id="3" creationId="{26D9CE0D-1A43-7668-1A55-8C018AE8DF18}"/>
          </ac:spMkLst>
        </pc:spChg>
        <pc:spChg chg="del">
          <ac:chgData name="Bowman, Stanford W" userId="25c37fdf-89fe-4758-87a0-9026c9d32201" providerId="ADAL" clId="{2185A705-0D45-4AE0-8F9A-D09E70847380}" dt="2024-11-14T12:52:42.445" v="1" actId="478"/>
          <ac:spMkLst>
            <pc:docMk/>
            <pc:sldMk cId="1301544368" sldId="522"/>
            <ac:spMk id="4" creationId="{3078E343-5986-C235-E4E2-95DE8ACB0DC6}"/>
          </ac:spMkLst>
        </pc:spChg>
        <pc:spChg chg="add mod">
          <ac:chgData name="Bowman, Stanford W" userId="25c37fdf-89fe-4758-87a0-9026c9d32201" providerId="ADAL" clId="{2185A705-0D45-4AE0-8F9A-D09E70847380}" dt="2024-11-14T12:55:46.745" v="19" actId="1076"/>
          <ac:spMkLst>
            <pc:docMk/>
            <pc:sldMk cId="1301544368" sldId="522"/>
            <ac:spMk id="7" creationId="{DD3B8DCF-E40D-1D39-5FAF-F92E43EF04B0}"/>
          </ac:spMkLst>
        </pc:spChg>
        <pc:spChg chg="add del mod">
          <ac:chgData name="Bowman, Stanford W" userId="25c37fdf-89fe-4758-87a0-9026c9d32201" providerId="ADAL" clId="{2185A705-0D45-4AE0-8F9A-D09E70847380}" dt="2024-11-14T12:53:10.140" v="3" actId="26606"/>
          <ac:spMkLst>
            <pc:docMk/>
            <pc:sldMk cId="1301544368" sldId="522"/>
            <ac:spMk id="9" creationId="{5B98979F-4AFA-B859-FAEE-C6F6BE60E418}"/>
          </ac:spMkLst>
        </pc:spChg>
        <pc:spChg chg="add mod">
          <ac:chgData name="Bowman, Stanford W" userId="25c37fdf-89fe-4758-87a0-9026c9d32201" providerId="ADAL" clId="{2185A705-0D45-4AE0-8F9A-D09E70847380}" dt="2024-11-14T12:52:43.033" v="2"/>
          <ac:spMkLst>
            <pc:docMk/>
            <pc:sldMk cId="1301544368" sldId="522"/>
            <ac:spMk id="10" creationId="{C5D0E66B-BAF5-C06B-7655-545058293C37}"/>
          </ac:spMkLst>
        </pc:spChg>
        <pc:spChg chg="add mod">
          <ac:chgData name="Bowman, Stanford W" userId="25c37fdf-89fe-4758-87a0-9026c9d32201" providerId="ADAL" clId="{2185A705-0D45-4AE0-8F9A-D09E70847380}" dt="2024-11-14T12:52:43.033" v="2"/>
          <ac:spMkLst>
            <pc:docMk/>
            <pc:sldMk cId="1301544368" sldId="522"/>
            <ac:spMk id="11" creationId="{460AF3AB-3F57-4F15-2C1A-A002F7433930}"/>
          </ac:spMkLst>
        </pc:spChg>
        <pc:graphicFrameChg chg="add">
          <ac:chgData name="Bowman, Stanford W" userId="25c37fdf-89fe-4758-87a0-9026c9d32201" providerId="ADAL" clId="{2185A705-0D45-4AE0-8F9A-D09E70847380}" dt="2024-11-14T12:53:10.140" v="3" actId="26606"/>
          <ac:graphicFrameMkLst>
            <pc:docMk/>
            <pc:sldMk cId="1301544368" sldId="522"/>
            <ac:graphicFrameMk id="14" creationId="{ECEDAE62-BDCE-B830-FE1D-85B555AD5F26}"/>
          </ac:graphicFrameMkLst>
        </pc:graphicFrameChg>
        <pc:picChg chg="add mod">
          <ac:chgData name="Bowman, Stanford W" userId="25c37fdf-89fe-4758-87a0-9026c9d32201" providerId="ADAL" clId="{2185A705-0D45-4AE0-8F9A-D09E70847380}" dt="2024-11-14T12:52:43.033" v="2"/>
          <ac:picMkLst>
            <pc:docMk/>
            <pc:sldMk cId="1301544368" sldId="522"/>
            <ac:picMk id="12" creationId="{073155A9-41C1-59D8-FCAA-1C868B86F2B2}"/>
          </ac:picMkLst>
        </pc:picChg>
        <pc:cxnChg chg="add del mod">
          <ac:chgData name="Bowman, Stanford W" userId="25c37fdf-89fe-4758-87a0-9026c9d32201" providerId="ADAL" clId="{2185A705-0D45-4AE0-8F9A-D09E70847380}" dt="2024-11-14T12:53:55.249" v="7" actId="478"/>
          <ac:cxnSpMkLst>
            <pc:docMk/>
            <pc:sldMk cId="1301544368" sldId="522"/>
            <ac:cxnSpMk id="5" creationId="{561D98BE-D0B8-768B-C81C-C19B00C14629}"/>
          </ac:cxnSpMkLst>
        </pc:cxnChg>
        <pc:cxnChg chg="add del mod">
          <ac:chgData name="Bowman, Stanford W" userId="25c37fdf-89fe-4758-87a0-9026c9d32201" providerId="ADAL" clId="{2185A705-0D45-4AE0-8F9A-D09E70847380}" dt="2024-11-14T12:53:55.249" v="7" actId="478"/>
          <ac:cxnSpMkLst>
            <pc:docMk/>
            <pc:sldMk cId="1301544368" sldId="522"/>
            <ac:cxnSpMk id="6" creationId="{49EE3821-1413-3053-6DCE-D79FB166A28A}"/>
          </ac:cxnSpMkLst>
        </pc:cxnChg>
        <pc:cxnChg chg="add del mod">
          <ac:chgData name="Bowman, Stanford W" userId="25c37fdf-89fe-4758-87a0-9026c9d32201" providerId="ADAL" clId="{2185A705-0D45-4AE0-8F9A-D09E70847380}" dt="2024-11-14T12:53:55.249" v="7" actId="478"/>
          <ac:cxnSpMkLst>
            <pc:docMk/>
            <pc:sldMk cId="1301544368" sldId="522"/>
            <ac:cxnSpMk id="8" creationId="{3CE6CD34-8000-05D8-9A66-AC8517C9B8C5}"/>
          </ac:cxnSpMkLst>
        </pc:cxnChg>
      </pc:sldChg>
    </pc:docChg>
  </pc:docChgLst>
  <pc:docChgLst>
    <pc:chgData name="Stanford Bowman" userId="6ede3e4e1afbea80" providerId="LiveId" clId="{832CE1BA-D2DC-4FF4-A7CB-86E9EB33442B}"/>
    <pc:docChg chg="addSld delSld modSld">
      <pc:chgData name="Stanford Bowman" userId="6ede3e4e1afbea80" providerId="LiveId" clId="{832CE1BA-D2DC-4FF4-A7CB-86E9EB33442B}" dt="2024-11-16T15:17:11.202" v="3"/>
      <pc:docMkLst>
        <pc:docMk/>
      </pc:docMkLst>
      <pc:sldChg chg="del">
        <pc:chgData name="Stanford Bowman" userId="6ede3e4e1afbea80" providerId="LiveId" clId="{832CE1BA-D2DC-4FF4-A7CB-86E9EB33442B}" dt="2024-11-16T15:16:37.385" v="1" actId="47"/>
        <pc:sldMkLst>
          <pc:docMk/>
          <pc:sldMk cId="837402205" sldId="264"/>
        </pc:sldMkLst>
      </pc:sldChg>
      <pc:sldChg chg="add del">
        <pc:chgData name="Stanford Bowman" userId="6ede3e4e1afbea80" providerId="LiveId" clId="{832CE1BA-D2DC-4FF4-A7CB-86E9EB33442B}" dt="2024-11-16T15:17:11.202" v="3"/>
        <pc:sldMkLst>
          <pc:docMk/>
          <pc:sldMk cId="3852505405" sldId="524"/>
        </pc:sldMkLst>
      </pc:sldChg>
      <pc:sldChg chg="add del">
        <pc:chgData name="Stanford Bowman" userId="6ede3e4e1afbea80" providerId="LiveId" clId="{832CE1BA-D2DC-4FF4-A7CB-86E9EB33442B}" dt="2024-11-16T15:17:11.202" v="3"/>
        <pc:sldMkLst>
          <pc:docMk/>
          <pc:sldMk cId="2397498812" sldId="525"/>
        </pc:sldMkLst>
      </pc:sldChg>
      <pc:sldChg chg="add">
        <pc:chgData name="Stanford Bowman" userId="6ede3e4e1afbea80" providerId="LiveId" clId="{832CE1BA-D2DC-4FF4-A7CB-86E9EB33442B}" dt="2024-11-16T15:16:34.698" v="0"/>
        <pc:sldMkLst>
          <pc:docMk/>
          <pc:sldMk cId="235878547" sldId="531"/>
        </pc:sldMkLst>
      </pc:sldChg>
    </pc:docChg>
  </pc:docChgLst>
  <pc:docChgLst>
    <pc:chgData name="Stanford Bowman" userId="6ede3e4e1afbea80" providerId="LiveId" clId="{0645B6CA-BA37-4389-9DA1-1F7C643D5440}"/>
    <pc:docChg chg="undo custSel modSld">
      <pc:chgData name="Stanford Bowman" userId="6ede3e4e1afbea80" providerId="LiveId" clId="{0645B6CA-BA37-4389-9DA1-1F7C643D5440}" dt="2024-11-15T16:54:59.415" v="21" actId="6549"/>
      <pc:docMkLst>
        <pc:docMk/>
      </pc:docMkLst>
      <pc:sldChg chg="modSp mod modNotesTx">
        <pc:chgData name="Stanford Bowman" userId="6ede3e4e1afbea80" providerId="LiveId" clId="{0645B6CA-BA37-4389-9DA1-1F7C643D5440}" dt="2024-11-15T16:53:23.134" v="12" actId="6549"/>
        <pc:sldMkLst>
          <pc:docMk/>
          <pc:sldMk cId="3078994387" sldId="289"/>
        </pc:sldMkLst>
        <pc:spChg chg="mod">
          <ac:chgData name="Stanford Bowman" userId="6ede3e4e1afbea80" providerId="LiveId" clId="{0645B6CA-BA37-4389-9DA1-1F7C643D5440}" dt="2024-11-15T16:45:16.599" v="6" actId="121"/>
          <ac:spMkLst>
            <pc:docMk/>
            <pc:sldMk cId="3078994387" sldId="289"/>
            <ac:spMk id="2" creationId="{A8213CE8-E177-5DEE-7EF4-E074ACD6F0E4}"/>
          </ac:spMkLst>
        </pc:spChg>
      </pc:sldChg>
      <pc:sldChg chg="modSp mod modNotesTx">
        <pc:chgData name="Stanford Bowman" userId="6ede3e4e1afbea80" providerId="LiveId" clId="{0645B6CA-BA37-4389-9DA1-1F7C643D5440}" dt="2024-11-15T16:54:00.698" v="15" actId="20577"/>
        <pc:sldMkLst>
          <pc:docMk/>
          <pc:sldMk cId="506739584" sldId="522"/>
        </pc:sldMkLst>
        <pc:spChg chg="mod">
          <ac:chgData name="Stanford Bowman" userId="6ede3e4e1afbea80" providerId="LiveId" clId="{0645B6CA-BA37-4389-9DA1-1F7C643D5440}" dt="2024-11-15T16:54:00.698" v="15" actId="20577"/>
          <ac:spMkLst>
            <pc:docMk/>
            <pc:sldMk cId="506739584" sldId="522"/>
            <ac:spMk id="5" creationId="{CAAF59C9-74A3-E302-FDD8-ADE03446293D}"/>
          </ac:spMkLst>
        </pc:spChg>
        <pc:spChg chg="mod">
          <ac:chgData name="Stanford Bowman" userId="6ede3e4e1afbea80" providerId="LiveId" clId="{0645B6CA-BA37-4389-9DA1-1F7C643D5440}" dt="2024-11-15T16:46:09.500" v="7"/>
          <ac:spMkLst>
            <pc:docMk/>
            <pc:sldMk cId="506739584" sldId="522"/>
            <ac:spMk id="6" creationId="{3A2D6BF1-B2F4-F86B-C1BA-3A40E735C935}"/>
          </ac:spMkLst>
        </pc:spChg>
      </pc:sldChg>
      <pc:sldChg chg="modSp mod modNotesTx">
        <pc:chgData name="Stanford Bowman" userId="6ede3e4e1afbea80" providerId="LiveId" clId="{0645B6CA-BA37-4389-9DA1-1F7C643D5440}" dt="2024-11-15T16:54:59.415" v="21" actId="6549"/>
        <pc:sldMkLst>
          <pc:docMk/>
          <pc:sldMk cId="1278940475" sldId="523"/>
        </pc:sldMkLst>
        <pc:spChg chg="mod">
          <ac:chgData name="Stanford Bowman" userId="6ede3e4e1afbea80" providerId="LiveId" clId="{0645B6CA-BA37-4389-9DA1-1F7C643D5440}" dt="2024-11-15T16:54:59.415" v="21" actId="6549"/>
          <ac:spMkLst>
            <pc:docMk/>
            <pc:sldMk cId="1278940475" sldId="523"/>
            <ac:spMk id="5" creationId="{A84A928C-2529-1371-51BF-460A60D7F89B}"/>
          </ac:spMkLst>
        </pc:spChg>
        <pc:spChg chg="mod">
          <ac:chgData name="Stanford Bowman" userId="6ede3e4e1afbea80" providerId="LiveId" clId="{0645B6CA-BA37-4389-9DA1-1F7C643D5440}" dt="2024-11-15T16:46:32.323" v="8"/>
          <ac:spMkLst>
            <pc:docMk/>
            <pc:sldMk cId="1278940475" sldId="523"/>
            <ac:spMk id="6" creationId="{23AC8056-0680-057B-3762-C061A09AEC30}"/>
          </ac:spMkLst>
        </pc:spChg>
      </pc:sldChg>
    </pc:docChg>
  </pc:docChgLst>
  <pc:docChgLst>
    <pc:chgData name="Stanford Bowman" userId="6ede3e4e1afbea80" providerId="LiveId" clId="{FB0C95BB-D285-460B-8EBC-C613D84CF73D}"/>
    <pc:docChg chg="undo custSel modSld">
      <pc:chgData name="Stanford Bowman" userId="6ede3e4e1afbea80" providerId="LiveId" clId="{FB0C95BB-D285-460B-8EBC-C613D84CF73D}" dt="2024-11-15T16:14:35.760" v="37" actId="15"/>
      <pc:docMkLst>
        <pc:docMk/>
      </pc:docMkLst>
      <pc:sldChg chg="modSp mod modNotesTx">
        <pc:chgData name="Stanford Bowman" userId="6ede3e4e1afbea80" providerId="LiveId" clId="{FB0C95BB-D285-460B-8EBC-C613D84CF73D}" dt="2024-11-15T16:14:35.760" v="37" actId="15"/>
        <pc:sldMkLst>
          <pc:docMk/>
          <pc:sldMk cId="643777997" sldId="266"/>
        </pc:sldMkLst>
        <pc:spChg chg="mod">
          <ac:chgData name="Stanford Bowman" userId="6ede3e4e1afbea80" providerId="LiveId" clId="{FB0C95BB-D285-460B-8EBC-C613D84CF73D}" dt="2024-11-15T16:12:30.210" v="17" actId="14100"/>
          <ac:spMkLst>
            <pc:docMk/>
            <pc:sldMk cId="643777997" sldId="266"/>
            <ac:spMk id="30" creationId="{8F3CF2F6-B416-3999-CF6D-E36ECBD8BCED}"/>
          </ac:spMkLst>
        </pc:spChg>
        <pc:spChg chg="mod">
          <ac:chgData name="Stanford Bowman" userId="6ede3e4e1afbea80" providerId="LiveId" clId="{FB0C95BB-D285-460B-8EBC-C613D84CF73D}" dt="2024-11-15T16:12:22.765" v="16" actId="14100"/>
          <ac:spMkLst>
            <pc:docMk/>
            <pc:sldMk cId="643777997" sldId="266"/>
            <ac:spMk id="33" creationId="{113D0D2C-D9A0-3DBC-E9BE-8482712E1338}"/>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976AB79-C677-3DB7-78CF-9305D586148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13AB137-CEA6-0244-F12B-1ECC21172D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DC994AA-C437-4EF4-8BEF-0B832D7FA420}" type="datetimeFigureOut">
              <a:rPr lang="en-US" smtClean="0"/>
              <a:t>11/16/2024</a:t>
            </a:fld>
            <a:endParaRPr lang="en-US"/>
          </a:p>
        </p:txBody>
      </p:sp>
      <p:sp>
        <p:nvSpPr>
          <p:cNvPr id="4" name="Footer Placeholder 3">
            <a:extLst>
              <a:ext uri="{FF2B5EF4-FFF2-40B4-BE49-F238E27FC236}">
                <a16:creationId xmlns:a16="http://schemas.microsoft.com/office/drawing/2014/main" id="{0868EC96-C6CC-F2AF-D90F-143F4D20A07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Tree>
    <p:extLst>
      <p:ext uri="{BB962C8B-B14F-4D97-AF65-F5344CB8AC3E}">
        <p14:creationId xmlns:p14="http://schemas.microsoft.com/office/powerpoint/2010/main" val="34720278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B16356-3B28-4AAF-8099-7941810E2475}" type="datetimeFigureOut">
              <a:rPr lang="en-US" smtClean="0"/>
              <a:t>11/16/2024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C5DA344-5FA2-43F7-9D95-CA56C82B080A}" type="slidenum">
              <a:rPr lang="en-US" smtClean="0"/>
              <a:t>‹#›</a:t>
            </a:fld>
            <a:endParaRPr lang="en-US"/>
          </a:p>
        </p:txBody>
      </p:sp>
    </p:spTree>
    <p:extLst>
      <p:ext uri="{BB962C8B-B14F-4D97-AF65-F5344CB8AC3E}">
        <p14:creationId xmlns:p14="http://schemas.microsoft.com/office/powerpoint/2010/main" val="12557629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Promised Presence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Week of November 24</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Verse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800" b="1" i="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You have searched me, LORD, and you know me. —Psalm 139:1 NIV</a:t>
            </a:r>
          </a:p>
          <a:p>
            <a:endParaRPr lang="en-US" dirty="0"/>
          </a:p>
        </p:txBody>
      </p:sp>
      <p:sp>
        <p:nvSpPr>
          <p:cNvPr id="4" name="Slide Number Placeholder 3"/>
          <p:cNvSpPr>
            <a:spLocks noGrp="1"/>
          </p:cNvSpPr>
          <p:nvPr>
            <p:ph type="sldNum" sz="quarter" idx="5"/>
          </p:nvPr>
        </p:nvSpPr>
        <p:spPr/>
        <p:txBody>
          <a:bodyPr/>
          <a:lstStyle/>
          <a:p>
            <a:fld id="{CC5DA344-5FA2-43F7-9D95-CA56C82B080A}" type="slidenum">
              <a:rPr lang="en-US" smtClean="0"/>
              <a:t>1</a:t>
            </a:fld>
            <a:endParaRPr lang="en-US"/>
          </a:p>
        </p:txBody>
      </p:sp>
    </p:spTree>
    <p:extLst>
      <p:ext uri="{BB962C8B-B14F-4D97-AF65-F5344CB8AC3E}">
        <p14:creationId xmlns:p14="http://schemas.microsoft.com/office/powerpoint/2010/main" val="6954445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What Way Is God Omnipresent?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Psalm 139:7–12, the psalmist reflects on God’s all-encompassing presence and care for His children.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As human beings, we are limited by the boundaries of time and space. We cannot occupy two places simultaneously. God is not subject to such restrictions. He is present everywhere at once (the meaning of the adjective “omnipresent”). He is not divided like minerals that may be scattered over a wide expanse of terrain. All that is God is totally present everywhere at all times.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Psalm 139:7-12, the psalmist reflects on God's omnipresence, affirming that God is not bound by time or space like humans. While humans are limited to one place at a time, God is fully present everywhere, at all times. His presence is not fragmented but total, emphasizing His constant care for His children.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Psalm 139:7-12 emphasizes God’s omnipresence, meaning He is fully present everywhere at all times, beyond the limits of time and space.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Unlike humans, who are confined to one place at a time, God’s presence is not divided; He is totally present in every location simultaneously.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omnipresence reflects His constant, all-encompassing care for His children, ensuring that His presence is always with them.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Spirit and God’s Knowledge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 139 is a hymn of praise. The psalmist acknowledges that God’s Spirit knew him intimately. God knew his thoughts and actions, regardless of whether he was in the light of day or the depths of darkness.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While the Old Testament frequently mentions the Spirit of God, there is not a great deal of consistency about when the Spirit comes. We do find that those who experienced the Spirit included rulers, such as elders (Num. 11:25), judges (Judg. 3:10), and kings (1 Sam. 16:13). Prophets also experienced the Spirit (Ezek. 2:2). In at least one case, an artisan experienced God’s Spirit (Ex. 31:3).</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Holy Spirit was sometimes also withdrawn from people (1 Sam. 16:14). When the entirety of the Old Testament is taken into consideration, it seems that the Spirit mainly came upon selected individuals for specific jobs at those times.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139 celebrates God's intimate knowledge of the psalmist, acknowledging that God's Spirit knows his thoughts and actions in all circumstances. The Old Testament references the Spirit of God, often coming upon specific individuals such as rulers, judges, kings, and prophets, but not consistently. The Spirit was sometimes withdrawn, and generally, it was given for specific tasks or roles at certain times.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Psalm 139 affirms God’s intimate knowledge through His Spirit, knowing the psalmist’s thoughts and actions, whether in light or darkness.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Old Testament mentions the Spirit of God, but it was not always consistently present, coming upon individuals for specific roles such as rulers, judges, and prophets.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Holy Spirit was sometimes withdrawn in the Old Testament, generally coming upon select individuals for particular purposes at specific times.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CC5DA344-5FA2-43F7-9D95-CA56C82B080A}" type="slidenum">
              <a:rPr lang="en-US" smtClean="0"/>
              <a:t>10</a:t>
            </a:fld>
            <a:endParaRPr lang="en-US"/>
          </a:p>
        </p:txBody>
      </p:sp>
    </p:spTree>
    <p:extLst>
      <p:ext uri="{BB962C8B-B14F-4D97-AF65-F5344CB8AC3E}">
        <p14:creationId xmlns:p14="http://schemas.microsoft.com/office/powerpoint/2010/main" val="2065083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Metaphors of Light and Darkness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Psalm 139:11, the psalmist reflects on the impossibility of hiding from God's presence, whether in light or darkness. The metaphors of light and darkness in Scripture carry deep meanings, with light symbolizing truth, holiness, and moral purity, while darkness represents sin, ignorance, and separation from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The psalmist acknowledges that neither light nor darkness can conceal him from God’s presence, highlighting the futility of attempting to hide from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In Scripture, light symbolizes truth, holiness, and moral purity, while darkness represents sin, ignorance, and separation from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contrast between light and darkness emphasizes the difference between divine truth and the moral failures of sin and unbelief.</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Other “Gods”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psalmist contrasts the true God of Scripture with other conceptions of divinity. Pantheism equates God with creation, deism views God as remote and unconcerned, and Eastern gods are often portrayed as cruel. In contrast, the God of the Bible is personal, just, righteous, and reveals Himself through His Word and Son, making Him both knowable and incomprehensible.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Unlike pantheistic or deistic views, the God of the Bible is personal and actively involved in human life, revealing Himself through His Word and Son.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Eastern gods are often depicted as cruel and vindictive, while the God of Scripture is just, righteous, and executes judgment against sin.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God of the Bible is incomprehensible yet knowable, distinct from all other gods, and always acts with holiness and justice.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CC5DA344-5FA2-43F7-9D95-CA56C82B080A}" type="slidenum">
              <a:rPr lang="en-US" smtClean="0"/>
              <a:t>11</a:t>
            </a:fld>
            <a:endParaRPr lang="en-US"/>
          </a:p>
        </p:txBody>
      </p:sp>
    </p:spTree>
    <p:extLst>
      <p:ext uri="{BB962C8B-B14F-4D97-AF65-F5344CB8AC3E}">
        <p14:creationId xmlns:p14="http://schemas.microsoft.com/office/powerpoint/2010/main" val="27299733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89B821-3C29-01E4-69AE-89176609C2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83D3BA-525A-35DE-E85F-756ADE5F1F9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131F01-AFFA-E13D-DC8F-E8E43D1D04F6}"/>
              </a:ext>
            </a:extLst>
          </p:cNvPr>
          <p:cNvSpPr>
            <a:spLocks noGrp="1"/>
          </p:cNvSpPr>
          <p:nvPr>
            <p:ph type="body" idx="1"/>
          </p:nvPr>
        </p:nvSpPr>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139 expresses the psalmist's confidence in God’s ability to deal with evil, even as he faces dangerous foes. The psalmist reflects on God's thorough and intimate knowledge of him, acknowledging that God is aware of every action and thought. This knowledge assures the believer of accountability before God, while also comforting them with His loving awareness and protection.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The psalmist's praise arises from a dangerous situation, acknowledging that God is fully aware of all thoughts and actions, ensuring accountability for evil.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God’s omniscient knowledge reminds believers that He sees all, and His awareness serves both as a reminder of our responsibility and as a source of comfort.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psalmist marvels at the depth of God's knowledge, acknowledging that His understanding is beyond human comprehension, offering both security and awe.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a:effectLst/>
                <a:latin typeface="Calibri" panose="020F0502020204030204" pitchFamily="34" charset="0"/>
                <a:ea typeface="Aptos" panose="020B0004020202020204" pitchFamily="34" charset="0"/>
                <a:cs typeface="Times New Roman" panose="02020603050405020304" pitchFamily="18" charset="0"/>
              </a:rPr>
              <a:t>This </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song of praise seems to arise from a dangerous situation. In verse 19, the psalmist begins talking about “wicked” and “bloodthirsty” people who were his foes. These unrighteous people misused God’s name, probably by calling down curses on His faithful servants. But the psalmist is confident that God is able to deal with evil, and the psalmist expresses zeal for the Lord and His standards of virtue (vv. 19–22).</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Before the psalmist writes of any earthly peril, he describes God’s awareness of him. The Hebrew verb rendered “searched” (v. 1) can also be translated “to investigate” or “to examine thoroughly.” This intense investigation was the basis for God’s knowledge of the psalmist.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creator is aware of every thought people have and every action they perform (2 Chron. 28:9). He can objectively and fairly evaluate the actions of people because He knows everything (1 Sam. 2:3). All wisdom and counsel reside with Him (Job 12:13), and “his understanding has no limit” (Ps. 147:5). There is nothing in the universe that is hidden from God’s sight. Everything is exposed by His gaze (Heb. 4:13).</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God’s awareness of all things serves two purposes. First, everyone is accountable to God for their actions. No one will do evil and get away with it. Second, the Creator’s awareness reminds His people that He knows their circumstances and reaches out in love (Gen. 16:13).</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God’s knowledge of the psalmist was specific. Psalm 139:2 refers to when he would sit down and stand up, which points to his daily activities. Even though God is in heaven, He remained cognizant of the psalmist’s thoughts and understood his motives.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There was no doubt in the psalmist’s mind that before his mouth framed a word, the Lord was already fully aware of what the king would say (v. 4). Regardless of the dangers he might face, God went before him and after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Lord had placed His hand of blessing on the psalmist (v. 5). He admitted that God’s awareness of him was so extraordinary that it went beyond his comprehension. He was unable to fathom God’s infinite knowledge of him (v. 6).</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&gt;&lt;&gt;&lt;&gt;&lt;&gt;&lt;&gt;&lt;&gt;&lt;&gt;&lt;&gt;&lt;&gt;&lt;&lt;&gt;&lt;&gt;&lt;&gt;&lt;&gt;&lt;&gt;&lt;&gt;&lt;&gt;&lt;&gt;&lt;&gt;&lt;&gt;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a:extLst>
              <a:ext uri="{FF2B5EF4-FFF2-40B4-BE49-F238E27FC236}">
                <a16:creationId xmlns:a16="http://schemas.microsoft.com/office/drawing/2014/main" id="{B449C7CE-B3D8-6643-6350-38A177E60F0A}"/>
              </a:ext>
            </a:extLst>
          </p:cNvPr>
          <p:cNvSpPr>
            <a:spLocks noGrp="1"/>
          </p:cNvSpPr>
          <p:nvPr>
            <p:ph type="sldNum" sz="quarter" idx="5"/>
          </p:nvPr>
        </p:nvSpPr>
        <p:spPr/>
        <p:txBody>
          <a:bodyPr/>
          <a:lstStyle/>
          <a:p>
            <a:fld id="{CC5DA344-5FA2-43F7-9D95-CA56C82B080A}" type="slidenum">
              <a:rPr lang="en-US" smtClean="0"/>
              <a:t>12</a:t>
            </a:fld>
            <a:endParaRPr lang="en-US"/>
          </a:p>
        </p:txBody>
      </p:sp>
    </p:spTree>
    <p:extLst>
      <p:ext uri="{BB962C8B-B14F-4D97-AF65-F5344CB8AC3E}">
        <p14:creationId xmlns:p14="http://schemas.microsoft.com/office/powerpoint/2010/main" val="40931790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7FA12C-91DD-DF27-D36C-84F7636B67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B7F2BA-8AE9-EAB3-1FA3-260CCBF156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7407F88-0E9A-70DE-9095-8F189DF0BDE0}"/>
              </a:ext>
            </a:extLst>
          </p:cNvPr>
          <p:cNvSpPr>
            <a:spLocks noGrp="1"/>
          </p:cNvSpPr>
          <p:nvPr>
            <p:ph type="body" idx="1"/>
          </p:nvPr>
        </p:nvSpPr>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139 poetically underscores the impossibility of escaping God's presence. The psalmist contemplates fleeing to the highest heights or the deepest depths, but finds that God's reach is unavoidably present. Attempts to hide in darkness or through deception, like Adam and Eve’s, are futile. God, who sees in both light and darkness, is omnipresent, offering protection and guidance everywhere. The psalmist, like Daniel, acknowledges that God knows all hidden things.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The psalmist highlights the futility of trying to escape God’s presence, whether by ascending to the heavens or descending to the depths—God’s reach is everywhere.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Attempts to hide, whether in darkness or by fabricating concealment, are futile; God sees all and is present everywhere, offering constant protection and guidance.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Like Daniel, the psalmist affirms that God knows all things, even those hidden in darkness, and His omnipresence is a source of comfort and awe for believers.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In poetic fashion, the psalmist highlights the impossibility of escaping God’s presence. He describes the futility of trying to flee from God by going to heaven or the realm of the dead. It’s as if he were saying, “If I ascended as high as I could, or descended to the lowest possible depth, I could never escape Your reach.”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Suppose the poet made the rising sun his chariot and raced to the utmost reach of the western horizon (v. 9)? Even if he could somehow settle down on the other side of the Mediterranean Sea (which lies west of Israel), the Lord would still be there to afford support every hour of every day (v. 10). Unlike the idols of surrounding nations, God is fully present to protect and guide His people on every point of every map.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psalmist describes another means of escape: hiding (vv. 11–12). He envisions a situation in which the “darkness” would obscure his presence like a thick piece of fabric would cover a person’s body. He also imagined asking the “light” of day to suddenly change into “night” all around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Adam and Eve, after transgressing God’s directive, tried to conceal themselves from Him. They sewed fig leaves together in an attempt to cover their nakedness. When the cool evening breeze began to blow, they sensed God’s presence within Eden and tried to hide from Him among the trees (Gen. 3:7–8). None of their efforts succeeded.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psalmist dismisses all attempts at escape. He discerned that the creator God could see in darkness as well as in light. We cannot escape God. Once we have recognized the futility of any attempt to evade and escape, we can begin to accept that God is everywhere, just as we can joyfully accept that He knows everything about 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Daniel, while in exile in Babylon, affirmed a similar truth. In an expression of praise, he declared that God unveiled realities that were “deep and hidden” (Dan. 2:22). God knows everything that is hidden in “darkness,” even though the infinitely glorious “light” of heaven blazed all around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a:extLst>
              <a:ext uri="{FF2B5EF4-FFF2-40B4-BE49-F238E27FC236}">
                <a16:creationId xmlns:a16="http://schemas.microsoft.com/office/drawing/2014/main" id="{F65C6AF3-006A-AE3A-DD73-527B8ED76F52}"/>
              </a:ext>
            </a:extLst>
          </p:cNvPr>
          <p:cNvSpPr>
            <a:spLocks noGrp="1"/>
          </p:cNvSpPr>
          <p:nvPr>
            <p:ph type="sldNum" sz="quarter" idx="5"/>
          </p:nvPr>
        </p:nvSpPr>
        <p:spPr/>
        <p:txBody>
          <a:bodyPr/>
          <a:lstStyle/>
          <a:p>
            <a:fld id="{CC5DA344-5FA2-43F7-9D95-CA56C82B080A}" type="slidenum">
              <a:rPr lang="en-US" smtClean="0"/>
              <a:t>13</a:t>
            </a:fld>
            <a:endParaRPr lang="en-US"/>
          </a:p>
        </p:txBody>
      </p:sp>
    </p:spTree>
    <p:extLst>
      <p:ext uri="{BB962C8B-B14F-4D97-AF65-F5344CB8AC3E}">
        <p14:creationId xmlns:p14="http://schemas.microsoft.com/office/powerpoint/2010/main" val="35878882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8B9E20-82F0-1C9E-260E-AA81B9B2B3C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57ABEB-45B6-F5CC-F374-2B3FDA745B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925F75A-FFFA-303D-B5AB-351522544431}"/>
              </a:ext>
            </a:extLst>
          </p:cNvPr>
          <p:cNvSpPr>
            <a:spLocks noGrp="1"/>
          </p:cNvSpPr>
          <p:nvPr>
            <p:ph type="body" idx="1"/>
          </p:nvPr>
        </p:nvSpPr>
        <p:spPr/>
        <p:txBody>
          <a:bodyPr/>
          <a:lstStyle/>
          <a:p>
            <a:pPr marL="0" marR="0">
              <a:lnSpc>
                <a:spcPct val="107000"/>
              </a:lnSpc>
              <a:spcAft>
                <a:spcPts val="800"/>
              </a:spcAft>
              <a:tabLst>
                <a:tab pos="74295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Bible Application: </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Understand the power of our ever present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promise of being ever-present brings peace, knowing He will never leave or forsake us, providing comfort even in times of mistakes or hardship. His name, Jehovah-</a:t>
            </a:r>
            <a:r>
              <a:rPr lang="en-US" sz="1800" b="1" kern="100" dirty="0" err="1">
                <a:effectLst/>
                <a:latin typeface="Calibri" panose="020F0502020204030204" pitchFamily="34" charset="0"/>
                <a:ea typeface="Aptos" panose="020B0004020202020204" pitchFamily="34" charset="0"/>
                <a:cs typeface="Times New Roman" panose="02020603050405020304" pitchFamily="18" charset="0"/>
              </a:rPr>
              <a:t>Shamman</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affirms His constant presence. Unlike earthly parents who may abandon, God’s love and commitment are unwavering. His everlasting love is illustrated by Jeremiah’s words and serves as a source of hope.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a:extLst>
              <a:ext uri="{FF2B5EF4-FFF2-40B4-BE49-F238E27FC236}">
                <a16:creationId xmlns:a16="http://schemas.microsoft.com/office/drawing/2014/main" id="{C804782E-C3CA-ABE9-CC0F-687D34853B1B}"/>
              </a:ext>
            </a:extLst>
          </p:cNvPr>
          <p:cNvSpPr>
            <a:spLocks noGrp="1"/>
          </p:cNvSpPr>
          <p:nvPr>
            <p:ph type="sldNum" sz="quarter" idx="5"/>
          </p:nvPr>
        </p:nvSpPr>
        <p:spPr/>
        <p:txBody>
          <a:bodyPr/>
          <a:lstStyle/>
          <a:p>
            <a:fld id="{CC5DA344-5FA2-43F7-9D95-CA56C82B080A}" type="slidenum">
              <a:rPr lang="en-US" smtClean="0"/>
              <a:t>14</a:t>
            </a:fld>
            <a:endParaRPr lang="en-US"/>
          </a:p>
        </p:txBody>
      </p:sp>
    </p:spTree>
    <p:extLst>
      <p:ext uri="{BB962C8B-B14F-4D97-AF65-F5344CB8AC3E}">
        <p14:creationId xmlns:p14="http://schemas.microsoft.com/office/powerpoint/2010/main" val="37496875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416691-D168-EF20-DB41-FEFB48E3E9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32A986-632F-A3B2-28D1-5AEC4ECA7AC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FE85294-6E3D-AE8D-0A5D-35E717095E96}"/>
              </a:ext>
            </a:extLst>
          </p:cNvPr>
          <p:cNvSpPr>
            <a:spLocks noGrp="1"/>
          </p:cNvSpPr>
          <p:nvPr>
            <p:ph type="body" idx="1"/>
          </p:nvPr>
        </p:nvSpPr>
        <p:spPr/>
        <p:txBody>
          <a:bodyPr/>
          <a:lstStyle/>
          <a:p>
            <a:pPr marL="0" marR="0">
              <a:lnSpc>
                <a:spcPct val="107000"/>
              </a:lnSpc>
              <a:spcAft>
                <a:spcPts val="800"/>
              </a:spcAft>
            </a:pPr>
            <a:r>
              <a:rPr lang="en-US" sz="1200" b="1" kern="100" dirty="0">
                <a:effectLst/>
                <a:latin typeface="Calibri" panose="020F0502020204030204" pitchFamily="34" charset="0"/>
                <a:ea typeface="Aptos" panose="020B0004020202020204" pitchFamily="34" charset="0"/>
                <a:cs typeface="Times New Roman" panose="02020603050405020304" pitchFamily="18" charset="0"/>
              </a:rPr>
              <a:t>10. </a:t>
            </a:r>
            <a:r>
              <a:rPr lang="en-US" sz="1200" b="1" i="1" kern="100" dirty="0">
                <a:effectLst/>
                <a:latin typeface="Calibri" panose="020F0502020204030204" pitchFamily="34" charset="0"/>
                <a:ea typeface="Aptos" panose="020B0004020202020204" pitchFamily="34" charset="0"/>
                <a:cs typeface="Times New Roman" panose="02020603050405020304" pitchFamily="18" charset="0"/>
              </a:rPr>
              <a:t>How does it make you feel knowing that God is ever-present?</a:t>
            </a:r>
            <a:endParaRPr lang="en-US" sz="12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2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200" b="1" kern="100" dirty="0">
                <a:effectLst/>
                <a:latin typeface="Calibri" panose="020F0502020204030204" pitchFamily="34" charset="0"/>
                <a:ea typeface="Aptos" panose="020B0004020202020204" pitchFamily="34" charset="0"/>
                <a:cs typeface="Times New Roman" panose="02020603050405020304" pitchFamily="18" charset="0"/>
              </a:rPr>
              <a:t>Knowing that God is ever-present brings comfort and peace, as it assures me that I am never truly alone, no matter the circumstances.</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2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200" b="1" kern="100" dirty="0">
                <a:effectLst/>
                <a:latin typeface="Calibri" panose="020F0502020204030204" pitchFamily="34" charset="0"/>
                <a:ea typeface="Aptos" panose="020B0004020202020204" pitchFamily="34" charset="0"/>
                <a:cs typeface="Times New Roman" panose="02020603050405020304" pitchFamily="18" charset="0"/>
              </a:rPr>
              <a:t>11. </a:t>
            </a:r>
            <a:r>
              <a:rPr lang="en-US" sz="1200" b="1" i="1" kern="100" dirty="0">
                <a:effectLst/>
                <a:latin typeface="Calibri" panose="020F0502020204030204" pitchFamily="34" charset="0"/>
                <a:ea typeface="Aptos" panose="020B0004020202020204" pitchFamily="34" charset="0"/>
                <a:cs typeface="Times New Roman" panose="02020603050405020304" pitchFamily="18" charset="0"/>
              </a:rPr>
              <a:t>What disadvantages do you see if God is ever-present with us?</a:t>
            </a:r>
            <a:endParaRPr lang="en-US" sz="12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indent="0" algn="l" defTabSz="914400" rtl="0" eaLnBrk="1" fontAlgn="auto" latinLnBrk="0" hangingPunct="1">
              <a:lnSpc>
                <a:spcPct val="107000"/>
              </a:lnSpc>
              <a:spcBef>
                <a:spcPts val="0"/>
              </a:spcBef>
              <a:spcAft>
                <a:spcPts val="800"/>
              </a:spcAft>
              <a:buClrTx/>
              <a:buSzTx/>
              <a:buFontTx/>
              <a:buNone/>
              <a:tabLst/>
              <a:defRPr/>
            </a:pPr>
            <a:r>
              <a:rPr lang="en-US" sz="12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200" b="1" kern="100" dirty="0">
                <a:effectLst/>
                <a:latin typeface="Calibri" panose="020F0502020204030204" pitchFamily="34" charset="0"/>
                <a:ea typeface="Aptos" panose="020B0004020202020204" pitchFamily="34" charset="0"/>
                <a:cs typeface="Times New Roman" panose="02020603050405020304" pitchFamily="18" charset="0"/>
              </a:rPr>
              <a:t>The potential disadvantage of God’s ever-presence might be the discomfort of knowing He witnesses all thoughts, actions, and motives, leaving no room for hidden sins or distractions.</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200" b="1" kern="100" dirty="0">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 12. </a:t>
            </a:r>
            <a:r>
              <a:rPr lang="en-US" sz="1200" b="1" i="1" kern="100" dirty="0">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How do you feel if you add your name to Jeremiah 31:3 (i.e., “I have loved Grace with an everlasting love”)?</a:t>
            </a:r>
            <a:endParaRPr lang="en-US" sz="1200" b="1" kern="100"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2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200" b="1" kern="100" dirty="0">
                <a:effectLst/>
                <a:latin typeface="Calibri" panose="020F0502020204030204" pitchFamily="34" charset="0"/>
                <a:ea typeface="Aptos" panose="020B0004020202020204" pitchFamily="34" charset="0"/>
                <a:cs typeface="Times New Roman" panose="02020603050405020304" pitchFamily="18" charset="0"/>
              </a:rPr>
              <a:t>Adding my name to Jeremiah 31:3 fills me with profound love and assurance, reminding me that I am cherished by an eternal and unshakable love.</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a:extLst>
              <a:ext uri="{FF2B5EF4-FFF2-40B4-BE49-F238E27FC236}">
                <a16:creationId xmlns:a16="http://schemas.microsoft.com/office/drawing/2014/main" id="{0473BD73-73C9-F39D-50E9-EA1AE5251A68}"/>
              </a:ext>
            </a:extLst>
          </p:cNvPr>
          <p:cNvSpPr>
            <a:spLocks noGrp="1"/>
          </p:cNvSpPr>
          <p:nvPr>
            <p:ph type="sldNum" sz="quarter" idx="5"/>
          </p:nvPr>
        </p:nvSpPr>
        <p:spPr/>
        <p:txBody>
          <a:bodyPr/>
          <a:lstStyle/>
          <a:p>
            <a:fld id="{CC5DA344-5FA2-43F7-9D95-CA56C82B080A}" type="slidenum">
              <a:rPr lang="en-US" smtClean="0"/>
              <a:t>15</a:t>
            </a:fld>
            <a:endParaRPr lang="en-US"/>
          </a:p>
        </p:txBody>
      </p:sp>
    </p:spTree>
    <p:extLst>
      <p:ext uri="{BB962C8B-B14F-4D97-AF65-F5344CB8AC3E}">
        <p14:creationId xmlns:p14="http://schemas.microsoft.com/office/powerpoint/2010/main" val="31544054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1CE193-0BCA-773C-75A9-4B09927C422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03E0A31-0E93-7C99-8173-B1919CE235E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36225D4-FB9A-7705-B2AF-D2E2988AA027}"/>
              </a:ext>
            </a:extLst>
          </p:cNvPr>
          <p:cNvSpPr>
            <a:spLocks noGrp="1"/>
          </p:cNvSpPr>
          <p:nvPr>
            <p:ph type="body" idx="1"/>
          </p:nvPr>
        </p:nvSpPr>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Conclusion</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omnipresence and omniscience provide comfort to believers, reassuring them of His constant involvement in creation. David’s acknowledgment of God’s limitless knowledge highlights the comfort and unease that can arise from understanding God’s vastness. Regardless of how we feel, we are encouraged to seek to know God more, praising Him and bringing our anxieties before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omnipresence ensures He is with us, even in unexplored or distant places like Mars, offering security and salvation to believers.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David’s recognition of God's incomprehensible knowledge shows that, while God's presence may be overwhelming, it also provides comfort and guidance.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Regardless of feelings of unease or comfort, we are encouraged to seek God’s help, praise, and understanding in our journey with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a:extLst>
              <a:ext uri="{FF2B5EF4-FFF2-40B4-BE49-F238E27FC236}">
                <a16:creationId xmlns:a16="http://schemas.microsoft.com/office/drawing/2014/main" id="{E980E24D-EEB6-2BD9-F501-826DC382AAFC}"/>
              </a:ext>
            </a:extLst>
          </p:cNvPr>
          <p:cNvSpPr>
            <a:spLocks noGrp="1"/>
          </p:cNvSpPr>
          <p:nvPr>
            <p:ph type="sldNum" sz="quarter" idx="5"/>
          </p:nvPr>
        </p:nvSpPr>
        <p:spPr/>
        <p:txBody>
          <a:bodyPr/>
          <a:lstStyle/>
          <a:p>
            <a:fld id="{CC5DA344-5FA2-43F7-9D95-CA56C82B080A}" type="slidenum">
              <a:rPr lang="en-US" smtClean="0"/>
              <a:t>16</a:t>
            </a:fld>
            <a:endParaRPr lang="en-US"/>
          </a:p>
        </p:txBody>
      </p:sp>
    </p:spTree>
    <p:extLst>
      <p:ext uri="{BB962C8B-B14F-4D97-AF65-F5344CB8AC3E}">
        <p14:creationId xmlns:p14="http://schemas.microsoft.com/office/powerpoint/2010/main" val="33677589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good news is that we are chosen, loved, and cherished by our Creator, who is always present and attentive to our needs. In the face of negativity and doubt, it’s important to remain in awe of God’s constant love and presence. God knows us intimately, down to the very details, and we are worthy of His attention and care.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Despite the negativity around us, we should celebrate the truth that God’s love and presence are always with us, providing comfort and assurance.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God knows us deeply, even the smallest details of our lives, offering us peace and confidence in our worth.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We are chosen and valued by God, deserving of His attention and care at all times.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CC5DA344-5FA2-43F7-9D95-CA56C82B080A}" type="slidenum">
              <a:rPr lang="en-US" smtClean="0"/>
              <a:t>17</a:t>
            </a:fld>
            <a:endParaRPr lang="en-US"/>
          </a:p>
        </p:txBody>
      </p:sp>
    </p:spTree>
    <p:extLst>
      <p:ext uri="{BB962C8B-B14F-4D97-AF65-F5344CB8AC3E}">
        <p14:creationId xmlns:p14="http://schemas.microsoft.com/office/powerpoint/2010/main" val="17414710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C5DA344-5FA2-43F7-9D95-CA56C82B080A}" type="slidenum">
              <a:rPr lang="en-US" smtClean="0"/>
              <a:t>18</a:t>
            </a:fld>
            <a:endParaRPr lang="en-US"/>
          </a:p>
        </p:txBody>
      </p:sp>
    </p:spTree>
    <p:extLst>
      <p:ext uri="{BB962C8B-B14F-4D97-AF65-F5344CB8AC3E}">
        <p14:creationId xmlns:p14="http://schemas.microsoft.com/office/powerpoint/2010/main" val="29744152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1B57F0-73E2-C71A-DB7C-62820EC0A6B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815269-0D03-9B5F-0DEA-E78AF03F8FE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FA9F08-939E-2E7B-6167-8A6DDFFFE011}"/>
              </a:ext>
            </a:extLst>
          </p:cNvPr>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LORD KNOWS EVERYTHING ABOUT 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4. Which aspects of the psalmist’s life did God know about?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 139:1–2 indicates that the Creator knew every aspect of the psalmist’s life. This included his movements throughout the day, such as when he sat down and when he stood up. No facet of his earthly existence was outside of God’s sight.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5. How extensive was God’s knowledge of what the psalmist said?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knew everything the psalmist said. Whether it was his past utterances, current statements, or future declarations—none of them escaped God’s attention (v. 4).</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6. How did the psalmist respond to the fact that God knew everything about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psalmist admitted that he was powerless to fully grasp God’s ability to intimately know about him. It was too deep for him to perceive (v. 6).</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848995" algn="l"/>
              </a:tabLs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991AEE42-912E-9593-684B-CB94AEC727A0}"/>
              </a:ext>
            </a:extLst>
          </p:cNvPr>
          <p:cNvSpPr>
            <a:spLocks noGrp="1"/>
          </p:cNvSpPr>
          <p:nvPr>
            <p:ph type="sldNum" sz="quarter" idx="5"/>
          </p:nvPr>
        </p:nvSpPr>
        <p:spPr/>
        <p:txBody>
          <a:bodyPr/>
          <a:lstStyle/>
          <a:p>
            <a:fld id="{CC5DA344-5FA2-43F7-9D95-CA56C82B080A}" type="slidenum">
              <a:rPr lang="en-US" smtClean="0"/>
              <a:t>19</a:t>
            </a:fld>
            <a:endParaRPr lang="en-US"/>
          </a:p>
        </p:txBody>
      </p:sp>
    </p:spTree>
    <p:extLst>
      <p:ext uri="{BB962C8B-B14F-4D97-AF65-F5344CB8AC3E}">
        <p14:creationId xmlns:p14="http://schemas.microsoft.com/office/powerpoint/2010/main" val="37739378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E3C730-D9C7-60D9-A9B2-1C455C994DD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A4EADD-37F8-2B6D-3D50-5A04169FBE6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6406F8-DCFC-E91F-D71B-EFFEF9ACB820}"/>
              </a:ext>
            </a:extLst>
          </p:cNvPr>
          <p:cNvSpPr>
            <a:spLocks noGrp="1"/>
          </p:cNvSpPr>
          <p:nvPr>
            <p:ph type="body" idx="1"/>
          </p:nvPr>
        </p:nvSpPr>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Prayer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All-knowing and all-present God, we lift our hearts to You. May we take comfort in knowing that You are always with us and will never be surprised by anything we think, say, or do. Help us glorify You in all things so that Your presence and knowledge are a comfort and not a warning to us. We pray in Jesus’ name. Amen.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Thought to Remember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Take comfort in God’s unsurpassed knowledge and presence.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a:extLst>
              <a:ext uri="{FF2B5EF4-FFF2-40B4-BE49-F238E27FC236}">
                <a16:creationId xmlns:a16="http://schemas.microsoft.com/office/drawing/2014/main" id="{75BA17FF-1DF8-8BB0-9AB7-3184962603E9}"/>
              </a:ext>
            </a:extLst>
          </p:cNvPr>
          <p:cNvSpPr>
            <a:spLocks noGrp="1"/>
          </p:cNvSpPr>
          <p:nvPr>
            <p:ph type="sldNum" sz="quarter" idx="5"/>
          </p:nvPr>
        </p:nvSpPr>
        <p:spPr/>
        <p:txBody>
          <a:bodyPr/>
          <a:lstStyle/>
          <a:p>
            <a:fld id="{CC5DA344-5FA2-43F7-9D95-CA56C82B080A}" type="slidenum">
              <a:rPr lang="en-US" smtClean="0"/>
              <a:t>2</a:t>
            </a:fld>
            <a:endParaRPr lang="en-US"/>
          </a:p>
        </p:txBody>
      </p:sp>
    </p:spTree>
    <p:extLst>
      <p:ext uri="{BB962C8B-B14F-4D97-AF65-F5344CB8AC3E}">
        <p14:creationId xmlns:p14="http://schemas.microsoft.com/office/powerpoint/2010/main" val="3008951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129DC2-88B3-AB6F-FDAB-EE8665A9EB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20FABFA-FFFC-6DCC-EC64-79335CDB1F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8BC6547-BE55-330A-17A0-A1A9C31E188B}"/>
              </a:ext>
            </a:extLst>
          </p:cNvPr>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SPIRIT OF THE LORD IS PRESENT EVERYWHERE</a:t>
            </a: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7. What did David intuitively realize about the Spirit’s presence?</a:t>
            </a: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psalmist recognized that the Spirit of God was not bound by space and time. At any given moment, the Spirit knew immediately where the psalmist was and what he was doing (v. 7).</a:t>
            </a: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8. Where could David go to get away from the Spirit’s presence?</a:t>
            </a: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There was no place on earth or in the heavens where the psalmist could hide from God’s Spirit. Even the farthest reaches of the universe could not conceal his presence from the Spirit (vv. 8–10).</a:t>
            </a: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9. What was comforting to David about the Spirit’s all encompassing presence?</a:t>
            </a: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psalmist discerned that he was never alone because of the Spirit’s presence. The Spirit would always be there to protect and provide for him, as well as “guide” (v. 10), uphold, and help him.</a:t>
            </a: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p>
        </p:txBody>
      </p:sp>
      <p:sp>
        <p:nvSpPr>
          <p:cNvPr id="4" name="Slide Number Placeholder 3">
            <a:extLst>
              <a:ext uri="{FF2B5EF4-FFF2-40B4-BE49-F238E27FC236}">
                <a16:creationId xmlns:a16="http://schemas.microsoft.com/office/drawing/2014/main" id="{486E9A83-2C50-38C5-EA22-E8256EE796A6}"/>
              </a:ext>
            </a:extLst>
          </p:cNvPr>
          <p:cNvSpPr>
            <a:spLocks noGrp="1"/>
          </p:cNvSpPr>
          <p:nvPr>
            <p:ph type="sldNum" sz="quarter" idx="5"/>
          </p:nvPr>
        </p:nvSpPr>
        <p:spPr/>
        <p:txBody>
          <a:bodyPr/>
          <a:lstStyle/>
          <a:p>
            <a:fld id="{CC5DA344-5FA2-43F7-9D95-CA56C82B080A}" type="slidenum">
              <a:rPr lang="en-US" smtClean="0"/>
              <a:t>20</a:t>
            </a:fld>
            <a:endParaRPr lang="en-US"/>
          </a:p>
        </p:txBody>
      </p:sp>
    </p:spTree>
    <p:extLst>
      <p:ext uri="{BB962C8B-B14F-4D97-AF65-F5344CB8AC3E}">
        <p14:creationId xmlns:p14="http://schemas.microsoft.com/office/powerpoint/2010/main" val="65306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186D4F-B61A-4626-A186-EAF4D96EFB5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0FD8DB-8BB6-5DC0-89FF-FDE27E4C21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C50D178-CA33-F11A-A333-2639057DBD0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1C13891-A82C-3385-98F6-DDD65CA5E529}"/>
              </a:ext>
            </a:extLst>
          </p:cNvPr>
          <p:cNvSpPr>
            <a:spLocks noGrp="1"/>
          </p:cNvSpPr>
          <p:nvPr>
            <p:ph type="sldNum" sz="quarter" idx="5"/>
          </p:nvPr>
        </p:nvSpPr>
        <p:spPr/>
        <p:txBody>
          <a:bodyPr/>
          <a:lstStyle/>
          <a:p>
            <a:fld id="{CC5DA344-5FA2-43F7-9D95-CA56C82B080A}" type="slidenum">
              <a:rPr lang="en-US" smtClean="0"/>
              <a:t>21</a:t>
            </a:fld>
            <a:endParaRPr lang="en-US"/>
          </a:p>
        </p:txBody>
      </p:sp>
    </p:spTree>
    <p:extLst>
      <p:ext uri="{BB962C8B-B14F-4D97-AF65-F5344CB8AC3E}">
        <p14:creationId xmlns:p14="http://schemas.microsoft.com/office/powerpoint/2010/main" val="2976778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Lord Knows Everything about Us - Psalm 139:1–6 KJV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Spirit of the Lord Is Present Everywhere - Psalm 139:7–12 KJV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a:p>
            <a:endParaRPr lang="en-US" dirty="0"/>
          </a:p>
          <a:p>
            <a:r>
              <a:rPr lang="en-US" b="1" dirty="0"/>
              <a:t>&lt;&gt;&lt;&gt;&lt;&gt;&lt;&gt;&lt;&gt;&lt;&gt;&lt;&gt;&lt;</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 Detailed Treatise on Psalm 139: God's Omniscience and Omnipresence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139 is a profound expression of the psalmist's understanding of God's all-knowing nature and ever-present spirit. It highlights the depth of God's relationship with His creation and the comfort that comes from knowing that God is aware of every detail of our lives. This treatise explores seven key lessons learned from Psalm 139, emphasizing the significance of God’s knowledge and presence in our lives.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1. God’s Comprehensive Knowledge of 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139 begins by acknowledging that God has "searched" and "known" the psalmist intimately. The Hebrew word used for "searched" implies a thorough investigation, similar to a miner digging deep into the earth. This means that God doesn’t just know us superficially—He knows us deeply, understanding every thought, action, and motive.</a:t>
            </a:r>
            <a:endParaRPr lang="en-US" sz="1800" b="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Lesson: God’s knowledge of us is complete. He knows our sitting down and rising up, our hidden thoughts, and our unspoken words. This intimate awareness underscores that no part of our lives is hidden from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Application: We should live transparently, knowing that God sees everything we do and say. His awareness serves as both a comfort and a reminder to live righteously.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2. The Omniscience of God: He Knows Our Thoughts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psalmist marvels at the fact that God perceives thoughts from afar. Even before a word is on our tongues, the Lord knows it completely. This truth highlights the omniscience of God—His ability to know everything that is happening, even before it occurs.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Lesson: God’s omniscience means that He knows our needs and prayers before we even utter them. He understands our hearts better than we do ourselves.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Application: Trust in God’s perfect understanding of our situations. Even when we cannot articulate our struggles, God knows our hearts and the desires within them.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3. God’s Ever-Present Guidance and Protection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verses 5 and 6, the psalmist acknowledges God’s protective presence. He says, "You hem me in behind and before, and lay your hand upon me." This imagery suggests that God surrounds us with His protection, guiding us and preventing harm.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Lesson: God is actively involved in guiding us and ensuring our safety. His presence is not passive but an active form of care and protection.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Application: We can rest in the assurance that God’s hand is upon us, guiding our steps even in uncertain times. His presence offers comfort and security, especially when we face challenges.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4. The Impossibility of Escaping God’s Presence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psalmist poetically describes the futility of attempting to flee from God’s spirit. Whether he ascends to heaven or makes his bed in the depths, God is there. This speaks to the omnipresence of God—His presence everywhere at all times.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Lesson: There is no place in the universe where God is not present. He is with us in our highest moments of joy and our deepest moments of despair.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Application: Embrace the reality of God’s omnipresence as a source of comfort. We are never truly alone, no matter where we go or what we experience.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5. God’s Spirit Provides Comfort in the Darkest Moments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psalmist reflects on how even the darkness cannot hide him from God. For God, "the night shines as the day." This metaphor illustrates that God’s presence is not hindered by physical or spiritual darkness.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Lesson: Darkness, whether literal or symbolic of difficult times, cannot obscure God’s presence. He sees us clearly and is with us, even when we feel lost or afraid.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Application: In moments of fear or uncertainty, remember that God’s light shines through the darkest situations. He is our guide and source of hope, illuminating our path.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6. The Awe-Inspiring Nature of God’s Knowledge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psalmist admits that the knowledge of God is "too wonderful" and "too lofty" to attain. He is overwhelmed by the depth and breadth of God’s understanding. This reaction underscores the mystery and magnificence of God’s wisdom.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Lesson: God’s infinite knowledge is beyond human comprehension. His wisdom encompasses all things, past, present, and future, and His understanding is perfect.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Application: Approach God with humility and reverence. His omniscience should inspire awe and worship, recognizing that He knows far more than we can ever understand.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7. The Comfort of God’s Unfailing Presence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Finally, the psalmist reflects on the comfort that comes from knowing that God is always there. God’s presence is not like the impersonal deities of pagan religions; instead, He is an intimate, caring God who knows us deeply and remains with us always.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Lesson: God’s presence is a constant source of comfort and assurance. He never abandons us, and His commitment to us is eternal.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Application: Live with the awareness of God’s closeness. His presence should give us the courage to face life’s challenges and the peace to rest in His love.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Conclusion: Standing in Awe of God’s Omniscience and Omnipresence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139 teaches us that God’s knowledge and presence are all-encompassing. He knows us intimately, guides us lovingly, and is with us in every situation. This psalm is a powerful reminder that we cannot escape God’s gaze, but neither can we escape His care. In moments of joy and in times of trial, we can take comfort in knowing that our Creator is always with us, guiding us with His loving hand. Let us remain in awe of His infinite wisdom and His ever-present spirit, trusting that He sees, knows, and cares for us completely.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May we find solace in His omniscience and rejoice in His presence, knowing that He is the shepherd who never leaves His flock.</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b="1" dirty="0"/>
          </a:p>
        </p:txBody>
      </p:sp>
      <p:sp>
        <p:nvSpPr>
          <p:cNvPr id="4" name="Slide Number Placeholder 3"/>
          <p:cNvSpPr>
            <a:spLocks noGrp="1"/>
          </p:cNvSpPr>
          <p:nvPr>
            <p:ph type="sldNum" sz="quarter" idx="5"/>
          </p:nvPr>
        </p:nvSpPr>
        <p:spPr/>
        <p:txBody>
          <a:bodyPr/>
          <a:lstStyle/>
          <a:p>
            <a:fld id="{CC5DA344-5FA2-43F7-9D95-CA56C82B080A}" type="slidenum">
              <a:rPr lang="en-US" smtClean="0"/>
              <a:t>3</a:t>
            </a:fld>
            <a:endParaRPr lang="en-US"/>
          </a:p>
        </p:txBody>
      </p:sp>
    </p:spTree>
    <p:extLst>
      <p:ext uri="{BB962C8B-B14F-4D97-AF65-F5344CB8AC3E}">
        <p14:creationId xmlns:p14="http://schemas.microsoft.com/office/powerpoint/2010/main" val="3727634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While technology has expanded global connectivity, it also underscores human limitations. With around 4 million cities worldwide and vast uninhabited regions, fully exploring even one country is unachievable. Humanity’s reach is further limited by the vast, largely unexplored space and ocean depths. These constraints highlight how small our world is in comparison, and the psalmist provides wisdom on embracing our limitations and recognizing God's limitless presence.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Human knowledge and exploration are limited despite technological progress, emphasizing the vastness of creation and the need for humility before God’s omniscience.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Human exploration is limited, even with advanced technology; our knowledge of the world remains incomplete.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vastness of creation, including space and ocean depths, reminds us of our finite reach and understanding.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omnipresence surpasses our limited experiences, inviting us to trust in His infinite wisdom and care.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CC5DA344-5FA2-43F7-9D95-CA56C82B080A}" type="slidenum">
              <a:rPr lang="en-US" smtClean="0"/>
              <a:t>4</a:t>
            </a:fld>
            <a:endParaRPr lang="en-US"/>
          </a:p>
        </p:txBody>
      </p:sp>
    </p:spTree>
    <p:extLst>
      <p:ext uri="{BB962C8B-B14F-4D97-AF65-F5344CB8AC3E}">
        <p14:creationId xmlns:p14="http://schemas.microsoft.com/office/powerpoint/2010/main" val="12330452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Matthew 1:18–23 — God Is with Us through Christ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recounts the miraculous conception of Jesus. Mary, found to be with child by the Holy Spirit, is supported by Joseph, who receives divine reassurance in a dream. The prophecy of Isaiah 7:14 is fulfilled: Jesus is called Emmanuel, meaning "God with us." This highlights God’s plan for salvation and His presence among humanity through Jesus. It underscores the divine purpose of Jesus' birth to redeem and dwell with His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Exodus 33:12–23 — My Presence Will Go with You</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Moses asks God for reassurance of His presence as Israel’s leader. God promises His presence will go with Moses and provide rest. Moses pleads to see God’s glory, and God reveals His goodness but shields Moses from His full glory, as no human can see God’s face and live. This encounter emphasizes God’s intimate relationship with Moses and His grace in revealing His nature, while also illustrating the reverence due to His holiness.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Exodus 34:1–9 — A Glimpse of the Merciful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instructs Moses to chisel two new stone tablets after Israel’s sin with the golden calf. God reveals His name and nature, proclaiming His mercy, grace, patience, and steadfast love. Moses bows in worship, asking God to forgive Israel and accept them as His people despite their disobedience. This passage highlights God’s mercy and covenant faithfulness, showing His willingness to forgive and renew the relationship even after Israel's rebellion.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Psalm 16 — Complete Joy in God’s Presence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16 is a declaration of trust and joy in God. The psalmist praises God for His guidance, protection, and provision, finding contentment and security in God alone. The psalm ends with the assurance of eternal joy and pleasures in God’s presence. It foreshadows Christ’s resurrection (Acts 2:25-28), emphasizing that true joy and life are found in God’s presence and His eternal promises.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Matthew 18:15–20 — Where Two or Three Are Gathered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instructs His followers on resolving conflicts within the church. If a member sins, efforts should be made privately to restore them, then with witnesses, and finally involving the church if necessary. Jesus assures that whatever is agreed upon in prayer, in alignment with God’s will, will be honored. His promise that He is present where two or three gather in His name highlights the power of community and unity in His presence.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Matthew 28:16–20 — I Am with You Always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this Great Commission, Jesus commands His disciples to make disciples of all nations, baptizing them and teaching them to obey His teachings. He assures them of His continuous presence until the end of the age. This passage emphasizes Jesus’ authority, the call to evangelism, and the promise of His eternal companionship, affirming that believers are never alone in their mission.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Psalm 139:1–12 — God Searches and Knows 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psalm highlights God’s omniscience and omnipresence. The psalmist acknowledges that God knows every action, thought, and word even before it is spoken. There is no place one can hide from God’s presence; He is everywhere. Whether in the highest heavens or the depths of the earth, God’s hand guides and holds us. This passage emphasizes God’s intimate knowledge and constant presence, offering comfort and awe at His comprehensive care.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CC5DA344-5FA2-43F7-9D95-CA56C82B080A}" type="slidenum">
              <a:rPr lang="en-US" smtClean="0"/>
              <a:t>5</a:t>
            </a:fld>
            <a:endParaRPr lang="en-US"/>
          </a:p>
        </p:txBody>
      </p:sp>
    </p:spTree>
    <p:extLst>
      <p:ext uri="{BB962C8B-B14F-4D97-AF65-F5344CB8AC3E}">
        <p14:creationId xmlns:p14="http://schemas.microsoft.com/office/powerpoint/2010/main" val="4658523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Is Present—</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biblical depiction of God contrasts sharply with pagan deities. Unlike distant, wrathful gods, Israel’s God is personal, present, and actively involved in His creation. God existed before time, brought the universe into being, and remains intimately engaged with everything and everyone. His continuous, loving presence signifies an enduring relationship with His people, underscoring His unique role as Creator and Sustainer.</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the distant nature of pagan gods.</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is a personal, ever-present Creator who oversees and engages intimately with His creation, contrasting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Takeaways</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 existed before creation and actively orders and sustains the universe.</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Unlike impersonal pagan gods, the true God maintains an intimate relationship with His people.</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continuous presence reassures believers of His unceasing care and oversight.</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&lt;&gt;&lt;&gt;&lt;&gt;&lt;&gt;&lt;&gt;&lt;&gt;&lt;&gt;&lt;&gt;&lt;&gt;&lt;&gt;&lt;</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Is Attentive—</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139, likely written by David, emphasizes God’s attentiveness and deep knowledge of each individual. The psalmist uses the term "search," comparing it to a miner digging with precision, highlighting God’s thorough understanding of every aspect of our lives. This profound insight assures the writer of God’s constant presence and personal attention, even during trials. The psalm reflects a deep, intimate faith in a God who knows us fully.</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is attentive, intimately knowing every detail of our lives, reassuring us of His constant presence and care.</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Takeaways</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knowledge of us is deep, like a miner digging with determination, revealing His thorough understanding.</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psalmist’s faith in God’s attentiveness is strengthened through trials, affirming divine omniscience.</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daily presence provides comfort, knowing He is always aware and engaged in our lives.</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b="1" dirty="0"/>
          </a:p>
        </p:txBody>
      </p:sp>
      <p:sp>
        <p:nvSpPr>
          <p:cNvPr id="4" name="Slide Number Placeholder 3"/>
          <p:cNvSpPr>
            <a:spLocks noGrp="1"/>
          </p:cNvSpPr>
          <p:nvPr>
            <p:ph type="sldNum" sz="quarter" idx="5"/>
          </p:nvPr>
        </p:nvSpPr>
        <p:spPr/>
        <p:txBody>
          <a:bodyPr/>
          <a:lstStyle/>
          <a:p>
            <a:fld id="{CC5DA344-5FA2-43F7-9D95-CA56C82B080A}" type="slidenum">
              <a:rPr lang="en-US" smtClean="0"/>
              <a:t>6</a:t>
            </a:fld>
            <a:endParaRPr lang="en-US"/>
          </a:p>
        </p:txBody>
      </p:sp>
    </p:spTree>
    <p:extLst>
      <p:ext uri="{BB962C8B-B14F-4D97-AF65-F5344CB8AC3E}">
        <p14:creationId xmlns:p14="http://schemas.microsoft.com/office/powerpoint/2010/main" val="39884402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God Knows Everything—</a:t>
            </a:r>
          </a:p>
          <a:p>
            <a:pPr marL="0" marR="0">
              <a:lnSpc>
                <a:spcPct val="107000"/>
              </a:lnSpc>
              <a:spcBef>
                <a:spcPts val="0"/>
              </a:spcBef>
              <a:spcAft>
                <a:spcPts val="0"/>
              </a:spcAft>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Psalm 139 emphasizes God’s complete and detailed knowledge of every person. God sees beyond external actions, understanding our hidden thoughts, motives, and unspoken words. His omnipresence means that no place, whether on land, sea, or in darkness, can hide us from His view. Scripture warns against thinking we can conceal our sins because God’s perception is limitless and all-encompassing (Jeremiah 23:23–24).</a:t>
            </a:r>
          </a:p>
          <a:p>
            <a:pPr marL="0" marR="0">
              <a:lnSpc>
                <a:spcPct val="107000"/>
              </a:lnSpc>
              <a:spcBef>
                <a:spcPts val="0"/>
              </a:spcBef>
              <a:spcAft>
                <a:spcPts val="0"/>
              </a:spcAft>
            </a:pPr>
            <a:endParaRPr lang="en-US" sz="12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Main Idea</a:t>
            </a:r>
          </a:p>
          <a:p>
            <a:pPr marL="0" marR="0">
              <a:lnSpc>
                <a:spcPct val="107000"/>
              </a:lnSpc>
              <a:spcBef>
                <a:spcPts val="0"/>
              </a:spcBef>
              <a:spcAft>
                <a:spcPts val="0"/>
              </a:spcAft>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God’s omniscience and omnipresence assure us that nothing about us is hidden from Him; He knows everything, everywhere.</a:t>
            </a:r>
          </a:p>
          <a:p>
            <a:pPr marL="0" marR="0">
              <a:lnSpc>
                <a:spcPct val="107000"/>
              </a:lnSpc>
              <a:spcBef>
                <a:spcPts val="0"/>
              </a:spcBef>
              <a:spcAft>
                <a:spcPts val="0"/>
              </a:spcAft>
            </a:pPr>
            <a:endParaRPr lang="en-US" sz="12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Key Takeaways</a:t>
            </a:r>
          </a:p>
          <a:p>
            <a:pPr marL="457200" marR="0" lvl="1">
              <a:lnSpc>
                <a:spcPct val="107000"/>
              </a:lnSpc>
              <a:spcBef>
                <a:spcPts val="0"/>
              </a:spcBef>
              <a:spcAft>
                <a:spcPts val="0"/>
              </a:spcAft>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1. God knows our inner thoughts, hidden motives, and unspoken words, demonstrating His deep intimacy with us.</a:t>
            </a:r>
          </a:p>
          <a:p>
            <a:pPr marL="457200" marR="0" lvl="1">
              <a:lnSpc>
                <a:spcPct val="107000"/>
              </a:lnSpc>
              <a:spcBef>
                <a:spcPts val="0"/>
              </a:spcBef>
              <a:spcAft>
                <a:spcPts val="0"/>
              </a:spcAft>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2. No place, whether in darkness or depth, can hide us from God’s omnipresent gaze.</a:t>
            </a:r>
          </a:p>
          <a:p>
            <a:pPr marL="457200" marR="0" lvl="1">
              <a:lnSpc>
                <a:spcPct val="107000"/>
              </a:lnSpc>
              <a:spcBef>
                <a:spcPts val="0"/>
              </a:spcBef>
              <a:spcAft>
                <a:spcPts val="0"/>
              </a:spcAft>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3. God’s perfect knowledge includes understanding what’s best for each person, guiding us in all circumstances.</a:t>
            </a:r>
          </a:p>
          <a:p>
            <a:pPr marL="0" marR="0">
              <a:lnSpc>
                <a:spcPct val="107000"/>
              </a:lnSpc>
              <a:spcBef>
                <a:spcPts val="0"/>
              </a:spcBef>
              <a:spcAft>
                <a:spcPts val="0"/>
              </a:spcAft>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&gt;&lt;&gt;&lt;&gt;&lt;&gt;&lt;&gt;&lt;&gt;&lt;&gt;&lt;&gt;&lt;</a:t>
            </a:r>
          </a:p>
          <a:p>
            <a:pPr marL="0" marR="0">
              <a:lnSpc>
                <a:spcPct val="107000"/>
              </a:lnSpc>
              <a:spcBef>
                <a:spcPts val="0"/>
              </a:spcBef>
              <a:spcAft>
                <a:spcPts val="0"/>
              </a:spcAft>
            </a:pPr>
            <a:r>
              <a:rPr lang="en-US" sz="1200" b="1" kern="100" dirty="0">
                <a:effectLst/>
                <a:latin typeface="Calibri" panose="020F0502020204030204" pitchFamily="34" charset="0"/>
                <a:ea typeface="Aptos" panose="020B0004020202020204" pitchFamily="34" charset="0"/>
                <a:cs typeface="Times New Roman" panose="02020603050405020304" pitchFamily="18" charset="0"/>
              </a:rPr>
              <a:t>Stand in Awe—</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200" b="1" kern="100" dirty="0">
                <a:effectLst/>
                <a:latin typeface="Calibri" panose="020F0502020204030204" pitchFamily="34" charset="0"/>
                <a:ea typeface="Aptos" panose="020B0004020202020204" pitchFamily="34" charset="0"/>
                <a:cs typeface="Times New Roman" panose="02020603050405020304" pitchFamily="18" charset="0"/>
              </a:rPr>
              <a:t>David’s reflection on God’s omniscience in Psalm 139 leaves him in awe. The idea that God knows every hidden sin, secret thought, and private action is both humbling and astonishing. Despite seeing everything—good and bad—God continues to love us unconditionally. This profound knowledge of God’s grace should leave everyone in a state of awe, just as it did for David.</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2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200" b="1" kern="100" dirty="0">
                <a:effectLst/>
                <a:latin typeface="Calibri" panose="020F0502020204030204" pitchFamily="34" charset="0"/>
                <a:ea typeface="Aptos" panose="020B0004020202020204" pitchFamily="34" charset="0"/>
                <a:cs typeface="Times New Roman" panose="02020603050405020304" pitchFamily="18" charset="0"/>
              </a:rPr>
              <a:t> Main Idea</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200" b="1" kern="100" dirty="0">
                <a:effectLst/>
                <a:latin typeface="Calibri" panose="020F0502020204030204" pitchFamily="34" charset="0"/>
                <a:ea typeface="Aptos" panose="020B0004020202020204" pitchFamily="34" charset="0"/>
                <a:cs typeface="Times New Roman" panose="02020603050405020304" pitchFamily="18" charset="0"/>
              </a:rPr>
              <a:t>God’s complete knowledge of our lives, including hidden sins, doesn’t diminish His love for us, evoking a sense of awe and humility.</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2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200" b="1" kern="100" dirty="0">
                <a:effectLst/>
                <a:latin typeface="Calibri" panose="020F0502020204030204" pitchFamily="34" charset="0"/>
                <a:ea typeface="Aptos" panose="020B0004020202020204" pitchFamily="34" charset="0"/>
                <a:cs typeface="Times New Roman" panose="02020603050405020304" pitchFamily="18" charset="0"/>
              </a:rPr>
              <a:t> Key Takeaways</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200" b="1" kern="100" dirty="0">
                <a:effectLst/>
                <a:latin typeface="Calibri" panose="020F0502020204030204" pitchFamily="34" charset="0"/>
                <a:ea typeface="Aptos" panose="020B0004020202020204" pitchFamily="34" charset="0"/>
                <a:cs typeface="Times New Roman" panose="02020603050405020304" pitchFamily="18" charset="0"/>
              </a:rPr>
              <a:t>1. God’s knowledge includes even our most shameful thoughts and actions, yet He still loves us.</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200" b="1" kern="100" dirty="0">
                <a:effectLst/>
                <a:latin typeface="Calibri" panose="020F0502020204030204" pitchFamily="34" charset="0"/>
                <a:ea typeface="Aptos" panose="020B0004020202020204" pitchFamily="34" charset="0"/>
                <a:cs typeface="Times New Roman" panose="02020603050405020304" pitchFamily="18" charset="0"/>
              </a:rPr>
              <a:t>2. Reflecting on God’s complete awareness of our lives should lead us to a deep sense of awe and humility.</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200" b="1" kern="100" dirty="0">
                <a:effectLst/>
                <a:latin typeface="Calibri" panose="020F0502020204030204" pitchFamily="34" charset="0"/>
                <a:ea typeface="Aptos" panose="020B0004020202020204" pitchFamily="34" charset="0"/>
                <a:cs typeface="Times New Roman" panose="02020603050405020304" pitchFamily="18" charset="0"/>
              </a:rPr>
              <a:t>3. Like David, we can find comfort and amazement in God’s unconditional love despite His full knowledge of our flaws.</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2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200" b="1"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CC5DA344-5FA2-43F7-9D95-CA56C82B080A}" type="slidenum">
              <a:rPr lang="en-US" smtClean="0"/>
              <a:t>7</a:t>
            </a:fld>
            <a:endParaRPr lang="en-US"/>
          </a:p>
        </p:txBody>
      </p:sp>
    </p:spTree>
    <p:extLst>
      <p:ext uri="{BB962C8B-B14F-4D97-AF65-F5344CB8AC3E}">
        <p14:creationId xmlns:p14="http://schemas.microsoft.com/office/powerpoint/2010/main" val="7440479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139 is traditionally attributed to David, reflecting his deep faith and humility, despite his trials and victories. However, its context and structure remain complex, without a clear historical backdrop. The psalm blends praise and lament, making it difficult to categorize. David’s struggles with adversaries and his plea for God’s guidance are key themes, but connections within the psalm remain unclear.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Psalm 139 is traditionally attributed to David, known for his faith, integrity, and humility, though its historical context is not specific and its structure is complex.</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psalm blends praise and lament, making it difficult to categorize, with sections of gratitude followed by expressions of anguish, and no clear historical context to guide interpretation.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psalm reflects David’s struggles with adversaries, but the connection between his enemies and the psalm’s early verses remains unclear.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CC5DA344-5FA2-43F7-9D95-CA56C82B080A}" type="slidenum">
              <a:rPr lang="en-US" smtClean="0"/>
              <a:t>8</a:t>
            </a:fld>
            <a:endParaRPr lang="en-US"/>
          </a:p>
        </p:txBody>
      </p:sp>
    </p:spTree>
    <p:extLst>
      <p:ext uri="{BB962C8B-B14F-4D97-AF65-F5344CB8AC3E}">
        <p14:creationId xmlns:p14="http://schemas.microsoft.com/office/powerpoint/2010/main" val="14957996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u="sng" kern="100" dirty="0">
                <a:effectLst/>
                <a:latin typeface="Calibri" panose="020F0502020204030204" pitchFamily="34" charset="0"/>
                <a:ea typeface="Aptos" panose="020B0004020202020204" pitchFamily="34" charset="0"/>
                <a:cs typeface="Times New Roman" panose="02020603050405020304" pitchFamily="18" charset="0"/>
              </a:rPr>
              <a:t>The Titles Appearing in the Psalter</a:t>
            </a:r>
            <a:endParaRPr lang="en-US" sz="1800" u="sng"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653415"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superscription of Psalm 139 attributes it to David and notes that it is meant to be set to music, indicating its use in worship. Most psalms have superscriptions offering instructions or historical context, providing valuable insight into their purpose, even if the details are not always clear. These titles were likely compiled when the Psalms were collected, aiding readers and worshippers.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653415"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653415"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tabLst>
                <a:tab pos="653415"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Psalm 139 is attributed to David, with a superscription indicating its use in worship, specifically to be set to music.</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tabLst>
                <a:tab pos="653415"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Most psalms have superscriptions offering historical context or instructions, providing valuable guidance for worshippers, despite occasional ambiguity.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tabLst>
                <a:tab pos="653415"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superscriptions likely originated when the Psalms were compiled as a collection, helping both individuals and communities in their use for worship.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r>
              <a:rPr lang="en-US" dirty="0"/>
              <a:t>&gt;&lt;&gt;&lt;&gt;&lt;&gt;&lt;&gt;&lt;&gt;&lt;&gt;&lt;</a:t>
            </a:r>
          </a:p>
          <a:p>
            <a:pPr marL="0" marR="0">
              <a:lnSpc>
                <a:spcPct val="107000"/>
              </a:lnSpc>
              <a:spcBef>
                <a:spcPts val="0"/>
              </a:spcBef>
              <a:spcAft>
                <a:spcPts val="0"/>
              </a:spcAft>
            </a:pPr>
            <a:r>
              <a:rPr lang="en-US" sz="1800" b="1" u="sng" kern="100" dirty="0">
                <a:effectLst/>
                <a:latin typeface="Calibri" panose="020F0502020204030204" pitchFamily="34" charset="0"/>
                <a:ea typeface="Aptos" panose="020B0004020202020204" pitchFamily="34" charset="0"/>
                <a:cs typeface="Times New Roman" panose="02020603050405020304" pitchFamily="18" charset="0"/>
              </a:rPr>
              <a:t>God Knows Everything</a:t>
            </a:r>
            <a:endParaRPr lang="en-US" sz="1800" u="sng"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139 affirms God’s infinite knowledge, which is beyond human comprehension. Paul, in Romans 11, also marvels at God’s wisdom, emphasizing that God’s plans and judgments are unsearchable. God is the ultimate source of all things, and His knowledge extends to even the smallest details of every believer's life. Believers are encouraged to embrace God’s gaze for their spiritual well-being.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Psalm 139 highlights God’s infinite knowledge, which is beyond human understanding, a concept also echoed by Paul in Romans 11.</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Paul emphasizes that God is the wise planner of salvation, and His judgments are unsearchable, demonstrating His comprehensive sovereignty over all things.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Believers are encouraged to embrace God’s intimate knowledge of their lives, as it is essential for their spiritual health and growth.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CC5DA344-5FA2-43F7-9D95-CA56C82B080A}" type="slidenum">
              <a:rPr lang="en-US" smtClean="0"/>
              <a:t>9</a:t>
            </a:fld>
            <a:endParaRPr lang="en-US"/>
          </a:p>
        </p:txBody>
      </p:sp>
    </p:spTree>
    <p:extLst>
      <p:ext uri="{BB962C8B-B14F-4D97-AF65-F5344CB8AC3E}">
        <p14:creationId xmlns:p14="http://schemas.microsoft.com/office/powerpoint/2010/main" val="15887698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BB0DB3-A8FF-4ABB-9E2E-D960422260EB}"/>
              </a:ext>
            </a:extLst>
          </p:cNvPr>
          <p:cNvSpPr>
            <a:spLocks noGrp="1"/>
          </p:cNvSpPr>
          <p:nvPr>
            <p:ph type="ctrTitle"/>
          </p:nvPr>
        </p:nvSpPr>
        <p:spPr>
          <a:xfrm>
            <a:off x="1524000" y="1122363"/>
            <a:ext cx="9144000" cy="3025308"/>
          </a:xfrm>
        </p:spPr>
        <p:txBody>
          <a:bodyPr anchor="b">
            <a:normAutofit/>
          </a:bodyPr>
          <a:lstStyle>
            <a:lvl1pPr algn="ctr">
              <a:defRPr sz="66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8BEE0618-75D7-410F-859C-CDF53BC53E85}"/>
              </a:ext>
            </a:extLst>
          </p:cNvPr>
          <p:cNvSpPr>
            <a:spLocks noGrp="1"/>
          </p:cNvSpPr>
          <p:nvPr>
            <p:ph type="subTitle" idx="1"/>
          </p:nvPr>
        </p:nvSpPr>
        <p:spPr>
          <a:xfrm>
            <a:off x="1524000" y="4386729"/>
            <a:ext cx="9144000" cy="1135529"/>
          </a:xfrm>
        </p:spPr>
        <p:txBody>
          <a:bodyPr>
            <a:normAutofit/>
          </a:bodyPr>
          <a:lstStyle>
            <a:lvl1pPr marL="0" indent="0" algn="ctr">
              <a:lnSpc>
                <a:spcPct val="120000"/>
              </a:lnSpc>
              <a:buNone/>
              <a:defRPr sz="1800" b="1" cap="all" spc="3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A5237F11-76DB-4DD9-9747-3F38D05BA0FE}"/>
              </a:ext>
            </a:extLst>
          </p:cNvPr>
          <p:cNvSpPr>
            <a:spLocks noGrp="1"/>
          </p:cNvSpPr>
          <p:nvPr>
            <p:ph type="dt" sz="half" idx="10"/>
          </p:nvPr>
        </p:nvSpPr>
        <p:spPr/>
        <p:txBody>
          <a:bodyPr/>
          <a:lstStyle/>
          <a:p>
            <a:fld id="{D6D8061D-18C3-4F4F-85EF-561633F58754}" type="datetimeFigureOut">
              <a:rPr lang="en-US" smtClean="0"/>
              <a:t>11/16/2024</a:t>
            </a:fld>
            <a:endParaRPr lang="en-US"/>
          </a:p>
        </p:txBody>
      </p:sp>
      <p:sp>
        <p:nvSpPr>
          <p:cNvPr id="5" name="Footer Placeholder 4">
            <a:extLst>
              <a:ext uri="{FF2B5EF4-FFF2-40B4-BE49-F238E27FC236}">
                <a16:creationId xmlns:a16="http://schemas.microsoft.com/office/drawing/2014/main" id="{3059F581-81B0-44B3-ABA5-A25CA4BAE48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10D591-ADCF-4300-8282-72AE357F3D2D}"/>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14115657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E5C77-55F8-4677-A96C-E6D3F5545DC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9A064EF-ADDA-4943-8F87-A7469D79975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6B0D493-D1E7-4358-95E9-B5B80A49E603}"/>
              </a:ext>
            </a:extLst>
          </p:cNvPr>
          <p:cNvSpPr>
            <a:spLocks noGrp="1"/>
          </p:cNvSpPr>
          <p:nvPr>
            <p:ph type="dt" sz="half" idx="10"/>
          </p:nvPr>
        </p:nvSpPr>
        <p:spPr/>
        <p:txBody>
          <a:bodyPr/>
          <a:lstStyle/>
          <a:p>
            <a:fld id="{D6D8061D-18C3-4F4F-85EF-561633F58754}" type="datetimeFigureOut">
              <a:rPr lang="en-US" smtClean="0"/>
              <a:t>11/16/2024</a:t>
            </a:fld>
            <a:endParaRPr lang="en-US"/>
          </a:p>
        </p:txBody>
      </p:sp>
      <p:sp>
        <p:nvSpPr>
          <p:cNvPr id="5" name="Footer Placeholder 4">
            <a:extLst>
              <a:ext uri="{FF2B5EF4-FFF2-40B4-BE49-F238E27FC236}">
                <a16:creationId xmlns:a16="http://schemas.microsoft.com/office/drawing/2014/main" id="{A6E98326-3276-4B9E-960F-10C6677BFA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4C3AC2-288D-4FEE-BF80-0EAEDDFAB049}"/>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24618958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3333C6A-5417-40BD-BF7A-94058322377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43BCB45-B343-46F6-9718-AA0D68CED1F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FBDA2A4-FD34-4E17-908F-4367B1E644C3}"/>
              </a:ext>
            </a:extLst>
          </p:cNvPr>
          <p:cNvSpPr>
            <a:spLocks noGrp="1"/>
          </p:cNvSpPr>
          <p:nvPr>
            <p:ph type="dt" sz="half" idx="10"/>
          </p:nvPr>
        </p:nvSpPr>
        <p:spPr/>
        <p:txBody>
          <a:bodyPr/>
          <a:lstStyle/>
          <a:p>
            <a:fld id="{D6D8061D-18C3-4F4F-85EF-561633F58754}" type="datetimeFigureOut">
              <a:rPr lang="en-US" smtClean="0"/>
              <a:t>11/16/2024</a:t>
            </a:fld>
            <a:endParaRPr lang="en-US"/>
          </a:p>
        </p:txBody>
      </p:sp>
      <p:sp>
        <p:nvSpPr>
          <p:cNvPr id="5" name="Footer Placeholder 4">
            <a:extLst>
              <a:ext uri="{FF2B5EF4-FFF2-40B4-BE49-F238E27FC236}">
                <a16:creationId xmlns:a16="http://schemas.microsoft.com/office/drawing/2014/main" id="{93B87AE3-776D-451D-AA52-C06B747248C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A0C4D5-BE1E-4D6A-9196-E0F9E42B2E1E}"/>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2472214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74AAEB19-4B49-2801-9B15-7682CDF04C04}"/>
              </a:ext>
              <a:ext uri="{C183D7F6-B498-43B3-948B-1728B52AA6E4}">
                <adec:decorative xmlns:adec="http://schemas.microsoft.com/office/drawing/2017/decorative" val="1"/>
              </a:ext>
            </a:extLst>
          </p:cNvPr>
          <p:cNvCxnSpPr>
            <a:cxnSpLocks/>
          </p:cNvCxnSpPr>
          <p:nvPr userDrawn="1"/>
        </p:nvCxnSpPr>
        <p:spPr>
          <a:xfrm flipH="1">
            <a:off x="0" y="0"/>
            <a:ext cx="3119718" cy="685800"/>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D23C3EC-28B3-4644-8BE5-3288734B4639}"/>
              </a:ext>
              <a:ext uri="{C183D7F6-B498-43B3-948B-1728B52AA6E4}">
                <adec:decorative xmlns:adec="http://schemas.microsoft.com/office/drawing/2017/decorative" val="1"/>
              </a:ext>
            </a:extLst>
          </p:cNvPr>
          <p:cNvCxnSpPr>
            <a:cxnSpLocks/>
          </p:cNvCxnSpPr>
          <p:nvPr userDrawn="1"/>
        </p:nvCxnSpPr>
        <p:spPr>
          <a:xfrm flipH="1">
            <a:off x="0" y="0"/>
            <a:ext cx="903768" cy="6543675"/>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2E8C189B-2E00-67DA-E342-3440F5EBB4CE}"/>
              </a:ext>
            </a:extLst>
          </p:cNvPr>
          <p:cNvSpPr>
            <a:spLocks noGrp="1"/>
          </p:cNvSpPr>
          <p:nvPr>
            <p:ph type="ctrTitle" hasCustomPrompt="1"/>
          </p:nvPr>
        </p:nvSpPr>
        <p:spPr>
          <a:xfrm>
            <a:off x="857468" y="486137"/>
            <a:ext cx="5427584" cy="3599727"/>
          </a:xfrm>
        </p:spPr>
        <p:txBody>
          <a:bodyPr anchor="b" anchorCtr="0">
            <a:noAutofit/>
          </a:bodyPr>
          <a:lstStyle>
            <a:lvl1pPr algn="l">
              <a:defRPr sz="4400" cap="all" baseline="0">
                <a:solidFill>
                  <a:schemeClr val="accent1"/>
                </a:solidFill>
              </a:defRPr>
            </a:lvl1pPr>
          </a:lstStyle>
          <a:p>
            <a:r>
              <a:rPr lang="en-US" dirty="0"/>
              <a:t>Click to add title</a:t>
            </a:r>
          </a:p>
        </p:txBody>
      </p:sp>
      <p:sp>
        <p:nvSpPr>
          <p:cNvPr id="13" name="Picture Placeholder 12">
            <a:extLst>
              <a:ext uri="{FF2B5EF4-FFF2-40B4-BE49-F238E27FC236}">
                <a16:creationId xmlns:a16="http://schemas.microsoft.com/office/drawing/2014/main" id="{B64FCBF4-90E6-FFAA-143D-3A01CE52569B}"/>
              </a:ext>
            </a:extLst>
          </p:cNvPr>
          <p:cNvSpPr>
            <a:spLocks noGrp="1"/>
          </p:cNvSpPr>
          <p:nvPr>
            <p:ph type="pic" sz="quarter" idx="10"/>
          </p:nvPr>
        </p:nvSpPr>
        <p:spPr>
          <a:xfrm>
            <a:off x="5624774" y="-6713"/>
            <a:ext cx="6578801" cy="6894576"/>
          </a:xfrm>
          <a:custGeom>
            <a:avLst/>
            <a:gdLst>
              <a:gd name="connsiteX0" fmla="*/ 0 w 6613525"/>
              <a:gd name="connsiteY0" fmla="*/ 0 h 6858000"/>
              <a:gd name="connsiteX1" fmla="*/ 6613525 w 6613525"/>
              <a:gd name="connsiteY1" fmla="*/ 0 h 6858000"/>
              <a:gd name="connsiteX2" fmla="*/ 6613525 w 6613525"/>
              <a:gd name="connsiteY2" fmla="*/ 6858000 h 6858000"/>
              <a:gd name="connsiteX3" fmla="*/ 0 w 6613525"/>
              <a:gd name="connsiteY3" fmla="*/ 6858000 h 6858000"/>
              <a:gd name="connsiteX4" fmla="*/ 0 w 6613525"/>
              <a:gd name="connsiteY4" fmla="*/ 0 h 6858000"/>
              <a:gd name="connsiteX0" fmla="*/ 1875099 w 6613525"/>
              <a:gd name="connsiteY0" fmla="*/ 0 h 6858000"/>
              <a:gd name="connsiteX1" fmla="*/ 6613525 w 6613525"/>
              <a:gd name="connsiteY1" fmla="*/ 0 h 6858000"/>
              <a:gd name="connsiteX2" fmla="*/ 6613525 w 6613525"/>
              <a:gd name="connsiteY2" fmla="*/ 6858000 h 6858000"/>
              <a:gd name="connsiteX3" fmla="*/ 0 w 6613525"/>
              <a:gd name="connsiteY3" fmla="*/ 6858000 h 6858000"/>
              <a:gd name="connsiteX4" fmla="*/ 1875099 w 6613525"/>
              <a:gd name="connsiteY4" fmla="*/ 0 h 6858000"/>
              <a:gd name="connsiteX0" fmla="*/ 1840375 w 6578801"/>
              <a:gd name="connsiteY0" fmla="*/ 0 h 6869575"/>
              <a:gd name="connsiteX1" fmla="*/ 6578801 w 6578801"/>
              <a:gd name="connsiteY1" fmla="*/ 0 h 6869575"/>
              <a:gd name="connsiteX2" fmla="*/ 6578801 w 6578801"/>
              <a:gd name="connsiteY2" fmla="*/ 6858000 h 6869575"/>
              <a:gd name="connsiteX3" fmla="*/ 0 w 6578801"/>
              <a:gd name="connsiteY3" fmla="*/ 6869575 h 6869575"/>
              <a:gd name="connsiteX4" fmla="*/ 1840375 w 6578801"/>
              <a:gd name="connsiteY4" fmla="*/ 0 h 6869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78801" h="6869575">
                <a:moveTo>
                  <a:pt x="1840375" y="0"/>
                </a:moveTo>
                <a:lnTo>
                  <a:pt x="6578801" y="0"/>
                </a:lnTo>
                <a:lnTo>
                  <a:pt x="6578801" y="6858000"/>
                </a:lnTo>
                <a:lnTo>
                  <a:pt x="0" y="6869575"/>
                </a:lnTo>
                <a:lnTo>
                  <a:pt x="1840375" y="0"/>
                </a:lnTo>
                <a:close/>
              </a:path>
            </a:pathLst>
          </a:custGeom>
        </p:spPr>
        <p:txBody>
          <a:bodyPr tIns="274320" rIns="274320">
            <a:normAutofit/>
          </a:bodyPr>
          <a:lstStyle>
            <a:lvl1pPr marL="0" indent="0" algn="r">
              <a:buNone/>
              <a:defRPr sz="2000"/>
            </a:lvl1pPr>
          </a:lstStyle>
          <a:p>
            <a:r>
              <a:rPr lang="en-US"/>
              <a:t>Click icon to add picture</a:t>
            </a:r>
            <a:endParaRPr lang="en-US" dirty="0"/>
          </a:p>
        </p:txBody>
      </p:sp>
    </p:spTree>
    <p:extLst>
      <p:ext uri="{BB962C8B-B14F-4D97-AF65-F5344CB8AC3E}">
        <p14:creationId xmlns:p14="http://schemas.microsoft.com/office/powerpoint/2010/main" val="10072401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ontent 2">
    <p:spTree>
      <p:nvGrpSpPr>
        <p:cNvPr id="1" name=""/>
        <p:cNvGrpSpPr/>
        <p:nvPr/>
      </p:nvGrpSpPr>
      <p:grpSpPr>
        <a:xfrm>
          <a:off x="0" y="0"/>
          <a:ext cx="0" cy="0"/>
          <a:chOff x="0" y="0"/>
          <a:chExt cx="0" cy="0"/>
        </a:xfrm>
      </p:grpSpPr>
      <p:sp>
        <p:nvSpPr>
          <p:cNvPr id="7" name="Freeform 6">
            <a:extLst>
              <a:ext uri="{FF2B5EF4-FFF2-40B4-BE49-F238E27FC236}">
                <a16:creationId xmlns:a16="http://schemas.microsoft.com/office/drawing/2014/main" id="{E1BBEEFE-AE8A-8083-54B6-DBE9BC0E9F10}"/>
              </a:ext>
              <a:ext uri="{C183D7F6-B498-43B3-948B-1728B52AA6E4}">
                <adec:decorative xmlns:adec="http://schemas.microsoft.com/office/drawing/2017/decorative" val="1"/>
              </a:ext>
            </a:extLst>
          </p:cNvPr>
          <p:cNvSpPr/>
          <p:nvPr userDrawn="1"/>
        </p:nvSpPr>
        <p:spPr>
          <a:xfrm>
            <a:off x="-42863" y="0"/>
            <a:ext cx="4658392" cy="6858000"/>
          </a:xfrm>
          <a:custGeom>
            <a:avLst/>
            <a:gdLst>
              <a:gd name="connsiteX0" fmla="*/ 0 w 4658392"/>
              <a:gd name="connsiteY0" fmla="*/ 0 h 6858000"/>
              <a:gd name="connsiteX1" fmla="*/ 4658392 w 4658392"/>
              <a:gd name="connsiteY1" fmla="*/ 0 h 6858000"/>
              <a:gd name="connsiteX2" fmla="*/ 2820797 w 4658392"/>
              <a:gd name="connsiteY2" fmla="*/ 6858000 h 6858000"/>
              <a:gd name="connsiteX3" fmla="*/ 0 w 4658392"/>
              <a:gd name="connsiteY3" fmla="*/ 6858000 h 6858000"/>
              <a:gd name="connsiteX4" fmla="*/ 0 w 465839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8392" h="6858000">
                <a:moveTo>
                  <a:pt x="0" y="0"/>
                </a:moveTo>
                <a:lnTo>
                  <a:pt x="4658392" y="0"/>
                </a:lnTo>
                <a:lnTo>
                  <a:pt x="2820797" y="6858000"/>
                </a:lnTo>
                <a:lnTo>
                  <a:pt x="0" y="6858000"/>
                </a:lnTo>
                <a:lnTo>
                  <a:pt x="0" y="0"/>
                </a:lnTo>
                <a:close/>
              </a:path>
            </a:pathLst>
          </a:cu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8" name="Straight Connector 7">
            <a:extLst>
              <a:ext uri="{FF2B5EF4-FFF2-40B4-BE49-F238E27FC236}">
                <a16:creationId xmlns:a16="http://schemas.microsoft.com/office/drawing/2014/main" id="{E64FF31D-04D7-B1F4-53B1-AA4170602E03}"/>
              </a:ext>
              <a:ext uri="{C183D7F6-B498-43B3-948B-1728B52AA6E4}">
                <adec:decorative xmlns:adec="http://schemas.microsoft.com/office/drawing/2017/decorative" val="1"/>
              </a:ext>
            </a:extLst>
          </p:cNvPr>
          <p:cNvCxnSpPr>
            <a:cxnSpLocks/>
          </p:cNvCxnSpPr>
          <p:nvPr userDrawn="1"/>
        </p:nvCxnSpPr>
        <p:spPr>
          <a:xfrm flipH="1" flipV="1">
            <a:off x="-42863" y="5791200"/>
            <a:ext cx="6286501" cy="1066801"/>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9F040EF-92FF-AEA1-BBA6-A4B739E11945}"/>
              </a:ext>
              <a:ext uri="{C183D7F6-B498-43B3-948B-1728B52AA6E4}">
                <adec:decorative xmlns:adec="http://schemas.microsoft.com/office/drawing/2017/decorative" val="1"/>
              </a:ext>
            </a:extLst>
          </p:cNvPr>
          <p:cNvCxnSpPr>
            <a:cxnSpLocks/>
          </p:cNvCxnSpPr>
          <p:nvPr userDrawn="1"/>
        </p:nvCxnSpPr>
        <p:spPr>
          <a:xfrm flipH="1">
            <a:off x="0" y="0"/>
            <a:ext cx="3119718" cy="685800"/>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CA59A84-C321-FDF9-555F-1FB322EBBC7B}"/>
              </a:ext>
              <a:ext uri="{C183D7F6-B498-43B3-948B-1728B52AA6E4}">
                <adec:decorative xmlns:adec="http://schemas.microsoft.com/office/drawing/2017/decorative" val="1"/>
              </a:ext>
            </a:extLst>
          </p:cNvPr>
          <p:cNvCxnSpPr>
            <a:cxnSpLocks/>
          </p:cNvCxnSpPr>
          <p:nvPr userDrawn="1"/>
        </p:nvCxnSpPr>
        <p:spPr>
          <a:xfrm flipH="1">
            <a:off x="0" y="0"/>
            <a:ext cx="903768" cy="6543675"/>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F657BD59-35CC-9BB3-8621-6FA3356F81AA}"/>
              </a:ext>
            </a:extLst>
          </p:cNvPr>
          <p:cNvSpPr>
            <a:spLocks noGrp="1"/>
          </p:cNvSpPr>
          <p:nvPr>
            <p:ph type="title" hasCustomPrompt="1"/>
          </p:nvPr>
        </p:nvSpPr>
        <p:spPr>
          <a:xfrm>
            <a:off x="838200" y="509286"/>
            <a:ext cx="3200400" cy="5617193"/>
          </a:xfrm>
        </p:spPr>
        <p:txBody>
          <a:bodyPr>
            <a:noAutofit/>
          </a:bodyPr>
          <a:lstStyle/>
          <a:p>
            <a:r>
              <a:rPr lang="en-US" dirty="0"/>
              <a:t>Click to add title</a:t>
            </a:r>
          </a:p>
        </p:txBody>
      </p:sp>
      <p:sp>
        <p:nvSpPr>
          <p:cNvPr id="3" name="Content Placeholder 2">
            <a:extLst>
              <a:ext uri="{FF2B5EF4-FFF2-40B4-BE49-F238E27FC236}">
                <a16:creationId xmlns:a16="http://schemas.microsoft.com/office/drawing/2014/main" id="{A772710C-A212-1B12-06CD-FA2A14F89D68}"/>
              </a:ext>
            </a:extLst>
          </p:cNvPr>
          <p:cNvSpPr>
            <a:spLocks noGrp="1"/>
          </p:cNvSpPr>
          <p:nvPr>
            <p:ph idx="1" hasCustomPrompt="1"/>
          </p:nvPr>
        </p:nvSpPr>
        <p:spPr>
          <a:xfrm>
            <a:off x="5023412" y="509286"/>
            <a:ext cx="4328932" cy="5617194"/>
          </a:xfrm>
        </p:spPr>
        <p:txBody>
          <a:bodyPr anchor="ctr" anchorCtr="0">
            <a:normAutofit/>
          </a:bodyPr>
          <a:lstStyle>
            <a:lvl1pPr marL="0" indent="0">
              <a:lnSpc>
                <a:spcPct val="150000"/>
              </a:lnSpc>
              <a:spcBef>
                <a:spcPts val="1000"/>
              </a:spcBef>
              <a:buNone/>
              <a:defRPr sz="1800"/>
            </a:lvl1pPr>
            <a:lvl2pPr marL="457200" indent="0">
              <a:lnSpc>
                <a:spcPct val="150000"/>
              </a:lnSpc>
              <a:spcBef>
                <a:spcPts val="1000"/>
              </a:spcBef>
              <a:buNone/>
              <a:defRPr sz="1600"/>
            </a:lvl2pPr>
            <a:lvl3pPr marL="914400" indent="0">
              <a:lnSpc>
                <a:spcPct val="150000"/>
              </a:lnSpc>
              <a:spcBef>
                <a:spcPts val="1000"/>
              </a:spcBef>
              <a:buNone/>
              <a:defRPr sz="1400"/>
            </a:lvl3pPr>
            <a:lvl4pPr marL="1371600" indent="0">
              <a:lnSpc>
                <a:spcPct val="150000"/>
              </a:lnSpc>
              <a:spcBef>
                <a:spcPts val="1000"/>
              </a:spcBef>
              <a:buNone/>
              <a:defRPr sz="1200"/>
            </a:lvl4pPr>
            <a:lvl5pPr marL="1828800" indent="0">
              <a:lnSpc>
                <a:spcPct val="150000"/>
              </a:lnSpc>
              <a:spcBef>
                <a:spcPts val="1000"/>
              </a:spcBef>
              <a:buNone/>
              <a:defRPr sz="12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13">
            <a:extLst>
              <a:ext uri="{FF2B5EF4-FFF2-40B4-BE49-F238E27FC236}">
                <a16:creationId xmlns:a16="http://schemas.microsoft.com/office/drawing/2014/main" id="{760CD5A6-A0E4-A658-65B1-0D6C0533166A}"/>
              </a:ext>
            </a:extLst>
          </p:cNvPr>
          <p:cNvSpPr>
            <a:spLocks noGrp="1"/>
          </p:cNvSpPr>
          <p:nvPr>
            <p:ph type="pic" sz="quarter" idx="13"/>
          </p:nvPr>
        </p:nvSpPr>
        <p:spPr>
          <a:xfrm>
            <a:off x="9548813" y="-22860"/>
            <a:ext cx="2651760" cy="6903720"/>
          </a:xfrm>
        </p:spPr>
        <p:txBody>
          <a:bodyPr lIns="182880" tIns="274320" rIns="182880">
            <a:normAutofit/>
          </a:bodyPr>
          <a:lstStyle>
            <a:lvl1pPr marL="0" indent="0" algn="ctr">
              <a:buNone/>
              <a:defRPr sz="2000"/>
            </a:lvl1pPr>
          </a:lstStyle>
          <a:p>
            <a:r>
              <a:rPr lang="en-US"/>
              <a:t>Click icon to add picture</a:t>
            </a:r>
            <a:endParaRPr lang="en-US" dirty="0"/>
          </a:p>
        </p:txBody>
      </p:sp>
      <p:sp>
        <p:nvSpPr>
          <p:cNvPr id="4" name="Date Placeholder 3">
            <a:extLst>
              <a:ext uri="{FF2B5EF4-FFF2-40B4-BE49-F238E27FC236}">
                <a16:creationId xmlns:a16="http://schemas.microsoft.com/office/drawing/2014/main" id="{8C56EB0F-63C8-5F75-A333-3413A9DC6F76}"/>
              </a:ext>
            </a:extLst>
          </p:cNvPr>
          <p:cNvSpPr>
            <a:spLocks noGrp="1"/>
          </p:cNvSpPr>
          <p:nvPr>
            <p:ph type="dt" sz="half" idx="10"/>
          </p:nvPr>
        </p:nvSpPr>
        <p:spPr/>
        <p:txBody>
          <a:bodyPr/>
          <a:lstStyle/>
          <a:p>
            <a:fld id="{D6D8061D-18C3-4F4F-85EF-561633F58754}" type="datetimeFigureOut">
              <a:rPr lang="en-US" smtClean="0"/>
              <a:t>11/16/2024</a:t>
            </a:fld>
            <a:endParaRPr lang="en-US"/>
          </a:p>
        </p:txBody>
      </p:sp>
      <p:sp>
        <p:nvSpPr>
          <p:cNvPr id="5" name="Footer Placeholder 4">
            <a:extLst>
              <a:ext uri="{FF2B5EF4-FFF2-40B4-BE49-F238E27FC236}">
                <a16:creationId xmlns:a16="http://schemas.microsoft.com/office/drawing/2014/main" id="{4D4DE333-25B4-E092-1CC4-C3D20BA251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F1AF200-E81F-A326-0EDB-4B93C71D9BF4}"/>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42250056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 picture">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C6EC6AF9-CC07-5258-9160-8C6391530C61}"/>
              </a:ext>
              <a:ext uri="{C183D7F6-B498-43B3-948B-1728B52AA6E4}">
                <adec:decorative xmlns:adec="http://schemas.microsoft.com/office/drawing/2017/decorative" val="1"/>
              </a:ext>
            </a:extLst>
          </p:cNvPr>
          <p:cNvCxnSpPr>
            <a:cxnSpLocks/>
          </p:cNvCxnSpPr>
          <p:nvPr userDrawn="1"/>
        </p:nvCxnSpPr>
        <p:spPr>
          <a:xfrm flipH="1">
            <a:off x="0" y="0"/>
            <a:ext cx="3119718" cy="685800"/>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5BC6DCCE-3025-75FB-9405-8D51DCD63D67}"/>
              </a:ext>
              <a:ext uri="{C183D7F6-B498-43B3-948B-1728B52AA6E4}">
                <adec:decorative xmlns:adec="http://schemas.microsoft.com/office/drawing/2017/decorative" val="1"/>
              </a:ext>
            </a:extLst>
          </p:cNvPr>
          <p:cNvCxnSpPr>
            <a:cxnSpLocks/>
          </p:cNvCxnSpPr>
          <p:nvPr userDrawn="1"/>
        </p:nvCxnSpPr>
        <p:spPr>
          <a:xfrm flipH="1" flipV="1">
            <a:off x="10781554" y="0"/>
            <a:ext cx="1410446" cy="4258340"/>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7516CCC3-736F-49AC-F079-9A090DAA816E}"/>
              </a:ext>
              <a:ext uri="{C183D7F6-B498-43B3-948B-1728B52AA6E4}">
                <adec:decorative xmlns:adec="http://schemas.microsoft.com/office/drawing/2017/decorative" val="1"/>
              </a:ext>
            </a:extLst>
          </p:cNvPr>
          <p:cNvCxnSpPr>
            <a:cxnSpLocks/>
          </p:cNvCxnSpPr>
          <p:nvPr userDrawn="1"/>
        </p:nvCxnSpPr>
        <p:spPr>
          <a:xfrm flipH="1" flipV="1">
            <a:off x="6529388" y="-4763"/>
            <a:ext cx="5662612" cy="931975"/>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3BF578A-ADDB-6713-E5AD-0FF27EDC2E5E}"/>
              </a:ext>
              <a:ext uri="{C183D7F6-B498-43B3-948B-1728B52AA6E4}">
                <adec:decorative xmlns:adec="http://schemas.microsoft.com/office/drawing/2017/decorative" val="1"/>
              </a:ext>
            </a:extLst>
          </p:cNvPr>
          <p:cNvCxnSpPr>
            <a:cxnSpLocks/>
          </p:cNvCxnSpPr>
          <p:nvPr userDrawn="1"/>
        </p:nvCxnSpPr>
        <p:spPr>
          <a:xfrm flipH="1">
            <a:off x="0" y="0"/>
            <a:ext cx="903768" cy="6543675"/>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sp>
        <p:nvSpPr>
          <p:cNvPr id="11" name="Title 1">
            <a:extLst>
              <a:ext uri="{FF2B5EF4-FFF2-40B4-BE49-F238E27FC236}">
                <a16:creationId xmlns:a16="http://schemas.microsoft.com/office/drawing/2014/main" id="{076C4EAC-BBDE-1963-BD72-3BD2A47DC59C}"/>
              </a:ext>
            </a:extLst>
          </p:cNvPr>
          <p:cNvSpPr>
            <a:spLocks noGrp="1"/>
          </p:cNvSpPr>
          <p:nvPr>
            <p:ph type="ctrTitle" hasCustomPrompt="1"/>
          </p:nvPr>
        </p:nvSpPr>
        <p:spPr>
          <a:xfrm>
            <a:off x="1524000" y="743671"/>
            <a:ext cx="9144000" cy="3361254"/>
          </a:xfrm>
        </p:spPr>
        <p:txBody>
          <a:bodyPr anchor="b">
            <a:noAutofit/>
          </a:bodyPr>
          <a:lstStyle>
            <a:lvl1pPr algn="ctr">
              <a:defRPr sz="4400"/>
            </a:lvl1pPr>
          </a:lstStyle>
          <a:p>
            <a:r>
              <a:rPr lang="en-US" dirty="0"/>
              <a:t>Click to add title</a:t>
            </a:r>
          </a:p>
        </p:txBody>
      </p:sp>
      <p:sp>
        <p:nvSpPr>
          <p:cNvPr id="8" name="Picture Placeholder 7">
            <a:extLst>
              <a:ext uri="{FF2B5EF4-FFF2-40B4-BE49-F238E27FC236}">
                <a16:creationId xmlns:a16="http://schemas.microsoft.com/office/drawing/2014/main" id="{E592AF4F-2F83-7005-B3AC-6FCC7FB19140}"/>
              </a:ext>
            </a:extLst>
          </p:cNvPr>
          <p:cNvSpPr>
            <a:spLocks noGrp="1"/>
          </p:cNvSpPr>
          <p:nvPr>
            <p:ph type="pic" sz="quarter" idx="13"/>
          </p:nvPr>
        </p:nvSpPr>
        <p:spPr>
          <a:xfrm>
            <a:off x="-7620" y="4766434"/>
            <a:ext cx="12207240" cy="2121408"/>
          </a:xfrm>
        </p:spPr>
        <p:txBody>
          <a:bodyPr>
            <a:noAutofit/>
          </a:bodyPr>
          <a:lstStyle>
            <a:lvl1pPr marL="0" indent="0" algn="ctr">
              <a:buNone/>
              <a:defRPr sz="2000"/>
            </a:lvl1pPr>
          </a:lstStyle>
          <a:p>
            <a:r>
              <a:rPr lang="en-US"/>
              <a:t>Click icon to add picture</a:t>
            </a:r>
            <a:endParaRPr lang="en-US" dirty="0"/>
          </a:p>
        </p:txBody>
      </p:sp>
    </p:spTree>
    <p:extLst>
      <p:ext uri="{BB962C8B-B14F-4D97-AF65-F5344CB8AC3E}">
        <p14:creationId xmlns:p14="http://schemas.microsoft.com/office/powerpoint/2010/main" val="40565285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itle + subtitle + picture">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83CF0EA4-D201-44E7-3558-D05CB4233ECE}"/>
              </a:ext>
              <a:ext uri="{C183D7F6-B498-43B3-948B-1728B52AA6E4}">
                <adec:decorative xmlns:adec="http://schemas.microsoft.com/office/drawing/2017/decorative" val="1"/>
              </a:ext>
            </a:extLst>
          </p:cNvPr>
          <p:cNvCxnSpPr>
            <a:cxnSpLocks/>
          </p:cNvCxnSpPr>
          <p:nvPr userDrawn="1"/>
        </p:nvCxnSpPr>
        <p:spPr>
          <a:xfrm flipH="1">
            <a:off x="0" y="0"/>
            <a:ext cx="3119718" cy="685800"/>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7A643EA3-ACAA-539C-A041-266A895A2B1C}"/>
              </a:ext>
            </a:extLst>
          </p:cNvPr>
          <p:cNvCxnSpPr>
            <a:cxnSpLocks/>
          </p:cNvCxnSpPr>
          <p:nvPr userDrawn="1"/>
        </p:nvCxnSpPr>
        <p:spPr>
          <a:xfrm flipH="1" flipV="1">
            <a:off x="-42863" y="5791200"/>
            <a:ext cx="6286501" cy="1066801"/>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681E18B-2347-8DB6-2A7F-3EAC100A4129}"/>
              </a:ext>
              <a:ext uri="{C183D7F6-B498-43B3-948B-1728B52AA6E4}">
                <adec:decorative xmlns:adec="http://schemas.microsoft.com/office/drawing/2017/decorative" val="1"/>
              </a:ext>
            </a:extLst>
          </p:cNvPr>
          <p:cNvCxnSpPr>
            <a:cxnSpLocks/>
          </p:cNvCxnSpPr>
          <p:nvPr userDrawn="1"/>
        </p:nvCxnSpPr>
        <p:spPr>
          <a:xfrm flipH="1">
            <a:off x="0" y="0"/>
            <a:ext cx="903768" cy="6543675"/>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32772C41-A024-2F33-1F04-21E003FA7291}"/>
              </a:ext>
            </a:extLst>
          </p:cNvPr>
          <p:cNvSpPr>
            <a:spLocks noGrp="1"/>
          </p:cNvSpPr>
          <p:nvPr>
            <p:ph type="ctrTitle"/>
          </p:nvPr>
        </p:nvSpPr>
        <p:spPr>
          <a:xfrm>
            <a:off x="1215072" y="528320"/>
            <a:ext cx="5028566" cy="3354992"/>
          </a:xfrm>
        </p:spPr>
        <p:txBody>
          <a:bodyPr anchor="b">
            <a:noAutofit/>
          </a:bodyPr>
          <a:lstStyle>
            <a:lvl1pPr algn="l">
              <a:defRPr sz="44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473BC2DF-9C2A-052C-AD2C-0A8ABAA50374}"/>
              </a:ext>
            </a:extLst>
          </p:cNvPr>
          <p:cNvSpPr>
            <a:spLocks noGrp="1"/>
          </p:cNvSpPr>
          <p:nvPr>
            <p:ph type="subTitle" idx="1" hasCustomPrompt="1"/>
          </p:nvPr>
        </p:nvSpPr>
        <p:spPr>
          <a:xfrm>
            <a:off x="1215072" y="4027992"/>
            <a:ext cx="5028565" cy="1894972"/>
          </a:xfrm>
        </p:spPr>
        <p:txBody>
          <a:bodyPr>
            <a:noAutofit/>
          </a:bodyPr>
          <a:lstStyle>
            <a:lvl1pPr marL="0" indent="0" algn="l">
              <a:buNone/>
              <a:defRPr sz="1800" b="1" cap="all" baseline="0">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sp>
        <p:nvSpPr>
          <p:cNvPr id="7" name="Picture Placeholder 7">
            <a:extLst>
              <a:ext uri="{FF2B5EF4-FFF2-40B4-BE49-F238E27FC236}">
                <a16:creationId xmlns:a16="http://schemas.microsoft.com/office/drawing/2014/main" id="{AA872EE9-FDFB-95A7-3547-DCAA0B51FE21}"/>
              </a:ext>
            </a:extLst>
          </p:cNvPr>
          <p:cNvSpPr>
            <a:spLocks noGrp="1"/>
          </p:cNvSpPr>
          <p:nvPr>
            <p:ph type="pic" sz="quarter" idx="13"/>
          </p:nvPr>
        </p:nvSpPr>
        <p:spPr>
          <a:xfrm>
            <a:off x="7257326" y="-11576"/>
            <a:ext cx="4946249" cy="6903720"/>
          </a:xfrm>
          <a:custGeom>
            <a:avLst/>
            <a:gdLst>
              <a:gd name="connsiteX0" fmla="*/ 0 w 4977139"/>
              <a:gd name="connsiteY0" fmla="*/ 0 h 6858000"/>
              <a:gd name="connsiteX1" fmla="*/ 4977139 w 4977139"/>
              <a:gd name="connsiteY1" fmla="*/ 0 h 6858000"/>
              <a:gd name="connsiteX2" fmla="*/ 4977139 w 4977139"/>
              <a:gd name="connsiteY2" fmla="*/ 6858000 h 6858000"/>
              <a:gd name="connsiteX3" fmla="*/ 0 w 4977139"/>
              <a:gd name="connsiteY3" fmla="*/ 6858000 h 6858000"/>
              <a:gd name="connsiteX4" fmla="*/ 0 w 4977139"/>
              <a:gd name="connsiteY4" fmla="*/ 0 h 6858000"/>
              <a:gd name="connsiteX0" fmla="*/ 0 w 4977139"/>
              <a:gd name="connsiteY0" fmla="*/ 0 h 6892724"/>
              <a:gd name="connsiteX1" fmla="*/ 4977139 w 4977139"/>
              <a:gd name="connsiteY1" fmla="*/ 0 h 6892724"/>
              <a:gd name="connsiteX2" fmla="*/ 4977139 w 4977139"/>
              <a:gd name="connsiteY2" fmla="*/ 6858000 h 6892724"/>
              <a:gd name="connsiteX3" fmla="*/ 1863524 w 4977139"/>
              <a:gd name="connsiteY3" fmla="*/ 6892724 h 6892724"/>
              <a:gd name="connsiteX4" fmla="*/ 0 w 4977139"/>
              <a:gd name="connsiteY4" fmla="*/ 0 h 6892724"/>
              <a:gd name="connsiteX0" fmla="*/ 0 w 4977139"/>
              <a:gd name="connsiteY0" fmla="*/ 0 h 6892724"/>
              <a:gd name="connsiteX1" fmla="*/ 4977139 w 4977139"/>
              <a:gd name="connsiteY1" fmla="*/ 0 h 6892724"/>
              <a:gd name="connsiteX2" fmla="*/ 4977139 w 4977139"/>
              <a:gd name="connsiteY2" fmla="*/ 6892724 h 6892724"/>
              <a:gd name="connsiteX3" fmla="*/ 1863524 w 4977139"/>
              <a:gd name="connsiteY3" fmla="*/ 6892724 h 6892724"/>
              <a:gd name="connsiteX4" fmla="*/ 0 w 4977139"/>
              <a:gd name="connsiteY4" fmla="*/ 0 h 68927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77139" h="6892724">
                <a:moveTo>
                  <a:pt x="0" y="0"/>
                </a:moveTo>
                <a:lnTo>
                  <a:pt x="4977139" y="0"/>
                </a:lnTo>
                <a:lnTo>
                  <a:pt x="4977139" y="6892724"/>
                </a:lnTo>
                <a:lnTo>
                  <a:pt x="1863524" y="6892724"/>
                </a:lnTo>
                <a:lnTo>
                  <a:pt x="0" y="0"/>
                </a:lnTo>
                <a:close/>
              </a:path>
            </a:pathLst>
          </a:custGeom>
        </p:spPr>
        <p:txBody>
          <a:bodyPr tIns="274320" rIns="274320">
            <a:normAutofit/>
          </a:bodyPr>
          <a:lstStyle>
            <a:lvl1pPr marL="0" indent="0" algn="r">
              <a:buNone/>
              <a:defRPr sz="2000"/>
            </a:lvl1pPr>
          </a:lstStyle>
          <a:p>
            <a:r>
              <a:rPr lang="en-US"/>
              <a:t>Click icon to add picture</a:t>
            </a:r>
            <a:endParaRPr lang="en-US" dirty="0"/>
          </a:p>
        </p:txBody>
      </p:sp>
    </p:spTree>
    <p:extLst>
      <p:ext uri="{BB962C8B-B14F-4D97-AF65-F5344CB8AC3E}">
        <p14:creationId xmlns:p14="http://schemas.microsoft.com/office/powerpoint/2010/main" val="2609378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Content 1">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66CBD635-4863-B127-5668-D2C7DA8CDE92}"/>
              </a:ext>
              <a:ext uri="{C183D7F6-B498-43B3-948B-1728B52AA6E4}">
                <adec:decorative xmlns:adec="http://schemas.microsoft.com/office/drawing/2017/decorative" val="1"/>
              </a:ext>
            </a:extLst>
          </p:cNvPr>
          <p:cNvCxnSpPr>
            <a:cxnSpLocks/>
          </p:cNvCxnSpPr>
          <p:nvPr userDrawn="1"/>
        </p:nvCxnSpPr>
        <p:spPr>
          <a:xfrm flipH="1" flipV="1">
            <a:off x="-42863" y="5791200"/>
            <a:ext cx="6286501" cy="1066801"/>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1629720-DD91-8012-686D-AABA439870ED}"/>
              </a:ext>
              <a:ext uri="{C183D7F6-B498-43B3-948B-1728B52AA6E4}">
                <adec:decorative xmlns:adec="http://schemas.microsoft.com/office/drawing/2017/decorative" val="1"/>
              </a:ext>
            </a:extLst>
          </p:cNvPr>
          <p:cNvCxnSpPr>
            <a:cxnSpLocks/>
          </p:cNvCxnSpPr>
          <p:nvPr userDrawn="1"/>
        </p:nvCxnSpPr>
        <p:spPr>
          <a:xfrm flipH="1">
            <a:off x="10911820" y="0"/>
            <a:ext cx="913577" cy="6858000"/>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F657BD59-35CC-9BB3-8621-6FA3356F81AA}"/>
              </a:ext>
            </a:extLst>
          </p:cNvPr>
          <p:cNvSpPr>
            <a:spLocks noGrp="1"/>
          </p:cNvSpPr>
          <p:nvPr>
            <p:ph type="title" hasCustomPrompt="1"/>
          </p:nvPr>
        </p:nvSpPr>
        <p:spPr>
          <a:xfrm>
            <a:off x="3970117" y="185195"/>
            <a:ext cx="6930838" cy="1505493"/>
          </a:xfrm>
        </p:spPr>
        <p:txBody>
          <a:bodyPr anchor="b" anchorCtr="0">
            <a:noAutofit/>
          </a:bodyPr>
          <a:lstStyle>
            <a:lvl1pPr>
              <a:defRPr sz="3600"/>
            </a:lvl1pPr>
          </a:lstStyle>
          <a:p>
            <a:r>
              <a:rPr lang="en-US" dirty="0"/>
              <a:t>Click to add title</a:t>
            </a:r>
          </a:p>
        </p:txBody>
      </p:sp>
      <p:sp>
        <p:nvSpPr>
          <p:cNvPr id="12" name="Picture Placeholder 11">
            <a:extLst>
              <a:ext uri="{FF2B5EF4-FFF2-40B4-BE49-F238E27FC236}">
                <a16:creationId xmlns:a16="http://schemas.microsoft.com/office/drawing/2014/main" id="{1FB27827-7491-B1C2-D9C5-975A9FF66EC1}"/>
              </a:ext>
            </a:extLst>
          </p:cNvPr>
          <p:cNvSpPr>
            <a:spLocks noGrp="1"/>
          </p:cNvSpPr>
          <p:nvPr>
            <p:ph type="pic" sz="quarter" idx="10"/>
          </p:nvPr>
        </p:nvSpPr>
        <p:spPr>
          <a:xfrm>
            <a:off x="-18788" y="-22860"/>
            <a:ext cx="3291840" cy="6903720"/>
          </a:xfrm>
        </p:spPr>
        <p:txBody>
          <a:bodyPr lIns="182880" tIns="274320" rIns="182880">
            <a:normAutofit/>
          </a:bodyPr>
          <a:lstStyle>
            <a:lvl1pPr marL="0" indent="0" algn="ctr">
              <a:buNone/>
              <a:defRPr sz="2000"/>
            </a:lvl1pPr>
          </a:lstStyle>
          <a:p>
            <a:r>
              <a:rPr lang="en-US"/>
              <a:t>Click icon to add picture</a:t>
            </a:r>
            <a:endParaRPr lang="en-US" dirty="0"/>
          </a:p>
        </p:txBody>
      </p:sp>
      <p:sp>
        <p:nvSpPr>
          <p:cNvPr id="11" name="Content Placeholder 3">
            <a:extLst>
              <a:ext uri="{FF2B5EF4-FFF2-40B4-BE49-F238E27FC236}">
                <a16:creationId xmlns:a16="http://schemas.microsoft.com/office/drawing/2014/main" id="{7D4D4555-A25D-09B6-36AF-5977189F2DDE}"/>
              </a:ext>
            </a:extLst>
          </p:cNvPr>
          <p:cNvSpPr>
            <a:spLocks noGrp="1"/>
          </p:cNvSpPr>
          <p:nvPr>
            <p:ph sz="half" idx="2" hasCustomPrompt="1"/>
          </p:nvPr>
        </p:nvSpPr>
        <p:spPr>
          <a:xfrm>
            <a:off x="3970116" y="2022395"/>
            <a:ext cx="6941703" cy="4297680"/>
          </a:xfrm>
        </p:spPr>
        <p:txBody>
          <a:bodyPr>
            <a:normAutofit/>
          </a:bodyPr>
          <a:lstStyle>
            <a:lvl1pPr marL="228600" indent="-228600">
              <a:spcBef>
                <a:spcPts val="1000"/>
              </a:spcBef>
              <a:spcAft>
                <a:spcPts val="1500"/>
              </a:spcAft>
              <a:buFont typeface="Arial" panose="020B0604020202020204" pitchFamily="34" charset="0"/>
              <a:buChar char="•"/>
              <a:defRPr sz="1800"/>
            </a:lvl1pPr>
            <a:lvl2pPr>
              <a:spcBef>
                <a:spcPts val="1000"/>
              </a:spcBef>
              <a:spcAft>
                <a:spcPts val="1500"/>
              </a:spcAft>
              <a:defRPr sz="1800"/>
            </a:lvl2pPr>
            <a:lvl3pPr>
              <a:spcBef>
                <a:spcPts val="1000"/>
              </a:spcBef>
              <a:spcAft>
                <a:spcPts val="1500"/>
              </a:spcAft>
              <a:defRPr sz="1800"/>
            </a:lvl3pPr>
            <a:lvl4pPr>
              <a:spcBef>
                <a:spcPts val="1000"/>
              </a:spcBef>
              <a:spcAft>
                <a:spcPts val="1500"/>
              </a:spcAft>
              <a:defRPr sz="1800"/>
            </a:lvl4pPr>
            <a:lvl5pPr>
              <a:spcBef>
                <a:spcPts val="1000"/>
              </a:spcBef>
              <a:spcAft>
                <a:spcPts val="1500"/>
              </a:spcAft>
              <a:defRPr sz="18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923740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itle + subtitle">
    <p:spTree>
      <p:nvGrpSpPr>
        <p:cNvPr id="1" name=""/>
        <p:cNvGrpSpPr/>
        <p:nvPr/>
      </p:nvGrpSpPr>
      <p:grpSpPr>
        <a:xfrm>
          <a:off x="0" y="0"/>
          <a:ext cx="0" cy="0"/>
          <a:chOff x="0" y="0"/>
          <a:chExt cx="0" cy="0"/>
        </a:xfrm>
      </p:grpSpPr>
      <p:sp>
        <p:nvSpPr>
          <p:cNvPr id="7" name="Freeform 10">
            <a:extLst>
              <a:ext uri="{FF2B5EF4-FFF2-40B4-BE49-F238E27FC236}">
                <a16:creationId xmlns:a16="http://schemas.microsoft.com/office/drawing/2014/main" id="{C4293765-78A6-5206-26C2-E8817B2834F6}"/>
              </a:ext>
              <a:ext uri="{C183D7F6-B498-43B3-948B-1728B52AA6E4}">
                <adec:decorative xmlns:adec="http://schemas.microsoft.com/office/drawing/2017/decorative" val="1"/>
              </a:ext>
            </a:extLst>
          </p:cNvPr>
          <p:cNvSpPr/>
          <p:nvPr userDrawn="1"/>
        </p:nvSpPr>
        <p:spPr>
          <a:xfrm>
            <a:off x="0" y="0"/>
            <a:ext cx="7470792" cy="6858000"/>
          </a:xfrm>
          <a:custGeom>
            <a:avLst/>
            <a:gdLst>
              <a:gd name="connsiteX0" fmla="*/ 0 w 7470792"/>
              <a:gd name="connsiteY0" fmla="*/ 0 h 6858000"/>
              <a:gd name="connsiteX1" fmla="*/ 7470792 w 7470792"/>
              <a:gd name="connsiteY1" fmla="*/ 0 h 6858000"/>
              <a:gd name="connsiteX2" fmla="*/ 5633197 w 7470792"/>
              <a:gd name="connsiteY2" fmla="*/ 6858000 h 6858000"/>
              <a:gd name="connsiteX3" fmla="*/ 0 w 747079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470792" h="6858000">
                <a:moveTo>
                  <a:pt x="0" y="0"/>
                </a:moveTo>
                <a:lnTo>
                  <a:pt x="7470792" y="0"/>
                </a:lnTo>
                <a:lnTo>
                  <a:pt x="5633197" y="6858000"/>
                </a:lnTo>
                <a:lnTo>
                  <a:pt x="0" y="6858000"/>
                </a:lnTo>
                <a:close/>
              </a:path>
            </a:pathLst>
          </a:cu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n>
                <a:noFill/>
              </a:ln>
            </a:endParaRPr>
          </a:p>
        </p:txBody>
      </p:sp>
      <p:cxnSp>
        <p:nvCxnSpPr>
          <p:cNvPr id="8" name="Straight Connector 7">
            <a:extLst>
              <a:ext uri="{FF2B5EF4-FFF2-40B4-BE49-F238E27FC236}">
                <a16:creationId xmlns:a16="http://schemas.microsoft.com/office/drawing/2014/main" id="{BB4E351F-7451-86A3-5271-0D00B9EFA662}"/>
              </a:ext>
              <a:ext uri="{C183D7F6-B498-43B3-948B-1728B52AA6E4}">
                <adec:decorative xmlns:adec="http://schemas.microsoft.com/office/drawing/2017/decorative" val="1"/>
              </a:ext>
            </a:extLst>
          </p:cNvPr>
          <p:cNvCxnSpPr>
            <a:cxnSpLocks/>
          </p:cNvCxnSpPr>
          <p:nvPr userDrawn="1"/>
        </p:nvCxnSpPr>
        <p:spPr>
          <a:xfrm flipH="1">
            <a:off x="0" y="0"/>
            <a:ext cx="3119718" cy="685800"/>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CA860223-A40E-30ED-6832-0825A930BB67}"/>
              </a:ext>
              <a:ext uri="{C183D7F6-B498-43B3-948B-1728B52AA6E4}">
                <adec:decorative xmlns:adec="http://schemas.microsoft.com/office/drawing/2017/decorative" val="1"/>
              </a:ext>
            </a:extLst>
          </p:cNvPr>
          <p:cNvCxnSpPr>
            <a:cxnSpLocks/>
          </p:cNvCxnSpPr>
          <p:nvPr userDrawn="1"/>
        </p:nvCxnSpPr>
        <p:spPr>
          <a:xfrm flipH="1">
            <a:off x="0" y="0"/>
            <a:ext cx="903768" cy="6543675"/>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00B6907E-F17B-783E-D454-DFC62D0977A0}"/>
              </a:ext>
              <a:ext uri="{C183D7F6-B498-43B3-948B-1728B52AA6E4}">
                <adec:decorative xmlns:adec="http://schemas.microsoft.com/office/drawing/2017/decorative" val="1"/>
              </a:ext>
            </a:extLst>
          </p:cNvPr>
          <p:cNvCxnSpPr>
            <a:cxnSpLocks/>
          </p:cNvCxnSpPr>
          <p:nvPr userDrawn="1"/>
        </p:nvCxnSpPr>
        <p:spPr>
          <a:xfrm flipH="1" flipV="1">
            <a:off x="-42863" y="5791200"/>
            <a:ext cx="6286501" cy="1066801"/>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26B12211-7E94-9534-6F2D-2AFD2EBE36F0}"/>
              </a:ext>
              <a:ext uri="{C183D7F6-B498-43B3-948B-1728B52AA6E4}">
                <adec:decorative xmlns:adec="http://schemas.microsoft.com/office/drawing/2017/decorative" val="1"/>
              </a:ext>
            </a:extLst>
          </p:cNvPr>
          <p:cNvCxnSpPr>
            <a:cxnSpLocks/>
          </p:cNvCxnSpPr>
          <p:nvPr userDrawn="1"/>
        </p:nvCxnSpPr>
        <p:spPr>
          <a:xfrm flipH="1">
            <a:off x="8462964" y="5848350"/>
            <a:ext cx="3729036" cy="1009650"/>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36580245-E985-EC3F-9385-D0F517F0C151}"/>
              </a:ext>
              <a:ext uri="{C183D7F6-B498-43B3-948B-1728B52AA6E4}">
                <adec:decorative xmlns:adec="http://schemas.microsoft.com/office/drawing/2017/decorative" val="1"/>
              </a:ext>
            </a:extLst>
          </p:cNvPr>
          <p:cNvCxnSpPr>
            <a:cxnSpLocks/>
          </p:cNvCxnSpPr>
          <p:nvPr userDrawn="1"/>
        </p:nvCxnSpPr>
        <p:spPr>
          <a:xfrm flipH="1">
            <a:off x="11543158" y="1647825"/>
            <a:ext cx="648842" cy="5210175"/>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B75A82A3-E3DF-978F-4BD7-10E0F1075B64}"/>
              </a:ext>
              <a:ext uri="{C183D7F6-B498-43B3-948B-1728B52AA6E4}">
                <adec:decorative xmlns:adec="http://schemas.microsoft.com/office/drawing/2017/decorative" val="1"/>
              </a:ext>
            </a:extLst>
          </p:cNvPr>
          <p:cNvCxnSpPr>
            <a:cxnSpLocks/>
          </p:cNvCxnSpPr>
          <p:nvPr userDrawn="1"/>
        </p:nvCxnSpPr>
        <p:spPr>
          <a:xfrm flipH="1" flipV="1">
            <a:off x="10781554" y="0"/>
            <a:ext cx="1410446" cy="4258340"/>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9EDC40AE-D1CB-7535-22E2-E6D910FB8229}"/>
              </a:ext>
              <a:ext uri="{C183D7F6-B498-43B3-948B-1728B52AA6E4}">
                <adec:decorative xmlns:adec="http://schemas.microsoft.com/office/drawing/2017/decorative" val="1"/>
              </a:ext>
            </a:extLst>
          </p:cNvPr>
          <p:cNvCxnSpPr>
            <a:cxnSpLocks/>
          </p:cNvCxnSpPr>
          <p:nvPr userDrawn="1"/>
        </p:nvCxnSpPr>
        <p:spPr>
          <a:xfrm flipH="1" flipV="1">
            <a:off x="6529388" y="-4763"/>
            <a:ext cx="5662612" cy="931975"/>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32772C41-A024-2F33-1F04-21E003FA7291}"/>
              </a:ext>
            </a:extLst>
          </p:cNvPr>
          <p:cNvSpPr>
            <a:spLocks noGrp="1"/>
          </p:cNvSpPr>
          <p:nvPr>
            <p:ph type="ctrTitle" hasCustomPrompt="1"/>
          </p:nvPr>
        </p:nvSpPr>
        <p:spPr>
          <a:xfrm>
            <a:off x="1524000" y="685800"/>
            <a:ext cx="9144000" cy="3136738"/>
          </a:xfrm>
        </p:spPr>
        <p:txBody>
          <a:bodyPr anchor="b">
            <a:noAutofit/>
          </a:bodyPr>
          <a:lstStyle>
            <a:lvl1pPr algn="ctr">
              <a:defRPr sz="4400">
                <a:solidFill>
                  <a:schemeClr val="accent6"/>
                </a:solidFill>
              </a:defRPr>
            </a:lvl1pPr>
          </a:lstStyle>
          <a:p>
            <a:r>
              <a:rPr lang="en-US" dirty="0"/>
              <a:t>Click to add title</a:t>
            </a:r>
          </a:p>
        </p:txBody>
      </p:sp>
      <p:sp>
        <p:nvSpPr>
          <p:cNvPr id="3" name="Subtitle 2">
            <a:extLst>
              <a:ext uri="{FF2B5EF4-FFF2-40B4-BE49-F238E27FC236}">
                <a16:creationId xmlns:a16="http://schemas.microsoft.com/office/drawing/2014/main" id="{473BC2DF-9C2A-052C-AD2C-0A8ABAA50374}"/>
              </a:ext>
            </a:extLst>
          </p:cNvPr>
          <p:cNvSpPr>
            <a:spLocks noGrp="1"/>
          </p:cNvSpPr>
          <p:nvPr>
            <p:ph type="subTitle" idx="1" hasCustomPrompt="1"/>
          </p:nvPr>
        </p:nvSpPr>
        <p:spPr>
          <a:xfrm>
            <a:off x="1524000" y="3978800"/>
            <a:ext cx="9144000" cy="1965960"/>
          </a:xfrm>
        </p:spPr>
        <p:txBody>
          <a:bodyPr>
            <a:noAutofit/>
          </a:bodyPr>
          <a:lstStyle>
            <a:lvl1pPr marL="0" indent="0" algn="ctr">
              <a:buNone/>
              <a:defRPr sz="1800" b="1" cap="all" baseline="0">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spTree>
    <p:extLst>
      <p:ext uri="{BB962C8B-B14F-4D97-AF65-F5344CB8AC3E}">
        <p14:creationId xmlns:p14="http://schemas.microsoft.com/office/powerpoint/2010/main" val="15355955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wo Content 1">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59E49FCE-658C-FF5A-6405-3D10F1AC1B06}"/>
              </a:ext>
              <a:ext uri="{C183D7F6-B498-43B3-948B-1728B52AA6E4}">
                <adec:decorative xmlns:adec="http://schemas.microsoft.com/office/drawing/2017/decorative" val="1"/>
              </a:ext>
            </a:extLst>
          </p:cNvPr>
          <p:cNvCxnSpPr>
            <a:cxnSpLocks/>
          </p:cNvCxnSpPr>
          <p:nvPr userDrawn="1"/>
        </p:nvCxnSpPr>
        <p:spPr>
          <a:xfrm flipH="1">
            <a:off x="0" y="0"/>
            <a:ext cx="3119718" cy="685800"/>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F903C516-D418-5E3E-1E4E-1DF8464338FE}"/>
              </a:ext>
              <a:ext uri="{C183D7F6-B498-43B3-948B-1728B52AA6E4}">
                <adec:decorative xmlns:adec="http://schemas.microsoft.com/office/drawing/2017/decorative" val="1"/>
              </a:ext>
            </a:extLst>
          </p:cNvPr>
          <p:cNvCxnSpPr>
            <a:cxnSpLocks/>
          </p:cNvCxnSpPr>
          <p:nvPr userDrawn="1"/>
        </p:nvCxnSpPr>
        <p:spPr>
          <a:xfrm flipH="1">
            <a:off x="0" y="0"/>
            <a:ext cx="903768" cy="6543675"/>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D7BF5B15-0E8A-A82C-6E9C-FCF3FBAAD468}"/>
              </a:ext>
              <a:ext uri="{C183D7F6-B498-43B3-948B-1728B52AA6E4}">
                <adec:decorative xmlns:adec="http://schemas.microsoft.com/office/drawing/2017/decorative" val="1"/>
              </a:ext>
            </a:extLst>
          </p:cNvPr>
          <p:cNvCxnSpPr>
            <a:cxnSpLocks/>
          </p:cNvCxnSpPr>
          <p:nvPr userDrawn="1"/>
        </p:nvCxnSpPr>
        <p:spPr>
          <a:xfrm flipH="1" flipV="1">
            <a:off x="-42863" y="5791200"/>
            <a:ext cx="6286501" cy="1066801"/>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354B33CA-9490-C8E1-FE4F-06367AF2921F}"/>
              </a:ext>
              <a:ext uri="{C183D7F6-B498-43B3-948B-1728B52AA6E4}">
                <adec:decorative xmlns:adec="http://schemas.microsoft.com/office/drawing/2017/decorative" val="1"/>
              </a:ext>
            </a:extLst>
          </p:cNvPr>
          <p:cNvCxnSpPr>
            <a:cxnSpLocks/>
          </p:cNvCxnSpPr>
          <p:nvPr userDrawn="1"/>
        </p:nvCxnSpPr>
        <p:spPr>
          <a:xfrm flipH="1">
            <a:off x="8462964" y="5848350"/>
            <a:ext cx="3729036" cy="1009650"/>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5586824F-3198-FE44-5A4A-70312048DAF9}"/>
              </a:ext>
              <a:ext uri="{C183D7F6-B498-43B3-948B-1728B52AA6E4}">
                <adec:decorative xmlns:adec="http://schemas.microsoft.com/office/drawing/2017/decorative" val="1"/>
              </a:ext>
            </a:extLst>
          </p:cNvPr>
          <p:cNvCxnSpPr>
            <a:cxnSpLocks/>
          </p:cNvCxnSpPr>
          <p:nvPr userDrawn="1"/>
        </p:nvCxnSpPr>
        <p:spPr>
          <a:xfrm flipH="1">
            <a:off x="11543158" y="1647825"/>
            <a:ext cx="648842" cy="5210175"/>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5058CD71-6E97-B6A9-11B6-867ED408DEE2}"/>
              </a:ext>
              <a:ext uri="{C183D7F6-B498-43B3-948B-1728B52AA6E4}">
                <adec:decorative xmlns:adec="http://schemas.microsoft.com/office/drawing/2017/decorative" val="1"/>
              </a:ext>
            </a:extLst>
          </p:cNvPr>
          <p:cNvCxnSpPr>
            <a:cxnSpLocks/>
          </p:cNvCxnSpPr>
          <p:nvPr userDrawn="1"/>
        </p:nvCxnSpPr>
        <p:spPr>
          <a:xfrm flipH="1" flipV="1">
            <a:off x="10781554" y="0"/>
            <a:ext cx="1410446" cy="4258340"/>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1E9FDAA6-BDE8-D6C3-17CD-F87BFB54F54A}"/>
              </a:ext>
              <a:ext uri="{C183D7F6-B498-43B3-948B-1728B52AA6E4}">
                <adec:decorative xmlns:adec="http://schemas.microsoft.com/office/drawing/2017/decorative" val="1"/>
              </a:ext>
            </a:extLst>
          </p:cNvPr>
          <p:cNvCxnSpPr>
            <a:cxnSpLocks/>
          </p:cNvCxnSpPr>
          <p:nvPr userDrawn="1"/>
        </p:nvCxnSpPr>
        <p:spPr>
          <a:xfrm flipH="1" flipV="1">
            <a:off x="6529388" y="-4763"/>
            <a:ext cx="5662612" cy="931975"/>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0C40C44A-93E6-6C58-5E88-AFDC594EC27A}"/>
              </a:ext>
            </a:extLst>
          </p:cNvPr>
          <p:cNvSpPr>
            <a:spLocks noGrp="1"/>
          </p:cNvSpPr>
          <p:nvPr>
            <p:ph type="title" hasCustomPrompt="1"/>
          </p:nvPr>
        </p:nvSpPr>
        <p:spPr/>
        <p:txBody>
          <a:bodyPr anchor="b" anchorCtr="0">
            <a:noAutofit/>
          </a:bodyPr>
          <a:lstStyle>
            <a:lvl1pPr>
              <a:defRPr sz="3600"/>
            </a:lvl1pPr>
          </a:lstStyle>
          <a:p>
            <a:r>
              <a:rPr lang="en-US" dirty="0"/>
              <a:t>Click to add title</a:t>
            </a:r>
          </a:p>
        </p:txBody>
      </p:sp>
      <p:sp>
        <p:nvSpPr>
          <p:cNvPr id="17" name="Content Placeholder 3">
            <a:extLst>
              <a:ext uri="{FF2B5EF4-FFF2-40B4-BE49-F238E27FC236}">
                <a16:creationId xmlns:a16="http://schemas.microsoft.com/office/drawing/2014/main" id="{42A0738D-E9A9-14B7-4739-62E402B0C2DF}"/>
              </a:ext>
            </a:extLst>
          </p:cNvPr>
          <p:cNvSpPr>
            <a:spLocks noGrp="1"/>
          </p:cNvSpPr>
          <p:nvPr>
            <p:ph sz="half" idx="14" hasCustomPrompt="1"/>
          </p:nvPr>
        </p:nvSpPr>
        <p:spPr>
          <a:xfrm>
            <a:off x="834961" y="2032663"/>
            <a:ext cx="4463005" cy="4067492"/>
          </a:xfrm>
        </p:spPr>
        <p:txBody>
          <a:bodyPr>
            <a:normAutofit/>
          </a:bodyPr>
          <a:lstStyle>
            <a:lvl1pPr marL="0" indent="0">
              <a:spcBef>
                <a:spcPts val="1000"/>
              </a:spcBef>
              <a:spcAft>
                <a:spcPts val="500"/>
              </a:spcAft>
              <a:buNone/>
              <a:defRPr sz="1800"/>
            </a:lvl1pPr>
            <a:lvl2pPr marL="0">
              <a:spcBef>
                <a:spcPts val="1000"/>
              </a:spcBef>
              <a:spcAft>
                <a:spcPts val="500"/>
              </a:spcAft>
              <a:defRPr sz="1800"/>
            </a:lvl2pPr>
            <a:lvl3pPr marL="457200">
              <a:spcBef>
                <a:spcPts val="1000"/>
              </a:spcBef>
              <a:spcAft>
                <a:spcPts val="500"/>
              </a:spcAft>
              <a:defRPr sz="1800"/>
            </a:lvl3pPr>
            <a:lvl4pPr marL="685800">
              <a:spcBef>
                <a:spcPts val="1000"/>
              </a:spcBef>
              <a:spcAft>
                <a:spcPts val="500"/>
              </a:spcAft>
              <a:defRPr sz="1800"/>
            </a:lvl4pPr>
            <a:lvl5pPr marL="914400">
              <a:spcBef>
                <a:spcPts val="1000"/>
              </a:spcBef>
              <a:spcAft>
                <a:spcPts val="500"/>
              </a:spcAft>
              <a:defRPr sz="18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3">
            <a:extLst>
              <a:ext uri="{FF2B5EF4-FFF2-40B4-BE49-F238E27FC236}">
                <a16:creationId xmlns:a16="http://schemas.microsoft.com/office/drawing/2014/main" id="{A766D4CB-8BCE-C6EE-EF57-A8A819EBD366}"/>
              </a:ext>
            </a:extLst>
          </p:cNvPr>
          <p:cNvSpPr>
            <a:spLocks noGrp="1"/>
          </p:cNvSpPr>
          <p:nvPr>
            <p:ph sz="half" idx="13" hasCustomPrompt="1"/>
          </p:nvPr>
        </p:nvSpPr>
        <p:spPr>
          <a:xfrm>
            <a:off x="6141720" y="2032663"/>
            <a:ext cx="5212080" cy="4067492"/>
          </a:xfrm>
        </p:spPr>
        <p:txBody>
          <a:bodyPr>
            <a:normAutofit/>
          </a:bodyPr>
          <a:lstStyle>
            <a:lvl1pPr marL="0" indent="0">
              <a:spcBef>
                <a:spcPts val="1000"/>
              </a:spcBef>
              <a:spcAft>
                <a:spcPts val="500"/>
              </a:spcAft>
              <a:buNone/>
              <a:defRPr sz="1800"/>
            </a:lvl1pPr>
            <a:lvl2pPr marL="0">
              <a:spcBef>
                <a:spcPts val="1000"/>
              </a:spcBef>
              <a:spcAft>
                <a:spcPts val="500"/>
              </a:spcAft>
              <a:defRPr sz="1800"/>
            </a:lvl2pPr>
            <a:lvl3pPr marL="457200">
              <a:spcBef>
                <a:spcPts val="1000"/>
              </a:spcBef>
              <a:spcAft>
                <a:spcPts val="500"/>
              </a:spcAft>
              <a:defRPr sz="1800"/>
            </a:lvl3pPr>
            <a:lvl4pPr marL="685800">
              <a:spcBef>
                <a:spcPts val="1000"/>
              </a:spcBef>
              <a:spcAft>
                <a:spcPts val="500"/>
              </a:spcAft>
              <a:defRPr sz="1800"/>
            </a:lvl4pPr>
            <a:lvl5pPr marL="914400">
              <a:spcBef>
                <a:spcPts val="1000"/>
              </a:spcBef>
              <a:spcAft>
                <a:spcPts val="500"/>
              </a:spcAft>
              <a:defRPr sz="18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C6CFCEB5-4092-FD13-478E-51CD74FDB82E}"/>
              </a:ext>
            </a:extLst>
          </p:cNvPr>
          <p:cNvSpPr>
            <a:spLocks noGrp="1"/>
          </p:cNvSpPr>
          <p:nvPr>
            <p:ph type="dt" sz="half" idx="10"/>
          </p:nvPr>
        </p:nvSpPr>
        <p:spPr/>
        <p:txBody>
          <a:bodyPr/>
          <a:lstStyle/>
          <a:p>
            <a:fld id="{D6D8061D-18C3-4F4F-85EF-561633F58754}" type="datetimeFigureOut">
              <a:rPr lang="en-US" smtClean="0"/>
              <a:t>11/16/2024</a:t>
            </a:fld>
            <a:endParaRPr lang="en-US"/>
          </a:p>
        </p:txBody>
      </p:sp>
      <p:sp>
        <p:nvSpPr>
          <p:cNvPr id="6" name="Footer Placeholder 5">
            <a:extLst>
              <a:ext uri="{FF2B5EF4-FFF2-40B4-BE49-F238E27FC236}">
                <a16:creationId xmlns:a16="http://schemas.microsoft.com/office/drawing/2014/main" id="{5D077A4D-E7C0-912D-293F-D93F0CB5CA4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A6AA9E1-334B-5F8F-8A92-67DD095F7838}"/>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8667566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Two Content 2">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FDD9208B-0FD2-A7E3-5202-0F18392AE4FA}"/>
              </a:ext>
              <a:ext uri="{C183D7F6-B498-43B3-948B-1728B52AA6E4}">
                <adec:decorative xmlns:adec="http://schemas.microsoft.com/office/drawing/2017/decorative" val="1"/>
              </a:ext>
            </a:extLst>
          </p:cNvPr>
          <p:cNvCxnSpPr>
            <a:cxnSpLocks/>
          </p:cNvCxnSpPr>
          <p:nvPr userDrawn="1"/>
        </p:nvCxnSpPr>
        <p:spPr>
          <a:xfrm flipH="1">
            <a:off x="0" y="0"/>
            <a:ext cx="3119718" cy="685800"/>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04010E2-9C6F-C582-1E3A-F5D43D0FFBBC}"/>
              </a:ext>
              <a:ext uri="{C183D7F6-B498-43B3-948B-1728B52AA6E4}">
                <adec:decorative xmlns:adec="http://schemas.microsoft.com/office/drawing/2017/decorative" val="1"/>
              </a:ext>
            </a:extLst>
          </p:cNvPr>
          <p:cNvCxnSpPr>
            <a:cxnSpLocks/>
          </p:cNvCxnSpPr>
          <p:nvPr userDrawn="1"/>
        </p:nvCxnSpPr>
        <p:spPr>
          <a:xfrm flipH="1">
            <a:off x="0" y="0"/>
            <a:ext cx="903768" cy="6543675"/>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B3D2B8AF-94DE-C211-EAE7-0971C111BEAD}"/>
              </a:ext>
              <a:ext uri="{C183D7F6-B498-43B3-948B-1728B52AA6E4}">
                <adec:decorative xmlns:adec="http://schemas.microsoft.com/office/drawing/2017/decorative" val="1"/>
              </a:ext>
            </a:extLst>
          </p:cNvPr>
          <p:cNvCxnSpPr>
            <a:cxnSpLocks/>
          </p:cNvCxnSpPr>
          <p:nvPr userDrawn="1"/>
        </p:nvCxnSpPr>
        <p:spPr>
          <a:xfrm flipH="1" flipV="1">
            <a:off x="-42863" y="5791200"/>
            <a:ext cx="6286501" cy="1066801"/>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247A2AC-F284-077E-9A14-EB7D1DE62745}"/>
              </a:ext>
              <a:ext uri="{C183D7F6-B498-43B3-948B-1728B52AA6E4}">
                <adec:decorative xmlns:adec="http://schemas.microsoft.com/office/drawing/2017/decorative" val="1"/>
              </a:ext>
            </a:extLst>
          </p:cNvPr>
          <p:cNvCxnSpPr>
            <a:cxnSpLocks/>
          </p:cNvCxnSpPr>
          <p:nvPr userDrawn="1"/>
        </p:nvCxnSpPr>
        <p:spPr>
          <a:xfrm flipH="1">
            <a:off x="8462964" y="5848350"/>
            <a:ext cx="3729036" cy="1009650"/>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0E91F1F-5151-2442-2B89-CE0AB1178507}"/>
              </a:ext>
              <a:ext uri="{C183D7F6-B498-43B3-948B-1728B52AA6E4}">
                <adec:decorative xmlns:adec="http://schemas.microsoft.com/office/drawing/2017/decorative" val="1"/>
              </a:ext>
            </a:extLst>
          </p:cNvPr>
          <p:cNvCxnSpPr>
            <a:cxnSpLocks/>
          </p:cNvCxnSpPr>
          <p:nvPr userDrawn="1"/>
        </p:nvCxnSpPr>
        <p:spPr>
          <a:xfrm flipH="1">
            <a:off x="11543158" y="1647825"/>
            <a:ext cx="648842" cy="5210175"/>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3FBD82AC-3C5B-819E-E0FF-157D74B840BC}"/>
              </a:ext>
              <a:ext uri="{C183D7F6-B498-43B3-948B-1728B52AA6E4}">
                <adec:decorative xmlns:adec="http://schemas.microsoft.com/office/drawing/2017/decorative" val="1"/>
              </a:ext>
            </a:extLst>
          </p:cNvPr>
          <p:cNvCxnSpPr>
            <a:cxnSpLocks/>
          </p:cNvCxnSpPr>
          <p:nvPr userDrawn="1"/>
        </p:nvCxnSpPr>
        <p:spPr>
          <a:xfrm flipH="1" flipV="1">
            <a:off x="10781554" y="0"/>
            <a:ext cx="1410446" cy="4258340"/>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F299648-2E6E-FA0D-85E4-8884BE34A008}"/>
              </a:ext>
              <a:ext uri="{C183D7F6-B498-43B3-948B-1728B52AA6E4}">
                <adec:decorative xmlns:adec="http://schemas.microsoft.com/office/drawing/2017/decorative" val="1"/>
              </a:ext>
            </a:extLst>
          </p:cNvPr>
          <p:cNvCxnSpPr>
            <a:cxnSpLocks/>
          </p:cNvCxnSpPr>
          <p:nvPr userDrawn="1"/>
        </p:nvCxnSpPr>
        <p:spPr>
          <a:xfrm flipH="1" flipV="1">
            <a:off x="6529388" y="-4763"/>
            <a:ext cx="5662612" cy="931975"/>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0C40C44A-93E6-6C58-5E88-AFDC594EC27A}"/>
              </a:ext>
            </a:extLst>
          </p:cNvPr>
          <p:cNvSpPr>
            <a:spLocks noGrp="1"/>
          </p:cNvSpPr>
          <p:nvPr>
            <p:ph type="title" hasCustomPrompt="1"/>
          </p:nvPr>
        </p:nvSpPr>
        <p:spPr/>
        <p:txBody>
          <a:bodyPr anchor="b" anchorCtr="0">
            <a:noAutofit/>
          </a:bodyPr>
          <a:lstStyle>
            <a:lvl1pPr>
              <a:defRPr sz="3600"/>
            </a:lvl1pPr>
          </a:lstStyle>
          <a:p>
            <a:r>
              <a:rPr lang="en-US" dirty="0"/>
              <a:t>Click to add title</a:t>
            </a:r>
          </a:p>
        </p:txBody>
      </p:sp>
      <p:sp>
        <p:nvSpPr>
          <p:cNvPr id="17" name="Content Placeholder 3">
            <a:extLst>
              <a:ext uri="{FF2B5EF4-FFF2-40B4-BE49-F238E27FC236}">
                <a16:creationId xmlns:a16="http://schemas.microsoft.com/office/drawing/2014/main" id="{07BD0263-5D42-E696-F170-1F9CF5FF2A74}"/>
              </a:ext>
            </a:extLst>
          </p:cNvPr>
          <p:cNvSpPr>
            <a:spLocks noGrp="1"/>
          </p:cNvSpPr>
          <p:nvPr>
            <p:ph sz="half" idx="15" hasCustomPrompt="1"/>
          </p:nvPr>
        </p:nvSpPr>
        <p:spPr>
          <a:xfrm>
            <a:off x="838199" y="2078963"/>
            <a:ext cx="3435628" cy="4067492"/>
          </a:xfrm>
        </p:spPr>
        <p:txBody>
          <a:bodyPr>
            <a:normAutofit/>
          </a:bodyPr>
          <a:lstStyle>
            <a:lvl1pPr marL="457200" indent="-457200">
              <a:spcBef>
                <a:spcPts val="1000"/>
              </a:spcBef>
              <a:spcAft>
                <a:spcPts val="500"/>
              </a:spcAft>
              <a:buFont typeface="+mj-lt"/>
              <a:buAutoNum type="arabicPeriod"/>
              <a:defRPr sz="1800"/>
            </a:lvl1pPr>
            <a:lvl2pPr marL="914400" indent="-457200">
              <a:spcBef>
                <a:spcPts val="1000"/>
              </a:spcBef>
              <a:spcAft>
                <a:spcPts val="500"/>
              </a:spcAft>
              <a:buFont typeface="+mj-lt"/>
              <a:buAutoNum type="alphaLcPeriod"/>
              <a:defRPr sz="1800"/>
            </a:lvl2pPr>
            <a:lvl3pPr marL="1371600" indent="-457200">
              <a:spcBef>
                <a:spcPts val="1000"/>
              </a:spcBef>
              <a:spcAft>
                <a:spcPts val="500"/>
              </a:spcAft>
              <a:buFont typeface="+mj-lt"/>
              <a:buAutoNum type="arabicParenR"/>
              <a:defRPr sz="1800"/>
            </a:lvl3pPr>
            <a:lvl4pPr marL="1828800" indent="-457200">
              <a:spcBef>
                <a:spcPts val="1000"/>
              </a:spcBef>
              <a:spcAft>
                <a:spcPts val="500"/>
              </a:spcAft>
              <a:buFont typeface="+mj-lt"/>
              <a:buAutoNum type="alphaLcParenR"/>
              <a:defRPr sz="1800"/>
            </a:lvl4pPr>
            <a:lvl5pPr marL="2228850" indent="-457200">
              <a:spcBef>
                <a:spcPts val="1000"/>
              </a:spcBef>
              <a:spcAft>
                <a:spcPts val="500"/>
              </a:spcAft>
              <a:buFont typeface="+mj-lt"/>
              <a:buAutoNum type="romanLcPeriod"/>
              <a:defRPr sz="18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3">
            <a:extLst>
              <a:ext uri="{FF2B5EF4-FFF2-40B4-BE49-F238E27FC236}">
                <a16:creationId xmlns:a16="http://schemas.microsoft.com/office/drawing/2014/main" id="{1BEE7174-135F-6F9F-11B9-3C3F2F9CDEAA}"/>
              </a:ext>
            </a:extLst>
          </p:cNvPr>
          <p:cNvSpPr>
            <a:spLocks noGrp="1"/>
          </p:cNvSpPr>
          <p:nvPr>
            <p:ph sz="half" idx="14" hasCustomPrompt="1"/>
          </p:nvPr>
        </p:nvSpPr>
        <p:spPr>
          <a:xfrm>
            <a:off x="4965539" y="2087315"/>
            <a:ext cx="6007261" cy="4067492"/>
          </a:xfrm>
        </p:spPr>
        <p:txBody>
          <a:bodyPr>
            <a:normAutofit/>
          </a:bodyPr>
          <a:lstStyle>
            <a:lvl1pPr marL="0" indent="0">
              <a:spcBef>
                <a:spcPts val="1000"/>
              </a:spcBef>
              <a:spcAft>
                <a:spcPts val="0"/>
              </a:spcAft>
              <a:buNone/>
              <a:defRPr sz="1800"/>
            </a:lvl1pPr>
            <a:lvl2pPr marL="0">
              <a:spcBef>
                <a:spcPts val="1000"/>
              </a:spcBef>
              <a:spcAft>
                <a:spcPts val="500"/>
              </a:spcAft>
              <a:defRPr sz="1800"/>
            </a:lvl2pPr>
            <a:lvl3pPr marL="457200">
              <a:spcBef>
                <a:spcPts val="1000"/>
              </a:spcBef>
              <a:spcAft>
                <a:spcPts val="500"/>
              </a:spcAft>
              <a:defRPr sz="1800"/>
            </a:lvl3pPr>
            <a:lvl4pPr marL="685800">
              <a:spcBef>
                <a:spcPts val="1000"/>
              </a:spcBef>
              <a:spcAft>
                <a:spcPts val="500"/>
              </a:spcAft>
              <a:defRPr sz="1800"/>
            </a:lvl4pPr>
            <a:lvl5pPr marL="914400">
              <a:spcBef>
                <a:spcPts val="1000"/>
              </a:spcBef>
              <a:spcAft>
                <a:spcPts val="500"/>
              </a:spcAft>
              <a:defRPr sz="18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C6CFCEB5-4092-FD13-478E-51CD74FDB82E}"/>
              </a:ext>
            </a:extLst>
          </p:cNvPr>
          <p:cNvSpPr>
            <a:spLocks noGrp="1"/>
          </p:cNvSpPr>
          <p:nvPr>
            <p:ph type="dt" sz="half" idx="10"/>
          </p:nvPr>
        </p:nvSpPr>
        <p:spPr/>
        <p:txBody>
          <a:bodyPr/>
          <a:lstStyle/>
          <a:p>
            <a:fld id="{D6D8061D-18C3-4F4F-85EF-561633F58754}" type="datetimeFigureOut">
              <a:rPr lang="en-US" smtClean="0"/>
              <a:t>11/16/2024</a:t>
            </a:fld>
            <a:endParaRPr lang="en-US"/>
          </a:p>
        </p:txBody>
      </p:sp>
      <p:sp>
        <p:nvSpPr>
          <p:cNvPr id="6" name="Footer Placeholder 5">
            <a:extLst>
              <a:ext uri="{FF2B5EF4-FFF2-40B4-BE49-F238E27FC236}">
                <a16:creationId xmlns:a16="http://schemas.microsoft.com/office/drawing/2014/main" id="{5D077A4D-E7C0-912D-293F-D93F0CB5CA4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A6AA9E1-334B-5F8F-8A92-67DD095F7838}"/>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42520464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75558-A264-444E-829B-51AAE6B4BFCE}"/>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908D9373-37D1-4135-8D34-755E139F79DD}"/>
              </a:ext>
            </a:extLst>
          </p:cNvPr>
          <p:cNvSpPr>
            <a:spLocks noGrp="1"/>
          </p:cNvSpPr>
          <p:nvPr>
            <p:ph idx="1"/>
          </p:nvPr>
        </p:nvSpPr>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55E4A6B-1966-4E57-9FB8-8B111E97BC11}"/>
              </a:ext>
            </a:extLst>
          </p:cNvPr>
          <p:cNvSpPr>
            <a:spLocks noGrp="1"/>
          </p:cNvSpPr>
          <p:nvPr>
            <p:ph type="dt" sz="half" idx="10"/>
          </p:nvPr>
        </p:nvSpPr>
        <p:spPr/>
        <p:txBody>
          <a:bodyPr/>
          <a:lstStyle/>
          <a:p>
            <a:fld id="{D6D8061D-18C3-4F4F-85EF-561633F58754}" type="datetimeFigureOut">
              <a:rPr lang="en-US" smtClean="0"/>
              <a:t>11/16/2024</a:t>
            </a:fld>
            <a:endParaRPr lang="en-US"/>
          </a:p>
        </p:txBody>
      </p:sp>
      <p:sp>
        <p:nvSpPr>
          <p:cNvPr id="5" name="Footer Placeholder 4">
            <a:extLst>
              <a:ext uri="{FF2B5EF4-FFF2-40B4-BE49-F238E27FC236}">
                <a16:creationId xmlns:a16="http://schemas.microsoft.com/office/drawing/2014/main" id="{133FC3DD-F2BE-41FF-895B-00129AAB15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1F830C-8424-4FAF-A011-605AE1D147FC}"/>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26678958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Content + picture ">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700B3A65-BB60-F2B4-4CF4-19A7C53F188A}"/>
              </a:ext>
              <a:ext uri="{C183D7F6-B498-43B3-948B-1728B52AA6E4}">
                <adec:decorative xmlns:adec="http://schemas.microsoft.com/office/drawing/2017/decorative" val="1"/>
              </a:ext>
            </a:extLst>
          </p:cNvPr>
          <p:cNvCxnSpPr>
            <a:cxnSpLocks/>
          </p:cNvCxnSpPr>
          <p:nvPr userDrawn="1"/>
        </p:nvCxnSpPr>
        <p:spPr>
          <a:xfrm flipH="1">
            <a:off x="0" y="0"/>
            <a:ext cx="3119718" cy="685800"/>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F1DB8D5-B954-BFC9-C8D8-F0491CCBE29B}"/>
              </a:ext>
              <a:ext uri="{C183D7F6-B498-43B3-948B-1728B52AA6E4}">
                <adec:decorative xmlns:adec="http://schemas.microsoft.com/office/drawing/2017/decorative" val="1"/>
              </a:ext>
            </a:extLst>
          </p:cNvPr>
          <p:cNvCxnSpPr>
            <a:cxnSpLocks/>
          </p:cNvCxnSpPr>
          <p:nvPr userDrawn="1"/>
        </p:nvCxnSpPr>
        <p:spPr>
          <a:xfrm flipH="1">
            <a:off x="0" y="0"/>
            <a:ext cx="903768" cy="6543675"/>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507D69F-27D7-2C68-A17D-3F1399C8BE71}"/>
              </a:ext>
              <a:ext uri="{C183D7F6-B498-43B3-948B-1728B52AA6E4}">
                <adec:decorative xmlns:adec="http://schemas.microsoft.com/office/drawing/2017/decorative" val="1"/>
              </a:ext>
            </a:extLst>
          </p:cNvPr>
          <p:cNvCxnSpPr>
            <a:cxnSpLocks/>
          </p:cNvCxnSpPr>
          <p:nvPr userDrawn="1"/>
        </p:nvCxnSpPr>
        <p:spPr>
          <a:xfrm flipH="1" flipV="1">
            <a:off x="-42863" y="5791200"/>
            <a:ext cx="6286501" cy="1066801"/>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0C40C44A-93E6-6C58-5E88-AFDC594EC27A}"/>
              </a:ext>
            </a:extLst>
          </p:cNvPr>
          <p:cNvSpPr>
            <a:spLocks noGrp="1"/>
          </p:cNvSpPr>
          <p:nvPr>
            <p:ph type="title"/>
          </p:nvPr>
        </p:nvSpPr>
        <p:spPr>
          <a:xfrm>
            <a:off x="838199" y="365125"/>
            <a:ext cx="6645965" cy="1325563"/>
          </a:xfrm>
        </p:spPr>
        <p:txBody>
          <a:bodyPr anchor="b" anchorCtr="0">
            <a:noAutofit/>
          </a:bodyPr>
          <a:lstStyle>
            <a:lvl1pPr>
              <a:defRPr sz="36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0C813049-5F46-053E-6279-8183259649A6}"/>
              </a:ext>
            </a:extLst>
          </p:cNvPr>
          <p:cNvSpPr>
            <a:spLocks noGrp="1"/>
          </p:cNvSpPr>
          <p:nvPr>
            <p:ph sz="half" idx="1" hasCustomPrompt="1"/>
          </p:nvPr>
        </p:nvSpPr>
        <p:spPr>
          <a:xfrm>
            <a:off x="838201" y="2055813"/>
            <a:ext cx="5781261" cy="4067492"/>
          </a:xfrm>
        </p:spPr>
        <p:txBody>
          <a:bodyPr>
            <a:normAutofit/>
          </a:bodyPr>
          <a:lstStyle>
            <a:lvl1pPr marL="0" indent="0">
              <a:spcBef>
                <a:spcPts val="1000"/>
              </a:spcBef>
              <a:spcAft>
                <a:spcPts val="500"/>
              </a:spcAft>
              <a:buNone/>
              <a:defRPr sz="1800"/>
            </a:lvl1pPr>
            <a:lvl2pPr>
              <a:spcBef>
                <a:spcPts val="1000"/>
              </a:spcBef>
              <a:spcAft>
                <a:spcPts val="500"/>
              </a:spcAft>
              <a:defRPr sz="1600"/>
            </a:lvl2pPr>
            <a:lvl3pPr>
              <a:spcBef>
                <a:spcPts val="1000"/>
              </a:spcBef>
              <a:spcAft>
                <a:spcPts val="500"/>
              </a:spcAft>
              <a:defRPr sz="1400"/>
            </a:lvl3pPr>
            <a:lvl4pPr>
              <a:spcBef>
                <a:spcPts val="1000"/>
              </a:spcBef>
              <a:spcAft>
                <a:spcPts val="500"/>
              </a:spcAft>
              <a:defRPr sz="1200"/>
            </a:lvl4pPr>
            <a:lvl5pPr>
              <a:spcBef>
                <a:spcPts val="1000"/>
              </a:spcBef>
              <a:spcAft>
                <a:spcPts val="500"/>
              </a:spcAft>
              <a:defRPr sz="12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Picture Placeholder 7">
            <a:extLst>
              <a:ext uri="{FF2B5EF4-FFF2-40B4-BE49-F238E27FC236}">
                <a16:creationId xmlns:a16="http://schemas.microsoft.com/office/drawing/2014/main" id="{BC013AD6-0EF3-2B25-DDBD-2DF706123AEE}"/>
              </a:ext>
            </a:extLst>
          </p:cNvPr>
          <p:cNvSpPr>
            <a:spLocks noGrp="1"/>
          </p:cNvSpPr>
          <p:nvPr>
            <p:ph type="pic" sz="quarter" idx="13"/>
          </p:nvPr>
        </p:nvSpPr>
        <p:spPr>
          <a:xfrm>
            <a:off x="7566991" y="-22860"/>
            <a:ext cx="4625008" cy="6903720"/>
          </a:xfrm>
        </p:spPr>
        <p:txBody>
          <a:bodyPr tIns="274320">
            <a:normAutofit/>
          </a:bodyPr>
          <a:lstStyle>
            <a:lvl1pPr marL="0" indent="0" algn="ctr">
              <a:buNone/>
              <a:defRPr sz="2000"/>
            </a:lvl1pPr>
          </a:lstStyle>
          <a:p>
            <a:r>
              <a:rPr lang="en-US"/>
              <a:t>Click icon to add picture</a:t>
            </a:r>
            <a:endParaRPr lang="en-US" dirty="0"/>
          </a:p>
        </p:txBody>
      </p:sp>
      <p:sp>
        <p:nvSpPr>
          <p:cNvPr id="5" name="Date Placeholder 4">
            <a:extLst>
              <a:ext uri="{FF2B5EF4-FFF2-40B4-BE49-F238E27FC236}">
                <a16:creationId xmlns:a16="http://schemas.microsoft.com/office/drawing/2014/main" id="{C6CFCEB5-4092-FD13-478E-51CD74FDB82E}"/>
              </a:ext>
            </a:extLst>
          </p:cNvPr>
          <p:cNvSpPr>
            <a:spLocks noGrp="1"/>
          </p:cNvSpPr>
          <p:nvPr>
            <p:ph type="dt" sz="half" idx="10"/>
          </p:nvPr>
        </p:nvSpPr>
        <p:spPr/>
        <p:txBody>
          <a:bodyPr/>
          <a:lstStyle/>
          <a:p>
            <a:fld id="{D6D8061D-18C3-4F4F-85EF-561633F58754}" type="datetimeFigureOut">
              <a:rPr lang="en-US" smtClean="0"/>
              <a:t>11/16/2024</a:t>
            </a:fld>
            <a:endParaRPr lang="en-US"/>
          </a:p>
        </p:txBody>
      </p:sp>
      <p:sp>
        <p:nvSpPr>
          <p:cNvPr id="6" name="Footer Placeholder 5">
            <a:extLst>
              <a:ext uri="{FF2B5EF4-FFF2-40B4-BE49-F238E27FC236}">
                <a16:creationId xmlns:a16="http://schemas.microsoft.com/office/drawing/2014/main" id="{5D077A4D-E7C0-912D-293F-D93F0CB5CA4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A6AA9E1-334B-5F8F-8A92-67DD095F7838}"/>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365686807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Two Content 3">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949C8ABD-000F-7A94-A7B0-9589F4FEFD54}"/>
              </a:ext>
              <a:ext uri="{C183D7F6-B498-43B3-948B-1728B52AA6E4}">
                <adec:decorative xmlns:adec="http://schemas.microsoft.com/office/drawing/2017/decorative" val="1"/>
              </a:ext>
            </a:extLst>
          </p:cNvPr>
          <p:cNvCxnSpPr>
            <a:cxnSpLocks/>
          </p:cNvCxnSpPr>
          <p:nvPr userDrawn="1"/>
        </p:nvCxnSpPr>
        <p:spPr>
          <a:xfrm flipH="1">
            <a:off x="0" y="11575"/>
            <a:ext cx="3119718" cy="685800"/>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DC3A554-E5A9-B3CB-913D-45DBFBA79B40}"/>
              </a:ext>
              <a:ext uri="{C183D7F6-B498-43B3-948B-1728B52AA6E4}">
                <adec:decorative xmlns:adec="http://schemas.microsoft.com/office/drawing/2017/decorative" val="1"/>
              </a:ext>
            </a:extLst>
          </p:cNvPr>
          <p:cNvCxnSpPr>
            <a:cxnSpLocks/>
          </p:cNvCxnSpPr>
          <p:nvPr userDrawn="1"/>
        </p:nvCxnSpPr>
        <p:spPr>
          <a:xfrm flipH="1">
            <a:off x="0" y="11575"/>
            <a:ext cx="903768" cy="6543675"/>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4E3A8DF3-F55A-2494-C55D-8FB94BBC6A49}"/>
              </a:ext>
              <a:ext uri="{C183D7F6-B498-43B3-948B-1728B52AA6E4}">
                <adec:decorative xmlns:adec="http://schemas.microsoft.com/office/drawing/2017/decorative" val="1"/>
              </a:ext>
            </a:extLst>
          </p:cNvPr>
          <p:cNvCxnSpPr>
            <a:cxnSpLocks/>
          </p:cNvCxnSpPr>
          <p:nvPr userDrawn="1"/>
        </p:nvCxnSpPr>
        <p:spPr>
          <a:xfrm flipH="1" flipV="1">
            <a:off x="-42863" y="5802775"/>
            <a:ext cx="6286501" cy="1066801"/>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779DC86E-6F8A-B036-5CB2-AA8A79837F35}"/>
              </a:ext>
              <a:ext uri="{C183D7F6-B498-43B3-948B-1728B52AA6E4}">
                <adec:decorative xmlns:adec="http://schemas.microsoft.com/office/drawing/2017/decorative" val="1"/>
              </a:ext>
            </a:extLst>
          </p:cNvPr>
          <p:cNvCxnSpPr>
            <a:cxnSpLocks/>
          </p:cNvCxnSpPr>
          <p:nvPr userDrawn="1"/>
        </p:nvCxnSpPr>
        <p:spPr>
          <a:xfrm flipH="1">
            <a:off x="8462964" y="5859925"/>
            <a:ext cx="3729036" cy="1009650"/>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B9E0C03-C633-9356-4E28-678BAB7AE02E}"/>
              </a:ext>
              <a:ext uri="{C183D7F6-B498-43B3-948B-1728B52AA6E4}">
                <adec:decorative xmlns:adec="http://schemas.microsoft.com/office/drawing/2017/decorative" val="1"/>
              </a:ext>
            </a:extLst>
          </p:cNvPr>
          <p:cNvCxnSpPr>
            <a:cxnSpLocks/>
          </p:cNvCxnSpPr>
          <p:nvPr userDrawn="1"/>
        </p:nvCxnSpPr>
        <p:spPr>
          <a:xfrm flipH="1">
            <a:off x="11543158" y="1659400"/>
            <a:ext cx="648842" cy="5210175"/>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0C8A4F7-6C4C-719B-298F-3B81223D178B}"/>
              </a:ext>
              <a:ext uri="{C183D7F6-B498-43B3-948B-1728B52AA6E4}">
                <adec:decorative xmlns:adec="http://schemas.microsoft.com/office/drawing/2017/decorative" val="1"/>
              </a:ext>
            </a:extLst>
          </p:cNvPr>
          <p:cNvCxnSpPr>
            <a:cxnSpLocks/>
          </p:cNvCxnSpPr>
          <p:nvPr userDrawn="1"/>
        </p:nvCxnSpPr>
        <p:spPr>
          <a:xfrm flipH="1" flipV="1">
            <a:off x="10781554" y="11575"/>
            <a:ext cx="1410446" cy="4258340"/>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2E7E5D8B-D6BC-19AE-C0C9-249A5561700F}"/>
              </a:ext>
              <a:ext uri="{C183D7F6-B498-43B3-948B-1728B52AA6E4}">
                <adec:decorative xmlns:adec="http://schemas.microsoft.com/office/drawing/2017/decorative" val="1"/>
              </a:ext>
            </a:extLst>
          </p:cNvPr>
          <p:cNvCxnSpPr>
            <a:cxnSpLocks/>
          </p:cNvCxnSpPr>
          <p:nvPr userDrawn="1"/>
        </p:nvCxnSpPr>
        <p:spPr>
          <a:xfrm flipH="1" flipV="1">
            <a:off x="6529388" y="6812"/>
            <a:ext cx="5662612" cy="931975"/>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0C40C44A-93E6-6C58-5E88-AFDC594EC27A}"/>
              </a:ext>
            </a:extLst>
          </p:cNvPr>
          <p:cNvSpPr>
            <a:spLocks noGrp="1"/>
          </p:cNvSpPr>
          <p:nvPr>
            <p:ph type="title" hasCustomPrompt="1"/>
          </p:nvPr>
        </p:nvSpPr>
        <p:spPr/>
        <p:txBody>
          <a:bodyPr anchor="b" anchorCtr="0">
            <a:noAutofit/>
          </a:bodyPr>
          <a:lstStyle>
            <a:lvl1pPr>
              <a:defRPr sz="3600"/>
            </a:lvl1pPr>
          </a:lstStyle>
          <a:p>
            <a:r>
              <a:rPr lang="en-US" dirty="0"/>
              <a:t>Click to add title</a:t>
            </a:r>
          </a:p>
        </p:txBody>
      </p:sp>
      <p:sp>
        <p:nvSpPr>
          <p:cNvPr id="15" name="Content Placeholder 3">
            <a:extLst>
              <a:ext uri="{FF2B5EF4-FFF2-40B4-BE49-F238E27FC236}">
                <a16:creationId xmlns:a16="http://schemas.microsoft.com/office/drawing/2014/main" id="{7A6C5266-7ECA-B150-2C0F-8670F43AC82D}"/>
              </a:ext>
            </a:extLst>
          </p:cNvPr>
          <p:cNvSpPr>
            <a:spLocks noGrp="1"/>
          </p:cNvSpPr>
          <p:nvPr>
            <p:ph sz="half" idx="14" hasCustomPrompt="1"/>
          </p:nvPr>
        </p:nvSpPr>
        <p:spPr>
          <a:xfrm>
            <a:off x="838200" y="1987669"/>
            <a:ext cx="6974711" cy="4297679"/>
          </a:xfrm>
        </p:spPr>
        <p:txBody>
          <a:bodyPr>
            <a:normAutofit/>
          </a:bodyPr>
          <a:lstStyle>
            <a:lvl1pPr marL="0" indent="0">
              <a:spcBef>
                <a:spcPts val="1000"/>
              </a:spcBef>
              <a:spcAft>
                <a:spcPts val="0"/>
              </a:spcAft>
              <a:buNone/>
              <a:defRPr sz="1800"/>
            </a:lvl1pPr>
            <a:lvl2pPr>
              <a:spcBef>
                <a:spcPts val="1000"/>
              </a:spcBef>
              <a:spcAft>
                <a:spcPts val="500"/>
              </a:spcAft>
              <a:defRPr sz="1800"/>
            </a:lvl2pPr>
            <a:lvl3pPr>
              <a:spcBef>
                <a:spcPts val="1000"/>
              </a:spcBef>
              <a:spcAft>
                <a:spcPts val="500"/>
              </a:spcAft>
              <a:defRPr sz="1800"/>
            </a:lvl3pPr>
            <a:lvl4pPr>
              <a:spcBef>
                <a:spcPts val="1000"/>
              </a:spcBef>
              <a:spcAft>
                <a:spcPts val="500"/>
              </a:spcAft>
              <a:defRPr sz="1800"/>
            </a:lvl4pPr>
            <a:lvl5pPr>
              <a:spcBef>
                <a:spcPts val="1000"/>
              </a:spcBef>
              <a:spcAft>
                <a:spcPts val="500"/>
              </a:spcAft>
              <a:defRPr sz="18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72DFB03A-367B-9ADA-8071-E22871EC115F}"/>
              </a:ext>
            </a:extLst>
          </p:cNvPr>
          <p:cNvSpPr>
            <a:spLocks noGrp="1"/>
          </p:cNvSpPr>
          <p:nvPr>
            <p:ph sz="half" idx="2" hasCustomPrompt="1"/>
          </p:nvPr>
        </p:nvSpPr>
        <p:spPr>
          <a:xfrm>
            <a:off x="7917085" y="1987670"/>
            <a:ext cx="3436716" cy="4297680"/>
          </a:xfrm>
        </p:spPr>
        <p:txBody>
          <a:bodyPr>
            <a:normAutofit/>
          </a:bodyPr>
          <a:lstStyle>
            <a:lvl1pPr marL="0" indent="0">
              <a:spcBef>
                <a:spcPts val="1000"/>
              </a:spcBef>
              <a:spcAft>
                <a:spcPts val="500"/>
              </a:spcAft>
              <a:buNone/>
              <a:defRPr sz="1800"/>
            </a:lvl1pPr>
            <a:lvl2pPr>
              <a:spcBef>
                <a:spcPts val="1000"/>
              </a:spcBef>
              <a:spcAft>
                <a:spcPts val="500"/>
              </a:spcAft>
              <a:defRPr sz="1600"/>
            </a:lvl2pPr>
            <a:lvl3pPr>
              <a:spcBef>
                <a:spcPts val="1000"/>
              </a:spcBef>
              <a:spcAft>
                <a:spcPts val="500"/>
              </a:spcAft>
              <a:defRPr sz="1400"/>
            </a:lvl3pPr>
            <a:lvl4pPr>
              <a:spcBef>
                <a:spcPts val="1000"/>
              </a:spcBef>
              <a:spcAft>
                <a:spcPts val="500"/>
              </a:spcAft>
              <a:defRPr sz="1200"/>
            </a:lvl4pPr>
            <a:lvl5pPr>
              <a:spcBef>
                <a:spcPts val="1000"/>
              </a:spcBef>
              <a:spcAft>
                <a:spcPts val="500"/>
              </a:spcAft>
              <a:defRPr sz="12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C6CFCEB5-4092-FD13-478E-51CD74FDB82E}"/>
              </a:ext>
            </a:extLst>
          </p:cNvPr>
          <p:cNvSpPr>
            <a:spLocks noGrp="1"/>
          </p:cNvSpPr>
          <p:nvPr>
            <p:ph type="dt" sz="half" idx="10"/>
          </p:nvPr>
        </p:nvSpPr>
        <p:spPr/>
        <p:txBody>
          <a:bodyPr/>
          <a:lstStyle/>
          <a:p>
            <a:fld id="{D6D8061D-18C3-4F4F-85EF-561633F58754}" type="datetimeFigureOut">
              <a:rPr lang="en-US" smtClean="0"/>
              <a:t>11/16/2024</a:t>
            </a:fld>
            <a:endParaRPr lang="en-US"/>
          </a:p>
        </p:txBody>
      </p:sp>
      <p:sp>
        <p:nvSpPr>
          <p:cNvPr id="6" name="Footer Placeholder 5">
            <a:extLst>
              <a:ext uri="{FF2B5EF4-FFF2-40B4-BE49-F238E27FC236}">
                <a16:creationId xmlns:a16="http://schemas.microsoft.com/office/drawing/2014/main" id="{5D077A4D-E7C0-912D-293F-D93F0CB5CA4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A6AA9E1-334B-5F8F-8A92-67DD095F7838}"/>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15187899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Content 3">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11843C0D-8C0B-0B3C-7014-7B7217C008E5}"/>
              </a:ext>
              <a:ext uri="{C183D7F6-B498-43B3-948B-1728B52AA6E4}">
                <adec:decorative xmlns:adec="http://schemas.microsoft.com/office/drawing/2017/decorative" val="1"/>
              </a:ext>
            </a:extLst>
          </p:cNvPr>
          <p:cNvCxnSpPr>
            <a:cxnSpLocks/>
          </p:cNvCxnSpPr>
          <p:nvPr userDrawn="1"/>
        </p:nvCxnSpPr>
        <p:spPr>
          <a:xfrm flipH="1">
            <a:off x="8462964" y="5848350"/>
            <a:ext cx="3729036" cy="1009650"/>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7B715CF-E60F-DDAE-369E-BCC2CE4FF958}"/>
              </a:ext>
              <a:ext uri="{C183D7F6-B498-43B3-948B-1728B52AA6E4}">
                <adec:decorative xmlns:adec="http://schemas.microsoft.com/office/drawing/2017/decorative" val="1"/>
              </a:ext>
            </a:extLst>
          </p:cNvPr>
          <p:cNvCxnSpPr>
            <a:cxnSpLocks/>
          </p:cNvCxnSpPr>
          <p:nvPr userDrawn="1"/>
        </p:nvCxnSpPr>
        <p:spPr>
          <a:xfrm flipH="1">
            <a:off x="11543158" y="1647825"/>
            <a:ext cx="648842" cy="5210175"/>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F2BD8F5F-4228-6BB9-5EA6-553590898242}"/>
              </a:ext>
              <a:ext uri="{C183D7F6-B498-43B3-948B-1728B52AA6E4}">
                <adec:decorative xmlns:adec="http://schemas.microsoft.com/office/drawing/2017/decorative" val="1"/>
              </a:ext>
            </a:extLst>
          </p:cNvPr>
          <p:cNvCxnSpPr>
            <a:cxnSpLocks/>
          </p:cNvCxnSpPr>
          <p:nvPr userDrawn="1"/>
        </p:nvCxnSpPr>
        <p:spPr>
          <a:xfrm flipH="1" flipV="1">
            <a:off x="10781554" y="0"/>
            <a:ext cx="1410446" cy="4258340"/>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9F721F95-97C0-7151-B9F6-C088CEA1A7F8}"/>
              </a:ext>
              <a:ext uri="{C183D7F6-B498-43B3-948B-1728B52AA6E4}">
                <adec:decorative xmlns:adec="http://schemas.microsoft.com/office/drawing/2017/decorative" val="1"/>
              </a:ext>
            </a:extLst>
          </p:cNvPr>
          <p:cNvCxnSpPr>
            <a:cxnSpLocks/>
          </p:cNvCxnSpPr>
          <p:nvPr userDrawn="1"/>
        </p:nvCxnSpPr>
        <p:spPr>
          <a:xfrm flipH="1" flipV="1">
            <a:off x="6529388" y="-4763"/>
            <a:ext cx="5662612" cy="931975"/>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sp>
        <p:nvSpPr>
          <p:cNvPr id="14" name="Picture Placeholder 13">
            <a:extLst>
              <a:ext uri="{FF2B5EF4-FFF2-40B4-BE49-F238E27FC236}">
                <a16:creationId xmlns:a16="http://schemas.microsoft.com/office/drawing/2014/main" id="{978AD50A-9C6A-454B-0CAD-EAB518440143}"/>
              </a:ext>
            </a:extLst>
          </p:cNvPr>
          <p:cNvSpPr>
            <a:spLocks noGrp="1"/>
          </p:cNvSpPr>
          <p:nvPr>
            <p:ph type="pic" sz="quarter" idx="10"/>
          </p:nvPr>
        </p:nvSpPr>
        <p:spPr>
          <a:xfrm>
            <a:off x="3810" y="0"/>
            <a:ext cx="7816995" cy="6858000"/>
          </a:xfrm>
          <a:custGeom>
            <a:avLst/>
            <a:gdLst>
              <a:gd name="connsiteX0" fmla="*/ 0 w 7813675"/>
              <a:gd name="connsiteY0" fmla="*/ 0 h 6903720"/>
              <a:gd name="connsiteX1" fmla="*/ 7813675 w 7813675"/>
              <a:gd name="connsiteY1" fmla="*/ 0 h 6903720"/>
              <a:gd name="connsiteX2" fmla="*/ 7813675 w 7813675"/>
              <a:gd name="connsiteY2" fmla="*/ 6903720 h 6903720"/>
              <a:gd name="connsiteX3" fmla="*/ 0 w 7813675"/>
              <a:gd name="connsiteY3" fmla="*/ 6903720 h 6903720"/>
              <a:gd name="connsiteX4" fmla="*/ 0 w 7813675"/>
              <a:gd name="connsiteY4" fmla="*/ 0 h 6903720"/>
              <a:gd name="connsiteX0" fmla="*/ 0 w 7813675"/>
              <a:gd name="connsiteY0" fmla="*/ 0 h 6903720"/>
              <a:gd name="connsiteX1" fmla="*/ 7813675 w 7813675"/>
              <a:gd name="connsiteY1" fmla="*/ 0 h 6903720"/>
              <a:gd name="connsiteX2" fmla="*/ 7813675 w 7813675"/>
              <a:gd name="connsiteY2" fmla="*/ 6903720 h 6903720"/>
              <a:gd name="connsiteX3" fmla="*/ 798854 w 7813675"/>
              <a:gd name="connsiteY3" fmla="*/ 6867163 h 6903720"/>
              <a:gd name="connsiteX4" fmla="*/ 0 w 7813675"/>
              <a:gd name="connsiteY4" fmla="*/ 6903720 h 6903720"/>
              <a:gd name="connsiteX5" fmla="*/ 0 w 7813675"/>
              <a:gd name="connsiteY5" fmla="*/ 0 h 6903720"/>
              <a:gd name="connsiteX0" fmla="*/ 0 w 7813675"/>
              <a:gd name="connsiteY0" fmla="*/ 0 h 6907803"/>
              <a:gd name="connsiteX1" fmla="*/ 7813675 w 7813675"/>
              <a:gd name="connsiteY1" fmla="*/ 0 h 6907803"/>
              <a:gd name="connsiteX2" fmla="*/ 7813675 w 7813675"/>
              <a:gd name="connsiteY2" fmla="*/ 6903720 h 6907803"/>
              <a:gd name="connsiteX3" fmla="*/ 809014 w 7813675"/>
              <a:gd name="connsiteY3" fmla="*/ 6907803 h 6907803"/>
              <a:gd name="connsiteX4" fmla="*/ 0 w 7813675"/>
              <a:gd name="connsiteY4" fmla="*/ 6903720 h 6907803"/>
              <a:gd name="connsiteX5" fmla="*/ 0 w 7813675"/>
              <a:gd name="connsiteY5" fmla="*/ 0 h 6907803"/>
              <a:gd name="connsiteX0" fmla="*/ 0 w 7813675"/>
              <a:gd name="connsiteY0" fmla="*/ 0 h 6903720"/>
              <a:gd name="connsiteX1" fmla="*/ 7813675 w 7813675"/>
              <a:gd name="connsiteY1" fmla="*/ 0 h 6903720"/>
              <a:gd name="connsiteX2" fmla="*/ 7813675 w 7813675"/>
              <a:gd name="connsiteY2" fmla="*/ 6903720 h 6903720"/>
              <a:gd name="connsiteX3" fmla="*/ 809014 w 7813675"/>
              <a:gd name="connsiteY3" fmla="*/ 6887483 h 6903720"/>
              <a:gd name="connsiteX4" fmla="*/ 0 w 7813675"/>
              <a:gd name="connsiteY4" fmla="*/ 6903720 h 6903720"/>
              <a:gd name="connsiteX5" fmla="*/ 0 w 7813675"/>
              <a:gd name="connsiteY5" fmla="*/ 0 h 6903720"/>
              <a:gd name="connsiteX0" fmla="*/ 0 w 7813675"/>
              <a:gd name="connsiteY0" fmla="*/ 0 h 6903720"/>
              <a:gd name="connsiteX1" fmla="*/ 7813675 w 7813675"/>
              <a:gd name="connsiteY1" fmla="*/ 0 h 6903720"/>
              <a:gd name="connsiteX2" fmla="*/ 7813675 w 7813675"/>
              <a:gd name="connsiteY2" fmla="*/ 6903720 h 6903720"/>
              <a:gd name="connsiteX3" fmla="*/ 809014 w 7813675"/>
              <a:gd name="connsiteY3" fmla="*/ 6887483 h 6903720"/>
              <a:gd name="connsiteX4" fmla="*/ 0 w 7813675"/>
              <a:gd name="connsiteY4" fmla="*/ 6903720 h 6903720"/>
              <a:gd name="connsiteX5" fmla="*/ 0 w 7813675"/>
              <a:gd name="connsiteY5" fmla="*/ 0 h 6903720"/>
              <a:gd name="connsiteX0" fmla="*/ 0 w 7813675"/>
              <a:gd name="connsiteY0" fmla="*/ 0 h 6903720"/>
              <a:gd name="connsiteX1" fmla="*/ 7813675 w 7813675"/>
              <a:gd name="connsiteY1" fmla="*/ 0 h 6903720"/>
              <a:gd name="connsiteX2" fmla="*/ 7813675 w 7813675"/>
              <a:gd name="connsiteY2" fmla="*/ 6903720 h 6903720"/>
              <a:gd name="connsiteX3" fmla="*/ 809014 w 7813675"/>
              <a:gd name="connsiteY3" fmla="*/ 6898913 h 6903720"/>
              <a:gd name="connsiteX4" fmla="*/ 0 w 7813675"/>
              <a:gd name="connsiteY4" fmla="*/ 6903720 h 6903720"/>
              <a:gd name="connsiteX5" fmla="*/ 0 w 7813675"/>
              <a:gd name="connsiteY5" fmla="*/ 0 h 6903720"/>
              <a:gd name="connsiteX0" fmla="*/ 0 w 7813675"/>
              <a:gd name="connsiteY0" fmla="*/ 0 h 6903720"/>
              <a:gd name="connsiteX1" fmla="*/ 7813675 w 7813675"/>
              <a:gd name="connsiteY1" fmla="*/ 0 h 6903720"/>
              <a:gd name="connsiteX2" fmla="*/ 7813675 w 7813675"/>
              <a:gd name="connsiteY2" fmla="*/ 6903720 h 6903720"/>
              <a:gd name="connsiteX3" fmla="*/ 740434 w 7813675"/>
              <a:gd name="connsiteY3" fmla="*/ 6898913 h 6903720"/>
              <a:gd name="connsiteX4" fmla="*/ 0 w 7813675"/>
              <a:gd name="connsiteY4" fmla="*/ 6903720 h 6903720"/>
              <a:gd name="connsiteX5" fmla="*/ 0 w 7813675"/>
              <a:gd name="connsiteY5" fmla="*/ 0 h 6903720"/>
              <a:gd name="connsiteX0" fmla="*/ 0 w 7813675"/>
              <a:gd name="connsiteY0" fmla="*/ 0 h 6907385"/>
              <a:gd name="connsiteX1" fmla="*/ 7813675 w 7813675"/>
              <a:gd name="connsiteY1" fmla="*/ 0 h 6907385"/>
              <a:gd name="connsiteX2" fmla="*/ 7813675 w 7813675"/>
              <a:gd name="connsiteY2" fmla="*/ 6903720 h 6907385"/>
              <a:gd name="connsiteX3" fmla="*/ 6359380 w 7813675"/>
              <a:gd name="connsiteY3" fmla="*/ 6907385 h 6907385"/>
              <a:gd name="connsiteX4" fmla="*/ 740434 w 7813675"/>
              <a:gd name="connsiteY4" fmla="*/ 6898913 h 6907385"/>
              <a:gd name="connsiteX5" fmla="*/ 0 w 7813675"/>
              <a:gd name="connsiteY5" fmla="*/ 6903720 h 6907385"/>
              <a:gd name="connsiteX6" fmla="*/ 0 w 7813675"/>
              <a:gd name="connsiteY6" fmla="*/ 0 h 6907385"/>
              <a:gd name="connsiteX0" fmla="*/ 3320 w 7816995"/>
              <a:gd name="connsiteY0" fmla="*/ 0 h 6907385"/>
              <a:gd name="connsiteX1" fmla="*/ 7816995 w 7816995"/>
              <a:gd name="connsiteY1" fmla="*/ 0 h 6907385"/>
              <a:gd name="connsiteX2" fmla="*/ 7816995 w 7816995"/>
              <a:gd name="connsiteY2" fmla="*/ 6903720 h 6907385"/>
              <a:gd name="connsiteX3" fmla="*/ 6362700 w 7816995"/>
              <a:gd name="connsiteY3" fmla="*/ 6907385 h 6907385"/>
              <a:gd name="connsiteX4" fmla="*/ 743754 w 7816995"/>
              <a:gd name="connsiteY4" fmla="*/ 6898913 h 6907385"/>
              <a:gd name="connsiteX5" fmla="*/ 3320 w 7816995"/>
              <a:gd name="connsiteY5" fmla="*/ 6903720 h 6907385"/>
              <a:gd name="connsiteX6" fmla="*/ 0 w 7816995"/>
              <a:gd name="connsiteY6" fmla="*/ 2510645 h 6907385"/>
              <a:gd name="connsiteX7" fmla="*/ 3320 w 7816995"/>
              <a:gd name="connsiteY7" fmla="*/ 0 h 6907385"/>
              <a:gd name="connsiteX0" fmla="*/ 3320 w 7816995"/>
              <a:gd name="connsiteY0" fmla="*/ 0 h 6907385"/>
              <a:gd name="connsiteX1" fmla="*/ 7816995 w 7816995"/>
              <a:gd name="connsiteY1" fmla="*/ 0 h 6907385"/>
              <a:gd name="connsiteX2" fmla="*/ 7816995 w 7816995"/>
              <a:gd name="connsiteY2" fmla="*/ 6903720 h 6907385"/>
              <a:gd name="connsiteX3" fmla="*/ 6362700 w 7816995"/>
              <a:gd name="connsiteY3" fmla="*/ 6907385 h 6907385"/>
              <a:gd name="connsiteX4" fmla="*/ 743754 w 7816995"/>
              <a:gd name="connsiteY4" fmla="*/ 6898913 h 6907385"/>
              <a:gd name="connsiteX5" fmla="*/ 2876060 w 7816995"/>
              <a:gd name="connsiteY5" fmla="*/ 4644390 h 6907385"/>
              <a:gd name="connsiteX6" fmla="*/ 0 w 7816995"/>
              <a:gd name="connsiteY6" fmla="*/ 2510645 h 6907385"/>
              <a:gd name="connsiteX7" fmla="*/ 3320 w 7816995"/>
              <a:gd name="connsiteY7" fmla="*/ 0 h 6907385"/>
              <a:gd name="connsiteX0" fmla="*/ 3320 w 7816995"/>
              <a:gd name="connsiteY0" fmla="*/ 0 h 6907385"/>
              <a:gd name="connsiteX1" fmla="*/ 7816995 w 7816995"/>
              <a:gd name="connsiteY1" fmla="*/ 0 h 6907385"/>
              <a:gd name="connsiteX2" fmla="*/ 7816995 w 7816995"/>
              <a:gd name="connsiteY2" fmla="*/ 6903720 h 6907385"/>
              <a:gd name="connsiteX3" fmla="*/ 6362700 w 7816995"/>
              <a:gd name="connsiteY3" fmla="*/ 6907385 h 6907385"/>
              <a:gd name="connsiteX4" fmla="*/ 743754 w 7816995"/>
              <a:gd name="connsiteY4" fmla="*/ 6898913 h 6907385"/>
              <a:gd name="connsiteX5" fmla="*/ 2876060 w 7816995"/>
              <a:gd name="connsiteY5" fmla="*/ 4644390 h 6907385"/>
              <a:gd name="connsiteX6" fmla="*/ 0 w 7816995"/>
              <a:gd name="connsiteY6" fmla="*/ 2510645 h 6907385"/>
              <a:gd name="connsiteX7" fmla="*/ 3320 w 7816995"/>
              <a:gd name="connsiteY7" fmla="*/ 0 h 6907385"/>
              <a:gd name="connsiteX0" fmla="*/ 3320 w 7816995"/>
              <a:gd name="connsiteY0" fmla="*/ 0 h 6907385"/>
              <a:gd name="connsiteX1" fmla="*/ 7816995 w 7816995"/>
              <a:gd name="connsiteY1" fmla="*/ 0 h 6907385"/>
              <a:gd name="connsiteX2" fmla="*/ 7816995 w 7816995"/>
              <a:gd name="connsiteY2" fmla="*/ 6903720 h 6907385"/>
              <a:gd name="connsiteX3" fmla="*/ 6362700 w 7816995"/>
              <a:gd name="connsiteY3" fmla="*/ 6907385 h 6907385"/>
              <a:gd name="connsiteX4" fmla="*/ 743754 w 7816995"/>
              <a:gd name="connsiteY4" fmla="*/ 6898913 h 6907385"/>
              <a:gd name="connsiteX5" fmla="*/ 2876060 w 7816995"/>
              <a:gd name="connsiteY5" fmla="*/ 4644390 h 6907385"/>
              <a:gd name="connsiteX6" fmla="*/ 0 w 7816995"/>
              <a:gd name="connsiteY6" fmla="*/ 2510645 h 6907385"/>
              <a:gd name="connsiteX7" fmla="*/ 3320 w 7816995"/>
              <a:gd name="connsiteY7" fmla="*/ 0 h 6907385"/>
              <a:gd name="connsiteX0" fmla="*/ 3320 w 7816995"/>
              <a:gd name="connsiteY0" fmla="*/ 0 h 6907385"/>
              <a:gd name="connsiteX1" fmla="*/ 7816995 w 7816995"/>
              <a:gd name="connsiteY1" fmla="*/ 0 h 6907385"/>
              <a:gd name="connsiteX2" fmla="*/ 2899555 w 7816995"/>
              <a:gd name="connsiteY2" fmla="*/ 4648200 h 6907385"/>
              <a:gd name="connsiteX3" fmla="*/ 6362700 w 7816995"/>
              <a:gd name="connsiteY3" fmla="*/ 6907385 h 6907385"/>
              <a:gd name="connsiteX4" fmla="*/ 743754 w 7816995"/>
              <a:gd name="connsiteY4" fmla="*/ 6898913 h 6907385"/>
              <a:gd name="connsiteX5" fmla="*/ 2876060 w 7816995"/>
              <a:gd name="connsiteY5" fmla="*/ 4644390 h 6907385"/>
              <a:gd name="connsiteX6" fmla="*/ 0 w 7816995"/>
              <a:gd name="connsiteY6" fmla="*/ 2510645 h 6907385"/>
              <a:gd name="connsiteX7" fmla="*/ 3320 w 7816995"/>
              <a:gd name="connsiteY7" fmla="*/ 0 h 6907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16995" h="6907385">
                <a:moveTo>
                  <a:pt x="3320" y="0"/>
                </a:moveTo>
                <a:lnTo>
                  <a:pt x="7816995" y="0"/>
                </a:lnTo>
                <a:lnTo>
                  <a:pt x="2899555" y="4648200"/>
                </a:lnTo>
                <a:lnTo>
                  <a:pt x="6362700" y="6907385"/>
                </a:lnTo>
                <a:lnTo>
                  <a:pt x="743754" y="6898913"/>
                </a:lnTo>
                <a:lnTo>
                  <a:pt x="2876060" y="4644390"/>
                </a:lnTo>
                <a:cubicBezTo>
                  <a:pt x="1610033" y="3689302"/>
                  <a:pt x="1117437" y="3324763"/>
                  <a:pt x="0" y="2510645"/>
                </a:cubicBezTo>
                <a:cubicBezTo>
                  <a:pt x="1107" y="1673763"/>
                  <a:pt x="2213" y="836882"/>
                  <a:pt x="3320" y="0"/>
                </a:cubicBezTo>
                <a:close/>
              </a:path>
            </a:pathLst>
          </a:custGeom>
          <a:solidFill>
            <a:schemeClr val="tx2"/>
          </a:solidFill>
          <a:ln w="22225">
            <a:noFill/>
          </a:ln>
        </p:spPr>
        <p:txBody>
          <a:bodyPr lIns="274320" tIns="274320">
            <a:normAutofit/>
          </a:bodyPr>
          <a:lstStyle>
            <a:lvl1pPr marL="0" indent="0">
              <a:buNone/>
              <a:defRPr sz="2000"/>
            </a:lvl1pPr>
          </a:lstStyle>
          <a:p>
            <a:r>
              <a:rPr lang="en-US"/>
              <a:t>Click icon to add picture</a:t>
            </a:r>
            <a:endParaRPr lang="en-US" dirty="0"/>
          </a:p>
        </p:txBody>
      </p:sp>
      <p:sp>
        <p:nvSpPr>
          <p:cNvPr id="2" name="Title 1">
            <a:extLst>
              <a:ext uri="{FF2B5EF4-FFF2-40B4-BE49-F238E27FC236}">
                <a16:creationId xmlns:a16="http://schemas.microsoft.com/office/drawing/2014/main" id="{F657BD59-35CC-9BB3-8621-6FA3356F81AA}"/>
              </a:ext>
            </a:extLst>
          </p:cNvPr>
          <p:cNvSpPr>
            <a:spLocks noGrp="1"/>
          </p:cNvSpPr>
          <p:nvPr>
            <p:ph type="title"/>
          </p:nvPr>
        </p:nvSpPr>
        <p:spPr>
          <a:xfrm>
            <a:off x="6080992" y="731562"/>
            <a:ext cx="4902843" cy="3526778"/>
          </a:xfrm>
          <a:noFill/>
        </p:spPr>
        <p:txBody>
          <a:bodyPr anchor="b">
            <a:noAutofit/>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A772710C-A212-1B12-06CD-FA2A14F89D68}"/>
              </a:ext>
            </a:extLst>
          </p:cNvPr>
          <p:cNvSpPr>
            <a:spLocks noGrp="1"/>
          </p:cNvSpPr>
          <p:nvPr>
            <p:ph idx="1" hasCustomPrompt="1"/>
          </p:nvPr>
        </p:nvSpPr>
        <p:spPr>
          <a:xfrm>
            <a:off x="6080992" y="4373217"/>
            <a:ext cx="4902843" cy="1753221"/>
          </a:xfrm>
        </p:spPr>
        <p:txBody>
          <a:bodyPr anchor="t" anchorCtr="0">
            <a:normAutofit/>
          </a:bodyPr>
          <a:lstStyle>
            <a:lvl1pPr marL="0" indent="0">
              <a:spcBef>
                <a:spcPts val="1000"/>
              </a:spcBef>
              <a:buNone/>
              <a:defRPr sz="1800">
                <a:solidFill>
                  <a:schemeClr val="tx1"/>
                </a:solidFill>
              </a:defRPr>
            </a:lvl1pPr>
            <a:lvl2pPr>
              <a:spcBef>
                <a:spcPts val="1000"/>
              </a:spcBef>
              <a:defRPr sz="1600">
                <a:solidFill>
                  <a:schemeClr val="tx1"/>
                </a:solidFill>
              </a:defRPr>
            </a:lvl2pPr>
            <a:lvl3pPr>
              <a:spcBef>
                <a:spcPts val="1000"/>
              </a:spcBef>
              <a:defRPr sz="1400">
                <a:solidFill>
                  <a:schemeClr val="tx1"/>
                </a:solidFill>
              </a:defRPr>
            </a:lvl3pPr>
            <a:lvl4pPr>
              <a:spcBef>
                <a:spcPts val="1000"/>
              </a:spcBef>
              <a:defRPr sz="1200">
                <a:solidFill>
                  <a:schemeClr val="tx1"/>
                </a:solidFill>
              </a:defRPr>
            </a:lvl4pPr>
            <a:lvl5pPr>
              <a:spcBef>
                <a:spcPts val="1000"/>
              </a:spcBef>
              <a:defRPr sz="1200">
                <a:solidFill>
                  <a:schemeClr val="tx1"/>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253962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0A1BE8-ECC1-4027-B16E-C7BECCA9DF4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246C7E1-471A-46AA-8068-98E68C0C207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F7C9F8F-EC48-4D16-B4C6-023A7B607BE6}"/>
              </a:ext>
            </a:extLst>
          </p:cNvPr>
          <p:cNvSpPr>
            <a:spLocks noGrp="1"/>
          </p:cNvSpPr>
          <p:nvPr>
            <p:ph type="dt" sz="half" idx="10"/>
          </p:nvPr>
        </p:nvSpPr>
        <p:spPr/>
        <p:txBody>
          <a:bodyPr/>
          <a:lstStyle/>
          <a:p>
            <a:fld id="{D6D8061D-18C3-4F4F-85EF-561633F58754}" type="datetimeFigureOut">
              <a:rPr lang="en-US" smtClean="0"/>
              <a:t>11/16/2024</a:t>
            </a:fld>
            <a:endParaRPr lang="en-US"/>
          </a:p>
        </p:txBody>
      </p:sp>
      <p:sp>
        <p:nvSpPr>
          <p:cNvPr id="5" name="Footer Placeholder 4">
            <a:extLst>
              <a:ext uri="{FF2B5EF4-FFF2-40B4-BE49-F238E27FC236}">
                <a16:creationId xmlns:a16="http://schemas.microsoft.com/office/drawing/2014/main" id="{B79FA5B3-F726-417B-932A-B93E0C8F5A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7D21F1-1A24-43EA-AB09-3024C491E8FB}"/>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35356388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E16569-B648-4D50-BEB8-E8DAE24D68F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40831B3-A1FD-470C-BEEE-4CFB441502DD}"/>
              </a:ext>
            </a:extLst>
          </p:cNvPr>
          <p:cNvSpPr>
            <a:spLocks noGrp="1"/>
          </p:cNvSpPr>
          <p:nvPr>
            <p:ph sz="half" idx="1"/>
          </p:nvPr>
        </p:nvSpPr>
        <p:spPr>
          <a:xfrm>
            <a:off x="838200" y="1924493"/>
            <a:ext cx="5181600" cy="425247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01F34A17-C244-438C-9AE3-FB9B3CE3BD8F}"/>
              </a:ext>
            </a:extLst>
          </p:cNvPr>
          <p:cNvSpPr>
            <a:spLocks noGrp="1"/>
          </p:cNvSpPr>
          <p:nvPr>
            <p:ph sz="half" idx="2"/>
          </p:nvPr>
        </p:nvSpPr>
        <p:spPr>
          <a:xfrm>
            <a:off x="6172200" y="1924493"/>
            <a:ext cx="5181600" cy="425247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4CFA3AA-3FC1-4B98-8F99-1726F1AC0A38}"/>
              </a:ext>
            </a:extLst>
          </p:cNvPr>
          <p:cNvSpPr>
            <a:spLocks noGrp="1"/>
          </p:cNvSpPr>
          <p:nvPr>
            <p:ph type="dt" sz="half" idx="10"/>
          </p:nvPr>
        </p:nvSpPr>
        <p:spPr/>
        <p:txBody>
          <a:bodyPr/>
          <a:lstStyle/>
          <a:p>
            <a:fld id="{D6D8061D-18C3-4F4F-85EF-561633F58754}" type="datetimeFigureOut">
              <a:rPr lang="en-US" smtClean="0"/>
              <a:t>11/16/2024</a:t>
            </a:fld>
            <a:endParaRPr lang="en-US"/>
          </a:p>
        </p:txBody>
      </p:sp>
      <p:sp>
        <p:nvSpPr>
          <p:cNvPr id="6" name="Footer Placeholder 5">
            <a:extLst>
              <a:ext uri="{FF2B5EF4-FFF2-40B4-BE49-F238E27FC236}">
                <a16:creationId xmlns:a16="http://schemas.microsoft.com/office/drawing/2014/main" id="{1CE10883-BACC-41A1-9067-ECFDB937D72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7660A2-13C9-4432-A6EB-A4FF3D78F15F}"/>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42081215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97C843-C993-4E9C-80DD-3620816E56A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D91A8E3-B066-4511-9C6E-A3435B64DD88}"/>
              </a:ext>
            </a:extLst>
          </p:cNvPr>
          <p:cNvSpPr>
            <a:spLocks noGrp="1"/>
          </p:cNvSpPr>
          <p:nvPr>
            <p:ph type="body" idx="1"/>
          </p:nvPr>
        </p:nvSpPr>
        <p:spPr>
          <a:xfrm>
            <a:off x="839788" y="1734325"/>
            <a:ext cx="5157787" cy="823912"/>
          </a:xfrm>
        </p:spPr>
        <p:txBody>
          <a:bodyPr anchor="b">
            <a:normAutofit/>
          </a:bodyPr>
          <a:lstStyle>
            <a:lvl1pPr marL="0" indent="0">
              <a:buNone/>
              <a:defRPr sz="2000" b="1"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6E86B63-4102-4802-94D7-F138F80F3E19}"/>
              </a:ext>
            </a:extLst>
          </p:cNvPr>
          <p:cNvSpPr>
            <a:spLocks noGrp="1"/>
          </p:cNvSpPr>
          <p:nvPr>
            <p:ph sz="half" idx="2"/>
          </p:nvPr>
        </p:nvSpPr>
        <p:spPr>
          <a:xfrm>
            <a:off x="839788" y="2558237"/>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9C924765-08A7-4A60-86DC-DC420F60BBAE}"/>
              </a:ext>
            </a:extLst>
          </p:cNvPr>
          <p:cNvSpPr>
            <a:spLocks noGrp="1"/>
          </p:cNvSpPr>
          <p:nvPr>
            <p:ph type="body" sz="quarter" idx="3"/>
          </p:nvPr>
        </p:nvSpPr>
        <p:spPr>
          <a:xfrm>
            <a:off x="6172200" y="1734325"/>
            <a:ext cx="5183188" cy="823912"/>
          </a:xfrm>
        </p:spPr>
        <p:txBody>
          <a:bodyPr anchor="b">
            <a:normAutofit/>
          </a:bodyPr>
          <a:lstStyle>
            <a:lvl1pPr marL="0" indent="0">
              <a:buNone/>
              <a:defRPr sz="2000" b="1"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4AA2795-EFB6-4000-8F25-FBB62646C0CD}"/>
              </a:ext>
            </a:extLst>
          </p:cNvPr>
          <p:cNvSpPr>
            <a:spLocks noGrp="1"/>
          </p:cNvSpPr>
          <p:nvPr>
            <p:ph sz="quarter" idx="4"/>
          </p:nvPr>
        </p:nvSpPr>
        <p:spPr>
          <a:xfrm>
            <a:off x="6172200" y="2558237"/>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C942CFB-FE12-494A-9C41-3CB90F07BDAA}"/>
              </a:ext>
            </a:extLst>
          </p:cNvPr>
          <p:cNvSpPr>
            <a:spLocks noGrp="1"/>
          </p:cNvSpPr>
          <p:nvPr>
            <p:ph type="dt" sz="half" idx="10"/>
          </p:nvPr>
        </p:nvSpPr>
        <p:spPr/>
        <p:txBody>
          <a:bodyPr/>
          <a:lstStyle/>
          <a:p>
            <a:fld id="{D6D8061D-18C3-4F4F-85EF-561633F58754}" type="datetimeFigureOut">
              <a:rPr lang="en-US" smtClean="0"/>
              <a:t>11/16/2024</a:t>
            </a:fld>
            <a:endParaRPr lang="en-US"/>
          </a:p>
        </p:txBody>
      </p:sp>
      <p:sp>
        <p:nvSpPr>
          <p:cNvPr id="8" name="Footer Placeholder 7">
            <a:extLst>
              <a:ext uri="{FF2B5EF4-FFF2-40B4-BE49-F238E27FC236}">
                <a16:creationId xmlns:a16="http://schemas.microsoft.com/office/drawing/2014/main" id="{6C3A07E3-59E1-4EBD-9687-4B6ABE96ACA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CF7BB23-7539-4674-8B66-ACEFF94686CE}"/>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38772086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841DB-C73C-4968-B434-A6AA14DAF62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08152BF-92C7-4BF5-A9DB-16A0BF0F5F5D}"/>
              </a:ext>
            </a:extLst>
          </p:cNvPr>
          <p:cNvSpPr>
            <a:spLocks noGrp="1"/>
          </p:cNvSpPr>
          <p:nvPr>
            <p:ph type="dt" sz="half" idx="10"/>
          </p:nvPr>
        </p:nvSpPr>
        <p:spPr/>
        <p:txBody>
          <a:bodyPr/>
          <a:lstStyle/>
          <a:p>
            <a:fld id="{D6D8061D-18C3-4F4F-85EF-561633F58754}" type="datetimeFigureOut">
              <a:rPr lang="en-US" smtClean="0"/>
              <a:t>11/16/2024</a:t>
            </a:fld>
            <a:endParaRPr lang="en-US"/>
          </a:p>
        </p:txBody>
      </p:sp>
      <p:sp>
        <p:nvSpPr>
          <p:cNvPr id="4" name="Footer Placeholder 3">
            <a:extLst>
              <a:ext uri="{FF2B5EF4-FFF2-40B4-BE49-F238E27FC236}">
                <a16:creationId xmlns:a16="http://schemas.microsoft.com/office/drawing/2014/main" id="{C1289DB7-F492-4037-A439-D70F7E55652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FFA96F1-8B8A-4E83-B3C2-E10DE522AD30}"/>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40498264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8031033-9688-463F-9614-47F2F5BC6BF7}"/>
              </a:ext>
            </a:extLst>
          </p:cNvPr>
          <p:cNvSpPr>
            <a:spLocks noGrp="1"/>
          </p:cNvSpPr>
          <p:nvPr>
            <p:ph type="dt" sz="half" idx="10"/>
          </p:nvPr>
        </p:nvSpPr>
        <p:spPr/>
        <p:txBody>
          <a:bodyPr/>
          <a:lstStyle/>
          <a:p>
            <a:fld id="{D6D8061D-18C3-4F4F-85EF-561633F58754}" type="datetimeFigureOut">
              <a:rPr lang="en-US" smtClean="0"/>
              <a:t>11/16/2024</a:t>
            </a:fld>
            <a:endParaRPr lang="en-US"/>
          </a:p>
        </p:txBody>
      </p:sp>
      <p:sp>
        <p:nvSpPr>
          <p:cNvPr id="3" name="Footer Placeholder 2">
            <a:extLst>
              <a:ext uri="{FF2B5EF4-FFF2-40B4-BE49-F238E27FC236}">
                <a16:creationId xmlns:a16="http://schemas.microsoft.com/office/drawing/2014/main" id="{085B8DB2-C14B-45AC-ACAF-8702DF59C6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001DA57-8D4E-4075-9460-4F03DF8AABA8}"/>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7628312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CBE2C-9DAA-489D-AC88-15CBBA8A9BF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EE124BE-E494-445A-A4FB-A2A8F28F0C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F2446DE-9A32-4774-9F7C-86678CA90E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400115D-61B3-46D0-B4D3-30C374B526CF}"/>
              </a:ext>
            </a:extLst>
          </p:cNvPr>
          <p:cNvSpPr>
            <a:spLocks noGrp="1"/>
          </p:cNvSpPr>
          <p:nvPr>
            <p:ph type="dt" sz="half" idx="10"/>
          </p:nvPr>
        </p:nvSpPr>
        <p:spPr/>
        <p:txBody>
          <a:bodyPr/>
          <a:lstStyle/>
          <a:p>
            <a:fld id="{D6D8061D-18C3-4F4F-85EF-561633F58754}" type="datetimeFigureOut">
              <a:rPr lang="en-US" smtClean="0"/>
              <a:t>11/16/2024</a:t>
            </a:fld>
            <a:endParaRPr lang="en-US"/>
          </a:p>
        </p:txBody>
      </p:sp>
      <p:sp>
        <p:nvSpPr>
          <p:cNvPr id="6" name="Footer Placeholder 5">
            <a:extLst>
              <a:ext uri="{FF2B5EF4-FFF2-40B4-BE49-F238E27FC236}">
                <a16:creationId xmlns:a16="http://schemas.microsoft.com/office/drawing/2014/main" id="{EF3C2AFC-D0F8-469F-B1E0-123C2E066EC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8B9BCDA-9EF7-4531-8021-AF7B30751516}"/>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17199839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AE558-F89F-4688-94E5-77F37D49F1B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BCD35AF-8CA2-49BB-BAE9-F29A0186EC6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C05CAA98-55BD-4118-A8AF-D6030607842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ABFF4C5-82A8-4AD8-B7E2-2882F657683C}"/>
              </a:ext>
            </a:extLst>
          </p:cNvPr>
          <p:cNvSpPr>
            <a:spLocks noGrp="1"/>
          </p:cNvSpPr>
          <p:nvPr>
            <p:ph type="dt" sz="half" idx="10"/>
          </p:nvPr>
        </p:nvSpPr>
        <p:spPr/>
        <p:txBody>
          <a:bodyPr/>
          <a:lstStyle/>
          <a:p>
            <a:fld id="{D6D8061D-18C3-4F4F-85EF-561633F58754}" type="datetimeFigureOut">
              <a:rPr lang="en-US" smtClean="0"/>
              <a:t>11/16/2024</a:t>
            </a:fld>
            <a:endParaRPr lang="en-US"/>
          </a:p>
        </p:txBody>
      </p:sp>
      <p:sp>
        <p:nvSpPr>
          <p:cNvPr id="6" name="Footer Placeholder 5">
            <a:extLst>
              <a:ext uri="{FF2B5EF4-FFF2-40B4-BE49-F238E27FC236}">
                <a16:creationId xmlns:a16="http://schemas.microsoft.com/office/drawing/2014/main" id="{3860B401-B64F-417B-8AD6-581A22E5E0E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F24BD4C-7149-44BF-8150-F72CAA95A56D}"/>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9796634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cxnSp>
        <p:nvCxnSpPr>
          <p:cNvPr id="21" name="Straight Connector 20">
            <a:extLst>
              <a:ext uri="{FF2B5EF4-FFF2-40B4-BE49-F238E27FC236}">
                <a16:creationId xmlns:a16="http://schemas.microsoft.com/office/drawing/2014/main" id="{4436E0F2-A64B-471E-93C0-8DFE08CC57C8}"/>
              </a:ext>
            </a:extLst>
          </p:cNvPr>
          <p:cNvCxnSpPr>
            <a:cxnSpLocks/>
          </p:cNvCxnSpPr>
          <p:nvPr/>
        </p:nvCxnSpPr>
        <p:spPr>
          <a:xfrm flipH="1">
            <a:off x="0" y="0"/>
            <a:ext cx="3119718" cy="68580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C1E3AB1-2A8C-4607-9FAE-D8BDB280FE1A}"/>
              </a:ext>
            </a:extLst>
          </p:cNvPr>
          <p:cNvCxnSpPr>
            <a:cxnSpLocks/>
          </p:cNvCxnSpPr>
          <p:nvPr/>
        </p:nvCxnSpPr>
        <p:spPr>
          <a:xfrm flipH="1">
            <a:off x="0" y="0"/>
            <a:ext cx="903768" cy="65436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26D66059-832F-40B6-A35F-F56C8F38A1E7}"/>
              </a:ext>
            </a:extLst>
          </p:cNvPr>
          <p:cNvCxnSpPr>
            <a:cxnSpLocks/>
          </p:cNvCxnSpPr>
          <p:nvPr/>
        </p:nvCxnSpPr>
        <p:spPr>
          <a:xfrm flipH="1" flipV="1">
            <a:off x="-42863" y="5791200"/>
            <a:ext cx="6286501" cy="1066801"/>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A515E2ED-7EA9-448D-83FA-54C3DF9723BD}"/>
              </a:ext>
            </a:extLst>
          </p:cNvPr>
          <p:cNvCxnSpPr>
            <a:cxnSpLocks/>
          </p:cNvCxnSpPr>
          <p:nvPr/>
        </p:nvCxnSpPr>
        <p:spPr>
          <a:xfrm flipH="1">
            <a:off x="8462964" y="5848350"/>
            <a:ext cx="3729036" cy="100965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0595356-EABD-4767-AC9D-EA21FF115EC0}"/>
              </a:ext>
            </a:extLst>
          </p:cNvPr>
          <p:cNvCxnSpPr>
            <a:cxnSpLocks/>
          </p:cNvCxnSpPr>
          <p:nvPr/>
        </p:nvCxnSpPr>
        <p:spPr>
          <a:xfrm flipH="1">
            <a:off x="11543158" y="1647825"/>
            <a:ext cx="648842" cy="52101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28CD9F06-9628-469C-B788-A894E3E08281}"/>
              </a:ext>
            </a:extLst>
          </p:cNvPr>
          <p:cNvCxnSpPr>
            <a:cxnSpLocks/>
          </p:cNvCxnSpPr>
          <p:nvPr/>
        </p:nvCxnSpPr>
        <p:spPr>
          <a:xfrm flipH="1" flipV="1">
            <a:off x="10781554" y="0"/>
            <a:ext cx="1410446" cy="425834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8550A431-0B61-421B-B4B7-24C0CFF0F938}"/>
              </a:ext>
            </a:extLst>
          </p:cNvPr>
          <p:cNvCxnSpPr>
            <a:cxnSpLocks/>
          </p:cNvCxnSpPr>
          <p:nvPr/>
        </p:nvCxnSpPr>
        <p:spPr>
          <a:xfrm flipH="1" flipV="1">
            <a:off x="6529388" y="-4763"/>
            <a:ext cx="5662612" cy="9319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2" name="Title Placeholder 1">
            <a:extLst>
              <a:ext uri="{FF2B5EF4-FFF2-40B4-BE49-F238E27FC236}">
                <a16:creationId xmlns:a16="http://schemas.microsoft.com/office/drawing/2014/main" id="{675B94C5-D205-4339-B029-5D0FD2E5F3DB}"/>
              </a:ext>
            </a:extLst>
          </p:cNvPr>
          <p:cNvSpPr>
            <a:spLocks noGrp="1"/>
          </p:cNvSpPr>
          <p:nvPr>
            <p:ph type="title"/>
          </p:nvPr>
        </p:nvSpPr>
        <p:spPr>
          <a:xfrm>
            <a:off x="1143000" y="533401"/>
            <a:ext cx="9906000" cy="138215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C096DC5C-BD34-4CE4-8AA7-A6A4B9516F8F}"/>
              </a:ext>
            </a:extLst>
          </p:cNvPr>
          <p:cNvSpPr>
            <a:spLocks noGrp="1"/>
          </p:cNvSpPr>
          <p:nvPr>
            <p:ph type="body" idx="1"/>
          </p:nvPr>
        </p:nvSpPr>
        <p:spPr>
          <a:xfrm>
            <a:off x="1143000" y="2009554"/>
            <a:ext cx="9906000" cy="402442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81F192A7-D622-449D-9FC2-48FDE4D690F1}"/>
              </a:ext>
            </a:extLst>
          </p:cNvPr>
          <p:cNvSpPr>
            <a:spLocks noGrp="1"/>
          </p:cNvSpPr>
          <p:nvPr>
            <p:ph type="dt" sz="half" idx="2"/>
          </p:nvPr>
        </p:nvSpPr>
        <p:spPr>
          <a:xfrm>
            <a:off x="7337102" y="6398878"/>
            <a:ext cx="4193908" cy="365125"/>
          </a:xfrm>
          <a:prstGeom prst="rect">
            <a:avLst/>
          </a:prstGeom>
        </p:spPr>
        <p:txBody>
          <a:bodyPr vert="horz" lIns="91440" tIns="45720" rIns="91440" bIns="45720" rtlCol="0" anchor="ctr">
            <a:normAutofit/>
          </a:bodyPr>
          <a:lstStyle>
            <a:lvl1pPr algn="r">
              <a:defRPr sz="1100">
                <a:solidFill>
                  <a:schemeClr val="tx2"/>
                </a:solidFill>
                <a:latin typeface="+mn-lt"/>
              </a:defRPr>
            </a:lvl1pPr>
          </a:lstStyle>
          <a:p>
            <a:fld id="{D6D8061D-18C3-4F4F-85EF-561633F58754}" type="datetimeFigureOut">
              <a:rPr lang="en-US" smtClean="0"/>
              <a:t>11/16/2024</a:t>
            </a:fld>
            <a:endParaRPr lang="en-US"/>
          </a:p>
        </p:txBody>
      </p:sp>
      <p:sp>
        <p:nvSpPr>
          <p:cNvPr id="5" name="Footer Placeholder 4">
            <a:extLst>
              <a:ext uri="{FF2B5EF4-FFF2-40B4-BE49-F238E27FC236}">
                <a16:creationId xmlns:a16="http://schemas.microsoft.com/office/drawing/2014/main" id="{8435B93C-2BE9-4847-BFE5-D3CBCC6E948C}"/>
              </a:ext>
            </a:extLst>
          </p:cNvPr>
          <p:cNvSpPr>
            <a:spLocks noGrp="1"/>
          </p:cNvSpPr>
          <p:nvPr>
            <p:ph type="ftr" sz="quarter" idx="3"/>
          </p:nvPr>
        </p:nvSpPr>
        <p:spPr>
          <a:xfrm>
            <a:off x="154429" y="6398878"/>
            <a:ext cx="4497315" cy="365125"/>
          </a:xfrm>
          <a:prstGeom prst="rect">
            <a:avLst/>
          </a:prstGeom>
        </p:spPr>
        <p:txBody>
          <a:bodyPr vert="horz" lIns="91440" tIns="45720" rIns="91440" bIns="45720" rtlCol="0" anchor="ctr">
            <a:normAutofit/>
          </a:bodyPr>
          <a:lstStyle>
            <a:lvl1pPr algn="l">
              <a:defRPr sz="1200" b="1" spc="30" baseline="0">
                <a:solidFill>
                  <a:schemeClr val="tx2"/>
                </a:solidFill>
                <a:latin typeface="+mj-lt"/>
              </a:defRPr>
            </a:lvl1pPr>
          </a:lstStyle>
          <a:p>
            <a:endParaRPr lang="en-US"/>
          </a:p>
        </p:txBody>
      </p:sp>
      <p:sp>
        <p:nvSpPr>
          <p:cNvPr id="6" name="Slide Number Placeholder 5">
            <a:extLst>
              <a:ext uri="{FF2B5EF4-FFF2-40B4-BE49-F238E27FC236}">
                <a16:creationId xmlns:a16="http://schemas.microsoft.com/office/drawing/2014/main" id="{ADF70A99-395E-4F22-8AAB-6C7EE743D7D5}"/>
              </a:ext>
            </a:extLst>
          </p:cNvPr>
          <p:cNvSpPr>
            <a:spLocks noGrp="1"/>
          </p:cNvSpPr>
          <p:nvPr>
            <p:ph type="sldNum" sz="quarter" idx="4"/>
          </p:nvPr>
        </p:nvSpPr>
        <p:spPr>
          <a:xfrm>
            <a:off x="11602477" y="6398878"/>
            <a:ext cx="470887" cy="365125"/>
          </a:xfrm>
          <a:prstGeom prst="rect">
            <a:avLst/>
          </a:prstGeom>
        </p:spPr>
        <p:txBody>
          <a:bodyPr vert="horz" lIns="91440" tIns="45720" rIns="91440" bIns="45720" rtlCol="0" anchor="ctr">
            <a:normAutofit/>
          </a:bodyPr>
          <a:lstStyle>
            <a:lvl1pPr algn="r">
              <a:defRPr sz="1100">
                <a:solidFill>
                  <a:schemeClr val="tx2"/>
                </a:solidFill>
                <a:latin typeface="+mn-lt"/>
              </a:defRPr>
            </a:lvl1pPr>
          </a:lstStyle>
          <a:p>
            <a:fld id="{CBD12358-51D2-46B3-9BDE-DF29528B9454}" type="slidenum">
              <a:rPr lang="en-US" smtClean="0"/>
              <a:t>‹#›</a:t>
            </a:fld>
            <a:endParaRPr lang="en-US"/>
          </a:p>
        </p:txBody>
      </p:sp>
    </p:spTree>
    <p:extLst>
      <p:ext uri="{BB962C8B-B14F-4D97-AF65-F5344CB8AC3E}">
        <p14:creationId xmlns:p14="http://schemas.microsoft.com/office/powerpoint/2010/main" val="1556065105"/>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 id="2147483686" r:id="rId19"/>
    <p:sldLayoutId id="2147483687" r:id="rId20"/>
    <p:sldLayoutId id="2147483689" r:id="rId21"/>
    <p:sldLayoutId id="2147483691" r:id="rId22"/>
  </p:sldLayoutIdLst>
  <p:txStyles>
    <p:titleStyle>
      <a:lvl1pPr algn="l" defTabSz="914400" rtl="0" eaLnBrk="1" latinLnBrk="0" hangingPunct="1">
        <a:lnSpc>
          <a:spcPct val="90000"/>
        </a:lnSpc>
        <a:spcBef>
          <a:spcPct val="0"/>
        </a:spcBef>
        <a:buNone/>
        <a:defRPr sz="4400" i="1" kern="1200" cap="all" baseline="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1000"/>
        </a:spcBef>
        <a:buSzPct val="80000"/>
        <a:buFont typeface="Arial" panose="020B0604020202020204" pitchFamily="34" charset="0"/>
        <a:buChar char="•"/>
        <a:defRPr sz="2400" kern="1200">
          <a:solidFill>
            <a:schemeClr val="tx2"/>
          </a:solidFill>
          <a:latin typeface="+mn-lt"/>
          <a:ea typeface="+mn-ea"/>
          <a:cs typeface="+mn-cs"/>
        </a:defRPr>
      </a:lvl1pPr>
      <a:lvl2pPr marL="685800" indent="-228600" algn="l" defTabSz="914400" rtl="0" eaLnBrk="1" latinLnBrk="0" hangingPunct="1">
        <a:lnSpc>
          <a:spcPct val="100000"/>
        </a:lnSpc>
        <a:spcBef>
          <a:spcPts val="500"/>
        </a:spcBef>
        <a:buSzPct val="80000"/>
        <a:buFont typeface="Arial" panose="020B0604020202020204" pitchFamily="34" charset="0"/>
        <a:buChar char="•"/>
        <a:defRPr sz="2000" kern="1200">
          <a:solidFill>
            <a:schemeClr val="tx2"/>
          </a:solidFill>
          <a:latin typeface="+mn-lt"/>
          <a:ea typeface="+mn-ea"/>
          <a:cs typeface="+mn-cs"/>
        </a:defRPr>
      </a:lvl2pPr>
      <a:lvl3pPr marL="1143000" indent="-228600" algn="l" defTabSz="914400" rtl="0" eaLnBrk="1" latinLnBrk="0" hangingPunct="1">
        <a:lnSpc>
          <a:spcPct val="100000"/>
        </a:lnSpc>
        <a:spcBef>
          <a:spcPts val="500"/>
        </a:spcBef>
        <a:buSzPct val="80000"/>
        <a:buFont typeface="Arial" panose="020B0604020202020204" pitchFamily="34" charset="0"/>
        <a:buChar char="•"/>
        <a:defRPr sz="1800" kern="1200">
          <a:solidFill>
            <a:schemeClr val="tx2"/>
          </a:solidFill>
          <a:latin typeface="+mn-lt"/>
          <a:ea typeface="+mn-ea"/>
          <a:cs typeface="+mn-cs"/>
        </a:defRPr>
      </a:lvl3pPr>
      <a:lvl4pPr marL="1600200" indent="-228600" algn="l" defTabSz="914400" rtl="0" eaLnBrk="1" latinLnBrk="0" hangingPunct="1">
        <a:lnSpc>
          <a:spcPct val="100000"/>
        </a:lnSpc>
        <a:spcBef>
          <a:spcPts val="500"/>
        </a:spcBef>
        <a:buSzPct val="80000"/>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100000"/>
        </a:lnSpc>
        <a:spcBef>
          <a:spcPts val="500"/>
        </a:spcBef>
        <a:buSzPct val="80000"/>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336">
          <p15:clr>
            <a:srgbClr val="F26B43"/>
          </p15:clr>
        </p15:guide>
        <p15:guide id="4" orient="horz" pos="3984">
          <p15:clr>
            <a:srgbClr val="F26B43"/>
          </p15:clr>
        </p15:guide>
        <p15:guide id="5" pos="336">
          <p15:clr>
            <a:srgbClr val="F26B43"/>
          </p15:clr>
        </p15:guide>
        <p15:guide id="6" pos="7344">
          <p15:clr>
            <a:srgbClr val="F26B43"/>
          </p15:clr>
        </p15:guide>
        <p15:guide id="7" pos="720">
          <p15:clr>
            <a:srgbClr val="F26B43"/>
          </p15:clr>
        </p15:guide>
        <p15:guide id="8" pos="696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0.xml"/><Relationship Id="rId4" Type="http://schemas.microsoft.com/office/2007/relationships/hdphoto" Target="../media/hdphoto2.wdp"/></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0.xml"/><Relationship Id="rId5" Type="http://schemas.openxmlformats.org/officeDocument/2006/relationships/image" Target="../media/image6.png"/><Relationship Id="rId4" Type="http://schemas.microsoft.com/office/2007/relationships/hdphoto" Target="../media/hdphoto2.wdp"/></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3.xml"/><Relationship Id="rId1" Type="http://schemas.openxmlformats.org/officeDocument/2006/relationships/slideLayout" Target="../slideLayouts/slideLayout20.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10.emf"/><Relationship Id="rId2" Type="http://schemas.openxmlformats.org/officeDocument/2006/relationships/notesSlide" Target="../notesSlides/notesSlide18.xml"/><Relationship Id="rId1" Type="http://schemas.openxmlformats.org/officeDocument/2006/relationships/slideLayout" Target="../slideLayouts/slideLayout2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10.emf"/><Relationship Id="rId2" Type="http://schemas.openxmlformats.org/officeDocument/2006/relationships/notesSlide" Target="../notesSlides/notesSlide21.xml"/><Relationship Id="rId1" Type="http://schemas.openxmlformats.org/officeDocument/2006/relationships/slideLayout" Target="../slideLayouts/slideLayout2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9.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FEC93CF-2672-7D78-F278-58C5E012E0DF}"/>
              </a:ext>
            </a:extLst>
          </p:cNvPr>
          <p:cNvSpPr>
            <a:spLocks noGrp="1"/>
          </p:cNvSpPr>
          <p:nvPr>
            <p:ph type="ctrTitle"/>
          </p:nvPr>
        </p:nvSpPr>
        <p:spPr>
          <a:xfrm>
            <a:off x="358293" y="112466"/>
            <a:ext cx="6902043" cy="1515166"/>
          </a:xfrm>
        </p:spPr>
        <p:txBody>
          <a:bodyPr/>
          <a:lstStyle/>
          <a:p>
            <a:pPr marL="457200" lvl="1" algn="l" rtl="0">
              <a:lnSpc>
                <a:spcPct val="107000"/>
              </a:lnSpc>
            </a:pPr>
            <a:r>
              <a:rPr lang="en-US" sz="4400" b="1" i="1" kern="12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God’s Promised Presence</a:t>
            </a:r>
          </a:p>
        </p:txBody>
      </p:sp>
      <p:pic>
        <p:nvPicPr>
          <p:cNvPr id="7" name="Picture Placeholder 6">
            <a:extLst>
              <a:ext uri="{FF2B5EF4-FFF2-40B4-BE49-F238E27FC236}">
                <a16:creationId xmlns:a16="http://schemas.microsoft.com/office/drawing/2014/main" id="{ED21B7CD-3D69-26B5-8A0B-52A19A6B0A26}"/>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290" r="2290"/>
          <a:stretch/>
        </p:blipFill>
        <p:spPr/>
      </p:pic>
      <p:sp>
        <p:nvSpPr>
          <p:cNvPr id="2" name="Title 8">
            <a:extLst>
              <a:ext uri="{FF2B5EF4-FFF2-40B4-BE49-F238E27FC236}">
                <a16:creationId xmlns:a16="http://schemas.microsoft.com/office/drawing/2014/main" id="{A8213CE8-E177-5DEE-7EF4-E074ACD6F0E4}"/>
              </a:ext>
            </a:extLst>
          </p:cNvPr>
          <p:cNvSpPr txBox="1">
            <a:spLocks/>
          </p:cNvSpPr>
          <p:nvPr/>
        </p:nvSpPr>
        <p:spPr>
          <a:xfrm>
            <a:off x="973544" y="3613916"/>
            <a:ext cx="4400314" cy="1112829"/>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4400" i="1" kern="1200" cap="all" baseline="0">
                <a:solidFill>
                  <a:schemeClr val="accent1"/>
                </a:solidFill>
                <a:latin typeface="+mj-lt"/>
                <a:ea typeface="+mj-ea"/>
                <a:cs typeface="+mj-cs"/>
              </a:defRPr>
            </a:lvl1pPr>
          </a:lstStyle>
          <a:p>
            <a:pPr>
              <a:lnSpc>
                <a:spcPct val="107000"/>
              </a:lnSpc>
            </a:pPr>
            <a:r>
              <a:rPr lang="en-US" sz="2000" b="1" i="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You have searched me, LORD, and you know me. </a:t>
            </a:r>
          </a:p>
          <a:p>
            <a:pPr algn="r">
              <a:lnSpc>
                <a:spcPct val="107000"/>
              </a:lnSpc>
            </a:pPr>
            <a:r>
              <a:rPr lang="en-US" sz="2000" b="1" i="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—Psalm 139:1 NIV</a:t>
            </a:r>
          </a:p>
        </p:txBody>
      </p:sp>
      <p:sp>
        <p:nvSpPr>
          <p:cNvPr id="4" name="TextBox 3">
            <a:extLst>
              <a:ext uri="{FF2B5EF4-FFF2-40B4-BE49-F238E27FC236}">
                <a16:creationId xmlns:a16="http://schemas.microsoft.com/office/drawing/2014/main" id="{22879D07-7236-825A-A4A3-8BA3C9512697}"/>
              </a:ext>
            </a:extLst>
          </p:cNvPr>
          <p:cNvSpPr txBox="1"/>
          <p:nvPr/>
        </p:nvSpPr>
        <p:spPr>
          <a:xfrm>
            <a:off x="425670" y="6480140"/>
            <a:ext cx="2601309" cy="265394"/>
          </a:xfrm>
          <a:prstGeom prst="rect">
            <a:avLst/>
          </a:prstGeom>
          <a:noFill/>
        </p:spPr>
        <p:txBody>
          <a:bodyPr wrap="square">
            <a:spAutoFit/>
          </a:bodyPr>
          <a:lstStyle/>
          <a:p>
            <a:pPr marL="0" marR="0">
              <a:lnSpc>
                <a:spcPct val="107000"/>
              </a:lnSpc>
              <a:spcAft>
                <a:spcPts val="800"/>
              </a:spcAft>
            </a:pPr>
            <a:r>
              <a:rPr lang="en-US" sz="1100" b="1" kern="100" dirty="0">
                <a:effectLst/>
                <a:latin typeface="Arial Black" panose="020B0A04020102020204" pitchFamily="34" charset="0"/>
                <a:ea typeface="Aptos" panose="020B0004020202020204" pitchFamily="34" charset="0"/>
                <a:cs typeface="Times New Roman" panose="02020603050405020304" pitchFamily="18" charset="0"/>
              </a:rPr>
              <a:t>Week of November 24</a:t>
            </a:r>
            <a:endParaRPr lang="en-US" sz="1100" kern="100" dirty="0">
              <a:effectLst/>
              <a:latin typeface="Arial Black" panose="020B0A040201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0789943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person standing on a beach with a sunset behind them&#10;&#10;Description automatically generated">
            <a:extLst>
              <a:ext uri="{FF2B5EF4-FFF2-40B4-BE49-F238E27FC236}">
                <a16:creationId xmlns:a16="http://schemas.microsoft.com/office/drawing/2014/main" id="{C1997076-BBAC-C4B4-8490-6195FC716DAD}"/>
              </a:ext>
            </a:extLst>
          </p:cNvPr>
          <p:cNvPicPr>
            <a:picLocks noChangeAspect="1"/>
          </p:cNvPicPr>
          <p:nvPr/>
        </p:nvPicPr>
        <p:blipFill>
          <a:blip r:embed="rId3">
            <a:alphaModFix amt="20000"/>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tretch>
            <a:fillRect/>
          </a:stretch>
        </p:blipFill>
        <p:spPr>
          <a:xfrm>
            <a:off x="-40397" y="-25526"/>
            <a:ext cx="12192000" cy="6858000"/>
          </a:xfrm>
          <a:prstGeom prst="rect">
            <a:avLst/>
          </a:prstGeom>
        </p:spPr>
      </p:pic>
      <p:sp>
        <p:nvSpPr>
          <p:cNvPr id="26" name="Content Placeholder 2">
            <a:extLst>
              <a:ext uri="{FF2B5EF4-FFF2-40B4-BE49-F238E27FC236}">
                <a16:creationId xmlns:a16="http://schemas.microsoft.com/office/drawing/2014/main" id="{ECC8AA23-D8D0-93BE-5C5F-103A750B0D2F}"/>
              </a:ext>
            </a:extLst>
          </p:cNvPr>
          <p:cNvSpPr>
            <a:spLocks noGrp="1"/>
          </p:cNvSpPr>
          <p:nvPr>
            <p:ph sz="half" idx="1"/>
          </p:nvPr>
        </p:nvSpPr>
        <p:spPr>
          <a:xfrm>
            <a:off x="152401" y="1582863"/>
            <a:ext cx="4533899" cy="4067175"/>
          </a:xfrm>
        </p:spPr>
        <p:txBody>
          <a:bodyPr vert="horz" lIns="91440" tIns="45720" rIns="91440" bIns="45720" rtlCol="0" anchor="t">
            <a:noAutofit/>
          </a:bodyPr>
          <a:lstStyle/>
          <a:p>
            <a:pPr>
              <a:spcBef>
                <a:spcPts val="0"/>
              </a:spcBef>
              <a:spcAft>
                <a:spcPts val="0"/>
              </a:spcAft>
            </a:pPr>
            <a:r>
              <a:rPr lang="en-US" sz="2000" b="1" u="sng" dirty="0">
                <a:solidFill>
                  <a:srgbClr val="002060"/>
                </a:solidFill>
                <a:effectLst>
                  <a:outerShdw blurRad="38100" dist="38100" dir="2700000" algn="tl">
                    <a:srgbClr val="000000">
                      <a:alpha val="43137"/>
                    </a:srgbClr>
                  </a:outerShdw>
                </a:effectLst>
                <a:latin typeface="Gotham Book"/>
              </a:rPr>
              <a:t>IN WHAT WAY IS GOD OMNIPRESENT?</a:t>
            </a:r>
          </a:p>
          <a:p>
            <a:pPr marL="457200" lvl="1" indent="0">
              <a:spcBef>
                <a:spcPts val="0"/>
              </a:spcBef>
              <a:spcAft>
                <a:spcPts val="0"/>
              </a:spcAft>
              <a:buNone/>
            </a:pPr>
            <a:r>
              <a:rPr lang="en-US" sz="1800" b="1" dirty="0">
                <a:solidFill>
                  <a:srgbClr val="002060"/>
                </a:solidFill>
                <a:effectLst>
                  <a:outerShdw blurRad="38100" dist="38100" dir="2700000" algn="tl">
                    <a:srgbClr val="000000">
                      <a:alpha val="43137"/>
                    </a:srgbClr>
                  </a:outerShdw>
                </a:effectLst>
                <a:latin typeface="Gotham Book"/>
              </a:rPr>
              <a:t>In Psalm 139:7–12, the psalmist reflects on God’s all-encompassing presence and care for His children.</a:t>
            </a:r>
          </a:p>
          <a:p>
            <a:pPr marL="457200" lvl="1" indent="0">
              <a:spcBef>
                <a:spcPts val="0"/>
              </a:spcBef>
              <a:spcAft>
                <a:spcPts val="0"/>
              </a:spcAft>
              <a:buNone/>
            </a:pPr>
            <a:r>
              <a:rPr lang="en-US" sz="1800" b="1" dirty="0">
                <a:solidFill>
                  <a:srgbClr val="002060"/>
                </a:solidFill>
                <a:effectLst>
                  <a:outerShdw blurRad="38100" dist="38100" dir="2700000" algn="tl">
                    <a:srgbClr val="000000">
                      <a:alpha val="43137"/>
                    </a:srgbClr>
                  </a:outerShdw>
                </a:effectLst>
                <a:latin typeface="Gotham Book"/>
              </a:rPr>
              <a:t>As human beings, we are limited by the boundaries of time and space. We cannot occupy two places simultaneously. God is not subject to such restrictions. He is present everywhere at once (the meaning of the adjective “omnipresent”). He is not divided like minerals that may be scattered over a wide expanse of terrain. All that is God is totally present everywhere at all times.</a:t>
            </a:r>
          </a:p>
          <a:p>
            <a:pPr>
              <a:spcBef>
                <a:spcPts val="0"/>
              </a:spcBef>
              <a:spcAft>
                <a:spcPts val="0"/>
              </a:spcAft>
            </a:pPr>
            <a:r>
              <a:rPr lang="en-US" b="1" dirty="0">
                <a:solidFill>
                  <a:srgbClr val="002060"/>
                </a:solidFill>
                <a:effectLst>
                  <a:outerShdw blurRad="38100" dist="38100" dir="2700000" algn="tl">
                    <a:srgbClr val="000000">
                      <a:alpha val="43137"/>
                    </a:srgbClr>
                  </a:outerShdw>
                </a:effectLst>
                <a:latin typeface="Gotham Book"/>
              </a:rPr>
              <a:t> </a:t>
            </a:r>
          </a:p>
        </p:txBody>
      </p:sp>
      <p:sp>
        <p:nvSpPr>
          <p:cNvPr id="4" name="Content Placeholder 2">
            <a:extLst>
              <a:ext uri="{FF2B5EF4-FFF2-40B4-BE49-F238E27FC236}">
                <a16:creationId xmlns:a16="http://schemas.microsoft.com/office/drawing/2014/main" id="{E23CD3F8-1899-3FA0-1CF6-08A1765F4D75}"/>
              </a:ext>
            </a:extLst>
          </p:cNvPr>
          <p:cNvSpPr txBox="1">
            <a:spLocks/>
          </p:cNvSpPr>
          <p:nvPr/>
        </p:nvSpPr>
        <p:spPr>
          <a:xfrm>
            <a:off x="4793181" y="1582863"/>
            <a:ext cx="6852720" cy="4392659"/>
          </a:xfrm>
          <a:prstGeom prst="rect">
            <a:avLst/>
          </a:prstGeom>
        </p:spPr>
        <p:txBody>
          <a:bodyPr vert="horz" lIns="91440" tIns="45720" rIns="91440" bIns="45720" rtlCol="0" anchor="t">
            <a:noAutofit/>
          </a:bodyPr>
          <a:lstStyle>
            <a:lvl1pPr marL="0" indent="0" algn="l" defTabSz="914400" rtl="0" eaLnBrk="1" latinLnBrk="0" hangingPunct="1">
              <a:lnSpc>
                <a:spcPct val="100000"/>
              </a:lnSpc>
              <a:spcBef>
                <a:spcPts val="1000"/>
              </a:spcBef>
              <a:spcAft>
                <a:spcPts val="500"/>
              </a:spcAft>
              <a:buSzPct val="80000"/>
              <a:buFont typeface="Arial" panose="020B0604020202020204" pitchFamily="34" charset="0"/>
              <a:buNone/>
              <a:defRPr sz="1800" kern="1200">
                <a:solidFill>
                  <a:schemeClr val="tx2"/>
                </a:solidFill>
                <a:latin typeface="+mn-lt"/>
                <a:ea typeface="+mn-ea"/>
                <a:cs typeface="+mn-cs"/>
              </a:defRPr>
            </a:lvl1pPr>
            <a:lvl2pPr marL="685800" indent="-228600" algn="l" defTabSz="914400" rtl="0" eaLnBrk="1" latinLnBrk="0" hangingPunct="1">
              <a:lnSpc>
                <a:spcPct val="100000"/>
              </a:lnSpc>
              <a:spcBef>
                <a:spcPts val="1000"/>
              </a:spcBef>
              <a:spcAft>
                <a:spcPts val="500"/>
              </a:spcAft>
              <a:buSzPct val="80000"/>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100000"/>
              </a:lnSpc>
              <a:spcBef>
                <a:spcPts val="1000"/>
              </a:spcBef>
              <a:spcAft>
                <a:spcPts val="500"/>
              </a:spcAft>
              <a:buSzPct val="80000"/>
              <a:buFont typeface="Arial" panose="020B0604020202020204" pitchFamily="34" charset="0"/>
              <a:buChar char="•"/>
              <a:defRPr sz="1400" kern="1200">
                <a:solidFill>
                  <a:schemeClr val="tx2"/>
                </a:solidFill>
                <a:latin typeface="+mn-lt"/>
                <a:ea typeface="+mn-ea"/>
                <a:cs typeface="+mn-cs"/>
              </a:defRPr>
            </a:lvl3pPr>
            <a:lvl4pPr marL="1600200" indent="-228600" algn="l" defTabSz="914400" rtl="0" eaLnBrk="1" latinLnBrk="0" hangingPunct="1">
              <a:lnSpc>
                <a:spcPct val="100000"/>
              </a:lnSpc>
              <a:spcBef>
                <a:spcPts val="1000"/>
              </a:spcBef>
              <a:spcAft>
                <a:spcPts val="500"/>
              </a:spcAft>
              <a:buSzPct val="80000"/>
              <a:buFont typeface="Arial" panose="020B0604020202020204" pitchFamily="34" charset="0"/>
              <a:buChar char="•"/>
              <a:defRPr sz="1200" kern="1200">
                <a:solidFill>
                  <a:schemeClr val="tx2"/>
                </a:solidFill>
                <a:latin typeface="+mn-lt"/>
                <a:ea typeface="+mn-ea"/>
                <a:cs typeface="+mn-cs"/>
              </a:defRPr>
            </a:lvl4pPr>
            <a:lvl5pPr marL="2057400" indent="-228600" algn="l" defTabSz="914400" rtl="0" eaLnBrk="1" latinLnBrk="0" hangingPunct="1">
              <a:lnSpc>
                <a:spcPct val="100000"/>
              </a:lnSpc>
              <a:spcBef>
                <a:spcPts val="1000"/>
              </a:spcBef>
              <a:spcAft>
                <a:spcPts val="500"/>
              </a:spcAft>
              <a:buSzPct val="80000"/>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spcAft>
                <a:spcPts val="0"/>
              </a:spcAft>
            </a:pPr>
            <a:r>
              <a:rPr lang="en-US" sz="2000" b="1" u="sng" dirty="0">
                <a:solidFill>
                  <a:srgbClr val="002060"/>
                </a:solidFill>
                <a:effectLst>
                  <a:outerShdw blurRad="38100" dist="38100" dir="2700000" algn="tl">
                    <a:srgbClr val="000000">
                      <a:alpha val="43137"/>
                    </a:srgbClr>
                  </a:outerShdw>
                </a:effectLst>
                <a:latin typeface="Gotham Book"/>
              </a:rPr>
              <a:t>The Spirit and God’s Knowledge</a:t>
            </a:r>
          </a:p>
          <a:p>
            <a:pPr marL="457200" lvl="1" indent="0">
              <a:spcBef>
                <a:spcPts val="0"/>
              </a:spcBef>
              <a:spcAft>
                <a:spcPts val="0"/>
              </a:spcAft>
              <a:buNone/>
            </a:pPr>
            <a:r>
              <a:rPr lang="en-US" sz="1800" b="1" dirty="0">
                <a:solidFill>
                  <a:srgbClr val="002060"/>
                </a:solidFill>
                <a:effectLst>
                  <a:outerShdw blurRad="38100" dist="38100" dir="2700000" algn="tl">
                    <a:srgbClr val="000000">
                      <a:alpha val="43137"/>
                    </a:srgbClr>
                  </a:outerShdw>
                </a:effectLst>
                <a:latin typeface="Gotham Book"/>
              </a:rPr>
              <a:t>Psalm 139 is a hymn of praise. The psalmist acknowledges that God’s Spirit knew him intimately. God knew his thoughts and actions, regardless of whether he was in the light of day or the depths of darkness.</a:t>
            </a:r>
            <a:endParaRPr lang="en-US" sz="500" b="1" dirty="0">
              <a:solidFill>
                <a:srgbClr val="002060"/>
              </a:solidFill>
              <a:effectLst>
                <a:outerShdw blurRad="38100" dist="38100" dir="2700000" algn="tl">
                  <a:srgbClr val="000000">
                    <a:alpha val="43137"/>
                  </a:srgbClr>
                </a:outerShdw>
              </a:effectLst>
              <a:latin typeface="Gotham Book"/>
            </a:endParaRPr>
          </a:p>
          <a:p>
            <a:pPr marL="457200" lvl="1" indent="0">
              <a:spcBef>
                <a:spcPts val="0"/>
              </a:spcBef>
              <a:spcAft>
                <a:spcPts val="0"/>
              </a:spcAft>
              <a:buNone/>
            </a:pPr>
            <a:r>
              <a:rPr lang="en-US" sz="500" b="1" dirty="0">
                <a:solidFill>
                  <a:srgbClr val="002060"/>
                </a:solidFill>
                <a:effectLst>
                  <a:outerShdw blurRad="38100" dist="38100" dir="2700000" algn="tl">
                    <a:srgbClr val="000000">
                      <a:alpha val="43137"/>
                    </a:srgbClr>
                  </a:outerShdw>
                </a:effectLst>
                <a:latin typeface="Gotham Book"/>
              </a:rPr>
              <a:t> </a:t>
            </a:r>
          </a:p>
          <a:p>
            <a:pPr marL="457200" lvl="1" indent="0">
              <a:spcBef>
                <a:spcPts val="0"/>
              </a:spcBef>
              <a:spcAft>
                <a:spcPts val="0"/>
              </a:spcAft>
              <a:buNone/>
            </a:pPr>
            <a:r>
              <a:rPr lang="en-US" sz="1800" b="1" dirty="0">
                <a:solidFill>
                  <a:srgbClr val="002060"/>
                </a:solidFill>
                <a:effectLst>
                  <a:outerShdw blurRad="38100" dist="38100" dir="2700000" algn="tl">
                    <a:srgbClr val="000000">
                      <a:alpha val="43137"/>
                    </a:srgbClr>
                  </a:outerShdw>
                </a:effectLst>
                <a:latin typeface="Gotham Book"/>
              </a:rPr>
              <a:t>While the Old Testament frequently mentions the Spirit of God, there is not a great deal of consistency about when the Spirit comes. We do find that those who experienced the Spirit included rulers, such as elders (Num. 11:25), judges (Judg. 3:10), and kings (1 Sam. 16:13). Prophets also experienced the Spirit (Ezek. 2:2). In at least one case, an artisan experienced God’s Spirit (Ex. 31:3).</a:t>
            </a:r>
            <a:endParaRPr lang="en-US" sz="500" b="1" dirty="0">
              <a:solidFill>
                <a:srgbClr val="002060"/>
              </a:solidFill>
              <a:effectLst>
                <a:outerShdw blurRad="38100" dist="38100" dir="2700000" algn="tl">
                  <a:srgbClr val="000000">
                    <a:alpha val="43137"/>
                  </a:srgbClr>
                </a:outerShdw>
              </a:effectLst>
              <a:latin typeface="Gotham Book"/>
            </a:endParaRPr>
          </a:p>
          <a:p>
            <a:pPr marL="457200" lvl="1" indent="0">
              <a:spcBef>
                <a:spcPts val="0"/>
              </a:spcBef>
              <a:spcAft>
                <a:spcPts val="0"/>
              </a:spcAft>
              <a:buNone/>
            </a:pPr>
            <a:r>
              <a:rPr lang="en-US" sz="500" b="1" dirty="0">
                <a:solidFill>
                  <a:srgbClr val="002060"/>
                </a:solidFill>
                <a:effectLst>
                  <a:outerShdw blurRad="38100" dist="38100" dir="2700000" algn="tl">
                    <a:srgbClr val="000000">
                      <a:alpha val="43137"/>
                    </a:srgbClr>
                  </a:outerShdw>
                </a:effectLst>
                <a:latin typeface="Gotham Book"/>
              </a:rPr>
              <a:t> </a:t>
            </a:r>
          </a:p>
          <a:p>
            <a:pPr marL="457200" lvl="1" indent="0">
              <a:spcBef>
                <a:spcPts val="0"/>
              </a:spcBef>
              <a:spcAft>
                <a:spcPts val="0"/>
              </a:spcAft>
              <a:buNone/>
            </a:pPr>
            <a:r>
              <a:rPr lang="en-US" sz="1800" b="1" dirty="0">
                <a:solidFill>
                  <a:srgbClr val="002060"/>
                </a:solidFill>
                <a:effectLst>
                  <a:outerShdw blurRad="38100" dist="38100" dir="2700000" algn="tl">
                    <a:srgbClr val="000000">
                      <a:alpha val="43137"/>
                    </a:srgbClr>
                  </a:outerShdw>
                </a:effectLst>
                <a:latin typeface="Gotham Book"/>
              </a:rPr>
              <a:t>The Holy Spirit was sometimes also withdrawn from people (1 Sam. 16:14). When the entirety of the Old Testament is taken into consideration, it seems that the Spirit mainly came upon selected individuals for specific jobs at those times.</a:t>
            </a:r>
          </a:p>
        </p:txBody>
      </p:sp>
      <p:sp>
        <p:nvSpPr>
          <p:cNvPr id="8" name="Title 1">
            <a:extLst>
              <a:ext uri="{FF2B5EF4-FFF2-40B4-BE49-F238E27FC236}">
                <a16:creationId xmlns:a16="http://schemas.microsoft.com/office/drawing/2014/main" id="{7CE8EBDF-405D-3D79-6F74-48CF1582B44E}"/>
              </a:ext>
            </a:extLst>
          </p:cNvPr>
          <p:cNvSpPr txBox="1">
            <a:spLocks/>
          </p:cNvSpPr>
          <p:nvPr/>
        </p:nvSpPr>
        <p:spPr>
          <a:xfrm>
            <a:off x="5097980" y="836889"/>
            <a:ext cx="6427694" cy="531124"/>
          </a:xfrm>
          <a:prstGeom prst="rect">
            <a:avLst/>
          </a:prstGeom>
        </p:spPr>
        <p:txBody>
          <a:bodyPr vert="horz" lIns="91440" tIns="45720" rIns="91440" bIns="45720" rtlCol="0" anchor="ctr" anchorCtr="0">
            <a:normAutofit fontScale="92500" lnSpcReduction="10000"/>
          </a:bodyPr>
          <a:lstStyle>
            <a:lvl1pPr algn="l" defTabSz="914400" rtl="0" eaLnBrk="1" latinLnBrk="0" hangingPunct="1">
              <a:lnSpc>
                <a:spcPct val="90000"/>
              </a:lnSpc>
              <a:spcBef>
                <a:spcPct val="0"/>
              </a:spcBef>
              <a:buNone/>
              <a:defRPr sz="3600" i="1" kern="1200" cap="all" baseline="0">
                <a:solidFill>
                  <a:schemeClr val="tx2"/>
                </a:solidFill>
                <a:latin typeface="+mj-lt"/>
                <a:ea typeface="+mj-ea"/>
                <a:cs typeface="+mj-cs"/>
              </a:defRPr>
            </a:lvl1pPr>
          </a:lstStyle>
          <a:p>
            <a:r>
              <a:rPr lang="en-US" b="1" dirty="0">
                <a:solidFill>
                  <a:srgbClr val="002060"/>
                </a:solidFill>
                <a:effectLst>
                  <a:outerShdw blurRad="38100" dist="38100" dir="2700000" algn="tl">
                    <a:srgbClr val="000000">
                      <a:alpha val="43137"/>
                    </a:srgbClr>
                  </a:outerShdw>
                </a:effectLst>
                <a:latin typeface="Gotham Book"/>
              </a:rPr>
              <a:t>Lesson Context</a:t>
            </a:r>
          </a:p>
        </p:txBody>
      </p:sp>
      <p:sp>
        <p:nvSpPr>
          <p:cNvPr id="9" name="Footer Placeholder 9">
            <a:extLst>
              <a:ext uri="{FF2B5EF4-FFF2-40B4-BE49-F238E27FC236}">
                <a16:creationId xmlns:a16="http://schemas.microsoft.com/office/drawing/2014/main" id="{308700E2-6812-1257-0D6A-2FF9017E8BDB}"/>
              </a:ext>
            </a:extLst>
          </p:cNvPr>
          <p:cNvSpPr txBox="1">
            <a:spLocks/>
          </p:cNvSpPr>
          <p:nvPr/>
        </p:nvSpPr>
        <p:spPr>
          <a:xfrm>
            <a:off x="40397" y="25526"/>
            <a:ext cx="4963403" cy="811363"/>
          </a:xfrm>
          <a:prstGeom prst="rect">
            <a:avLst/>
          </a:prstGeom>
          <a:solidFill>
            <a:srgbClr val="002060"/>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3600" b="1" i="0" u="none" strike="noStrike" kern="1200" cap="small"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mn-ea"/>
                <a:cs typeface="+mn-cs"/>
              </a:rPr>
              <a:t>God’s Promised Presence</a:t>
            </a:r>
          </a:p>
        </p:txBody>
      </p:sp>
      <p:sp>
        <p:nvSpPr>
          <p:cNvPr id="15" name="Slide Number Placeholder 10">
            <a:extLst>
              <a:ext uri="{FF2B5EF4-FFF2-40B4-BE49-F238E27FC236}">
                <a16:creationId xmlns:a16="http://schemas.microsoft.com/office/drawing/2014/main" id="{A8290566-1A41-CC3F-DA38-D304821B85A0}"/>
              </a:ext>
            </a:extLst>
          </p:cNvPr>
          <p:cNvSpPr txBox="1">
            <a:spLocks/>
          </p:cNvSpPr>
          <p:nvPr/>
        </p:nvSpPr>
        <p:spPr>
          <a:xfrm>
            <a:off x="11259972" y="6431451"/>
            <a:ext cx="735841" cy="365125"/>
          </a:xfrm>
          <a:prstGeom prst="rect">
            <a:avLst/>
          </a:prstGeom>
        </p:spPr>
        <p:txBody>
          <a:bodyPr vert="horz"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defRPr/>
            </a:pPr>
            <a:fld id="{D8DA9DAA-006C-4F4B-980E-E3DF019B24E2}" type="slidenum">
              <a:rPr lang="en-US" sz="1600" smtClean="0">
                <a:solidFill>
                  <a:srgbClr val="002060"/>
                </a:solidFill>
                <a:latin typeface="Arial Black" panose="020B0A04020102020204" pitchFamily="34" charset="0"/>
              </a:rPr>
              <a:pPr algn="r">
                <a:spcAft>
                  <a:spcPts val="600"/>
                </a:spcAft>
                <a:defRPr/>
              </a:pPr>
              <a:t>10</a:t>
            </a:fld>
            <a:endParaRPr lang="en-US" sz="1600">
              <a:solidFill>
                <a:srgbClr val="002060"/>
              </a:solidFill>
              <a:latin typeface="Arial Black" panose="020B0A04020102020204" pitchFamily="34" charset="0"/>
            </a:endParaRPr>
          </a:p>
        </p:txBody>
      </p:sp>
    </p:spTree>
    <p:extLst>
      <p:ext uri="{BB962C8B-B14F-4D97-AF65-F5344CB8AC3E}">
        <p14:creationId xmlns:p14="http://schemas.microsoft.com/office/powerpoint/2010/main" val="27372412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Placeholder 19">
            <a:extLst>
              <a:ext uri="{FF2B5EF4-FFF2-40B4-BE49-F238E27FC236}">
                <a16:creationId xmlns:a16="http://schemas.microsoft.com/office/drawing/2014/main" id="{17C36C30-CFB9-AEDF-ACB9-9DF34109D7D6}"/>
              </a:ext>
            </a:extLst>
          </p:cNvPr>
          <p:cNvPicPr>
            <a:picLocks noChangeAspect="1"/>
          </p:cNvPicPr>
          <p:nvPr/>
        </p:nvPicPr>
        <p:blipFill>
          <a:blip r:embed="rId3">
            <a:extLst>
              <a:ext uri="{28A0092B-C50C-407E-A947-70E740481C1C}">
                <a14:useLocalDpi xmlns:a14="http://schemas.microsoft.com/office/drawing/2010/main" val="0"/>
              </a:ext>
            </a:extLst>
          </a:blip>
          <a:srcRect r="-1" b="2084"/>
          <a:stretch/>
        </p:blipFill>
        <p:spPr>
          <a:xfrm>
            <a:off x="0" y="17630"/>
            <a:ext cx="12192000" cy="7206850"/>
          </a:xfrm>
          <a:prstGeom prst="rect">
            <a:avLst/>
          </a:prstGeom>
          <a:effectLst>
            <a:outerShdw blurRad="152400" dist="317500" dir="5400000" sx="90000" sy="-19000" rotWithShape="0">
              <a:prstClr val="black">
                <a:alpha val="15000"/>
              </a:prstClr>
            </a:outerShdw>
          </a:effectLst>
        </p:spPr>
      </p:pic>
      <p:sp>
        <p:nvSpPr>
          <p:cNvPr id="40" name="Rectangle 39">
            <a:extLst>
              <a:ext uri="{FF2B5EF4-FFF2-40B4-BE49-F238E27FC236}">
                <a16:creationId xmlns:a16="http://schemas.microsoft.com/office/drawing/2014/main" id="{8037CC61-A73C-9729-E484-87EA7F2CB477}"/>
              </a:ext>
            </a:extLst>
          </p:cNvPr>
          <p:cNvSpPr/>
          <p:nvPr/>
        </p:nvSpPr>
        <p:spPr>
          <a:xfrm>
            <a:off x="0" y="2248671"/>
            <a:ext cx="12192000" cy="4762500"/>
          </a:xfrm>
          <a:prstGeom prst="rect">
            <a:avLst/>
          </a:prstGeom>
          <a:solidFill>
            <a:schemeClr val="tx2">
              <a:lumMod val="10000"/>
              <a:lumOff val="90000"/>
              <a:alpha val="46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ontent Placeholder 2">
            <a:extLst>
              <a:ext uri="{FF2B5EF4-FFF2-40B4-BE49-F238E27FC236}">
                <a16:creationId xmlns:a16="http://schemas.microsoft.com/office/drawing/2014/main" id="{113D0D2C-D9A0-3DBC-E9BE-8482712E1338}"/>
              </a:ext>
            </a:extLst>
          </p:cNvPr>
          <p:cNvSpPr txBox="1">
            <a:spLocks/>
          </p:cNvSpPr>
          <p:nvPr/>
        </p:nvSpPr>
        <p:spPr>
          <a:xfrm>
            <a:off x="6714698" y="2248671"/>
            <a:ext cx="5308229" cy="4392659"/>
          </a:xfrm>
          <a:prstGeom prst="rect">
            <a:avLst/>
          </a:prstGeom>
          <a:noFill/>
        </p:spPr>
        <p:txBody>
          <a:bodyPr vert="horz" lIns="91440" tIns="45720" rIns="91440" bIns="45720" rtlCol="0" anchor="t">
            <a:noAutofit/>
          </a:bodyPr>
          <a:lstStyle>
            <a:lvl1pPr marL="0" indent="0" algn="l" defTabSz="914400" rtl="0" eaLnBrk="1" latinLnBrk="0" hangingPunct="1">
              <a:lnSpc>
                <a:spcPct val="100000"/>
              </a:lnSpc>
              <a:spcBef>
                <a:spcPts val="1000"/>
              </a:spcBef>
              <a:spcAft>
                <a:spcPts val="500"/>
              </a:spcAft>
              <a:buSzPct val="80000"/>
              <a:buFont typeface="Arial" panose="020B0604020202020204" pitchFamily="34" charset="0"/>
              <a:buNone/>
              <a:defRPr sz="1800" kern="1200">
                <a:solidFill>
                  <a:schemeClr val="tx2"/>
                </a:solidFill>
                <a:latin typeface="+mn-lt"/>
                <a:ea typeface="+mn-ea"/>
                <a:cs typeface="+mn-cs"/>
              </a:defRPr>
            </a:lvl1pPr>
            <a:lvl2pPr marL="685800" indent="-228600" algn="l" defTabSz="914400" rtl="0" eaLnBrk="1" latinLnBrk="0" hangingPunct="1">
              <a:lnSpc>
                <a:spcPct val="100000"/>
              </a:lnSpc>
              <a:spcBef>
                <a:spcPts val="1000"/>
              </a:spcBef>
              <a:spcAft>
                <a:spcPts val="500"/>
              </a:spcAft>
              <a:buSzPct val="80000"/>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100000"/>
              </a:lnSpc>
              <a:spcBef>
                <a:spcPts val="1000"/>
              </a:spcBef>
              <a:spcAft>
                <a:spcPts val="500"/>
              </a:spcAft>
              <a:buSzPct val="80000"/>
              <a:buFont typeface="Arial" panose="020B0604020202020204" pitchFamily="34" charset="0"/>
              <a:buChar char="•"/>
              <a:defRPr sz="1400" kern="1200">
                <a:solidFill>
                  <a:schemeClr val="tx2"/>
                </a:solidFill>
                <a:latin typeface="+mn-lt"/>
                <a:ea typeface="+mn-ea"/>
                <a:cs typeface="+mn-cs"/>
              </a:defRPr>
            </a:lvl3pPr>
            <a:lvl4pPr marL="1600200" indent="-228600" algn="l" defTabSz="914400" rtl="0" eaLnBrk="1" latinLnBrk="0" hangingPunct="1">
              <a:lnSpc>
                <a:spcPct val="100000"/>
              </a:lnSpc>
              <a:spcBef>
                <a:spcPts val="1000"/>
              </a:spcBef>
              <a:spcAft>
                <a:spcPts val="500"/>
              </a:spcAft>
              <a:buSzPct val="80000"/>
              <a:buFont typeface="Arial" panose="020B0604020202020204" pitchFamily="34" charset="0"/>
              <a:buChar char="•"/>
              <a:defRPr sz="1200" kern="1200">
                <a:solidFill>
                  <a:schemeClr val="tx2"/>
                </a:solidFill>
                <a:latin typeface="+mn-lt"/>
                <a:ea typeface="+mn-ea"/>
                <a:cs typeface="+mn-cs"/>
              </a:defRPr>
            </a:lvl4pPr>
            <a:lvl5pPr marL="2057400" indent="-228600" algn="l" defTabSz="914400" rtl="0" eaLnBrk="1" latinLnBrk="0" hangingPunct="1">
              <a:lnSpc>
                <a:spcPct val="100000"/>
              </a:lnSpc>
              <a:spcBef>
                <a:spcPts val="1000"/>
              </a:spcBef>
              <a:spcAft>
                <a:spcPts val="500"/>
              </a:spcAft>
              <a:buSzPct val="80000"/>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spcAft>
                <a:spcPts val="0"/>
              </a:spcAft>
            </a:pPr>
            <a:r>
              <a:rPr lang="en-US" b="1" u="sng" dirty="0">
                <a:effectLst>
                  <a:outerShdw blurRad="38100" dist="38100" dir="2700000" algn="tl">
                    <a:srgbClr val="000000">
                      <a:alpha val="43137"/>
                    </a:srgbClr>
                  </a:outerShdw>
                </a:effectLst>
                <a:latin typeface="Gotham Book"/>
              </a:rPr>
              <a:t>The Other “Gods”</a:t>
            </a:r>
          </a:p>
          <a:p>
            <a:pPr marL="457200" lvl="1" indent="0">
              <a:spcBef>
                <a:spcPts val="0"/>
              </a:spcBef>
              <a:spcAft>
                <a:spcPts val="0"/>
              </a:spcAft>
              <a:buNone/>
            </a:pPr>
            <a:r>
              <a:rPr lang="en-US" sz="1800" b="1" dirty="0">
                <a:effectLst>
                  <a:outerShdw blurRad="38100" dist="38100" dir="2700000" algn="tl">
                    <a:srgbClr val="000000">
                      <a:alpha val="43137"/>
                    </a:srgbClr>
                  </a:outerShdw>
                </a:effectLst>
                <a:latin typeface="Gotham Book"/>
              </a:rPr>
              <a:t>Unlike the God of the Scriptures, the pantheist’s “god” cannot be distinguished from creation (nature). The deist’s “god” is remote and unconcerned with human existence on earth. The Eastern pantheon of “gods” are cruel and vindictive. Only the creator God of the Bible is the God we can know personally and the God we will never comprehend or exhaust. He is never cruel, always just and righteous, executing judgment against those who violate His laws. Our God has taken the initiative to reveal Himself by His glorious Word and by His own dear Son.</a:t>
            </a:r>
          </a:p>
        </p:txBody>
      </p:sp>
      <p:sp>
        <p:nvSpPr>
          <p:cNvPr id="30" name="Content Placeholder 2">
            <a:extLst>
              <a:ext uri="{FF2B5EF4-FFF2-40B4-BE49-F238E27FC236}">
                <a16:creationId xmlns:a16="http://schemas.microsoft.com/office/drawing/2014/main" id="{8F3CF2F6-B416-3999-CF6D-E36ECBD8BCED}"/>
              </a:ext>
            </a:extLst>
          </p:cNvPr>
          <p:cNvSpPr txBox="1">
            <a:spLocks/>
          </p:cNvSpPr>
          <p:nvPr/>
        </p:nvSpPr>
        <p:spPr>
          <a:xfrm>
            <a:off x="0" y="2248671"/>
            <a:ext cx="5827594" cy="4392659"/>
          </a:xfrm>
          <a:prstGeom prst="rect">
            <a:avLst/>
          </a:prstGeom>
          <a:noFill/>
        </p:spPr>
        <p:txBody>
          <a:bodyPr vert="horz" lIns="91440" tIns="45720" rIns="91440" bIns="45720" rtlCol="0" anchor="t">
            <a:noAutofit/>
          </a:bodyPr>
          <a:lstStyle>
            <a:lvl1pPr marL="228600" indent="-228600" algn="l" defTabSz="914400" rtl="0" eaLnBrk="1" latinLnBrk="0" hangingPunct="1">
              <a:lnSpc>
                <a:spcPct val="100000"/>
              </a:lnSpc>
              <a:spcBef>
                <a:spcPts val="1000"/>
              </a:spcBef>
              <a:buSzPct val="80000"/>
              <a:buFont typeface="Arial" panose="020B0604020202020204" pitchFamily="34" charset="0"/>
              <a:buChar char="•"/>
              <a:defRPr sz="2400" kern="1200">
                <a:solidFill>
                  <a:schemeClr val="tx2"/>
                </a:solidFill>
                <a:latin typeface="+mn-lt"/>
                <a:ea typeface="+mn-ea"/>
                <a:cs typeface="+mn-cs"/>
              </a:defRPr>
            </a:lvl1pPr>
            <a:lvl2pPr marL="685800" indent="-228600" algn="l" defTabSz="914400" rtl="0" eaLnBrk="1" latinLnBrk="0" hangingPunct="1">
              <a:lnSpc>
                <a:spcPct val="100000"/>
              </a:lnSpc>
              <a:spcBef>
                <a:spcPts val="500"/>
              </a:spcBef>
              <a:buSzPct val="80000"/>
              <a:buFont typeface="Arial" panose="020B0604020202020204" pitchFamily="34" charset="0"/>
              <a:buChar char="•"/>
              <a:defRPr sz="2000" kern="1200">
                <a:solidFill>
                  <a:schemeClr val="tx2"/>
                </a:solidFill>
                <a:latin typeface="+mn-lt"/>
                <a:ea typeface="+mn-ea"/>
                <a:cs typeface="+mn-cs"/>
              </a:defRPr>
            </a:lvl2pPr>
            <a:lvl3pPr marL="1143000" indent="-228600" algn="l" defTabSz="914400" rtl="0" eaLnBrk="1" latinLnBrk="0" hangingPunct="1">
              <a:lnSpc>
                <a:spcPct val="100000"/>
              </a:lnSpc>
              <a:spcBef>
                <a:spcPts val="500"/>
              </a:spcBef>
              <a:buSzPct val="80000"/>
              <a:buFont typeface="Arial" panose="020B0604020202020204" pitchFamily="34" charset="0"/>
              <a:buChar char="•"/>
              <a:defRPr sz="1800" kern="1200">
                <a:solidFill>
                  <a:schemeClr val="tx2"/>
                </a:solidFill>
                <a:latin typeface="+mn-lt"/>
                <a:ea typeface="+mn-ea"/>
                <a:cs typeface="+mn-cs"/>
              </a:defRPr>
            </a:lvl3pPr>
            <a:lvl4pPr marL="1600200" indent="-228600" algn="l" defTabSz="914400" rtl="0" eaLnBrk="1" latinLnBrk="0" hangingPunct="1">
              <a:lnSpc>
                <a:spcPct val="100000"/>
              </a:lnSpc>
              <a:spcBef>
                <a:spcPts val="500"/>
              </a:spcBef>
              <a:buSzPct val="80000"/>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100000"/>
              </a:lnSpc>
              <a:spcBef>
                <a:spcPts val="500"/>
              </a:spcBef>
              <a:buSzPct val="80000"/>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en-US" sz="1800" b="1" u="sng" dirty="0">
                <a:effectLst>
                  <a:outerShdw blurRad="38100" dist="38100" dir="2700000" algn="tl">
                    <a:srgbClr val="000000">
                      <a:alpha val="43137"/>
                    </a:srgbClr>
                  </a:outerShdw>
                </a:effectLst>
                <a:latin typeface="Gotham Book"/>
              </a:rPr>
              <a:t>The Metaphors of Light and Darkness</a:t>
            </a:r>
          </a:p>
          <a:p>
            <a:pPr marL="457200" lvl="1" indent="0">
              <a:spcBef>
                <a:spcPts val="0"/>
              </a:spcBef>
              <a:buFont typeface="Arial" panose="020B0604020202020204" pitchFamily="34" charset="0"/>
              <a:buNone/>
            </a:pPr>
            <a:r>
              <a:rPr lang="en-US" sz="1800" b="1" dirty="0">
                <a:effectLst>
                  <a:outerShdw blurRad="38100" dist="38100" dir="2700000" algn="tl">
                    <a:srgbClr val="000000">
                      <a:alpha val="43137"/>
                    </a:srgbClr>
                  </a:outerShdw>
                </a:effectLst>
                <a:latin typeface="Gotham Book"/>
              </a:rPr>
              <a:t>The psalmist acknowledges that neither the “darkness” nor the “light” could conceal him from God’s presence (Ps. 139:11). Any attempt to hide from God, regardless of whether in the nighttime or daytime, pointed to a person’s disingenuous character.</a:t>
            </a:r>
            <a:endParaRPr lang="en-US" sz="400" b="1" dirty="0">
              <a:effectLst>
                <a:outerShdw blurRad="38100" dist="38100" dir="2700000" algn="tl">
                  <a:srgbClr val="000000">
                    <a:alpha val="43137"/>
                  </a:srgbClr>
                </a:outerShdw>
              </a:effectLst>
              <a:latin typeface="Gotham Book"/>
            </a:endParaRPr>
          </a:p>
          <a:p>
            <a:pPr marL="457200" lvl="1" indent="0">
              <a:spcBef>
                <a:spcPts val="0"/>
              </a:spcBef>
              <a:buFont typeface="Arial" panose="020B0604020202020204" pitchFamily="34" charset="0"/>
              <a:buNone/>
            </a:pPr>
            <a:r>
              <a:rPr lang="en-US" sz="400" b="1" dirty="0">
                <a:effectLst>
                  <a:outerShdw blurRad="38100" dist="38100" dir="2700000" algn="tl">
                    <a:srgbClr val="000000">
                      <a:alpha val="43137"/>
                    </a:srgbClr>
                  </a:outerShdw>
                </a:effectLst>
                <a:latin typeface="Gotham Book"/>
              </a:rPr>
              <a:t> </a:t>
            </a:r>
          </a:p>
          <a:p>
            <a:pPr marL="457200" lvl="1" indent="0">
              <a:spcBef>
                <a:spcPts val="0"/>
              </a:spcBef>
              <a:buFont typeface="Arial" panose="020B0604020202020204" pitchFamily="34" charset="0"/>
              <a:buNone/>
            </a:pPr>
            <a:r>
              <a:rPr lang="en-US" sz="1800" b="1" dirty="0">
                <a:effectLst>
                  <a:outerShdw blurRad="38100" dist="38100" dir="2700000" algn="tl">
                    <a:srgbClr val="000000">
                      <a:alpha val="43137"/>
                    </a:srgbClr>
                  </a:outerShdw>
                </a:effectLst>
                <a:latin typeface="Gotham Book"/>
              </a:rPr>
              <a:t>In Scripture, light symbolizes both intellectual truth and moral purity. The primary moral idea behind the word “light” (v. 12) is holiness (1 John 1:5). The metaphor of “darkness” conveys the opposite series of ideas, including sin and evil (John 3:19–20), ignorance and unbelief (2 Cor. 4:3–6), and ultimately eternal separation from God (Matt. 8:12).</a:t>
            </a:r>
          </a:p>
        </p:txBody>
      </p:sp>
      <p:sp>
        <p:nvSpPr>
          <p:cNvPr id="4" name="Title 1">
            <a:extLst>
              <a:ext uri="{FF2B5EF4-FFF2-40B4-BE49-F238E27FC236}">
                <a16:creationId xmlns:a16="http://schemas.microsoft.com/office/drawing/2014/main" id="{CFD7BF9C-8A87-04BC-B000-2E22903016A2}"/>
              </a:ext>
            </a:extLst>
          </p:cNvPr>
          <p:cNvSpPr txBox="1">
            <a:spLocks/>
          </p:cNvSpPr>
          <p:nvPr/>
        </p:nvSpPr>
        <p:spPr>
          <a:xfrm>
            <a:off x="4793180" y="1051739"/>
            <a:ext cx="6427694" cy="531124"/>
          </a:xfrm>
          <a:prstGeom prst="rect">
            <a:avLst/>
          </a:prstGeom>
        </p:spPr>
        <p:txBody>
          <a:bodyPr vert="horz" lIns="91440" tIns="45720" rIns="91440" bIns="45720" rtlCol="0" anchor="ctr" anchorCtr="0">
            <a:normAutofit fontScale="92500" lnSpcReduction="10000"/>
          </a:bodyPr>
          <a:lstStyle>
            <a:lvl1pPr algn="l" defTabSz="914400" rtl="0" eaLnBrk="1" latinLnBrk="0" hangingPunct="1">
              <a:lnSpc>
                <a:spcPct val="90000"/>
              </a:lnSpc>
              <a:spcBef>
                <a:spcPct val="0"/>
              </a:spcBef>
              <a:buNone/>
              <a:defRPr sz="3600" i="1" kern="1200" cap="all" baseline="0">
                <a:solidFill>
                  <a:schemeClr val="tx2"/>
                </a:solidFill>
                <a:latin typeface="+mj-lt"/>
                <a:ea typeface="+mj-ea"/>
                <a:cs typeface="+mj-cs"/>
              </a:defRPr>
            </a:lvl1pPr>
          </a:lstStyle>
          <a:p>
            <a:r>
              <a:rPr lang="en-US" dirty="0">
                <a:solidFill>
                  <a:schemeClr val="bg1"/>
                </a:solidFill>
                <a:latin typeface="Gotham Book"/>
              </a:rPr>
              <a:t>Lesson Context</a:t>
            </a:r>
          </a:p>
        </p:txBody>
      </p:sp>
      <p:sp>
        <p:nvSpPr>
          <p:cNvPr id="5" name="Footer Placeholder 9">
            <a:extLst>
              <a:ext uri="{FF2B5EF4-FFF2-40B4-BE49-F238E27FC236}">
                <a16:creationId xmlns:a16="http://schemas.microsoft.com/office/drawing/2014/main" id="{3E1C5C4D-67D9-FD57-AC71-FF8422F91513}"/>
              </a:ext>
            </a:extLst>
          </p:cNvPr>
          <p:cNvSpPr txBox="1">
            <a:spLocks/>
          </p:cNvSpPr>
          <p:nvPr/>
        </p:nvSpPr>
        <p:spPr>
          <a:xfrm>
            <a:off x="40397" y="25526"/>
            <a:ext cx="4963403" cy="811363"/>
          </a:xfrm>
          <a:prstGeom prst="rect">
            <a:avLst/>
          </a:prstGeom>
          <a:solidFill>
            <a:srgbClr val="002060"/>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3600" b="1" i="0" u="none" strike="noStrike" kern="1200" cap="small"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mn-ea"/>
                <a:cs typeface="+mn-cs"/>
              </a:rPr>
              <a:t>God’s Promised Presence</a:t>
            </a:r>
          </a:p>
        </p:txBody>
      </p:sp>
      <p:sp>
        <p:nvSpPr>
          <p:cNvPr id="6" name="Slide Number Placeholder 10">
            <a:extLst>
              <a:ext uri="{FF2B5EF4-FFF2-40B4-BE49-F238E27FC236}">
                <a16:creationId xmlns:a16="http://schemas.microsoft.com/office/drawing/2014/main" id="{CADD672E-F357-2BFA-036C-B091F8098A0B}"/>
              </a:ext>
            </a:extLst>
          </p:cNvPr>
          <p:cNvSpPr txBox="1">
            <a:spLocks/>
          </p:cNvSpPr>
          <p:nvPr/>
        </p:nvSpPr>
        <p:spPr>
          <a:xfrm>
            <a:off x="11259972" y="6431451"/>
            <a:ext cx="735841" cy="365125"/>
          </a:xfrm>
          <a:prstGeom prst="rect">
            <a:avLst/>
          </a:prstGeom>
        </p:spPr>
        <p:txBody>
          <a:bodyPr vert="horz"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defRPr/>
            </a:pPr>
            <a:fld id="{D8DA9DAA-006C-4F4B-980E-E3DF019B24E2}" type="slidenum">
              <a:rPr lang="en-US" sz="1600" smtClean="0">
                <a:solidFill>
                  <a:srgbClr val="002060"/>
                </a:solidFill>
                <a:latin typeface="Arial Black" panose="020B0A04020102020204" pitchFamily="34" charset="0"/>
              </a:rPr>
              <a:pPr algn="r">
                <a:spcAft>
                  <a:spcPts val="600"/>
                </a:spcAft>
                <a:defRPr/>
              </a:pPr>
              <a:t>11</a:t>
            </a:fld>
            <a:endParaRPr lang="en-US" sz="1600">
              <a:solidFill>
                <a:srgbClr val="002060"/>
              </a:solidFill>
              <a:latin typeface="Arial Black" panose="020B0A04020102020204" pitchFamily="34" charset="0"/>
            </a:endParaRPr>
          </a:p>
        </p:txBody>
      </p:sp>
    </p:spTree>
    <p:extLst>
      <p:ext uri="{BB962C8B-B14F-4D97-AF65-F5344CB8AC3E}">
        <p14:creationId xmlns:p14="http://schemas.microsoft.com/office/powerpoint/2010/main" val="6437779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1898BF-B089-4C36-796D-4001FE5C7F0C}"/>
            </a:ext>
          </a:extLst>
        </p:cNvPr>
        <p:cNvGrpSpPr/>
        <p:nvPr/>
      </p:nvGrpSpPr>
      <p:grpSpPr>
        <a:xfrm>
          <a:off x="0" y="0"/>
          <a:ext cx="0" cy="0"/>
          <a:chOff x="0" y="0"/>
          <a:chExt cx="0" cy="0"/>
        </a:xfrm>
      </p:grpSpPr>
      <p:pic>
        <p:nvPicPr>
          <p:cNvPr id="14" name="Picture 13" descr="A person standing on a beach with a sunset behind them&#10;&#10;Description automatically generated">
            <a:extLst>
              <a:ext uri="{FF2B5EF4-FFF2-40B4-BE49-F238E27FC236}">
                <a16:creationId xmlns:a16="http://schemas.microsoft.com/office/drawing/2014/main" id="{B6D09BC8-AA4B-ACBA-383E-352F8E961D40}"/>
              </a:ext>
            </a:extLst>
          </p:cNvPr>
          <p:cNvPicPr>
            <a:picLocks noChangeAspect="1"/>
          </p:cNvPicPr>
          <p:nvPr/>
        </p:nvPicPr>
        <p:blipFill>
          <a:blip r:embed="rId3">
            <a:alphaModFix amt="20000"/>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tretch>
            <a:fillRect/>
          </a:stretch>
        </p:blipFill>
        <p:spPr>
          <a:xfrm>
            <a:off x="-40397" y="-25526"/>
            <a:ext cx="12192000" cy="6858000"/>
          </a:xfrm>
          <a:prstGeom prst="rect">
            <a:avLst/>
          </a:prstGeom>
        </p:spPr>
      </p:pic>
      <p:sp>
        <p:nvSpPr>
          <p:cNvPr id="13" name="Rectangle 12">
            <a:extLst>
              <a:ext uri="{FF2B5EF4-FFF2-40B4-BE49-F238E27FC236}">
                <a16:creationId xmlns:a16="http://schemas.microsoft.com/office/drawing/2014/main" id="{663AD294-A274-8BF1-6376-ACE01CA62B24}"/>
              </a:ext>
            </a:extLst>
          </p:cNvPr>
          <p:cNvSpPr/>
          <p:nvPr/>
        </p:nvSpPr>
        <p:spPr>
          <a:xfrm>
            <a:off x="-12700" y="-54262"/>
            <a:ext cx="12204700" cy="6912262"/>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ooter Placeholder 9">
            <a:extLst>
              <a:ext uri="{FF2B5EF4-FFF2-40B4-BE49-F238E27FC236}">
                <a16:creationId xmlns:a16="http://schemas.microsoft.com/office/drawing/2014/main" id="{1D3ADB41-ED40-4590-DE59-8F487639A354}"/>
              </a:ext>
            </a:extLst>
          </p:cNvPr>
          <p:cNvSpPr txBox="1">
            <a:spLocks/>
          </p:cNvSpPr>
          <p:nvPr/>
        </p:nvSpPr>
        <p:spPr>
          <a:xfrm>
            <a:off x="9126232" y="274414"/>
            <a:ext cx="2926080" cy="365126"/>
          </a:xfrm>
          <a:prstGeom prst="rect">
            <a:avLst/>
          </a:prstGeom>
          <a:solidFill>
            <a:srgbClr val="002060"/>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8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400" b="1" i="0" u="none" strike="noStrike" kern="1200" cap="small"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mn-ea"/>
                <a:cs typeface="+mn-cs"/>
              </a:rPr>
              <a:t>God’s Promised Presence</a:t>
            </a:r>
          </a:p>
        </p:txBody>
      </p:sp>
      <p:sp>
        <p:nvSpPr>
          <p:cNvPr id="15" name="Slide Number Placeholder 10">
            <a:extLst>
              <a:ext uri="{FF2B5EF4-FFF2-40B4-BE49-F238E27FC236}">
                <a16:creationId xmlns:a16="http://schemas.microsoft.com/office/drawing/2014/main" id="{3744769F-5549-5D59-883F-FF3CA53BBC8A}"/>
              </a:ext>
            </a:extLst>
          </p:cNvPr>
          <p:cNvSpPr txBox="1">
            <a:spLocks/>
          </p:cNvSpPr>
          <p:nvPr/>
        </p:nvSpPr>
        <p:spPr>
          <a:xfrm>
            <a:off x="11259972" y="6431451"/>
            <a:ext cx="735841" cy="365125"/>
          </a:xfrm>
          <a:prstGeom prst="rect">
            <a:avLst/>
          </a:prstGeom>
        </p:spPr>
        <p:txBody>
          <a:bodyPr vert="horz"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defRPr/>
            </a:pPr>
            <a:fld id="{D8DA9DAA-006C-4F4B-980E-E3DF019B24E2}" type="slidenum">
              <a:rPr lang="en-US" sz="1600" smtClean="0">
                <a:solidFill>
                  <a:srgbClr val="002060"/>
                </a:solidFill>
                <a:latin typeface="Arial Black" panose="020B0A04020102020204" pitchFamily="34" charset="0"/>
              </a:rPr>
              <a:pPr algn="r">
                <a:spcAft>
                  <a:spcPts val="600"/>
                </a:spcAft>
                <a:defRPr/>
              </a:pPr>
              <a:t>12</a:t>
            </a:fld>
            <a:endParaRPr lang="en-US" sz="1600">
              <a:solidFill>
                <a:srgbClr val="002060"/>
              </a:solidFill>
              <a:latin typeface="Arial Black" panose="020B0A04020102020204" pitchFamily="34" charset="0"/>
            </a:endParaRPr>
          </a:p>
        </p:txBody>
      </p:sp>
      <p:sp>
        <p:nvSpPr>
          <p:cNvPr id="5" name="Title 1">
            <a:extLst>
              <a:ext uri="{FF2B5EF4-FFF2-40B4-BE49-F238E27FC236}">
                <a16:creationId xmlns:a16="http://schemas.microsoft.com/office/drawing/2014/main" id="{CAAF59C9-74A3-E302-FDD8-ADE03446293D}"/>
              </a:ext>
            </a:extLst>
          </p:cNvPr>
          <p:cNvSpPr>
            <a:spLocks noGrp="1"/>
          </p:cNvSpPr>
          <p:nvPr>
            <p:ph type="title"/>
          </p:nvPr>
        </p:nvSpPr>
        <p:spPr>
          <a:xfrm>
            <a:off x="305145" y="52959"/>
            <a:ext cx="8827666" cy="655637"/>
          </a:xfrm>
        </p:spPr>
        <p:txBody>
          <a:bodyPr>
            <a:noAutofit/>
          </a:bodyPr>
          <a:lstStyle/>
          <a:p>
            <a:pPr marL="0" marR="0" algn="ctr">
              <a:lnSpc>
                <a:spcPct val="107000"/>
              </a:lnSpc>
              <a:spcBef>
                <a:spcPts val="0"/>
              </a:spcBef>
              <a:spcAft>
                <a:spcPts val="0"/>
              </a:spcAft>
            </a:pPr>
            <a:r>
              <a:rPr lang="en-US" sz="2800"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Lord Knows Everything about Us - Psalm 139:1–6 NIV</a:t>
            </a:r>
          </a:p>
        </p:txBody>
      </p:sp>
      <p:cxnSp>
        <p:nvCxnSpPr>
          <p:cNvPr id="11" name="Straight Connector 10">
            <a:extLst>
              <a:ext uri="{FF2B5EF4-FFF2-40B4-BE49-F238E27FC236}">
                <a16:creationId xmlns:a16="http://schemas.microsoft.com/office/drawing/2014/main" id="{3A39D9FF-FD08-0251-A8C6-4E4ED3304FEA}"/>
              </a:ext>
            </a:extLst>
          </p:cNvPr>
          <p:cNvCxnSpPr>
            <a:cxnSpLocks/>
          </p:cNvCxnSpPr>
          <p:nvPr/>
        </p:nvCxnSpPr>
        <p:spPr>
          <a:xfrm>
            <a:off x="243515" y="829974"/>
            <a:ext cx="1115568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761040AF-D0DA-E4C4-893D-A4C18F64EDF7}"/>
              </a:ext>
            </a:extLst>
          </p:cNvPr>
          <p:cNvCxnSpPr>
            <a:cxnSpLocks/>
          </p:cNvCxnSpPr>
          <p:nvPr/>
        </p:nvCxnSpPr>
        <p:spPr>
          <a:xfrm rot="16200000">
            <a:off x="3780015" y="3954836"/>
            <a:ext cx="621792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6" name="Content Placeholder 2">
            <a:extLst>
              <a:ext uri="{FF2B5EF4-FFF2-40B4-BE49-F238E27FC236}">
                <a16:creationId xmlns:a16="http://schemas.microsoft.com/office/drawing/2014/main" id="{3A2D6BF1-B2F4-F86B-C1BA-3A40E735C935}"/>
              </a:ext>
            </a:extLst>
          </p:cNvPr>
          <p:cNvSpPr txBox="1">
            <a:spLocks/>
          </p:cNvSpPr>
          <p:nvPr/>
        </p:nvSpPr>
        <p:spPr>
          <a:xfrm>
            <a:off x="305146" y="1025236"/>
            <a:ext cx="6425854" cy="3846921"/>
          </a:xfrm>
          <a:prstGeom prst="rect">
            <a:avLst/>
          </a:prstGeom>
          <a:blipFill dpi="0" rotWithShape="1">
            <a:blip r:embed="rId5">
              <a:alphaModFix amt="0"/>
              <a:extLst>
                <a:ext uri="{28A0092B-C50C-407E-A947-70E740481C1C}">
                  <a14:useLocalDpi xmlns:a14="http://schemas.microsoft.com/office/drawing/2010/main" val="0"/>
                </a:ext>
              </a:extLst>
            </a:blip>
            <a:srcRect/>
            <a:stretch>
              <a:fillRect/>
            </a:stretch>
          </a:blip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0"/>
              </a:spcAft>
              <a:buClr>
                <a:srgbClr val="E32D91">
                  <a:lumMod val="60000"/>
                  <a:lumOff val="40000"/>
                </a:srgbClr>
              </a:buClr>
              <a:buSzTx/>
              <a:buFont typeface="Wingdings" panose="05000000000000000000" pitchFamily="2" charset="2"/>
              <a:buNone/>
              <a:tabLst/>
              <a:defRPr/>
            </a:pPr>
            <a:r>
              <a:rPr kumimoji="0" lang="en-US" sz="24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rPr>
              <a:t>For the director of music. Of David. A psalm.</a:t>
            </a:r>
          </a:p>
          <a:p>
            <a:pPr marL="0" marR="0" lvl="0" indent="0" algn="l" defTabSz="914400" rtl="0" eaLnBrk="1" fontAlgn="auto" latinLnBrk="0" hangingPunct="1">
              <a:lnSpc>
                <a:spcPct val="100000"/>
              </a:lnSpc>
              <a:spcBef>
                <a:spcPts val="600"/>
              </a:spcBef>
              <a:spcAft>
                <a:spcPts val="0"/>
              </a:spcAft>
              <a:buClr>
                <a:srgbClr val="E32D91">
                  <a:lumMod val="60000"/>
                  <a:lumOff val="40000"/>
                </a:srgbClr>
              </a:buClr>
              <a:buSzTx/>
              <a:buFont typeface="Wingdings" panose="05000000000000000000" pitchFamily="2" charset="2"/>
              <a:buNone/>
              <a:tabLst/>
              <a:defRPr/>
            </a:pPr>
            <a:r>
              <a:rPr kumimoji="0" lang="en-US" sz="24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rPr>
              <a:t>1 You have searched me, LORD, and you know me.</a:t>
            </a:r>
          </a:p>
          <a:p>
            <a:pPr marL="0" marR="0" lvl="0" indent="0" algn="l" defTabSz="914400" rtl="0" eaLnBrk="1" fontAlgn="auto" latinLnBrk="0" hangingPunct="1">
              <a:lnSpc>
                <a:spcPct val="100000"/>
              </a:lnSpc>
              <a:spcBef>
                <a:spcPts val="600"/>
              </a:spcBef>
              <a:spcAft>
                <a:spcPts val="0"/>
              </a:spcAft>
              <a:buClr>
                <a:srgbClr val="E32D91">
                  <a:lumMod val="60000"/>
                  <a:lumOff val="40000"/>
                </a:srgbClr>
              </a:buClr>
              <a:buSzTx/>
              <a:buFont typeface="Wingdings" panose="05000000000000000000" pitchFamily="2" charset="2"/>
              <a:buNone/>
              <a:tabLst/>
              <a:defRPr/>
            </a:pPr>
            <a:r>
              <a:rPr kumimoji="0" lang="en-US" sz="24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rPr>
              <a:t>2 You know when I sit and when I rise; you perceive my thoughts from afar.</a:t>
            </a:r>
          </a:p>
          <a:p>
            <a:pPr marL="0" marR="0" lvl="0" indent="0" algn="l" defTabSz="914400" rtl="0" eaLnBrk="1" fontAlgn="auto" latinLnBrk="0" hangingPunct="1">
              <a:lnSpc>
                <a:spcPct val="100000"/>
              </a:lnSpc>
              <a:spcBef>
                <a:spcPts val="600"/>
              </a:spcBef>
              <a:spcAft>
                <a:spcPts val="0"/>
              </a:spcAft>
              <a:buClr>
                <a:srgbClr val="E32D91">
                  <a:lumMod val="60000"/>
                  <a:lumOff val="40000"/>
                </a:srgbClr>
              </a:buClr>
              <a:buSzTx/>
              <a:buFont typeface="Wingdings" panose="05000000000000000000" pitchFamily="2" charset="2"/>
              <a:buNone/>
              <a:tabLst/>
              <a:defRPr/>
            </a:pPr>
            <a:r>
              <a:rPr kumimoji="0" lang="en-US" sz="24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rPr>
              <a:t>3 You discern my going out and my lying down; you are familiar with all my ways.</a:t>
            </a:r>
          </a:p>
          <a:p>
            <a:pPr marL="0" marR="0" lvl="0" indent="0" algn="l" defTabSz="914400" rtl="0" eaLnBrk="1" fontAlgn="auto" latinLnBrk="0" hangingPunct="1">
              <a:lnSpc>
                <a:spcPct val="100000"/>
              </a:lnSpc>
              <a:spcBef>
                <a:spcPts val="600"/>
              </a:spcBef>
              <a:spcAft>
                <a:spcPts val="0"/>
              </a:spcAft>
              <a:buClr>
                <a:srgbClr val="E32D91">
                  <a:lumMod val="60000"/>
                  <a:lumOff val="40000"/>
                </a:srgbClr>
              </a:buClr>
              <a:buSzTx/>
              <a:buFont typeface="Wingdings" panose="05000000000000000000" pitchFamily="2" charset="2"/>
              <a:buNone/>
              <a:tabLst/>
              <a:defRPr/>
            </a:pPr>
            <a:r>
              <a:rPr kumimoji="0" lang="en-US" sz="24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rPr>
              <a:t>4 Before a word is on my tongue you, LORD, know it completely.</a:t>
            </a:r>
          </a:p>
          <a:p>
            <a:pPr marL="0" marR="0" lvl="0" indent="0" algn="l" defTabSz="914400" rtl="0" eaLnBrk="1" fontAlgn="auto" latinLnBrk="0" hangingPunct="1">
              <a:lnSpc>
                <a:spcPct val="100000"/>
              </a:lnSpc>
              <a:spcBef>
                <a:spcPts val="600"/>
              </a:spcBef>
              <a:spcAft>
                <a:spcPts val="0"/>
              </a:spcAft>
              <a:buClr>
                <a:srgbClr val="E32D91">
                  <a:lumMod val="60000"/>
                  <a:lumOff val="40000"/>
                </a:srgbClr>
              </a:buClr>
              <a:buSzTx/>
              <a:buFont typeface="Wingdings" panose="05000000000000000000" pitchFamily="2" charset="2"/>
              <a:buNone/>
              <a:tabLst/>
              <a:defRPr/>
            </a:pPr>
            <a:r>
              <a:rPr kumimoji="0" lang="en-US" sz="24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rPr>
              <a:t>5 You hem me in behind and before, and you lay your hand upon me.</a:t>
            </a:r>
          </a:p>
          <a:p>
            <a:pPr marL="0" marR="0" lvl="0" indent="0" algn="l" defTabSz="914400" rtl="0" eaLnBrk="1" fontAlgn="auto" latinLnBrk="0" hangingPunct="1">
              <a:lnSpc>
                <a:spcPct val="100000"/>
              </a:lnSpc>
              <a:spcBef>
                <a:spcPts val="600"/>
              </a:spcBef>
              <a:spcAft>
                <a:spcPts val="0"/>
              </a:spcAft>
              <a:buClr>
                <a:srgbClr val="E32D91">
                  <a:lumMod val="60000"/>
                  <a:lumOff val="40000"/>
                </a:srgbClr>
              </a:buClr>
              <a:buSzTx/>
              <a:buFont typeface="Wingdings" panose="05000000000000000000" pitchFamily="2" charset="2"/>
              <a:buNone/>
              <a:tabLst/>
              <a:defRPr/>
            </a:pPr>
            <a:r>
              <a:rPr kumimoji="0" lang="en-US" sz="24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rPr>
              <a:t>6 Such knowledge is too wonderful for me, too lofty for me to attain.</a:t>
            </a:r>
          </a:p>
        </p:txBody>
      </p:sp>
      <p:sp>
        <p:nvSpPr>
          <p:cNvPr id="7" name="Content Placeholder 2">
            <a:extLst>
              <a:ext uri="{FF2B5EF4-FFF2-40B4-BE49-F238E27FC236}">
                <a16:creationId xmlns:a16="http://schemas.microsoft.com/office/drawing/2014/main" id="{A8AC5698-8FBA-7AC4-7F63-21FFA49C23DB}"/>
              </a:ext>
            </a:extLst>
          </p:cNvPr>
          <p:cNvSpPr txBox="1">
            <a:spLocks/>
          </p:cNvSpPr>
          <p:nvPr/>
        </p:nvSpPr>
        <p:spPr>
          <a:xfrm>
            <a:off x="7137399" y="1072730"/>
            <a:ext cx="4330699" cy="3799427"/>
          </a:xfrm>
          <a:prstGeom prst="rect">
            <a:avLst/>
          </a:prstGeom>
          <a:blipFill dpi="0" rotWithShape="1">
            <a:blip r:embed="rId5">
              <a:alphaModFix amt="0"/>
              <a:extLst>
                <a:ext uri="{28A0092B-C50C-407E-A947-70E740481C1C}">
                  <a14:useLocalDpi xmlns:a14="http://schemas.microsoft.com/office/drawing/2010/main" val="0"/>
                </a:ext>
              </a:extLst>
            </a:blip>
            <a:srcRect/>
            <a:stretch>
              <a:fillRect/>
            </a:stretch>
          </a:blip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lnSpc>
                <a:spcPct val="100000"/>
              </a:lnSpc>
              <a:spcBef>
                <a:spcPts val="600"/>
              </a:spcBef>
              <a:spcAft>
                <a:spcPts val="600"/>
              </a:spcAft>
              <a:buClr>
                <a:prstClr val="black"/>
              </a:buClr>
              <a:buFont typeface="Wingdings" panose="05000000000000000000" pitchFamily="2" charset="2"/>
              <a:buChar char="q"/>
              <a:defRPr/>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psalmist, likely David, says the Lord has searched all of him and knows him. In fact, God knows everything about him.</a:t>
            </a:r>
          </a:p>
          <a:p>
            <a:pPr marL="0">
              <a:lnSpc>
                <a:spcPct val="100000"/>
              </a:lnSpc>
              <a:spcBef>
                <a:spcPts val="600"/>
              </a:spcBef>
              <a:spcAft>
                <a:spcPts val="600"/>
              </a:spcAft>
              <a:buClr>
                <a:prstClr val="black"/>
              </a:buClr>
              <a:buFont typeface="Wingdings" panose="05000000000000000000" pitchFamily="2" charset="2"/>
              <a:buChar char="q"/>
              <a:defRPr/>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psalmist praises God’s knowledge by saying He knows when he stands up and when he sits down.</a:t>
            </a:r>
          </a:p>
          <a:p>
            <a:pPr marL="0">
              <a:lnSpc>
                <a:spcPct val="100000"/>
              </a:lnSpc>
              <a:spcBef>
                <a:spcPts val="600"/>
              </a:spcBef>
              <a:spcAft>
                <a:spcPts val="600"/>
              </a:spcAft>
              <a:buClr>
                <a:prstClr val="black"/>
              </a:buClr>
              <a:buFont typeface="Wingdings" panose="05000000000000000000" pitchFamily="2" charset="2"/>
              <a:buChar char="q"/>
              <a:defRPr/>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psalmist writes that God knows when he goes out and when he lies down.</a:t>
            </a:r>
          </a:p>
          <a:p>
            <a:pPr marL="0">
              <a:lnSpc>
                <a:spcPct val="100000"/>
              </a:lnSpc>
              <a:spcBef>
                <a:spcPts val="600"/>
              </a:spcBef>
              <a:spcAft>
                <a:spcPts val="600"/>
              </a:spcAft>
              <a:buClr>
                <a:prstClr val="black"/>
              </a:buClr>
              <a:buFont typeface="Wingdings" panose="05000000000000000000" pitchFamily="2" charset="2"/>
              <a:buChar char="q"/>
              <a:defRPr/>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knows the psalmist’s words before he speaks them.</a:t>
            </a:r>
          </a:p>
          <a:p>
            <a:pPr marL="0">
              <a:lnSpc>
                <a:spcPct val="100000"/>
              </a:lnSpc>
              <a:spcBef>
                <a:spcPts val="600"/>
              </a:spcBef>
              <a:spcAft>
                <a:spcPts val="600"/>
              </a:spcAft>
              <a:buClr>
                <a:prstClr val="black"/>
              </a:buClr>
              <a:buFont typeface="Wingdings" panose="05000000000000000000" pitchFamily="2" charset="2"/>
              <a:buChar char="q"/>
              <a:defRPr/>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God’s hand is upon the psalmist, and he is surrounded by Him.</a:t>
            </a:r>
          </a:p>
          <a:p>
            <a:pPr marL="0">
              <a:lnSpc>
                <a:spcPct val="100000"/>
              </a:lnSpc>
              <a:spcBef>
                <a:spcPts val="600"/>
              </a:spcBef>
              <a:spcAft>
                <a:spcPts val="600"/>
              </a:spcAft>
              <a:buClr>
                <a:prstClr val="black"/>
              </a:buClr>
              <a:buFont typeface="Wingdings" panose="05000000000000000000" pitchFamily="2" charset="2"/>
              <a:buChar char="q"/>
              <a:defRPr/>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knowledge of all of this is too wonderful for the psalmist.</a:t>
            </a:r>
          </a:p>
        </p:txBody>
      </p:sp>
    </p:spTree>
    <p:extLst>
      <p:ext uri="{BB962C8B-B14F-4D97-AF65-F5344CB8AC3E}">
        <p14:creationId xmlns:p14="http://schemas.microsoft.com/office/powerpoint/2010/main" val="5067395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FFC821-8350-1BAE-03A3-B4BA7695B11D}"/>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663AD294-A274-8BF1-6376-ACE01CA62B24}"/>
              </a:ext>
            </a:extLst>
          </p:cNvPr>
          <p:cNvSpPr/>
          <p:nvPr/>
        </p:nvSpPr>
        <p:spPr>
          <a:xfrm>
            <a:off x="0" y="-95967"/>
            <a:ext cx="12204700" cy="6912262"/>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35CDCC52-0F5D-C043-47AF-CA13D24A0FFE}"/>
              </a:ext>
            </a:extLst>
          </p:cNvPr>
          <p:cNvPicPr>
            <a:picLocks noChangeAspect="1"/>
          </p:cNvPicPr>
          <p:nvPr/>
        </p:nvPicPr>
        <p:blipFill>
          <a:blip r:embed="rId3">
            <a:alphaModFix amt="35000"/>
            <a:extLst>
              <a:ext uri="{28A0092B-C50C-407E-A947-70E740481C1C}">
                <a14:useLocalDpi xmlns:a14="http://schemas.microsoft.com/office/drawing/2010/main" val="0"/>
              </a:ext>
            </a:extLst>
          </a:blip>
          <a:srcRect/>
          <a:stretch/>
        </p:blipFill>
        <p:spPr>
          <a:xfrm>
            <a:off x="12701" y="-41705"/>
            <a:ext cx="12191999" cy="6858000"/>
          </a:xfrm>
          <a:prstGeom prst="rect">
            <a:avLst/>
          </a:prstGeom>
        </p:spPr>
      </p:pic>
      <p:sp>
        <p:nvSpPr>
          <p:cNvPr id="9" name="Footer Placeholder 9">
            <a:extLst>
              <a:ext uri="{FF2B5EF4-FFF2-40B4-BE49-F238E27FC236}">
                <a16:creationId xmlns:a16="http://schemas.microsoft.com/office/drawing/2014/main" id="{D6F5494E-CFAB-40A1-9196-85AAA607B9A5}"/>
              </a:ext>
            </a:extLst>
          </p:cNvPr>
          <p:cNvSpPr txBox="1">
            <a:spLocks/>
          </p:cNvSpPr>
          <p:nvPr/>
        </p:nvSpPr>
        <p:spPr>
          <a:xfrm>
            <a:off x="9126232" y="259681"/>
            <a:ext cx="2926080" cy="365126"/>
          </a:xfrm>
          <a:prstGeom prst="rect">
            <a:avLst/>
          </a:prstGeom>
          <a:solidFill>
            <a:srgbClr val="002060"/>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8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400" b="1" i="0" u="none" strike="noStrike" kern="1200" cap="small"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mn-ea"/>
                <a:cs typeface="+mn-cs"/>
              </a:rPr>
              <a:t>God’s Promised Presence</a:t>
            </a:r>
          </a:p>
        </p:txBody>
      </p:sp>
      <p:sp>
        <p:nvSpPr>
          <p:cNvPr id="15" name="Slide Number Placeholder 10">
            <a:extLst>
              <a:ext uri="{FF2B5EF4-FFF2-40B4-BE49-F238E27FC236}">
                <a16:creationId xmlns:a16="http://schemas.microsoft.com/office/drawing/2014/main" id="{62A5B1DA-4C18-07FD-0121-05E8808DD9D7}"/>
              </a:ext>
            </a:extLst>
          </p:cNvPr>
          <p:cNvSpPr txBox="1">
            <a:spLocks/>
          </p:cNvSpPr>
          <p:nvPr/>
        </p:nvSpPr>
        <p:spPr>
          <a:xfrm>
            <a:off x="11259972" y="6431451"/>
            <a:ext cx="735841" cy="365125"/>
          </a:xfrm>
          <a:prstGeom prst="rect">
            <a:avLst/>
          </a:prstGeom>
        </p:spPr>
        <p:txBody>
          <a:bodyPr vert="horz"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defRPr/>
            </a:pPr>
            <a:fld id="{D8DA9DAA-006C-4F4B-980E-E3DF019B24E2}" type="slidenum">
              <a:rPr lang="en-US" sz="1600" smtClean="0">
                <a:solidFill>
                  <a:srgbClr val="002060"/>
                </a:solidFill>
                <a:latin typeface="Arial Black" panose="020B0A04020102020204" pitchFamily="34" charset="0"/>
              </a:rPr>
              <a:pPr algn="r">
                <a:spcAft>
                  <a:spcPts val="600"/>
                </a:spcAft>
                <a:defRPr/>
              </a:pPr>
              <a:t>13</a:t>
            </a:fld>
            <a:endParaRPr lang="en-US" sz="1600">
              <a:solidFill>
                <a:srgbClr val="002060"/>
              </a:solidFill>
              <a:latin typeface="Arial Black" panose="020B0A04020102020204" pitchFamily="34" charset="0"/>
            </a:endParaRPr>
          </a:p>
        </p:txBody>
      </p:sp>
      <p:sp>
        <p:nvSpPr>
          <p:cNvPr id="5" name="Title 1">
            <a:extLst>
              <a:ext uri="{FF2B5EF4-FFF2-40B4-BE49-F238E27FC236}">
                <a16:creationId xmlns:a16="http://schemas.microsoft.com/office/drawing/2014/main" id="{A84A928C-2529-1371-51BF-460A60D7F89B}"/>
              </a:ext>
            </a:extLst>
          </p:cNvPr>
          <p:cNvSpPr>
            <a:spLocks noGrp="1"/>
          </p:cNvSpPr>
          <p:nvPr>
            <p:ph type="title"/>
          </p:nvPr>
        </p:nvSpPr>
        <p:spPr>
          <a:xfrm>
            <a:off x="305145" y="25526"/>
            <a:ext cx="8827666" cy="655637"/>
          </a:xfrm>
        </p:spPr>
        <p:txBody>
          <a:bodyPr>
            <a:noAutofit/>
          </a:bodyPr>
          <a:lstStyle/>
          <a:p>
            <a:pPr marL="0" marR="0" algn="ctr">
              <a:lnSpc>
                <a:spcPct val="107000"/>
              </a:lnSpc>
              <a:spcBef>
                <a:spcPts val="0"/>
              </a:spcBef>
              <a:spcAft>
                <a:spcPts val="0"/>
              </a:spcAft>
            </a:pPr>
            <a:r>
              <a:rPr lang="en-US" sz="2400"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Spirit of the Lord Is Present Everywhere - Psalm </a:t>
            </a:r>
            <a:r>
              <a:rPr lang="en-US" sz="2400" b="1" cap="small">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139:7–12 NIV</a:t>
            </a:r>
            <a:endParaRPr lang="en-US" sz="2400"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6" name="Content Placeholder 2">
            <a:extLst>
              <a:ext uri="{FF2B5EF4-FFF2-40B4-BE49-F238E27FC236}">
                <a16:creationId xmlns:a16="http://schemas.microsoft.com/office/drawing/2014/main" id="{23AC8056-0680-057B-3762-C061A09AEC30}"/>
              </a:ext>
            </a:extLst>
          </p:cNvPr>
          <p:cNvSpPr txBox="1">
            <a:spLocks/>
          </p:cNvSpPr>
          <p:nvPr/>
        </p:nvSpPr>
        <p:spPr>
          <a:xfrm>
            <a:off x="305144" y="1025236"/>
            <a:ext cx="6614797" cy="3846921"/>
          </a:xfrm>
          <a:prstGeom prst="rect">
            <a:avLst/>
          </a:prstGeom>
          <a:blipFill dpi="0" rotWithShape="1">
            <a:blip r:embed="rId4">
              <a:alphaModFix amt="0"/>
              <a:extLst>
                <a:ext uri="{28A0092B-C50C-407E-A947-70E740481C1C}">
                  <a14:useLocalDpi xmlns:a14="http://schemas.microsoft.com/office/drawing/2010/main" val="0"/>
                </a:ext>
              </a:extLst>
            </a:blip>
            <a:srcRect/>
            <a:stretch>
              <a:fillRect/>
            </a:stretch>
          </a:blip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0"/>
              </a:spcAft>
              <a:buClr>
                <a:srgbClr val="E32D91">
                  <a:lumMod val="60000"/>
                  <a:lumOff val="40000"/>
                </a:srgbClr>
              </a:buClr>
              <a:buSzTx/>
              <a:buFont typeface="Wingdings" panose="05000000000000000000" pitchFamily="2" charset="2"/>
              <a:buNone/>
              <a:tabLst/>
              <a:defRPr/>
            </a:pPr>
            <a:r>
              <a:rPr kumimoji="0" lang="en-US" sz="24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rPr>
              <a:t>7 Where can I go from your Spirit? Where can I flee from your presence?</a:t>
            </a:r>
          </a:p>
          <a:p>
            <a:pPr marL="0" marR="0" lvl="0" indent="0" algn="l" defTabSz="914400" rtl="0" eaLnBrk="1" fontAlgn="auto" latinLnBrk="0" hangingPunct="1">
              <a:lnSpc>
                <a:spcPct val="100000"/>
              </a:lnSpc>
              <a:spcBef>
                <a:spcPts val="600"/>
              </a:spcBef>
              <a:spcAft>
                <a:spcPts val="0"/>
              </a:spcAft>
              <a:buClr>
                <a:srgbClr val="E32D91">
                  <a:lumMod val="60000"/>
                  <a:lumOff val="40000"/>
                </a:srgbClr>
              </a:buClr>
              <a:buSzTx/>
              <a:buFont typeface="Wingdings" panose="05000000000000000000" pitchFamily="2" charset="2"/>
              <a:buNone/>
              <a:tabLst/>
              <a:defRPr/>
            </a:pPr>
            <a:r>
              <a:rPr kumimoji="0" lang="en-US" sz="24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rPr>
              <a:t>8 If I go up to the heavens, you are there; if I make my bed in the depths, you are there.</a:t>
            </a:r>
          </a:p>
          <a:p>
            <a:pPr marL="0" marR="0" lvl="0" indent="0" algn="l" defTabSz="914400" rtl="0" eaLnBrk="1" fontAlgn="auto" latinLnBrk="0" hangingPunct="1">
              <a:lnSpc>
                <a:spcPct val="100000"/>
              </a:lnSpc>
              <a:spcBef>
                <a:spcPts val="600"/>
              </a:spcBef>
              <a:spcAft>
                <a:spcPts val="0"/>
              </a:spcAft>
              <a:buClr>
                <a:srgbClr val="E32D91">
                  <a:lumMod val="60000"/>
                  <a:lumOff val="40000"/>
                </a:srgbClr>
              </a:buClr>
              <a:buSzTx/>
              <a:buFont typeface="Wingdings" panose="05000000000000000000" pitchFamily="2" charset="2"/>
              <a:buNone/>
              <a:tabLst/>
              <a:defRPr/>
            </a:pPr>
            <a:r>
              <a:rPr kumimoji="0" lang="en-US" sz="24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rPr>
              <a:t>9 If I rise on the wings of the dawn, if I settle on the far side of the sea,</a:t>
            </a:r>
          </a:p>
          <a:p>
            <a:pPr marL="0" marR="0" lvl="0" indent="0" algn="l" defTabSz="914400" rtl="0" eaLnBrk="1" fontAlgn="auto" latinLnBrk="0" hangingPunct="1">
              <a:lnSpc>
                <a:spcPct val="100000"/>
              </a:lnSpc>
              <a:spcBef>
                <a:spcPts val="600"/>
              </a:spcBef>
              <a:spcAft>
                <a:spcPts val="0"/>
              </a:spcAft>
              <a:buClr>
                <a:srgbClr val="E32D91">
                  <a:lumMod val="60000"/>
                  <a:lumOff val="40000"/>
                </a:srgbClr>
              </a:buClr>
              <a:buSzTx/>
              <a:buFont typeface="Wingdings" panose="05000000000000000000" pitchFamily="2" charset="2"/>
              <a:buNone/>
              <a:tabLst/>
              <a:defRPr/>
            </a:pPr>
            <a:r>
              <a:rPr kumimoji="0" lang="en-US" sz="24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rPr>
              <a:t>10 even there your hand will guide me, your right hand will hold me fast.</a:t>
            </a:r>
          </a:p>
          <a:p>
            <a:pPr marL="0" marR="0" lvl="0" indent="0" algn="l" defTabSz="914400" rtl="0" eaLnBrk="1" fontAlgn="auto" latinLnBrk="0" hangingPunct="1">
              <a:lnSpc>
                <a:spcPct val="100000"/>
              </a:lnSpc>
              <a:spcBef>
                <a:spcPts val="600"/>
              </a:spcBef>
              <a:spcAft>
                <a:spcPts val="0"/>
              </a:spcAft>
              <a:buClr>
                <a:srgbClr val="E32D91">
                  <a:lumMod val="60000"/>
                  <a:lumOff val="40000"/>
                </a:srgbClr>
              </a:buClr>
              <a:buSzTx/>
              <a:buFont typeface="Wingdings" panose="05000000000000000000" pitchFamily="2" charset="2"/>
              <a:buNone/>
              <a:tabLst/>
              <a:defRPr/>
            </a:pPr>
            <a:r>
              <a:rPr kumimoji="0" lang="en-US" sz="24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rPr>
              <a:t>11 If I say, “Surely the darkness will hide me and the light become night around me,”</a:t>
            </a:r>
          </a:p>
          <a:p>
            <a:pPr marL="0" marR="0" lvl="0" indent="0" algn="l" defTabSz="914400" rtl="0" eaLnBrk="1" fontAlgn="auto" latinLnBrk="0" hangingPunct="1">
              <a:lnSpc>
                <a:spcPct val="100000"/>
              </a:lnSpc>
              <a:spcBef>
                <a:spcPts val="600"/>
              </a:spcBef>
              <a:spcAft>
                <a:spcPts val="0"/>
              </a:spcAft>
              <a:buClr>
                <a:srgbClr val="E32D91">
                  <a:lumMod val="60000"/>
                  <a:lumOff val="40000"/>
                </a:srgbClr>
              </a:buClr>
              <a:buSzTx/>
              <a:buFont typeface="Wingdings" panose="05000000000000000000" pitchFamily="2" charset="2"/>
              <a:buNone/>
              <a:tabLst/>
              <a:defRPr/>
            </a:pPr>
            <a:r>
              <a:rPr kumimoji="0" lang="en-US" sz="24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rPr>
              <a:t>12 even the darkness will not be dark to you; the night will shine like the day, for darkness is as light to you.</a:t>
            </a:r>
            <a:endParaRPr kumimoji="0" lang="en-US"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p:txBody>
      </p:sp>
      <p:sp>
        <p:nvSpPr>
          <p:cNvPr id="7" name="Content Placeholder 2">
            <a:extLst>
              <a:ext uri="{FF2B5EF4-FFF2-40B4-BE49-F238E27FC236}">
                <a16:creationId xmlns:a16="http://schemas.microsoft.com/office/drawing/2014/main" id="{6BC6F070-9788-AAF5-774B-231731B9288F}"/>
              </a:ext>
            </a:extLst>
          </p:cNvPr>
          <p:cNvSpPr txBox="1">
            <a:spLocks/>
          </p:cNvSpPr>
          <p:nvPr/>
        </p:nvSpPr>
        <p:spPr>
          <a:xfrm>
            <a:off x="7111999" y="1072730"/>
            <a:ext cx="4584699" cy="3799427"/>
          </a:xfrm>
          <a:prstGeom prst="rect">
            <a:avLst/>
          </a:prstGeom>
          <a:blipFill dpi="0" rotWithShape="1">
            <a:blip r:embed="rId4">
              <a:alphaModFix amt="0"/>
              <a:extLst>
                <a:ext uri="{28A0092B-C50C-407E-A947-70E740481C1C}">
                  <a14:useLocalDpi xmlns:a14="http://schemas.microsoft.com/office/drawing/2010/main" val="0"/>
                </a:ext>
              </a:extLst>
            </a:blip>
            <a:srcRect/>
            <a:stretch>
              <a:fillRect/>
            </a:stretch>
          </a:blip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lnSpc>
                <a:spcPct val="100000"/>
              </a:lnSpc>
              <a:spcBef>
                <a:spcPts val="600"/>
              </a:spcBef>
              <a:spcAft>
                <a:spcPts val="1200"/>
              </a:spcAft>
              <a:buClr>
                <a:prstClr val="black"/>
              </a:buClr>
              <a:buFont typeface="Wingdings" panose="05000000000000000000" pitchFamily="2" charset="2"/>
              <a:buChar char="q"/>
              <a:defRPr/>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psalmist considers how he could escape God’s presence. No matter where he could go, God is there. If he goes into the heavens or the depths of the earth, God is there.</a:t>
            </a:r>
          </a:p>
          <a:p>
            <a:pPr marL="0">
              <a:lnSpc>
                <a:spcPct val="100000"/>
              </a:lnSpc>
              <a:spcBef>
                <a:spcPts val="600"/>
              </a:spcBef>
              <a:spcAft>
                <a:spcPts val="1200"/>
              </a:spcAft>
              <a:buClr>
                <a:prstClr val="black"/>
              </a:buClr>
              <a:buFont typeface="Wingdings" panose="05000000000000000000" pitchFamily="2" charset="2"/>
              <a:buChar char="q"/>
              <a:defRPr/>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psalmist says that if he takes flight on the wings of the morning or settles in the deepness of the sea, God is there.</a:t>
            </a:r>
          </a:p>
          <a:p>
            <a:pPr marL="0">
              <a:lnSpc>
                <a:spcPct val="100000"/>
              </a:lnSpc>
              <a:spcBef>
                <a:spcPts val="600"/>
              </a:spcBef>
              <a:spcAft>
                <a:spcPts val="1200"/>
              </a:spcAft>
              <a:buClr>
                <a:prstClr val="black"/>
              </a:buClr>
              <a:buFont typeface="Wingdings" panose="05000000000000000000" pitchFamily="2" charset="2"/>
              <a:buChar char="q"/>
              <a:defRPr/>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leads and guides with His hands. </a:t>
            </a:r>
          </a:p>
          <a:p>
            <a:pPr marL="0">
              <a:lnSpc>
                <a:spcPct val="100000"/>
              </a:lnSpc>
              <a:spcBef>
                <a:spcPts val="600"/>
              </a:spcBef>
              <a:spcAft>
                <a:spcPts val="1200"/>
              </a:spcAft>
              <a:buClr>
                <a:prstClr val="black"/>
              </a:buClr>
              <a:buFont typeface="Wingdings" panose="05000000000000000000" pitchFamily="2" charset="2"/>
              <a:buChar char="q"/>
              <a:defRPr/>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Night is as clear as day to God, and so even the deepest of darkness cannot hide us.</a:t>
            </a:r>
          </a:p>
        </p:txBody>
      </p:sp>
      <p:cxnSp>
        <p:nvCxnSpPr>
          <p:cNvPr id="11" name="Straight Connector 10">
            <a:extLst>
              <a:ext uri="{FF2B5EF4-FFF2-40B4-BE49-F238E27FC236}">
                <a16:creationId xmlns:a16="http://schemas.microsoft.com/office/drawing/2014/main" id="{E47976CF-4587-DB89-0C06-A6C198A7F755}"/>
              </a:ext>
            </a:extLst>
          </p:cNvPr>
          <p:cNvCxnSpPr>
            <a:cxnSpLocks/>
          </p:cNvCxnSpPr>
          <p:nvPr/>
        </p:nvCxnSpPr>
        <p:spPr>
          <a:xfrm>
            <a:off x="243515" y="829974"/>
            <a:ext cx="1115568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F3A8BC5B-C0F4-1C7E-F904-6C492A563B8C}"/>
              </a:ext>
            </a:extLst>
          </p:cNvPr>
          <p:cNvCxnSpPr>
            <a:cxnSpLocks/>
          </p:cNvCxnSpPr>
          <p:nvPr/>
        </p:nvCxnSpPr>
        <p:spPr>
          <a:xfrm rot="16200000">
            <a:off x="3907015" y="3954836"/>
            <a:ext cx="621792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789404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6A09CB-3F0E-4678-4788-A2BB282E22A4}"/>
            </a:ext>
          </a:extLst>
        </p:cNvPr>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9237C72C-C943-1055-531B-EECE2A1C7C8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0" y="0"/>
            <a:ext cx="3119718" cy="68580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4C58CAF5-6DD2-39FC-8002-B39C9E09347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0" y="0"/>
            <a:ext cx="903768" cy="65436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9B4CD363-6138-C0C0-C8B7-FAEADE82A56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flipV="1">
            <a:off x="-42863" y="5791200"/>
            <a:ext cx="6286501" cy="1066801"/>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20DA8B4E-DDA4-B940-8231-5FB979FF976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462964" y="5848350"/>
            <a:ext cx="3729036" cy="100965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048B7FEF-3AA0-ED39-B416-904E9FB019A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1543158" y="1647825"/>
            <a:ext cx="648842" cy="52101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A8029473-CEF2-836E-61B0-B36F9F13B2E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flipV="1">
            <a:off x="10781554" y="0"/>
            <a:ext cx="1410446" cy="425834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9531FBA4-2713-1F9D-76FD-553EDF69E20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flipV="1">
            <a:off x="6529388" y="-4763"/>
            <a:ext cx="5662612" cy="9319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useBgFill="1">
        <p:nvSpPr>
          <p:cNvPr id="27" name="Rectangle 26">
            <a:extLst>
              <a:ext uri="{FF2B5EF4-FFF2-40B4-BE49-F238E27FC236}">
                <a16:creationId xmlns:a16="http://schemas.microsoft.com/office/drawing/2014/main" id="{C1655BAC-1C62-CBDB-4F6D-36FE77F46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A8B39502-D319-AF50-6A08-3C1F1F0E0A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2"/>
            <a:ext cx="12192000" cy="685734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Straight Connector 30">
            <a:extLst>
              <a:ext uri="{FF2B5EF4-FFF2-40B4-BE49-F238E27FC236}">
                <a16:creationId xmlns:a16="http://schemas.microsoft.com/office/drawing/2014/main" id="{50C59761-8653-8278-ED53-9F84C70299C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3845859" y="0"/>
            <a:ext cx="699247" cy="6857347"/>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AAD4583-33F7-4E79-E582-2236122D994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9210" y="5788959"/>
            <a:ext cx="7396312" cy="1069041"/>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9ABD385A-B3AE-763D-2189-A23F34BEABA0}"/>
              </a:ext>
            </a:extLst>
          </p:cNvPr>
          <p:cNvSpPr/>
          <p:nvPr/>
        </p:nvSpPr>
        <p:spPr>
          <a:xfrm>
            <a:off x="128556" y="-67849"/>
            <a:ext cx="12192000" cy="6857348"/>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person standing on a beach with a sunset behind them&#10;&#10;Description automatically generated">
            <a:extLst>
              <a:ext uri="{FF2B5EF4-FFF2-40B4-BE49-F238E27FC236}">
                <a16:creationId xmlns:a16="http://schemas.microsoft.com/office/drawing/2014/main" id="{786D48EF-6EAD-ED29-84B7-8CFF9D50816A}"/>
              </a:ext>
            </a:extLst>
          </p:cNvPr>
          <p:cNvPicPr>
            <a:picLocks noChangeAspect="1"/>
          </p:cNvPicPr>
          <p:nvPr/>
        </p:nvPicPr>
        <p:blipFill>
          <a:blip r:embed="rId3">
            <a:extLst>
              <a:ext uri="{28A0092B-C50C-407E-A947-70E740481C1C}">
                <a14:useLocalDpi xmlns:a14="http://schemas.microsoft.com/office/drawing/2010/main" val="0"/>
              </a:ext>
            </a:extLst>
          </a:blip>
          <a:srcRect l="12709" r="13657"/>
          <a:stretch/>
        </p:blipFill>
        <p:spPr>
          <a:xfrm>
            <a:off x="-1" y="539697"/>
            <a:ext cx="3802437" cy="6353677"/>
          </a:xfrm>
          <a:custGeom>
            <a:avLst/>
            <a:gdLst/>
            <a:ahLst/>
            <a:cxnLst/>
            <a:rect l="l" t="t" r="r" b="b"/>
            <a:pathLst>
              <a:path w="5049839" h="6857998">
                <a:moveTo>
                  <a:pt x="0" y="0"/>
                </a:moveTo>
                <a:lnTo>
                  <a:pt x="5049839" y="1331"/>
                </a:lnTo>
                <a:lnTo>
                  <a:pt x="3110749" y="6857998"/>
                </a:lnTo>
                <a:lnTo>
                  <a:pt x="0" y="6857998"/>
                </a:lnTo>
                <a:close/>
              </a:path>
            </a:pathLst>
          </a:custGeom>
        </p:spPr>
      </p:pic>
      <p:sp>
        <p:nvSpPr>
          <p:cNvPr id="10" name="Right Triangle 9">
            <a:extLst>
              <a:ext uri="{FF2B5EF4-FFF2-40B4-BE49-F238E27FC236}">
                <a16:creationId xmlns:a16="http://schemas.microsoft.com/office/drawing/2014/main" id="{6FEC860B-10EA-3E2E-E9A5-65C579DEE554}"/>
              </a:ext>
            </a:extLst>
          </p:cNvPr>
          <p:cNvSpPr/>
          <p:nvPr/>
        </p:nvSpPr>
        <p:spPr>
          <a:xfrm rot="16200000">
            <a:off x="-1807217" y="5248110"/>
            <a:ext cx="1272243" cy="1054875"/>
          </a:xfrm>
          <a:prstGeom prst="rtTriangle">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ooter Placeholder 9">
            <a:extLst>
              <a:ext uri="{FF2B5EF4-FFF2-40B4-BE49-F238E27FC236}">
                <a16:creationId xmlns:a16="http://schemas.microsoft.com/office/drawing/2014/main" id="{435C378F-D7C2-8C3D-1258-E3A05547A25A}"/>
              </a:ext>
            </a:extLst>
          </p:cNvPr>
          <p:cNvSpPr txBox="1">
            <a:spLocks/>
          </p:cNvSpPr>
          <p:nvPr/>
        </p:nvSpPr>
        <p:spPr>
          <a:xfrm>
            <a:off x="1" y="4855"/>
            <a:ext cx="3802436" cy="554408"/>
          </a:xfrm>
          <a:prstGeom prst="rect">
            <a:avLst/>
          </a:prstGeom>
          <a:solidFill>
            <a:srgbClr val="002060"/>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400" b="1" i="0" u="none" strike="noStrike" kern="1200" cap="small"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mn-ea"/>
                <a:cs typeface="+mn-cs"/>
              </a:rPr>
              <a:t>God’s Promised Presence</a:t>
            </a:r>
          </a:p>
        </p:txBody>
      </p:sp>
      <p:sp>
        <p:nvSpPr>
          <p:cNvPr id="16" name="Rectangle 15">
            <a:extLst>
              <a:ext uri="{FF2B5EF4-FFF2-40B4-BE49-F238E27FC236}">
                <a16:creationId xmlns:a16="http://schemas.microsoft.com/office/drawing/2014/main" id="{CD653B91-CA79-309E-20E9-1E82F3788D15}"/>
              </a:ext>
            </a:extLst>
          </p:cNvPr>
          <p:cNvSpPr/>
          <p:nvPr/>
        </p:nvSpPr>
        <p:spPr>
          <a:xfrm>
            <a:off x="3744028" y="713036"/>
            <a:ext cx="8462962" cy="6061916"/>
          </a:xfrm>
          <a:prstGeom prst="rect">
            <a:avLst/>
          </a:prstGeom>
          <a:noFill/>
          <a:ln w="1905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endParaRPr lang="en-US" sz="1100" b="1" dirty="0">
              <a:solidFill>
                <a:prstClr val="black"/>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100" b="1" dirty="0">
              <a:solidFill>
                <a:prstClr val="black"/>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100" b="1" dirty="0">
              <a:solidFill>
                <a:prstClr val="black"/>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100" b="1" dirty="0">
              <a:solidFill>
                <a:prstClr val="black"/>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100" b="1" dirty="0">
              <a:solidFill>
                <a:prstClr val="black"/>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100" b="1" dirty="0">
              <a:solidFill>
                <a:prstClr val="black"/>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100" b="1" dirty="0">
              <a:solidFill>
                <a:prstClr val="black"/>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100" b="1" dirty="0">
              <a:solidFill>
                <a:prstClr val="black"/>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100" b="1" dirty="0">
              <a:solidFill>
                <a:prstClr val="black"/>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100" b="1" dirty="0">
              <a:solidFill>
                <a:prstClr val="black"/>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100" b="1" dirty="0">
              <a:solidFill>
                <a:prstClr val="black"/>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100" b="1" dirty="0">
              <a:solidFill>
                <a:prstClr val="black"/>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100" b="1" dirty="0">
              <a:solidFill>
                <a:prstClr val="black"/>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100" b="1" dirty="0">
              <a:solidFill>
                <a:prstClr val="black"/>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100" b="1" dirty="0">
              <a:solidFill>
                <a:prstClr val="black"/>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400" b="1" dirty="0">
              <a:solidFill>
                <a:prstClr val="black"/>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4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p:txBody>
      </p:sp>
      <p:sp>
        <p:nvSpPr>
          <p:cNvPr id="18" name="TextBox 17">
            <a:extLst>
              <a:ext uri="{FF2B5EF4-FFF2-40B4-BE49-F238E27FC236}">
                <a16:creationId xmlns:a16="http://schemas.microsoft.com/office/drawing/2014/main" id="{FEF07B89-09C9-F1CA-A2FD-337D92B62350}"/>
              </a:ext>
            </a:extLst>
          </p:cNvPr>
          <p:cNvSpPr txBox="1"/>
          <p:nvPr/>
        </p:nvSpPr>
        <p:spPr>
          <a:xfrm>
            <a:off x="4618606" y="15608"/>
            <a:ext cx="7113897" cy="532903"/>
          </a:xfrm>
          <a:prstGeom prst="rect">
            <a:avLst/>
          </a:prstGeom>
          <a:solidFill>
            <a:srgbClr val="002060"/>
          </a:solidFill>
          <a:ln>
            <a:solidFill>
              <a:srgbClr val="002060"/>
            </a:solidFill>
          </a:ln>
        </p:spPr>
        <p:txBody>
          <a:bodyPr wrap="square">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2800" b="1" i="0" u="none" strike="noStrike" kern="1200" cap="small" spc="0" normalizeH="0" baseline="0" noProof="0">
                <a:ln>
                  <a:noFill/>
                </a:ln>
                <a:solidFill>
                  <a:prstClr val="white"/>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rPr>
              <a:t>Bible Application:</a:t>
            </a:r>
          </a:p>
        </p:txBody>
      </p:sp>
      <p:sp>
        <p:nvSpPr>
          <p:cNvPr id="20" name="Rectangle 19">
            <a:extLst>
              <a:ext uri="{FF2B5EF4-FFF2-40B4-BE49-F238E27FC236}">
                <a16:creationId xmlns:a16="http://schemas.microsoft.com/office/drawing/2014/main" id="{0AE6FF2D-9008-DA10-C55A-D70B35281877}"/>
              </a:ext>
            </a:extLst>
          </p:cNvPr>
          <p:cNvSpPr/>
          <p:nvPr/>
        </p:nvSpPr>
        <p:spPr>
          <a:xfrm>
            <a:off x="3877387" y="862446"/>
            <a:ext cx="7930066" cy="514449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2000" b="1" i="0" u="heavy" strike="noStrike" kern="0" cap="all"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Calibri" panose="020F0502020204030204" pitchFamily="34" charset="0"/>
              </a:rPr>
              <a:t>Never Will I Leave You</a:t>
            </a:r>
          </a:p>
          <a:p>
            <a:pPr>
              <a:lnSpc>
                <a:spcPct val="107000"/>
              </a:lnSpc>
              <a:defRPr/>
            </a:pPr>
            <a:r>
              <a:rPr kumimoji="0" lang="en-US" sz="16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Calibri" panose="020F0502020204030204" pitchFamily="34" charset="0"/>
              </a:rPr>
              <a:t>One of the greatest promises God has given His people is that He will never leave them nor forsake them. This promise brings peace and comfort. Every child wants to know that a parent will always be there for him or her. It does not matter if you make a mistake. God will always be there. In fact, one of His names is Jehovah-</a:t>
            </a:r>
            <a:r>
              <a:rPr kumimoji="0" lang="en-US" sz="1600" b="1" i="0" u="none" strike="noStrike" kern="0" cap="none" spc="0" normalizeH="0" baseline="0" noProof="0" dirty="0" err="1">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Calibri" panose="020F0502020204030204" pitchFamily="34" charset="0"/>
              </a:rPr>
              <a:t>Shamman</a:t>
            </a:r>
            <a:r>
              <a:rPr kumimoji="0" lang="en-US" sz="16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Calibri" panose="020F0502020204030204" pitchFamily="34" charset="0"/>
              </a:rPr>
              <a:t>—the Lord is there (Ezek. 48:35).</a:t>
            </a:r>
            <a:endParaRPr kumimoji="0" lang="en-US" sz="4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Calibri" panose="020F0502020204030204" pitchFamily="34" charset="0"/>
            </a:endParaRPr>
          </a:p>
          <a:p>
            <a:pPr>
              <a:lnSpc>
                <a:spcPct val="107000"/>
              </a:lnSpc>
              <a:defRPr/>
            </a:pPr>
            <a:r>
              <a:rPr kumimoji="0" lang="en-US" sz="4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Calibri" panose="020F0502020204030204" pitchFamily="34" charset="0"/>
              </a:rPr>
              <a:t> </a:t>
            </a:r>
          </a:p>
          <a:p>
            <a:pPr>
              <a:lnSpc>
                <a:spcPct val="107000"/>
              </a:lnSpc>
              <a:defRPr/>
            </a:pPr>
            <a:r>
              <a:rPr kumimoji="0" lang="en-US" sz="16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Calibri" panose="020F0502020204030204" pitchFamily="34" charset="0"/>
              </a:rPr>
              <a:t>Many people suffer from abandonment trauma, which results from being physically and emotionally neglected. The people who suffer from this describe its effects as extremely painful and like they cannot breathe.</a:t>
            </a:r>
            <a:endParaRPr kumimoji="0" lang="en-US" sz="4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Calibri" panose="020F0502020204030204" pitchFamily="34" charset="0"/>
            </a:endParaRPr>
          </a:p>
          <a:p>
            <a:pPr>
              <a:lnSpc>
                <a:spcPct val="107000"/>
              </a:lnSpc>
              <a:defRPr/>
            </a:pPr>
            <a:r>
              <a:rPr kumimoji="0" lang="en-US" sz="4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Calibri" panose="020F0502020204030204" pitchFamily="34" charset="0"/>
              </a:rPr>
              <a:t> </a:t>
            </a:r>
          </a:p>
          <a:p>
            <a:pPr>
              <a:lnSpc>
                <a:spcPct val="107000"/>
              </a:lnSpc>
              <a:defRPr/>
            </a:pPr>
            <a:r>
              <a:rPr kumimoji="0" lang="en-US" sz="16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Calibri" panose="020F0502020204030204" pitchFamily="34" charset="0"/>
              </a:rPr>
              <a:t>“Can a mother forget the baby at her breast and have no compassion on the child she has borne? Though she may forget, I will not forget you!” (Isa. 49:15). What an amazing and awesome thought to know you cannot hide, outrun, or distract the presence of God from your life. God is always there.</a:t>
            </a:r>
            <a:endParaRPr kumimoji="0" lang="en-US" sz="4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Calibri" panose="020F0502020204030204" pitchFamily="34" charset="0"/>
            </a:endParaRPr>
          </a:p>
          <a:p>
            <a:pPr>
              <a:lnSpc>
                <a:spcPct val="107000"/>
              </a:lnSpc>
              <a:defRPr/>
            </a:pPr>
            <a:r>
              <a:rPr kumimoji="0" lang="en-US" sz="4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Calibri" panose="020F0502020204030204" pitchFamily="34" charset="0"/>
              </a:rPr>
              <a:t> </a:t>
            </a:r>
          </a:p>
          <a:p>
            <a:pPr>
              <a:lnSpc>
                <a:spcPct val="107000"/>
              </a:lnSpc>
              <a:defRPr/>
            </a:pPr>
            <a:r>
              <a:rPr kumimoji="0" lang="en-US" sz="16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Calibri" panose="020F0502020204030204" pitchFamily="34" charset="0"/>
              </a:rPr>
              <a:t>Although there are some parents who have no compassion and will abandon their children, God says He never will. Statistics reveal that nearly 35 million U.S. children have experienced one or more types of childhood trauma, including abandonment.</a:t>
            </a:r>
            <a:endParaRPr kumimoji="0" lang="en-US" sz="4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Calibri" panose="020F0502020204030204" pitchFamily="34" charset="0"/>
            </a:endParaRPr>
          </a:p>
          <a:p>
            <a:pPr>
              <a:lnSpc>
                <a:spcPct val="107000"/>
              </a:lnSpc>
              <a:defRPr/>
            </a:pPr>
            <a:r>
              <a:rPr kumimoji="0" lang="en-US" sz="4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Calibri" panose="020F0502020204030204" pitchFamily="34" charset="0"/>
              </a:rPr>
              <a:t> </a:t>
            </a:r>
          </a:p>
          <a:p>
            <a:pPr>
              <a:lnSpc>
                <a:spcPct val="107000"/>
              </a:lnSpc>
              <a:defRPr/>
            </a:pPr>
            <a:r>
              <a:rPr kumimoji="0" lang="en-US" sz="16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Calibri" panose="020F0502020204030204" pitchFamily="34" charset="0"/>
              </a:rPr>
              <a:t>Thank God for His commitment to us. What a great love and compassion He has for His own. As the prophet Jeremiah says, “The Lord appeared to us in the past, saying: ‘I have loved you with an everlasting love; I have drawn you with unfailing kindness” (Jer. 31:3).</a:t>
            </a:r>
          </a:p>
        </p:txBody>
      </p:sp>
      <p:sp>
        <p:nvSpPr>
          <p:cNvPr id="2" name="Right Triangle 1">
            <a:extLst>
              <a:ext uri="{FF2B5EF4-FFF2-40B4-BE49-F238E27FC236}">
                <a16:creationId xmlns:a16="http://schemas.microsoft.com/office/drawing/2014/main" id="{E12FD3A5-E4BD-C20E-EF03-13088491415F}"/>
              </a:ext>
            </a:extLst>
          </p:cNvPr>
          <p:cNvSpPr/>
          <p:nvPr/>
        </p:nvSpPr>
        <p:spPr>
          <a:xfrm flipH="1">
            <a:off x="1935396" y="15609"/>
            <a:ext cx="1720142" cy="6938816"/>
          </a:xfrm>
          <a:prstGeom prst="rtTriangle">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8FF12F9C-C301-E9C8-7A40-36B757D077F6}"/>
              </a:ext>
            </a:extLst>
          </p:cNvPr>
          <p:cNvSpPr txBox="1"/>
          <p:nvPr/>
        </p:nvSpPr>
        <p:spPr>
          <a:xfrm>
            <a:off x="7154635" y="93129"/>
            <a:ext cx="6153150" cy="377860"/>
          </a:xfrm>
          <a:prstGeom prst="rect">
            <a:avLst/>
          </a:prstGeom>
          <a:noFill/>
        </p:spPr>
        <p:txBody>
          <a:bodyPr wrap="square">
            <a:spAutoFit/>
          </a:bodyPr>
          <a:lstStyle/>
          <a:p>
            <a:pPr marL="0" marR="0">
              <a:lnSpc>
                <a:spcPct val="107000"/>
              </a:lnSpc>
              <a:spcAft>
                <a:spcPts val="800"/>
              </a:spcAft>
              <a:tabLst>
                <a:tab pos="742950" algn="l"/>
              </a:tabLst>
            </a:pPr>
            <a:r>
              <a:rPr lang="en-US" sz="1800" b="1" kern="100" dirty="0">
                <a:solidFill>
                  <a:schemeClr val="bg1"/>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Understand the power of our ever present God.</a:t>
            </a:r>
          </a:p>
        </p:txBody>
      </p:sp>
      <p:sp>
        <p:nvSpPr>
          <p:cNvPr id="11" name="Slide Number Placeholder 10">
            <a:extLst>
              <a:ext uri="{FF2B5EF4-FFF2-40B4-BE49-F238E27FC236}">
                <a16:creationId xmlns:a16="http://schemas.microsoft.com/office/drawing/2014/main" id="{F46ECA06-C7B8-6399-33A8-A497D194C95A}"/>
              </a:ext>
            </a:extLst>
          </p:cNvPr>
          <p:cNvSpPr txBox="1">
            <a:spLocks/>
          </p:cNvSpPr>
          <p:nvPr/>
        </p:nvSpPr>
        <p:spPr>
          <a:xfrm>
            <a:off x="2780491" y="6347570"/>
            <a:ext cx="735841" cy="365125"/>
          </a:xfrm>
          <a:prstGeom prst="rect">
            <a:avLst/>
          </a:prstGeom>
          <a:noFill/>
        </p:spPr>
        <p:txBody>
          <a:bodyPr vert="horz"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defRPr/>
            </a:pPr>
            <a:fld id="{D8DA9DAA-006C-4F4B-980E-E3DF019B24E2}" type="slidenum">
              <a:rPr lang="en-US" sz="1600" smtClean="0">
                <a:solidFill>
                  <a:schemeClr val="bg1"/>
                </a:solidFill>
                <a:latin typeface="Arial Black" panose="020B0A04020102020204" pitchFamily="34" charset="0"/>
              </a:rPr>
              <a:pPr algn="r">
                <a:spcAft>
                  <a:spcPts val="600"/>
                </a:spcAft>
                <a:defRPr/>
              </a:pPr>
              <a:t>14</a:t>
            </a:fld>
            <a:endParaRPr lang="en-US" sz="16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38525054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085B50-724F-7EB5-EB4E-0149AB7E6DBE}"/>
            </a:ext>
          </a:extLst>
        </p:cNvPr>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02453366-D253-774E-8C2A-CFA2A7E9F5A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0" y="0"/>
            <a:ext cx="3119718" cy="68580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7781A518-4C4F-A63D-B5E1-BA5C231F7EB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0" y="0"/>
            <a:ext cx="903768" cy="65436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CE47296C-61B5-DC1B-399A-FC266399FFB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flipV="1">
            <a:off x="-42863" y="5791200"/>
            <a:ext cx="6286501" cy="1066801"/>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BF9B521F-F0B4-F3DD-0D07-DF0A181B521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462964" y="5848350"/>
            <a:ext cx="3729036" cy="100965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4529482B-1460-A329-7227-6C192CFF1EF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1543158" y="1647825"/>
            <a:ext cx="648842" cy="52101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F77387E5-8C22-74C6-D34E-F46D2C3E5FB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flipV="1">
            <a:off x="10781554" y="0"/>
            <a:ext cx="1410446" cy="425834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08A84C9A-762E-26EC-7365-E24706C22F6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flipV="1">
            <a:off x="6529388" y="-4763"/>
            <a:ext cx="5662612" cy="9319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useBgFill="1">
        <p:nvSpPr>
          <p:cNvPr id="27" name="Rectangle 26">
            <a:extLst>
              <a:ext uri="{FF2B5EF4-FFF2-40B4-BE49-F238E27FC236}">
                <a16:creationId xmlns:a16="http://schemas.microsoft.com/office/drawing/2014/main" id="{2A0E4EFB-551D-1C2A-CE6E-93C5C08221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05183174-6009-2372-520C-8C8066B18A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2"/>
            <a:ext cx="12192000" cy="685734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Straight Connector 30">
            <a:extLst>
              <a:ext uri="{FF2B5EF4-FFF2-40B4-BE49-F238E27FC236}">
                <a16:creationId xmlns:a16="http://schemas.microsoft.com/office/drawing/2014/main" id="{91DABAD4-19C3-6D7C-CA2A-9AC64FAA742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3845859" y="0"/>
            <a:ext cx="699247" cy="6857347"/>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3FB31AF-BE49-16BE-96E7-6AC00AB1377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9210" y="5788959"/>
            <a:ext cx="7396312" cy="1069041"/>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6D3A26B7-4B1B-9599-CD4B-72D1DFF40054}"/>
              </a:ext>
            </a:extLst>
          </p:cNvPr>
          <p:cNvSpPr/>
          <p:nvPr/>
        </p:nvSpPr>
        <p:spPr>
          <a:xfrm>
            <a:off x="128556" y="-67849"/>
            <a:ext cx="12192000" cy="6857348"/>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F5BD23B3-E3F9-78B3-D496-6464E95EE626}"/>
              </a:ext>
            </a:extLst>
          </p:cNvPr>
          <p:cNvPicPr>
            <a:picLocks noChangeAspect="1"/>
          </p:cNvPicPr>
          <p:nvPr/>
        </p:nvPicPr>
        <p:blipFill>
          <a:blip r:embed="rId3">
            <a:extLst>
              <a:ext uri="{28A0092B-C50C-407E-A947-70E740481C1C}">
                <a14:useLocalDpi xmlns:a14="http://schemas.microsoft.com/office/drawing/2010/main" val="0"/>
              </a:ext>
            </a:extLst>
          </a:blip>
          <a:srcRect l="21368" r="21368"/>
          <a:stretch/>
        </p:blipFill>
        <p:spPr>
          <a:xfrm>
            <a:off x="-1" y="539697"/>
            <a:ext cx="3772359" cy="6353677"/>
          </a:xfrm>
          <a:custGeom>
            <a:avLst/>
            <a:gdLst/>
            <a:ahLst/>
            <a:cxnLst/>
            <a:rect l="l" t="t" r="r" b="b"/>
            <a:pathLst>
              <a:path w="5049839" h="6857998">
                <a:moveTo>
                  <a:pt x="0" y="0"/>
                </a:moveTo>
                <a:lnTo>
                  <a:pt x="5049839" y="1331"/>
                </a:lnTo>
                <a:lnTo>
                  <a:pt x="3110749" y="6857998"/>
                </a:lnTo>
                <a:lnTo>
                  <a:pt x="0" y="6857998"/>
                </a:lnTo>
                <a:close/>
              </a:path>
            </a:pathLst>
          </a:cu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12" name="Footer Placeholder 9">
            <a:extLst>
              <a:ext uri="{FF2B5EF4-FFF2-40B4-BE49-F238E27FC236}">
                <a16:creationId xmlns:a16="http://schemas.microsoft.com/office/drawing/2014/main" id="{EA8CC5AD-5B4A-4A6B-5B34-BFA9095C5D2A}"/>
              </a:ext>
            </a:extLst>
          </p:cNvPr>
          <p:cNvSpPr txBox="1">
            <a:spLocks/>
          </p:cNvSpPr>
          <p:nvPr/>
        </p:nvSpPr>
        <p:spPr>
          <a:xfrm>
            <a:off x="0" y="4855"/>
            <a:ext cx="4273041" cy="554408"/>
          </a:xfrm>
          <a:prstGeom prst="rect">
            <a:avLst/>
          </a:prstGeom>
          <a:solidFill>
            <a:srgbClr val="002060"/>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400" b="1" i="0" u="none" strike="noStrike" kern="1200" cap="small"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mn-ea"/>
                <a:cs typeface="+mn-cs"/>
              </a:rPr>
              <a:t>God’s Promised Presence</a:t>
            </a:r>
          </a:p>
        </p:txBody>
      </p:sp>
      <p:sp>
        <p:nvSpPr>
          <p:cNvPr id="16" name="Rectangle 15">
            <a:extLst>
              <a:ext uri="{FF2B5EF4-FFF2-40B4-BE49-F238E27FC236}">
                <a16:creationId xmlns:a16="http://schemas.microsoft.com/office/drawing/2014/main" id="{637C48B9-671B-25BD-9871-4468D61D63F9}"/>
              </a:ext>
            </a:extLst>
          </p:cNvPr>
          <p:cNvSpPr/>
          <p:nvPr/>
        </p:nvSpPr>
        <p:spPr>
          <a:xfrm>
            <a:off x="3729038" y="1102778"/>
            <a:ext cx="8462962" cy="5699637"/>
          </a:xfrm>
          <a:prstGeom prst="rect">
            <a:avLst/>
          </a:prstGeom>
          <a:noFill/>
          <a:ln w="1905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endParaRPr lang="en-US" sz="1100" b="1" dirty="0">
              <a:solidFill>
                <a:prstClr val="black"/>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0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0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0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p:txBody>
      </p:sp>
      <p:sp>
        <p:nvSpPr>
          <p:cNvPr id="18" name="TextBox 17">
            <a:extLst>
              <a:ext uri="{FF2B5EF4-FFF2-40B4-BE49-F238E27FC236}">
                <a16:creationId xmlns:a16="http://schemas.microsoft.com/office/drawing/2014/main" id="{09E96DD0-5AA4-E866-BDFD-3D95D083FFC9}"/>
              </a:ext>
            </a:extLst>
          </p:cNvPr>
          <p:cNvSpPr txBox="1"/>
          <p:nvPr/>
        </p:nvSpPr>
        <p:spPr>
          <a:xfrm>
            <a:off x="4618606" y="15608"/>
            <a:ext cx="7113897" cy="532903"/>
          </a:xfrm>
          <a:prstGeom prst="rect">
            <a:avLst/>
          </a:prstGeom>
          <a:solidFill>
            <a:srgbClr val="002060"/>
          </a:solidFill>
          <a:ln>
            <a:solidFill>
              <a:srgbClr val="002060"/>
            </a:solidFill>
          </a:ln>
        </p:spPr>
        <p:txBody>
          <a:bodyPr wrap="square">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2800" b="1" i="0" u="none" strike="noStrike" kern="1200" cap="small" spc="0" normalizeH="0" baseline="0" noProof="0">
                <a:ln>
                  <a:noFill/>
                </a:ln>
                <a:solidFill>
                  <a:prstClr val="white"/>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rPr>
              <a:t>Bible Application:</a:t>
            </a:r>
          </a:p>
        </p:txBody>
      </p:sp>
      <p:sp>
        <p:nvSpPr>
          <p:cNvPr id="20" name="Rectangle 19">
            <a:extLst>
              <a:ext uri="{FF2B5EF4-FFF2-40B4-BE49-F238E27FC236}">
                <a16:creationId xmlns:a16="http://schemas.microsoft.com/office/drawing/2014/main" id="{785001C5-B6F5-BCAF-405B-7E752466DE2D}"/>
              </a:ext>
            </a:extLst>
          </p:cNvPr>
          <p:cNvSpPr/>
          <p:nvPr/>
        </p:nvSpPr>
        <p:spPr>
          <a:xfrm>
            <a:off x="3802437" y="1267176"/>
            <a:ext cx="8144724" cy="514449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2000" b="1" i="0" u="heavy" strike="noStrike" kern="0" cap="all" spc="0" normalizeH="0" baseline="0" noProof="0" dirty="0">
                <a:ln>
                  <a:noFill/>
                </a:ln>
                <a:solidFill>
                  <a:srgbClr val="002060"/>
                </a:solidFill>
                <a:effectLst>
                  <a:outerShdw blurRad="38100" dist="38100" dir="2700000" algn="tl">
                    <a:srgbClr val="000000">
                      <a:alpha val="43137"/>
                    </a:srgbClr>
                  </a:outerShdw>
                </a:effectLst>
                <a:uLnTx/>
                <a:uFillTx/>
                <a:latin typeface="Gotham Book"/>
                <a:ea typeface="Calibri" panose="020F0502020204030204" pitchFamily="34" charset="0"/>
                <a:cs typeface="Calibri" panose="020F0502020204030204" pitchFamily="34" charset="0"/>
              </a:rPr>
              <a:t>Never Will I Leave You</a:t>
            </a: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2000" b="1" u="heavy" kern="0" cap="all"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endParaRPr>
          </a:p>
          <a:p>
            <a:pPr lvl="1">
              <a:lnSpc>
                <a:spcPct val="107000"/>
              </a:lnSpc>
              <a:spcAft>
                <a:spcPts val="800"/>
              </a:spcAft>
            </a:pPr>
            <a:r>
              <a:rPr lang="en-US" sz="2400" b="1" kern="100" dirty="0">
                <a:solidFill>
                  <a:srgbClr val="002060"/>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10. </a:t>
            </a:r>
            <a:r>
              <a:rPr lang="en-US" sz="2400" b="1" i="1" kern="100" dirty="0">
                <a:solidFill>
                  <a:srgbClr val="002060"/>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How does it make you feel knowing that God is ever-present?</a:t>
            </a:r>
            <a:endParaRPr lang="en-US" sz="2400" b="1" kern="100" dirty="0">
              <a:solidFill>
                <a:srgbClr val="002060"/>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endParaRPr>
          </a:p>
          <a:p>
            <a:pPr lvl="1">
              <a:lnSpc>
                <a:spcPct val="107000"/>
              </a:lnSpc>
              <a:spcAft>
                <a:spcPts val="800"/>
              </a:spcAft>
            </a:pPr>
            <a:r>
              <a:rPr lang="en-US" sz="2400" b="1" kern="100" dirty="0">
                <a:solidFill>
                  <a:srgbClr val="002060"/>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  </a:t>
            </a:r>
          </a:p>
          <a:p>
            <a:pPr lvl="1">
              <a:lnSpc>
                <a:spcPct val="107000"/>
              </a:lnSpc>
              <a:spcAft>
                <a:spcPts val="800"/>
              </a:spcAft>
            </a:pPr>
            <a:r>
              <a:rPr lang="en-US" sz="2400" b="1" kern="100" dirty="0">
                <a:solidFill>
                  <a:srgbClr val="002060"/>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11. </a:t>
            </a:r>
            <a:r>
              <a:rPr lang="en-US" sz="2400" b="1" i="1" kern="100" dirty="0">
                <a:solidFill>
                  <a:srgbClr val="002060"/>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What disadvantages do you see if God is ever-present with us?</a:t>
            </a:r>
            <a:endParaRPr lang="en-US" sz="2400" b="1" kern="100" dirty="0">
              <a:solidFill>
                <a:srgbClr val="002060"/>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endParaRPr>
          </a:p>
          <a:p>
            <a:pPr lvl="1">
              <a:lnSpc>
                <a:spcPct val="107000"/>
              </a:lnSpc>
              <a:spcAft>
                <a:spcPts val="800"/>
              </a:spcAft>
            </a:pPr>
            <a:r>
              <a:rPr lang="en-US" sz="2400" b="1" kern="100" dirty="0">
                <a:solidFill>
                  <a:srgbClr val="002060"/>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  </a:t>
            </a:r>
          </a:p>
          <a:p>
            <a:pPr lvl="1">
              <a:lnSpc>
                <a:spcPct val="107000"/>
              </a:lnSpc>
              <a:spcAft>
                <a:spcPts val="800"/>
              </a:spcAft>
            </a:pPr>
            <a:r>
              <a:rPr lang="en-US" sz="2400" b="1" kern="100" dirty="0">
                <a:solidFill>
                  <a:srgbClr val="002060"/>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12. </a:t>
            </a:r>
            <a:r>
              <a:rPr lang="en-US" sz="2400" b="1" i="1" kern="100" dirty="0">
                <a:solidFill>
                  <a:srgbClr val="002060"/>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How do you feel if you add your name to Jeremiah 31:3 (i.e., “I have loved Grace with an everlasting love”)?</a:t>
            </a:r>
            <a:endParaRPr lang="en-US" sz="2400" b="1" kern="100" dirty="0">
              <a:solidFill>
                <a:srgbClr val="002060"/>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endParaRPr>
          </a:p>
          <a:p>
            <a:pPr marL="0" marR="0">
              <a:lnSpc>
                <a:spcPct val="107000"/>
              </a:lnSpc>
              <a:spcAft>
                <a:spcPts val="800"/>
              </a:spcAft>
            </a:pPr>
            <a:r>
              <a:rPr lang="en-US" sz="2400" b="1" kern="100" dirty="0">
                <a:solidFill>
                  <a:srgbClr val="002060"/>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 </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2000" b="1" i="0" u="heavy" strike="noStrike" kern="0" cap="all" spc="0" normalizeH="0" baseline="0" noProof="0" dirty="0">
              <a:ln>
                <a:noFill/>
              </a:ln>
              <a:solidFill>
                <a:srgbClr val="002060"/>
              </a:solidFill>
              <a:effectLst>
                <a:outerShdw blurRad="38100" dist="38100" dir="2700000" algn="tl">
                  <a:srgbClr val="000000">
                    <a:alpha val="43137"/>
                  </a:srgbClr>
                </a:outerShdw>
              </a:effectLst>
              <a:uLnTx/>
              <a:uFillTx/>
              <a:latin typeface="Gotham Book"/>
              <a:ea typeface="Calibri" panose="020F0502020204030204" pitchFamily="34" charset="0"/>
              <a:cs typeface="Calibri" panose="020F0502020204030204" pitchFamily="34" charset="0"/>
            </a:endParaRPr>
          </a:p>
        </p:txBody>
      </p:sp>
      <p:sp>
        <p:nvSpPr>
          <p:cNvPr id="2" name="Right Triangle 1">
            <a:extLst>
              <a:ext uri="{FF2B5EF4-FFF2-40B4-BE49-F238E27FC236}">
                <a16:creationId xmlns:a16="http://schemas.microsoft.com/office/drawing/2014/main" id="{F8B88A02-3047-843F-D131-81E1D0169A52}"/>
              </a:ext>
            </a:extLst>
          </p:cNvPr>
          <p:cNvSpPr/>
          <p:nvPr/>
        </p:nvSpPr>
        <p:spPr>
          <a:xfrm flipH="1">
            <a:off x="1935396" y="15609"/>
            <a:ext cx="1720142" cy="6938816"/>
          </a:xfrm>
          <a:prstGeom prst="rtTriangle">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488A4951-8E18-7E79-BADE-66C88E77B200}"/>
              </a:ext>
            </a:extLst>
          </p:cNvPr>
          <p:cNvSpPr txBox="1"/>
          <p:nvPr/>
        </p:nvSpPr>
        <p:spPr>
          <a:xfrm>
            <a:off x="7154635" y="93129"/>
            <a:ext cx="6153150" cy="377860"/>
          </a:xfrm>
          <a:prstGeom prst="rect">
            <a:avLst/>
          </a:prstGeom>
          <a:noFill/>
        </p:spPr>
        <p:txBody>
          <a:bodyPr wrap="square">
            <a:spAutoFit/>
          </a:bodyPr>
          <a:lstStyle/>
          <a:p>
            <a:pPr marL="0" marR="0">
              <a:lnSpc>
                <a:spcPct val="107000"/>
              </a:lnSpc>
              <a:spcAft>
                <a:spcPts val="800"/>
              </a:spcAft>
              <a:tabLst>
                <a:tab pos="742950" algn="l"/>
              </a:tabLst>
            </a:pPr>
            <a:r>
              <a:rPr lang="en-US" sz="1800" b="1" kern="100" dirty="0">
                <a:solidFill>
                  <a:schemeClr val="bg1"/>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Understand the power of our ever present God.</a:t>
            </a:r>
          </a:p>
        </p:txBody>
      </p:sp>
      <p:sp>
        <p:nvSpPr>
          <p:cNvPr id="11" name="Slide Number Placeholder 10">
            <a:extLst>
              <a:ext uri="{FF2B5EF4-FFF2-40B4-BE49-F238E27FC236}">
                <a16:creationId xmlns:a16="http://schemas.microsoft.com/office/drawing/2014/main" id="{158D3998-A02A-5BCF-2243-4BF80DF74B06}"/>
              </a:ext>
            </a:extLst>
          </p:cNvPr>
          <p:cNvSpPr txBox="1">
            <a:spLocks/>
          </p:cNvSpPr>
          <p:nvPr/>
        </p:nvSpPr>
        <p:spPr>
          <a:xfrm>
            <a:off x="2740585" y="6467349"/>
            <a:ext cx="735841" cy="365125"/>
          </a:xfrm>
          <a:prstGeom prst="rect">
            <a:avLst/>
          </a:prstGeom>
          <a:noFill/>
        </p:spPr>
        <p:txBody>
          <a:bodyPr vert="horz"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defRPr/>
            </a:pPr>
            <a:fld id="{D8DA9DAA-006C-4F4B-980E-E3DF019B24E2}" type="slidenum">
              <a:rPr lang="en-US" sz="1600" smtClean="0">
                <a:solidFill>
                  <a:schemeClr val="bg1"/>
                </a:solidFill>
                <a:latin typeface="Arial Black" panose="020B0A04020102020204" pitchFamily="34" charset="0"/>
              </a:rPr>
              <a:pPr algn="r">
                <a:spcAft>
                  <a:spcPts val="600"/>
                </a:spcAft>
                <a:defRPr/>
              </a:pPr>
              <a:t>15</a:t>
            </a:fld>
            <a:endParaRPr lang="en-US" sz="16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3974988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10F941-C4CD-E8AC-CD6B-240A2B90444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7B6B85C-40FE-43DB-A2FE-DDC51F98A56A}"/>
              </a:ext>
            </a:extLst>
          </p:cNvPr>
          <p:cNvSpPr>
            <a:spLocks noGrp="1"/>
          </p:cNvSpPr>
          <p:nvPr>
            <p:ph type="ctrTitle"/>
          </p:nvPr>
        </p:nvSpPr>
        <p:spPr>
          <a:xfrm>
            <a:off x="4266397" y="-320772"/>
            <a:ext cx="5642928" cy="968874"/>
          </a:xfrm>
          <a:noFill/>
        </p:spPr>
        <p:txBody>
          <a:bodyPr>
            <a:noAutofit/>
          </a:bodyPr>
          <a:lstStyle/>
          <a:p>
            <a:r>
              <a:rPr lang="en-US" sz="3200" b="1" dirty="0">
                <a:solidFill>
                  <a:srgbClr val="002060"/>
                </a:solidFill>
                <a:effectLst>
                  <a:outerShdw blurRad="38100" dist="38100" dir="2700000" algn="tl">
                    <a:srgbClr val="000000">
                      <a:alpha val="43137"/>
                    </a:srgbClr>
                  </a:outerShdw>
                </a:effectLst>
              </a:rPr>
              <a:t>Conclusion</a:t>
            </a:r>
          </a:p>
        </p:txBody>
      </p:sp>
      <p:pic>
        <p:nvPicPr>
          <p:cNvPr id="43" name="Picture Placeholder 42">
            <a:extLst>
              <a:ext uri="{FF2B5EF4-FFF2-40B4-BE49-F238E27FC236}">
                <a16:creationId xmlns:a16="http://schemas.microsoft.com/office/drawing/2014/main" id="{2EB2B512-FF50-A280-4AC0-556B251E0DEC}"/>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4177" r="14177"/>
          <a:stretch/>
        </p:blipFill>
        <p:spPr/>
      </p:pic>
      <p:sp>
        <p:nvSpPr>
          <p:cNvPr id="5" name="Footer Placeholder 9">
            <a:extLst>
              <a:ext uri="{FF2B5EF4-FFF2-40B4-BE49-F238E27FC236}">
                <a16:creationId xmlns:a16="http://schemas.microsoft.com/office/drawing/2014/main" id="{9091D251-B29E-6D10-E7FB-800C49E89330}"/>
              </a:ext>
            </a:extLst>
          </p:cNvPr>
          <p:cNvSpPr txBox="1">
            <a:spLocks/>
          </p:cNvSpPr>
          <p:nvPr/>
        </p:nvSpPr>
        <p:spPr>
          <a:xfrm>
            <a:off x="4467749" y="6299098"/>
            <a:ext cx="2685326" cy="426015"/>
          </a:xfrm>
          <a:prstGeom prst="rect">
            <a:avLst/>
          </a:prstGeom>
          <a:solidFill>
            <a:srgbClr val="002060"/>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small"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mn-ea"/>
                <a:cs typeface="+mn-cs"/>
              </a:rPr>
              <a:t>God’s Promised Presence</a:t>
            </a:r>
          </a:p>
        </p:txBody>
      </p:sp>
      <p:sp>
        <p:nvSpPr>
          <p:cNvPr id="8" name="Slide Number Placeholder 10">
            <a:extLst>
              <a:ext uri="{FF2B5EF4-FFF2-40B4-BE49-F238E27FC236}">
                <a16:creationId xmlns:a16="http://schemas.microsoft.com/office/drawing/2014/main" id="{F874EAEF-D43B-89A5-AD96-662B93A7E29F}"/>
              </a:ext>
            </a:extLst>
          </p:cNvPr>
          <p:cNvSpPr txBox="1">
            <a:spLocks/>
          </p:cNvSpPr>
          <p:nvPr/>
        </p:nvSpPr>
        <p:spPr>
          <a:xfrm>
            <a:off x="0" y="6299605"/>
            <a:ext cx="735841" cy="365125"/>
          </a:xfrm>
          <a:prstGeom prst="rect">
            <a:avLst/>
          </a:prstGeom>
        </p:spPr>
        <p:txBody>
          <a:bodyPr vert="horz"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defRPr/>
            </a:pPr>
            <a:fld id="{D8DA9DAA-006C-4F4B-980E-E3DF019B24E2}" type="slidenum">
              <a:rPr lang="en-US" sz="1600" smtClean="0">
                <a:solidFill>
                  <a:srgbClr val="002060"/>
                </a:solidFill>
                <a:latin typeface="Arial Black" panose="020B0A04020102020204" pitchFamily="34" charset="0"/>
              </a:rPr>
              <a:pPr algn="r">
                <a:spcAft>
                  <a:spcPts val="600"/>
                </a:spcAft>
                <a:defRPr/>
              </a:pPr>
              <a:t>16</a:t>
            </a:fld>
            <a:endParaRPr lang="en-US" sz="1600">
              <a:solidFill>
                <a:srgbClr val="002060"/>
              </a:solidFill>
              <a:latin typeface="Arial Black" panose="020B0A04020102020204" pitchFamily="34" charset="0"/>
            </a:endParaRPr>
          </a:p>
        </p:txBody>
      </p:sp>
      <p:sp>
        <p:nvSpPr>
          <p:cNvPr id="11" name="TextBox 10">
            <a:extLst>
              <a:ext uri="{FF2B5EF4-FFF2-40B4-BE49-F238E27FC236}">
                <a16:creationId xmlns:a16="http://schemas.microsoft.com/office/drawing/2014/main" id="{38D6FED4-1D7E-CEDC-22A6-45236E3253A0}"/>
              </a:ext>
            </a:extLst>
          </p:cNvPr>
          <p:cNvSpPr txBox="1"/>
          <p:nvPr/>
        </p:nvSpPr>
        <p:spPr>
          <a:xfrm>
            <a:off x="0" y="444556"/>
            <a:ext cx="7569200" cy="2592376"/>
          </a:xfrm>
          <a:prstGeom prst="rect">
            <a:avLst/>
          </a:prstGeom>
          <a:noFill/>
        </p:spPr>
        <p:txBody>
          <a:bodyPr wrap="square">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2000" b="1" i="0" u="sng" strike="noStrike" kern="0" cap="small" spc="0" normalizeH="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Calibri" panose="020F0502020204030204" pitchFamily="34" charset="0"/>
              </a:rPr>
              <a:t>God’s Presence and Knowledge</a:t>
            </a: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Calibri" panose="020F0502020204030204" pitchFamily="34" charset="0"/>
              </a:rPr>
              <a:t>The vastness of the world’s information and the multitude of places yet to be explored can be exciting and terrifying; God’s boundless wisdom and presence provide solace to believers in either and all cases. Even if humanity were to one day journey to the surface of Mars, God’s omnipresence ensures that He is already there. For those who trust in Him, the omniscience and omnipresence of God offer a sense of security and salvation. It is essential to recognize that God did not create the universe only to abandon it to its own devices. Rather, He is actively involved and present in every aspect of creation. There can never be too much to know for the infinite God.</a:t>
            </a:r>
            <a:endParaRPr kumimoji="0" lang="en-US" sz="4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4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Calibri" panose="020F0502020204030204" pitchFamily="34" charset="0"/>
              </a:rPr>
              <a:t> </a:t>
            </a:r>
          </a:p>
        </p:txBody>
      </p:sp>
      <p:sp>
        <p:nvSpPr>
          <p:cNvPr id="12" name="Slide Number Placeholder 5">
            <a:extLst>
              <a:ext uri="{FF2B5EF4-FFF2-40B4-BE49-F238E27FC236}">
                <a16:creationId xmlns:a16="http://schemas.microsoft.com/office/drawing/2014/main" id="{B17AB7AE-B76D-B09E-47F7-44531985A54B}"/>
              </a:ext>
            </a:extLst>
          </p:cNvPr>
          <p:cNvSpPr txBox="1">
            <a:spLocks/>
          </p:cNvSpPr>
          <p:nvPr/>
        </p:nvSpPr>
        <p:spPr>
          <a:xfrm>
            <a:off x="11473294" y="6062172"/>
            <a:ext cx="507701" cy="570516"/>
          </a:xfrm>
          <a:prstGeom prst="rect">
            <a:avLst/>
          </a:prstGeom>
        </p:spPr>
        <p:txBody>
          <a:bodyP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fld id="{D8DA9DAA-006C-4F4B-980E-E3DF019B24E2}" type="slidenum">
              <a:rPr kumimoji="0" lang="en-US" sz="2200" b="1" i="0" u="none" strike="noStrike" kern="1200" cap="all" spc="100" normalizeH="0" baseline="0" noProof="0" smtClean="0">
                <a:ln>
                  <a:noFill/>
                </a:ln>
                <a:solidFill>
                  <a:srgbClr val="002060"/>
                </a:solidFill>
                <a:effectLst>
                  <a:outerShdw blurRad="38100" dist="38100" dir="2700000" algn="tl">
                    <a:srgbClr val="000000">
                      <a:alpha val="43137"/>
                    </a:srgbClr>
                  </a:outerShdw>
                </a:effectLst>
                <a:uLnTx/>
                <a:uFillTx/>
                <a:latin typeface="Gotham Medium" panose="02000604030000020004"/>
                <a:ea typeface="+mn-ea"/>
                <a:cs typeface="+mn-cs"/>
              </a:rPr>
              <a:pPr marL="0" marR="0" lvl="0" indent="0" algn="l" defTabSz="914400" rtl="0" eaLnBrk="1" fontAlgn="auto" latinLnBrk="0" hangingPunct="1">
                <a:lnSpc>
                  <a:spcPct val="100000"/>
                </a:lnSpc>
                <a:spcBef>
                  <a:spcPts val="0"/>
                </a:spcBef>
                <a:spcAft>
                  <a:spcPts val="600"/>
                </a:spcAft>
                <a:buClrTx/>
                <a:buSzTx/>
                <a:buFontTx/>
                <a:buNone/>
                <a:tabLst/>
                <a:defRPr/>
              </a:pPr>
              <a:t>16</a:t>
            </a:fld>
            <a:endParaRPr kumimoji="0" lang="en-US" sz="2200" b="1" i="0" u="none" strike="noStrike" kern="1200" cap="all" spc="100" normalizeH="0" baseline="0" noProof="0">
              <a:ln>
                <a:noFill/>
              </a:ln>
              <a:solidFill>
                <a:srgbClr val="002060"/>
              </a:solidFill>
              <a:effectLst>
                <a:outerShdw blurRad="38100" dist="38100" dir="2700000" algn="tl">
                  <a:srgbClr val="000000">
                    <a:alpha val="43137"/>
                  </a:srgbClr>
                </a:outerShdw>
              </a:effectLst>
              <a:uLnTx/>
              <a:uFillTx/>
              <a:latin typeface="Gotham Medium" panose="02000604030000020004"/>
              <a:ea typeface="+mn-ea"/>
              <a:cs typeface="+mn-cs"/>
            </a:endParaRPr>
          </a:p>
        </p:txBody>
      </p:sp>
      <p:sp>
        <p:nvSpPr>
          <p:cNvPr id="15" name="TextBox 14">
            <a:extLst>
              <a:ext uri="{FF2B5EF4-FFF2-40B4-BE49-F238E27FC236}">
                <a16:creationId xmlns:a16="http://schemas.microsoft.com/office/drawing/2014/main" id="{8CA15C1E-5875-0ADE-51DB-81C3112CFE01}"/>
              </a:ext>
            </a:extLst>
          </p:cNvPr>
          <p:cNvSpPr txBox="1"/>
          <p:nvPr/>
        </p:nvSpPr>
        <p:spPr>
          <a:xfrm>
            <a:off x="0" y="2918334"/>
            <a:ext cx="8204200" cy="3125151"/>
          </a:xfrm>
          <a:prstGeom prst="rect">
            <a:avLst/>
          </a:prstGeom>
          <a:noFill/>
        </p:spPr>
        <p:txBody>
          <a:bodyPr wrap="square">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Calibri" panose="020F0502020204030204" pitchFamily="34" charset="0"/>
              </a:rPr>
              <a:t>David acknowledged his inability to comprehend all knowledge, which underscores the incomprehensibility of God’s omniscience. And it’s uncertain whether, in the writing of this poem, David was reassured or troubled by God’s full knowledge and relentless presence. But these characteristics certainly did comfort David in other cases.</a:t>
            </a:r>
            <a:endParaRPr kumimoji="0" lang="en-US" sz="5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5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Calibri" panose="020F0502020204030204" pitchFamily="34" charset="0"/>
              </a:rPr>
              <a:t>Like David, we might find ourselves in a situation when God’s knowledge and presence make us uneasy. Or we might unreservedly embrace these attributes as comforts in our present circumstances. In either case, we can strive to know God better and to praise Him, offer Him our confusion and anxieties, and ask Him for help against all the evil we confront.</a:t>
            </a:r>
          </a:p>
        </p:txBody>
      </p:sp>
    </p:spTree>
    <p:extLst>
      <p:ext uri="{BB962C8B-B14F-4D97-AF65-F5344CB8AC3E}">
        <p14:creationId xmlns:p14="http://schemas.microsoft.com/office/powerpoint/2010/main" val="6304944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person standing on a beach with a sunset behind them&#10;&#10;Description automatically generated">
            <a:extLst>
              <a:ext uri="{FF2B5EF4-FFF2-40B4-BE49-F238E27FC236}">
                <a16:creationId xmlns:a16="http://schemas.microsoft.com/office/drawing/2014/main" id="{D5599911-53F6-C11C-80B7-E5C6309F1962}"/>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14976" b="14976"/>
          <a:stretch>
            <a:fillRect/>
          </a:stretch>
        </p:blipFill>
        <p:spPr>
          <a:xfrm flipH="1">
            <a:off x="-5" y="3389771"/>
            <a:ext cx="4464513" cy="3468229"/>
          </a:xfrm>
        </p:spPr>
      </p:pic>
      <p:sp>
        <p:nvSpPr>
          <p:cNvPr id="7" name="Line 7">
            <a:extLst>
              <a:ext uri="{FF2B5EF4-FFF2-40B4-BE49-F238E27FC236}">
                <a16:creationId xmlns:a16="http://schemas.microsoft.com/office/drawing/2014/main" id="{CC64CD67-4EAD-841B-3E96-5E0085FE4316}"/>
              </a:ext>
            </a:extLst>
          </p:cNvPr>
          <p:cNvSpPr>
            <a:spLocks noChangeShapeType="1"/>
          </p:cNvSpPr>
          <p:nvPr/>
        </p:nvSpPr>
        <p:spPr bwMode="auto">
          <a:xfrm flipH="1" flipV="1">
            <a:off x="5412606" y="1101032"/>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Gotham Book"/>
            </a:endParaRPr>
          </a:p>
        </p:txBody>
      </p:sp>
      <p:sp>
        <p:nvSpPr>
          <p:cNvPr id="8" name="Line 8">
            <a:extLst>
              <a:ext uri="{FF2B5EF4-FFF2-40B4-BE49-F238E27FC236}">
                <a16:creationId xmlns:a16="http://schemas.microsoft.com/office/drawing/2014/main" id="{43D66FB7-E8A3-CEE4-4EA6-6E1016B65222}"/>
              </a:ext>
            </a:extLst>
          </p:cNvPr>
          <p:cNvSpPr>
            <a:spLocks noChangeShapeType="1"/>
          </p:cNvSpPr>
          <p:nvPr/>
        </p:nvSpPr>
        <p:spPr bwMode="auto">
          <a:xfrm flipV="1">
            <a:off x="6640177" y="1776795"/>
            <a:ext cx="513873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4" tIns="18082" rIns="36164" bIns="18082"/>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Gotham Book"/>
            </a:endParaRPr>
          </a:p>
        </p:txBody>
      </p:sp>
      <p:sp>
        <p:nvSpPr>
          <p:cNvPr id="9" name="TextBox 8">
            <a:extLst>
              <a:ext uri="{FF2B5EF4-FFF2-40B4-BE49-F238E27FC236}">
                <a16:creationId xmlns:a16="http://schemas.microsoft.com/office/drawing/2014/main" id="{8017B441-70A5-8F3D-1DCA-D2C01898096E}"/>
              </a:ext>
            </a:extLst>
          </p:cNvPr>
          <p:cNvSpPr txBox="1"/>
          <p:nvPr/>
        </p:nvSpPr>
        <p:spPr>
          <a:xfrm>
            <a:off x="836502" y="30249"/>
            <a:ext cx="10678519" cy="76944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small" spc="0" normalizeH="0" baseline="0" noProof="0" dirty="0">
                <a:ln>
                  <a:noFill/>
                </a:ln>
                <a:solidFill>
                  <a:srgbClr val="002060"/>
                </a:solidFill>
                <a:effectLst>
                  <a:outerShdw blurRad="38100" dist="38100" dir="2700000" algn="tl">
                    <a:srgbClr val="000000">
                      <a:alpha val="43137"/>
                    </a:srgbClr>
                  </a:outerShdw>
                </a:effectLst>
                <a:uLnTx/>
                <a:uFillTx/>
                <a:latin typeface="Gotham Book"/>
                <a:ea typeface="Calibri" panose="020F0502020204030204" pitchFamily="34" charset="0"/>
                <a:cs typeface="Times New Roman" panose="02020603050405020304" pitchFamily="18" charset="0"/>
              </a:rPr>
              <a:t>Life Response:</a:t>
            </a:r>
            <a:r>
              <a:rPr kumimoji="0" lang="en-US" sz="4400" b="1" i="0" u="none" strike="noStrike" kern="1200" cap="small" spc="0" normalizeH="0" baseline="0" noProof="0" dirty="0">
                <a:ln>
                  <a:noFill/>
                </a:ln>
                <a:solidFill>
                  <a:srgbClr val="002060"/>
                </a:solidFill>
                <a:effectLst>
                  <a:outerShdw blurRad="38100" dist="38100" dir="2700000" algn="tl">
                    <a:srgbClr val="000000">
                      <a:alpha val="43137"/>
                    </a:srgbClr>
                  </a:outerShdw>
                </a:effectLst>
                <a:uLnTx/>
                <a:uFillTx/>
                <a:latin typeface="Gotham Book"/>
                <a:ea typeface="Calibri" panose="020F0502020204030204" pitchFamily="34" charset="0"/>
                <a:cs typeface="Times New Roman" panose="02020603050405020304" pitchFamily="18" charset="0"/>
              </a:rPr>
              <a:t> </a:t>
            </a:r>
            <a:r>
              <a:rPr kumimoji="0" lang="en-US" sz="2400" b="1" i="0" u="none" strike="noStrike" kern="1200" cap="small" spc="0" normalizeH="0" baseline="0" noProof="0" dirty="0">
                <a:ln>
                  <a:noFill/>
                </a:ln>
                <a:solidFill>
                  <a:srgbClr val="002060"/>
                </a:solidFill>
                <a:effectLst>
                  <a:outerShdw blurRad="38100" dist="38100" dir="2700000" algn="tl">
                    <a:srgbClr val="000000">
                      <a:alpha val="43137"/>
                    </a:srgbClr>
                  </a:outerShdw>
                </a:effectLst>
                <a:uLnTx/>
                <a:uFillTx/>
                <a:latin typeface="Gotham Book"/>
                <a:ea typeface="Calibri" panose="020F0502020204030204" pitchFamily="34" charset="0"/>
                <a:cs typeface="Times New Roman" panose="02020603050405020304" pitchFamily="18" charset="0"/>
              </a:rPr>
              <a:t>Remain in awe of God’s constant presence.</a:t>
            </a:r>
          </a:p>
        </p:txBody>
      </p:sp>
      <p:sp>
        <p:nvSpPr>
          <p:cNvPr id="10" name="Rectangle 9">
            <a:extLst>
              <a:ext uri="{FF2B5EF4-FFF2-40B4-BE49-F238E27FC236}">
                <a16:creationId xmlns:a16="http://schemas.microsoft.com/office/drawing/2014/main" id="{65B70EF7-F924-6EAF-C504-6141BEF1913F}"/>
              </a:ext>
            </a:extLst>
          </p:cNvPr>
          <p:cNvSpPr/>
          <p:nvPr/>
        </p:nvSpPr>
        <p:spPr>
          <a:xfrm>
            <a:off x="4531724" y="2955788"/>
            <a:ext cx="7031463" cy="3996607"/>
          </a:xfrm>
          <a:prstGeom prst="rect">
            <a:avLst/>
          </a:prstGeom>
          <a:solidFill>
            <a:schemeClr val="bg1">
              <a:alpha val="0"/>
            </a:schemeClr>
          </a:solidFill>
          <a:ln w="635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endParaRPr lang="en-US" sz="2000" b="1" dirty="0">
              <a:solidFill>
                <a:srgbClr val="002060"/>
              </a:solidFill>
              <a:effectLst>
                <a:outerShdw blurRad="38100" dist="38100" dir="2700000" algn="tl">
                  <a:srgbClr val="000000">
                    <a:alpha val="43137"/>
                  </a:srgbClr>
                </a:outerShdw>
              </a:effectLst>
              <a:latin typeface="Gotham Book"/>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2800" b="1" u="sng" dirty="0">
                <a:solidFill>
                  <a:srgbClr val="002060"/>
                </a:solidFill>
                <a:effectLst>
                  <a:outerShdw blurRad="38100" dist="38100" dir="2700000" algn="tl">
                    <a:srgbClr val="000000">
                      <a:alpha val="43137"/>
                    </a:srgbClr>
                  </a:outerShdw>
                </a:effectLst>
                <a:latin typeface="Gotham Book"/>
              </a:rPr>
              <a:t>You Know Me</a:t>
            </a:r>
            <a:endParaRPr lang="en-US" sz="600" b="1" u="sng" dirty="0">
              <a:solidFill>
                <a:srgbClr val="002060"/>
              </a:solidFill>
              <a:effectLst>
                <a:outerShdw blurRad="38100" dist="38100" dir="2700000" algn="tl">
                  <a:srgbClr val="000000">
                    <a:alpha val="43137"/>
                  </a:srgbClr>
                </a:outerShdw>
              </a:effectLst>
              <a:latin typeface="Gotham Book"/>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400" b="1" dirty="0">
              <a:solidFill>
                <a:srgbClr val="002060"/>
              </a:solidFill>
              <a:effectLst>
                <a:outerShdw blurRad="38100" dist="38100" dir="2700000" algn="tl">
                  <a:srgbClr val="000000">
                    <a:alpha val="43137"/>
                  </a:srgbClr>
                </a:outerShdw>
              </a:effectLst>
              <a:latin typeface="Gotham Book"/>
            </a:endParaRPr>
          </a:p>
          <a:p>
            <a:pPr marL="457200" marR="0" lvl="1" indent="0" algn="l" defTabSz="914400" rtl="0" eaLnBrk="1" fontAlgn="auto" latinLnBrk="0" hangingPunct="1">
              <a:lnSpc>
                <a:spcPct val="107000"/>
              </a:lnSpc>
              <a:spcBef>
                <a:spcPts val="0"/>
              </a:spcBef>
              <a:spcAft>
                <a:spcPts val="0"/>
              </a:spcAft>
              <a:buClrTx/>
              <a:buSzTx/>
              <a:buFontTx/>
              <a:buNone/>
              <a:tabLst/>
              <a:defRPr/>
            </a:pPr>
            <a:r>
              <a:rPr lang="en-US" sz="2000" b="1" dirty="0">
                <a:solidFill>
                  <a:srgbClr val="002060"/>
                </a:solidFill>
                <a:effectLst>
                  <a:outerShdw blurRad="38100" dist="38100" dir="2700000" algn="tl">
                    <a:srgbClr val="000000">
                      <a:alpha val="43137"/>
                    </a:srgbClr>
                  </a:outerShdw>
                </a:effectLst>
                <a:latin typeface="Gotham Book"/>
              </a:rPr>
              <a:t>What an amazing feeling for someone to know you. If you are known, you do not have to explain your thoughts and actions or introduce yourself. You are comfortable and at peace. God knows us. He doesn’t need any introductions. We are so known to God that He knows every strand of hair on our head. “Indeed, the very hairs of your head are all numbered. Don’t be afraid; you are worth more than many sparrows” (Luke 12:7). You are worthy of being known.</a:t>
            </a:r>
          </a:p>
        </p:txBody>
      </p:sp>
      <p:sp>
        <p:nvSpPr>
          <p:cNvPr id="11" name="Footer Placeholder 9">
            <a:extLst>
              <a:ext uri="{FF2B5EF4-FFF2-40B4-BE49-F238E27FC236}">
                <a16:creationId xmlns:a16="http://schemas.microsoft.com/office/drawing/2014/main" id="{9AFBEE40-840E-F8AF-E06F-8DBBBD47EEDF}"/>
              </a:ext>
            </a:extLst>
          </p:cNvPr>
          <p:cNvSpPr txBox="1">
            <a:spLocks/>
          </p:cNvSpPr>
          <p:nvPr/>
        </p:nvSpPr>
        <p:spPr>
          <a:xfrm rot="16200000">
            <a:off x="-857823" y="1197997"/>
            <a:ext cx="2479541" cy="365125"/>
          </a:xfrm>
          <a:prstGeom prst="rect">
            <a:avLst/>
          </a:prstGeom>
          <a:solidFill>
            <a:srgbClr val="002060"/>
          </a:solidFill>
          <a:ln w="635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850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small" spc="0" normalizeH="0" baseline="0" noProof="0" dirty="0">
                <a:ln>
                  <a:noFill/>
                </a:ln>
                <a:solidFill>
                  <a:prstClr val="white"/>
                </a:solidFill>
                <a:effectLst>
                  <a:outerShdw blurRad="38100" dist="38100" dir="2700000" algn="tl">
                    <a:srgbClr val="000000">
                      <a:alpha val="43137"/>
                    </a:srgbClr>
                  </a:outerShdw>
                </a:effectLst>
                <a:uLnTx/>
                <a:uFillTx/>
                <a:latin typeface="Gotham Book"/>
              </a:rPr>
              <a:t>God’s Promised Presence</a:t>
            </a:r>
          </a:p>
        </p:txBody>
      </p:sp>
      <p:cxnSp>
        <p:nvCxnSpPr>
          <p:cNvPr id="13" name="Straight Connector 12">
            <a:extLst>
              <a:ext uri="{FF2B5EF4-FFF2-40B4-BE49-F238E27FC236}">
                <a16:creationId xmlns:a16="http://schemas.microsoft.com/office/drawing/2014/main" id="{F1A26353-3C8B-B445-78CE-62DC4595D822}"/>
              </a:ext>
            </a:extLst>
          </p:cNvPr>
          <p:cNvCxnSpPr>
            <a:cxnSpLocks/>
          </p:cNvCxnSpPr>
          <p:nvPr/>
        </p:nvCxnSpPr>
        <p:spPr>
          <a:xfrm>
            <a:off x="848534" y="763095"/>
            <a:ext cx="10972800" cy="0"/>
          </a:xfrm>
          <a:prstGeom prst="line">
            <a:avLst/>
          </a:prstGeom>
          <a:ln w="63500">
            <a:solidFill>
              <a:srgbClr val="002060"/>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93A8BFA0-F46F-EF89-2375-3A32397348A0}"/>
              </a:ext>
            </a:extLst>
          </p:cNvPr>
          <p:cNvSpPr txBox="1"/>
          <p:nvPr/>
        </p:nvSpPr>
        <p:spPr>
          <a:xfrm>
            <a:off x="847454" y="799690"/>
            <a:ext cx="11145162" cy="2445862"/>
          </a:xfrm>
          <a:prstGeom prst="rect">
            <a:avLst/>
          </a:prstGeom>
          <a:noFill/>
        </p:spPr>
        <p:txBody>
          <a:bodyPr wrap="square">
            <a:spAutoFit/>
          </a:bodyPr>
          <a:lstStyle/>
          <a:p>
            <a:pPr marL="0" marR="0">
              <a:lnSpc>
                <a:spcPct val="107000"/>
              </a:lnSpc>
              <a:spcAft>
                <a:spcPts val="800"/>
              </a:spcAft>
            </a:pPr>
            <a:r>
              <a:rPr lang="en-US" sz="2400" b="1" kern="100" dirty="0">
                <a:solidFill>
                  <a:srgbClr val="002060"/>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There is good news! Tell the whole world about it! Forget the negativity you are hearing on social media, the news, the radio or even seeing in your own neighborhood or home. Ignore what the enemy is whispering in your ears about your life and destiny. You are chosen, loved, and cherished by your creator. He’s always present and always accounted for on your behalf. He takes you seriously, and your welfare is important. Remain in awe of this great love demonstrated by His presence.</a:t>
            </a:r>
          </a:p>
        </p:txBody>
      </p:sp>
      <p:sp>
        <p:nvSpPr>
          <p:cNvPr id="18" name="Slide Number Placeholder 10">
            <a:extLst>
              <a:ext uri="{FF2B5EF4-FFF2-40B4-BE49-F238E27FC236}">
                <a16:creationId xmlns:a16="http://schemas.microsoft.com/office/drawing/2014/main" id="{D15F5CEA-E076-F420-47B9-59C4C897B6EE}"/>
              </a:ext>
            </a:extLst>
          </p:cNvPr>
          <p:cNvSpPr txBox="1">
            <a:spLocks/>
          </p:cNvSpPr>
          <p:nvPr/>
        </p:nvSpPr>
        <p:spPr>
          <a:xfrm>
            <a:off x="11256775" y="6291796"/>
            <a:ext cx="735841" cy="365125"/>
          </a:xfrm>
          <a:prstGeom prst="rect">
            <a:avLst/>
          </a:prstGeom>
        </p:spPr>
        <p:txBody>
          <a:bodyPr vert="horz"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defRPr/>
            </a:pPr>
            <a:fld id="{D8DA9DAA-006C-4F4B-980E-E3DF019B24E2}" type="slidenum">
              <a:rPr lang="en-US" sz="1600" smtClean="0">
                <a:solidFill>
                  <a:srgbClr val="002060"/>
                </a:solidFill>
                <a:latin typeface="Arial Black" panose="020B0A04020102020204" pitchFamily="34" charset="0"/>
              </a:rPr>
              <a:pPr algn="r">
                <a:spcAft>
                  <a:spcPts val="600"/>
                </a:spcAft>
                <a:defRPr/>
              </a:pPr>
              <a:t>17</a:t>
            </a:fld>
            <a:endParaRPr lang="en-US" sz="1600">
              <a:solidFill>
                <a:srgbClr val="002060"/>
              </a:solidFill>
              <a:latin typeface="Arial Black" panose="020B0A04020102020204" pitchFamily="34" charset="0"/>
            </a:endParaRPr>
          </a:p>
        </p:txBody>
      </p:sp>
    </p:spTree>
    <p:extLst>
      <p:ext uri="{BB962C8B-B14F-4D97-AF65-F5344CB8AC3E}">
        <p14:creationId xmlns:p14="http://schemas.microsoft.com/office/powerpoint/2010/main" val="17731345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Placeholder 5">
            <a:extLst>
              <a:ext uri="{FF2B5EF4-FFF2-40B4-BE49-F238E27FC236}">
                <a16:creationId xmlns:a16="http://schemas.microsoft.com/office/drawing/2014/main" id="{E461669C-A7BA-D639-22CB-B5FBBE698B38}"/>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6134" b="6134"/>
          <a:stretch/>
        </p:blipFill>
        <p:spPr>
          <a:noFill/>
        </p:spPr>
      </p:pic>
      <p:sp>
        <p:nvSpPr>
          <p:cNvPr id="8" name="Title 1">
            <a:extLst>
              <a:ext uri="{FF2B5EF4-FFF2-40B4-BE49-F238E27FC236}">
                <a16:creationId xmlns:a16="http://schemas.microsoft.com/office/drawing/2014/main" id="{FDB47A07-46F2-4543-9E23-7EAA5DBA3517}"/>
              </a:ext>
            </a:extLst>
          </p:cNvPr>
          <p:cNvSpPr>
            <a:spLocks noGrp="1"/>
          </p:cNvSpPr>
          <p:nvPr>
            <p:ph type="title"/>
          </p:nvPr>
        </p:nvSpPr>
        <p:spPr>
          <a:xfrm>
            <a:off x="6353092" y="1089006"/>
            <a:ext cx="5630006" cy="2259152"/>
          </a:xfrm>
        </p:spPr>
        <p:txBody>
          <a:bodyPr anchor="ctr">
            <a:noAutofit/>
          </a:bodyPr>
          <a:lstStyle/>
          <a:p>
            <a:pPr lvl="1" algn="l" defTabSz="914353">
              <a:spcBef>
                <a:spcPct val="20000"/>
              </a:spcBef>
            </a:pPr>
            <a: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b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br>
            <a: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2000" b="1"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upon</a:t>
            </a:r>
            <a: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thee, and be gracious unto thee:</a:t>
            </a:r>
            <a:b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br>
            <a: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a:t>
            </a:r>
            <a:endParaRPr lang="en-US" sz="1000" dirty="0">
              <a:solidFill>
                <a:schemeClr val="tx1"/>
              </a:solidFill>
            </a:endParaRPr>
          </a:p>
        </p:txBody>
      </p:sp>
      <p:grpSp>
        <p:nvGrpSpPr>
          <p:cNvPr id="9" name="Group 8">
            <a:extLst>
              <a:ext uri="{FF2B5EF4-FFF2-40B4-BE49-F238E27FC236}">
                <a16:creationId xmlns:a16="http://schemas.microsoft.com/office/drawing/2014/main" id="{C238A5D5-E3FE-6228-888C-809754682DF7}"/>
              </a:ext>
            </a:extLst>
          </p:cNvPr>
          <p:cNvGrpSpPr/>
          <p:nvPr/>
        </p:nvGrpSpPr>
        <p:grpSpPr>
          <a:xfrm>
            <a:off x="7219287" y="5674419"/>
            <a:ext cx="4820026" cy="1036891"/>
            <a:chOff x="6217423" y="5642614"/>
            <a:chExt cx="4820026" cy="1036891"/>
          </a:xfrm>
        </p:grpSpPr>
        <p:grpSp>
          <p:nvGrpSpPr>
            <p:cNvPr id="18" name="Group 17">
              <a:extLst>
                <a:ext uri="{FF2B5EF4-FFF2-40B4-BE49-F238E27FC236}">
                  <a16:creationId xmlns:a16="http://schemas.microsoft.com/office/drawing/2014/main" id="{D83DD299-C3F4-462A-825D-9DD54DA812B6}"/>
                </a:ext>
              </a:extLst>
            </p:cNvPr>
            <p:cNvGrpSpPr/>
            <p:nvPr/>
          </p:nvGrpSpPr>
          <p:grpSpPr>
            <a:xfrm>
              <a:off x="6872170" y="5642614"/>
              <a:ext cx="3494147" cy="610338"/>
              <a:chOff x="3142974" y="6271325"/>
              <a:chExt cx="6718852" cy="1014475"/>
            </a:xfrm>
          </p:grpSpPr>
          <p:sp>
            <p:nvSpPr>
              <p:cNvPr id="26" name="Rectangle: Rounded Corners 25">
                <a:extLst>
                  <a:ext uri="{FF2B5EF4-FFF2-40B4-BE49-F238E27FC236}">
                    <a16:creationId xmlns:a16="http://schemas.microsoft.com/office/drawing/2014/main" id="{80BC5662-DD5B-4E0E-8A92-196E1D3619B2}"/>
                  </a:ext>
                </a:extLst>
              </p:cNvPr>
              <p:cNvSpPr/>
              <p:nvPr/>
            </p:nvSpPr>
            <p:spPr>
              <a:xfrm>
                <a:off x="3142974" y="6343198"/>
                <a:ext cx="6718852" cy="870737"/>
              </a:xfrm>
              <a:prstGeom prst="roundRect">
                <a:avLst/>
              </a:prstGeom>
              <a:blipFill rotWithShape="1">
                <a:blip r:embed="rId4" cstate="print">
                  <a:extLst>
                    <a:ext uri="{28A0092B-C50C-407E-A947-70E740481C1C}">
                      <a14:useLocalDpi xmlns:a14="http://schemas.microsoft.com/office/drawing/2010/main" val="0"/>
                    </a:ext>
                  </a:extLst>
                </a:blip>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l" defTabSz="32144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a:ln>
                    <a:noFill/>
                  </a:ln>
                  <a:solidFill>
                    <a:prstClr val="black"/>
                  </a:solidFill>
                  <a:effectLst>
                    <a:outerShdw blurRad="63500" dist="25400" dir="2700000" rotWithShape="0">
                      <a:srgbClr val="000000">
                        <a:alpha val="70000"/>
                      </a:srgbClr>
                    </a:outerShdw>
                  </a:effectLst>
                  <a:uLnTx/>
                  <a:uFillTx/>
                  <a:latin typeface="Aptos" panose="02110004020202020204"/>
                  <a:ea typeface="+mn-ea"/>
                  <a:cs typeface="+mn-cs"/>
                </a:endParaRPr>
              </a:p>
            </p:txBody>
          </p:sp>
          <p:grpSp>
            <p:nvGrpSpPr>
              <p:cNvPr id="27" name="Group 13">
                <a:extLst>
                  <a:ext uri="{FF2B5EF4-FFF2-40B4-BE49-F238E27FC236}">
                    <a16:creationId xmlns:a16="http://schemas.microsoft.com/office/drawing/2014/main" id="{A1216471-472B-4B26-A3C7-898BC508EAF9}"/>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8" name="Picture 27" descr="A picture containing drawing, room&#10;&#10;Description automatically generated">
                  <a:extLst>
                    <a:ext uri="{FF2B5EF4-FFF2-40B4-BE49-F238E27FC236}">
                      <a16:creationId xmlns:a16="http://schemas.microsoft.com/office/drawing/2014/main" id="{78AF45B9-C909-4378-AA21-4BEEB4E5F43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9" name="Picture 28" descr="A close up of a logo&#10;&#10;Description automatically generated">
                  <a:extLst>
                    <a:ext uri="{FF2B5EF4-FFF2-40B4-BE49-F238E27FC236}">
                      <a16:creationId xmlns:a16="http://schemas.microsoft.com/office/drawing/2014/main" id="{F4E7134B-AF5C-4572-90AA-E93603CDBD3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30" name="Picture 29">
                  <a:extLst>
                    <a:ext uri="{FF2B5EF4-FFF2-40B4-BE49-F238E27FC236}">
                      <a16:creationId xmlns:a16="http://schemas.microsoft.com/office/drawing/2014/main" id="{AA6EFA51-84D1-4A05-8B64-5B3CFB0E3D84}"/>
                    </a:ext>
                  </a:extLst>
                </p:cNvPr>
                <p:cNvPicPr>
                  <a:picLocks noChangeAspect="1"/>
                </p:cNvPicPr>
                <p:nvPr/>
              </p:nvPicPr>
              <p:blipFill>
                <a:blip r:embed="rId7" cstate="print"/>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20" name="Rectangle 19">
              <a:extLst>
                <a:ext uri="{FF2B5EF4-FFF2-40B4-BE49-F238E27FC236}">
                  <a16:creationId xmlns:a16="http://schemas.microsoft.com/office/drawing/2014/main" id="{E38BC201-9AFC-4BED-96E5-EDE72AF6B405}"/>
                </a:ext>
              </a:extLst>
            </p:cNvPr>
            <p:cNvSpPr/>
            <p:nvPr/>
          </p:nvSpPr>
          <p:spPr>
            <a:xfrm>
              <a:off x="6217423" y="6368364"/>
              <a:ext cx="4820026" cy="311141"/>
            </a:xfrm>
            <a:prstGeom prst="rect">
              <a:avLst/>
            </a:prstGeom>
            <a:solidFill>
              <a:srgbClr val="002060"/>
            </a:solidFill>
          </p:spPr>
          <p:txBody>
            <a:bodyPr wrap="square" lIns="64291" tIns="32146" rIns="64291" bIns="32146">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prstClr val="white"/>
                  </a:solidFill>
                  <a:effectLst/>
                  <a:uLnTx/>
                  <a:uFillTx/>
                  <a:latin typeface="Gotham Book"/>
                  <a:ea typeface="+mn-ea"/>
                  <a:cs typeface="Lucida Sans Unicode" panose="020B0602030504020204" pitchFamily="34" charset="0"/>
                </a:rPr>
                <a:t>Material adapted by Stanford W. Bowman Jr. from Echoes® Adult and Bible-in-Life® Adult Fall 2024 quarter with permission, © David C Cook, https://davidccook.org. May not be further reproduced. All rights reserved.</a:t>
              </a:r>
            </a:p>
          </p:txBody>
        </p:sp>
      </p:grpSp>
      <p:sp>
        <p:nvSpPr>
          <p:cNvPr id="10" name="TextBox 9">
            <a:extLst>
              <a:ext uri="{FF2B5EF4-FFF2-40B4-BE49-F238E27FC236}">
                <a16:creationId xmlns:a16="http://schemas.microsoft.com/office/drawing/2014/main" id="{AD5AE549-3D12-A810-0E52-A5C61D1C3711}"/>
              </a:ext>
            </a:extLst>
          </p:cNvPr>
          <p:cNvSpPr txBox="1"/>
          <p:nvPr/>
        </p:nvSpPr>
        <p:spPr>
          <a:xfrm>
            <a:off x="9379185" y="3104317"/>
            <a:ext cx="2580828"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a:ln w="0"/>
                <a:solidFill>
                  <a:prstClr val="black"/>
                </a:solidFill>
                <a:effectLst>
                  <a:outerShdw blurRad="38100" dist="19050" dir="2700000" algn="tl" rotWithShape="0">
                    <a:prstClr val="black">
                      <a:alpha val="40000"/>
                    </a:prstClr>
                  </a:outerShdw>
                </a:effectLst>
                <a:uLnTx/>
                <a:uFillTx/>
                <a:latin typeface="Arial Black" panose="020B0A04020102020204" pitchFamily="34" charset="0"/>
                <a:ea typeface="+mn-ea"/>
                <a:cs typeface="+mn-cs"/>
              </a:rPr>
              <a:t>- Numbers 6:24-26, </a:t>
            </a:r>
            <a:br>
              <a:rPr kumimoji="0" lang="en-US" sz="1800" b="0" i="1" u="none" strike="noStrike" kern="1200" cap="none" spc="0" normalizeH="0" baseline="0" noProof="0">
                <a:ln w="0"/>
                <a:solidFill>
                  <a:prstClr val="black"/>
                </a:solidFill>
                <a:effectLst>
                  <a:outerShdw blurRad="38100" dist="19050" dir="2700000" algn="tl" rotWithShape="0">
                    <a:prstClr val="black">
                      <a:alpha val="40000"/>
                    </a:prstClr>
                  </a:outerShdw>
                </a:effectLst>
                <a:uLnTx/>
                <a:uFillTx/>
                <a:latin typeface="Arial Black" panose="020B0A04020102020204" pitchFamily="34" charset="0"/>
                <a:ea typeface="+mn-ea"/>
                <a:cs typeface="+mn-cs"/>
              </a:rPr>
            </a:br>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2108021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97CB7C-EA9E-FB4B-B75B-5B3F18E70389}"/>
            </a:ext>
          </a:extLst>
        </p:cNvPr>
        <p:cNvGrpSpPr/>
        <p:nvPr/>
      </p:nvGrpSpPr>
      <p:grpSpPr>
        <a:xfrm>
          <a:off x="0" y="0"/>
          <a:ext cx="0" cy="0"/>
          <a:chOff x="0" y="0"/>
          <a:chExt cx="0" cy="0"/>
        </a:xfrm>
      </p:grpSpPr>
      <p:sp>
        <p:nvSpPr>
          <p:cNvPr id="7" name="Line 7">
            <a:extLst>
              <a:ext uri="{FF2B5EF4-FFF2-40B4-BE49-F238E27FC236}">
                <a16:creationId xmlns:a16="http://schemas.microsoft.com/office/drawing/2014/main" id="{F35BDBBB-8560-DF03-74C6-BAD2F70C1FD3}"/>
              </a:ext>
            </a:extLst>
          </p:cNvPr>
          <p:cNvSpPr>
            <a:spLocks noChangeShapeType="1"/>
          </p:cNvSpPr>
          <p:nvPr/>
        </p:nvSpPr>
        <p:spPr bwMode="auto">
          <a:xfrm flipH="1" flipV="1">
            <a:off x="5412606" y="1101032"/>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Gotham Book"/>
            </a:endParaRPr>
          </a:p>
        </p:txBody>
      </p:sp>
      <p:sp>
        <p:nvSpPr>
          <p:cNvPr id="8" name="Line 8">
            <a:extLst>
              <a:ext uri="{FF2B5EF4-FFF2-40B4-BE49-F238E27FC236}">
                <a16:creationId xmlns:a16="http://schemas.microsoft.com/office/drawing/2014/main" id="{90553DDA-ACD3-6753-216C-975A762D7AC1}"/>
              </a:ext>
            </a:extLst>
          </p:cNvPr>
          <p:cNvSpPr>
            <a:spLocks noChangeShapeType="1"/>
          </p:cNvSpPr>
          <p:nvPr/>
        </p:nvSpPr>
        <p:spPr bwMode="auto">
          <a:xfrm flipV="1">
            <a:off x="6640177" y="1776795"/>
            <a:ext cx="513873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4" tIns="18082" rIns="36164" bIns="18082"/>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Gotham Book"/>
            </a:endParaRPr>
          </a:p>
        </p:txBody>
      </p:sp>
      <p:sp>
        <p:nvSpPr>
          <p:cNvPr id="18" name="Slide Number Placeholder 10">
            <a:extLst>
              <a:ext uri="{FF2B5EF4-FFF2-40B4-BE49-F238E27FC236}">
                <a16:creationId xmlns:a16="http://schemas.microsoft.com/office/drawing/2014/main" id="{E783AB39-D76B-086F-9B81-55858F04CA2C}"/>
              </a:ext>
            </a:extLst>
          </p:cNvPr>
          <p:cNvSpPr txBox="1">
            <a:spLocks/>
          </p:cNvSpPr>
          <p:nvPr/>
        </p:nvSpPr>
        <p:spPr>
          <a:xfrm>
            <a:off x="11256775" y="6291796"/>
            <a:ext cx="735841" cy="365125"/>
          </a:xfrm>
          <a:prstGeom prst="rect">
            <a:avLst/>
          </a:prstGeom>
        </p:spPr>
        <p:txBody>
          <a:bodyPr vert="horz"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defRPr/>
            </a:pPr>
            <a:fld id="{D8DA9DAA-006C-4F4B-980E-E3DF019B24E2}" type="slidenum">
              <a:rPr lang="en-US" sz="1600" smtClean="0">
                <a:solidFill>
                  <a:srgbClr val="002060"/>
                </a:solidFill>
                <a:latin typeface="Arial Black" panose="020B0A04020102020204" pitchFamily="34" charset="0"/>
              </a:rPr>
              <a:pPr algn="r">
                <a:spcAft>
                  <a:spcPts val="600"/>
                </a:spcAft>
                <a:defRPr/>
              </a:pPr>
              <a:t>19</a:t>
            </a:fld>
            <a:endParaRPr lang="en-US" sz="1600">
              <a:solidFill>
                <a:srgbClr val="002060"/>
              </a:solidFill>
              <a:latin typeface="Arial Black" panose="020B0A04020102020204" pitchFamily="34" charset="0"/>
            </a:endParaRPr>
          </a:p>
        </p:txBody>
      </p:sp>
      <p:sp>
        <p:nvSpPr>
          <p:cNvPr id="4" name="Rectangle 3">
            <a:extLst>
              <a:ext uri="{FF2B5EF4-FFF2-40B4-BE49-F238E27FC236}">
                <a16:creationId xmlns:a16="http://schemas.microsoft.com/office/drawing/2014/main" id="{C173528E-EDC8-4FBE-9BE9-878B206B957E}"/>
              </a:ext>
            </a:extLst>
          </p:cNvPr>
          <p:cNvSpPr/>
          <p:nvPr/>
        </p:nvSpPr>
        <p:spPr>
          <a:xfrm>
            <a:off x="987288" y="1092446"/>
            <a:ext cx="10186892" cy="5371086"/>
          </a:xfrm>
          <a:prstGeom prst="rect">
            <a:avLst/>
          </a:prstGeom>
          <a:noFill/>
          <a:ln w="635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rPr>
              <a:t>4. Which aspects of the psalmist’s life did God know about?</a:t>
            </a:r>
            <a:endParaRPr kumimoji="0" lang="en-US" sz="32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32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6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6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6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6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6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6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6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6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rPr>
              <a:t>   </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0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2800" b="0" i="0" u="none" strike="noStrike" kern="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Calibri" panose="020F0502020204030204" pitchFamily="34" charset="0"/>
              </a:rPr>
              <a:t>   </a:t>
            </a:r>
            <a:endParaRPr kumimoji="0" lang="en-US" sz="32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32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32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6675871" y="238723"/>
            <a:ext cx="5138126" cy="544824"/>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5719" tIns="35719" rIns="35719" bIns="35719" rtlCol="0" anchor="ctr">
            <a:normAutofit fontScale="40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lvl="0" indent="0" algn="ctr" defTabSz="457223" rtl="0" eaLnBrk="1" fontAlgn="auto" latinLnBrk="0" hangingPunct="1">
              <a:lnSpc>
                <a:spcPct val="107000"/>
              </a:lnSpc>
              <a:spcBef>
                <a:spcPts val="0"/>
              </a:spcBef>
              <a:spcAft>
                <a:spcPts val="0"/>
              </a:spcAft>
              <a:buClrTx/>
              <a:buSzTx/>
              <a:buFontTx/>
              <a:buNone/>
              <a:tabLst/>
              <a:defRPr/>
            </a:pPr>
            <a:r>
              <a:rPr kumimoji="0" lang="en-US" sz="54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Calibri" panose="020F0502020204030204" pitchFamily="34" charset="0"/>
                <a:sym typeface="Chalkduster"/>
              </a:rPr>
              <a:t>THE LORD KNOWS EVERYTHING ABOUT US</a:t>
            </a:r>
          </a:p>
        </p:txBody>
      </p:sp>
      <p:sp>
        <p:nvSpPr>
          <p:cNvPr id="21" name="Rectangle 20">
            <a:extLst>
              <a:ext uri="{FF2B5EF4-FFF2-40B4-BE49-F238E27FC236}">
                <a16:creationId xmlns:a16="http://schemas.microsoft.com/office/drawing/2014/main" id="{D5CA7739-1376-4613-8ADE-73CDD8360891}"/>
              </a:ext>
            </a:extLst>
          </p:cNvPr>
          <p:cNvSpPr/>
          <p:nvPr/>
        </p:nvSpPr>
        <p:spPr>
          <a:xfrm>
            <a:off x="1475348" y="1741468"/>
            <a:ext cx="9421252" cy="1065676"/>
          </a:xfrm>
          <a:prstGeom prst="rect">
            <a:avLst/>
          </a:prstGeom>
          <a:solidFill>
            <a:srgbClr val="002060"/>
          </a:solidFill>
          <a:ln w="127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lvl="0">
              <a:lnSpc>
                <a:spcPct val="107000"/>
              </a:lnSpc>
              <a:defRPr/>
            </a:pPr>
            <a:r>
              <a:rPr lang="en-US" sz="2000" b="1" dirty="0">
                <a:solidFill>
                  <a:prstClr val="white"/>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Psalm 139:1–2 indicates that the Creator knew every aspect of the psalmist’s life. This included his movements throughout the day, such as when he sat down and when he stood up. No facet of his earthly existence was outside of God’s sight.</a:t>
            </a:r>
          </a:p>
        </p:txBody>
      </p:sp>
      <p:sp>
        <p:nvSpPr>
          <p:cNvPr id="5" name="Title 2">
            <a:extLst>
              <a:ext uri="{FF2B5EF4-FFF2-40B4-BE49-F238E27FC236}">
                <a16:creationId xmlns:a16="http://schemas.microsoft.com/office/drawing/2014/main" id="{8D284436-DACD-56FE-3A1E-471E5FEDF884}"/>
              </a:ext>
            </a:extLst>
          </p:cNvPr>
          <p:cNvSpPr txBox="1">
            <a:spLocks/>
          </p:cNvSpPr>
          <p:nvPr/>
        </p:nvSpPr>
        <p:spPr>
          <a:xfrm rot="16200000">
            <a:off x="-921517" y="2742765"/>
            <a:ext cx="2651760" cy="45720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lvl="0" indent="0" algn="l" defTabSz="457223"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mn-ea"/>
                <a:cs typeface="+mn-cs"/>
                <a:sym typeface="Chalkduster"/>
              </a:rPr>
              <a:t>QUESTION &amp; ANSWER</a:t>
            </a:r>
            <a:endParaRPr kumimoji="0" lang="en-US" sz="16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mn-ea"/>
              <a:cs typeface="+mn-cs"/>
              <a:sym typeface="Chalkduster"/>
            </a:endParaRPr>
          </a:p>
        </p:txBody>
      </p:sp>
      <p:sp>
        <p:nvSpPr>
          <p:cNvPr id="12" name="Rectangle 11">
            <a:extLst>
              <a:ext uri="{FF2B5EF4-FFF2-40B4-BE49-F238E27FC236}">
                <a16:creationId xmlns:a16="http://schemas.microsoft.com/office/drawing/2014/main" id="{5C25F56E-5A48-640F-ACED-526265F30B62}"/>
              </a:ext>
            </a:extLst>
          </p:cNvPr>
          <p:cNvSpPr/>
          <p:nvPr/>
        </p:nvSpPr>
        <p:spPr>
          <a:xfrm>
            <a:off x="1444814" y="3599746"/>
            <a:ext cx="9421252" cy="736355"/>
          </a:xfrm>
          <a:prstGeom prst="rect">
            <a:avLst/>
          </a:prstGeom>
          <a:solidFill>
            <a:srgbClr val="002060"/>
          </a:solidFill>
          <a:ln w="127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lvl="0">
              <a:lnSpc>
                <a:spcPct val="107000"/>
              </a:lnSpc>
              <a:defRPr/>
            </a:pPr>
            <a:r>
              <a:rPr lang="en-US" sz="2000" b="1" dirty="0">
                <a:solidFill>
                  <a:prstClr val="white"/>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knew everything the psalmist said. Whether it was his past utterances, current statements, or future declarations—none of them escaped God’s attention (v. 4).</a:t>
            </a:r>
            <a:endParaRPr kumimoji="0" 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p:txBody>
      </p:sp>
      <p:sp>
        <p:nvSpPr>
          <p:cNvPr id="14" name="Footer Placeholder 9">
            <a:extLst>
              <a:ext uri="{FF2B5EF4-FFF2-40B4-BE49-F238E27FC236}">
                <a16:creationId xmlns:a16="http://schemas.microsoft.com/office/drawing/2014/main" id="{A1EEE892-ADC6-47E7-0D57-2605C27E8EAE}"/>
              </a:ext>
            </a:extLst>
          </p:cNvPr>
          <p:cNvSpPr txBox="1">
            <a:spLocks/>
          </p:cNvSpPr>
          <p:nvPr/>
        </p:nvSpPr>
        <p:spPr>
          <a:xfrm>
            <a:off x="175762" y="225019"/>
            <a:ext cx="4798809" cy="572233"/>
          </a:xfrm>
          <a:prstGeom prst="rect">
            <a:avLst/>
          </a:prstGeom>
          <a:solidFill>
            <a:srgbClr val="002060"/>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3600" b="1" i="0" u="none" strike="noStrike" kern="1200" cap="small"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mn-ea"/>
                <a:cs typeface="+mn-cs"/>
              </a:rPr>
              <a:t>God’s Promised Presence</a:t>
            </a:r>
          </a:p>
        </p:txBody>
      </p:sp>
      <p:sp>
        <p:nvSpPr>
          <p:cNvPr id="15" name="TextBox 14">
            <a:extLst>
              <a:ext uri="{FF2B5EF4-FFF2-40B4-BE49-F238E27FC236}">
                <a16:creationId xmlns:a16="http://schemas.microsoft.com/office/drawing/2014/main" id="{AB9FDB1A-63BD-2E99-220C-13DB002C69A9}"/>
              </a:ext>
            </a:extLst>
          </p:cNvPr>
          <p:cNvSpPr txBox="1"/>
          <p:nvPr/>
        </p:nvSpPr>
        <p:spPr>
          <a:xfrm>
            <a:off x="987287" y="2981478"/>
            <a:ext cx="10269488" cy="532903"/>
          </a:xfrm>
          <a:prstGeom prst="rect">
            <a:avLst/>
          </a:prstGeom>
          <a:noFill/>
        </p:spPr>
        <p:txBody>
          <a:bodyPr wrap="square">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mn-ea"/>
                <a:cs typeface="Times New Roman" panose="02020603050405020304" pitchFamily="18" charset="0"/>
              </a:rPr>
              <a:t>5. How extensive was God’s knowledge of what the psalmist said?</a:t>
            </a:r>
          </a:p>
        </p:txBody>
      </p:sp>
      <p:sp>
        <p:nvSpPr>
          <p:cNvPr id="16" name="Rectangle 15">
            <a:extLst>
              <a:ext uri="{FF2B5EF4-FFF2-40B4-BE49-F238E27FC236}">
                <a16:creationId xmlns:a16="http://schemas.microsoft.com/office/drawing/2014/main" id="{C96A041F-5289-6736-4D26-BAC74391FB5D}"/>
              </a:ext>
            </a:extLst>
          </p:cNvPr>
          <p:cNvSpPr/>
          <p:nvPr/>
        </p:nvSpPr>
        <p:spPr>
          <a:xfrm>
            <a:off x="1475348" y="5476145"/>
            <a:ext cx="9421252" cy="736355"/>
          </a:xfrm>
          <a:prstGeom prst="rect">
            <a:avLst/>
          </a:prstGeom>
          <a:solidFill>
            <a:srgbClr val="002060"/>
          </a:solidFill>
          <a:ln w="127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lvl="0">
              <a:lnSpc>
                <a:spcPct val="107000"/>
              </a:lnSpc>
              <a:defRPr/>
            </a:pPr>
            <a:r>
              <a:rPr lang="en-US" sz="2000" b="1" dirty="0">
                <a:solidFill>
                  <a:prstClr val="white"/>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psalmist admitted that he was powerless to fully grasp God’s ability to intimately know about him. It was too deep for him to perceive (v. 6).</a:t>
            </a:r>
            <a:endParaRPr kumimoji="0" 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p:txBody>
      </p:sp>
      <p:sp>
        <p:nvSpPr>
          <p:cNvPr id="19" name="TextBox 18">
            <a:extLst>
              <a:ext uri="{FF2B5EF4-FFF2-40B4-BE49-F238E27FC236}">
                <a16:creationId xmlns:a16="http://schemas.microsoft.com/office/drawing/2014/main" id="{C5065EC5-DD73-2B9A-D6F2-2B899675C312}"/>
              </a:ext>
            </a:extLst>
          </p:cNvPr>
          <p:cNvSpPr txBox="1"/>
          <p:nvPr/>
        </p:nvSpPr>
        <p:spPr>
          <a:xfrm>
            <a:off x="1017821" y="4445796"/>
            <a:ext cx="10269488" cy="993926"/>
          </a:xfrm>
          <a:prstGeom prst="rect">
            <a:avLst/>
          </a:prstGeom>
          <a:noFill/>
        </p:spPr>
        <p:txBody>
          <a:bodyPr wrap="square">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mn-ea"/>
                <a:cs typeface="Times New Roman" panose="02020603050405020304" pitchFamily="18" charset="0"/>
              </a:rPr>
              <a:t>6. How did the psalmist respond to the fact that God knew everything about him?</a:t>
            </a:r>
          </a:p>
        </p:txBody>
      </p:sp>
    </p:spTree>
    <p:extLst>
      <p:ext uri="{BB962C8B-B14F-4D97-AF65-F5344CB8AC3E}">
        <p14:creationId xmlns:p14="http://schemas.microsoft.com/office/powerpoint/2010/main" val="7961328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10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2" grpId="0" animBg="1"/>
      <p:bldP spid="1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8036A7-941D-5D7B-1980-B8495AB4F84B}"/>
            </a:ext>
          </a:extLst>
        </p:cNvPr>
        <p:cNvGrpSpPr/>
        <p:nvPr/>
      </p:nvGrpSpPr>
      <p:grpSpPr>
        <a:xfrm>
          <a:off x="0" y="0"/>
          <a:ext cx="0" cy="0"/>
          <a:chOff x="0" y="0"/>
          <a:chExt cx="0" cy="0"/>
        </a:xfrm>
      </p:grpSpPr>
      <p:pic>
        <p:nvPicPr>
          <p:cNvPr id="25" name="Picture Placeholder 6">
            <a:extLst>
              <a:ext uri="{FF2B5EF4-FFF2-40B4-BE49-F238E27FC236}">
                <a16:creationId xmlns:a16="http://schemas.microsoft.com/office/drawing/2014/main" id="{48F11CD4-1FFA-DE6B-0CC3-929E9DC1DA51}"/>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30795" r="30795"/>
          <a:stretch/>
        </p:blipFill>
        <p:spPr/>
      </p:pic>
      <p:sp>
        <p:nvSpPr>
          <p:cNvPr id="8" name="Title 2">
            <a:extLst>
              <a:ext uri="{FF2B5EF4-FFF2-40B4-BE49-F238E27FC236}">
                <a16:creationId xmlns:a16="http://schemas.microsoft.com/office/drawing/2014/main" id="{6FFC099F-52DA-BF38-340C-ADEDFF342216}"/>
              </a:ext>
            </a:extLst>
          </p:cNvPr>
          <p:cNvSpPr>
            <a:spLocks noGrp="1"/>
          </p:cNvSpPr>
          <p:nvPr>
            <p:ph type="title"/>
          </p:nvPr>
        </p:nvSpPr>
        <p:spPr>
          <a:xfrm>
            <a:off x="277504" y="-448303"/>
            <a:ext cx="2920315" cy="1572253"/>
          </a:xfrm>
        </p:spPr>
        <p:txBody>
          <a:bodyPr vert="horz" lIns="91440" tIns="45720" rIns="91440" bIns="45720" rtlCol="0" anchor="ctr">
            <a:normAutofit/>
          </a:bodyPr>
          <a:lstStyle/>
          <a:p>
            <a:pPr marL="0" marR="0">
              <a:spcAft>
                <a:spcPts val="0"/>
              </a:spcAft>
            </a:pPr>
            <a:r>
              <a:rPr lang="en-US" sz="6600" b="1" u="sng" kern="1200" cap="small" dirty="0">
                <a:solidFill>
                  <a:schemeClr val="bg1"/>
                </a:solidFill>
                <a:effectLst>
                  <a:outerShdw blurRad="38100" dist="38100" dir="2700000" algn="tl">
                    <a:srgbClr val="000000">
                      <a:alpha val="43137"/>
                    </a:srgbClr>
                  </a:outerShdw>
                </a:effectLst>
                <a:latin typeface="Gotham Medium" panose="02000604030000020004"/>
              </a:rPr>
              <a:t>Prayer</a:t>
            </a:r>
          </a:p>
        </p:txBody>
      </p:sp>
      <p:sp>
        <p:nvSpPr>
          <p:cNvPr id="10" name="TextBox 9">
            <a:extLst>
              <a:ext uri="{FF2B5EF4-FFF2-40B4-BE49-F238E27FC236}">
                <a16:creationId xmlns:a16="http://schemas.microsoft.com/office/drawing/2014/main" id="{92E2AA1C-3E8F-785F-28F4-9F5C559F5352}"/>
              </a:ext>
            </a:extLst>
          </p:cNvPr>
          <p:cNvSpPr txBox="1"/>
          <p:nvPr/>
        </p:nvSpPr>
        <p:spPr>
          <a:xfrm>
            <a:off x="4323520" y="826786"/>
            <a:ext cx="5225291" cy="3370795"/>
          </a:xfrm>
          <a:prstGeom prst="rect">
            <a:avLst/>
          </a:prstGeom>
          <a:solidFill>
            <a:schemeClr val="bg1">
              <a:alpha val="0"/>
            </a:schemeClr>
          </a:solidFill>
          <a:scene3d>
            <a:camera prst="perspectiveRelaxedModerately"/>
            <a:lightRig rig="threePt" dir="t"/>
          </a:scene3d>
        </p:spPr>
        <p:txBody>
          <a:bodyPr wrap="square">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2000" b="0" i="0" u="none" strike="noStrike" kern="100" cap="none" spc="0" normalizeH="0" baseline="0" noProof="0" dirty="0">
                <a:ln>
                  <a:noFill/>
                </a:ln>
                <a:solidFill>
                  <a:srgbClr val="002060"/>
                </a:solidFill>
                <a:effectLst/>
                <a:uLnTx/>
                <a:uFillTx/>
                <a:latin typeface="Arial Black" panose="020B0A04020102020204" pitchFamily="34" charset="0"/>
                <a:ea typeface="Aptos" panose="020B0004020202020204" pitchFamily="34" charset="0"/>
                <a:cs typeface="Times New Roman" panose="02020603050405020304" pitchFamily="18" charset="0"/>
              </a:rPr>
              <a:t>All-knowing and all-present God, we lift our hearts to You. May we take comfort in knowing that You are always with us and will never be surprised by anything we think, say, or do. Help us glorify You in all things so that Your presence and knowledge are a comfort and not a warning to us. We pray in Jesus’ name. Amen.</a:t>
            </a:r>
          </a:p>
        </p:txBody>
      </p:sp>
      <p:sp>
        <p:nvSpPr>
          <p:cNvPr id="11" name="TextBox 10">
            <a:extLst>
              <a:ext uri="{FF2B5EF4-FFF2-40B4-BE49-F238E27FC236}">
                <a16:creationId xmlns:a16="http://schemas.microsoft.com/office/drawing/2014/main" id="{39F1A75C-FAD4-5956-DD2A-41A0C148D9E4}"/>
              </a:ext>
            </a:extLst>
          </p:cNvPr>
          <p:cNvSpPr txBox="1"/>
          <p:nvPr/>
        </p:nvSpPr>
        <p:spPr>
          <a:xfrm>
            <a:off x="3509489" y="4711082"/>
            <a:ext cx="5434814" cy="968150"/>
          </a:xfrm>
          <a:prstGeom prst="rect">
            <a:avLst/>
          </a:prstGeom>
          <a:noFill/>
        </p:spPr>
        <p:txBody>
          <a:bodyPr wrap="square">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800" b="1" i="0" u="heavy" strike="noStrike" kern="100" cap="small" spc="0" normalizeH="0" baseline="0" noProof="0" dirty="0">
                <a:ln>
                  <a:noFill/>
                </a:ln>
                <a:solidFill>
                  <a:srgbClr val="002060"/>
                </a:solidFill>
                <a:effectLst/>
                <a:uLnTx/>
                <a:uFillTx/>
                <a:latin typeface="Arial Black" panose="020B0A04020102020204" pitchFamily="34" charset="0"/>
                <a:ea typeface="Aptos" panose="020B0004020202020204" pitchFamily="34" charset="0"/>
                <a:cs typeface="Times New Roman" panose="02020603050405020304" pitchFamily="18" charset="0"/>
              </a:rPr>
              <a:t>Thought to Remember</a:t>
            </a:r>
            <a:endParaRPr kumimoji="0" lang="en-US" sz="1800" b="0" i="0" u="heavy" strike="noStrike" kern="100" cap="small" spc="0" normalizeH="0" baseline="0" noProof="0" dirty="0">
              <a:ln>
                <a:noFill/>
              </a:ln>
              <a:solidFill>
                <a:srgbClr val="002060"/>
              </a:solidFill>
              <a:effectLst/>
              <a:uLnTx/>
              <a:uFillTx/>
              <a:latin typeface="Arial Black" panose="020B0A04020102020204" pitchFamily="34" charset="0"/>
              <a:ea typeface="Aptos" panose="020B0004020202020204" pitchFamily="34" charset="0"/>
              <a:cs typeface="Times New Roman" panose="02020603050405020304" pitchFamily="18" charset="0"/>
            </a:endParaRPr>
          </a:p>
          <a:p>
            <a:pPr marL="457200" marR="0" lvl="1" indent="0" algn="l" defTabSz="914400" rtl="0" eaLnBrk="1" fontAlgn="auto" latinLnBrk="0" hangingPunct="1">
              <a:lnSpc>
                <a:spcPct val="107000"/>
              </a:lnSpc>
              <a:spcBef>
                <a:spcPts val="0"/>
              </a:spcBef>
              <a:spcAft>
                <a:spcPts val="0"/>
              </a:spcAft>
              <a:buClrTx/>
              <a:buSzTx/>
              <a:buFontTx/>
              <a:buNone/>
              <a:tabLst/>
              <a:defRPr/>
            </a:pPr>
            <a:r>
              <a:rPr kumimoji="0" lang="en-US" sz="1800" b="0" i="0" u="none" strike="noStrike" kern="100" cap="none" spc="0" normalizeH="0" baseline="0" noProof="0" dirty="0">
                <a:ln>
                  <a:noFill/>
                </a:ln>
                <a:solidFill>
                  <a:srgbClr val="002060"/>
                </a:solidFill>
                <a:effectLst/>
                <a:uLnTx/>
                <a:uFillTx/>
                <a:latin typeface="Arial Black" panose="020B0A04020102020204" pitchFamily="34" charset="0"/>
                <a:ea typeface="Aptos" panose="020B0004020202020204" pitchFamily="34" charset="0"/>
                <a:cs typeface="Times New Roman" panose="02020603050405020304" pitchFamily="18" charset="0"/>
              </a:rPr>
              <a:t>Take comfort in God’s unsurpassed knowledge and presence.</a:t>
            </a:r>
          </a:p>
        </p:txBody>
      </p:sp>
      <p:sp>
        <p:nvSpPr>
          <p:cNvPr id="13" name="Slide Number Placeholder 10">
            <a:extLst>
              <a:ext uri="{FF2B5EF4-FFF2-40B4-BE49-F238E27FC236}">
                <a16:creationId xmlns:a16="http://schemas.microsoft.com/office/drawing/2014/main" id="{73435A96-5534-63D6-E8DF-856756A65653}"/>
              </a:ext>
            </a:extLst>
          </p:cNvPr>
          <p:cNvSpPr>
            <a:spLocks noGrp="1"/>
          </p:cNvSpPr>
          <p:nvPr>
            <p:ph type="sldNum" sz="quarter" idx="12"/>
          </p:nvPr>
        </p:nvSpPr>
        <p:spPr>
          <a:xfrm>
            <a:off x="277504" y="6266897"/>
            <a:ext cx="735841" cy="365125"/>
          </a:xfrm>
        </p:spPr>
        <p:txBody>
          <a:bodyPr vert="horz" lIns="91440" tIns="45720" rIns="91440" bIns="45720" rtlCol="0" anchor="ctr">
            <a:normAutofit/>
          </a:bodyPr>
          <a:lstStyle/>
          <a:p>
            <a:pPr>
              <a:spcAft>
                <a:spcPts val="600"/>
              </a:spcAft>
            </a:pPr>
            <a:fld id="{D8DA9DAA-006C-4F4B-980E-E3DF019B24E2}" type="slidenum">
              <a:rPr lang="en-US" sz="1600" smtClean="0">
                <a:solidFill>
                  <a:schemeClr val="bg1"/>
                </a:solidFill>
                <a:latin typeface="Arial Black" panose="020B0A04020102020204" pitchFamily="34" charset="0"/>
              </a:rPr>
              <a:pPr>
                <a:spcAft>
                  <a:spcPts val="600"/>
                </a:spcAft>
              </a:pPr>
              <a:t>2</a:t>
            </a:fld>
            <a:endParaRPr lang="en-US" sz="1600">
              <a:solidFill>
                <a:schemeClr val="bg1"/>
              </a:solidFill>
              <a:latin typeface="Arial Black" panose="020B0A04020102020204" pitchFamily="34" charset="0"/>
            </a:endParaRPr>
          </a:p>
        </p:txBody>
      </p:sp>
      <p:sp>
        <p:nvSpPr>
          <p:cNvPr id="2" name="Footer Placeholder 9">
            <a:extLst>
              <a:ext uri="{FF2B5EF4-FFF2-40B4-BE49-F238E27FC236}">
                <a16:creationId xmlns:a16="http://schemas.microsoft.com/office/drawing/2014/main" id="{7AA0A805-3B7E-41EC-D4EE-F5FEB9C1AA53}"/>
              </a:ext>
            </a:extLst>
          </p:cNvPr>
          <p:cNvSpPr txBox="1">
            <a:spLocks/>
          </p:cNvSpPr>
          <p:nvPr/>
        </p:nvSpPr>
        <p:spPr>
          <a:xfrm rot="17138194">
            <a:off x="822970" y="2766579"/>
            <a:ext cx="4852447" cy="907770"/>
          </a:xfrm>
          <a:prstGeom prst="rect">
            <a:avLst/>
          </a:prstGeom>
          <a:solidFill>
            <a:srgbClr val="002060"/>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3200" b="1" i="0" u="none" strike="noStrike" kern="1200" cap="small" spc="0" normalizeH="0" baseline="0" noProof="0" dirty="0">
                <a:ln>
                  <a:noFill/>
                </a:ln>
                <a:effectLst>
                  <a:outerShdw blurRad="38100" dist="38100" dir="2700000" algn="tl">
                    <a:srgbClr val="000000">
                      <a:alpha val="43137"/>
                    </a:srgbClr>
                  </a:outerShdw>
                </a:effectLst>
                <a:uLnTx/>
                <a:uFillTx/>
                <a:latin typeface="Gotham Medium" panose="02000604030000020004"/>
                <a:ea typeface="+mn-ea"/>
                <a:cs typeface="+mn-cs"/>
              </a:rPr>
              <a:t>God’s Promised Presence</a:t>
            </a:r>
          </a:p>
        </p:txBody>
      </p:sp>
    </p:spTree>
    <p:extLst>
      <p:ext uri="{BB962C8B-B14F-4D97-AF65-F5344CB8AC3E}">
        <p14:creationId xmlns:p14="http://schemas.microsoft.com/office/powerpoint/2010/main" val="232875850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1CDFF0-085B-B955-1D59-EC8685A277B7}"/>
            </a:ext>
          </a:extLst>
        </p:cNvPr>
        <p:cNvGrpSpPr/>
        <p:nvPr/>
      </p:nvGrpSpPr>
      <p:grpSpPr>
        <a:xfrm>
          <a:off x="0" y="0"/>
          <a:ext cx="0" cy="0"/>
          <a:chOff x="0" y="0"/>
          <a:chExt cx="0" cy="0"/>
        </a:xfrm>
      </p:grpSpPr>
      <p:sp>
        <p:nvSpPr>
          <p:cNvPr id="7" name="Line 7">
            <a:extLst>
              <a:ext uri="{FF2B5EF4-FFF2-40B4-BE49-F238E27FC236}">
                <a16:creationId xmlns:a16="http://schemas.microsoft.com/office/drawing/2014/main" id="{1F7D6A86-E58D-A35C-EFBB-253958E2BA8A}"/>
              </a:ext>
            </a:extLst>
          </p:cNvPr>
          <p:cNvSpPr>
            <a:spLocks noChangeShapeType="1"/>
          </p:cNvSpPr>
          <p:nvPr/>
        </p:nvSpPr>
        <p:spPr bwMode="auto">
          <a:xfrm flipH="1" flipV="1">
            <a:off x="5412606" y="1101032"/>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Gotham Book"/>
            </a:endParaRPr>
          </a:p>
        </p:txBody>
      </p:sp>
      <p:sp>
        <p:nvSpPr>
          <p:cNvPr id="8" name="Line 8">
            <a:extLst>
              <a:ext uri="{FF2B5EF4-FFF2-40B4-BE49-F238E27FC236}">
                <a16:creationId xmlns:a16="http://schemas.microsoft.com/office/drawing/2014/main" id="{92478C3A-BEC8-B780-B4CF-79753DC2A8F7}"/>
              </a:ext>
            </a:extLst>
          </p:cNvPr>
          <p:cNvSpPr>
            <a:spLocks noChangeShapeType="1"/>
          </p:cNvSpPr>
          <p:nvPr/>
        </p:nvSpPr>
        <p:spPr bwMode="auto">
          <a:xfrm flipV="1">
            <a:off x="6640177" y="1776795"/>
            <a:ext cx="513873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4" tIns="18082" rIns="36164" bIns="18082"/>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Gotham Book"/>
            </a:endParaRPr>
          </a:p>
        </p:txBody>
      </p:sp>
      <p:sp>
        <p:nvSpPr>
          <p:cNvPr id="18" name="Slide Number Placeholder 10">
            <a:extLst>
              <a:ext uri="{FF2B5EF4-FFF2-40B4-BE49-F238E27FC236}">
                <a16:creationId xmlns:a16="http://schemas.microsoft.com/office/drawing/2014/main" id="{FD15124C-3411-0C2B-7202-31878C222706}"/>
              </a:ext>
            </a:extLst>
          </p:cNvPr>
          <p:cNvSpPr txBox="1">
            <a:spLocks/>
          </p:cNvSpPr>
          <p:nvPr/>
        </p:nvSpPr>
        <p:spPr>
          <a:xfrm>
            <a:off x="11256775" y="6291796"/>
            <a:ext cx="735841" cy="365125"/>
          </a:xfrm>
          <a:prstGeom prst="rect">
            <a:avLst/>
          </a:prstGeom>
        </p:spPr>
        <p:txBody>
          <a:bodyPr vert="horz"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defRPr/>
            </a:pPr>
            <a:fld id="{D8DA9DAA-006C-4F4B-980E-E3DF019B24E2}" type="slidenum">
              <a:rPr lang="en-US" sz="1600" smtClean="0">
                <a:solidFill>
                  <a:srgbClr val="002060"/>
                </a:solidFill>
                <a:latin typeface="Arial Black" panose="020B0A04020102020204" pitchFamily="34" charset="0"/>
              </a:rPr>
              <a:pPr algn="r">
                <a:spcAft>
                  <a:spcPts val="600"/>
                </a:spcAft>
                <a:defRPr/>
              </a:pPr>
              <a:t>20</a:t>
            </a:fld>
            <a:endParaRPr lang="en-US" sz="1600">
              <a:solidFill>
                <a:srgbClr val="002060"/>
              </a:solidFill>
              <a:latin typeface="Arial Black" panose="020B0A04020102020204" pitchFamily="34" charset="0"/>
            </a:endParaRPr>
          </a:p>
        </p:txBody>
      </p:sp>
      <p:sp>
        <p:nvSpPr>
          <p:cNvPr id="4" name="Rectangle 3">
            <a:extLst>
              <a:ext uri="{FF2B5EF4-FFF2-40B4-BE49-F238E27FC236}">
                <a16:creationId xmlns:a16="http://schemas.microsoft.com/office/drawing/2014/main" id="{FE6F05ED-19E7-F420-DD67-C487A44B97E1}"/>
              </a:ext>
            </a:extLst>
          </p:cNvPr>
          <p:cNvSpPr/>
          <p:nvPr/>
        </p:nvSpPr>
        <p:spPr>
          <a:xfrm>
            <a:off x="987288" y="1092446"/>
            <a:ext cx="10186892" cy="5620706"/>
          </a:xfrm>
          <a:prstGeom prst="rect">
            <a:avLst/>
          </a:prstGeom>
          <a:noFill/>
          <a:ln w="635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rPr>
              <a:t>7. What did David intuitively realize about the Spirit’s presence?</a:t>
            </a:r>
            <a:endParaRPr kumimoji="0" lang="en-US" sz="28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5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5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5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5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5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5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5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5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rPr>
              <a:t>   </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24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24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9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2400" b="0" i="0" u="none" strike="noStrike" kern="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Calibri" panose="020F0502020204030204" pitchFamily="34" charset="0"/>
              </a:rPr>
              <a:t>   </a:t>
            </a:r>
            <a:endParaRPr kumimoji="0" lang="en-US" sz="28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28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28B7A6B0-041B-6D51-5AA6-CF2C04A48BF6}"/>
              </a:ext>
            </a:extLst>
          </p:cNvPr>
          <p:cNvSpPr txBox="1">
            <a:spLocks/>
          </p:cNvSpPr>
          <p:nvPr/>
        </p:nvSpPr>
        <p:spPr>
          <a:xfrm>
            <a:off x="5412606" y="238723"/>
            <a:ext cx="6401391" cy="544824"/>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35719" tIns="35719" rIns="35719" bIns="35719" rtlCol="0" anchor="ctr">
            <a:normAutofit fontScale="40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lvl="0" indent="0" algn="ctr" defTabSz="457223" rtl="0" eaLnBrk="1" fontAlgn="auto" latinLnBrk="0" hangingPunct="1">
              <a:lnSpc>
                <a:spcPct val="107000"/>
              </a:lnSpc>
              <a:spcBef>
                <a:spcPts val="0"/>
              </a:spcBef>
              <a:spcAft>
                <a:spcPts val="0"/>
              </a:spcAft>
              <a:buClrTx/>
              <a:buSzTx/>
              <a:buFontTx/>
              <a:buNone/>
              <a:tabLst/>
              <a:defRPr/>
            </a:pPr>
            <a:r>
              <a:rPr kumimoji="0" lang="en-US" sz="54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Calibri" panose="020F0502020204030204" pitchFamily="34" charset="0"/>
                <a:sym typeface="Chalkduster"/>
              </a:rPr>
              <a:t>THE SPIRIT OF THE LORD IS PRESENT EVERYWHERE</a:t>
            </a:r>
          </a:p>
        </p:txBody>
      </p:sp>
      <p:sp>
        <p:nvSpPr>
          <p:cNvPr id="21" name="Rectangle 20">
            <a:extLst>
              <a:ext uri="{FF2B5EF4-FFF2-40B4-BE49-F238E27FC236}">
                <a16:creationId xmlns:a16="http://schemas.microsoft.com/office/drawing/2014/main" id="{0E4FD279-F672-0FE8-0C3F-B3AC733073C0}"/>
              </a:ext>
            </a:extLst>
          </p:cNvPr>
          <p:cNvSpPr/>
          <p:nvPr/>
        </p:nvSpPr>
        <p:spPr>
          <a:xfrm>
            <a:off x="1475348" y="1600505"/>
            <a:ext cx="9421252" cy="1065676"/>
          </a:xfrm>
          <a:prstGeom prst="rect">
            <a:avLst/>
          </a:prstGeom>
          <a:solidFill>
            <a:srgbClr val="002060"/>
          </a:solidFill>
          <a:ln w="127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lvl="0">
              <a:lnSpc>
                <a:spcPct val="107000"/>
              </a:lnSpc>
              <a:defRPr/>
            </a:pPr>
            <a:r>
              <a:rPr lang="en-US" sz="2000" b="1" dirty="0">
                <a:solidFill>
                  <a:prstClr val="white"/>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psalmist recognized that the Spirit of God was not bound by space and time. At any given moment, the Spirit knew immediately where the psalmist was and what he was doing (v. 7).</a:t>
            </a:r>
          </a:p>
        </p:txBody>
      </p:sp>
      <p:sp>
        <p:nvSpPr>
          <p:cNvPr id="5" name="Title 2">
            <a:extLst>
              <a:ext uri="{FF2B5EF4-FFF2-40B4-BE49-F238E27FC236}">
                <a16:creationId xmlns:a16="http://schemas.microsoft.com/office/drawing/2014/main" id="{1DCA8EFF-8DEA-8F38-A6A6-5B2B41029299}"/>
              </a:ext>
            </a:extLst>
          </p:cNvPr>
          <p:cNvSpPr txBox="1">
            <a:spLocks/>
          </p:cNvSpPr>
          <p:nvPr/>
        </p:nvSpPr>
        <p:spPr>
          <a:xfrm rot="16200000">
            <a:off x="-921517" y="2742765"/>
            <a:ext cx="2651760" cy="45720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50800" tIns="50800" rIns="50800" bIns="50800"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lvl="0" indent="0" algn="l" defTabSz="457223"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mn-ea"/>
                <a:cs typeface="+mn-cs"/>
                <a:sym typeface="Chalkduster"/>
              </a:rPr>
              <a:t>QUESTION &amp; ANSWER</a:t>
            </a:r>
            <a:endParaRPr kumimoji="0" lang="en-US" sz="16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mn-ea"/>
              <a:cs typeface="+mn-cs"/>
              <a:sym typeface="Chalkduster"/>
            </a:endParaRPr>
          </a:p>
        </p:txBody>
      </p:sp>
      <p:sp>
        <p:nvSpPr>
          <p:cNvPr id="12" name="Rectangle 11">
            <a:extLst>
              <a:ext uri="{FF2B5EF4-FFF2-40B4-BE49-F238E27FC236}">
                <a16:creationId xmlns:a16="http://schemas.microsoft.com/office/drawing/2014/main" id="{9898B08E-4BB9-C67A-D85D-1C913F726DDB}"/>
              </a:ext>
            </a:extLst>
          </p:cNvPr>
          <p:cNvSpPr/>
          <p:nvPr/>
        </p:nvSpPr>
        <p:spPr>
          <a:xfrm>
            <a:off x="1370108" y="3447046"/>
            <a:ext cx="9421252" cy="1065676"/>
          </a:xfrm>
          <a:prstGeom prst="rect">
            <a:avLst/>
          </a:prstGeom>
          <a:solidFill>
            <a:srgbClr val="002060"/>
          </a:solidFill>
          <a:ln w="127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lvl="0">
              <a:lnSpc>
                <a:spcPct val="107000"/>
              </a:lnSpc>
              <a:defRPr/>
            </a:pPr>
            <a:r>
              <a:rPr lang="en-US" sz="2000" b="1" dirty="0">
                <a:solidFill>
                  <a:prstClr val="white"/>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There was no place on earth or in the heavens where the psalmist could hide from God’s Spirit. Even the farthest reaches of the universe could not conceal his presence from the Spirit (vv. 8–10).</a:t>
            </a:r>
            <a:endParaRPr kumimoji="0" 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p:txBody>
      </p:sp>
      <p:sp>
        <p:nvSpPr>
          <p:cNvPr id="14" name="Footer Placeholder 9">
            <a:extLst>
              <a:ext uri="{FF2B5EF4-FFF2-40B4-BE49-F238E27FC236}">
                <a16:creationId xmlns:a16="http://schemas.microsoft.com/office/drawing/2014/main" id="{10E10C29-1188-9DBD-1C8A-C13D29A4BF97}"/>
              </a:ext>
            </a:extLst>
          </p:cNvPr>
          <p:cNvSpPr txBox="1">
            <a:spLocks/>
          </p:cNvSpPr>
          <p:nvPr/>
        </p:nvSpPr>
        <p:spPr>
          <a:xfrm>
            <a:off x="175762" y="225019"/>
            <a:ext cx="4798809" cy="572233"/>
          </a:xfrm>
          <a:prstGeom prst="rect">
            <a:avLst/>
          </a:prstGeom>
          <a:solidFill>
            <a:srgbClr val="002060"/>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3600" b="1" i="0" u="none" strike="noStrike" kern="1200" cap="small"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mn-ea"/>
                <a:cs typeface="+mn-cs"/>
              </a:rPr>
              <a:t>God’s Promised Presence</a:t>
            </a:r>
          </a:p>
        </p:txBody>
      </p:sp>
      <p:sp>
        <p:nvSpPr>
          <p:cNvPr id="15" name="TextBox 14">
            <a:extLst>
              <a:ext uri="{FF2B5EF4-FFF2-40B4-BE49-F238E27FC236}">
                <a16:creationId xmlns:a16="http://schemas.microsoft.com/office/drawing/2014/main" id="{7B43ECDC-F81E-DBFE-1AC2-75725D41315F}"/>
              </a:ext>
            </a:extLst>
          </p:cNvPr>
          <p:cNvSpPr txBox="1"/>
          <p:nvPr/>
        </p:nvSpPr>
        <p:spPr>
          <a:xfrm>
            <a:off x="987288" y="2812245"/>
            <a:ext cx="10269488" cy="470000"/>
          </a:xfrm>
          <a:prstGeom prst="rect">
            <a:avLst/>
          </a:prstGeom>
          <a:noFill/>
        </p:spPr>
        <p:txBody>
          <a:bodyPr wrap="square">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mn-ea"/>
                <a:cs typeface="Times New Roman" panose="02020603050405020304" pitchFamily="18" charset="0"/>
              </a:rPr>
              <a:t>8. Where could David go to get away from the Spirit’s presence?</a:t>
            </a:r>
          </a:p>
        </p:txBody>
      </p:sp>
      <p:sp>
        <p:nvSpPr>
          <p:cNvPr id="16" name="Rectangle 15">
            <a:extLst>
              <a:ext uri="{FF2B5EF4-FFF2-40B4-BE49-F238E27FC236}">
                <a16:creationId xmlns:a16="http://schemas.microsoft.com/office/drawing/2014/main" id="{3EE95888-51DC-6067-B172-47F57929D0E3}"/>
              </a:ext>
            </a:extLst>
          </p:cNvPr>
          <p:cNvSpPr/>
          <p:nvPr/>
        </p:nvSpPr>
        <p:spPr>
          <a:xfrm>
            <a:off x="1370108" y="5238391"/>
            <a:ext cx="9421252" cy="1065676"/>
          </a:xfrm>
          <a:prstGeom prst="rect">
            <a:avLst/>
          </a:prstGeom>
          <a:solidFill>
            <a:srgbClr val="002060"/>
          </a:solidFill>
          <a:ln w="127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lvl="0">
              <a:lnSpc>
                <a:spcPct val="107000"/>
              </a:lnSpc>
              <a:defRPr/>
            </a:pPr>
            <a:r>
              <a:rPr lang="en-US" sz="2000" b="1" dirty="0">
                <a:solidFill>
                  <a:prstClr val="white"/>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psalmist discerned that he was never alone because of the Spirit’s presence. The Spirit would always be there to protect and provide for him, as well as “guide” (v. 10), uphold, and help him.</a:t>
            </a:r>
            <a:endParaRPr kumimoji="0" 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p:txBody>
      </p:sp>
      <p:sp>
        <p:nvSpPr>
          <p:cNvPr id="19" name="TextBox 18">
            <a:extLst>
              <a:ext uri="{FF2B5EF4-FFF2-40B4-BE49-F238E27FC236}">
                <a16:creationId xmlns:a16="http://schemas.microsoft.com/office/drawing/2014/main" id="{F6ED6436-2026-127F-A89D-26E54FB8F64E}"/>
              </a:ext>
            </a:extLst>
          </p:cNvPr>
          <p:cNvSpPr txBox="1"/>
          <p:nvPr/>
        </p:nvSpPr>
        <p:spPr>
          <a:xfrm>
            <a:off x="987288" y="4625081"/>
            <a:ext cx="11174179" cy="470000"/>
          </a:xfrm>
          <a:prstGeom prst="rect">
            <a:avLst/>
          </a:prstGeom>
          <a:noFill/>
        </p:spPr>
        <p:txBody>
          <a:bodyPr wrap="square">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mn-ea"/>
                <a:cs typeface="Times New Roman" panose="02020603050405020304" pitchFamily="18" charset="0"/>
              </a:rPr>
              <a:t>9. What was comforting to David about the Spirit’s all encompassing presence?</a:t>
            </a:r>
          </a:p>
        </p:txBody>
      </p:sp>
    </p:spTree>
    <p:extLst>
      <p:ext uri="{BB962C8B-B14F-4D97-AF65-F5344CB8AC3E}">
        <p14:creationId xmlns:p14="http://schemas.microsoft.com/office/powerpoint/2010/main" val="30754115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10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2" grpId="0" animBg="1"/>
      <p:bldP spid="1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4FF831-D2B5-6D8E-8EB5-298E82C5D287}"/>
            </a:ext>
          </a:extLst>
        </p:cNvPr>
        <p:cNvGrpSpPr/>
        <p:nvPr/>
      </p:nvGrpSpPr>
      <p:grpSpPr>
        <a:xfrm>
          <a:off x="0" y="0"/>
          <a:ext cx="0" cy="0"/>
          <a:chOff x="0" y="0"/>
          <a:chExt cx="0" cy="0"/>
        </a:xfrm>
      </p:grpSpPr>
      <p:pic>
        <p:nvPicPr>
          <p:cNvPr id="34" name="Picture Placeholder 5">
            <a:extLst>
              <a:ext uri="{FF2B5EF4-FFF2-40B4-BE49-F238E27FC236}">
                <a16:creationId xmlns:a16="http://schemas.microsoft.com/office/drawing/2014/main" id="{A2186E27-0250-498F-91DB-3F2107E381EB}"/>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6134" b="6134"/>
          <a:stretch/>
        </p:blipFill>
        <p:spPr>
          <a:noFill/>
        </p:spPr>
      </p:pic>
      <p:sp>
        <p:nvSpPr>
          <p:cNvPr id="8" name="Title 1">
            <a:extLst>
              <a:ext uri="{FF2B5EF4-FFF2-40B4-BE49-F238E27FC236}">
                <a16:creationId xmlns:a16="http://schemas.microsoft.com/office/drawing/2014/main" id="{1800CF60-1B96-C1E3-96DA-AB43B476D4F2}"/>
              </a:ext>
            </a:extLst>
          </p:cNvPr>
          <p:cNvSpPr>
            <a:spLocks noGrp="1"/>
          </p:cNvSpPr>
          <p:nvPr>
            <p:ph type="title"/>
          </p:nvPr>
        </p:nvSpPr>
        <p:spPr>
          <a:xfrm>
            <a:off x="6353092" y="1089006"/>
            <a:ext cx="5630006" cy="2259152"/>
          </a:xfrm>
        </p:spPr>
        <p:txBody>
          <a:bodyPr anchor="ctr">
            <a:noAutofit/>
          </a:bodyPr>
          <a:lstStyle/>
          <a:p>
            <a:pPr lvl="1" algn="l" defTabSz="914353">
              <a:spcBef>
                <a:spcPct val="20000"/>
              </a:spcBef>
            </a:pPr>
            <a: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b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br>
            <a: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2000" b="1"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upon</a:t>
            </a:r>
            <a: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thee, and be gracious unto thee:</a:t>
            </a:r>
            <a:b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br>
            <a: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a:t>
            </a:r>
            <a:endParaRPr lang="en-US" sz="1000" dirty="0">
              <a:solidFill>
                <a:schemeClr val="tx1"/>
              </a:solidFill>
            </a:endParaRPr>
          </a:p>
        </p:txBody>
      </p:sp>
      <p:grpSp>
        <p:nvGrpSpPr>
          <p:cNvPr id="9" name="Group 8">
            <a:extLst>
              <a:ext uri="{FF2B5EF4-FFF2-40B4-BE49-F238E27FC236}">
                <a16:creationId xmlns:a16="http://schemas.microsoft.com/office/drawing/2014/main" id="{A46E8781-0B98-C9F7-39BE-A102D3DBD71C}"/>
              </a:ext>
            </a:extLst>
          </p:cNvPr>
          <p:cNvGrpSpPr/>
          <p:nvPr/>
        </p:nvGrpSpPr>
        <p:grpSpPr>
          <a:xfrm>
            <a:off x="7219287" y="5674419"/>
            <a:ext cx="4820026" cy="1036891"/>
            <a:chOff x="6217423" y="5642614"/>
            <a:chExt cx="4820026" cy="1036891"/>
          </a:xfrm>
        </p:grpSpPr>
        <p:grpSp>
          <p:nvGrpSpPr>
            <p:cNvPr id="18" name="Group 17">
              <a:extLst>
                <a:ext uri="{FF2B5EF4-FFF2-40B4-BE49-F238E27FC236}">
                  <a16:creationId xmlns:a16="http://schemas.microsoft.com/office/drawing/2014/main" id="{D5B74D9F-F7B3-A130-5F31-27EB6164479B}"/>
                </a:ext>
              </a:extLst>
            </p:cNvPr>
            <p:cNvGrpSpPr/>
            <p:nvPr/>
          </p:nvGrpSpPr>
          <p:grpSpPr>
            <a:xfrm>
              <a:off x="6872170" y="5642614"/>
              <a:ext cx="3494147" cy="610338"/>
              <a:chOff x="3142974" y="6271325"/>
              <a:chExt cx="6718852" cy="1014475"/>
            </a:xfrm>
          </p:grpSpPr>
          <p:sp>
            <p:nvSpPr>
              <p:cNvPr id="26" name="Rectangle: Rounded Corners 25">
                <a:extLst>
                  <a:ext uri="{FF2B5EF4-FFF2-40B4-BE49-F238E27FC236}">
                    <a16:creationId xmlns:a16="http://schemas.microsoft.com/office/drawing/2014/main" id="{1B98B4DE-31DB-47B2-3322-BF47437EDB17}"/>
                  </a:ext>
                </a:extLst>
              </p:cNvPr>
              <p:cNvSpPr/>
              <p:nvPr/>
            </p:nvSpPr>
            <p:spPr>
              <a:xfrm>
                <a:off x="3142974" y="6343198"/>
                <a:ext cx="6718852" cy="870737"/>
              </a:xfrm>
              <a:prstGeom prst="roundRect">
                <a:avLst/>
              </a:prstGeom>
              <a:blipFill rotWithShape="1">
                <a:blip r:embed="rId4" cstate="print">
                  <a:extLst>
                    <a:ext uri="{28A0092B-C50C-407E-A947-70E740481C1C}">
                      <a14:useLocalDpi xmlns:a14="http://schemas.microsoft.com/office/drawing/2010/main" val="0"/>
                    </a:ext>
                  </a:extLst>
                </a:blip>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l" defTabSz="32144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a:ln>
                    <a:noFill/>
                  </a:ln>
                  <a:solidFill>
                    <a:prstClr val="black"/>
                  </a:solidFill>
                  <a:effectLst>
                    <a:outerShdw blurRad="63500" dist="25400" dir="2700000" rotWithShape="0">
                      <a:srgbClr val="000000">
                        <a:alpha val="70000"/>
                      </a:srgbClr>
                    </a:outerShdw>
                  </a:effectLst>
                  <a:uLnTx/>
                  <a:uFillTx/>
                  <a:latin typeface="Aptos" panose="02110004020202020204"/>
                  <a:ea typeface="+mn-ea"/>
                  <a:cs typeface="+mn-cs"/>
                </a:endParaRPr>
              </a:p>
            </p:txBody>
          </p:sp>
          <p:grpSp>
            <p:nvGrpSpPr>
              <p:cNvPr id="27" name="Group 13">
                <a:extLst>
                  <a:ext uri="{FF2B5EF4-FFF2-40B4-BE49-F238E27FC236}">
                    <a16:creationId xmlns:a16="http://schemas.microsoft.com/office/drawing/2014/main" id="{E366FA81-083E-52F0-6AF7-7B60EE419B4E}"/>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8" name="Picture 27" descr="A picture containing drawing, room&#10;&#10;Description automatically generated">
                  <a:extLst>
                    <a:ext uri="{FF2B5EF4-FFF2-40B4-BE49-F238E27FC236}">
                      <a16:creationId xmlns:a16="http://schemas.microsoft.com/office/drawing/2014/main" id="{7734FF43-FC31-DE1D-56EB-C77E87FC444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9" name="Picture 28" descr="A close up of a logo&#10;&#10;Description automatically generated">
                  <a:extLst>
                    <a:ext uri="{FF2B5EF4-FFF2-40B4-BE49-F238E27FC236}">
                      <a16:creationId xmlns:a16="http://schemas.microsoft.com/office/drawing/2014/main" id="{843C3AD9-BCE8-2550-39D9-63A23125E82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30" name="Picture 29">
                  <a:extLst>
                    <a:ext uri="{FF2B5EF4-FFF2-40B4-BE49-F238E27FC236}">
                      <a16:creationId xmlns:a16="http://schemas.microsoft.com/office/drawing/2014/main" id="{C13B6A5D-1814-B5A6-2AA5-F220C5D06630}"/>
                    </a:ext>
                  </a:extLst>
                </p:cNvPr>
                <p:cNvPicPr>
                  <a:picLocks noChangeAspect="1"/>
                </p:cNvPicPr>
                <p:nvPr/>
              </p:nvPicPr>
              <p:blipFill>
                <a:blip r:embed="rId7" cstate="print"/>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20" name="Rectangle 19">
              <a:extLst>
                <a:ext uri="{FF2B5EF4-FFF2-40B4-BE49-F238E27FC236}">
                  <a16:creationId xmlns:a16="http://schemas.microsoft.com/office/drawing/2014/main" id="{0D907C40-BDD5-88B5-1609-93B127251101}"/>
                </a:ext>
              </a:extLst>
            </p:cNvPr>
            <p:cNvSpPr/>
            <p:nvPr/>
          </p:nvSpPr>
          <p:spPr>
            <a:xfrm>
              <a:off x="6217423" y="6368364"/>
              <a:ext cx="4820026" cy="311141"/>
            </a:xfrm>
            <a:prstGeom prst="rect">
              <a:avLst/>
            </a:prstGeom>
            <a:solidFill>
              <a:srgbClr val="002060"/>
            </a:solidFill>
          </p:spPr>
          <p:txBody>
            <a:bodyPr wrap="square" lIns="64291" tIns="32146" rIns="64291" bIns="32146">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prstClr val="white"/>
                  </a:solidFill>
                  <a:effectLst/>
                  <a:uLnTx/>
                  <a:uFillTx/>
                  <a:latin typeface="Gotham Book"/>
                  <a:ea typeface="+mn-ea"/>
                  <a:cs typeface="Lucida Sans Unicode" panose="020B0602030504020204" pitchFamily="34" charset="0"/>
                </a:rPr>
                <a:t>Material adapted by Stanford W. Bowman Jr. from Echoes® Adult and Bible-in-Life® Adult Fall 2024 quarter with permission, © David C Cook, https://davidccook.org. May not be further reproduced. All rights reserved.</a:t>
              </a:r>
            </a:p>
          </p:txBody>
        </p:sp>
      </p:grpSp>
      <p:sp>
        <p:nvSpPr>
          <p:cNvPr id="10" name="TextBox 9">
            <a:extLst>
              <a:ext uri="{FF2B5EF4-FFF2-40B4-BE49-F238E27FC236}">
                <a16:creationId xmlns:a16="http://schemas.microsoft.com/office/drawing/2014/main" id="{B4D45A4B-721B-5412-90AE-9A6E8CF341B2}"/>
              </a:ext>
            </a:extLst>
          </p:cNvPr>
          <p:cNvSpPr txBox="1"/>
          <p:nvPr/>
        </p:nvSpPr>
        <p:spPr>
          <a:xfrm>
            <a:off x="9379185" y="3104317"/>
            <a:ext cx="2580828"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a:ln w="0"/>
                <a:solidFill>
                  <a:prstClr val="black"/>
                </a:solidFill>
                <a:effectLst>
                  <a:outerShdw blurRad="38100" dist="19050" dir="2700000" algn="tl" rotWithShape="0">
                    <a:prstClr val="black">
                      <a:alpha val="40000"/>
                    </a:prstClr>
                  </a:outerShdw>
                </a:effectLst>
                <a:uLnTx/>
                <a:uFillTx/>
                <a:latin typeface="Arial Black" panose="020B0A04020102020204" pitchFamily="34" charset="0"/>
                <a:ea typeface="+mn-ea"/>
                <a:cs typeface="+mn-cs"/>
              </a:rPr>
              <a:t>- Numbers 6:24-26, </a:t>
            </a:r>
            <a:br>
              <a:rPr kumimoji="0" lang="en-US" sz="1800" b="0" i="1" u="none" strike="noStrike" kern="1200" cap="none" spc="0" normalizeH="0" baseline="0" noProof="0">
                <a:ln w="0"/>
                <a:solidFill>
                  <a:prstClr val="black"/>
                </a:solidFill>
                <a:effectLst>
                  <a:outerShdw blurRad="38100" dist="19050" dir="2700000" algn="tl" rotWithShape="0">
                    <a:prstClr val="black">
                      <a:alpha val="40000"/>
                    </a:prstClr>
                  </a:outerShdw>
                </a:effectLst>
                <a:uLnTx/>
                <a:uFillTx/>
                <a:latin typeface="Arial Black" panose="020B0A04020102020204" pitchFamily="34" charset="0"/>
                <a:ea typeface="+mn-ea"/>
                <a:cs typeface="+mn-cs"/>
              </a:rPr>
            </a:br>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9687142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C2181D-911C-1343-7267-E35AC86CCA0E}"/>
              </a:ext>
            </a:extLst>
          </p:cNvPr>
          <p:cNvSpPr>
            <a:spLocks noGrp="1"/>
          </p:cNvSpPr>
          <p:nvPr>
            <p:ph type="title"/>
          </p:nvPr>
        </p:nvSpPr>
        <p:spPr>
          <a:xfrm rot="17241138">
            <a:off x="1859465" y="2633557"/>
            <a:ext cx="3200400" cy="752586"/>
          </a:xfrm>
          <a:noFill/>
        </p:spPr>
        <p:txBody>
          <a:bodyPr>
            <a:noAutofit/>
          </a:bodyPr>
          <a:lstStyle/>
          <a:p>
            <a:r>
              <a:rPr lang="en-US" dirty="0">
                <a:solidFill>
                  <a:schemeClr val="bg1"/>
                </a:solidFill>
                <a:latin typeface="Arial Black" panose="020B0A04020102020204" pitchFamily="34" charset="0"/>
              </a:rPr>
              <a:t>AGENDA</a:t>
            </a:r>
          </a:p>
        </p:txBody>
      </p:sp>
      <p:sp>
        <p:nvSpPr>
          <p:cNvPr id="3" name="Content Placeholder 2">
            <a:extLst>
              <a:ext uri="{FF2B5EF4-FFF2-40B4-BE49-F238E27FC236}">
                <a16:creationId xmlns:a16="http://schemas.microsoft.com/office/drawing/2014/main" id="{9BEA8735-F1DC-1DE6-0A38-429B2F660F8A}"/>
              </a:ext>
            </a:extLst>
          </p:cNvPr>
          <p:cNvSpPr>
            <a:spLocks noGrp="1"/>
          </p:cNvSpPr>
          <p:nvPr>
            <p:ph idx="1"/>
          </p:nvPr>
        </p:nvSpPr>
        <p:spPr>
          <a:xfrm>
            <a:off x="4038600" y="509286"/>
            <a:ext cx="5313744" cy="5617194"/>
          </a:xfrm>
          <a:noFill/>
        </p:spPr>
        <p:txBody>
          <a:bodyPr anchor="ctr">
            <a:normAutofit/>
          </a:bodyPr>
          <a:lstStyle/>
          <a:p>
            <a:pPr marL="892957" marR="0" lvl="2" indent="-342900" algn="l" defTabSz="914400" rtl="0" eaLnBrk="1" fontAlgn="auto" latinLnBrk="0" hangingPunct="0">
              <a:lnSpc>
                <a:spcPct val="90000"/>
              </a:lnSpc>
              <a:spcBef>
                <a:spcPts val="1200"/>
              </a:spcBef>
              <a:spcAft>
                <a:spcPts val="0"/>
              </a:spcAft>
              <a:buClrTx/>
              <a:buSzTx/>
              <a:buFont typeface="Wingdings" panose="05000000000000000000" pitchFamily="2" charset="2"/>
              <a:buChar char="q"/>
              <a:tabLst>
                <a:tab pos="642915" algn="l"/>
              </a:tabLst>
              <a:defRPr/>
            </a:pPr>
            <a:r>
              <a:rPr kumimoji="0" lang="en-US" sz="2400" b="1" i="0" u="none" strike="noStrike" kern="1200" cap="small" spc="50" normalizeH="0" baseline="0" noProof="0" dirty="0">
                <a:ln w="0"/>
                <a:solidFill>
                  <a:srgbClr val="002060"/>
                </a:solidFill>
                <a:effectLst>
                  <a:outerShdw blurRad="38100" dist="38100" dir="2700000" algn="tl">
                    <a:srgbClr val="000000">
                      <a:alpha val="43137"/>
                    </a:srgbClr>
                  </a:outerShdw>
                </a:effectLst>
                <a:uLnTx/>
                <a:uFillTx/>
                <a:latin typeface="Gotham Medium" panose="02000604030000020004"/>
                <a:ea typeface="Times New Roman" panose="02020603050405020304" pitchFamily="18" charset="0"/>
                <a:cs typeface="Times New Roman" panose="02020603050405020304" pitchFamily="18" charset="0"/>
              </a:rPr>
              <a:t>Review</a:t>
            </a:r>
            <a:endParaRPr kumimoji="0" lang="en-US" sz="2400" b="1" i="0" u="none" strike="noStrike" kern="1200" cap="small" spc="50" normalizeH="0" baseline="0" noProof="0" dirty="0">
              <a:ln w="0"/>
              <a:solidFill>
                <a:srgbClr val="002060"/>
              </a:solidFill>
              <a:effectLst>
                <a:outerShdw blurRad="38100" dist="38100" dir="2700000" algn="tl">
                  <a:srgbClr val="000000">
                    <a:alpha val="43137"/>
                  </a:srgbClr>
                </a:outerShdw>
              </a:effectLst>
              <a:uLnTx/>
              <a:uFillTx/>
              <a:latin typeface="Gotham Medium" panose="02000604030000020004"/>
              <a:ea typeface="Times New Roman" panose="02020603050405020304" pitchFamily="18" charset="0"/>
              <a:cs typeface="+mn-cs"/>
            </a:endParaRPr>
          </a:p>
          <a:p>
            <a:pPr marL="892957" marR="0" lvl="2" indent="-342900" algn="l" defTabSz="914400" rtl="0" eaLnBrk="1" fontAlgn="auto" latinLnBrk="0" hangingPunct="0">
              <a:lnSpc>
                <a:spcPct val="90000"/>
              </a:lnSpc>
              <a:spcBef>
                <a:spcPts val="1200"/>
              </a:spcBef>
              <a:spcAft>
                <a:spcPts val="0"/>
              </a:spcAft>
              <a:buClrTx/>
              <a:buSzTx/>
              <a:buFont typeface="Wingdings" panose="05000000000000000000" pitchFamily="2" charset="2"/>
              <a:buChar char="q"/>
              <a:tabLst>
                <a:tab pos="642915" algn="l"/>
              </a:tabLst>
              <a:defRPr/>
            </a:pPr>
            <a:r>
              <a:rPr kumimoji="0" lang="en-US" sz="2400" b="1" i="0" u="none" strike="noStrike" kern="1200" cap="small" spc="50" normalizeH="0" baseline="0" noProof="0" dirty="0">
                <a:ln w="0"/>
                <a:solidFill>
                  <a:srgbClr val="002060"/>
                </a:solidFill>
                <a:effectLst>
                  <a:outerShdw blurRad="38100" dist="38100" dir="2700000" algn="tl">
                    <a:srgbClr val="000000">
                      <a:alpha val="43137"/>
                    </a:srgbClr>
                  </a:outerShdw>
                </a:effectLst>
                <a:uLnTx/>
                <a:uFillTx/>
                <a:latin typeface="Gotham Medium" panose="02000604030000020004"/>
                <a:ea typeface="Times New Roman" panose="02020603050405020304" pitchFamily="18" charset="0"/>
                <a:cs typeface="Times New Roman" panose="02020603050405020304" pitchFamily="18" charset="0"/>
              </a:rPr>
              <a:t>Introduction</a:t>
            </a:r>
            <a:endParaRPr kumimoji="0" lang="en-US" sz="2400" b="1" i="0" u="none" strike="noStrike" kern="1200" cap="small" spc="50" normalizeH="0" baseline="0" noProof="0" dirty="0">
              <a:ln w="0"/>
              <a:solidFill>
                <a:srgbClr val="002060"/>
              </a:solidFill>
              <a:effectLst>
                <a:outerShdw blurRad="38100" dist="38100" dir="2700000" algn="tl">
                  <a:srgbClr val="000000">
                    <a:alpha val="43137"/>
                  </a:srgbClr>
                </a:outerShdw>
              </a:effectLst>
              <a:uLnTx/>
              <a:uFillTx/>
              <a:latin typeface="Gotham Medium" panose="02000604030000020004"/>
              <a:ea typeface="Times New Roman" panose="02020603050405020304" pitchFamily="18" charset="0"/>
              <a:cs typeface="+mn-cs"/>
            </a:endParaRPr>
          </a:p>
          <a:p>
            <a:pPr marL="892957" marR="0" lvl="2" indent="-342900" algn="l" defTabSz="914400" rtl="0" eaLnBrk="1" fontAlgn="auto" latinLnBrk="0" hangingPunct="0">
              <a:lnSpc>
                <a:spcPct val="90000"/>
              </a:lnSpc>
              <a:spcBef>
                <a:spcPts val="1200"/>
              </a:spcBef>
              <a:spcAft>
                <a:spcPts val="0"/>
              </a:spcAft>
              <a:buClrTx/>
              <a:buSzTx/>
              <a:buFont typeface="Wingdings" panose="05000000000000000000" pitchFamily="2" charset="2"/>
              <a:buChar char="q"/>
              <a:tabLst>
                <a:tab pos="642915" algn="l"/>
              </a:tabLst>
              <a:defRPr/>
            </a:pPr>
            <a:r>
              <a:rPr kumimoji="0" lang="en-US" sz="2400" b="1" i="0" u="none" strike="noStrike" kern="1200" cap="small" spc="50" normalizeH="0" baseline="0" noProof="0" dirty="0">
                <a:ln w="0"/>
                <a:solidFill>
                  <a:srgbClr val="002060"/>
                </a:solidFill>
                <a:effectLst>
                  <a:outerShdw blurRad="38100" dist="38100" dir="2700000" algn="tl">
                    <a:srgbClr val="000000">
                      <a:alpha val="43137"/>
                    </a:srgbClr>
                  </a:outerShdw>
                </a:effectLst>
                <a:uLnTx/>
                <a:uFillTx/>
                <a:latin typeface="Gotham Medium" panose="02000604030000020004"/>
                <a:ea typeface="Times New Roman" panose="02020603050405020304" pitchFamily="18" charset="0"/>
                <a:cs typeface="Times New Roman" panose="02020603050405020304" pitchFamily="18" charset="0"/>
              </a:rPr>
              <a:t>Lesson Context</a:t>
            </a:r>
            <a:endParaRPr kumimoji="0" lang="en-US" sz="2400" b="1" i="0" u="none" strike="noStrike" kern="1200" cap="small" spc="50" normalizeH="0" baseline="0" noProof="0" dirty="0">
              <a:ln w="0"/>
              <a:solidFill>
                <a:srgbClr val="002060"/>
              </a:solidFill>
              <a:effectLst>
                <a:outerShdw blurRad="38100" dist="38100" dir="2700000" algn="tl">
                  <a:srgbClr val="000000">
                    <a:alpha val="43137"/>
                  </a:srgbClr>
                </a:outerShdw>
              </a:effectLst>
              <a:uLnTx/>
              <a:uFillTx/>
              <a:latin typeface="Gotham Medium" panose="02000604030000020004"/>
              <a:ea typeface="Times New Roman" panose="02020603050405020304" pitchFamily="18" charset="0"/>
              <a:cs typeface="+mn-cs"/>
            </a:endParaRPr>
          </a:p>
          <a:p>
            <a:pPr marL="892957" marR="0" lvl="2" indent="-342900" algn="l" defTabSz="914400" rtl="0" eaLnBrk="1" fontAlgn="auto" latinLnBrk="0" hangingPunct="0">
              <a:lnSpc>
                <a:spcPct val="90000"/>
              </a:lnSpc>
              <a:spcBef>
                <a:spcPts val="1200"/>
              </a:spcBef>
              <a:spcAft>
                <a:spcPts val="0"/>
              </a:spcAft>
              <a:buClrTx/>
              <a:buSzTx/>
              <a:buFont typeface="Wingdings" panose="05000000000000000000" pitchFamily="2" charset="2"/>
              <a:buChar char="q"/>
              <a:tabLst>
                <a:tab pos="642915" algn="l"/>
              </a:tabLst>
              <a:defRPr/>
            </a:pPr>
            <a:r>
              <a:rPr kumimoji="0" lang="en-US" sz="2400" b="1" i="0" u="none" strike="noStrike" kern="1200" cap="small" spc="50" normalizeH="0" baseline="0" noProof="0" dirty="0">
                <a:ln w="0"/>
                <a:solidFill>
                  <a:srgbClr val="002060"/>
                </a:solidFill>
                <a:effectLst>
                  <a:outerShdw blurRad="38100" dist="38100" dir="2700000" algn="tl">
                    <a:srgbClr val="000000">
                      <a:alpha val="43137"/>
                    </a:srgbClr>
                  </a:outerShdw>
                </a:effectLst>
                <a:uLnTx/>
                <a:uFillTx/>
                <a:latin typeface="Gotham Medium" panose="02000604030000020004"/>
                <a:ea typeface="Times New Roman" panose="02020603050405020304" pitchFamily="18" charset="0"/>
                <a:cs typeface="Times New Roman" panose="02020603050405020304" pitchFamily="18" charset="0"/>
              </a:rPr>
              <a:t>Overview</a:t>
            </a:r>
          </a:p>
          <a:p>
            <a:pPr marL="1212997" marR="0" lvl="4" indent="-342900" algn="l" defTabSz="914400" rtl="0" eaLnBrk="1" fontAlgn="auto" latinLnBrk="0" hangingPunct="0">
              <a:lnSpc>
                <a:spcPct val="90000"/>
              </a:lnSpc>
              <a:spcBef>
                <a:spcPts val="1200"/>
              </a:spcBef>
              <a:spcAft>
                <a:spcPts val="0"/>
              </a:spcAft>
              <a:buClrTx/>
              <a:buSzTx/>
              <a:buFont typeface="Wingdings" panose="05000000000000000000" pitchFamily="2" charset="2"/>
              <a:buChar char="q"/>
              <a:tabLst>
                <a:tab pos="642915" algn="l"/>
              </a:tabLst>
              <a:defRPr/>
            </a:pPr>
            <a:endParaRPr kumimoji="0" lang="en-US" sz="1200" b="1" i="0" u="none" strike="noStrike" kern="1200" cap="small" spc="50" normalizeH="0" baseline="0" noProof="0" dirty="0">
              <a:ln w="0"/>
              <a:solidFill>
                <a:srgbClr val="002060"/>
              </a:solidFill>
              <a:effectLst>
                <a:outerShdw blurRad="38100" dist="38100" dir="2700000" algn="tl">
                  <a:srgbClr val="000000">
                    <a:alpha val="43137"/>
                  </a:srgbClr>
                </a:outerShdw>
              </a:effectLst>
              <a:uLnTx/>
              <a:uFillTx/>
              <a:latin typeface="Gotham Medium" panose="02000604030000020004"/>
              <a:ea typeface="+mn-ea"/>
              <a:cs typeface="Times New Roman" panose="02020603050405020304" pitchFamily="18" charset="0"/>
            </a:endParaRPr>
          </a:p>
          <a:p>
            <a:pPr marL="1212997" marR="0" lvl="4" indent="-342900" algn="l" defTabSz="914400" rtl="0" eaLnBrk="1" fontAlgn="auto" latinLnBrk="0" hangingPunct="0">
              <a:lnSpc>
                <a:spcPct val="90000"/>
              </a:lnSpc>
              <a:spcBef>
                <a:spcPts val="1200"/>
              </a:spcBef>
              <a:spcAft>
                <a:spcPts val="0"/>
              </a:spcAft>
              <a:buClrTx/>
              <a:buSzTx/>
              <a:buFont typeface="Wingdings" panose="05000000000000000000" pitchFamily="2" charset="2"/>
              <a:buChar char="q"/>
              <a:tabLst>
                <a:tab pos="642915" algn="l"/>
              </a:tabLst>
              <a:defRPr/>
            </a:pPr>
            <a:r>
              <a:rPr kumimoji="0" lang="en-US" sz="1800" b="1" i="0" u="none" strike="noStrike" kern="1200" cap="small" spc="50" normalizeH="0" baseline="0" noProof="0" dirty="0">
                <a:ln w="0"/>
                <a:solidFill>
                  <a:srgbClr val="002060"/>
                </a:solidFill>
                <a:effectLst>
                  <a:outerShdw blurRad="38100" dist="38100" dir="2700000" algn="tl">
                    <a:srgbClr val="000000">
                      <a:alpha val="43137"/>
                    </a:srgbClr>
                  </a:outerShdw>
                </a:effectLst>
                <a:uLnTx/>
                <a:uFillTx/>
                <a:latin typeface="Gotham Medium" panose="02000604030000020004"/>
                <a:ea typeface="+mn-ea"/>
                <a:cs typeface="Times New Roman" panose="02020603050405020304" pitchFamily="18" charset="0"/>
              </a:rPr>
              <a:t>The Lord Knows Everything about Us - Psalm 139:1–6 KJV</a:t>
            </a:r>
          </a:p>
          <a:p>
            <a:pPr marL="1212997" marR="0" lvl="4" indent="-342900" algn="l" defTabSz="914400" rtl="0" eaLnBrk="1" fontAlgn="auto" latinLnBrk="0" hangingPunct="0">
              <a:lnSpc>
                <a:spcPct val="90000"/>
              </a:lnSpc>
              <a:spcBef>
                <a:spcPts val="1200"/>
              </a:spcBef>
              <a:spcAft>
                <a:spcPts val="0"/>
              </a:spcAft>
              <a:buClrTx/>
              <a:buSzTx/>
              <a:buFont typeface="Wingdings" panose="05000000000000000000" pitchFamily="2" charset="2"/>
              <a:buChar char="q"/>
              <a:tabLst>
                <a:tab pos="642915" algn="l"/>
              </a:tabLst>
              <a:defRPr/>
            </a:pPr>
            <a:r>
              <a:rPr kumimoji="0" lang="en-US" sz="1800" b="1" i="0" u="none" strike="noStrike" kern="1200" cap="small" spc="50" normalizeH="0" baseline="0" noProof="0" dirty="0">
                <a:ln w="0"/>
                <a:solidFill>
                  <a:srgbClr val="002060"/>
                </a:solidFill>
                <a:effectLst>
                  <a:outerShdw blurRad="38100" dist="38100" dir="2700000" algn="tl">
                    <a:srgbClr val="000000">
                      <a:alpha val="43137"/>
                    </a:srgbClr>
                  </a:outerShdw>
                </a:effectLst>
                <a:uLnTx/>
                <a:uFillTx/>
                <a:latin typeface="Gotham Medium" panose="02000604030000020004"/>
                <a:ea typeface="+mn-ea"/>
                <a:cs typeface="Times New Roman" panose="02020603050405020304" pitchFamily="18" charset="0"/>
              </a:rPr>
              <a:t>The Spirit of the Lord Is Present Everywhere - Psalm 139:7–12 KJV</a:t>
            </a:r>
          </a:p>
          <a:p>
            <a:pPr marL="1212997" marR="0" lvl="4" indent="-342900" algn="l" defTabSz="914400" rtl="0" eaLnBrk="1" fontAlgn="auto" latinLnBrk="0" hangingPunct="0">
              <a:lnSpc>
                <a:spcPct val="90000"/>
              </a:lnSpc>
              <a:spcBef>
                <a:spcPts val="1200"/>
              </a:spcBef>
              <a:spcAft>
                <a:spcPts val="0"/>
              </a:spcAft>
              <a:buClrTx/>
              <a:buSzTx/>
              <a:buFont typeface="Wingdings" panose="05000000000000000000" pitchFamily="2" charset="2"/>
              <a:buChar char="q"/>
              <a:tabLst>
                <a:tab pos="642915" algn="l"/>
              </a:tabLst>
              <a:defRPr/>
            </a:pPr>
            <a:endParaRPr kumimoji="0" lang="en-US" sz="200" b="1" i="0" u="none" strike="noStrike" kern="1200" cap="small" spc="50" normalizeH="0" baseline="0" noProof="0" dirty="0">
              <a:ln w="0"/>
              <a:solidFill>
                <a:srgbClr val="002060"/>
              </a:solidFill>
              <a:effectLst>
                <a:outerShdw blurRad="38100" dist="38100" dir="2700000" algn="tl">
                  <a:srgbClr val="000000">
                    <a:alpha val="43137"/>
                  </a:srgbClr>
                </a:outerShdw>
              </a:effectLst>
              <a:uLnTx/>
              <a:uFillTx/>
              <a:latin typeface="Gotham Medium" panose="02000604030000020004"/>
              <a:ea typeface="+mn-ea"/>
              <a:cs typeface="Times New Roman" panose="02020603050405020304" pitchFamily="18" charset="0"/>
            </a:endParaRPr>
          </a:p>
          <a:p>
            <a:pPr marL="892957" marR="0" lvl="2" indent="-342900" algn="l" defTabSz="914400" rtl="0" eaLnBrk="1" fontAlgn="auto" latinLnBrk="0" hangingPunct="0">
              <a:lnSpc>
                <a:spcPct val="90000"/>
              </a:lnSpc>
              <a:spcBef>
                <a:spcPts val="1200"/>
              </a:spcBef>
              <a:spcAft>
                <a:spcPts val="0"/>
              </a:spcAft>
              <a:buClrTx/>
              <a:buSzTx/>
              <a:buFont typeface="Wingdings" panose="05000000000000000000" pitchFamily="2" charset="2"/>
              <a:buChar char="q"/>
              <a:tabLst>
                <a:tab pos="642915" algn="l"/>
              </a:tabLst>
              <a:defRPr/>
            </a:pPr>
            <a:r>
              <a:rPr kumimoji="0" lang="en-US" sz="2400" b="1" i="0" u="none" strike="noStrike" kern="1200" cap="small" spc="50" normalizeH="0" baseline="0" noProof="0" dirty="0">
                <a:ln w="0"/>
                <a:solidFill>
                  <a:srgbClr val="002060"/>
                </a:solidFill>
                <a:effectLst>
                  <a:outerShdw blurRad="38100" dist="38100" dir="2700000" algn="tl">
                    <a:srgbClr val="000000">
                      <a:alpha val="43137"/>
                    </a:srgbClr>
                  </a:outerShdw>
                </a:effectLst>
                <a:uLnTx/>
                <a:uFillTx/>
                <a:latin typeface="Gotham Medium" panose="02000604030000020004"/>
                <a:ea typeface="+mn-ea"/>
                <a:cs typeface="Times New Roman" panose="02020603050405020304" pitchFamily="18" charset="0"/>
              </a:rPr>
              <a:t>Conclusion </a:t>
            </a:r>
          </a:p>
          <a:p>
            <a:pPr marL="892957" marR="0" lvl="2" indent="-342900" algn="l" defTabSz="914400" rtl="0" eaLnBrk="1" fontAlgn="auto" latinLnBrk="0" hangingPunct="0">
              <a:lnSpc>
                <a:spcPct val="90000"/>
              </a:lnSpc>
              <a:spcBef>
                <a:spcPts val="1200"/>
              </a:spcBef>
              <a:spcAft>
                <a:spcPts val="0"/>
              </a:spcAft>
              <a:buClrTx/>
              <a:buSzTx/>
              <a:buFont typeface="Wingdings" panose="05000000000000000000" pitchFamily="2" charset="2"/>
              <a:buChar char="q"/>
              <a:tabLst>
                <a:tab pos="642915" algn="l"/>
              </a:tabLst>
              <a:defRPr/>
            </a:pPr>
            <a:r>
              <a:rPr kumimoji="0" lang="en-US" sz="2400" b="1" i="0" u="none" strike="noStrike" kern="1200" cap="small" spc="50" normalizeH="0" baseline="0" noProof="0" dirty="0">
                <a:ln w="0"/>
                <a:solidFill>
                  <a:srgbClr val="002060"/>
                </a:solidFill>
                <a:effectLst>
                  <a:outerShdw blurRad="38100" dist="38100" dir="2700000" algn="tl">
                    <a:srgbClr val="000000">
                      <a:alpha val="43137"/>
                    </a:srgbClr>
                  </a:outerShdw>
                </a:effectLst>
                <a:uLnTx/>
                <a:uFillTx/>
                <a:latin typeface="Gotham Medium" panose="02000604030000020004"/>
                <a:ea typeface="Times New Roman" panose="02020603050405020304" pitchFamily="18" charset="0"/>
                <a:cs typeface="Times New Roman" panose="02020603050405020304" pitchFamily="18" charset="0"/>
              </a:rPr>
              <a:t>Question &amp; Answers</a:t>
            </a:r>
          </a:p>
        </p:txBody>
      </p:sp>
      <p:pic>
        <p:nvPicPr>
          <p:cNvPr id="25" name="Picture Placeholder 6">
            <a:extLst>
              <a:ext uri="{FF2B5EF4-FFF2-40B4-BE49-F238E27FC236}">
                <a16:creationId xmlns:a16="http://schemas.microsoft.com/office/drawing/2014/main" id="{086C9520-C924-5732-CC82-F0C4A533D4E2}"/>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30795" r="30795"/>
          <a:stretch/>
        </p:blipFill>
        <p:spPr/>
      </p:pic>
      <p:cxnSp>
        <p:nvCxnSpPr>
          <p:cNvPr id="10" name="Straight Connector 9">
            <a:extLst>
              <a:ext uri="{FF2B5EF4-FFF2-40B4-BE49-F238E27FC236}">
                <a16:creationId xmlns:a16="http://schemas.microsoft.com/office/drawing/2014/main" id="{F42ABA59-DF06-B875-9EA8-20E4472469CA}"/>
              </a:ext>
            </a:extLst>
          </p:cNvPr>
          <p:cNvCxnSpPr>
            <a:cxnSpLocks/>
          </p:cNvCxnSpPr>
          <p:nvPr/>
        </p:nvCxnSpPr>
        <p:spPr>
          <a:xfrm>
            <a:off x="4038600" y="3009851"/>
            <a:ext cx="539496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6EE84952-4BAE-4821-AE75-D55DF66FFB92}"/>
              </a:ext>
            </a:extLst>
          </p:cNvPr>
          <p:cNvCxnSpPr>
            <a:cxnSpLocks/>
          </p:cNvCxnSpPr>
          <p:nvPr/>
        </p:nvCxnSpPr>
        <p:spPr>
          <a:xfrm>
            <a:off x="4038600" y="4610688"/>
            <a:ext cx="539496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5" name="Parallelogram 4">
            <a:extLst>
              <a:ext uri="{FF2B5EF4-FFF2-40B4-BE49-F238E27FC236}">
                <a16:creationId xmlns:a16="http://schemas.microsoft.com/office/drawing/2014/main" id="{D9B0256A-A7BA-C2B9-823F-E464C155C2B1}"/>
              </a:ext>
            </a:extLst>
          </p:cNvPr>
          <p:cNvSpPr/>
          <p:nvPr/>
        </p:nvSpPr>
        <p:spPr>
          <a:xfrm>
            <a:off x="-457200" y="0"/>
            <a:ext cx="5024820" cy="907768"/>
          </a:xfrm>
          <a:prstGeom prst="parallelogram">
            <a:avLst>
              <a:gd name="adj" fmla="val 29514"/>
            </a:avLst>
          </a:prstGeom>
          <a:solidFill>
            <a:srgbClr val="002060"/>
          </a:solidFill>
          <a:ln w="76200">
            <a:solidFill>
              <a:schemeClr val="tx2">
                <a:lumMod val="25000"/>
                <a:lumOff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ooter Placeholder 9">
            <a:extLst>
              <a:ext uri="{FF2B5EF4-FFF2-40B4-BE49-F238E27FC236}">
                <a16:creationId xmlns:a16="http://schemas.microsoft.com/office/drawing/2014/main" id="{5B8B69E0-BCBB-7049-31F3-46E30DD83B1E}"/>
              </a:ext>
            </a:extLst>
          </p:cNvPr>
          <p:cNvSpPr txBox="1">
            <a:spLocks/>
          </p:cNvSpPr>
          <p:nvPr/>
        </p:nvSpPr>
        <p:spPr>
          <a:xfrm>
            <a:off x="292608" y="-22860"/>
            <a:ext cx="4139245" cy="907768"/>
          </a:xfrm>
          <a:prstGeom prst="rect">
            <a:avLst/>
          </a:prstGeom>
          <a:noFill/>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3200" b="1" i="0" u="none" strike="noStrike" kern="1200" cap="small" spc="0" normalizeH="0" baseline="0" noProof="0" dirty="0">
                <a:ln>
                  <a:noFill/>
                </a:ln>
                <a:effectLst>
                  <a:outerShdw blurRad="38100" dist="38100" dir="2700000" algn="tl">
                    <a:srgbClr val="000000">
                      <a:alpha val="43137"/>
                    </a:srgbClr>
                  </a:outerShdw>
                </a:effectLst>
                <a:uLnTx/>
                <a:uFillTx/>
                <a:latin typeface="Gotham Medium" panose="02000604030000020004"/>
                <a:ea typeface="+mn-ea"/>
                <a:cs typeface="+mn-cs"/>
              </a:rPr>
              <a:t>God’s Promised Presence</a:t>
            </a:r>
          </a:p>
        </p:txBody>
      </p:sp>
      <p:cxnSp>
        <p:nvCxnSpPr>
          <p:cNvPr id="7" name="Straight Connector 6">
            <a:extLst>
              <a:ext uri="{FF2B5EF4-FFF2-40B4-BE49-F238E27FC236}">
                <a16:creationId xmlns:a16="http://schemas.microsoft.com/office/drawing/2014/main" id="{33E019A8-7206-837A-E734-7FDAE3F107E9}"/>
              </a:ext>
            </a:extLst>
          </p:cNvPr>
          <p:cNvCxnSpPr/>
          <p:nvPr/>
        </p:nvCxnSpPr>
        <p:spPr>
          <a:xfrm>
            <a:off x="36576" y="0"/>
            <a:ext cx="0" cy="914400"/>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383511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Placeholder 16">
            <a:extLst>
              <a:ext uri="{FF2B5EF4-FFF2-40B4-BE49-F238E27FC236}">
                <a16:creationId xmlns:a16="http://schemas.microsoft.com/office/drawing/2014/main" id="{4D6EE8D1-247A-B95F-BD1A-A2D76964CF34}"/>
              </a:ext>
            </a:extLst>
          </p:cNvPr>
          <p:cNvPicPr>
            <a:picLocks noGrp="1" noChangeAspect="1"/>
          </p:cNvPicPr>
          <p:nvPr>
            <p:ph type="pic" sz="quarter" idx="13"/>
          </p:nvPr>
        </p:nvPicPr>
        <p:blipFill>
          <a:blip r:embed="rId3">
            <a:alphaModFix amt="70000"/>
            <a:extLst>
              <a:ext uri="{28A0092B-C50C-407E-A947-70E740481C1C}">
                <a14:useLocalDpi xmlns:a14="http://schemas.microsoft.com/office/drawing/2010/main" val="0"/>
              </a:ext>
            </a:extLst>
          </a:blip>
          <a:srcRect t="41311" b="41311"/>
          <a:stretch/>
        </p:blipFill>
        <p:spPr>
          <a:xfrm>
            <a:off x="-7620" y="1260652"/>
            <a:ext cx="12207240" cy="5627191"/>
          </a:xfrm>
        </p:spPr>
      </p:pic>
      <p:sp>
        <p:nvSpPr>
          <p:cNvPr id="3" name="Title 2">
            <a:extLst>
              <a:ext uri="{FF2B5EF4-FFF2-40B4-BE49-F238E27FC236}">
                <a16:creationId xmlns:a16="http://schemas.microsoft.com/office/drawing/2014/main" id="{A0034E89-1952-5288-08A0-70A4A73BE39E}"/>
              </a:ext>
            </a:extLst>
          </p:cNvPr>
          <p:cNvSpPr>
            <a:spLocks noGrp="1"/>
          </p:cNvSpPr>
          <p:nvPr>
            <p:ph type="ctrTitle"/>
          </p:nvPr>
        </p:nvSpPr>
        <p:spPr>
          <a:xfrm>
            <a:off x="907773" y="213319"/>
            <a:ext cx="10236476" cy="974179"/>
          </a:xfrm>
          <a:noFill/>
        </p:spPr>
        <p:txBody>
          <a:bodyPr anchor="ctr"/>
          <a:lstStyle/>
          <a:p>
            <a:r>
              <a:rPr lang="en-US" sz="5400" b="1" dirty="0">
                <a:solidFill>
                  <a:srgbClr val="002060"/>
                </a:solidFill>
                <a:effectLst>
                  <a:outerShdw blurRad="38100" dist="38100" dir="2700000" algn="tl">
                    <a:srgbClr val="000000">
                      <a:alpha val="43137"/>
                    </a:srgbClr>
                  </a:outerShdw>
                </a:effectLst>
                <a:latin typeface="Gotham Book"/>
              </a:rPr>
              <a:t>Human Limitation</a:t>
            </a:r>
          </a:p>
        </p:txBody>
      </p:sp>
      <p:sp>
        <p:nvSpPr>
          <p:cNvPr id="7" name="TextBox 6">
            <a:extLst>
              <a:ext uri="{FF2B5EF4-FFF2-40B4-BE49-F238E27FC236}">
                <a16:creationId xmlns:a16="http://schemas.microsoft.com/office/drawing/2014/main" id="{5FECD5C6-ED2A-D81D-35BB-C6FEDBF25D70}"/>
              </a:ext>
            </a:extLst>
          </p:cNvPr>
          <p:cNvSpPr txBox="1"/>
          <p:nvPr/>
        </p:nvSpPr>
        <p:spPr>
          <a:xfrm>
            <a:off x="907773" y="1260652"/>
            <a:ext cx="10236477" cy="5310877"/>
          </a:xfrm>
          <a:prstGeom prst="rect">
            <a:avLst/>
          </a:prstGeom>
          <a:solidFill>
            <a:schemeClr val="bg1">
              <a:alpha val="68000"/>
            </a:schemeClr>
          </a:solidFill>
          <a:ln>
            <a:solidFill>
              <a:srgbClr val="002060"/>
            </a:solidFill>
          </a:ln>
        </p:spPr>
        <p:txBody>
          <a:bodyPr wrap="square">
            <a:spAutoFit/>
          </a:bodyPr>
          <a:lstStyle/>
          <a:p>
            <a:pPr marL="457200" marR="0" lvl="1" indent="0" algn="l" defTabSz="914400" rtl="0" eaLnBrk="1" fontAlgn="auto" latinLnBrk="0" hangingPunct="1">
              <a:lnSpc>
                <a:spcPct val="107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rPr>
              <a:t>The progress of technology has facilitated an interconnected world. The sheer volume of information that is available thanks to the internet is staggering. But the wealth of knowledge also serves as a reminder of humanity’s limitations in experiencing every corner of the globe within a single lifetime. Visiting every country might seem possible. But with approximately 4 million cities and towns across the globe, we realize that just seeing a country will not give us the experience of all those varied places—let alone lightly or uninhabited regions.</a:t>
            </a:r>
            <a:endParaRPr kumimoji="0" lang="en-US" sz="6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457200" marR="0" lvl="1" indent="0" algn="l" defTabSz="914400" rtl="0" eaLnBrk="1" fontAlgn="auto" latinLnBrk="0" hangingPunct="1">
              <a:lnSpc>
                <a:spcPct val="107000"/>
              </a:lnSpc>
              <a:spcBef>
                <a:spcPts val="0"/>
              </a:spcBef>
              <a:spcAft>
                <a:spcPts val="0"/>
              </a:spcAft>
              <a:buClrTx/>
              <a:buSzTx/>
              <a:buFontTx/>
              <a:buNone/>
              <a:tabLst/>
              <a:defRPr/>
            </a:pPr>
            <a:r>
              <a:rPr kumimoji="0" lang="en-US" sz="6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rPr>
              <a:t> </a:t>
            </a:r>
          </a:p>
          <a:p>
            <a:pPr marL="457200" marR="0" lvl="1" indent="0" algn="l" defTabSz="914400" rtl="0" eaLnBrk="1" fontAlgn="auto" latinLnBrk="0" hangingPunct="1">
              <a:lnSpc>
                <a:spcPct val="107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rPr>
              <a:t>Moreover, humanity has only begun to explore the vast expanse of space and the depths of the oceans. In this regard, when we consider the smallness of our plot of land on earth compared to the vastness of space and the oceans, we are reminded of humanity’s limited ability to explore. In today’s lesson, the psalmist offers insight into this. </a:t>
            </a:r>
          </a:p>
        </p:txBody>
      </p:sp>
      <p:sp>
        <p:nvSpPr>
          <p:cNvPr id="2" name="Footer Placeholder 9">
            <a:extLst>
              <a:ext uri="{FF2B5EF4-FFF2-40B4-BE49-F238E27FC236}">
                <a16:creationId xmlns:a16="http://schemas.microsoft.com/office/drawing/2014/main" id="{8F47057F-188D-50B0-CD00-78EEDD9AAA5E}"/>
              </a:ext>
            </a:extLst>
          </p:cNvPr>
          <p:cNvSpPr txBox="1">
            <a:spLocks/>
          </p:cNvSpPr>
          <p:nvPr/>
        </p:nvSpPr>
        <p:spPr>
          <a:xfrm rot="16200000">
            <a:off x="-2201551" y="3462204"/>
            <a:ext cx="5310877" cy="907770"/>
          </a:xfrm>
          <a:prstGeom prst="rect">
            <a:avLst/>
          </a:prstGeom>
          <a:solidFill>
            <a:srgbClr val="002060"/>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3200" b="1" i="0" u="none" strike="noStrike" kern="1200" cap="small" spc="0" normalizeH="0" baseline="0" noProof="0" dirty="0">
                <a:ln>
                  <a:noFill/>
                </a:ln>
                <a:effectLst>
                  <a:outerShdw blurRad="38100" dist="38100" dir="2700000" algn="tl">
                    <a:srgbClr val="000000">
                      <a:alpha val="43137"/>
                    </a:srgbClr>
                  </a:outerShdw>
                </a:effectLst>
                <a:uLnTx/>
                <a:uFillTx/>
                <a:latin typeface="Gotham Medium" panose="02000604030000020004"/>
                <a:ea typeface="+mn-ea"/>
                <a:cs typeface="+mn-cs"/>
              </a:rPr>
              <a:t>God’s Promised Presence</a:t>
            </a:r>
          </a:p>
        </p:txBody>
      </p:sp>
      <p:sp>
        <p:nvSpPr>
          <p:cNvPr id="4" name="Slide Number Placeholder 10">
            <a:extLst>
              <a:ext uri="{FF2B5EF4-FFF2-40B4-BE49-F238E27FC236}">
                <a16:creationId xmlns:a16="http://schemas.microsoft.com/office/drawing/2014/main" id="{DBB4DF2D-E8B1-E22C-C626-D33CCBBCE75F}"/>
              </a:ext>
            </a:extLst>
          </p:cNvPr>
          <p:cNvSpPr txBox="1">
            <a:spLocks/>
          </p:cNvSpPr>
          <p:nvPr/>
        </p:nvSpPr>
        <p:spPr>
          <a:xfrm>
            <a:off x="11259403" y="6356350"/>
            <a:ext cx="735841" cy="365125"/>
          </a:xfrm>
          <a:prstGeom prst="rect">
            <a:avLst/>
          </a:prstGeom>
        </p:spPr>
        <p:txBody>
          <a:bodyPr vert="horz"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defRPr/>
            </a:pPr>
            <a:fld id="{D8DA9DAA-006C-4F4B-980E-E3DF019B24E2}" type="slidenum">
              <a:rPr lang="en-US" sz="1600" smtClean="0">
                <a:solidFill>
                  <a:schemeClr val="bg1"/>
                </a:solidFill>
                <a:latin typeface="Arial Black" panose="020B0A04020102020204" pitchFamily="34" charset="0"/>
              </a:rPr>
              <a:pPr algn="r">
                <a:spcAft>
                  <a:spcPts val="600"/>
                </a:spcAft>
                <a:defRPr/>
              </a:pPr>
              <a:t>4</a:t>
            </a:fld>
            <a:endParaRPr lang="en-US" sz="1600">
              <a:solidFill>
                <a:schemeClr val="bg1"/>
              </a:solidFill>
              <a:latin typeface="Arial Black" panose="020B0A04020102020204" pitchFamily="34" charset="0"/>
            </a:endParaRPr>
          </a:p>
        </p:txBody>
      </p:sp>
    </p:spTree>
    <p:extLst>
      <p:ext uri="{BB962C8B-B14F-4D97-AF65-F5344CB8AC3E}">
        <p14:creationId xmlns:p14="http://schemas.microsoft.com/office/powerpoint/2010/main" val="8210880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38DE476D-C50D-3BF0-F71F-176CC71DA0B9}"/>
              </a:ext>
            </a:extLst>
          </p:cNvPr>
          <p:cNvSpPr txBox="1"/>
          <p:nvPr/>
        </p:nvSpPr>
        <p:spPr>
          <a:xfrm>
            <a:off x="353626" y="2038878"/>
            <a:ext cx="7290184" cy="3833293"/>
          </a:xfrm>
          <a:prstGeom prst="rect">
            <a:avLst/>
          </a:prstGeom>
          <a:solidFill>
            <a:srgbClr val="C00000">
              <a:alpha val="0"/>
            </a:srgbClr>
          </a:solidFill>
          <a:ln w="190500">
            <a:solidFill>
              <a:schemeClr val="bg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2400" b="1" dirty="0">
              <a:solidFill>
                <a:prstClr val="white"/>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2400" b="1" dirty="0">
              <a:solidFill>
                <a:prstClr val="white"/>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2400" b="1" dirty="0">
              <a:solidFill>
                <a:prstClr val="white"/>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2400" b="1" dirty="0">
              <a:solidFill>
                <a:prstClr val="white"/>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p:txBody>
      </p:sp>
      <p:sp>
        <p:nvSpPr>
          <p:cNvPr id="2" name="Title 1">
            <a:extLst>
              <a:ext uri="{FF2B5EF4-FFF2-40B4-BE49-F238E27FC236}">
                <a16:creationId xmlns:a16="http://schemas.microsoft.com/office/drawing/2014/main" id="{954ABE40-AA00-F366-A36A-B3F1AADBF025}"/>
              </a:ext>
            </a:extLst>
          </p:cNvPr>
          <p:cNvSpPr>
            <a:spLocks noGrp="1"/>
          </p:cNvSpPr>
          <p:nvPr>
            <p:ph type="ctrTitle"/>
          </p:nvPr>
        </p:nvSpPr>
        <p:spPr>
          <a:xfrm>
            <a:off x="912574" y="915172"/>
            <a:ext cx="5642928" cy="968874"/>
          </a:xfrm>
          <a:noFill/>
        </p:spPr>
        <p:txBody>
          <a:bodyPr>
            <a:noAutofit/>
          </a:bodyPr>
          <a:lstStyle/>
          <a:p>
            <a:r>
              <a:rPr lang="en-US" sz="3200" b="1" dirty="0">
                <a:solidFill>
                  <a:srgbClr val="002060"/>
                </a:solidFill>
                <a:effectLst>
                  <a:outerShdw blurRad="38100" dist="38100" dir="2700000" algn="tl">
                    <a:srgbClr val="000000">
                      <a:alpha val="43137"/>
                    </a:srgbClr>
                  </a:outerShdw>
                </a:effectLst>
              </a:rPr>
              <a:t>Support Scripture for</a:t>
            </a:r>
            <a:br>
              <a:rPr lang="en-US" sz="3200" b="1" dirty="0">
                <a:solidFill>
                  <a:srgbClr val="002060"/>
                </a:solidFill>
                <a:effectLst>
                  <a:outerShdw blurRad="38100" dist="38100" dir="2700000" algn="tl">
                    <a:srgbClr val="000000">
                      <a:alpha val="43137"/>
                    </a:srgbClr>
                  </a:outerShdw>
                </a:effectLst>
              </a:rPr>
            </a:br>
            <a:r>
              <a:rPr lang="en-US" sz="3200" b="1" dirty="0">
                <a:solidFill>
                  <a:srgbClr val="002060"/>
                </a:solidFill>
                <a:effectLst>
                  <a:outerShdw blurRad="38100" dist="38100" dir="2700000" algn="tl">
                    <a:srgbClr val="000000">
                      <a:alpha val="43137"/>
                    </a:srgbClr>
                  </a:outerShdw>
                </a:effectLst>
              </a:rPr>
              <a:t> </a:t>
            </a:r>
            <a:r>
              <a:rPr lang="en-US" sz="2000" b="1" dirty="0">
                <a:solidFill>
                  <a:srgbClr val="002060"/>
                </a:solidFill>
                <a:effectLst>
                  <a:outerShdw blurRad="38100" dist="38100" dir="2700000" algn="tl">
                    <a:srgbClr val="000000">
                      <a:alpha val="43137"/>
                    </a:srgbClr>
                  </a:outerShdw>
                </a:effectLst>
              </a:rPr>
              <a:t>November 18 through November 24</a:t>
            </a:r>
            <a:endParaRPr lang="en-US" sz="3200" b="1" dirty="0">
              <a:solidFill>
                <a:srgbClr val="002060"/>
              </a:solidFill>
              <a:effectLst>
                <a:outerShdw blurRad="38100" dist="38100" dir="2700000" algn="tl">
                  <a:srgbClr val="000000">
                    <a:alpha val="43137"/>
                  </a:srgbClr>
                </a:outerShdw>
              </a:effectLst>
            </a:endParaRPr>
          </a:p>
        </p:txBody>
      </p:sp>
      <p:sp>
        <p:nvSpPr>
          <p:cNvPr id="3" name="Subtitle 2">
            <a:extLst>
              <a:ext uri="{FF2B5EF4-FFF2-40B4-BE49-F238E27FC236}">
                <a16:creationId xmlns:a16="http://schemas.microsoft.com/office/drawing/2014/main" id="{72446868-83F0-CEEF-5E60-6D55C93B523F}"/>
              </a:ext>
            </a:extLst>
          </p:cNvPr>
          <p:cNvSpPr>
            <a:spLocks noGrp="1"/>
          </p:cNvSpPr>
          <p:nvPr>
            <p:ph type="subTitle" idx="1"/>
          </p:nvPr>
        </p:nvSpPr>
        <p:spPr>
          <a:xfrm>
            <a:off x="410777" y="2085975"/>
            <a:ext cx="7175882" cy="3757613"/>
          </a:xfrm>
          <a:solidFill>
            <a:srgbClr val="002060"/>
          </a:solidFill>
          <a:ln>
            <a:solidFill>
              <a:schemeClr val="accent1"/>
            </a:solidFill>
          </a:ln>
        </p:spPr>
        <p:txBody>
          <a:bodyPr anchor="t"/>
          <a:lstStyle/>
          <a:p>
            <a:r>
              <a:rPr lang="en-US" sz="2400" dirty="0">
                <a:solidFill>
                  <a:schemeClr val="bg1"/>
                </a:solidFill>
                <a:effectLst>
                  <a:outerShdw blurRad="38100" dist="38100" dir="2700000" algn="tl">
                    <a:srgbClr val="000000">
                      <a:alpha val="43137"/>
                    </a:srgbClr>
                  </a:outerShdw>
                </a:effectLst>
              </a:rPr>
              <a:t>Mon. Matthew 1:18–23—</a:t>
            </a:r>
            <a:r>
              <a:rPr lang="en-US" sz="2000" dirty="0">
                <a:solidFill>
                  <a:schemeClr val="bg1"/>
                </a:solidFill>
                <a:effectLst>
                  <a:outerShdw blurRad="38100" dist="38100" dir="2700000" algn="tl">
                    <a:srgbClr val="000000">
                      <a:alpha val="43137"/>
                    </a:srgbClr>
                  </a:outerShdw>
                </a:effectLst>
              </a:rPr>
              <a:t>God Is with Us through Christ.</a:t>
            </a:r>
            <a:endParaRPr lang="en-US" sz="2400" dirty="0">
              <a:solidFill>
                <a:schemeClr val="bg1"/>
              </a:solidFill>
              <a:effectLst>
                <a:outerShdw blurRad="38100" dist="38100" dir="2700000" algn="tl">
                  <a:srgbClr val="000000">
                    <a:alpha val="43137"/>
                  </a:srgbClr>
                </a:outerShdw>
              </a:effectLst>
            </a:endParaRPr>
          </a:p>
          <a:p>
            <a:r>
              <a:rPr lang="en-US" sz="2400" dirty="0">
                <a:solidFill>
                  <a:schemeClr val="bg1"/>
                </a:solidFill>
                <a:effectLst>
                  <a:outerShdw blurRad="38100" dist="38100" dir="2700000" algn="tl">
                    <a:srgbClr val="000000">
                      <a:alpha val="43137"/>
                    </a:srgbClr>
                  </a:outerShdw>
                </a:effectLst>
              </a:rPr>
              <a:t>Tue. Exodus 33:12–23—</a:t>
            </a:r>
            <a:r>
              <a:rPr lang="en-US" sz="2000" dirty="0">
                <a:solidFill>
                  <a:schemeClr val="bg1"/>
                </a:solidFill>
                <a:effectLst>
                  <a:outerShdw blurRad="38100" dist="38100" dir="2700000" algn="tl">
                    <a:srgbClr val="000000">
                      <a:alpha val="43137"/>
                    </a:srgbClr>
                  </a:outerShdw>
                </a:effectLst>
              </a:rPr>
              <a:t>My Presence Will Go with You.</a:t>
            </a:r>
          </a:p>
          <a:p>
            <a:r>
              <a:rPr lang="en-US" sz="2400" dirty="0">
                <a:solidFill>
                  <a:schemeClr val="bg1"/>
                </a:solidFill>
                <a:effectLst>
                  <a:outerShdw blurRad="38100" dist="38100" dir="2700000" algn="tl">
                    <a:srgbClr val="000000">
                      <a:alpha val="43137"/>
                    </a:srgbClr>
                  </a:outerShdw>
                </a:effectLst>
              </a:rPr>
              <a:t>Wed. Exodus 34:1–9—</a:t>
            </a:r>
            <a:r>
              <a:rPr lang="en-US" sz="2000" dirty="0">
                <a:solidFill>
                  <a:schemeClr val="bg1"/>
                </a:solidFill>
                <a:effectLst>
                  <a:outerShdw blurRad="38100" dist="38100" dir="2700000" algn="tl">
                    <a:srgbClr val="000000">
                      <a:alpha val="43137"/>
                    </a:srgbClr>
                  </a:outerShdw>
                </a:effectLst>
              </a:rPr>
              <a:t>A Glimpse of the Merciful God.</a:t>
            </a:r>
          </a:p>
          <a:p>
            <a:r>
              <a:rPr lang="en-US" sz="2400" dirty="0">
                <a:solidFill>
                  <a:schemeClr val="bg1"/>
                </a:solidFill>
                <a:effectLst>
                  <a:outerShdw blurRad="38100" dist="38100" dir="2700000" algn="tl">
                    <a:srgbClr val="000000">
                      <a:alpha val="43137"/>
                    </a:srgbClr>
                  </a:outerShdw>
                </a:effectLst>
              </a:rPr>
              <a:t>Thu. Psalm 16—</a:t>
            </a:r>
            <a:r>
              <a:rPr lang="en-US" sz="2000" dirty="0">
                <a:solidFill>
                  <a:schemeClr val="bg1"/>
                </a:solidFill>
                <a:effectLst>
                  <a:outerShdw blurRad="38100" dist="38100" dir="2700000" algn="tl">
                    <a:srgbClr val="000000">
                      <a:alpha val="43137"/>
                    </a:srgbClr>
                  </a:outerShdw>
                </a:effectLst>
              </a:rPr>
              <a:t>Complete Joy in God’s Presence.</a:t>
            </a:r>
          </a:p>
          <a:p>
            <a:r>
              <a:rPr lang="en-US" sz="2400" dirty="0">
                <a:solidFill>
                  <a:schemeClr val="bg1"/>
                </a:solidFill>
                <a:effectLst>
                  <a:outerShdw blurRad="38100" dist="38100" dir="2700000" algn="tl">
                    <a:srgbClr val="000000">
                      <a:alpha val="43137"/>
                    </a:srgbClr>
                  </a:outerShdw>
                </a:effectLst>
              </a:rPr>
              <a:t>Fri. Matthew 18:15–20—</a:t>
            </a:r>
            <a:r>
              <a:rPr lang="en-US" sz="2000" dirty="0">
                <a:solidFill>
                  <a:schemeClr val="bg1"/>
                </a:solidFill>
                <a:effectLst>
                  <a:outerShdw blurRad="38100" dist="38100" dir="2700000" algn="tl">
                    <a:srgbClr val="000000">
                      <a:alpha val="43137"/>
                    </a:srgbClr>
                  </a:outerShdw>
                </a:effectLst>
              </a:rPr>
              <a:t>Where Two or Three Are Gathered.</a:t>
            </a:r>
          </a:p>
          <a:p>
            <a:r>
              <a:rPr lang="en-US" sz="2400" dirty="0">
                <a:solidFill>
                  <a:schemeClr val="bg1"/>
                </a:solidFill>
                <a:effectLst>
                  <a:outerShdw blurRad="38100" dist="38100" dir="2700000" algn="tl">
                    <a:srgbClr val="000000">
                      <a:alpha val="43137"/>
                    </a:srgbClr>
                  </a:outerShdw>
                </a:effectLst>
              </a:rPr>
              <a:t>Sat. Matthew 28:16–20—</a:t>
            </a:r>
            <a:r>
              <a:rPr lang="en-US" sz="2000" dirty="0">
                <a:solidFill>
                  <a:schemeClr val="bg1"/>
                </a:solidFill>
                <a:effectLst>
                  <a:outerShdw blurRad="38100" dist="38100" dir="2700000" algn="tl">
                    <a:srgbClr val="000000">
                      <a:alpha val="43137"/>
                    </a:srgbClr>
                  </a:outerShdw>
                </a:effectLst>
              </a:rPr>
              <a:t>I Am with You Always.</a:t>
            </a:r>
          </a:p>
          <a:p>
            <a:r>
              <a:rPr lang="en-US" sz="2400" dirty="0">
                <a:solidFill>
                  <a:schemeClr val="bg1"/>
                </a:solidFill>
                <a:effectLst>
                  <a:outerShdw blurRad="38100" dist="38100" dir="2700000" algn="tl">
                    <a:srgbClr val="000000">
                      <a:alpha val="43137"/>
                    </a:srgbClr>
                  </a:outerShdw>
                </a:effectLst>
              </a:rPr>
              <a:t>Sun. Psalm 139:1–12—</a:t>
            </a:r>
            <a:r>
              <a:rPr lang="en-US" sz="2000" dirty="0">
                <a:solidFill>
                  <a:schemeClr val="bg1"/>
                </a:solidFill>
                <a:effectLst>
                  <a:outerShdw blurRad="38100" dist="38100" dir="2700000" algn="tl">
                    <a:srgbClr val="000000">
                      <a:alpha val="43137"/>
                    </a:srgbClr>
                  </a:outerShdw>
                </a:effectLst>
              </a:rPr>
              <a:t>God Searches and Knows Us.</a:t>
            </a:r>
          </a:p>
        </p:txBody>
      </p:sp>
      <p:pic>
        <p:nvPicPr>
          <p:cNvPr id="43" name="Picture Placeholder 42">
            <a:extLst>
              <a:ext uri="{FF2B5EF4-FFF2-40B4-BE49-F238E27FC236}">
                <a16:creationId xmlns:a16="http://schemas.microsoft.com/office/drawing/2014/main" id="{9100BC91-12A3-DE75-3F38-9C17D39DC5E7}"/>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4177" r="14177"/>
          <a:stretch/>
        </p:blipFill>
        <p:spPr/>
      </p:pic>
      <p:sp>
        <p:nvSpPr>
          <p:cNvPr id="5" name="Footer Placeholder 9">
            <a:extLst>
              <a:ext uri="{FF2B5EF4-FFF2-40B4-BE49-F238E27FC236}">
                <a16:creationId xmlns:a16="http://schemas.microsoft.com/office/drawing/2014/main" id="{40CC0DB3-5F32-9A6A-1442-BDD257596703}"/>
              </a:ext>
            </a:extLst>
          </p:cNvPr>
          <p:cNvSpPr txBox="1">
            <a:spLocks/>
          </p:cNvSpPr>
          <p:nvPr/>
        </p:nvSpPr>
        <p:spPr>
          <a:xfrm>
            <a:off x="4572001" y="145485"/>
            <a:ext cx="2685326" cy="426015"/>
          </a:xfrm>
          <a:prstGeom prst="rect">
            <a:avLst/>
          </a:prstGeom>
          <a:solidFill>
            <a:srgbClr val="002060"/>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small"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mn-ea"/>
                <a:cs typeface="+mn-cs"/>
              </a:rPr>
              <a:t>God’s Promised Presence</a:t>
            </a:r>
          </a:p>
        </p:txBody>
      </p:sp>
      <p:sp>
        <p:nvSpPr>
          <p:cNvPr id="8" name="Slide Number Placeholder 10">
            <a:extLst>
              <a:ext uri="{FF2B5EF4-FFF2-40B4-BE49-F238E27FC236}">
                <a16:creationId xmlns:a16="http://schemas.microsoft.com/office/drawing/2014/main" id="{D900B6D3-E349-F254-2A33-EB0757A778F9}"/>
              </a:ext>
            </a:extLst>
          </p:cNvPr>
          <p:cNvSpPr txBox="1">
            <a:spLocks/>
          </p:cNvSpPr>
          <p:nvPr/>
        </p:nvSpPr>
        <p:spPr>
          <a:xfrm>
            <a:off x="0" y="6299605"/>
            <a:ext cx="735841" cy="365125"/>
          </a:xfrm>
          <a:prstGeom prst="rect">
            <a:avLst/>
          </a:prstGeom>
        </p:spPr>
        <p:txBody>
          <a:bodyPr vert="horz"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defRPr/>
            </a:pPr>
            <a:fld id="{D8DA9DAA-006C-4F4B-980E-E3DF019B24E2}" type="slidenum">
              <a:rPr lang="en-US" sz="1600" smtClean="0">
                <a:solidFill>
                  <a:srgbClr val="002060"/>
                </a:solidFill>
                <a:latin typeface="Arial Black" panose="020B0A04020102020204" pitchFamily="34" charset="0"/>
              </a:rPr>
              <a:pPr algn="r">
                <a:spcAft>
                  <a:spcPts val="600"/>
                </a:spcAft>
                <a:defRPr/>
              </a:pPr>
              <a:t>5</a:t>
            </a:fld>
            <a:endParaRPr lang="en-US" sz="1600">
              <a:solidFill>
                <a:srgbClr val="002060"/>
              </a:solidFill>
              <a:latin typeface="Arial Black" panose="020B0A04020102020204" pitchFamily="34" charset="0"/>
            </a:endParaRPr>
          </a:p>
        </p:txBody>
      </p:sp>
    </p:spTree>
    <p:extLst>
      <p:ext uri="{BB962C8B-B14F-4D97-AF65-F5344CB8AC3E}">
        <p14:creationId xmlns:p14="http://schemas.microsoft.com/office/powerpoint/2010/main" val="42420392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6A33159-D030-2F82-A142-F75940728319}"/>
              </a:ext>
            </a:extLst>
          </p:cNvPr>
          <p:cNvSpPr>
            <a:spLocks noGrp="1"/>
          </p:cNvSpPr>
          <p:nvPr>
            <p:ph sz="half" idx="2"/>
          </p:nvPr>
        </p:nvSpPr>
        <p:spPr>
          <a:xfrm>
            <a:off x="5024647" y="499817"/>
            <a:ext cx="7004653" cy="1232689"/>
          </a:xfrm>
          <a:noFill/>
        </p:spPr>
        <p:txBody>
          <a:bodyPr vert="horz" lIns="91440" tIns="45720" rIns="91440" bIns="45720" rtlCol="0" anchor="t">
            <a:noAutofit/>
          </a:bodyPr>
          <a:lstStyle/>
          <a:p>
            <a:pPr marL="0" indent="0">
              <a:lnSpc>
                <a:spcPct val="110000"/>
              </a:lnSpc>
              <a:spcBef>
                <a:spcPts val="0"/>
              </a:spcBef>
              <a:spcAft>
                <a:spcPts val="0"/>
              </a:spcAft>
              <a:buNone/>
            </a:pPr>
            <a:r>
              <a:rPr lang="en-US" sz="2000" b="1" i="1" u="sng" cap="all" dirty="0">
                <a:solidFill>
                  <a:srgbClr val="002060"/>
                </a:solidFill>
                <a:effectLst>
                  <a:outerShdw blurRad="38100" dist="38100" dir="2700000" algn="tl">
                    <a:srgbClr val="000000">
                      <a:alpha val="43137"/>
                    </a:srgbClr>
                  </a:outerShdw>
                </a:effectLst>
                <a:latin typeface="Gotham Book"/>
                <a:ea typeface="+mj-ea"/>
                <a:cs typeface="+mj-cs"/>
              </a:rPr>
              <a:t>God Is Present—</a:t>
            </a:r>
          </a:p>
          <a:p>
            <a:pPr>
              <a:lnSpc>
                <a:spcPct val="110000"/>
              </a:lnSpc>
              <a:spcBef>
                <a:spcPts val="0"/>
              </a:spcBef>
              <a:spcAft>
                <a:spcPts val="0"/>
              </a:spcAft>
            </a:pPr>
            <a:r>
              <a:rPr lang="en-US" b="1" dirty="0">
                <a:solidFill>
                  <a:srgbClr val="002060"/>
                </a:solidFill>
                <a:latin typeface="Gotham Book"/>
              </a:rPr>
              <a:t>Pagan gods are often depicted as impersonal but always ready to show their anger to anyone who did not worship them. The Scriptures picture Israel’s God in a very different way. The true and living God presented Himself before time and the world existed. Then, He created the universe and everything in it. He ordered everything and continues to oversee everything and everybody. He’s an intimate God, always present.</a:t>
            </a:r>
          </a:p>
        </p:txBody>
      </p:sp>
      <p:sp>
        <p:nvSpPr>
          <p:cNvPr id="5" name="Content Placeholder 2">
            <a:extLst>
              <a:ext uri="{FF2B5EF4-FFF2-40B4-BE49-F238E27FC236}">
                <a16:creationId xmlns:a16="http://schemas.microsoft.com/office/drawing/2014/main" id="{59FE93B5-65B5-6A8D-429C-DD3EADF4DC81}"/>
              </a:ext>
            </a:extLst>
          </p:cNvPr>
          <p:cNvSpPr txBox="1">
            <a:spLocks/>
          </p:cNvSpPr>
          <p:nvPr/>
        </p:nvSpPr>
        <p:spPr>
          <a:xfrm>
            <a:off x="4066211" y="4011840"/>
            <a:ext cx="8125789" cy="1339957"/>
          </a:xfrm>
          <a:prstGeom prst="rect">
            <a:avLst/>
          </a:prstGeom>
          <a:noFill/>
        </p:spPr>
        <p:txBody>
          <a:bodyPr vert="horz" lIns="91440" tIns="45720" rIns="91440" bIns="45720" rtlCol="0" anchor="t">
            <a:noAutofit/>
          </a:bodyPr>
          <a:lstStyle>
            <a:lvl1pPr marL="228600" indent="-228600" algn="l" defTabSz="914400" rtl="0" eaLnBrk="1" latinLnBrk="0" hangingPunct="1">
              <a:lnSpc>
                <a:spcPct val="100000"/>
              </a:lnSpc>
              <a:spcBef>
                <a:spcPts val="1000"/>
              </a:spcBef>
              <a:spcAft>
                <a:spcPts val="1500"/>
              </a:spcAft>
              <a:buSzPct val="80000"/>
              <a:buFont typeface="Arial" panose="020B0604020202020204" pitchFamily="34" charset="0"/>
              <a:buChar char="•"/>
              <a:defRPr sz="1800" kern="1200">
                <a:solidFill>
                  <a:schemeClr val="tx2"/>
                </a:solidFill>
                <a:latin typeface="+mn-lt"/>
                <a:ea typeface="+mn-ea"/>
                <a:cs typeface="+mn-cs"/>
              </a:defRPr>
            </a:lvl1pPr>
            <a:lvl2pPr marL="685800" indent="-228600" algn="l" defTabSz="914400" rtl="0" eaLnBrk="1" latinLnBrk="0" hangingPunct="1">
              <a:lnSpc>
                <a:spcPct val="100000"/>
              </a:lnSpc>
              <a:spcBef>
                <a:spcPts val="1000"/>
              </a:spcBef>
              <a:spcAft>
                <a:spcPts val="1500"/>
              </a:spcAft>
              <a:buSzPct val="80000"/>
              <a:buFont typeface="Arial" panose="020B0604020202020204" pitchFamily="34" charset="0"/>
              <a:buChar char="•"/>
              <a:defRPr sz="1800" kern="1200">
                <a:solidFill>
                  <a:schemeClr val="tx2"/>
                </a:solidFill>
                <a:latin typeface="+mn-lt"/>
                <a:ea typeface="+mn-ea"/>
                <a:cs typeface="+mn-cs"/>
              </a:defRPr>
            </a:lvl2pPr>
            <a:lvl3pPr marL="1143000" indent="-228600" algn="l" defTabSz="914400" rtl="0" eaLnBrk="1" latinLnBrk="0" hangingPunct="1">
              <a:lnSpc>
                <a:spcPct val="100000"/>
              </a:lnSpc>
              <a:spcBef>
                <a:spcPts val="1000"/>
              </a:spcBef>
              <a:spcAft>
                <a:spcPts val="1500"/>
              </a:spcAft>
              <a:buSzPct val="80000"/>
              <a:buFont typeface="Arial" panose="020B0604020202020204" pitchFamily="34" charset="0"/>
              <a:buChar char="•"/>
              <a:defRPr sz="1800" kern="1200">
                <a:solidFill>
                  <a:schemeClr val="tx2"/>
                </a:solidFill>
                <a:latin typeface="+mn-lt"/>
                <a:ea typeface="+mn-ea"/>
                <a:cs typeface="+mn-cs"/>
              </a:defRPr>
            </a:lvl3pPr>
            <a:lvl4pPr marL="1600200" indent="-228600" algn="l" defTabSz="914400" rtl="0" eaLnBrk="1" latinLnBrk="0" hangingPunct="1">
              <a:lnSpc>
                <a:spcPct val="100000"/>
              </a:lnSpc>
              <a:spcBef>
                <a:spcPts val="1000"/>
              </a:spcBef>
              <a:spcAft>
                <a:spcPts val="1500"/>
              </a:spcAft>
              <a:buSzPct val="80000"/>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100000"/>
              </a:lnSpc>
              <a:spcBef>
                <a:spcPts val="1000"/>
              </a:spcBef>
              <a:spcAft>
                <a:spcPts val="1500"/>
              </a:spcAft>
              <a:buSzPct val="80000"/>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0"/>
              </a:spcBef>
              <a:spcAft>
                <a:spcPts val="0"/>
              </a:spcAft>
              <a:buNone/>
            </a:pPr>
            <a:r>
              <a:rPr lang="en-US" sz="2000" b="1" i="1" u="sng" cap="all" dirty="0">
                <a:solidFill>
                  <a:srgbClr val="002060"/>
                </a:solidFill>
                <a:effectLst>
                  <a:outerShdw blurRad="38100" dist="38100" dir="2700000" algn="tl">
                    <a:srgbClr val="000000">
                      <a:alpha val="43137"/>
                    </a:srgbClr>
                  </a:outerShdw>
                </a:effectLst>
                <a:latin typeface="Gotham Book"/>
                <a:ea typeface="+mj-ea"/>
                <a:cs typeface="+mj-cs"/>
              </a:rPr>
              <a:t>God Is Attentive—</a:t>
            </a:r>
          </a:p>
          <a:p>
            <a:pPr>
              <a:spcBef>
                <a:spcPts val="0"/>
              </a:spcBef>
              <a:spcAft>
                <a:spcPts val="0"/>
              </a:spcAft>
            </a:pPr>
            <a:r>
              <a:rPr lang="en-US" b="1" dirty="0">
                <a:solidFill>
                  <a:srgbClr val="002060"/>
                </a:solidFill>
                <a:latin typeface="Gotham Book"/>
              </a:rPr>
              <a:t>Many scholars attribute Psalm 139 to David as the writer. Whoever the author is, he clearly states several prominent truths about God. The first verse uses “search,” like a miner digging deep into the earth. The worker digs with determination and accuracy. The author’s knowledge of the Lord’s personal attention to him is overwhelming. The faith he claims to have in his God is tried many times, but that proves to him that the Lord knows all about him. That insight assures him of God’s daily presence.</a:t>
            </a:r>
          </a:p>
        </p:txBody>
      </p:sp>
      <p:sp>
        <p:nvSpPr>
          <p:cNvPr id="13" name="Footer Placeholder 9">
            <a:extLst>
              <a:ext uri="{FF2B5EF4-FFF2-40B4-BE49-F238E27FC236}">
                <a16:creationId xmlns:a16="http://schemas.microsoft.com/office/drawing/2014/main" id="{60553EED-8D18-66E9-AD0D-C3DAECD48AC3}"/>
              </a:ext>
            </a:extLst>
          </p:cNvPr>
          <p:cNvSpPr txBox="1">
            <a:spLocks/>
          </p:cNvSpPr>
          <p:nvPr/>
        </p:nvSpPr>
        <p:spPr>
          <a:xfrm>
            <a:off x="9506674" y="73802"/>
            <a:ext cx="2685326" cy="426015"/>
          </a:xfrm>
          <a:prstGeom prst="rect">
            <a:avLst/>
          </a:prstGeom>
          <a:solidFill>
            <a:srgbClr val="002060"/>
          </a:solidFill>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small"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mn-ea"/>
                <a:cs typeface="+mn-cs"/>
              </a:rPr>
              <a:t>God’s Promised Presence</a:t>
            </a:r>
          </a:p>
        </p:txBody>
      </p:sp>
      <p:pic>
        <p:nvPicPr>
          <p:cNvPr id="14" name="Picture Placeholder 42">
            <a:extLst>
              <a:ext uri="{FF2B5EF4-FFF2-40B4-BE49-F238E27FC236}">
                <a16:creationId xmlns:a16="http://schemas.microsoft.com/office/drawing/2014/main" id="{7002A19A-A7F0-2E62-7E26-4EF9A2C661D0}"/>
              </a:ext>
            </a:extLst>
          </p:cNvPr>
          <p:cNvPicPr>
            <a:picLocks noChangeAspect="1"/>
          </p:cNvPicPr>
          <p:nvPr/>
        </p:nvPicPr>
        <p:blipFill>
          <a:blip r:embed="rId3">
            <a:extLst>
              <a:ext uri="{28A0092B-C50C-407E-A947-70E740481C1C}">
                <a14:useLocalDpi xmlns:a14="http://schemas.microsoft.com/office/drawing/2010/main" val="0"/>
              </a:ext>
            </a:extLst>
          </a:blip>
          <a:srcRect l="14177" r="14177"/>
          <a:stretch/>
        </p:blipFill>
        <p:spPr>
          <a:xfrm flipH="1">
            <a:off x="0" y="0"/>
            <a:ext cx="4946249" cy="6903720"/>
          </a:xfrm>
          <a:custGeom>
            <a:avLst/>
            <a:gdLst>
              <a:gd name="connsiteX0" fmla="*/ 0 w 4977139"/>
              <a:gd name="connsiteY0" fmla="*/ 0 h 6858000"/>
              <a:gd name="connsiteX1" fmla="*/ 4977139 w 4977139"/>
              <a:gd name="connsiteY1" fmla="*/ 0 h 6858000"/>
              <a:gd name="connsiteX2" fmla="*/ 4977139 w 4977139"/>
              <a:gd name="connsiteY2" fmla="*/ 6858000 h 6858000"/>
              <a:gd name="connsiteX3" fmla="*/ 0 w 4977139"/>
              <a:gd name="connsiteY3" fmla="*/ 6858000 h 6858000"/>
              <a:gd name="connsiteX4" fmla="*/ 0 w 4977139"/>
              <a:gd name="connsiteY4" fmla="*/ 0 h 6858000"/>
              <a:gd name="connsiteX0" fmla="*/ 0 w 4977139"/>
              <a:gd name="connsiteY0" fmla="*/ 0 h 6892724"/>
              <a:gd name="connsiteX1" fmla="*/ 4977139 w 4977139"/>
              <a:gd name="connsiteY1" fmla="*/ 0 h 6892724"/>
              <a:gd name="connsiteX2" fmla="*/ 4977139 w 4977139"/>
              <a:gd name="connsiteY2" fmla="*/ 6858000 h 6892724"/>
              <a:gd name="connsiteX3" fmla="*/ 1863524 w 4977139"/>
              <a:gd name="connsiteY3" fmla="*/ 6892724 h 6892724"/>
              <a:gd name="connsiteX4" fmla="*/ 0 w 4977139"/>
              <a:gd name="connsiteY4" fmla="*/ 0 h 6892724"/>
              <a:gd name="connsiteX0" fmla="*/ 0 w 4977139"/>
              <a:gd name="connsiteY0" fmla="*/ 0 h 6892724"/>
              <a:gd name="connsiteX1" fmla="*/ 4977139 w 4977139"/>
              <a:gd name="connsiteY1" fmla="*/ 0 h 6892724"/>
              <a:gd name="connsiteX2" fmla="*/ 4977139 w 4977139"/>
              <a:gd name="connsiteY2" fmla="*/ 6892724 h 6892724"/>
              <a:gd name="connsiteX3" fmla="*/ 1863524 w 4977139"/>
              <a:gd name="connsiteY3" fmla="*/ 6892724 h 6892724"/>
              <a:gd name="connsiteX4" fmla="*/ 0 w 4977139"/>
              <a:gd name="connsiteY4" fmla="*/ 0 h 68927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77139" h="6892724">
                <a:moveTo>
                  <a:pt x="0" y="0"/>
                </a:moveTo>
                <a:lnTo>
                  <a:pt x="4977139" y="0"/>
                </a:lnTo>
                <a:lnTo>
                  <a:pt x="4977139" y="6892724"/>
                </a:lnTo>
                <a:lnTo>
                  <a:pt x="1863524" y="6892724"/>
                </a:lnTo>
                <a:lnTo>
                  <a:pt x="0" y="0"/>
                </a:lnTo>
                <a:close/>
              </a:path>
            </a:pathLst>
          </a:custGeom>
        </p:spPr>
      </p:pic>
      <p:sp>
        <p:nvSpPr>
          <p:cNvPr id="17" name="Parallelogram 16">
            <a:extLst>
              <a:ext uri="{FF2B5EF4-FFF2-40B4-BE49-F238E27FC236}">
                <a16:creationId xmlns:a16="http://schemas.microsoft.com/office/drawing/2014/main" id="{2860531C-E494-F4AE-48E6-11DA8194F2F9}"/>
              </a:ext>
            </a:extLst>
          </p:cNvPr>
          <p:cNvSpPr/>
          <p:nvPr/>
        </p:nvSpPr>
        <p:spPr>
          <a:xfrm>
            <a:off x="3915452" y="3098922"/>
            <a:ext cx="8708727" cy="700953"/>
          </a:xfrm>
          <a:prstGeom prst="parallelogram">
            <a:avLst>
              <a:gd name="adj" fmla="val 25000"/>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lide Number Placeholder 10">
            <a:extLst>
              <a:ext uri="{FF2B5EF4-FFF2-40B4-BE49-F238E27FC236}">
                <a16:creationId xmlns:a16="http://schemas.microsoft.com/office/drawing/2014/main" id="{47910DB8-1CC9-2178-B53A-522F5D3DF7B9}"/>
              </a:ext>
            </a:extLst>
          </p:cNvPr>
          <p:cNvSpPr txBox="1">
            <a:spLocks/>
          </p:cNvSpPr>
          <p:nvPr/>
        </p:nvSpPr>
        <p:spPr>
          <a:xfrm>
            <a:off x="11293459" y="6398980"/>
            <a:ext cx="735841" cy="365125"/>
          </a:xfrm>
          <a:prstGeom prst="rect">
            <a:avLst/>
          </a:prstGeom>
        </p:spPr>
        <p:txBody>
          <a:bodyPr vert="horz"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defRPr/>
            </a:pPr>
            <a:fld id="{D8DA9DAA-006C-4F4B-980E-E3DF019B24E2}" type="slidenum">
              <a:rPr lang="en-US" sz="1600" smtClean="0">
                <a:solidFill>
                  <a:srgbClr val="002060"/>
                </a:solidFill>
                <a:latin typeface="Arial Black" panose="020B0A04020102020204" pitchFamily="34" charset="0"/>
              </a:rPr>
              <a:pPr algn="r">
                <a:spcAft>
                  <a:spcPts val="600"/>
                </a:spcAft>
                <a:defRPr/>
              </a:pPr>
              <a:t>6</a:t>
            </a:fld>
            <a:endParaRPr lang="en-US" sz="1600">
              <a:solidFill>
                <a:srgbClr val="002060"/>
              </a:solidFill>
              <a:latin typeface="Arial Black" panose="020B0A04020102020204" pitchFamily="34" charset="0"/>
            </a:endParaRPr>
          </a:p>
        </p:txBody>
      </p:sp>
    </p:spTree>
    <p:extLst>
      <p:ext uri="{BB962C8B-B14F-4D97-AF65-F5344CB8AC3E}">
        <p14:creationId xmlns:p14="http://schemas.microsoft.com/office/powerpoint/2010/main" val="36666746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C798E820-5956-7448-5EA9-DC262990AF62}"/>
              </a:ext>
            </a:extLst>
          </p:cNvPr>
          <p:cNvSpPr txBox="1">
            <a:spLocks/>
          </p:cNvSpPr>
          <p:nvPr/>
        </p:nvSpPr>
        <p:spPr>
          <a:xfrm>
            <a:off x="0" y="510672"/>
            <a:ext cx="4606605" cy="1644615"/>
          </a:xfrm>
          <a:prstGeom prst="rect">
            <a:avLst/>
          </a:prstGeom>
          <a:noFill/>
        </p:spPr>
        <p:txBody>
          <a:bodyPr vert="horz" lIns="91440" tIns="45720" rIns="91440" bIns="45720" rtlCol="0" anchor="t">
            <a:noAutofit/>
          </a:bodyPr>
          <a:lstStyle>
            <a:lvl1pPr marL="228600" indent="-228600" algn="l" defTabSz="914400" rtl="0" eaLnBrk="1" latinLnBrk="0" hangingPunct="1">
              <a:lnSpc>
                <a:spcPct val="100000"/>
              </a:lnSpc>
              <a:spcBef>
                <a:spcPts val="1000"/>
              </a:spcBef>
              <a:spcAft>
                <a:spcPts val="1500"/>
              </a:spcAft>
              <a:buSzPct val="80000"/>
              <a:buFont typeface="Arial" panose="020B0604020202020204" pitchFamily="34" charset="0"/>
              <a:buChar char="•"/>
              <a:defRPr sz="1800" kern="1200">
                <a:solidFill>
                  <a:schemeClr val="tx2"/>
                </a:solidFill>
                <a:latin typeface="+mn-lt"/>
                <a:ea typeface="+mn-ea"/>
                <a:cs typeface="+mn-cs"/>
              </a:defRPr>
            </a:lvl1pPr>
            <a:lvl2pPr marL="685800" indent="-228600" algn="l" defTabSz="914400" rtl="0" eaLnBrk="1" latinLnBrk="0" hangingPunct="1">
              <a:lnSpc>
                <a:spcPct val="100000"/>
              </a:lnSpc>
              <a:spcBef>
                <a:spcPts val="1000"/>
              </a:spcBef>
              <a:spcAft>
                <a:spcPts val="1500"/>
              </a:spcAft>
              <a:buSzPct val="80000"/>
              <a:buFont typeface="Arial" panose="020B0604020202020204" pitchFamily="34" charset="0"/>
              <a:buChar char="•"/>
              <a:defRPr sz="1800" kern="1200">
                <a:solidFill>
                  <a:schemeClr val="tx2"/>
                </a:solidFill>
                <a:latin typeface="+mn-lt"/>
                <a:ea typeface="+mn-ea"/>
                <a:cs typeface="+mn-cs"/>
              </a:defRPr>
            </a:lvl2pPr>
            <a:lvl3pPr marL="1143000" indent="-228600" algn="l" defTabSz="914400" rtl="0" eaLnBrk="1" latinLnBrk="0" hangingPunct="1">
              <a:lnSpc>
                <a:spcPct val="100000"/>
              </a:lnSpc>
              <a:spcBef>
                <a:spcPts val="1000"/>
              </a:spcBef>
              <a:spcAft>
                <a:spcPts val="1500"/>
              </a:spcAft>
              <a:buSzPct val="80000"/>
              <a:buFont typeface="Arial" panose="020B0604020202020204" pitchFamily="34" charset="0"/>
              <a:buChar char="•"/>
              <a:defRPr sz="1800" kern="1200">
                <a:solidFill>
                  <a:schemeClr val="tx2"/>
                </a:solidFill>
                <a:latin typeface="+mn-lt"/>
                <a:ea typeface="+mn-ea"/>
                <a:cs typeface="+mn-cs"/>
              </a:defRPr>
            </a:lvl3pPr>
            <a:lvl4pPr marL="1600200" indent="-228600" algn="l" defTabSz="914400" rtl="0" eaLnBrk="1" latinLnBrk="0" hangingPunct="1">
              <a:lnSpc>
                <a:spcPct val="100000"/>
              </a:lnSpc>
              <a:spcBef>
                <a:spcPts val="1000"/>
              </a:spcBef>
              <a:spcAft>
                <a:spcPts val="1500"/>
              </a:spcAft>
              <a:buSzPct val="80000"/>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100000"/>
              </a:lnSpc>
              <a:spcBef>
                <a:spcPts val="1000"/>
              </a:spcBef>
              <a:spcAft>
                <a:spcPts val="1500"/>
              </a:spcAft>
              <a:buSzPct val="80000"/>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0"/>
              </a:spcBef>
              <a:spcAft>
                <a:spcPts val="0"/>
              </a:spcAft>
              <a:buNone/>
            </a:pPr>
            <a:r>
              <a:rPr lang="en-US" sz="2000" b="1" i="1" u="sng" cap="all" dirty="0">
                <a:solidFill>
                  <a:schemeClr val="bg1"/>
                </a:solidFill>
                <a:effectLst>
                  <a:outerShdw blurRad="38100" dist="38100" dir="2700000" algn="tl">
                    <a:srgbClr val="000000">
                      <a:alpha val="43137"/>
                    </a:srgbClr>
                  </a:outerShdw>
                </a:effectLst>
                <a:latin typeface="Gotham Book"/>
                <a:ea typeface="+mj-ea"/>
                <a:cs typeface="+mj-cs"/>
              </a:rPr>
              <a:t>God Knows Everything—</a:t>
            </a:r>
            <a:endParaRPr lang="en-US" sz="2800" b="1" i="1" u="sng" cap="all" dirty="0">
              <a:solidFill>
                <a:schemeClr val="bg1"/>
              </a:solidFill>
              <a:effectLst>
                <a:outerShdw blurRad="38100" dist="38100" dir="2700000" algn="tl">
                  <a:srgbClr val="000000">
                    <a:alpha val="43137"/>
                  </a:srgbClr>
                </a:outerShdw>
              </a:effectLst>
              <a:latin typeface="Gotham Book"/>
              <a:ea typeface="+mj-ea"/>
              <a:cs typeface="+mj-cs"/>
            </a:endParaRPr>
          </a:p>
          <a:p>
            <a:pPr>
              <a:lnSpc>
                <a:spcPct val="110000"/>
              </a:lnSpc>
              <a:spcBef>
                <a:spcPts val="0"/>
              </a:spcBef>
              <a:spcAft>
                <a:spcPts val="0"/>
              </a:spcAft>
            </a:pPr>
            <a:r>
              <a:rPr lang="en-US" b="1" dirty="0">
                <a:solidFill>
                  <a:schemeClr val="bg1"/>
                </a:solidFill>
                <a:latin typeface="Gotham Book"/>
              </a:rPr>
              <a:t>In the same way, God digs down deep within one’s inner being. The passage says God knows about every aspect, every specific detail of a person’s life. This intimacy includes a person’s hidden motives, secret thoughts, every word that rolls off the tongue, and the words being held back. God not only knows each person intimately, but He also knows what’s best. God resides on the land, in the wind, under the seas, in the highest heavens, and the deepest part of the earth. There is no place where one can get away from the Lord, and there is no amount of thick darkness that can hide one from Him. Many times people think, I’m hiding my treacherous deeds. Not so. Scripture clearly warns that our great God hears and sees all (Jer. 23:23–24).</a:t>
            </a:r>
          </a:p>
        </p:txBody>
      </p:sp>
      <p:sp>
        <p:nvSpPr>
          <p:cNvPr id="9" name="Content Placeholder 2">
            <a:extLst>
              <a:ext uri="{FF2B5EF4-FFF2-40B4-BE49-F238E27FC236}">
                <a16:creationId xmlns:a16="http://schemas.microsoft.com/office/drawing/2014/main" id="{7D16F135-E67E-C13C-330E-1A3A28EB591E}"/>
              </a:ext>
            </a:extLst>
          </p:cNvPr>
          <p:cNvSpPr txBox="1">
            <a:spLocks/>
          </p:cNvSpPr>
          <p:nvPr/>
        </p:nvSpPr>
        <p:spPr>
          <a:xfrm>
            <a:off x="8332969" y="510672"/>
            <a:ext cx="3220872" cy="1262587"/>
          </a:xfrm>
          <a:prstGeom prst="rect">
            <a:avLst/>
          </a:prstGeom>
          <a:noFill/>
        </p:spPr>
        <p:txBody>
          <a:bodyPr vert="horz" lIns="91440" tIns="45720" rIns="91440" bIns="45720" rtlCol="0" anchor="t">
            <a:noAutofit/>
          </a:bodyPr>
          <a:lstStyle>
            <a:lvl1pPr marL="228600" indent="-228600" algn="l" defTabSz="914400" rtl="0" eaLnBrk="1" latinLnBrk="0" hangingPunct="1">
              <a:lnSpc>
                <a:spcPct val="100000"/>
              </a:lnSpc>
              <a:spcBef>
                <a:spcPts val="1000"/>
              </a:spcBef>
              <a:spcAft>
                <a:spcPts val="1500"/>
              </a:spcAft>
              <a:buSzPct val="80000"/>
              <a:buFont typeface="Arial" panose="020B0604020202020204" pitchFamily="34" charset="0"/>
              <a:buChar char="•"/>
              <a:defRPr sz="1800" kern="1200">
                <a:solidFill>
                  <a:schemeClr val="tx2"/>
                </a:solidFill>
                <a:latin typeface="+mn-lt"/>
                <a:ea typeface="+mn-ea"/>
                <a:cs typeface="+mn-cs"/>
              </a:defRPr>
            </a:lvl1pPr>
            <a:lvl2pPr marL="685800" indent="-228600" algn="l" defTabSz="914400" rtl="0" eaLnBrk="1" latinLnBrk="0" hangingPunct="1">
              <a:lnSpc>
                <a:spcPct val="100000"/>
              </a:lnSpc>
              <a:spcBef>
                <a:spcPts val="1000"/>
              </a:spcBef>
              <a:spcAft>
                <a:spcPts val="1500"/>
              </a:spcAft>
              <a:buSzPct val="80000"/>
              <a:buFont typeface="Arial" panose="020B0604020202020204" pitchFamily="34" charset="0"/>
              <a:buChar char="•"/>
              <a:defRPr sz="1800" kern="1200">
                <a:solidFill>
                  <a:schemeClr val="tx2"/>
                </a:solidFill>
                <a:latin typeface="+mn-lt"/>
                <a:ea typeface="+mn-ea"/>
                <a:cs typeface="+mn-cs"/>
              </a:defRPr>
            </a:lvl2pPr>
            <a:lvl3pPr marL="1143000" indent="-228600" algn="l" defTabSz="914400" rtl="0" eaLnBrk="1" latinLnBrk="0" hangingPunct="1">
              <a:lnSpc>
                <a:spcPct val="100000"/>
              </a:lnSpc>
              <a:spcBef>
                <a:spcPts val="1000"/>
              </a:spcBef>
              <a:spcAft>
                <a:spcPts val="1500"/>
              </a:spcAft>
              <a:buSzPct val="80000"/>
              <a:buFont typeface="Arial" panose="020B0604020202020204" pitchFamily="34" charset="0"/>
              <a:buChar char="•"/>
              <a:defRPr sz="1800" kern="1200">
                <a:solidFill>
                  <a:schemeClr val="tx2"/>
                </a:solidFill>
                <a:latin typeface="+mn-lt"/>
                <a:ea typeface="+mn-ea"/>
                <a:cs typeface="+mn-cs"/>
              </a:defRPr>
            </a:lvl3pPr>
            <a:lvl4pPr marL="1600200" indent="-228600" algn="l" defTabSz="914400" rtl="0" eaLnBrk="1" latinLnBrk="0" hangingPunct="1">
              <a:lnSpc>
                <a:spcPct val="100000"/>
              </a:lnSpc>
              <a:spcBef>
                <a:spcPts val="1000"/>
              </a:spcBef>
              <a:spcAft>
                <a:spcPts val="1500"/>
              </a:spcAft>
              <a:buSzPct val="80000"/>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100000"/>
              </a:lnSpc>
              <a:spcBef>
                <a:spcPts val="1000"/>
              </a:spcBef>
              <a:spcAft>
                <a:spcPts val="1500"/>
              </a:spcAft>
              <a:buSzPct val="80000"/>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0"/>
              </a:spcBef>
              <a:spcAft>
                <a:spcPts val="0"/>
              </a:spcAft>
              <a:buNone/>
            </a:pPr>
            <a:r>
              <a:rPr lang="en-US" sz="2000" b="1" i="1" u="sng" cap="all" dirty="0">
                <a:effectLst>
                  <a:outerShdw blurRad="38100" dist="38100" dir="2700000" algn="tl">
                    <a:srgbClr val="000000">
                      <a:alpha val="43137"/>
                    </a:srgbClr>
                  </a:outerShdw>
                </a:effectLst>
                <a:latin typeface="Gotham Book"/>
                <a:ea typeface="+mj-ea"/>
                <a:cs typeface="+mj-cs"/>
              </a:rPr>
              <a:t>Stand in Awe—</a:t>
            </a:r>
          </a:p>
          <a:p>
            <a:pPr>
              <a:lnSpc>
                <a:spcPct val="110000"/>
              </a:lnSpc>
              <a:spcBef>
                <a:spcPts val="0"/>
              </a:spcBef>
              <a:spcAft>
                <a:spcPts val="0"/>
              </a:spcAft>
            </a:pPr>
            <a:r>
              <a:rPr lang="en-US" b="1" dirty="0">
                <a:latin typeface="Gotham Book"/>
              </a:rPr>
              <a:t>As David reflected on these truths, he humbly stood amazed. A speaker teaching Psalm 139 once said, “Just imagine a movie being played on this screen up here in front of everyone with all the shameful things you have ever done in your lifetime. All your secret thoughts and private activities. God has seen the movie, and He still loves you.” The author of Psalm 139 is not the only one who should stand in awe.</a:t>
            </a:r>
          </a:p>
        </p:txBody>
      </p:sp>
      <p:sp>
        <p:nvSpPr>
          <p:cNvPr id="10" name="Parallelogram 9">
            <a:extLst>
              <a:ext uri="{FF2B5EF4-FFF2-40B4-BE49-F238E27FC236}">
                <a16:creationId xmlns:a16="http://schemas.microsoft.com/office/drawing/2014/main" id="{02EB245E-6FFF-52EB-51C2-E726DE6352D7}"/>
              </a:ext>
            </a:extLst>
          </p:cNvPr>
          <p:cNvSpPr/>
          <p:nvPr/>
        </p:nvSpPr>
        <p:spPr>
          <a:xfrm>
            <a:off x="4435522" y="0"/>
            <a:ext cx="3712191" cy="6858000"/>
          </a:xfrm>
          <a:prstGeom prst="parallelogram">
            <a:avLst/>
          </a:prstGeom>
          <a:blipFill>
            <a:blip r:embed="rId3"/>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ooter Placeholder 9">
            <a:extLst>
              <a:ext uri="{FF2B5EF4-FFF2-40B4-BE49-F238E27FC236}">
                <a16:creationId xmlns:a16="http://schemas.microsoft.com/office/drawing/2014/main" id="{5C08C06D-9A45-6D38-4ABB-C92F406E07E7}"/>
              </a:ext>
            </a:extLst>
          </p:cNvPr>
          <p:cNvSpPr txBox="1">
            <a:spLocks/>
          </p:cNvSpPr>
          <p:nvPr/>
        </p:nvSpPr>
        <p:spPr>
          <a:xfrm>
            <a:off x="8600741" y="6059607"/>
            <a:ext cx="2953099" cy="554408"/>
          </a:xfrm>
          <a:prstGeom prst="rect">
            <a:avLst/>
          </a:prstGeom>
          <a:solidFill>
            <a:srgbClr val="002060"/>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small"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mn-ea"/>
                <a:cs typeface="+mn-cs"/>
              </a:rPr>
              <a:t>God’s Promised Presence</a:t>
            </a:r>
          </a:p>
        </p:txBody>
      </p:sp>
      <p:sp>
        <p:nvSpPr>
          <p:cNvPr id="12" name="Slide Number Placeholder 10">
            <a:extLst>
              <a:ext uri="{FF2B5EF4-FFF2-40B4-BE49-F238E27FC236}">
                <a16:creationId xmlns:a16="http://schemas.microsoft.com/office/drawing/2014/main" id="{64656362-A78D-B4ED-7FC4-D24EA0FFB9B5}"/>
              </a:ext>
            </a:extLst>
          </p:cNvPr>
          <p:cNvSpPr txBox="1">
            <a:spLocks/>
          </p:cNvSpPr>
          <p:nvPr/>
        </p:nvSpPr>
        <p:spPr>
          <a:xfrm>
            <a:off x="11259972" y="6431451"/>
            <a:ext cx="735841" cy="365125"/>
          </a:xfrm>
          <a:prstGeom prst="rect">
            <a:avLst/>
          </a:prstGeom>
        </p:spPr>
        <p:txBody>
          <a:bodyPr vert="horz"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defRPr/>
            </a:pPr>
            <a:fld id="{D8DA9DAA-006C-4F4B-980E-E3DF019B24E2}" type="slidenum">
              <a:rPr lang="en-US" sz="1600" smtClean="0">
                <a:solidFill>
                  <a:srgbClr val="002060"/>
                </a:solidFill>
                <a:latin typeface="Arial Black" panose="020B0A04020102020204" pitchFamily="34" charset="0"/>
              </a:rPr>
              <a:pPr algn="r">
                <a:spcAft>
                  <a:spcPts val="600"/>
                </a:spcAft>
                <a:defRPr/>
              </a:pPr>
              <a:t>7</a:t>
            </a:fld>
            <a:endParaRPr lang="en-US" sz="1600">
              <a:solidFill>
                <a:srgbClr val="002060"/>
              </a:solidFill>
              <a:latin typeface="Arial Black" panose="020B0A04020102020204" pitchFamily="34" charset="0"/>
            </a:endParaRPr>
          </a:p>
        </p:txBody>
      </p:sp>
    </p:spTree>
    <p:extLst>
      <p:ext uri="{BB962C8B-B14F-4D97-AF65-F5344CB8AC3E}">
        <p14:creationId xmlns:p14="http://schemas.microsoft.com/office/powerpoint/2010/main" val="4351953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4436E0F2-A64B-471E-93C0-8DFE08CC57C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0" y="0"/>
            <a:ext cx="3119718" cy="68580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C1E3AB1-2A8C-4607-9FAE-D8BDB280FE1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0" y="0"/>
            <a:ext cx="903768" cy="65436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66059-832F-40B6-A35F-F56C8F38A1E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flipV="1">
            <a:off x="-42863" y="5791200"/>
            <a:ext cx="6286501" cy="1066801"/>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A515E2ED-7EA9-448D-83FA-54C3DF9723B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462964" y="5848350"/>
            <a:ext cx="3729036" cy="100965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595356-EABD-4767-AC9D-EA21FF115EC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1543158" y="1647825"/>
            <a:ext cx="648842" cy="52101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28CD9F06-9628-469C-B788-A894E3E0828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flipV="1">
            <a:off x="10781554" y="0"/>
            <a:ext cx="1410446" cy="425834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550A431-0B61-421B-B4B7-24C0CFF0F93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flipV="1">
            <a:off x="6529388" y="-4763"/>
            <a:ext cx="5662612" cy="9319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useBgFill="1">
        <p:nvSpPr>
          <p:cNvPr id="27" name="Rectangle 26">
            <a:extLst>
              <a:ext uri="{FF2B5EF4-FFF2-40B4-BE49-F238E27FC236}">
                <a16:creationId xmlns:a16="http://schemas.microsoft.com/office/drawing/2014/main" id="{D6309531-94CD-4CF6-AACE-80EC085E0F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DC829807-7791-462F-8C59-969B0EC71A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2"/>
            <a:ext cx="12192000" cy="685734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Straight Connector 30">
            <a:extLst>
              <a:ext uri="{FF2B5EF4-FFF2-40B4-BE49-F238E27FC236}">
                <a16:creationId xmlns:a16="http://schemas.microsoft.com/office/drawing/2014/main" id="{F75BF611-D2A5-4454-8C47-95B0BC42284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3845859" y="0"/>
            <a:ext cx="699247" cy="6857347"/>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DC2312DA-BDBD-40EE-84AB-53293C1CDE0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9210" y="5788959"/>
            <a:ext cx="7396312" cy="1069041"/>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28F1512C-952B-9F07-373B-DA1896A71C55}"/>
              </a:ext>
            </a:extLst>
          </p:cNvPr>
          <p:cNvSpPr/>
          <p:nvPr/>
        </p:nvSpPr>
        <p:spPr>
          <a:xfrm>
            <a:off x="43061" y="55729"/>
            <a:ext cx="12192000" cy="6857348"/>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person standing on a beach with a sunset behind them&#10;&#10;Description automatically generated">
            <a:extLst>
              <a:ext uri="{FF2B5EF4-FFF2-40B4-BE49-F238E27FC236}">
                <a16:creationId xmlns:a16="http://schemas.microsoft.com/office/drawing/2014/main" id="{33A46468-C9D1-7A93-D277-83BDF5EA59D6}"/>
              </a:ext>
            </a:extLst>
          </p:cNvPr>
          <p:cNvPicPr>
            <a:picLocks noChangeAspect="1"/>
          </p:cNvPicPr>
          <p:nvPr/>
        </p:nvPicPr>
        <p:blipFill>
          <a:blip r:embed="rId3">
            <a:extLst>
              <a:ext uri="{28A0092B-C50C-407E-A947-70E740481C1C}">
                <a14:useLocalDpi xmlns:a14="http://schemas.microsoft.com/office/drawing/2010/main" val="0"/>
              </a:ext>
            </a:extLst>
          </a:blip>
          <a:srcRect l="12709" r="13657"/>
          <a:stretch/>
        </p:blipFill>
        <p:spPr>
          <a:xfrm>
            <a:off x="40397" y="579932"/>
            <a:ext cx="4251960" cy="6383667"/>
          </a:xfrm>
          <a:custGeom>
            <a:avLst/>
            <a:gdLst/>
            <a:ahLst/>
            <a:cxnLst/>
            <a:rect l="l" t="t" r="r" b="b"/>
            <a:pathLst>
              <a:path w="5049839" h="6857998">
                <a:moveTo>
                  <a:pt x="0" y="0"/>
                </a:moveTo>
                <a:lnTo>
                  <a:pt x="5049839" y="1331"/>
                </a:lnTo>
                <a:lnTo>
                  <a:pt x="3110749" y="6857998"/>
                </a:lnTo>
                <a:lnTo>
                  <a:pt x="0" y="6857998"/>
                </a:lnTo>
                <a:close/>
              </a:path>
            </a:pathLst>
          </a:custGeom>
        </p:spPr>
      </p:pic>
      <p:sp>
        <p:nvSpPr>
          <p:cNvPr id="2" name="Title 1">
            <a:extLst>
              <a:ext uri="{FF2B5EF4-FFF2-40B4-BE49-F238E27FC236}">
                <a16:creationId xmlns:a16="http://schemas.microsoft.com/office/drawing/2014/main" id="{47A9874B-BCA9-8420-1595-EDD1865A099A}"/>
              </a:ext>
            </a:extLst>
          </p:cNvPr>
          <p:cNvSpPr>
            <a:spLocks noGrp="1"/>
          </p:cNvSpPr>
          <p:nvPr>
            <p:ph type="title"/>
          </p:nvPr>
        </p:nvSpPr>
        <p:spPr>
          <a:xfrm>
            <a:off x="5263080" y="17630"/>
            <a:ext cx="6427694" cy="531124"/>
          </a:xfrm>
        </p:spPr>
        <p:txBody>
          <a:bodyPr vert="horz" lIns="91440" tIns="45720" rIns="91440" bIns="45720" rtlCol="0" anchor="ctr">
            <a:normAutofit/>
          </a:bodyPr>
          <a:lstStyle/>
          <a:p>
            <a:r>
              <a:rPr lang="en-US" sz="2400" dirty="0">
                <a:latin typeface="Gotham Book"/>
              </a:rPr>
              <a:t>Lesson Context</a:t>
            </a:r>
          </a:p>
        </p:txBody>
      </p:sp>
      <p:sp>
        <p:nvSpPr>
          <p:cNvPr id="4" name="Content Placeholder 3">
            <a:extLst>
              <a:ext uri="{FF2B5EF4-FFF2-40B4-BE49-F238E27FC236}">
                <a16:creationId xmlns:a16="http://schemas.microsoft.com/office/drawing/2014/main" id="{ACFBB810-3430-2C29-1AA0-9744AA0A1AA3}"/>
              </a:ext>
            </a:extLst>
          </p:cNvPr>
          <p:cNvSpPr>
            <a:spLocks noGrp="1"/>
          </p:cNvSpPr>
          <p:nvPr>
            <p:ph sz="half" idx="14"/>
          </p:nvPr>
        </p:nvSpPr>
        <p:spPr>
          <a:xfrm>
            <a:off x="4298081" y="1274736"/>
            <a:ext cx="7706270" cy="4656689"/>
          </a:xfrm>
        </p:spPr>
        <p:txBody>
          <a:bodyPr vert="horz" lIns="91440" tIns="45720" rIns="91440" bIns="45720" numCol="2" rtlCol="0" anchor="ctr">
            <a:noAutofit/>
          </a:bodyPr>
          <a:lstStyle/>
          <a:p>
            <a:pPr>
              <a:lnSpc>
                <a:spcPct val="90000"/>
              </a:lnSpc>
              <a:spcBef>
                <a:spcPts val="0"/>
              </a:spcBef>
              <a:spcAft>
                <a:spcPts val="600"/>
              </a:spcAft>
            </a:pPr>
            <a:r>
              <a:rPr lang="en-US" sz="1600" b="1" dirty="0">
                <a:effectLst>
                  <a:outerShdw blurRad="38100" dist="38100" dir="2700000" algn="tl">
                    <a:srgbClr val="000000">
                      <a:alpha val="43137"/>
                    </a:srgbClr>
                  </a:outerShdw>
                </a:effectLst>
                <a:latin typeface="Gotham Book"/>
              </a:rPr>
              <a:t>Although one ancient manuscript ascribes Psalm 139 to a man named Zechariah (not the prophet) sometime in the 700s–600s BC, most scholars accept the traditional attribution to David. According to Scripture, David was a man who sought after the very heart of God (1 Samuel 13:14), exemplified by his demonstration of faith when he faced Goliath (17:47). He was a man of integrity who chose to trust in God when presented with an opportunity to kill Saul in a cave (24:8-10). Even after conquering his enemies and receiving the promise that his kingdom would be established forever, David remained humble (2 Samuel 7:18; see commentary on Psalm 139:5b, below).</a:t>
            </a:r>
            <a:endParaRPr lang="en-US" sz="400" b="1" dirty="0">
              <a:effectLst>
                <a:outerShdw blurRad="38100" dist="38100" dir="2700000" algn="tl">
                  <a:srgbClr val="000000">
                    <a:alpha val="43137"/>
                  </a:srgbClr>
                </a:outerShdw>
              </a:effectLst>
              <a:latin typeface="Gotham Book"/>
            </a:endParaRPr>
          </a:p>
          <a:p>
            <a:pPr>
              <a:lnSpc>
                <a:spcPct val="90000"/>
              </a:lnSpc>
              <a:spcBef>
                <a:spcPts val="0"/>
              </a:spcBef>
              <a:spcAft>
                <a:spcPts val="600"/>
              </a:spcAft>
            </a:pPr>
            <a:r>
              <a:rPr lang="en-US" sz="400" b="1" dirty="0">
                <a:effectLst>
                  <a:outerShdw blurRad="38100" dist="38100" dir="2700000" algn="tl">
                    <a:srgbClr val="000000">
                      <a:alpha val="43137"/>
                    </a:srgbClr>
                  </a:outerShdw>
                </a:effectLst>
                <a:latin typeface="Gotham Book"/>
              </a:rPr>
              <a:t> </a:t>
            </a:r>
          </a:p>
          <a:p>
            <a:pPr>
              <a:lnSpc>
                <a:spcPct val="90000"/>
              </a:lnSpc>
              <a:spcBef>
                <a:spcPts val="0"/>
              </a:spcBef>
              <a:spcAft>
                <a:spcPts val="600"/>
              </a:spcAft>
            </a:pPr>
            <a:r>
              <a:rPr lang="en-US" sz="1600" b="1" dirty="0">
                <a:effectLst>
                  <a:outerShdw blurRad="38100" dist="38100" dir="2700000" algn="tl">
                    <a:srgbClr val="000000">
                      <a:alpha val="43137"/>
                    </a:srgbClr>
                  </a:outerShdw>
                </a:effectLst>
                <a:latin typeface="Gotham Book"/>
              </a:rPr>
              <a:t>Several difficulties confront us when reading this psalm. First, there is no reference to a particular historical circumstance. This means that a specific historical context, even in David’s life, cannot be determined. Context is a great help in interpretation, so the questions presented below reflect to some degree the question of the context of this psalm’s being written. Second, a thorough examination of Psalm 139 reveals complexities in its structure that complicate a straightforward interpretation of David’s intent.</a:t>
            </a:r>
            <a:endParaRPr lang="en-US" sz="400" b="1" dirty="0">
              <a:effectLst>
                <a:outerShdw blurRad="38100" dist="38100" dir="2700000" algn="tl">
                  <a:srgbClr val="000000">
                    <a:alpha val="43137"/>
                  </a:srgbClr>
                </a:outerShdw>
              </a:effectLst>
              <a:latin typeface="Gotham Book"/>
            </a:endParaRPr>
          </a:p>
          <a:p>
            <a:pPr>
              <a:lnSpc>
                <a:spcPct val="90000"/>
              </a:lnSpc>
              <a:spcBef>
                <a:spcPts val="0"/>
              </a:spcBef>
              <a:spcAft>
                <a:spcPts val="600"/>
              </a:spcAft>
            </a:pPr>
            <a:r>
              <a:rPr lang="en-US" sz="400" b="1" dirty="0">
                <a:effectLst>
                  <a:outerShdw blurRad="38100" dist="38100" dir="2700000" algn="tl">
                    <a:srgbClr val="000000">
                      <a:alpha val="43137"/>
                    </a:srgbClr>
                  </a:outerShdw>
                </a:effectLst>
                <a:latin typeface="Gotham Book"/>
              </a:rPr>
              <a:t> </a:t>
            </a:r>
          </a:p>
          <a:p>
            <a:pPr>
              <a:lnSpc>
                <a:spcPct val="90000"/>
              </a:lnSpc>
              <a:spcBef>
                <a:spcPts val="0"/>
              </a:spcBef>
              <a:spcAft>
                <a:spcPts val="600"/>
              </a:spcAft>
            </a:pPr>
            <a:r>
              <a:rPr lang="en-US" sz="1600" b="1" dirty="0">
                <a:effectLst>
                  <a:outerShdw blurRad="38100" dist="38100" dir="2700000" algn="tl">
                    <a:srgbClr val="000000">
                      <a:alpha val="43137"/>
                    </a:srgbClr>
                  </a:outerShdw>
                </a:effectLst>
                <a:latin typeface="Gotham Book"/>
              </a:rPr>
              <a:t>To analyze the psalm’s content, some scholars have proposed dividing it into sections of praise (vv. 1-18) and lamentation (vv. 19-24) based on the initial expressions of gratitude followed by anguish. These can further be broken into four stanzas of verses 1-6, 7-12, 13-18, and 19-24. These issues also prevent this psalm from fitting neatly into conventional categories of psalms, which, when clear, can also aid in understanding ancient texts.</a:t>
            </a:r>
            <a:endParaRPr lang="en-US" sz="400" b="1" dirty="0">
              <a:effectLst>
                <a:outerShdw blurRad="38100" dist="38100" dir="2700000" algn="tl">
                  <a:srgbClr val="000000">
                    <a:alpha val="43137"/>
                  </a:srgbClr>
                </a:outerShdw>
              </a:effectLst>
              <a:latin typeface="Gotham Book"/>
            </a:endParaRPr>
          </a:p>
          <a:p>
            <a:pPr>
              <a:lnSpc>
                <a:spcPct val="90000"/>
              </a:lnSpc>
              <a:spcBef>
                <a:spcPts val="0"/>
              </a:spcBef>
              <a:spcAft>
                <a:spcPts val="600"/>
              </a:spcAft>
            </a:pPr>
            <a:r>
              <a:rPr lang="en-US" sz="400" b="1" dirty="0">
                <a:effectLst>
                  <a:outerShdw blurRad="38100" dist="38100" dir="2700000" algn="tl">
                    <a:srgbClr val="000000">
                      <a:alpha val="43137"/>
                    </a:srgbClr>
                  </a:outerShdw>
                </a:effectLst>
                <a:latin typeface="Gotham Book"/>
              </a:rPr>
              <a:t> </a:t>
            </a:r>
          </a:p>
          <a:p>
            <a:pPr>
              <a:lnSpc>
                <a:spcPct val="90000"/>
              </a:lnSpc>
              <a:spcBef>
                <a:spcPts val="0"/>
              </a:spcBef>
              <a:spcAft>
                <a:spcPts val="600"/>
              </a:spcAft>
            </a:pPr>
            <a:r>
              <a:rPr lang="en-US" sz="1600" b="1" dirty="0">
                <a:effectLst>
                  <a:outerShdw blurRad="38100" dist="38100" dir="2700000" algn="tl">
                    <a:srgbClr val="000000">
                      <a:alpha val="43137"/>
                    </a:srgbClr>
                  </a:outerShdw>
                </a:effectLst>
                <a:latin typeface="Gotham Book"/>
              </a:rPr>
              <a:t>And finally, the text assumes that David was beset by wicked adversaries opposed to him and to God. These individuals harbored animosity toward God, profaned His name, and spoke maliciously against Him (Psalm 139:19-22, not in our printed text). Furthermore, David implored God to probe his innermost being and guide him toward eternal life (139:23-24, not in our printed text). But the connection between the verses we will study today (139:1-12) and these opponents is unclear, and how early lament or protest begins is also hazy.</a:t>
            </a:r>
          </a:p>
        </p:txBody>
      </p:sp>
      <p:sp>
        <p:nvSpPr>
          <p:cNvPr id="10" name="Right Triangle 9">
            <a:extLst>
              <a:ext uri="{FF2B5EF4-FFF2-40B4-BE49-F238E27FC236}">
                <a16:creationId xmlns:a16="http://schemas.microsoft.com/office/drawing/2014/main" id="{70EE7E74-60E9-D1E4-CB6C-75670E63C978}"/>
              </a:ext>
            </a:extLst>
          </p:cNvPr>
          <p:cNvSpPr/>
          <p:nvPr/>
        </p:nvSpPr>
        <p:spPr>
          <a:xfrm flipH="1">
            <a:off x="2578305" y="434715"/>
            <a:ext cx="1720142" cy="6423285"/>
          </a:xfrm>
          <a:prstGeom prst="rtTriangle">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10">
            <a:extLst>
              <a:ext uri="{FF2B5EF4-FFF2-40B4-BE49-F238E27FC236}">
                <a16:creationId xmlns:a16="http://schemas.microsoft.com/office/drawing/2014/main" id="{20CE701D-FBD7-9A0F-AB9C-3B449659C468}"/>
              </a:ext>
            </a:extLst>
          </p:cNvPr>
          <p:cNvSpPr txBox="1">
            <a:spLocks/>
          </p:cNvSpPr>
          <p:nvPr/>
        </p:nvSpPr>
        <p:spPr>
          <a:xfrm>
            <a:off x="3517270" y="6437146"/>
            <a:ext cx="735841" cy="365125"/>
          </a:xfrm>
          <a:prstGeom prst="rect">
            <a:avLst/>
          </a:prstGeom>
        </p:spPr>
        <p:txBody>
          <a:bodyPr vert="horz"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defRPr/>
            </a:pPr>
            <a:fld id="{D8DA9DAA-006C-4F4B-980E-E3DF019B24E2}" type="slidenum">
              <a:rPr lang="en-US" sz="1600" smtClean="0">
                <a:solidFill>
                  <a:schemeClr val="bg1"/>
                </a:solidFill>
                <a:latin typeface="Arial Black" panose="020B0A04020102020204" pitchFamily="34" charset="0"/>
              </a:rPr>
              <a:pPr algn="r">
                <a:spcAft>
                  <a:spcPts val="600"/>
                </a:spcAft>
                <a:defRPr/>
              </a:pPr>
              <a:t>8</a:t>
            </a:fld>
            <a:endParaRPr lang="en-US" sz="1600" dirty="0">
              <a:solidFill>
                <a:schemeClr val="bg1"/>
              </a:solidFill>
              <a:latin typeface="Arial Black" panose="020B0A04020102020204" pitchFamily="34" charset="0"/>
            </a:endParaRPr>
          </a:p>
        </p:txBody>
      </p:sp>
      <p:sp>
        <p:nvSpPr>
          <p:cNvPr id="12" name="Footer Placeholder 9">
            <a:extLst>
              <a:ext uri="{FF2B5EF4-FFF2-40B4-BE49-F238E27FC236}">
                <a16:creationId xmlns:a16="http://schemas.microsoft.com/office/drawing/2014/main" id="{9C6B9C1D-3D33-4BD4-5097-986B0DEFD0D8}"/>
              </a:ext>
            </a:extLst>
          </p:cNvPr>
          <p:cNvSpPr txBox="1">
            <a:spLocks/>
          </p:cNvSpPr>
          <p:nvPr/>
        </p:nvSpPr>
        <p:spPr>
          <a:xfrm>
            <a:off x="40397" y="25526"/>
            <a:ext cx="4273041" cy="554408"/>
          </a:xfrm>
          <a:prstGeom prst="rect">
            <a:avLst/>
          </a:prstGeom>
          <a:solidFill>
            <a:srgbClr val="002060"/>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400" b="1" i="0" u="none" strike="noStrike" kern="1200" cap="small"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mn-ea"/>
                <a:cs typeface="+mn-cs"/>
              </a:rPr>
              <a:t>God’s Promised Presence</a:t>
            </a:r>
          </a:p>
        </p:txBody>
      </p:sp>
    </p:spTree>
    <p:extLst>
      <p:ext uri="{BB962C8B-B14F-4D97-AF65-F5344CB8AC3E}">
        <p14:creationId xmlns:p14="http://schemas.microsoft.com/office/powerpoint/2010/main" val="2358785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EC8F7824-F5D8-F4B4-A57E-5933E80837C7}"/>
              </a:ext>
            </a:extLst>
          </p:cNvPr>
          <p:cNvSpPr txBox="1">
            <a:spLocks/>
          </p:cNvSpPr>
          <p:nvPr/>
        </p:nvSpPr>
        <p:spPr>
          <a:xfrm>
            <a:off x="5263080" y="17630"/>
            <a:ext cx="6427694" cy="531124"/>
          </a:xfrm>
          <a:prstGeom prst="rect">
            <a:avLst/>
          </a:prstGeom>
        </p:spPr>
        <p:txBody>
          <a:bodyPr vert="horz" lIns="91440" tIns="45720" rIns="91440" bIns="45720" rtlCol="0" anchor="ctr" anchorCtr="0">
            <a:normAutofit/>
          </a:bodyPr>
          <a:lstStyle>
            <a:lvl1pPr algn="l" defTabSz="914400" rtl="0" eaLnBrk="1" latinLnBrk="0" hangingPunct="1">
              <a:lnSpc>
                <a:spcPct val="90000"/>
              </a:lnSpc>
              <a:spcBef>
                <a:spcPct val="0"/>
              </a:spcBef>
              <a:buNone/>
              <a:defRPr sz="3600" i="1" kern="1200" cap="all" baseline="0">
                <a:solidFill>
                  <a:schemeClr val="tx2"/>
                </a:solidFill>
                <a:latin typeface="+mj-lt"/>
                <a:ea typeface="+mj-ea"/>
                <a:cs typeface="+mj-cs"/>
              </a:defRPr>
            </a:lvl1pPr>
          </a:lstStyle>
          <a:p>
            <a:r>
              <a:rPr lang="en-US" sz="2400">
                <a:latin typeface="Gotham Book"/>
              </a:rPr>
              <a:t>Lesson Context</a:t>
            </a:r>
            <a:endParaRPr lang="en-US" sz="2400" dirty="0">
              <a:latin typeface="Gotham Book"/>
            </a:endParaRPr>
          </a:p>
        </p:txBody>
      </p:sp>
      <p:sp>
        <p:nvSpPr>
          <p:cNvPr id="6" name="Footer Placeholder 9">
            <a:extLst>
              <a:ext uri="{FF2B5EF4-FFF2-40B4-BE49-F238E27FC236}">
                <a16:creationId xmlns:a16="http://schemas.microsoft.com/office/drawing/2014/main" id="{C0F2CA10-8B0F-BA20-4240-10B8DE43575A}"/>
              </a:ext>
            </a:extLst>
          </p:cNvPr>
          <p:cNvSpPr txBox="1">
            <a:spLocks/>
          </p:cNvSpPr>
          <p:nvPr/>
        </p:nvSpPr>
        <p:spPr>
          <a:xfrm>
            <a:off x="40397" y="25526"/>
            <a:ext cx="4273041" cy="554408"/>
          </a:xfrm>
          <a:prstGeom prst="rect">
            <a:avLst/>
          </a:prstGeom>
          <a:solidFill>
            <a:srgbClr val="002060"/>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400" b="1" i="0" u="none" strike="noStrike" kern="1200" cap="small"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mn-ea"/>
                <a:cs typeface="+mn-cs"/>
              </a:rPr>
              <a:t>God’s Promised Presence</a:t>
            </a:r>
          </a:p>
        </p:txBody>
      </p:sp>
      <p:sp>
        <p:nvSpPr>
          <p:cNvPr id="9" name="Trapezoid 8">
            <a:extLst>
              <a:ext uri="{FF2B5EF4-FFF2-40B4-BE49-F238E27FC236}">
                <a16:creationId xmlns:a16="http://schemas.microsoft.com/office/drawing/2014/main" id="{8F388FF7-7D00-791D-4696-1AF285817EB9}"/>
              </a:ext>
            </a:extLst>
          </p:cNvPr>
          <p:cNvSpPr/>
          <p:nvPr/>
        </p:nvSpPr>
        <p:spPr>
          <a:xfrm>
            <a:off x="1847850" y="726413"/>
            <a:ext cx="9010650" cy="6131587"/>
          </a:xfrm>
          <a:prstGeom prst="trapezoid">
            <a:avLst/>
          </a:prstGeom>
          <a:blipFill dpi="0" rotWithShape="1">
            <a:blip r:embed="rId3">
              <a:alphaModFix amt="22000"/>
              <a:extLst>
                <a:ext uri="{BEBA8EAE-BF5A-486C-A8C5-ECC9F3942E4B}">
                  <a14:imgProps xmlns:a14="http://schemas.microsoft.com/office/drawing/2010/main">
                    <a14:imgLayer r:embed="rId4">
                      <a14:imgEffect>
                        <a14:colorTemperature colorTemp="8800"/>
                      </a14:imgEffect>
                      <a14:imgEffect>
                        <a14:saturation sat="256000"/>
                      </a14:imgEffect>
                    </a14:imgLayer>
                  </a14:imgProps>
                </a:ext>
              </a:extLst>
            </a:blip>
            <a:srcRect/>
            <a:stretch>
              <a:fillRect/>
            </a:stretch>
          </a:blipFill>
          <a:ln>
            <a:noFill/>
          </a:ln>
          <a:effectLst>
            <a:glow rad="63500">
              <a:schemeClr val="accent4">
                <a:satMod val="175000"/>
                <a:alpha val="40000"/>
              </a:schemeClr>
            </a:glow>
            <a:outerShdw blurRad="76200" dist="12700" dir="2700000" sy="-23000" kx="-800400" algn="bl" rotWithShape="0">
              <a:prstClr val="black">
                <a:alpha val="20000"/>
              </a:prst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20B71E44-C6D1-E012-EF98-C63DD96EA62D}"/>
              </a:ext>
            </a:extLst>
          </p:cNvPr>
          <p:cNvSpPr/>
          <p:nvPr/>
        </p:nvSpPr>
        <p:spPr>
          <a:xfrm>
            <a:off x="0" y="726413"/>
            <a:ext cx="12192000" cy="6106061"/>
          </a:xfrm>
          <a:prstGeom prst="rect">
            <a:avLst/>
          </a:prstGeom>
          <a:solidFill>
            <a:schemeClr val="bg1">
              <a:alpha val="6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FACE640F-7F5A-BDB7-205D-765FA80B6796}"/>
              </a:ext>
            </a:extLst>
          </p:cNvPr>
          <p:cNvSpPr>
            <a:spLocks noGrp="1"/>
          </p:cNvSpPr>
          <p:nvPr>
            <p:ph sz="half" idx="14"/>
          </p:nvPr>
        </p:nvSpPr>
        <p:spPr>
          <a:xfrm>
            <a:off x="4733602" y="593000"/>
            <a:ext cx="7417250" cy="4067492"/>
          </a:xfrm>
          <a:noFill/>
        </p:spPr>
        <p:txBody>
          <a:bodyPr>
            <a:noAutofit/>
          </a:bodyPr>
          <a:lstStyle/>
          <a:p>
            <a:pPr>
              <a:spcBef>
                <a:spcPts val="0"/>
              </a:spcBef>
            </a:pPr>
            <a:r>
              <a:rPr lang="en-US" sz="2000" b="1" u="sng" cap="small" dirty="0">
                <a:effectLst>
                  <a:outerShdw blurRad="38100" dist="38100" dir="2700000" algn="tl">
                    <a:srgbClr val="000000">
                      <a:alpha val="43137"/>
                    </a:srgbClr>
                  </a:outerShdw>
                </a:effectLst>
                <a:latin typeface="Gotham Book"/>
              </a:rPr>
              <a:t>God Knows Everything</a:t>
            </a:r>
          </a:p>
          <a:p>
            <a:pPr>
              <a:spcBef>
                <a:spcPts val="0"/>
              </a:spcBef>
            </a:pPr>
            <a:r>
              <a:rPr lang="en-US" sz="2000" b="1" dirty="0">
                <a:latin typeface="Gotham Book"/>
              </a:rPr>
              <a:t>The psalmist affirmed that God’s infinite “knowledge” (Ps. 139:6) was beyond his ability to fathom. Paul also marveled at the “riches” (Rom. 11:33) of the Lord’s “wisdom and knowledge.” The apostle included a doxology to express his awe of God’s plan of salvation for all people. God’s judgments are unsearchable, His paths beyond tracing.</a:t>
            </a:r>
            <a:endParaRPr lang="en-US" sz="500" b="1" dirty="0">
              <a:latin typeface="Gotham Book"/>
            </a:endParaRPr>
          </a:p>
          <a:p>
            <a:pPr>
              <a:spcBef>
                <a:spcPts val="0"/>
              </a:spcBef>
            </a:pPr>
            <a:r>
              <a:rPr lang="en-US" sz="500" b="1" dirty="0">
                <a:latin typeface="Gotham Book"/>
              </a:rPr>
              <a:t> </a:t>
            </a:r>
          </a:p>
          <a:p>
            <a:pPr>
              <a:spcBef>
                <a:spcPts val="0"/>
              </a:spcBef>
            </a:pPr>
            <a:r>
              <a:rPr lang="en-US" sz="2000" b="1" dirty="0">
                <a:latin typeface="Gotham Book"/>
              </a:rPr>
              <a:t>In Romans 11:34 and 35, Paul quotes from Isaiah 40:13 to demonstrate that God was the wise planner who brought about His plan of redemption: “Who can fathom the Spirit of the Lord, or instruct the Lord as his counselor?” No one counseled Him. God was under no obligation to repay anyone. No one has ever provided Him with anything. God is the comprehensive source of all things. Therefore, as Romans 11:36 says, “For from him and through him and for him are all things. To him be the glory forever! Amen.”</a:t>
            </a:r>
            <a:endParaRPr lang="en-US" sz="500" b="1" dirty="0">
              <a:latin typeface="Gotham Book"/>
            </a:endParaRPr>
          </a:p>
          <a:p>
            <a:pPr>
              <a:spcBef>
                <a:spcPts val="0"/>
              </a:spcBef>
            </a:pPr>
            <a:r>
              <a:rPr lang="en-US" sz="500" b="1" dirty="0">
                <a:latin typeface="Gotham Book"/>
              </a:rPr>
              <a:t> </a:t>
            </a:r>
          </a:p>
          <a:p>
            <a:pPr>
              <a:spcBef>
                <a:spcPts val="0"/>
              </a:spcBef>
            </a:pPr>
            <a:r>
              <a:rPr lang="en-US" sz="2000" b="1" dirty="0">
                <a:latin typeface="Gotham Book"/>
              </a:rPr>
              <a:t>God knows the most minor details about every believer. It is important for believers to embrace God’s gaze for their spiritual health. The psalmist and Paul both did that.</a:t>
            </a:r>
          </a:p>
        </p:txBody>
      </p:sp>
      <p:sp>
        <p:nvSpPr>
          <p:cNvPr id="4" name="Content Placeholder 3">
            <a:extLst>
              <a:ext uri="{FF2B5EF4-FFF2-40B4-BE49-F238E27FC236}">
                <a16:creationId xmlns:a16="http://schemas.microsoft.com/office/drawing/2014/main" id="{83302BFD-960F-CBB3-E984-CDC12813A10C}"/>
              </a:ext>
            </a:extLst>
          </p:cNvPr>
          <p:cNvSpPr>
            <a:spLocks noGrp="1"/>
          </p:cNvSpPr>
          <p:nvPr>
            <p:ph sz="half" idx="15"/>
          </p:nvPr>
        </p:nvSpPr>
        <p:spPr>
          <a:xfrm>
            <a:off x="100264" y="593000"/>
            <a:ext cx="4213174" cy="4067492"/>
          </a:xfrm>
          <a:noFill/>
        </p:spPr>
        <p:txBody>
          <a:bodyPr>
            <a:noAutofit/>
          </a:bodyPr>
          <a:lstStyle/>
          <a:p>
            <a:pPr marL="0" indent="0">
              <a:spcBef>
                <a:spcPts val="0"/>
              </a:spcBef>
              <a:spcAft>
                <a:spcPts val="0"/>
              </a:spcAft>
              <a:buNone/>
            </a:pPr>
            <a:r>
              <a:rPr lang="en-US" sz="2000" b="1" u="sng" cap="small" dirty="0">
                <a:effectLst>
                  <a:outerShdw blurRad="38100" dist="38100" dir="2700000" algn="tl">
                    <a:srgbClr val="000000">
                      <a:alpha val="43137"/>
                    </a:srgbClr>
                  </a:outerShdw>
                </a:effectLst>
                <a:latin typeface="Gotham Book"/>
              </a:rPr>
              <a:t>The Titles Appearing in the Psalter</a:t>
            </a:r>
          </a:p>
          <a:p>
            <a:pPr marL="0" indent="0">
              <a:spcBef>
                <a:spcPts val="0"/>
              </a:spcBef>
              <a:spcAft>
                <a:spcPts val="0"/>
              </a:spcAft>
              <a:buNone/>
            </a:pPr>
            <a:r>
              <a:rPr lang="en-US" sz="2000" b="1" dirty="0">
                <a:latin typeface="Gotham Book"/>
              </a:rPr>
              <a:t>The superscription (text preceding verse 1) attributes Psalm 139 to David. All but 34 psalms have some sort of instruction or historical context indicated at the beginning. This information was likely compiled when the Psalms were placed together as a collection. Since individual psalms derive from different times and places, the introductions aid the reader and the community who use these songs in worship. They provide valuable information, even if the details are not always clear. For instance, we know that Psalm 139 is intended to be set to music because the superscription also reads, “For the director of music.”</a:t>
            </a:r>
          </a:p>
        </p:txBody>
      </p:sp>
      <p:sp>
        <p:nvSpPr>
          <p:cNvPr id="2" name="Slide Number Placeholder 10">
            <a:extLst>
              <a:ext uri="{FF2B5EF4-FFF2-40B4-BE49-F238E27FC236}">
                <a16:creationId xmlns:a16="http://schemas.microsoft.com/office/drawing/2014/main" id="{096BBE41-C4E2-4293-1A2D-4BADE40310F5}"/>
              </a:ext>
            </a:extLst>
          </p:cNvPr>
          <p:cNvSpPr txBox="1">
            <a:spLocks/>
          </p:cNvSpPr>
          <p:nvPr/>
        </p:nvSpPr>
        <p:spPr>
          <a:xfrm>
            <a:off x="11259972" y="6431451"/>
            <a:ext cx="735841" cy="365125"/>
          </a:xfrm>
          <a:prstGeom prst="rect">
            <a:avLst/>
          </a:prstGeom>
        </p:spPr>
        <p:txBody>
          <a:bodyPr vert="horz"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defRPr/>
            </a:pPr>
            <a:fld id="{D8DA9DAA-006C-4F4B-980E-E3DF019B24E2}" type="slidenum">
              <a:rPr lang="en-US" sz="1600" smtClean="0">
                <a:solidFill>
                  <a:srgbClr val="002060"/>
                </a:solidFill>
                <a:latin typeface="Arial Black" panose="020B0A04020102020204" pitchFamily="34" charset="0"/>
              </a:rPr>
              <a:pPr algn="r">
                <a:spcAft>
                  <a:spcPts val="600"/>
                </a:spcAft>
                <a:defRPr/>
              </a:pPr>
              <a:t>9</a:t>
            </a:fld>
            <a:endParaRPr lang="en-US" sz="1600">
              <a:solidFill>
                <a:srgbClr val="002060"/>
              </a:solidFill>
              <a:latin typeface="Arial Black" panose="020B0A04020102020204" pitchFamily="34" charset="0"/>
            </a:endParaRPr>
          </a:p>
        </p:txBody>
      </p:sp>
    </p:spTree>
    <p:extLst>
      <p:ext uri="{BB962C8B-B14F-4D97-AF65-F5344CB8AC3E}">
        <p14:creationId xmlns:p14="http://schemas.microsoft.com/office/powerpoint/2010/main" val="7296091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AngleLinesVTI">
  <a:themeElements>
    <a:clrScheme name="Custom 34">
      <a:dk1>
        <a:sysClr val="windowText" lastClr="000000"/>
      </a:dk1>
      <a:lt1>
        <a:sysClr val="window" lastClr="FFFFFF"/>
      </a:lt1>
      <a:dk2>
        <a:srgbClr val="001E2E"/>
      </a:dk2>
      <a:lt2>
        <a:srgbClr val="F0ECEC"/>
      </a:lt2>
      <a:accent1>
        <a:srgbClr val="155767"/>
      </a:accent1>
      <a:accent2>
        <a:srgbClr val="BA9CA0"/>
      </a:accent2>
      <a:accent3>
        <a:srgbClr val="A57931"/>
      </a:accent3>
      <a:accent4>
        <a:srgbClr val="0E577C"/>
      </a:accent4>
      <a:accent5>
        <a:srgbClr val="CC846E"/>
      </a:accent5>
      <a:accent6>
        <a:srgbClr val="93767A"/>
      </a:accent6>
      <a:hlink>
        <a:srgbClr val="0563C1"/>
      </a:hlink>
      <a:folHlink>
        <a:srgbClr val="954F72"/>
      </a:folHlink>
    </a:clrScheme>
    <a:fontScheme name="Walbaum Light Univers Light">
      <a:majorFont>
        <a:latin typeface="Walbaum Display Light"/>
        <a:ea typeface=""/>
        <a:cs typeface=""/>
      </a:majorFont>
      <a:minorFont>
        <a:latin typeface="Univers Condensed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ngleLinesVTI" id="{BC1FC193-C72F-4761-9899-1105EDF6BAE8}" vid="{64612625-F022-44B7-B9FA-9D26DEDBDC2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Props1.xml><?xml version="1.0" encoding="utf-8"?>
<ds:datastoreItem xmlns:ds="http://schemas.openxmlformats.org/officeDocument/2006/customXml" ds:itemID="{30E62E91-3991-445A-ADE0-DB143B39320F}">
  <ds:schemaRefs>
    <ds:schemaRef ds:uri="http://schemas.microsoft.com/sharepoint/v3/contenttype/forms"/>
  </ds:schemaRefs>
</ds:datastoreItem>
</file>

<file path=customXml/itemProps2.xml><?xml version="1.0" encoding="utf-8"?>
<ds:datastoreItem xmlns:ds="http://schemas.openxmlformats.org/officeDocument/2006/customXml" ds:itemID="{1C180A77-4928-484F-9529-F716C85D6A6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C20BE78-9FDF-401B-B412-3AA10EC5BEA3}">
  <ds:schemaRefs>
    <ds:schemaRef ds:uri="http://schemas.microsoft.com/office/2006/metadata/properties"/>
    <ds:schemaRef ds:uri="http://schemas.microsoft.com/office/infopath/2007/PartnerControls"/>
    <ds:schemaRef ds:uri="http://schemas.microsoft.com/sharepoint/v3"/>
    <ds:schemaRef ds:uri="71af3243-3dd4-4a8d-8c0d-dd76da1f02a5"/>
    <ds:schemaRef ds:uri="230e9df3-be65-4c73-a93b-d1236ebd677e"/>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{766B3CFA-BC11-48E9-92BC-B80E1FC89F8F}tf22797433_win32</Template>
  <TotalTime>441</TotalTime>
  <Words>10108</Words>
  <Application>Microsoft Office PowerPoint</Application>
  <PresentationFormat>Widescreen</PresentationFormat>
  <Paragraphs>614</Paragraphs>
  <Slides>21</Slides>
  <Notes>21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21</vt:i4>
      </vt:variant>
    </vt:vector>
  </HeadingPairs>
  <TitlesOfParts>
    <vt:vector size="31" baseType="lpstr">
      <vt:lpstr>Aptos</vt:lpstr>
      <vt:lpstr>Arial</vt:lpstr>
      <vt:lpstr>Arial Black</vt:lpstr>
      <vt:lpstr>Calibri</vt:lpstr>
      <vt:lpstr>Gotham Book</vt:lpstr>
      <vt:lpstr>Gotham Medium</vt:lpstr>
      <vt:lpstr>Univers Condensed Light</vt:lpstr>
      <vt:lpstr>Walbaum Display Light</vt:lpstr>
      <vt:lpstr>Wingdings</vt:lpstr>
      <vt:lpstr>AngleLinesVTI</vt:lpstr>
      <vt:lpstr>God’s Promised Presence</vt:lpstr>
      <vt:lpstr>Prayer</vt:lpstr>
      <vt:lpstr>AGENDA</vt:lpstr>
      <vt:lpstr>Human Limitation</vt:lpstr>
      <vt:lpstr>Support Scripture for  November 18 through November 24</vt:lpstr>
      <vt:lpstr>PowerPoint Presentation</vt:lpstr>
      <vt:lpstr>PowerPoint Presentation</vt:lpstr>
      <vt:lpstr>Lesson Context</vt:lpstr>
      <vt:lpstr>PowerPoint Presentation</vt:lpstr>
      <vt:lpstr>PowerPoint Presentation</vt:lpstr>
      <vt:lpstr>PowerPoint Presentation</vt:lpstr>
      <vt:lpstr>The Lord Knows Everything about Us - Psalm 139:1–6 NIV</vt:lpstr>
      <vt:lpstr>The Spirit of the Lord Is Present Everywhere - Psalm 139:7–12 NIV</vt:lpstr>
      <vt:lpstr>PowerPoint Presentation</vt:lpstr>
      <vt:lpstr>PowerPoint Presentation</vt:lpstr>
      <vt:lpstr>Conclusion</vt:lpstr>
      <vt:lpstr>PowerPoint Presentation</vt:lpstr>
      <vt:lpstr>The Lord bless thee, and keep thee: The Lord make his face shine upon thee, and be gracious unto thee: The Lord lift up his countenance upon thee and give thee peace.</vt:lpstr>
      <vt:lpstr>PowerPoint Presentation</vt:lpstr>
      <vt:lpstr>PowerPoint Presentation</vt:lpstr>
      <vt:lpstr>The Lord bless thee, and keep thee: The Lord make his face shine upon thee, and be gracious unto thee: The Lord lift up his countenance upon thee and give thee peace.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Stanford Bowman</dc:creator>
  <cp:lastModifiedBy>Stanford Bowman</cp:lastModifiedBy>
  <cp:revision>1</cp:revision>
  <dcterms:created xsi:type="dcterms:W3CDTF">2024-11-14T00:05:01Z</dcterms:created>
  <dcterms:modified xsi:type="dcterms:W3CDTF">2024-11-16T15:17:16Z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