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7" r:id="rId1"/>
  </p:sldMasterIdLst>
  <p:notesMasterIdLst>
    <p:notesMasterId r:id="rId21"/>
  </p:notesMasterIdLst>
  <p:sldIdLst>
    <p:sldId id="257" r:id="rId2"/>
    <p:sldId id="308" r:id="rId3"/>
    <p:sldId id="307" r:id="rId4"/>
    <p:sldId id="313" r:id="rId5"/>
    <p:sldId id="303" r:id="rId6"/>
    <p:sldId id="522" r:id="rId7"/>
    <p:sldId id="507" r:id="rId8"/>
    <p:sldId id="501" r:id="rId9"/>
    <p:sldId id="523" r:id="rId10"/>
    <p:sldId id="290" r:id="rId11"/>
    <p:sldId id="524" r:id="rId12"/>
    <p:sldId id="464" r:id="rId13"/>
    <p:sldId id="525" r:id="rId14"/>
    <p:sldId id="431" r:id="rId15"/>
    <p:sldId id="432" r:id="rId16"/>
    <p:sldId id="513" r:id="rId17"/>
    <p:sldId id="490" r:id="rId18"/>
    <p:sldId id="527" r:id="rId19"/>
    <p:sldId id="528"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2E5715-51B5-4E99-802E-04806F35E7C9}" v="24" dt="2024-09-30T15:38:44.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941" autoAdjust="0"/>
  </p:normalViewPr>
  <p:slideViewPr>
    <p:cSldViewPr snapToGrid="0">
      <p:cViewPr varScale="1">
        <p:scale>
          <a:sx n="52" d="100"/>
          <a:sy n="52" d="100"/>
        </p:scale>
        <p:origin x="714" y="78"/>
      </p:cViewPr>
      <p:guideLst/>
    </p:cSldViewPr>
  </p:slideViewPr>
  <p:notesTextViewPr>
    <p:cViewPr>
      <p:scale>
        <a:sx n="3" d="2"/>
        <a:sy n="3" d="2"/>
      </p:scale>
      <p:origin x="0" y="-63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22414922-038C-451B-8DC2-E6F6961199EF}"/>
    <pc:docChg chg="custSel modSld">
      <pc:chgData name="Stanford Bowman" userId="6ede3e4e1afbea80" providerId="LiveId" clId="{22414922-038C-451B-8DC2-E6F6961199EF}" dt="2024-09-29T02:48:00.939" v="62" actId="478"/>
      <pc:docMkLst>
        <pc:docMk/>
      </pc:docMkLst>
      <pc:sldChg chg="addSp delSp modSp mod modNotesTx">
        <pc:chgData name="Stanford Bowman" userId="6ede3e4e1afbea80" providerId="LiveId" clId="{22414922-038C-451B-8DC2-E6F6961199EF}" dt="2024-09-29T02:48:00.939" v="62" actId="478"/>
        <pc:sldMkLst>
          <pc:docMk/>
          <pc:sldMk cId="2158508941" sldId="257"/>
        </pc:sldMkLst>
        <pc:spChg chg="mod">
          <ac:chgData name="Stanford Bowman" userId="6ede3e4e1afbea80" providerId="LiveId" clId="{22414922-038C-451B-8DC2-E6F6961199EF}" dt="2024-09-27T23:02:31.231" v="1" actId="27636"/>
          <ac:spMkLst>
            <pc:docMk/>
            <pc:sldMk cId="2158508941" sldId="257"/>
            <ac:spMk id="2" creationId="{CC0CB209-A2BD-43B8-9AAE-D8EBDDA6DC19}"/>
          </ac:spMkLst>
        </pc:spChg>
        <pc:spChg chg="mod">
          <ac:chgData name="Stanford Bowman" userId="6ede3e4e1afbea80" providerId="LiveId" clId="{22414922-038C-451B-8DC2-E6F6961199EF}" dt="2024-09-27T23:04:26.073" v="34" actId="1076"/>
          <ac:spMkLst>
            <pc:docMk/>
            <pc:sldMk cId="2158508941" sldId="257"/>
            <ac:spMk id="3" creationId="{D3B40867-1F57-479A-86F5-DF98EBC332C6}"/>
          </ac:spMkLst>
        </pc:spChg>
        <pc:spChg chg="mod">
          <ac:chgData name="Stanford Bowman" userId="6ede3e4e1afbea80" providerId="LiveId" clId="{22414922-038C-451B-8DC2-E6F6961199EF}" dt="2024-09-27T23:03:23.474" v="26" actId="6549"/>
          <ac:spMkLst>
            <pc:docMk/>
            <pc:sldMk cId="2158508941" sldId="257"/>
            <ac:spMk id="22" creationId="{59DFDA47-C759-4048-8799-F2BE4E7CDC1B}"/>
          </ac:spMkLst>
        </pc:spChg>
        <pc:grpChg chg="del">
          <ac:chgData name="Stanford Bowman" userId="6ede3e4e1afbea80" providerId="LiveId" clId="{22414922-038C-451B-8DC2-E6F6961199EF}" dt="2024-09-27T23:02:36.190" v="19" actId="478"/>
          <ac:grpSpMkLst>
            <pc:docMk/>
            <pc:sldMk cId="2158508941" sldId="257"/>
            <ac:grpSpMk id="7" creationId="{A8B4084A-3621-4AFF-8693-99D16924AA5F}"/>
          </ac:grpSpMkLst>
        </pc:grpChg>
        <pc:picChg chg="add del mod">
          <ac:chgData name="Stanford Bowman" userId="6ede3e4e1afbea80" providerId="LiveId" clId="{22414922-038C-451B-8DC2-E6F6961199EF}" dt="2024-09-29T02:48:00.939" v="62" actId="478"/>
          <ac:picMkLst>
            <pc:docMk/>
            <pc:sldMk cId="2158508941" sldId="257"/>
            <ac:picMk id="5" creationId="{DB383755-471B-203B-F16A-BB254AF5F82E}"/>
          </ac:picMkLst>
        </pc:picChg>
      </pc:sldChg>
      <pc:sldChg chg="modSp mod">
        <pc:chgData name="Stanford Bowman" userId="6ede3e4e1afbea80" providerId="LiveId" clId="{22414922-038C-451B-8DC2-E6F6961199EF}" dt="2024-09-27T23:02:31.414" v="9" actId="27636"/>
        <pc:sldMkLst>
          <pc:docMk/>
          <pc:sldMk cId="1289981395" sldId="284"/>
        </pc:sldMkLst>
        <pc:spChg chg="mod">
          <ac:chgData name="Stanford Bowman" userId="6ede3e4e1afbea80" providerId="LiveId" clId="{22414922-038C-451B-8DC2-E6F6961199EF}" dt="2024-09-27T23:02:31.414" v="9" actId="27636"/>
          <ac:spMkLst>
            <pc:docMk/>
            <pc:sldMk cId="1289981395" sldId="284"/>
            <ac:spMk id="15" creationId="{15C3DB61-3A61-40F6-A7B2-6998435917E2}"/>
          </ac:spMkLst>
        </pc:spChg>
      </pc:sldChg>
      <pc:sldChg chg="modSp mod">
        <pc:chgData name="Stanford Bowman" userId="6ede3e4e1afbea80" providerId="LiveId" clId="{22414922-038C-451B-8DC2-E6F6961199EF}" dt="2024-09-27T23:02:31.461" v="11" actId="27636"/>
        <pc:sldMkLst>
          <pc:docMk/>
          <pc:sldMk cId="302755266" sldId="290"/>
        </pc:sldMkLst>
        <pc:spChg chg="mod">
          <ac:chgData name="Stanford Bowman" userId="6ede3e4e1afbea80" providerId="LiveId" clId="{22414922-038C-451B-8DC2-E6F6961199EF}" dt="2024-09-27T23:02:31.461" v="11" actId="27636"/>
          <ac:spMkLst>
            <pc:docMk/>
            <pc:sldMk cId="302755266" sldId="290"/>
            <ac:spMk id="6" creationId="{A0671547-CD94-CEC5-CC74-8CEDAB88583F}"/>
          </ac:spMkLst>
        </pc:spChg>
      </pc:sldChg>
      <pc:sldChg chg="modSp mod">
        <pc:chgData name="Stanford Bowman" userId="6ede3e4e1afbea80" providerId="LiveId" clId="{22414922-038C-451B-8DC2-E6F6961199EF}" dt="2024-09-27T23:02:31.307" v="4" actId="27636"/>
        <pc:sldMkLst>
          <pc:docMk/>
          <pc:sldMk cId="3159288639" sldId="303"/>
        </pc:sldMkLst>
        <pc:spChg chg="mod">
          <ac:chgData name="Stanford Bowman" userId="6ede3e4e1afbea80" providerId="LiveId" clId="{22414922-038C-451B-8DC2-E6F6961199EF}" dt="2024-09-27T23:02:31.307" v="4" actId="27636"/>
          <ac:spMkLst>
            <pc:docMk/>
            <pc:sldMk cId="3159288639" sldId="303"/>
            <ac:spMk id="9" creationId="{D7FC8CD1-408E-4146-94C5-2737697D80BE}"/>
          </ac:spMkLst>
        </pc:spChg>
      </pc:sldChg>
      <pc:sldChg chg="delSp modSp mod modNotesTx">
        <pc:chgData name="Stanford Bowman" userId="6ede3e4e1afbea80" providerId="LiveId" clId="{22414922-038C-451B-8DC2-E6F6961199EF}" dt="2024-09-27T23:10:01.094" v="51" actId="478"/>
        <pc:sldMkLst>
          <pc:docMk/>
          <pc:sldMk cId="1613598062" sldId="307"/>
        </pc:sldMkLst>
        <pc:spChg chg="mod">
          <ac:chgData name="Stanford Bowman" userId="6ede3e4e1afbea80" providerId="LiveId" clId="{22414922-038C-451B-8DC2-E6F6961199EF}" dt="2024-09-27T23:05:07.185" v="41" actId="14100"/>
          <ac:spMkLst>
            <pc:docMk/>
            <pc:sldMk cId="1613598062" sldId="307"/>
            <ac:spMk id="7" creationId="{B43BC226-13CB-D7F4-E24E-A19748D2ED5A}"/>
          </ac:spMkLst>
        </pc:spChg>
        <pc:spChg chg="mod">
          <ac:chgData name="Stanford Bowman" userId="6ede3e4e1afbea80" providerId="LiveId" clId="{22414922-038C-451B-8DC2-E6F6961199EF}" dt="2024-09-27T23:09:47.152" v="50"/>
          <ac:spMkLst>
            <pc:docMk/>
            <pc:sldMk cId="1613598062" sldId="307"/>
            <ac:spMk id="9" creationId="{EF632F54-19DF-0523-AA47-CE2E9D68830B}"/>
          </ac:spMkLst>
        </pc:spChg>
        <pc:spChg chg="mod">
          <ac:chgData name="Stanford Bowman" userId="6ede3e4e1afbea80" providerId="LiveId" clId="{22414922-038C-451B-8DC2-E6F6961199EF}" dt="2024-09-27T23:02:31.271" v="2" actId="27636"/>
          <ac:spMkLst>
            <pc:docMk/>
            <pc:sldMk cId="1613598062" sldId="307"/>
            <ac:spMk id="19" creationId="{1F41264E-6AAC-4CF5-A1AE-FA355D1BB31F}"/>
          </ac:spMkLst>
        </pc:spChg>
        <pc:grpChg chg="del">
          <ac:chgData name="Stanford Bowman" userId="6ede3e4e1afbea80" providerId="LiveId" clId="{22414922-038C-451B-8DC2-E6F6961199EF}" dt="2024-09-27T23:10:01.094" v="51" actId="478"/>
          <ac:grpSpMkLst>
            <pc:docMk/>
            <pc:sldMk cId="1613598062" sldId="307"/>
            <ac:grpSpMk id="14" creationId="{00DB62D7-61FD-409A-A6E0-7F0E79241D5C}"/>
          </ac:grpSpMkLst>
        </pc:grpChg>
      </pc:sldChg>
      <pc:sldChg chg="delSp modSp mod modNotesTx">
        <pc:chgData name="Stanford Bowman" userId="6ede3e4e1afbea80" providerId="LiveId" clId="{22414922-038C-451B-8DC2-E6F6961199EF}" dt="2024-09-27T23:06:39.941" v="46"/>
        <pc:sldMkLst>
          <pc:docMk/>
          <pc:sldMk cId="365334912" sldId="308"/>
        </pc:sldMkLst>
        <pc:spChg chg="mod">
          <ac:chgData name="Stanford Bowman" userId="6ede3e4e1afbea80" providerId="LiveId" clId="{22414922-038C-451B-8DC2-E6F6961199EF}" dt="2024-09-27T23:06:39.941" v="46"/>
          <ac:spMkLst>
            <pc:docMk/>
            <pc:sldMk cId="365334912" sldId="308"/>
            <ac:spMk id="4" creationId="{B0881FA9-F3B0-4912-B0E1-352094195C30}"/>
          </ac:spMkLst>
        </pc:spChg>
        <pc:grpChg chg="del">
          <ac:chgData name="Stanford Bowman" userId="6ede3e4e1afbea80" providerId="LiveId" clId="{22414922-038C-451B-8DC2-E6F6961199EF}" dt="2024-09-27T23:02:43.037" v="20" actId="478"/>
          <ac:grpSpMkLst>
            <pc:docMk/>
            <pc:sldMk cId="365334912" sldId="308"/>
            <ac:grpSpMk id="7" creationId="{953FBD3E-FAFE-46D9-90D0-22B95732E5FF}"/>
          </ac:grpSpMkLst>
        </pc:grpChg>
      </pc:sldChg>
      <pc:sldChg chg="delSp modSp mod modNotesTx">
        <pc:chgData name="Stanford Bowman" userId="6ede3e4e1afbea80" providerId="LiveId" clId="{22414922-038C-451B-8DC2-E6F6961199EF}" dt="2024-09-27T23:10:13.891" v="53" actId="6549"/>
        <pc:sldMkLst>
          <pc:docMk/>
          <pc:sldMk cId="2270028676" sldId="313"/>
        </pc:sldMkLst>
        <pc:spChg chg="mod">
          <ac:chgData name="Stanford Bowman" userId="6ede3e4e1afbea80" providerId="LiveId" clId="{22414922-038C-451B-8DC2-E6F6961199EF}" dt="2024-09-27T23:02:31.290" v="3" actId="27636"/>
          <ac:spMkLst>
            <pc:docMk/>
            <pc:sldMk cId="2270028676" sldId="313"/>
            <ac:spMk id="16" creationId="{EB5E3721-9101-4978-9D7C-0498B6F49D18}"/>
          </ac:spMkLst>
        </pc:spChg>
        <pc:grpChg chg="del">
          <ac:chgData name="Stanford Bowman" userId="6ede3e4e1afbea80" providerId="LiveId" clId="{22414922-038C-451B-8DC2-E6F6961199EF}" dt="2024-09-27T23:10:08.404" v="52" actId="478"/>
          <ac:grpSpMkLst>
            <pc:docMk/>
            <pc:sldMk cId="2270028676" sldId="313"/>
            <ac:grpSpMk id="19" creationId="{746030F1-397C-407D-BC88-519923A08472}"/>
          </ac:grpSpMkLst>
        </pc:grpChg>
      </pc:sldChg>
      <pc:sldChg chg="modSp mod modNotes">
        <pc:chgData name="Stanford Bowman" userId="6ede3e4e1afbea80" providerId="LiveId" clId="{22414922-038C-451B-8DC2-E6F6961199EF}" dt="2024-09-29T02:47:22.543" v="55" actId="27636"/>
        <pc:sldMkLst>
          <pc:docMk/>
          <pc:sldMk cId="1145517130" sldId="431"/>
        </pc:sldMkLst>
        <pc:spChg chg="mod">
          <ac:chgData name="Stanford Bowman" userId="6ede3e4e1afbea80" providerId="LiveId" clId="{22414922-038C-451B-8DC2-E6F6961199EF}" dt="2024-09-27T23:02:31.598" v="15" actId="27636"/>
          <ac:spMkLst>
            <pc:docMk/>
            <pc:sldMk cId="1145517130" sldId="431"/>
            <ac:spMk id="5" creationId="{85E16FA0-9C9C-EC07-7D05-796CDC145CC7}"/>
          </ac:spMkLst>
        </pc:spChg>
      </pc:sldChg>
      <pc:sldChg chg="modSp mod modNotes">
        <pc:chgData name="Stanford Bowman" userId="6ede3e4e1afbea80" providerId="LiveId" clId="{22414922-038C-451B-8DC2-E6F6961199EF}" dt="2024-09-29T02:47:22.575" v="56" actId="27636"/>
        <pc:sldMkLst>
          <pc:docMk/>
          <pc:sldMk cId="0" sldId="432"/>
        </pc:sldMkLst>
        <pc:spChg chg="mod">
          <ac:chgData name="Stanford Bowman" userId="6ede3e4e1afbea80" providerId="LiveId" clId="{22414922-038C-451B-8DC2-E6F6961199EF}" dt="2024-09-27T23:02:31.617" v="16" actId="27636"/>
          <ac:spMkLst>
            <pc:docMk/>
            <pc:sldMk cId="0" sldId="432"/>
            <ac:spMk id="2" creationId="{EC950801-FEB9-9FC7-93D0-E4F8D6AE0C64}"/>
          </ac:spMkLst>
        </pc:spChg>
      </pc:sldChg>
      <pc:sldChg chg="modSp mod">
        <pc:chgData name="Stanford Bowman" userId="6ede3e4e1afbea80" providerId="LiveId" clId="{22414922-038C-451B-8DC2-E6F6961199EF}" dt="2024-09-27T23:02:31.555" v="13" actId="27636"/>
        <pc:sldMkLst>
          <pc:docMk/>
          <pc:sldMk cId="2204509585" sldId="464"/>
        </pc:sldMkLst>
        <pc:spChg chg="mod">
          <ac:chgData name="Stanford Bowman" userId="6ede3e4e1afbea80" providerId="LiveId" clId="{22414922-038C-451B-8DC2-E6F6961199EF}" dt="2024-09-27T23:02:31.555" v="13" actId="27636"/>
          <ac:spMkLst>
            <pc:docMk/>
            <pc:sldMk cId="2204509585" sldId="464"/>
            <ac:spMk id="3" creationId="{7E0D9D10-E826-1EE8-FDDF-C71FE6C1CC2D}"/>
          </ac:spMkLst>
        </pc:spChg>
      </pc:sldChg>
      <pc:sldChg chg="modSp mod">
        <pc:chgData name="Stanford Bowman" userId="6ede3e4e1afbea80" providerId="LiveId" clId="{22414922-038C-451B-8DC2-E6F6961199EF}" dt="2024-09-27T23:02:31.369" v="7" actId="27636"/>
        <pc:sldMkLst>
          <pc:docMk/>
          <pc:sldMk cId="2054530254" sldId="471"/>
        </pc:sldMkLst>
        <pc:spChg chg="mod">
          <ac:chgData name="Stanford Bowman" userId="6ede3e4e1afbea80" providerId="LiveId" clId="{22414922-038C-451B-8DC2-E6F6961199EF}" dt="2024-09-27T23:02:31.369" v="7" actId="27636"/>
          <ac:spMkLst>
            <pc:docMk/>
            <pc:sldMk cId="2054530254" sldId="471"/>
            <ac:spMk id="24" creationId="{5772E13B-5B02-4A65-A227-1CFFB5014C1D}"/>
          </ac:spMkLst>
        </pc:spChg>
      </pc:sldChg>
      <pc:sldChg chg="modSp mod modNotes">
        <pc:chgData name="Stanford Bowman" userId="6ede3e4e1afbea80" providerId="LiveId" clId="{22414922-038C-451B-8DC2-E6F6961199EF}" dt="2024-09-29T02:47:22.621" v="57" actId="27636"/>
        <pc:sldMkLst>
          <pc:docMk/>
          <pc:sldMk cId="2164291554" sldId="490"/>
        </pc:sldMkLst>
        <pc:spChg chg="mod">
          <ac:chgData name="Stanford Bowman" userId="6ede3e4e1afbea80" providerId="LiveId" clId="{22414922-038C-451B-8DC2-E6F6961199EF}" dt="2024-09-27T23:02:31.645" v="17" actId="27636"/>
          <ac:spMkLst>
            <pc:docMk/>
            <pc:sldMk cId="2164291554" sldId="490"/>
            <ac:spMk id="5" creationId="{A1EEE892-ADC6-47E7-0D57-2605C27E8EAE}"/>
          </ac:spMkLst>
        </pc:spChg>
      </pc:sldChg>
      <pc:sldChg chg="modSp mod">
        <pc:chgData name="Stanford Bowman" userId="6ede3e4e1afbea80" providerId="LiveId" clId="{22414922-038C-451B-8DC2-E6F6961199EF}" dt="2024-09-27T23:02:31.346" v="6" actId="27636"/>
        <pc:sldMkLst>
          <pc:docMk/>
          <pc:sldMk cId="2355448589" sldId="501"/>
        </pc:sldMkLst>
        <pc:spChg chg="mod">
          <ac:chgData name="Stanford Bowman" userId="6ede3e4e1afbea80" providerId="LiveId" clId="{22414922-038C-451B-8DC2-E6F6961199EF}" dt="2024-09-27T23:02:31.346" v="6" actId="27636"/>
          <ac:spMkLst>
            <pc:docMk/>
            <pc:sldMk cId="2355448589" sldId="501"/>
            <ac:spMk id="16" creationId="{EB5E3721-9101-4978-9D7C-0498B6F49D18}"/>
          </ac:spMkLst>
        </pc:spChg>
      </pc:sldChg>
      <pc:sldChg chg="modSp mod">
        <pc:chgData name="Stanford Bowman" userId="6ede3e4e1afbea80" providerId="LiveId" clId="{22414922-038C-451B-8DC2-E6F6961199EF}" dt="2024-09-27T23:02:31.327" v="5" actId="27636"/>
        <pc:sldMkLst>
          <pc:docMk/>
          <pc:sldMk cId="3564081348" sldId="507"/>
        </pc:sldMkLst>
        <pc:spChg chg="mod">
          <ac:chgData name="Stanford Bowman" userId="6ede3e4e1afbea80" providerId="LiveId" clId="{22414922-038C-451B-8DC2-E6F6961199EF}" dt="2024-09-27T23:02:31.327" v="5" actId="27636"/>
          <ac:spMkLst>
            <pc:docMk/>
            <pc:sldMk cId="3564081348" sldId="507"/>
            <ac:spMk id="9" creationId="{D7FC8CD1-408E-4146-94C5-2737697D80BE}"/>
          </ac:spMkLst>
        </pc:spChg>
      </pc:sldChg>
      <pc:sldChg chg="modSp mod">
        <pc:chgData name="Stanford Bowman" userId="6ede3e4e1afbea80" providerId="LiveId" clId="{22414922-038C-451B-8DC2-E6F6961199EF}" dt="2024-09-27T23:02:31.395" v="8" actId="27636"/>
        <pc:sldMkLst>
          <pc:docMk/>
          <pc:sldMk cId="2839363916" sldId="516"/>
        </pc:sldMkLst>
        <pc:spChg chg="mod">
          <ac:chgData name="Stanford Bowman" userId="6ede3e4e1afbea80" providerId="LiveId" clId="{22414922-038C-451B-8DC2-E6F6961199EF}" dt="2024-09-27T23:02:31.395" v="8" actId="27636"/>
          <ac:spMkLst>
            <pc:docMk/>
            <pc:sldMk cId="2839363916" sldId="516"/>
            <ac:spMk id="15" creationId="{15C3DB61-3A61-40F6-A7B2-6998435917E2}"/>
          </ac:spMkLst>
        </pc:spChg>
      </pc:sldChg>
      <pc:sldChg chg="modSp mod">
        <pc:chgData name="Stanford Bowman" userId="6ede3e4e1afbea80" providerId="LiveId" clId="{22414922-038C-451B-8DC2-E6F6961199EF}" dt="2024-09-27T23:02:31.445" v="10" actId="27636"/>
        <pc:sldMkLst>
          <pc:docMk/>
          <pc:sldMk cId="2514755436" sldId="517"/>
        </pc:sldMkLst>
        <pc:spChg chg="mod">
          <ac:chgData name="Stanford Bowman" userId="6ede3e4e1afbea80" providerId="LiveId" clId="{22414922-038C-451B-8DC2-E6F6961199EF}" dt="2024-09-27T23:02:31.445" v="10" actId="27636"/>
          <ac:spMkLst>
            <pc:docMk/>
            <pc:sldMk cId="2514755436" sldId="517"/>
            <ac:spMk id="15" creationId="{15C3DB61-3A61-40F6-A7B2-6998435917E2}"/>
          </ac:spMkLst>
        </pc:spChg>
      </pc:sldChg>
      <pc:sldChg chg="modSp mod">
        <pc:chgData name="Stanford Bowman" userId="6ede3e4e1afbea80" providerId="LiveId" clId="{22414922-038C-451B-8DC2-E6F6961199EF}" dt="2024-09-27T23:02:31.492" v="12" actId="27636"/>
        <pc:sldMkLst>
          <pc:docMk/>
          <pc:sldMk cId="2459979029" sldId="518"/>
        </pc:sldMkLst>
        <pc:spChg chg="mod">
          <ac:chgData name="Stanford Bowman" userId="6ede3e4e1afbea80" providerId="LiveId" clId="{22414922-038C-451B-8DC2-E6F6961199EF}" dt="2024-09-27T23:02:31.492" v="12" actId="27636"/>
          <ac:spMkLst>
            <pc:docMk/>
            <pc:sldMk cId="2459979029" sldId="518"/>
            <ac:spMk id="6" creationId="{A0671547-CD94-CEC5-CC74-8CEDAB88583F}"/>
          </ac:spMkLst>
        </pc:spChg>
      </pc:sldChg>
      <pc:sldChg chg="modSp mod">
        <pc:chgData name="Stanford Bowman" userId="6ede3e4e1afbea80" providerId="LiveId" clId="{22414922-038C-451B-8DC2-E6F6961199EF}" dt="2024-09-27T23:02:31.579" v="14" actId="27636"/>
        <pc:sldMkLst>
          <pc:docMk/>
          <pc:sldMk cId="4102478261" sldId="519"/>
        </pc:sldMkLst>
        <pc:spChg chg="mod">
          <ac:chgData name="Stanford Bowman" userId="6ede3e4e1afbea80" providerId="LiveId" clId="{22414922-038C-451B-8DC2-E6F6961199EF}" dt="2024-09-27T23:02:31.579" v="14" actId="27636"/>
          <ac:spMkLst>
            <pc:docMk/>
            <pc:sldMk cId="4102478261" sldId="519"/>
            <ac:spMk id="3" creationId="{7E0D9D10-E826-1EE8-FDDF-C71FE6C1CC2D}"/>
          </ac:spMkLst>
        </pc:spChg>
      </pc:sldChg>
      <pc:sldChg chg="modSp mod">
        <pc:chgData name="Stanford Bowman" userId="6ede3e4e1afbea80" providerId="LiveId" clId="{22414922-038C-451B-8DC2-E6F6961199EF}" dt="2024-09-27T23:02:31.661" v="18" actId="27636"/>
        <pc:sldMkLst>
          <pc:docMk/>
          <pc:sldMk cId="2716778960" sldId="521"/>
        </pc:sldMkLst>
        <pc:spChg chg="mod">
          <ac:chgData name="Stanford Bowman" userId="6ede3e4e1afbea80" providerId="LiveId" clId="{22414922-038C-451B-8DC2-E6F6961199EF}" dt="2024-09-27T23:02:31.661" v="18" actId="27636"/>
          <ac:spMkLst>
            <pc:docMk/>
            <pc:sldMk cId="2716778960" sldId="521"/>
            <ac:spMk id="5" creationId="{A1EEE892-ADC6-47E7-0D57-2605C27E8EAE}"/>
          </ac:spMkLst>
        </pc:spChg>
      </pc:sldChg>
    </pc:docChg>
  </pc:docChgLst>
  <pc:docChgLst>
    <pc:chgData name="Stanford Bowman" userId="6ede3e4e1afbea80" providerId="LiveId" clId="{4E2E5715-51B5-4E99-802E-04806F35E7C9}"/>
    <pc:docChg chg="undo custSel addSld delSld modSld sldOrd">
      <pc:chgData name="Stanford Bowman" userId="6ede3e4e1afbea80" providerId="LiveId" clId="{4E2E5715-51B5-4E99-802E-04806F35E7C9}" dt="2024-09-30T16:59:15.101" v="644" actId="108"/>
      <pc:docMkLst>
        <pc:docMk/>
      </pc:docMkLst>
      <pc:sldChg chg="addSp modSp mod setBg addAnim modAnim">
        <pc:chgData name="Stanford Bowman" userId="6ede3e4e1afbea80" providerId="LiveId" clId="{4E2E5715-51B5-4E99-802E-04806F35E7C9}" dt="2024-09-30T15:24:24.498" v="25" actId="207"/>
        <pc:sldMkLst>
          <pc:docMk/>
          <pc:sldMk cId="2158508941" sldId="257"/>
        </pc:sldMkLst>
        <pc:spChg chg="mod">
          <ac:chgData name="Stanford Bowman" userId="6ede3e4e1afbea80" providerId="LiveId" clId="{4E2E5715-51B5-4E99-802E-04806F35E7C9}" dt="2024-09-30T15:24:12.546" v="24"/>
          <ac:spMkLst>
            <pc:docMk/>
            <pc:sldMk cId="2158508941" sldId="257"/>
            <ac:spMk id="2" creationId="{CC0CB209-A2BD-43B8-9AAE-D8EBDDA6DC19}"/>
          </ac:spMkLst>
        </pc:spChg>
        <pc:spChg chg="mod">
          <ac:chgData name="Stanford Bowman" userId="6ede3e4e1afbea80" providerId="LiveId" clId="{4E2E5715-51B5-4E99-802E-04806F35E7C9}" dt="2024-09-30T15:24:12.546" v="24"/>
          <ac:spMkLst>
            <pc:docMk/>
            <pc:sldMk cId="2158508941" sldId="257"/>
            <ac:spMk id="3" creationId="{D3B40867-1F57-479A-86F5-DF98EBC332C6}"/>
          </ac:spMkLst>
        </pc:spChg>
        <pc:spChg chg="mod">
          <ac:chgData name="Stanford Bowman" userId="6ede3e4e1afbea80" providerId="LiveId" clId="{4E2E5715-51B5-4E99-802E-04806F35E7C9}" dt="2024-09-30T15:24:24.498" v="25" actId="207"/>
          <ac:spMkLst>
            <pc:docMk/>
            <pc:sldMk cId="2158508941" sldId="257"/>
            <ac:spMk id="22" creationId="{59DFDA47-C759-4048-8799-F2BE4E7CDC1B}"/>
          </ac:spMkLst>
        </pc:spChg>
        <pc:spChg chg="add">
          <ac:chgData name="Stanford Bowman" userId="6ede3e4e1afbea80" providerId="LiveId" clId="{4E2E5715-51B5-4E99-802E-04806F35E7C9}" dt="2024-09-30T15:22:31.068" v="5" actId="26606"/>
          <ac:spMkLst>
            <pc:docMk/>
            <pc:sldMk cId="2158508941" sldId="257"/>
            <ac:spMk id="24" creationId="{B8B04C4B-AC68-4DAC-B6E9-4BA106EEA20B}"/>
          </ac:spMkLst>
        </pc:spChg>
        <pc:spChg chg="add">
          <ac:chgData name="Stanford Bowman" userId="6ede3e4e1afbea80" providerId="LiveId" clId="{4E2E5715-51B5-4E99-802E-04806F35E7C9}" dt="2024-09-30T15:22:31.068" v="5" actId="26606"/>
          <ac:spMkLst>
            <pc:docMk/>
            <pc:sldMk cId="2158508941" sldId="257"/>
            <ac:spMk id="26" creationId="{83B8F510-7BD8-444A-82C8-5DA7E5E2A19B}"/>
          </ac:spMkLst>
        </pc:spChg>
        <pc:spChg chg="add">
          <ac:chgData name="Stanford Bowman" userId="6ede3e4e1afbea80" providerId="LiveId" clId="{4E2E5715-51B5-4E99-802E-04806F35E7C9}" dt="2024-09-30T15:22:31.068" v="5" actId="26606"/>
          <ac:spMkLst>
            <pc:docMk/>
            <pc:sldMk cId="2158508941" sldId="257"/>
            <ac:spMk id="28" creationId="{760B9607-D73D-493B-848E-23B932717968}"/>
          </ac:spMkLst>
        </pc:spChg>
        <pc:picChg chg="add mod ord">
          <ac:chgData name="Stanford Bowman" userId="6ede3e4e1afbea80" providerId="LiveId" clId="{4E2E5715-51B5-4E99-802E-04806F35E7C9}" dt="2024-09-30T15:22:31.068" v="5" actId="26606"/>
          <ac:picMkLst>
            <pc:docMk/>
            <pc:sldMk cId="2158508941" sldId="257"/>
            <ac:picMk id="5" creationId="{4FE96209-10D9-5976-1854-3EDD32951FA8}"/>
          </ac:picMkLst>
        </pc:picChg>
      </pc:sldChg>
      <pc:sldChg chg="modNotesTx">
        <pc:chgData name="Stanford Bowman" userId="6ede3e4e1afbea80" providerId="LiveId" clId="{4E2E5715-51B5-4E99-802E-04806F35E7C9}" dt="2024-09-30T16:59:15.101" v="644" actId="108"/>
        <pc:sldMkLst>
          <pc:docMk/>
          <pc:sldMk cId="302755266" sldId="290"/>
        </pc:sldMkLst>
      </pc:sldChg>
      <pc:sldChg chg="addSp delSp modSp mod">
        <pc:chgData name="Stanford Bowman" userId="6ede3e4e1afbea80" providerId="LiveId" clId="{4E2E5715-51B5-4E99-802E-04806F35E7C9}" dt="2024-09-30T15:50:26.894" v="566" actId="1035"/>
        <pc:sldMkLst>
          <pc:docMk/>
          <pc:sldMk cId="3159288639" sldId="303"/>
        </pc:sldMkLst>
        <pc:spChg chg="mod ord">
          <ac:chgData name="Stanford Bowman" userId="6ede3e4e1afbea80" providerId="LiveId" clId="{4E2E5715-51B5-4E99-802E-04806F35E7C9}" dt="2024-09-30T15:50:26.894" v="566" actId="1035"/>
          <ac:spMkLst>
            <pc:docMk/>
            <pc:sldMk cId="3159288639" sldId="303"/>
            <ac:spMk id="16" creationId="{CA164D59-6240-2AFA-10E0-4B6D22C4223B}"/>
          </ac:spMkLst>
        </pc:spChg>
        <pc:spChg chg="mod">
          <ac:chgData name="Stanford Bowman" userId="6ede3e4e1afbea80" providerId="LiveId" clId="{4E2E5715-51B5-4E99-802E-04806F35E7C9}" dt="2024-09-30T15:50:26.894" v="566" actId="1035"/>
          <ac:spMkLst>
            <pc:docMk/>
            <pc:sldMk cId="3159288639" sldId="303"/>
            <ac:spMk id="18" creationId="{78A03DF7-B5AE-48FD-B605-92235B97A194}"/>
          </ac:spMkLst>
        </pc:spChg>
        <pc:graphicFrameChg chg="mod">
          <ac:chgData name="Stanford Bowman" userId="6ede3e4e1afbea80" providerId="LiveId" clId="{4E2E5715-51B5-4E99-802E-04806F35E7C9}" dt="2024-09-30T15:50:26.894" v="566" actId="1035"/>
          <ac:graphicFrameMkLst>
            <pc:docMk/>
            <pc:sldMk cId="3159288639" sldId="303"/>
            <ac:graphicFrameMk id="11" creationId="{503F7713-8E67-1421-2A8A-400A0F3D2CE1}"/>
          </ac:graphicFrameMkLst>
        </pc:graphicFrameChg>
        <pc:graphicFrameChg chg="mod">
          <ac:chgData name="Stanford Bowman" userId="6ede3e4e1afbea80" providerId="LiveId" clId="{4E2E5715-51B5-4E99-802E-04806F35E7C9}" dt="2024-09-30T15:45:48.395" v="530"/>
          <ac:graphicFrameMkLst>
            <pc:docMk/>
            <pc:sldMk cId="3159288639" sldId="303"/>
            <ac:graphicFrameMk id="13" creationId="{1DA32080-AE7F-4679-9BB6-73FA488E33AE}"/>
          </ac:graphicFrameMkLst>
        </pc:graphicFrameChg>
        <pc:graphicFrameChg chg="del mod">
          <ac:chgData name="Stanford Bowman" userId="6ede3e4e1afbea80" providerId="LiveId" clId="{4E2E5715-51B5-4E99-802E-04806F35E7C9}" dt="2024-09-30T15:49:33.564" v="560" actId="478"/>
          <ac:graphicFrameMkLst>
            <pc:docMk/>
            <pc:sldMk cId="3159288639" sldId="303"/>
            <ac:graphicFrameMk id="14" creationId="{2D2A2828-1453-47D9-B232-14DCD9BFDDBF}"/>
          </ac:graphicFrameMkLst>
        </pc:graphicFrameChg>
        <pc:picChg chg="add mod ord">
          <ac:chgData name="Stanford Bowman" userId="6ede3e4e1afbea80" providerId="LiveId" clId="{4E2E5715-51B5-4E99-802E-04806F35E7C9}" dt="2024-09-30T15:49:51.788" v="561" actId="14100"/>
          <ac:picMkLst>
            <pc:docMk/>
            <pc:sldMk cId="3159288639" sldId="303"/>
            <ac:picMk id="3" creationId="{FC8D42BC-EB04-939F-4791-E0E7BB96C903}"/>
          </ac:picMkLst>
        </pc:picChg>
        <pc:cxnChg chg="mod">
          <ac:chgData name="Stanford Bowman" userId="6ede3e4e1afbea80" providerId="LiveId" clId="{4E2E5715-51B5-4E99-802E-04806F35E7C9}" dt="2024-09-30T15:50:26.894" v="566" actId="1035"/>
          <ac:cxnSpMkLst>
            <pc:docMk/>
            <pc:sldMk cId="3159288639" sldId="303"/>
            <ac:cxnSpMk id="8" creationId="{6B4C1740-1802-4C5A-A7EF-499332B34CE5}"/>
          </ac:cxnSpMkLst>
        </pc:cxnChg>
        <pc:cxnChg chg="del mod">
          <ac:chgData name="Stanford Bowman" userId="6ede3e4e1afbea80" providerId="LiveId" clId="{4E2E5715-51B5-4E99-802E-04806F35E7C9}" dt="2024-09-30T15:49:56.948" v="562" actId="478"/>
          <ac:cxnSpMkLst>
            <pc:docMk/>
            <pc:sldMk cId="3159288639" sldId="303"/>
            <ac:cxnSpMk id="12" creationId="{6358391B-1C42-4FAC-B25F-EA1F02AD3D50}"/>
          </ac:cxnSpMkLst>
        </pc:cxnChg>
      </pc:sldChg>
      <pc:sldChg chg="addSp modSp mod">
        <pc:chgData name="Stanford Bowman" userId="6ede3e4e1afbea80" providerId="LiveId" clId="{4E2E5715-51B5-4E99-802E-04806F35E7C9}" dt="2024-09-30T15:43:47.726" v="495" actId="208"/>
        <pc:sldMkLst>
          <pc:docMk/>
          <pc:sldMk cId="1613598062" sldId="307"/>
        </pc:sldMkLst>
        <pc:spChg chg="add mod ord">
          <ac:chgData name="Stanford Bowman" userId="6ede3e4e1afbea80" providerId="LiveId" clId="{4E2E5715-51B5-4E99-802E-04806F35E7C9}" dt="2024-09-30T15:43:47.726" v="495" actId="208"/>
          <ac:spMkLst>
            <pc:docMk/>
            <pc:sldMk cId="1613598062" sldId="307"/>
            <ac:spMk id="5" creationId="{4049109F-54FB-A297-FA2A-FD9702D13BD0}"/>
          </ac:spMkLst>
        </pc:spChg>
        <pc:spChg chg="mod">
          <ac:chgData name="Stanford Bowman" userId="6ede3e4e1afbea80" providerId="LiveId" clId="{4E2E5715-51B5-4E99-802E-04806F35E7C9}" dt="2024-09-30T15:29:05.170" v="82" actId="207"/>
          <ac:spMkLst>
            <pc:docMk/>
            <pc:sldMk cId="1613598062" sldId="307"/>
            <ac:spMk id="7" creationId="{B43BC226-13CB-D7F4-E24E-A19748D2ED5A}"/>
          </ac:spMkLst>
        </pc:spChg>
      </pc:sldChg>
      <pc:sldChg chg="addSp delSp modSp mod">
        <pc:chgData name="Stanford Bowman" userId="6ede3e4e1afbea80" providerId="LiveId" clId="{4E2E5715-51B5-4E99-802E-04806F35E7C9}" dt="2024-09-30T15:43:00.686" v="491" actId="208"/>
        <pc:sldMkLst>
          <pc:docMk/>
          <pc:sldMk cId="365334912" sldId="308"/>
        </pc:sldMkLst>
        <pc:spChg chg="add mod">
          <ac:chgData name="Stanford Bowman" userId="6ede3e4e1afbea80" providerId="LiveId" clId="{4E2E5715-51B5-4E99-802E-04806F35E7C9}" dt="2024-09-30T15:43:00.686" v="491" actId="208"/>
          <ac:spMkLst>
            <pc:docMk/>
            <pc:sldMk cId="365334912" sldId="308"/>
            <ac:spMk id="2" creationId="{EEACDF39-8E9D-6D30-7089-F1FD209E4628}"/>
          </ac:spMkLst>
        </pc:spChg>
        <pc:spChg chg="add mod">
          <ac:chgData name="Stanford Bowman" userId="6ede3e4e1afbea80" providerId="LiveId" clId="{4E2E5715-51B5-4E99-802E-04806F35E7C9}" dt="2024-09-30T15:32:59.968" v="115" actId="1076"/>
          <ac:spMkLst>
            <pc:docMk/>
            <pc:sldMk cId="365334912" sldId="308"/>
            <ac:spMk id="5" creationId="{9EF277E2-8BB5-023C-AB19-FB066B00917C}"/>
          </ac:spMkLst>
        </pc:spChg>
        <pc:spChg chg="del">
          <ac:chgData name="Stanford Bowman" userId="6ede3e4e1afbea80" providerId="LiveId" clId="{4E2E5715-51B5-4E99-802E-04806F35E7C9}" dt="2024-09-30T15:32:49.081" v="113" actId="478"/>
          <ac:spMkLst>
            <pc:docMk/>
            <pc:sldMk cId="365334912" sldId="308"/>
            <ac:spMk id="11" creationId="{56AE2454-CE9A-4A6B-AB5A-349E0D967654}"/>
          </ac:spMkLst>
        </pc:spChg>
      </pc:sldChg>
      <pc:sldChg chg="addSp modSp mod setBg">
        <pc:chgData name="Stanford Bowman" userId="6ede3e4e1afbea80" providerId="LiveId" clId="{4E2E5715-51B5-4E99-802E-04806F35E7C9}" dt="2024-09-30T15:44:27.173" v="499" actId="14100"/>
        <pc:sldMkLst>
          <pc:docMk/>
          <pc:sldMk cId="2270028676" sldId="313"/>
        </pc:sldMkLst>
        <pc:spChg chg="add mod">
          <ac:chgData name="Stanford Bowman" userId="6ede3e4e1afbea80" providerId="LiveId" clId="{4E2E5715-51B5-4E99-802E-04806F35E7C9}" dt="2024-09-30T15:44:27.173" v="499" actId="14100"/>
          <ac:spMkLst>
            <pc:docMk/>
            <pc:sldMk cId="2270028676" sldId="313"/>
            <ac:spMk id="3" creationId="{9EAB0650-3336-FE80-35A9-2D13BED61439}"/>
          </ac:spMkLst>
        </pc:spChg>
      </pc:sldChg>
      <pc:sldChg chg="addSp modSp mod">
        <pc:chgData name="Stanford Bowman" userId="6ede3e4e1afbea80" providerId="LiveId" clId="{4E2E5715-51B5-4E99-802E-04806F35E7C9}" dt="2024-09-30T16:17:59.079" v="603"/>
        <pc:sldMkLst>
          <pc:docMk/>
          <pc:sldMk cId="1145517130" sldId="431"/>
        </pc:sldMkLst>
        <pc:spChg chg="add mod">
          <ac:chgData name="Stanford Bowman" userId="6ede3e4e1afbea80" providerId="LiveId" clId="{4E2E5715-51B5-4E99-802E-04806F35E7C9}" dt="2024-09-30T16:17:59.079" v="603"/>
          <ac:spMkLst>
            <pc:docMk/>
            <pc:sldMk cId="1145517130" sldId="431"/>
            <ac:spMk id="2" creationId="{AE544A37-46B2-65A9-8B58-7D0A42C2DDE1}"/>
          </ac:spMkLst>
        </pc:spChg>
      </pc:sldChg>
      <pc:sldChg chg="addSp modSp mod">
        <pc:chgData name="Stanford Bowman" userId="6ede3e4e1afbea80" providerId="LiveId" clId="{4E2E5715-51B5-4E99-802E-04806F35E7C9}" dt="2024-09-30T16:20:25.052" v="612"/>
        <pc:sldMkLst>
          <pc:docMk/>
          <pc:sldMk cId="0" sldId="432"/>
        </pc:sldMkLst>
        <pc:spChg chg="ord">
          <ac:chgData name="Stanford Bowman" userId="6ede3e4e1afbea80" providerId="LiveId" clId="{4E2E5715-51B5-4E99-802E-04806F35E7C9}" dt="2024-09-30T16:19:24.175" v="610" actId="167"/>
          <ac:spMkLst>
            <pc:docMk/>
            <pc:sldMk cId="0" sldId="432"/>
            <ac:spMk id="3" creationId="{A308675B-BD1A-EF5D-9920-6177A86A3448}"/>
          </ac:spMkLst>
        </pc:spChg>
        <pc:spChg chg="add mod ord">
          <ac:chgData name="Stanford Bowman" userId="6ede3e4e1afbea80" providerId="LiveId" clId="{4E2E5715-51B5-4E99-802E-04806F35E7C9}" dt="2024-09-30T16:19:50.799" v="611"/>
          <ac:spMkLst>
            <pc:docMk/>
            <pc:sldMk cId="0" sldId="432"/>
            <ac:spMk id="5" creationId="{DDC85BEE-8A66-2A68-CBCF-A3E662E7AB9F}"/>
          </ac:spMkLst>
        </pc:spChg>
        <pc:spChg chg="add mod">
          <ac:chgData name="Stanford Bowman" userId="6ede3e4e1afbea80" providerId="LiveId" clId="{4E2E5715-51B5-4E99-802E-04806F35E7C9}" dt="2024-09-30T16:20:25.052" v="612"/>
          <ac:spMkLst>
            <pc:docMk/>
            <pc:sldMk cId="0" sldId="432"/>
            <ac:spMk id="7" creationId="{47914B26-FC9E-ED93-D8E4-18CAA659529F}"/>
          </ac:spMkLst>
        </pc:spChg>
      </pc:sldChg>
      <pc:sldChg chg="addSp modSp mod">
        <pc:chgData name="Stanford Bowman" userId="6ede3e4e1afbea80" providerId="LiveId" clId="{4E2E5715-51B5-4E99-802E-04806F35E7C9}" dt="2024-09-30T16:54:11.717" v="634" actId="207"/>
        <pc:sldMkLst>
          <pc:docMk/>
          <pc:sldMk cId="2204509585" sldId="464"/>
        </pc:sldMkLst>
        <pc:spChg chg="add mod ord">
          <ac:chgData name="Stanford Bowman" userId="6ede3e4e1afbea80" providerId="LiveId" clId="{4E2E5715-51B5-4E99-802E-04806F35E7C9}" dt="2024-09-30T16:18:08.238" v="604"/>
          <ac:spMkLst>
            <pc:docMk/>
            <pc:sldMk cId="2204509585" sldId="464"/>
            <ac:spMk id="2" creationId="{B7271D91-8CDB-5E8B-30A3-3E43DB051F0A}"/>
          </ac:spMkLst>
        </pc:spChg>
        <pc:spChg chg="ord">
          <ac:chgData name="Stanford Bowman" userId="6ede3e4e1afbea80" providerId="LiveId" clId="{4E2E5715-51B5-4E99-802E-04806F35E7C9}" dt="2024-09-30T15:53:57.593" v="583" actId="167"/>
          <ac:spMkLst>
            <pc:docMk/>
            <pc:sldMk cId="2204509585" sldId="464"/>
            <ac:spMk id="6" creationId="{068EF651-380A-7BF3-C426-45983ECCA716}"/>
          </ac:spMkLst>
        </pc:spChg>
        <pc:spChg chg="mod">
          <ac:chgData name="Stanford Bowman" userId="6ede3e4e1afbea80" providerId="LiveId" clId="{4E2E5715-51B5-4E99-802E-04806F35E7C9}" dt="2024-09-30T16:54:11.717" v="634" actId="207"/>
          <ac:spMkLst>
            <pc:docMk/>
            <pc:sldMk cId="2204509585" sldId="464"/>
            <ac:spMk id="25" creationId="{CD653B91-CA79-309E-20E9-1E82F3788D15}"/>
          </ac:spMkLst>
        </pc:spChg>
      </pc:sldChg>
      <pc:sldChg chg="modSp mod">
        <pc:chgData name="Stanford Bowman" userId="6ede3e4e1afbea80" providerId="LiveId" clId="{4E2E5715-51B5-4E99-802E-04806F35E7C9}" dt="2024-09-30T16:22:55.727" v="630" actId="207"/>
        <pc:sldMkLst>
          <pc:docMk/>
          <pc:sldMk cId="2164291554" sldId="490"/>
        </pc:sldMkLst>
        <pc:spChg chg="mod">
          <ac:chgData name="Stanford Bowman" userId="6ede3e4e1afbea80" providerId="LiveId" clId="{4E2E5715-51B5-4E99-802E-04806F35E7C9}" dt="2024-09-30T16:22:55.727" v="630" actId="207"/>
          <ac:spMkLst>
            <pc:docMk/>
            <pc:sldMk cId="2164291554" sldId="490"/>
            <ac:spMk id="3" creationId="{C173528E-EDC8-4FBE-9BE9-878B206B957E}"/>
          </ac:spMkLst>
        </pc:spChg>
      </pc:sldChg>
      <pc:sldChg chg="addSp modSp mod">
        <pc:chgData name="Stanford Bowman" userId="6ede3e4e1afbea80" providerId="LiveId" clId="{4E2E5715-51B5-4E99-802E-04806F35E7C9}" dt="2024-09-30T15:41:18.314" v="479" actId="14100"/>
        <pc:sldMkLst>
          <pc:docMk/>
          <pc:sldMk cId="2355448589" sldId="501"/>
        </pc:sldMkLst>
        <pc:spChg chg="add mod">
          <ac:chgData name="Stanford Bowman" userId="6ede3e4e1afbea80" providerId="LiveId" clId="{4E2E5715-51B5-4E99-802E-04806F35E7C9}" dt="2024-09-30T15:39:22.104" v="163" actId="208"/>
          <ac:spMkLst>
            <pc:docMk/>
            <pc:sldMk cId="2355448589" sldId="501"/>
            <ac:spMk id="2" creationId="{81630C40-F992-A61A-29E0-DA85D73F8C91}"/>
          </ac:spMkLst>
        </pc:spChg>
        <pc:spChg chg="mod">
          <ac:chgData name="Stanford Bowman" userId="6ede3e4e1afbea80" providerId="LiveId" clId="{4E2E5715-51B5-4E99-802E-04806F35E7C9}" dt="2024-09-30T15:40:23.366" v="363" actId="1076"/>
          <ac:spMkLst>
            <pc:docMk/>
            <pc:sldMk cId="2355448589" sldId="501"/>
            <ac:spMk id="14" creationId="{E000330E-6D48-485C-B2E5-1484C8BF8075}"/>
          </ac:spMkLst>
        </pc:spChg>
        <pc:spChg chg="mod">
          <ac:chgData name="Stanford Bowman" userId="6ede3e4e1afbea80" providerId="LiveId" clId="{4E2E5715-51B5-4E99-802E-04806F35E7C9}" dt="2024-09-30T15:38:09.246" v="143" actId="1076"/>
          <ac:spMkLst>
            <pc:docMk/>
            <pc:sldMk cId="2355448589" sldId="501"/>
            <ac:spMk id="22" creationId="{3B941D59-0812-4FA5-ACD2-C6292795C75E}"/>
          </ac:spMkLst>
        </pc:spChg>
        <pc:cxnChg chg="mod">
          <ac:chgData name="Stanford Bowman" userId="6ede3e4e1afbea80" providerId="LiveId" clId="{4E2E5715-51B5-4E99-802E-04806F35E7C9}" dt="2024-09-30T15:41:18.314" v="479" actId="14100"/>
          <ac:cxnSpMkLst>
            <pc:docMk/>
            <pc:sldMk cId="2355448589" sldId="501"/>
            <ac:cxnSpMk id="12" creationId="{9D1E0AD0-39D6-41F7-9DFA-51505DF1E24E}"/>
          </ac:cxnSpMkLst>
        </pc:cxnChg>
        <pc:cxnChg chg="mod">
          <ac:chgData name="Stanford Bowman" userId="6ede3e4e1afbea80" providerId="LiveId" clId="{4E2E5715-51B5-4E99-802E-04806F35E7C9}" dt="2024-09-30T15:41:02.416" v="467" actId="208"/>
          <ac:cxnSpMkLst>
            <pc:docMk/>
            <pc:sldMk cId="2355448589" sldId="501"/>
            <ac:cxnSpMk id="18" creationId="{5F3A4D33-248F-48A9-855D-ED2A13876ABD}"/>
          </ac:cxnSpMkLst>
        </pc:cxnChg>
      </pc:sldChg>
      <pc:sldChg chg="addSp delSp modSp mod">
        <pc:chgData name="Stanford Bowman" userId="6ede3e4e1afbea80" providerId="LiveId" clId="{4E2E5715-51B5-4E99-802E-04806F35E7C9}" dt="2024-09-30T15:51:27.309" v="574" actId="478"/>
        <pc:sldMkLst>
          <pc:docMk/>
          <pc:sldMk cId="3564081348" sldId="507"/>
        </pc:sldMkLst>
        <pc:spChg chg="mod ord">
          <ac:chgData name="Stanford Bowman" userId="6ede3e4e1afbea80" providerId="LiveId" clId="{4E2E5715-51B5-4E99-802E-04806F35E7C9}" dt="2024-09-30T15:51:22.646" v="573" actId="1035"/>
          <ac:spMkLst>
            <pc:docMk/>
            <pc:sldMk cId="3564081348" sldId="507"/>
            <ac:spMk id="6" creationId="{BBFD5D19-52DF-3DD7-F85D-04CB2060C8EB}"/>
          </ac:spMkLst>
        </pc:spChg>
        <pc:spChg chg="mod">
          <ac:chgData name="Stanford Bowman" userId="6ede3e4e1afbea80" providerId="LiveId" clId="{4E2E5715-51B5-4E99-802E-04806F35E7C9}" dt="2024-09-30T15:51:04.126" v="569" actId="1035"/>
          <ac:spMkLst>
            <pc:docMk/>
            <pc:sldMk cId="3564081348" sldId="507"/>
            <ac:spMk id="14" creationId="{B58B0B42-94D6-4B86-403E-E8249A5CAFBC}"/>
          </ac:spMkLst>
        </pc:spChg>
        <pc:spChg chg="mod">
          <ac:chgData name="Stanford Bowman" userId="6ede3e4e1afbea80" providerId="LiveId" clId="{4E2E5715-51B5-4E99-802E-04806F35E7C9}" dt="2024-09-30T15:51:04.126" v="569" actId="1035"/>
          <ac:spMkLst>
            <pc:docMk/>
            <pc:sldMk cId="3564081348" sldId="507"/>
            <ac:spMk id="15" creationId="{4B3EE0E4-298E-410B-A0A6-194B9E2EF6F1}"/>
          </ac:spMkLst>
        </pc:spChg>
        <pc:picChg chg="add mod ord">
          <ac:chgData name="Stanford Bowman" userId="6ede3e4e1afbea80" providerId="LiveId" clId="{4E2E5715-51B5-4E99-802E-04806F35E7C9}" dt="2024-09-30T15:51:04.126" v="569" actId="1035"/>
          <ac:picMkLst>
            <pc:docMk/>
            <pc:sldMk cId="3564081348" sldId="507"/>
            <ac:picMk id="2" creationId="{A66B0B78-9E5C-3C8D-0EF0-E7E08E219540}"/>
          </ac:picMkLst>
        </pc:picChg>
        <pc:cxnChg chg="mod">
          <ac:chgData name="Stanford Bowman" userId="6ede3e4e1afbea80" providerId="LiveId" clId="{4E2E5715-51B5-4E99-802E-04806F35E7C9}" dt="2024-09-30T15:51:04.126" v="569" actId="1035"/>
          <ac:cxnSpMkLst>
            <pc:docMk/>
            <pc:sldMk cId="3564081348" sldId="507"/>
            <ac:cxnSpMk id="8" creationId="{6B4C1740-1802-4C5A-A7EF-499332B34CE5}"/>
          </ac:cxnSpMkLst>
        </pc:cxnChg>
        <pc:cxnChg chg="del mod">
          <ac:chgData name="Stanford Bowman" userId="6ede3e4e1afbea80" providerId="LiveId" clId="{4E2E5715-51B5-4E99-802E-04806F35E7C9}" dt="2024-09-30T15:51:27.309" v="574" actId="478"/>
          <ac:cxnSpMkLst>
            <pc:docMk/>
            <pc:sldMk cId="3564081348" sldId="507"/>
            <ac:cxnSpMk id="12" creationId="{6358391B-1C42-4FAC-B25F-EA1F02AD3D50}"/>
          </ac:cxnSpMkLst>
        </pc:cxnChg>
      </pc:sldChg>
      <pc:sldChg chg="addSp modSp mod">
        <pc:chgData name="Stanford Bowman" userId="6ede3e4e1afbea80" providerId="LiveId" clId="{4E2E5715-51B5-4E99-802E-04806F35E7C9}" dt="2024-09-30T16:21:14.910" v="619" actId="1362"/>
        <pc:sldMkLst>
          <pc:docMk/>
          <pc:sldMk cId="1685621047" sldId="513"/>
        </pc:sldMkLst>
        <pc:spChg chg="add mod">
          <ac:chgData name="Stanford Bowman" userId="6ede3e4e1afbea80" providerId="LiveId" clId="{4E2E5715-51B5-4E99-802E-04806F35E7C9}" dt="2024-09-30T16:21:14.910" v="619" actId="1362"/>
          <ac:spMkLst>
            <pc:docMk/>
            <pc:sldMk cId="1685621047" sldId="513"/>
            <ac:spMk id="2" creationId="{43CFF48B-BC2A-BC65-7CC0-E394F8B7BFDF}"/>
          </ac:spMkLst>
        </pc:spChg>
      </pc:sldChg>
      <pc:sldChg chg="addSp modSp mod">
        <pc:chgData name="Stanford Bowman" userId="6ede3e4e1afbea80" providerId="LiveId" clId="{4E2E5715-51B5-4E99-802E-04806F35E7C9}" dt="2024-09-30T15:48:49.533" v="559" actId="14100"/>
        <pc:sldMkLst>
          <pc:docMk/>
          <pc:sldMk cId="2156800772" sldId="522"/>
        </pc:sldMkLst>
        <pc:spChg chg="mod ord">
          <ac:chgData name="Stanford Bowman" userId="6ede3e4e1afbea80" providerId="LiveId" clId="{4E2E5715-51B5-4E99-802E-04806F35E7C9}" dt="2024-09-30T15:44:43.231" v="501" actId="1076"/>
          <ac:spMkLst>
            <pc:docMk/>
            <pc:sldMk cId="2156800772" sldId="522"/>
            <ac:spMk id="4" creationId="{7AED786E-08BC-8B15-349F-ED02C9FB0A20}"/>
          </ac:spMkLst>
        </pc:spChg>
        <pc:spChg chg="mod">
          <ac:chgData name="Stanford Bowman" userId="6ede3e4e1afbea80" providerId="LiveId" clId="{4E2E5715-51B5-4E99-802E-04806F35E7C9}" dt="2024-09-30T15:44:51.582" v="509" actId="1035"/>
          <ac:spMkLst>
            <pc:docMk/>
            <pc:sldMk cId="2156800772" sldId="522"/>
            <ac:spMk id="18" creationId="{78A03DF7-B5AE-48FD-B605-92235B97A194}"/>
          </ac:spMkLst>
        </pc:spChg>
        <pc:picChg chg="add mod ord">
          <ac:chgData name="Stanford Bowman" userId="6ede3e4e1afbea80" providerId="LiveId" clId="{4E2E5715-51B5-4E99-802E-04806F35E7C9}" dt="2024-09-30T15:48:49.533" v="559" actId="14100"/>
          <ac:picMkLst>
            <pc:docMk/>
            <pc:sldMk cId="2156800772" sldId="522"/>
            <ac:picMk id="2" creationId="{04FA5D74-8AD0-D182-A2BA-3A7BDE59760E}"/>
          </ac:picMkLst>
        </pc:picChg>
        <pc:cxnChg chg="mod">
          <ac:chgData name="Stanford Bowman" userId="6ede3e4e1afbea80" providerId="LiveId" clId="{4E2E5715-51B5-4E99-802E-04806F35E7C9}" dt="2024-09-30T15:48:42.660" v="558" actId="1076"/>
          <ac:cxnSpMkLst>
            <pc:docMk/>
            <pc:sldMk cId="2156800772" sldId="522"/>
            <ac:cxnSpMk id="12" creationId="{6358391B-1C42-4FAC-B25F-EA1F02AD3D50}"/>
          </ac:cxnSpMkLst>
        </pc:cxnChg>
      </pc:sldChg>
      <pc:sldChg chg="addSp modSp mod">
        <pc:chgData name="Stanford Bowman" userId="6ede3e4e1afbea80" providerId="LiveId" clId="{4E2E5715-51B5-4E99-802E-04806F35E7C9}" dt="2024-09-30T15:42:26.510" v="487" actId="1582"/>
        <pc:sldMkLst>
          <pc:docMk/>
          <pc:sldMk cId="1395602111" sldId="523"/>
        </pc:sldMkLst>
        <pc:spChg chg="add mod">
          <ac:chgData name="Stanford Bowman" userId="6ede3e4e1afbea80" providerId="LiveId" clId="{4E2E5715-51B5-4E99-802E-04806F35E7C9}" dt="2024-09-30T15:42:26.510" v="487" actId="1582"/>
          <ac:spMkLst>
            <pc:docMk/>
            <pc:sldMk cId="1395602111" sldId="523"/>
            <ac:spMk id="2" creationId="{BAEF8050-FB84-F635-A314-72AFC69122C9}"/>
          </ac:spMkLst>
        </pc:spChg>
      </pc:sldChg>
      <pc:sldChg chg="modNotesTx">
        <pc:chgData name="Stanford Bowman" userId="6ede3e4e1afbea80" providerId="LiveId" clId="{4E2E5715-51B5-4E99-802E-04806F35E7C9}" dt="2024-09-30T16:55:54.834" v="641"/>
        <pc:sldMkLst>
          <pc:docMk/>
          <pc:sldMk cId="1564505907" sldId="524"/>
        </pc:sldMkLst>
      </pc:sldChg>
      <pc:sldChg chg="addSp modSp mod">
        <pc:chgData name="Stanford Bowman" userId="6ede3e4e1afbea80" providerId="LiveId" clId="{4E2E5715-51B5-4E99-802E-04806F35E7C9}" dt="2024-09-30T16:18:23.574" v="606" actId="29295"/>
        <pc:sldMkLst>
          <pc:docMk/>
          <pc:sldMk cId="3392688858" sldId="525"/>
        </pc:sldMkLst>
        <pc:spChg chg="add mod ord">
          <ac:chgData name="Stanford Bowman" userId="6ede3e4e1afbea80" providerId="LiveId" clId="{4E2E5715-51B5-4E99-802E-04806F35E7C9}" dt="2024-09-30T16:18:23.574" v="606" actId="29295"/>
          <ac:spMkLst>
            <pc:docMk/>
            <pc:sldMk cId="3392688858" sldId="525"/>
            <ac:spMk id="2" creationId="{3F7CC9E2-9AB3-4EED-8DFF-CB42B7135DFB}"/>
          </ac:spMkLst>
        </pc:spChg>
      </pc:sldChg>
      <pc:sldChg chg="del">
        <pc:chgData name="Stanford Bowman" userId="6ede3e4e1afbea80" providerId="LiveId" clId="{4E2E5715-51B5-4E99-802E-04806F35E7C9}" dt="2024-09-30T16:21:47.437" v="623" actId="47"/>
        <pc:sldMkLst>
          <pc:docMk/>
          <pc:sldMk cId="4241997901" sldId="526"/>
        </pc:sldMkLst>
      </pc:sldChg>
      <pc:sldChg chg="modSp mod">
        <pc:chgData name="Stanford Bowman" userId="6ede3e4e1afbea80" providerId="LiveId" clId="{4E2E5715-51B5-4E99-802E-04806F35E7C9}" dt="2024-09-30T16:23:06.668" v="631" actId="207"/>
        <pc:sldMkLst>
          <pc:docMk/>
          <pc:sldMk cId="3343514855" sldId="527"/>
        </pc:sldMkLst>
        <pc:spChg chg="mod">
          <ac:chgData name="Stanford Bowman" userId="6ede3e4e1afbea80" providerId="LiveId" clId="{4E2E5715-51B5-4E99-802E-04806F35E7C9}" dt="2024-09-30T16:23:06.668" v="631" actId="207"/>
          <ac:spMkLst>
            <pc:docMk/>
            <pc:sldMk cId="3343514855" sldId="527"/>
            <ac:spMk id="3" creationId="{C173528E-EDC8-4FBE-9BE9-878B206B957E}"/>
          </ac:spMkLst>
        </pc:spChg>
      </pc:sldChg>
      <pc:sldChg chg="modSp add mod ord">
        <pc:chgData name="Stanford Bowman" userId="6ede3e4e1afbea80" providerId="LiveId" clId="{4E2E5715-51B5-4E99-802E-04806F35E7C9}" dt="2024-09-30T16:22:10.022" v="628" actId="27636"/>
        <pc:sldMkLst>
          <pc:docMk/>
          <pc:sldMk cId="3788252107" sldId="528"/>
        </pc:sldMkLst>
        <pc:spChg chg="mod">
          <ac:chgData name="Stanford Bowman" userId="6ede3e4e1afbea80" providerId="LiveId" clId="{4E2E5715-51B5-4E99-802E-04806F35E7C9}" dt="2024-09-30T16:22:10.022" v="628" actId="27636"/>
          <ac:spMkLst>
            <pc:docMk/>
            <pc:sldMk cId="3788252107" sldId="528"/>
            <ac:spMk id="4" creationId="{AED00701-B42A-E1E8-42DC-0914BA385DDA}"/>
          </ac:spMkLst>
        </pc:spChg>
      </pc:sldChg>
    </pc:docChg>
  </pc:docChgLst>
  <pc:docChgLst>
    <pc:chgData name="Stanford Bowman" userId="6ede3e4e1afbea80" providerId="LiveId" clId="{DEF12FA4-8109-4BC1-A6F2-0E5B6D977CB0}"/>
    <pc:docChg chg="undo custSel addSld delSld modSld sldOrd">
      <pc:chgData name="Stanford Bowman" userId="6ede3e4e1afbea80" providerId="LiveId" clId="{DEF12FA4-8109-4BC1-A6F2-0E5B6D977CB0}" dt="2024-09-28T21:45:36.079" v="1384"/>
      <pc:docMkLst>
        <pc:docMk/>
      </pc:docMkLst>
      <pc:sldChg chg="delSp modSp mod modTransition delDesignElem">
        <pc:chgData name="Stanford Bowman" userId="6ede3e4e1afbea80" providerId="LiveId" clId="{DEF12FA4-8109-4BC1-A6F2-0E5B6D977CB0}" dt="2024-09-28T16:22:21.886" v="260"/>
        <pc:sldMkLst>
          <pc:docMk/>
          <pc:sldMk cId="2158508941" sldId="257"/>
        </pc:sldMkLst>
        <pc:spChg chg="mod">
          <ac:chgData name="Stanford Bowman" userId="6ede3e4e1afbea80" providerId="LiveId" clId="{DEF12FA4-8109-4BC1-A6F2-0E5B6D977CB0}" dt="2024-09-27T23:32:03.598" v="4" actId="14100"/>
          <ac:spMkLst>
            <pc:docMk/>
            <pc:sldMk cId="2158508941" sldId="257"/>
            <ac:spMk id="2" creationId="{CC0CB209-A2BD-43B8-9AAE-D8EBDDA6DC19}"/>
          </ac:spMkLst>
        </pc:spChg>
        <pc:spChg chg="mod">
          <ac:chgData name="Stanford Bowman" userId="6ede3e4e1afbea80" providerId="LiveId" clId="{DEF12FA4-8109-4BC1-A6F2-0E5B6D977CB0}" dt="2024-09-27T23:33:12.511" v="5" actId="1076"/>
          <ac:spMkLst>
            <pc:docMk/>
            <pc:sldMk cId="2158508941" sldId="257"/>
            <ac:spMk id="3" creationId="{D3B40867-1F57-479A-86F5-DF98EBC332C6}"/>
          </ac:spMkLst>
        </pc:spChg>
        <pc:spChg chg="del">
          <ac:chgData name="Stanford Bowman" userId="6ede3e4e1afbea80" providerId="LiveId" clId="{DEF12FA4-8109-4BC1-A6F2-0E5B6D977CB0}" dt="2024-09-27T23:30:58.676" v="1"/>
          <ac:spMkLst>
            <pc:docMk/>
            <pc:sldMk cId="2158508941" sldId="257"/>
            <ac:spMk id="12" creationId="{0F358BAA-9C8A-4E17-BAD8-32FD6FFEA730}"/>
          </ac:spMkLst>
        </pc:spChg>
        <pc:spChg chg="del">
          <ac:chgData name="Stanford Bowman" userId="6ede3e4e1afbea80" providerId="LiveId" clId="{DEF12FA4-8109-4BC1-A6F2-0E5B6D977CB0}" dt="2024-09-27T23:30:58.676" v="1"/>
          <ac:spMkLst>
            <pc:docMk/>
            <pc:sldMk cId="2158508941" sldId="257"/>
            <ac:spMk id="14" creationId="{4D6F41A4-BEE3-4935-9371-4ADEA67A22F9}"/>
          </ac:spMkLst>
        </pc:spChg>
        <pc:spChg chg="del">
          <ac:chgData name="Stanford Bowman" userId="6ede3e4e1afbea80" providerId="LiveId" clId="{DEF12FA4-8109-4BC1-A6F2-0E5B6D977CB0}" dt="2024-09-27T23:30:58.676" v="1"/>
          <ac:spMkLst>
            <pc:docMk/>
            <pc:sldMk cId="2158508941" sldId="257"/>
            <ac:spMk id="23" creationId="{7FE1D329-7CB2-4DF5-B0C0-36DD19EBC66D}"/>
          </ac:spMkLst>
        </pc:spChg>
        <pc:spChg chg="del">
          <ac:chgData name="Stanford Bowman" userId="6ede3e4e1afbea80" providerId="LiveId" clId="{DEF12FA4-8109-4BC1-A6F2-0E5B6D977CB0}" dt="2024-09-27T23:30:58.676" v="1"/>
          <ac:spMkLst>
            <pc:docMk/>
            <pc:sldMk cId="2158508941" sldId="257"/>
            <ac:spMk id="25" creationId="{FAFB3478-4AEC-431E-93B2-1593839C16DA}"/>
          </ac:spMkLst>
        </pc:spChg>
        <pc:spChg chg="del">
          <ac:chgData name="Stanford Bowman" userId="6ede3e4e1afbea80" providerId="LiveId" clId="{DEF12FA4-8109-4BC1-A6F2-0E5B6D977CB0}" dt="2024-09-27T23:30:58.676" v="1"/>
          <ac:spMkLst>
            <pc:docMk/>
            <pc:sldMk cId="2158508941" sldId="257"/>
            <ac:spMk id="27" creationId="{A8A68745-355E-4D81-AA5F-942C71082A1E}"/>
          </ac:spMkLst>
        </pc:spChg>
        <pc:spChg chg="del">
          <ac:chgData name="Stanford Bowman" userId="6ede3e4e1afbea80" providerId="LiveId" clId="{DEF12FA4-8109-4BC1-A6F2-0E5B6D977CB0}" dt="2024-09-27T23:30:58.676" v="1"/>
          <ac:spMkLst>
            <pc:docMk/>
            <pc:sldMk cId="2158508941" sldId="257"/>
            <ac:spMk id="29" creationId="{9A450B93-9615-4854-BEA5-4A85DF5CD68C}"/>
          </ac:spMkLst>
        </pc:spChg>
        <pc:spChg chg="del">
          <ac:chgData name="Stanford Bowman" userId="6ede3e4e1afbea80" providerId="LiveId" clId="{DEF12FA4-8109-4BC1-A6F2-0E5B6D977CB0}" dt="2024-09-27T23:30:58.676" v="1"/>
          <ac:spMkLst>
            <pc:docMk/>
            <pc:sldMk cId="2158508941" sldId="257"/>
            <ac:spMk id="31" creationId="{2E922E9E-A29B-4164-A634-B718A43369CA}"/>
          </ac:spMkLst>
        </pc:spChg>
        <pc:grpChg chg="del">
          <ac:chgData name="Stanford Bowman" userId="6ede3e4e1afbea80" providerId="LiveId" clId="{DEF12FA4-8109-4BC1-A6F2-0E5B6D977CB0}" dt="2024-09-27T23:30:58.676" v="1"/>
          <ac:grpSpMkLst>
            <pc:docMk/>
            <pc:sldMk cId="2158508941" sldId="257"/>
            <ac:grpSpMk id="16" creationId="{7726F010-956A-40BC-8A1F-8002DC729B4C}"/>
          </ac:grpSpMkLst>
        </pc:grpChg>
      </pc:sldChg>
      <pc:sldChg chg="del modTransition">
        <pc:chgData name="Stanford Bowman" userId="6ede3e4e1afbea80" providerId="LiveId" clId="{DEF12FA4-8109-4BC1-A6F2-0E5B6D977CB0}" dt="2024-09-28T20:32:04.986" v="752" actId="47"/>
        <pc:sldMkLst>
          <pc:docMk/>
          <pc:sldMk cId="1289981395" sldId="284"/>
        </pc:sldMkLst>
      </pc:sldChg>
      <pc:sldChg chg="modSp mod modTransition modNotesTx">
        <pc:chgData name="Stanford Bowman" userId="6ede3e4e1afbea80" providerId="LiveId" clId="{DEF12FA4-8109-4BC1-A6F2-0E5B6D977CB0}" dt="2024-09-28T21:15:55.085" v="1187" actId="20577"/>
        <pc:sldMkLst>
          <pc:docMk/>
          <pc:sldMk cId="302755266" sldId="290"/>
        </pc:sldMkLst>
        <pc:spChg chg="mod">
          <ac:chgData name="Stanford Bowman" userId="6ede3e4e1afbea80" providerId="LiveId" clId="{DEF12FA4-8109-4BC1-A6F2-0E5B6D977CB0}" dt="2024-09-28T20:32:50.902" v="754"/>
          <ac:spMkLst>
            <pc:docMk/>
            <pc:sldMk cId="302755266" sldId="290"/>
            <ac:spMk id="3" creationId="{BD90AFB3-CDB8-ABB3-27B0-DD2B8D724A92}"/>
          </ac:spMkLst>
        </pc:spChg>
        <pc:spChg chg="mod">
          <ac:chgData name="Stanford Bowman" userId="6ede3e4e1afbea80" providerId="LiveId" clId="{DEF12FA4-8109-4BC1-A6F2-0E5B6D977CB0}" dt="2024-09-28T20:41:57.933" v="817" actId="14100"/>
          <ac:spMkLst>
            <pc:docMk/>
            <pc:sldMk cId="302755266" sldId="290"/>
            <ac:spMk id="4" creationId="{6B23B896-0450-1478-E8C2-3F855299224E}"/>
          </ac:spMkLst>
        </pc:spChg>
        <pc:spChg chg="mod">
          <ac:chgData name="Stanford Bowman" userId="6ede3e4e1afbea80" providerId="LiveId" clId="{DEF12FA4-8109-4BC1-A6F2-0E5B6D977CB0}" dt="2024-09-28T20:44:11.065" v="819"/>
          <ac:spMkLst>
            <pc:docMk/>
            <pc:sldMk cId="302755266" sldId="290"/>
            <ac:spMk id="5" creationId="{30C654AB-A098-10F8-E65C-363BA0977DBC}"/>
          </ac:spMkLst>
        </pc:spChg>
        <pc:spChg chg="mod">
          <ac:chgData name="Stanford Bowman" userId="6ede3e4e1afbea80" providerId="LiveId" clId="{DEF12FA4-8109-4BC1-A6F2-0E5B6D977CB0}" dt="2024-09-28T20:34:58.295" v="788" actId="207"/>
          <ac:spMkLst>
            <pc:docMk/>
            <pc:sldMk cId="302755266" sldId="290"/>
            <ac:spMk id="6" creationId="{A0671547-CD94-CEC5-CC74-8CEDAB88583F}"/>
          </ac:spMkLst>
        </pc:spChg>
        <pc:cxnChg chg="mod">
          <ac:chgData name="Stanford Bowman" userId="6ede3e4e1afbea80" providerId="LiveId" clId="{DEF12FA4-8109-4BC1-A6F2-0E5B6D977CB0}" dt="2024-09-28T20:46:14.966" v="838" actId="14100"/>
          <ac:cxnSpMkLst>
            <pc:docMk/>
            <pc:sldMk cId="302755266" sldId="290"/>
            <ac:cxnSpMk id="13" creationId="{A2086246-AB3E-4865-A8F1-DCAE40851722}"/>
          </ac:cxnSpMkLst>
        </pc:cxnChg>
      </pc:sldChg>
      <pc:sldChg chg="delSp modSp mod modTransition setBg modNotesTx">
        <pc:chgData name="Stanford Bowman" userId="6ede3e4e1afbea80" providerId="LiveId" clId="{DEF12FA4-8109-4BC1-A6F2-0E5B6D977CB0}" dt="2024-09-28T16:29:20.717" v="394" actId="207"/>
        <pc:sldMkLst>
          <pc:docMk/>
          <pc:sldMk cId="3159288639" sldId="303"/>
        </pc:sldMkLst>
        <pc:spChg chg="del">
          <ac:chgData name="Stanford Bowman" userId="6ede3e4e1afbea80" providerId="LiveId" clId="{DEF12FA4-8109-4BC1-A6F2-0E5B6D977CB0}" dt="2024-09-28T16:07:07.377" v="113" actId="478"/>
          <ac:spMkLst>
            <pc:docMk/>
            <pc:sldMk cId="3159288639" sldId="303"/>
            <ac:spMk id="7" creationId="{0B5BB948-ECDA-4212-9572-CF9D69D037A0}"/>
          </ac:spMkLst>
        </pc:spChg>
        <pc:spChg chg="mod topLvl">
          <ac:chgData name="Stanford Bowman" userId="6ede3e4e1afbea80" providerId="LiveId" clId="{DEF12FA4-8109-4BC1-A6F2-0E5B6D977CB0}" dt="2024-09-28T16:15:04.068" v="236" actId="1035"/>
          <ac:spMkLst>
            <pc:docMk/>
            <pc:sldMk cId="3159288639" sldId="303"/>
            <ac:spMk id="9" creationId="{D7FC8CD1-408E-4146-94C5-2737697D80BE}"/>
          </ac:spMkLst>
        </pc:spChg>
        <pc:spChg chg="mod">
          <ac:chgData name="Stanford Bowman" userId="6ede3e4e1afbea80" providerId="LiveId" clId="{DEF12FA4-8109-4BC1-A6F2-0E5B6D977CB0}" dt="2024-09-28T16:29:20.717" v="394" actId="207"/>
          <ac:spMkLst>
            <pc:docMk/>
            <pc:sldMk cId="3159288639" sldId="303"/>
            <ac:spMk id="16" creationId="{CA164D59-6240-2AFA-10E0-4B6D22C4223B}"/>
          </ac:spMkLst>
        </pc:spChg>
        <pc:spChg chg="del">
          <ac:chgData name="Stanford Bowman" userId="6ede3e4e1afbea80" providerId="LiveId" clId="{DEF12FA4-8109-4BC1-A6F2-0E5B6D977CB0}" dt="2024-09-28T16:07:07.377" v="113" actId="478"/>
          <ac:spMkLst>
            <pc:docMk/>
            <pc:sldMk cId="3159288639" sldId="303"/>
            <ac:spMk id="17" creationId="{AC8AF44E-0DBF-4FC8-A28B-DED525F6CFEF}"/>
          </ac:spMkLst>
        </pc:spChg>
        <pc:grpChg chg="del mod">
          <ac:chgData name="Stanford Bowman" userId="6ede3e4e1afbea80" providerId="LiveId" clId="{DEF12FA4-8109-4BC1-A6F2-0E5B6D977CB0}" dt="2024-09-28T16:14:53.181" v="227" actId="165"/>
          <ac:grpSpMkLst>
            <pc:docMk/>
            <pc:sldMk cId="3159288639" sldId="303"/>
            <ac:grpSpMk id="2" creationId="{91B75E6D-DD3F-4ED8-9EE6-2B6AADF51746}"/>
          </ac:grpSpMkLst>
        </pc:grpChg>
        <pc:graphicFrameChg chg="mod modGraphic">
          <ac:chgData name="Stanford Bowman" userId="6ede3e4e1afbea80" providerId="LiveId" clId="{DEF12FA4-8109-4BC1-A6F2-0E5B6D977CB0}" dt="2024-09-28T16:13:38.283" v="214" actId="1076"/>
          <ac:graphicFrameMkLst>
            <pc:docMk/>
            <pc:sldMk cId="3159288639" sldId="303"/>
            <ac:graphicFrameMk id="11" creationId="{503F7713-8E67-1421-2A8A-400A0F3D2CE1}"/>
          </ac:graphicFrameMkLst>
        </pc:graphicFrameChg>
        <pc:graphicFrameChg chg="mod modGraphic">
          <ac:chgData name="Stanford Bowman" userId="6ede3e4e1afbea80" providerId="LiveId" clId="{DEF12FA4-8109-4BC1-A6F2-0E5B6D977CB0}" dt="2024-09-28T16:14:02.275" v="225"/>
          <ac:graphicFrameMkLst>
            <pc:docMk/>
            <pc:sldMk cId="3159288639" sldId="303"/>
            <ac:graphicFrameMk id="13" creationId="{1DA32080-AE7F-4679-9BB6-73FA488E33AE}"/>
          </ac:graphicFrameMkLst>
        </pc:graphicFrameChg>
        <pc:graphicFrameChg chg="mod">
          <ac:chgData name="Stanford Bowman" userId="6ede3e4e1afbea80" providerId="LiveId" clId="{DEF12FA4-8109-4BC1-A6F2-0E5B6D977CB0}" dt="2024-09-28T16:11:19.599" v="198" actId="1076"/>
          <ac:graphicFrameMkLst>
            <pc:docMk/>
            <pc:sldMk cId="3159288639" sldId="303"/>
            <ac:graphicFrameMk id="14" creationId="{2D2A2828-1453-47D9-B232-14DCD9BFDDBF}"/>
          </ac:graphicFrameMkLst>
        </pc:graphicFrameChg>
        <pc:cxnChg chg="mod topLvl">
          <ac:chgData name="Stanford Bowman" userId="6ede3e4e1afbea80" providerId="LiveId" clId="{DEF12FA4-8109-4BC1-A6F2-0E5B6D977CB0}" dt="2024-09-28T16:15:04.068" v="236" actId="1035"/>
          <ac:cxnSpMkLst>
            <pc:docMk/>
            <pc:sldMk cId="3159288639" sldId="303"/>
            <ac:cxnSpMk id="8" creationId="{6B4C1740-1802-4C5A-A7EF-499332B34CE5}"/>
          </ac:cxnSpMkLst>
        </pc:cxnChg>
        <pc:cxnChg chg="mod topLvl">
          <ac:chgData name="Stanford Bowman" userId="6ede3e4e1afbea80" providerId="LiveId" clId="{DEF12FA4-8109-4BC1-A6F2-0E5B6D977CB0}" dt="2024-09-28T16:15:04.068" v="236" actId="1035"/>
          <ac:cxnSpMkLst>
            <pc:docMk/>
            <pc:sldMk cId="3159288639" sldId="303"/>
            <ac:cxnSpMk id="10" creationId="{03AE2B84-76CE-484C-ACBD-E726AA9B4644}"/>
          </ac:cxnSpMkLst>
        </pc:cxnChg>
        <pc:cxnChg chg="mod topLvl">
          <ac:chgData name="Stanford Bowman" userId="6ede3e4e1afbea80" providerId="LiveId" clId="{DEF12FA4-8109-4BC1-A6F2-0E5B6D977CB0}" dt="2024-09-28T16:14:57.234" v="228" actId="14100"/>
          <ac:cxnSpMkLst>
            <pc:docMk/>
            <pc:sldMk cId="3159288639" sldId="303"/>
            <ac:cxnSpMk id="12" creationId="{6358391B-1C42-4FAC-B25F-EA1F02AD3D50}"/>
          </ac:cxnSpMkLst>
        </pc:cxnChg>
      </pc:sldChg>
      <pc:sldChg chg="modSp mod modTransition modNotesTx">
        <pc:chgData name="Stanford Bowman" userId="6ede3e4e1afbea80" providerId="LiveId" clId="{DEF12FA4-8109-4BC1-A6F2-0E5B6D977CB0}" dt="2024-09-28T16:22:21.886" v="260"/>
        <pc:sldMkLst>
          <pc:docMk/>
          <pc:sldMk cId="1613598062" sldId="307"/>
        </pc:sldMkLst>
        <pc:spChg chg="mod">
          <ac:chgData name="Stanford Bowman" userId="6ede3e4e1afbea80" providerId="LiveId" clId="{DEF12FA4-8109-4BC1-A6F2-0E5B6D977CB0}" dt="2024-09-28T16:06:51.202" v="112" actId="14100"/>
          <ac:spMkLst>
            <pc:docMk/>
            <pc:sldMk cId="1613598062" sldId="307"/>
            <ac:spMk id="7" creationId="{B43BC226-13CB-D7F4-E24E-A19748D2ED5A}"/>
          </ac:spMkLst>
        </pc:spChg>
        <pc:spChg chg="mod">
          <ac:chgData name="Stanford Bowman" userId="6ede3e4e1afbea80" providerId="LiveId" clId="{DEF12FA4-8109-4BC1-A6F2-0E5B6D977CB0}" dt="2024-09-28T16:02:45.889" v="22" actId="465"/>
          <ac:spMkLst>
            <pc:docMk/>
            <pc:sldMk cId="1613598062" sldId="307"/>
            <ac:spMk id="9" creationId="{EF632F54-19DF-0523-AA47-CE2E9D68830B}"/>
          </ac:spMkLst>
        </pc:spChg>
        <pc:spChg chg="mod">
          <ac:chgData name="Stanford Bowman" userId="6ede3e4e1afbea80" providerId="LiveId" clId="{DEF12FA4-8109-4BC1-A6F2-0E5B6D977CB0}" dt="2024-09-28T16:06:22.826" v="108" actId="207"/>
          <ac:spMkLst>
            <pc:docMk/>
            <pc:sldMk cId="1613598062" sldId="307"/>
            <ac:spMk id="19" creationId="{1F41264E-6AAC-4CF5-A1AE-FA355D1BB31F}"/>
          </ac:spMkLst>
        </pc:spChg>
        <pc:cxnChg chg="mod">
          <ac:chgData name="Stanford Bowman" userId="6ede3e4e1afbea80" providerId="LiveId" clId="{DEF12FA4-8109-4BC1-A6F2-0E5B6D977CB0}" dt="2024-09-28T16:02:36.079" v="21" actId="1036"/>
          <ac:cxnSpMkLst>
            <pc:docMk/>
            <pc:sldMk cId="1613598062" sldId="307"/>
            <ac:cxnSpMk id="12" creationId="{F9568A4E-52BF-4D84-A25F-3C383854E74D}"/>
          </ac:cxnSpMkLst>
        </pc:cxnChg>
        <pc:cxnChg chg="mod">
          <ac:chgData name="Stanford Bowman" userId="6ede3e4e1afbea80" providerId="LiveId" clId="{DEF12FA4-8109-4BC1-A6F2-0E5B6D977CB0}" dt="2024-09-28T16:02:36.079" v="21" actId="1036"/>
          <ac:cxnSpMkLst>
            <pc:docMk/>
            <pc:sldMk cId="1613598062" sldId="307"/>
            <ac:cxnSpMk id="13" creationId="{ECC9125B-1E68-40D0-BE55-9DFB948E8AA5}"/>
          </ac:cxnSpMkLst>
        </pc:cxnChg>
      </pc:sldChg>
      <pc:sldChg chg="modSp mod modTransition">
        <pc:chgData name="Stanford Bowman" userId="6ede3e4e1afbea80" providerId="LiveId" clId="{DEF12FA4-8109-4BC1-A6F2-0E5B6D977CB0}" dt="2024-09-28T16:24:37.654" v="276" actId="27636"/>
        <pc:sldMkLst>
          <pc:docMk/>
          <pc:sldMk cId="365334912" sldId="308"/>
        </pc:sldMkLst>
        <pc:spChg chg="mod">
          <ac:chgData name="Stanford Bowman" userId="6ede3e4e1afbea80" providerId="LiveId" clId="{DEF12FA4-8109-4BC1-A6F2-0E5B6D977CB0}" dt="2024-09-28T16:24:37.654" v="276" actId="27636"/>
          <ac:spMkLst>
            <pc:docMk/>
            <pc:sldMk cId="365334912" sldId="308"/>
            <ac:spMk id="4" creationId="{B0881FA9-F3B0-4912-B0E1-352094195C30}"/>
          </ac:spMkLst>
        </pc:spChg>
        <pc:spChg chg="mod">
          <ac:chgData name="Stanford Bowman" userId="6ede3e4e1afbea80" providerId="LiveId" clId="{DEF12FA4-8109-4BC1-A6F2-0E5B6D977CB0}" dt="2024-09-28T16:24:09.361" v="266" actId="242"/>
          <ac:spMkLst>
            <pc:docMk/>
            <pc:sldMk cId="365334912" sldId="308"/>
            <ac:spMk id="10" creationId="{A8C7C3A0-5E78-49C8-B8D4-F3DF62B2BC93}"/>
          </ac:spMkLst>
        </pc:spChg>
      </pc:sldChg>
      <pc:sldChg chg="modSp mod modTransition modNotesTx">
        <pc:chgData name="Stanford Bowman" userId="6ede3e4e1afbea80" providerId="LiveId" clId="{DEF12FA4-8109-4BC1-A6F2-0E5B6D977CB0}" dt="2024-09-28T16:25:22.917" v="285" actId="1036"/>
        <pc:sldMkLst>
          <pc:docMk/>
          <pc:sldMk cId="2270028676" sldId="313"/>
        </pc:sldMkLst>
        <pc:spChg chg="mod">
          <ac:chgData name="Stanford Bowman" userId="6ede3e4e1afbea80" providerId="LiveId" clId="{DEF12FA4-8109-4BC1-A6F2-0E5B6D977CB0}" dt="2024-09-28T16:25:22.917" v="285" actId="1036"/>
          <ac:spMkLst>
            <pc:docMk/>
            <pc:sldMk cId="2270028676" sldId="313"/>
            <ac:spMk id="2" creationId="{80F287FE-1EFA-4C15-BFDD-1EE3F2D37BF1}"/>
          </ac:spMkLst>
        </pc:spChg>
        <pc:spChg chg="mod">
          <ac:chgData name="Stanford Bowman" userId="6ede3e4e1afbea80" providerId="LiveId" clId="{DEF12FA4-8109-4BC1-A6F2-0E5B6D977CB0}" dt="2024-09-28T16:06:03.905" v="107" actId="207"/>
          <ac:spMkLst>
            <pc:docMk/>
            <pc:sldMk cId="2270028676" sldId="313"/>
            <ac:spMk id="16" creationId="{EB5E3721-9101-4978-9D7C-0498B6F49D18}"/>
          </ac:spMkLst>
        </pc:spChg>
        <pc:spChg chg="mod">
          <ac:chgData name="Stanford Bowman" userId="6ede3e4e1afbea80" providerId="LiveId" clId="{DEF12FA4-8109-4BC1-A6F2-0E5B6D977CB0}" dt="2024-09-28T16:05:27.563" v="101" actId="404"/>
          <ac:spMkLst>
            <pc:docMk/>
            <pc:sldMk cId="2270028676" sldId="313"/>
            <ac:spMk id="22" creationId="{3B941D59-0812-4FA5-ACD2-C6292795C75E}"/>
          </ac:spMkLst>
        </pc:spChg>
      </pc:sldChg>
      <pc:sldChg chg="modSp mod modTransition modNotes modNotesTx">
        <pc:chgData name="Stanford Bowman" userId="6ede3e4e1afbea80" providerId="LiveId" clId="{DEF12FA4-8109-4BC1-A6F2-0E5B6D977CB0}" dt="2024-09-28T21:00:44.986" v="953" actId="14100"/>
        <pc:sldMkLst>
          <pc:docMk/>
          <pc:sldMk cId="1145517130" sldId="431"/>
        </pc:sldMkLst>
        <pc:spChg chg="mod">
          <ac:chgData name="Stanford Bowman" userId="6ede3e4e1afbea80" providerId="LiveId" clId="{DEF12FA4-8109-4BC1-A6F2-0E5B6D977CB0}" dt="2024-09-28T20:57:36.048" v="896" actId="207"/>
          <ac:spMkLst>
            <pc:docMk/>
            <pc:sldMk cId="1145517130" sldId="431"/>
            <ac:spMk id="5" creationId="{85E16FA0-9C9C-EC07-7D05-796CDC145CC7}"/>
          </ac:spMkLst>
        </pc:spChg>
        <pc:spChg chg="mod">
          <ac:chgData name="Stanford Bowman" userId="6ede3e4e1afbea80" providerId="LiveId" clId="{DEF12FA4-8109-4BC1-A6F2-0E5B6D977CB0}" dt="2024-09-28T21:00:44.986" v="953" actId="14100"/>
          <ac:spMkLst>
            <pc:docMk/>
            <pc:sldMk cId="1145517130" sldId="431"/>
            <ac:spMk id="13" creationId="{DF1798DA-85BF-4B85-9AA5-90A5B114962F}"/>
          </ac:spMkLst>
        </pc:spChg>
        <pc:spChg chg="mod">
          <ac:chgData name="Stanford Bowman" userId="6ede3e4e1afbea80" providerId="LiveId" clId="{DEF12FA4-8109-4BC1-A6F2-0E5B6D977CB0}" dt="2024-09-28T20:57:20.485" v="894"/>
          <ac:spMkLst>
            <pc:docMk/>
            <pc:sldMk cId="1145517130" sldId="431"/>
            <ac:spMk id="15" creationId="{6FFF0688-A52B-44BD-8722-3FFA1DCF8CB1}"/>
          </ac:spMkLst>
        </pc:spChg>
        <pc:spChg chg="mod">
          <ac:chgData name="Stanford Bowman" userId="6ede3e4e1afbea80" providerId="LiveId" clId="{DEF12FA4-8109-4BC1-A6F2-0E5B6D977CB0}" dt="2024-09-28T20:57:25.425" v="895" actId="207"/>
          <ac:spMkLst>
            <pc:docMk/>
            <pc:sldMk cId="1145517130" sldId="431"/>
            <ac:spMk id="16" creationId="{52E9ECB7-89A6-21B8-D971-09DED30723FF}"/>
          </ac:spMkLst>
        </pc:spChg>
        <pc:grpChg chg="mod">
          <ac:chgData name="Stanford Bowman" userId="6ede3e4e1afbea80" providerId="LiveId" clId="{DEF12FA4-8109-4BC1-A6F2-0E5B6D977CB0}" dt="2024-09-28T20:58:34.051" v="943" actId="14100"/>
          <ac:grpSpMkLst>
            <pc:docMk/>
            <pc:sldMk cId="1145517130" sldId="431"/>
            <ac:grpSpMk id="9" creationId="{27823738-A69F-3179-76C8-4A6EBB2BC3AD}"/>
          </ac:grpSpMkLst>
        </pc:grpChg>
        <pc:cxnChg chg="mod">
          <ac:chgData name="Stanford Bowman" userId="6ede3e4e1afbea80" providerId="LiveId" clId="{DEF12FA4-8109-4BC1-A6F2-0E5B6D977CB0}" dt="2024-09-28T20:58:23.621" v="942" actId="14100"/>
          <ac:cxnSpMkLst>
            <pc:docMk/>
            <pc:sldMk cId="1145517130" sldId="431"/>
            <ac:cxnSpMk id="8" creationId="{273B4827-8DB0-0B38-F949-A9408EE913E9}"/>
          </ac:cxnSpMkLst>
        </pc:cxnChg>
      </pc:sldChg>
      <pc:sldChg chg="addSp delSp modSp mod modTransition modNotes modNotesTx">
        <pc:chgData name="Stanford Bowman" userId="6ede3e4e1afbea80" providerId="LiveId" clId="{DEF12FA4-8109-4BC1-A6F2-0E5B6D977CB0}" dt="2024-09-28T21:07:28.241" v="1017" actId="6549"/>
        <pc:sldMkLst>
          <pc:docMk/>
          <pc:sldMk cId="0" sldId="432"/>
        </pc:sldMkLst>
        <pc:spChg chg="mod">
          <ac:chgData name="Stanford Bowman" userId="6ede3e4e1afbea80" providerId="LiveId" clId="{DEF12FA4-8109-4BC1-A6F2-0E5B6D977CB0}" dt="2024-09-28T21:03:04.387" v="966" actId="207"/>
          <ac:spMkLst>
            <pc:docMk/>
            <pc:sldMk cId="0" sldId="432"/>
            <ac:spMk id="2" creationId="{EC950801-FEB9-9FC7-93D0-E4F8D6AE0C64}"/>
          </ac:spMkLst>
        </pc:spChg>
        <pc:spChg chg="add mod ord">
          <ac:chgData name="Stanford Bowman" userId="6ede3e4e1afbea80" providerId="LiveId" clId="{DEF12FA4-8109-4BC1-A6F2-0E5B6D977CB0}" dt="2024-09-28T21:03:37.819" v="981" actId="207"/>
          <ac:spMkLst>
            <pc:docMk/>
            <pc:sldMk cId="0" sldId="432"/>
            <ac:spMk id="3" creationId="{A308675B-BD1A-EF5D-9920-6177A86A3448}"/>
          </ac:spMkLst>
        </pc:spChg>
        <pc:spChg chg="mod">
          <ac:chgData name="Stanford Bowman" userId="6ede3e4e1afbea80" providerId="LiveId" clId="{DEF12FA4-8109-4BC1-A6F2-0E5B6D977CB0}" dt="2024-09-28T21:03:52.617" v="982" actId="1076"/>
          <ac:spMkLst>
            <pc:docMk/>
            <pc:sldMk cId="0" sldId="432"/>
            <ac:spMk id="4" creationId="{9EB30079-520E-93E2-58D0-F0513139987E}"/>
          </ac:spMkLst>
        </pc:spChg>
        <pc:spChg chg="mod">
          <ac:chgData name="Stanford Bowman" userId="6ede3e4e1afbea80" providerId="LiveId" clId="{DEF12FA4-8109-4BC1-A6F2-0E5B6D977CB0}" dt="2024-09-28T21:06:45.057" v="1012" actId="207"/>
          <ac:spMkLst>
            <pc:docMk/>
            <pc:sldMk cId="0" sldId="432"/>
            <ac:spMk id="6" creationId="{82C01810-1B81-4DB7-803B-568937633E50}"/>
          </ac:spMkLst>
        </pc:spChg>
        <pc:spChg chg="mod">
          <ac:chgData name="Stanford Bowman" userId="6ede3e4e1afbea80" providerId="LiveId" clId="{DEF12FA4-8109-4BC1-A6F2-0E5B6D977CB0}" dt="2024-09-28T21:06:45.057" v="1012" actId="207"/>
          <ac:spMkLst>
            <pc:docMk/>
            <pc:sldMk cId="0" sldId="432"/>
            <ac:spMk id="12" creationId="{3E001B44-E7BD-77BC-9425-71DDB2C4470E}"/>
          </ac:spMkLst>
        </pc:spChg>
        <pc:spChg chg="del mod">
          <ac:chgData name="Stanford Bowman" userId="6ede3e4e1afbea80" providerId="LiveId" clId="{DEF12FA4-8109-4BC1-A6F2-0E5B6D977CB0}" dt="2024-09-28T21:04:32.168" v="984" actId="478"/>
          <ac:spMkLst>
            <pc:docMk/>
            <pc:sldMk cId="0" sldId="432"/>
            <ac:spMk id="15" creationId="{B378EF2D-0FE3-87DA-93CB-0D4FF316A144}"/>
          </ac:spMkLst>
        </pc:spChg>
        <pc:cxnChg chg="mod">
          <ac:chgData name="Stanford Bowman" userId="6ede3e4e1afbea80" providerId="LiveId" clId="{DEF12FA4-8109-4BC1-A6F2-0E5B6D977CB0}" dt="2024-09-28T21:03:57.005" v="983" actId="1076"/>
          <ac:cxnSpMkLst>
            <pc:docMk/>
            <pc:sldMk cId="0" sldId="432"/>
            <ac:cxnSpMk id="16" creationId="{1AD39959-06BC-4F3E-A453-9952A0678947}"/>
          </ac:cxnSpMkLst>
        </pc:cxnChg>
      </pc:sldChg>
      <pc:sldChg chg="addSp delSp modSp mod modTransition modNotesTx">
        <pc:chgData name="Stanford Bowman" userId="6ede3e4e1afbea80" providerId="LiveId" clId="{DEF12FA4-8109-4BC1-A6F2-0E5B6D977CB0}" dt="2024-09-28T20:54:40.927" v="878" actId="6549"/>
        <pc:sldMkLst>
          <pc:docMk/>
          <pc:sldMk cId="2204509585" sldId="464"/>
        </pc:sldMkLst>
        <pc:spChg chg="del mod topLvl">
          <ac:chgData name="Stanford Bowman" userId="6ede3e4e1afbea80" providerId="LiveId" clId="{DEF12FA4-8109-4BC1-A6F2-0E5B6D977CB0}" dt="2024-09-28T20:49:34.067" v="855" actId="21"/>
          <ac:spMkLst>
            <pc:docMk/>
            <pc:sldMk cId="2204509585" sldId="464"/>
            <ac:spMk id="2" creationId="{FEF07B89-09C9-F1CA-A2FD-337D92B62350}"/>
          </ac:spMkLst>
        </pc:spChg>
        <pc:spChg chg="mod">
          <ac:chgData name="Stanford Bowman" userId="6ede3e4e1afbea80" providerId="LiveId" clId="{DEF12FA4-8109-4BC1-A6F2-0E5B6D977CB0}" dt="2024-09-28T20:46:56.751" v="839" actId="207"/>
          <ac:spMkLst>
            <pc:docMk/>
            <pc:sldMk cId="2204509585" sldId="464"/>
            <ac:spMk id="3" creationId="{7E0D9D10-E826-1EE8-FDDF-C71FE6C1CC2D}"/>
          </ac:spMkLst>
        </pc:spChg>
        <pc:spChg chg="del">
          <ac:chgData name="Stanford Bowman" userId="6ede3e4e1afbea80" providerId="LiveId" clId="{DEF12FA4-8109-4BC1-A6F2-0E5B6D977CB0}" dt="2024-09-28T20:47:08.779" v="840" actId="478"/>
          <ac:spMkLst>
            <pc:docMk/>
            <pc:sldMk cId="2204509585" sldId="464"/>
            <ac:spMk id="5" creationId="{D5D106A9-D39B-6B79-768B-6C7A7D6B9094}"/>
          </ac:spMkLst>
        </pc:spChg>
        <pc:spChg chg="add mod ord">
          <ac:chgData name="Stanford Bowman" userId="6ede3e4e1afbea80" providerId="LiveId" clId="{DEF12FA4-8109-4BC1-A6F2-0E5B6D977CB0}" dt="2024-09-28T20:48:46.736" v="852" actId="20577"/>
          <ac:spMkLst>
            <pc:docMk/>
            <pc:sldMk cId="2204509585" sldId="464"/>
            <ac:spMk id="6" creationId="{068EF651-380A-7BF3-C426-45983ECCA716}"/>
          </ac:spMkLst>
        </pc:spChg>
        <pc:spChg chg="mod topLvl">
          <ac:chgData name="Stanford Bowman" userId="6ede3e4e1afbea80" providerId="LiveId" clId="{DEF12FA4-8109-4BC1-A6F2-0E5B6D977CB0}" dt="2024-09-28T20:51:39.119" v="862"/>
          <ac:spMkLst>
            <pc:docMk/>
            <pc:sldMk cId="2204509585" sldId="464"/>
            <ac:spMk id="9" creationId="{F50B0E01-39A1-6C4C-6CB7-107DC9AB70B3}"/>
          </ac:spMkLst>
        </pc:spChg>
        <pc:spChg chg="del mod">
          <ac:chgData name="Stanford Bowman" userId="6ede3e4e1afbea80" providerId="LiveId" clId="{DEF12FA4-8109-4BC1-A6F2-0E5B6D977CB0}" dt="2024-09-28T20:51:54.135" v="864" actId="478"/>
          <ac:spMkLst>
            <pc:docMk/>
            <pc:sldMk cId="2204509585" sldId="464"/>
            <ac:spMk id="18" creationId="{BC0FE2F4-EAD1-4C5E-B85A-EC2995E494A9}"/>
          </ac:spMkLst>
        </pc:spChg>
        <pc:spChg chg="mod">
          <ac:chgData name="Stanford Bowman" userId="6ede3e4e1afbea80" providerId="LiveId" clId="{DEF12FA4-8109-4BC1-A6F2-0E5B6D977CB0}" dt="2024-09-28T20:54:02.021" v="872" actId="14100"/>
          <ac:spMkLst>
            <pc:docMk/>
            <pc:sldMk cId="2204509585" sldId="464"/>
            <ac:spMk id="25" creationId="{CD653B91-CA79-309E-20E9-1E82F3788D15}"/>
          </ac:spMkLst>
        </pc:spChg>
        <pc:grpChg chg="add del mod">
          <ac:chgData name="Stanford Bowman" userId="6ede3e4e1afbea80" providerId="LiveId" clId="{DEF12FA4-8109-4BC1-A6F2-0E5B6D977CB0}" dt="2024-09-28T20:49:02.085" v="853" actId="165"/>
          <ac:grpSpMkLst>
            <pc:docMk/>
            <pc:sldMk cId="2204509585" sldId="464"/>
            <ac:grpSpMk id="4" creationId="{94659DC1-3755-8B72-9B09-8FEA04251DDC}"/>
          </ac:grpSpMkLst>
        </pc:grpChg>
      </pc:sldChg>
      <pc:sldChg chg="del modTransition">
        <pc:chgData name="Stanford Bowman" userId="6ede3e4e1afbea80" providerId="LiveId" clId="{DEF12FA4-8109-4BC1-A6F2-0E5B6D977CB0}" dt="2024-09-28T20:32:04.986" v="752" actId="47"/>
        <pc:sldMkLst>
          <pc:docMk/>
          <pc:sldMk cId="2054530254" sldId="471"/>
        </pc:sldMkLst>
      </pc:sldChg>
      <pc:sldChg chg="addSp delSp modSp mod modTransition modNotes modNotesTx">
        <pc:chgData name="Stanford Bowman" userId="6ede3e4e1afbea80" providerId="LiveId" clId="{DEF12FA4-8109-4BC1-A6F2-0E5B6D977CB0}" dt="2024-09-28T21:45:36.079" v="1384"/>
        <pc:sldMkLst>
          <pc:docMk/>
          <pc:sldMk cId="2164291554" sldId="490"/>
        </pc:sldMkLst>
        <pc:spChg chg="add mod ord">
          <ac:chgData name="Stanford Bowman" userId="6ede3e4e1afbea80" providerId="LiveId" clId="{DEF12FA4-8109-4BC1-A6F2-0E5B6D977CB0}" dt="2024-09-28T21:17:01.992" v="1195" actId="2711"/>
          <ac:spMkLst>
            <pc:docMk/>
            <pc:sldMk cId="2164291554" sldId="490"/>
            <ac:spMk id="2" creationId="{581D38F5-CA67-6F05-1E0D-10001C1D8CC5}"/>
          </ac:spMkLst>
        </pc:spChg>
        <pc:spChg chg="mod">
          <ac:chgData name="Stanford Bowman" userId="6ede3e4e1afbea80" providerId="LiveId" clId="{DEF12FA4-8109-4BC1-A6F2-0E5B6D977CB0}" dt="2024-09-28T21:42:09.799" v="1362"/>
          <ac:spMkLst>
            <pc:docMk/>
            <pc:sldMk cId="2164291554" sldId="490"/>
            <ac:spMk id="3" creationId="{C173528E-EDC8-4FBE-9BE9-878B206B957E}"/>
          </ac:spMkLst>
        </pc:spChg>
        <pc:spChg chg="add mod">
          <ac:chgData name="Stanford Bowman" userId="6ede3e4e1afbea80" providerId="LiveId" clId="{DEF12FA4-8109-4BC1-A6F2-0E5B6D977CB0}" dt="2024-09-28T21:45:36.079" v="1384"/>
          <ac:spMkLst>
            <pc:docMk/>
            <pc:sldMk cId="2164291554" sldId="490"/>
            <ac:spMk id="4" creationId="{D54DAAEF-AD07-4993-EC07-570D92F22ADA}"/>
          </ac:spMkLst>
        </pc:spChg>
        <pc:spChg chg="mod">
          <ac:chgData name="Stanford Bowman" userId="6ede3e4e1afbea80" providerId="LiveId" clId="{DEF12FA4-8109-4BC1-A6F2-0E5B6D977CB0}" dt="2024-09-28T21:17:01.992" v="1195" actId="2711"/>
          <ac:spMkLst>
            <pc:docMk/>
            <pc:sldMk cId="2164291554" sldId="490"/>
            <ac:spMk id="5" creationId="{A1EEE892-ADC6-47E7-0D57-2605C27E8EAE}"/>
          </ac:spMkLst>
        </pc:spChg>
        <pc:spChg chg="mod">
          <ac:chgData name="Stanford Bowman" userId="6ede3e4e1afbea80" providerId="LiveId" clId="{DEF12FA4-8109-4BC1-A6F2-0E5B6D977CB0}" dt="2024-09-28T21:17:01.992" v="1195" actId="2711"/>
          <ac:spMkLst>
            <pc:docMk/>
            <pc:sldMk cId="2164291554" sldId="490"/>
            <ac:spMk id="11" creationId="{137B51C5-058B-48A2-B1E2-E4689C9F6D64}"/>
          </ac:spMkLst>
        </pc:spChg>
        <pc:spChg chg="del">
          <ac:chgData name="Stanford Bowman" userId="6ede3e4e1afbea80" providerId="LiveId" clId="{DEF12FA4-8109-4BC1-A6F2-0E5B6D977CB0}" dt="2024-09-28T21:10:05.030" v="1030" actId="478"/>
          <ac:spMkLst>
            <pc:docMk/>
            <pc:sldMk cId="2164291554" sldId="490"/>
            <ac:spMk id="16" creationId="{4FF8BDE4-445E-40E9-8ED3-9E04A0DA59E4}"/>
          </ac:spMkLst>
        </pc:spChg>
        <pc:spChg chg="mod">
          <ac:chgData name="Stanford Bowman" userId="6ede3e4e1afbea80" providerId="LiveId" clId="{DEF12FA4-8109-4BC1-A6F2-0E5B6D977CB0}" dt="2024-09-28T21:26:28.086" v="1317" actId="207"/>
          <ac:spMkLst>
            <pc:docMk/>
            <pc:sldMk cId="2164291554" sldId="490"/>
            <ac:spMk id="17" creationId="{14AC41A1-33C5-4C7C-B422-50039177CC54}"/>
          </ac:spMkLst>
        </pc:spChg>
        <pc:spChg chg="del mod">
          <ac:chgData name="Stanford Bowman" userId="6ede3e4e1afbea80" providerId="LiveId" clId="{DEF12FA4-8109-4BC1-A6F2-0E5B6D977CB0}" dt="2024-09-28T21:45:35.488" v="1383" actId="478"/>
          <ac:spMkLst>
            <pc:docMk/>
            <pc:sldMk cId="2164291554" sldId="490"/>
            <ac:spMk id="18" creationId="{8D284436-DACD-56FE-3A1E-471E5FEDF884}"/>
          </ac:spMkLst>
        </pc:spChg>
        <pc:spChg chg="mod">
          <ac:chgData name="Stanford Bowman" userId="6ede3e4e1afbea80" providerId="LiveId" clId="{DEF12FA4-8109-4BC1-A6F2-0E5B6D977CB0}" dt="2024-09-28T21:26:33.018" v="1318" actId="207"/>
          <ac:spMkLst>
            <pc:docMk/>
            <pc:sldMk cId="2164291554" sldId="490"/>
            <ac:spMk id="19" creationId="{26268746-9463-44E9-9A5C-F204ABF41A2F}"/>
          </ac:spMkLst>
        </pc:spChg>
        <pc:spChg chg="mod">
          <ac:chgData name="Stanford Bowman" userId="6ede3e4e1afbea80" providerId="LiveId" clId="{DEF12FA4-8109-4BC1-A6F2-0E5B6D977CB0}" dt="2024-09-28T21:26:16.725" v="1316" actId="207"/>
          <ac:spMkLst>
            <pc:docMk/>
            <pc:sldMk cId="2164291554" sldId="490"/>
            <ac:spMk id="21" creationId="{D5CA7739-1376-4613-8ADE-73CDD8360891}"/>
          </ac:spMkLst>
        </pc:spChg>
        <pc:spChg chg="mod">
          <ac:chgData name="Stanford Bowman" userId="6ede3e4e1afbea80" providerId="LiveId" clId="{DEF12FA4-8109-4BC1-A6F2-0E5B6D977CB0}" dt="2024-09-28T21:43:54.464" v="1372" actId="207"/>
          <ac:spMkLst>
            <pc:docMk/>
            <pc:sldMk cId="2164291554" sldId="490"/>
            <ac:spMk id="23" creationId="{4AE1B342-E6EE-45AE-83D4-7797DFEF110B}"/>
          </ac:spMkLst>
        </pc:spChg>
        <pc:spChg chg="mod">
          <ac:chgData name="Stanford Bowman" userId="6ede3e4e1afbea80" providerId="LiveId" clId="{DEF12FA4-8109-4BC1-A6F2-0E5B6D977CB0}" dt="2024-09-28T21:17:01.992" v="1195" actId="2711"/>
          <ac:spMkLst>
            <pc:docMk/>
            <pc:sldMk cId="2164291554" sldId="490"/>
            <ac:spMk id="36868" creationId="{00000000-0000-0000-0000-000000000000}"/>
          </ac:spMkLst>
        </pc:spChg>
        <pc:spChg chg="mod">
          <ac:chgData name="Stanford Bowman" userId="6ede3e4e1afbea80" providerId="LiveId" clId="{DEF12FA4-8109-4BC1-A6F2-0E5B6D977CB0}" dt="2024-09-28T21:17:01.992" v="1195" actId="2711"/>
          <ac:spMkLst>
            <pc:docMk/>
            <pc:sldMk cId="2164291554" sldId="490"/>
            <ac:spMk id="36869" creationId="{00000000-0000-0000-0000-000000000000}"/>
          </ac:spMkLst>
        </pc:spChg>
        <pc:cxnChg chg="mod">
          <ac:chgData name="Stanford Bowman" userId="6ede3e4e1afbea80" providerId="LiveId" clId="{DEF12FA4-8109-4BC1-A6F2-0E5B6D977CB0}" dt="2024-09-28T21:17:01.992" v="1195" actId="2711"/>
          <ac:cxnSpMkLst>
            <pc:docMk/>
            <pc:sldMk cId="2164291554" sldId="490"/>
            <ac:cxnSpMk id="6" creationId="{0DEB3DE9-58EF-1377-7FCD-8FFD2A784329}"/>
          </ac:cxnSpMkLst>
        </pc:cxnChg>
        <pc:cxnChg chg="mod">
          <ac:chgData name="Stanford Bowman" userId="6ede3e4e1afbea80" providerId="LiveId" clId="{DEF12FA4-8109-4BC1-A6F2-0E5B6D977CB0}" dt="2024-09-28T21:17:01.992" v="1195" actId="2711"/>
          <ac:cxnSpMkLst>
            <pc:docMk/>
            <pc:sldMk cId="2164291554" sldId="490"/>
            <ac:cxnSpMk id="13" creationId="{5EB81FC9-034E-4D33-9DF6-859A895411A3}"/>
          </ac:cxnSpMkLst>
        </pc:cxnChg>
        <pc:cxnChg chg="mod">
          <ac:chgData name="Stanford Bowman" userId="6ede3e4e1afbea80" providerId="LiveId" clId="{DEF12FA4-8109-4BC1-A6F2-0E5B6D977CB0}" dt="2024-09-28T21:17:01.992" v="1195" actId="2711"/>
          <ac:cxnSpMkLst>
            <pc:docMk/>
            <pc:sldMk cId="2164291554" sldId="490"/>
            <ac:cxnSpMk id="14" creationId="{DE3E155D-39F2-490F-8BE8-BE7CABF8C47E}"/>
          </ac:cxnSpMkLst>
        </pc:cxnChg>
        <pc:cxnChg chg="mod">
          <ac:chgData name="Stanford Bowman" userId="6ede3e4e1afbea80" providerId="LiveId" clId="{DEF12FA4-8109-4BC1-A6F2-0E5B6D977CB0}" dt="2024-09-28T21:17:01.992" v="1195" actId="2711"/>
          <ac:cxnSpMkLst>
            <pc:docMk/>
            <pc:sldMk cId="2164291554" sldId="490"/>
            <ac:cxnSpMk id="15" creationId="{99BCCC14-0342-4F10-8F04-0DEC5C57B218}"/>
          </ac:cxnSpMkLst>
        </pc:cxnChg>
        <pc:cxnChg chg="mod">
          <ac:chgData name="Stanford Bowman" userId="6ede3e4e1afbea80" providerId="LiveId" clId="{DEF12FA4-8109-4BC1-A6F2-0E5B6D977CB0}" dt="2024-09-28T21:17:01.992" v="1195" actId="2711"/>
          <ac:cxnSpMkLst>
            <pc:docMk/>
            <pc:sldMk cId="2164291554" sldId="490"/>
            <ac:cxnSpMk id="33" creationId="{8FBD9161-33ED-4C7A-9101-A5509CA2C805}"/>
          </ac:cxnSpMkLst>
        </pc:cxnChg>
      </pc:sldChg>
      <pc:sldChg chg="addSp delSp modSp mod modTransition modNotesTx">
        <pc:chgData name="Stanford Bowman" userId="6ede3e4e1afbea80" providerId="LiveId" clId="{DEF12FA4-8109-4BC1-A6F2-0E5B6D977CB0}" dt="2024-09-28T20:06:00.421" v="718" actId="1035"/>
        <pc:sldMkLst>
          <pc:docMk/>
          <pc:sldMk cId="2355448589" sldId="501"/>
        </pc:sldMkLst>
        <pc:spChg chg="del">
          <ac:chgData name="Stanford Bowman" userId="6ede3e4e1afbea80" providerId="LiveId" clId="{DEF12FA4-8109-4BC1-A6F2-0E5B6D977CB0}" dt="2024-09-28T16:42:18.278" v="569" actId="478"/>
          <ac:spMkLst>
            <pc:docMk/>
            <pc:sldMk cId="2355448589" sldId="501"/>
            <ac:spMk id="2" creationId="{80F287FE-1EFA-4C15-BFDD-1EE3F2D37BF1}"/>
          </ac:spMkLst>
        </pc:spChg>
        <pc:spChg chg="add del mod">
          <ac:chgData name="Stanford Bowman" userId="6ede3e4e1afbea80" providerId="LiveId" clId="{DEF12FA4-8109-4BC1-A6F2-0E5B6D977CB0}" dt="2024-09-28T16:42:21.952" v="570" actId="478"/>
          <ac:spMkLst>
            <pc:docMk/>
            <pc:sldMk cId="2355448589" sldId="501"/>
            <ac:spMk id="4" creationId="{DEBE4660-DB90-F38D-9088-8055955039A3}"/>
          </ac:spMkLst>
        </pc:spChg>
        <pc:spChg chg="add mod ord">
          <ac:chgData name="Stanford Bowman" userId="6ede3e4e1afbea80" providerId="LiveId" clId="{DEF12FA4-8109-4BC1-A6F2-0E5B6D977CB0}" dt="2024-09-28T16:42:40.054" v="572" actId="167"/>
          <ac:spMkLst>
            <pc:docMk/>
            <pc:sldMk cId="2355448589" sldId="501"/>
            <ac:spMk id="5" creationId="{A8FB3A12-9BB9-11A8-BADF-C257D40A68D5}"/>
          </ac:spMkLst>
        </pc:spChg>
        <pc:spChg chg="mod">
          <ac:chgData name="Stanford Bowman" userId="6ede3e4e1afbea80" providerId="LiveId" clId="{DEF12FA4-8109-4BC1-A6F2-0E5B6D977CB0}" dt="2024-09-28T16:43:05.738" v="600" actId="1035"/>
          <ac:spMkLst>
            <pc:docMk/>
            <pc:sldMk cId="2355448589" sldId="501"/>
            <ac:spMk id="6" creationId="{8DE31DF2-0419-4016-924C-21929AC1EBFC}"/>
          </ac:spMkLst>
        </pc:spChg>
        <pc:spChg chg="del">
          <ac:chgData name="Stanford Bowman" userId="6ede3e4e1afbea80" providerId="LiveId" clId="{DEF12FA4-8109-4BC1-A6F2-0E5B6D977CB0}" dt="2024-09-28T16:41:00.037" v="562" actId="478"/>
          <ac:spMkLst>
            <pc:docMk/>
            <pc:sldMk cId="2355448589" sldId="501"/>
            <ac:spMk id="7" creationId="{8C291C15-58F6-A478-E2E0-B5AE77408EC6}"/>
          </ac:spMkLst>
        </pc:spChg>
        <pc:spChg chg="mod">
          <ac:chgData name="Stanford Bowman" userId="6ede3e4e1afbea80" providerId="LiveId" clId="{DEF12FA4-8109-4BC1-A6F2-0E5B6D977CB0}" dt="2024-09-28T20:06:00.421" v="718" actId="1035"/>
          <ac:spMkLst>
            <pc:docMk/>
            <pc:sldMk cId="2355448589" sldId="501"/>
            <ac:spMk id="14" creationId="{E000330E-6D48-485C-B2E5-1484C8BF8075}"/>
          </ac:spMkLst>
        </pc:spChg>
        <pc:spChg chg="mod topLvl">
          <ac:chgData name="Stanford Bowman" userId="6ede3e4e1afbea80" providerId="LiveId" clId="{DEF12FA4-8109-4BC1-A6F2-0E5B6D977CB0}" dt="2024-09-28T16:42:06.273" v="568" actId="207"/>
          <ac:spMkLst>
            <pc:docMk/>
            <pc:sldMk cId="2355448589" sldId="501"/>
            <ac:spMk id="16" creationId="{EB5E3721-9101-4978-9D7C-0498B6F49D18}"/>
          </ac:spMkLst>
        </pc:spChg>
        <pc:spChg chg="mod">
          <ac:chgData name="Stanford Bowman" userId="6ede3e4e1afbea80" providerId="LiveId" clId="{DEF12FA4-8109-4BC1-A6F2-0E5B6D977CB0}" dt="2024-09-28T20:06:00.421" v="718" actId="1035"/>
          <ac:spMkLst>
            <pc:docMk/>
            <pc:sldMk cId="2355448589" sldId="501"/>
            <ac:spMk id="22" creationId="{3B941D59-0812-4FA5-ACD2-C6292795C75E}"/>
          </ac:spMkLst>
        </pc:spChg>
        <pc:grpChg chg="del">
          <ac:chgData name="Stanford Bowman" userId="6ede3e4e1afbea80" providerId="LiveId" clId="{DEF12FA4-8109-4BC1-A6F2-0E5B6D977CB0}" dt="2024-09-28T16:41:48.499" v="564" actId="165"/>
          <ac:grpSpMkLst>
            <pc:docMk/>
            <pc:sldMk cId="2355448589" sldId="501"/>
            <ac:grpSpMk id="13" creationId="{37D6C932-7F20-4CBC-A7DF-93F9E3F0A4ED}"/>
          </ac:grpSpMkLst>
        </pc:grpChg>
        <pc:cxnChg chg="mod topLvl">
          <ac:chgData name="Stanford Bowman" userId="6ede3e4e1afbea80" providerId="LiveId" clId="{DEF12FA4-8109-4BC1-A6F2-0E5B6D977CB0}" dt="2024-09-28T16:43:05.738" v="600" actId="1035"/>
          <ac:cxnSpMkLst>
            <pc:docMk/>
            <pc:sldMk cId="2355448589" sldId="501"/>
            <ac:cxnSpMk id="15" creationId="{77181FAD-1A1F-4D7A-B060-844BAEDEC459}"/>
          </ac:cxnSpMkLst>
        </pc:cxnChg>
        <pc:cxnChg chg="mod topLvl">
          <ac:chgData name="Stanford Bowman" userId="6ede3e4e1afbea80" providerId="LiveId" clId="{DEF12FA4-8109-4BC1-A6F2-0E5B6D977CB0}" dt="2024-09-28T16:41:48.499" v="564" actId="165"/>
          <ac:cxnSpMkLst>
            <pc:docMk/>
            <pc:sldMk cId="2355448589" sldId="501"/>
            <ac:cxnSpMk id="17" creationId="{81A6713C-1B4C-441E-B513-95BF60A2E4BA}"/>
          </ac:cxnSpMkLst>
        </pc:cxnChg>
        <pc:cxnChg chg="mod topLvl">
          <ac:chgData name="Stanford Bowman" userId="6ede3e4e1afbea80" providerId="LiveId" clId="{DEF12FA4-8109-4BC1-A6F2-0E5B6D977CB0}" dt="2024-09-28T16:41:48.499" v="564" actId="165"/>
          <ac:cxnSpMkLst>
            <pc:docMk/>
            <pc:sldMk cId="2355448589" sldId="501"/>
            <ac:cxnSpMk id="18" creationId="{5F3A4D33-248F-48A9-855D-ED2A13876ABD}"/>
          </ac:cxnSpMkLst>
        </pc:cxnChg>
      </pc:sldChg>
      <pc:sldChg chg="addSp delSp modSp mod modTransition modNotesTx">
        <pc:chgData name="Stanford Bowman" userId="6ede3e4e1afbea80" providerId="LiveId" clId="{DEF12FA4-8109-4BC1-A6F2-0E5B6D977CB0}" dt="2024-09-28T16:40:12.072" v="561" actId="207"/>
        <pc:sldMkLst>
          <pc:docMk/>
          <pc:sldMk cId="3564081348" sldId="507"/>
        </pc:sldMkLst>
        <pc:spChg chg="add del mod">
          <ac:chgData name="Stanford Bowman" userId="6ede3e4e1afbea80" providerId="LiveId" clId="{DEF12FA4-8109-4BC1-A6F2-0E5B6D977CB0}" dt="2024-09-28T16:31:28.354" v="406" actId="478"/>
          <ac:spMkLst>
            <pc:docMk/>
            <pc:sldMk cId="3564081348" sldId="507"/>
            <ac:spMk id="5" creationId="{AEC1E709-8390-05DB-B38F-2C04B1A0668E}"/>
          </ac:spMkLst>
        </pc:spChg>
        <pc:spChg chg="add mod ord">
          <ac:chgData name="Stanford Bowman" userId="6ede3e4e1afbea80" providerId="LiveId" clId="{DEF12FA4-8109-4BC1-A6F2-0E5B6D977CB0}" dt="2024-09-28T16:40:12.072" v="561" actId="207"/>
          <ac:spMkLst>
            <pc:docMk/>
            <pc:sldMk cId="3564081348" sldId="507"/>
            <ac:spMk id="6" creationId="{BBFD5D19-52DF-3DD7-F85D-04CB2060C8EB}"/>
          </ac:spMkLst>
        </pc:spChg>
        <pc:spChg chg="mod topLvl">
          <ac:chgData name="Stanford Bowman" userId="6ede3e4e1afbea80" providerId="LiveId" clId="{DEF12FA4-8109-4BC1-A6F2-0E5B6D977CB0}" dt="2024-09-28T16:38:13.245" v="486" actId="165"/>
          <ac:spMkLst>
            <pc:docMk/>
            <pc:sldMk cId="3564081348" sldId="507"/>
            <ac:spMk id="9" creationId="{D7FC8CD1-408E-4146-94C5-2737697D80BE}"/>
          </ac:spMkLst>
        </pc:spChg>
        <pc:spChg chg="del">
          <ac:chgData name="Stanford Bowman" userId="6ede3e4e1afbea80" providerId="LiveId" clId="{DEF12FA4-8109-4BC1-A6F2-0E5B6D977CB0}" dt="2024-09-28T16:31:06.038" v="401" actId="478"/>
          <ac:spMkLst>
            <pc:docMk/>
            <pc:sldMk cId="3564081348" sldId="507"/>
            <ac:spMk id="13" creationId="{CE960746-EE59-41E4-89DE-5126C9FCFEB7}"/>
          </ac:spMkLst>
        </pc:spChg>
        <pc:spChg chg="add mod">
          <ac:chgData name="Stanford Bowman" userId="6ede3e4e1afbea80" providerId="LiveId" clId="{DEF12FA4-8109-4BC1-A6F2-0E5B6D977CB0}" dt="2024-09-28T16:39:20.343" v="515" actId="207"/>
          <ac:spMkLst>
            <pc:docMk/>
            <pc:sldMk cId="3564081348" sldId="507"/>
            <ac:spMk id="14" creationId="{B58B0B42-94D6-4B86-403E-E8249A5CAFBC}"/>
          </ac:spMkLst>
        </pc:spChg>
        <pc:spChg chg="del">
          <ac:chgData name="Stanford Bowman" userId="6ede3e4e1afbea80" providerId="LiveId" clId="{DEF12FA4-8109-4BC1-A6F2-0E5B6D977CB0}" dt="2024-09-28T16:31:22.097" v="403" actId="478"/>
          <ac:spMkLst>
            <pc:docMk/>
            <pc:sldMk cId="3564081348" sldId="507"/>
            <ac:spMk id="16" creationId="{CA164D59-6240-2AFA-10E0-4B6D22C4223B}"/>
          </ac:spMkLst>
        </pc:spChg>
        <pc:grpChg chg="del mod">
          <ac:chgData name="Stanford Bowman" userId="6ede3e4e1afbea80" providerId="LiveId" clId="{DEF12FA4-8109-4BC1-A6F2-0E5B6D977CB0}" dt="2024-09-28T16:38:13.245" v="486" actId="165"/>
          <ac:grpSpMkLst>
            <pc:docMk/>
            <pc:sldMk cId="3564081348" sldId="507"/>
            <ac:grpSpMk id="2" creationId="{91B75E6D-DD3F-4ED8-9EE6-2B6AADF51746}"/>
          </ac:grpSpMkLst>
        </pc:grpChg>
        <pc:graphicFrameChg chg="del">
          <ac:chgData name="Stanford Bowman" userId="6ede3e4e1afbea80" providerId="LiveId" clId="{DEF12FA4-8109-4BC1-A6F2-0E5B6D977CB0}" dt="2024-09-28T16:31:16.388" v="402" actId="478"/>
          <ac:graphicFrameMkLst>
            <pc:docMk/>
            <pc:sldMk cId="3564081348" sldId="507"/>
            <ac:graphicFrameMk id="3" creationId="{460DF6A1-7E7E-FFFA-A171-96C12D7E4F07}"/>
          </ac:graphicFrameMkLst>
        </pc:graphicFrameChg>
        <pc:graphicFrameChg chg="del">
          <ac:chgData name="Stanford Bowman" userId="6ede3e4e1afbea80" providerId="LiveId" clId="{DEF12FA4-8109-4BC1-A6F2-0E5B6D977CB0}" dt="2024-09-28T16:31:16.388" v="402" actId="478"/>
          <ac:graphicFrameMkLst>
            <pc:docMk/>
            <pc:sldMk cId="3564081348" sldId="507"/>
            <ac:graphicFrameMk id="11" creationId="{503F7713-8E67-1421-2A8A-400A0F3D2CE1}"/>
          </ac:graphicFrameMkLst>
        </pc:graphicFrameChg>
        <pc:cxnChg chg="mod topLvl">
          <ac:chgData name="Stanford Bowman" userId="6ede3e4e1afbea80" providerId="LiveId" clId="{DEF12FA4-8109-4BC1-A6F2-0E5B6D977CB0}" dt="2024-09-28T16:38:13.245" v="486" actId="165"/>
          <ac:cxnSpMkLst>
            <pc:docMk/>
            <pc:sldMk cId="3564081348" sldId="507"/>
            <ac:cxnSpMk id="8" creationId="{6B4C1740-1802-4C5A-A7EF-499332B34CE5}"/>
          </ac:cxnSpMkLst>
        </pc:cxnChg>
        <pc:cxnChg chg="mod topLvl">
          <ac:chgData name="Stanford Bowman" userId="6ede3e4e1afbea80" providerId="LiveId" clId="{DEF12FA4-8109-4BC1-A6F2-0E5B6D977CB0}" dt="2024-09-28T16:38:13.245" v="486" actId="165"/>
          <ac:cxnSpMkLst>
            <pc:docMk/>
            <pc:sldMk cId="3564081348" sldId="507"/>
            <ac:cxnSpMk id="10" creationId="{03AE2B84-76CE-484C-ACBD-E726AA9B4644}"/>
          </ac:cxnSpMkLst>
        </pc:cxnChg>
        <pc:cxnChg chg="mod topLvl">
          <ac:chgData name="Stanford Bowman" userId="6ede3e4e1afbea80" providerId="LiveId" clId="{DEF12FA4-8109-4BC1-A6F2-0E5B6D977CB0}" dt="2024-09-28T16:38:19.271" v="496" actId="1036"/>
          <ac:cxnSpMkLst>
            <pc:docMk/>
            <pc:sldMk cId="3564081348" sldId="507"/>
            <ac:cxnSpMk id="12" creationId="{6358391B-1C42-4FAC-B25F-EA1F02AD3D50}"/>
          </ac:cxnSpMkLst>
        </pc:cxnChg>
      </pc:sldChg>
      <pc:sldChg chg="delSp modSp mod modTransition">
        <pc:chgData name="Stanford Bowman" userId="6ede3e4e1afbea80" providerId="LiveId" clId="{DEF12FA4-8109-4BC1-A6F2-0E5B6D977CB0}" dt="2024-09-28T21:08:59.023" v="1024" actId="14100"/>
        <pc:sldMkLst>
          <pc:docMk/>
          <pc:sldMk cId="1685621047" sldId="513"/>
        </pc:sldMkLst>
        <pc:spChg chg="del">
          <ac:chgData name="Stanford Bowman" userId="6ede3e4e1afbea80" providerId="LiveId" clId="{DEF12FA4-8109-4BC1-A6F2-0E5B6D977CB0}" dt="2024-09-28T21:08:11.005" v="1018" actId="478"/>
          <ac:spMkLst>
            <pc:docMk/>
            <pc:sldMk cId="1685621047" sldId="513"/>
            <ac:spMk id="2" creationId="{453636DB-92E1-377F-228A-D963C523ECF8}"/>
          </ac:spMkLst>
        </pc:spChg>
        <pc:spChg chg="mod">
          <ac:chgData name="Stanford Bowman" userId="6ede3e4e1afbea80" providerId="LiveId" clId="{DEF12FA4-8109-4BC1-A6F2-0E5B6D977CB0}" dt="2024-09-28T21:08:59.023" v="1024" actId="14100"/>
          <ac:spMkLst>
            <pc:docMk/>
            <pc:sldMk cId="1685621047" sldId="513"/>
            <ac:spMk id="4" creationId="{AED00701-B42A-E1E8-42DC-0914BA385DDA}"/>
          </ac:spMkLst>
        </pc:spChg>
        <pc:spChg chg="mod">
          <ac:chgData name="Stanford Bowman" userId="6ede3e4e1afbea80" providerId="LiveId" clId="{DEF12FA4-8109-4BC1-A6F2-0E5B6D977CB0}" dt="2024-09-28T21:08:33.252" v="1021" actId="6549"/>
          <ac:spMkLst>
            <pc:docMk/>
            <pc:sldMk cId="1685621047" sldId="513"/>
            <ac:spMk id="17" creationId="{0B97BC34-B14C-E80E-291B-F0B7B39F89DC}"/>
          </ac:spMkLst>
        </pc:spChg>
      </pc:sldChg>
      <pc:sldChg chg="del modTransition">
        <pc:chgData name="Stanford Bowman" userId="6ede3e4e1afbea80" providerId="LiveId" clId="{DEF12FA4-8109-4BC1-A6F2-0E5B6D977CB0}" dt="2024-09-28T20:32:04.986" v="752" actId="47"/>
        <pc:sldMkLst>
          <pc:docMk/>
          <pc:sldMk cId="2839363916" sldId="516"/>
        </pc:sldMkLst>
      </pc:sldChg>
      <pc:sldChg chg="del modTransition">
        <pc:chgData name="Stanford Bowman" userId="6ede3e4e1afbea80" providerId="LiveId" clId="{DEF12FA4-8109-4BC1-A6F2-0E5B6D977CB0}" dt="2024-09-28T20:32:04.986" v="752" actId="47"/>
        <pc:sldMkLst>
          <pc:docMk/>
          <pc:sldMk cId="2514755436" sldId="517"/>
        </pc:sldMkLst>
      </pc:sldChg>
      <pc:sldChg chg="del modTransition">
        <pc:chgData name="Stanford Bowman" userId="6ede3e4e1afbea80" providerId="LiveId" clId="{DEF12FA4-8109-4BC1-A6F2-0E5B6D977CB0}" dt="2024-09-28T20:35:09.052" v="789" actId="47"/>
        <pc:sldMkLst>
          <pc:docMk/>
          <pc:sldMk cId="2459979029" sldId="518"/>
        </pc:sldMkLst>
      </pc:sldChg>
      <pc:sldChg chg="del modTransition">
        <pc:chgData name="Stanford Bowman" userId="6ede3e4e1afbea80" providerId="LiveId" clId="{DEF12FA4-8109-4BC1-A6F2-0E5B6D977CB0}" dt="2024-09-28T20:54:55.280" v="879" actId="47"/>
        <pc:sldMkLst>
          <pc:docMk/>
          <pc:sldMk cId="4102478261" sldId="519"/>
        </pc:sldMkLst>
      </pc:sldChg>
      <pc:sldChg chg="del modTransition">
        <pc:chgData name="Stanford Bowman" userId="6ede3e4e1afbea80" providerId="LiveId" clId="{DEF12FA4-8109-4BC1-A6F2-0E5B6D977CB0}" dt="2024-09-28T21:09:42.297" v="1028" actId="47"/>
        <pc:sldMkLst>
          <pc:docMk/>
          <pc:sldMk cId="13655263" sldId="520"/>
        </pc:sldMkLst>
      </pc:sldChg>
      <pc:sldChg chg="del modTransition">
        <pc:chgData name="Stanford Bowman" userId="6ede3e4e1afbea80" providerId="LiveId" clId="{DEF12FA4-8109-4BC1-A6F2-0E5B6D977CB0}" dt="2024-09-28T21:15:16.694" v="1184" actId="47"/>
        <pc:sldMkLst>
          <pc:docMk/>
          <pc:sldMk cId="2716778960" sldId="521"/>
        </pc:sldMkLst>
      </pc:sldChg>
      <pc:sldChg chg="addSp delSp modSp add mod modTransition modNotesTx">
        <pc:chgData name="Stanford Bowman" userId="6ede3e4e1afbea80" providerId="LiveId" clId="{DEF12FA4-8109-4BC1-A6F2-0E5B6D977CB0}" dt="2024-09-28T16:30:59.667" v="400" actId="6549"/>
        <pc:sldMkLst>
          <pc:docMk/>
          <pc:sldMk cId="2156800772" sldId="522"/>
        </pc:sldMkLst>
        <pc:spChg chg="add del mod">
          <ac:chgData name="Stanford Bowman" userId="6ede3e4e1afbea80" providerId="LiveId" clId="{DEF12FA4-8109-4BC1-A6F2-0E5B6D977CB0}" dt="2024-09-28T16:30:05.265" v="396" actId="478"/>
          <ac:spMkLst>
            <pc:docMk/>
            <pc:sldMk cId="2156800772" sldId="522"/>
            <ac:spMk id="3" creationId="{C9E32EB3-8B40-7E07-E278-DAA54ECE2C9A}"/>
          </ac:spMkLst>
        </pc:spChg>
        <pc:spChg chg="add mod ord">
          <ac:chgData name="Stanford Bowman" userId="6ede3e4e1afbea80" providerId="LiveId" clId="{DEF12FA4-8109-4BC1-A6F2-0E5B6D977CB0}" dt="2024-09-28T16:30:13.088" v="398" actId="167"/>
          <ac:spMkLst>
            <pc:docMk/>
            <pc:sldMk cId="2156800772" sldId="522"/>
            <ac:spMk id="4" creationId="{7AED786E-08BC-8B15-349F-ED02C9FB0A20}"/>
          </ac:spMkLst>
        </pc:spChg>
        <pc:spChg chg="del">
          <ac:chgData name="Stanford Bowman" userId="6ede3e4e1afbea80" providerId="LiveId" clId="{DEF12FA4-8109-4BC1-A6F2-0E5B6D977CB0}" dt="2024-09-28T16:30:01.754" v="395" actId="478"/>
          <ac:spMkLst>
            <pc:docMk/>
            <pc:sldMk cId="2156800772" sldId="522"/>
            <ac:spMk id="16" creationId="{CA164D59-6240-2AFA-10E0-4B6D22C4223B}"/>
          </ac:spMkLst>
        </pc:spChg>
        <pc:graphicFrameChg chg="mod modGraphic">
          <ac:chgData name="Stanford Bowman" userId="6ede3e4e1afbea80" providerId="LiveId" clId="{DEF12FA4-8109-4BC1-A6F2-0E5B6D977CB0}" dt="2024-09-28T16:30:22.767" v="399" actId="1076"/>
          <ac:graphicFrameMkLst>
            <pc:docMk/>
            <pc:sldMk cId="2156800772" sldId="522"/>
            <ac:graphicFrameMk id="11" creationId="{503F7713-8E67-1421-2A8A-400A0F3D2CE1}"/>
          </ac:graphicFrameMkLst>
        </pc:graphicFrameChg>
        <pc:graphicFrameChg chg="del">
          <ac:chgData name="Stanford Bowman" userId="6ede3e4e1afbea80" providerId="LiveId" clId="{DEF12FA4-8109-4BC1-A6F2-0E5B6D977CB0}" dt="2024-09-28T16:16:32.311" v="239" actId="478"/>
          <ac:graphicFrameMkLst>
            <pc:docMk/>
            <pc:sldMk cId="2156800772" sldId="522"/>
            <ac:graphicFrameMk id="13" creationId="{1DA32080-AE7F-4679-9BB6-73FA488E33AE}"/>
          </ac:graphicFrameMkLst>
        </pc:graphicFrameChg>
        <pc:graphicFrameChg chg="del mod">
          <ac:chgData name="Stanford Bowman" userId="6ede3e4e1afbea80" providerId="LiveId" clId="{DEF12FA4-8109-4BC1-A6F2-0E5B6D977CB0}" dt="2024-09-28T16:16:43.131" v="241" actId="478"/>
          <ac:graphicFrameMkLst>
            <pc:docMk/>
            <pc:sldMk cId="2156800772" sldId="522"/>
            <ac:graphicFrameMk id="14" creationId="{2D2A2828-1453-47D9-B232-14DCD9BFDDBF}"/>
          </ac:graphicFrameMkLst>
        </pc:graphicFrameChg>
      </pc:sldChg>
      <pc:sldChg chg="modSp add mod modNotesTx">
        <pc:chgData name="Stanford Bowman" userId="6ede3e4e1afbea80" providerId="LiveId" clId="{DEF12FA4-8109-4BC1-A6F2-0E5B6D977CB0}" dt="2024-09-28T20:31:45.552" v="751" actId="1076"/>
        <pc:sldMkLst>
          <pc:docMk/>
          <pc:sldMk cId="1395602111" sldId="523"/>
        </pc:sldMkLst>
        <pc:spChg chg="mod">
          <ac:chgData name="Stanford Bowman" userId="6ede3e4e1afbea80" providerId="LiveId" clId="{DEF12FA4-8109-4BC1-A6F2-0E5B6D977CB0}" dt="2024-09-28T20:31:45.552" v="751" actId="1076"/>
          <ac:spMkLst>
            <pc:docMk/>
            <pc:sldMk cId="1395602111" sldId="523"/>
            <ac:spMk id="14" creationId="{E000330E-6D48-485C-B2E5-1484C8BF8075}"/>
          </ac:spMkLst>
        </pc:spChg>
        <pc:spChg chg="mod">
          <ac:chgData name="Stanford Bowman" userId="6ede3e4e1afbea80" providerId="LiveId" clId="{DEF12FA4-8109-4BC1-A6F2-0E5B6D977CB0}" dt="2024-09-28T20:29:50.716" v="736" actId="1076"/>
          <ac:spMkLst>
            <pc:docMk/>
            <pc:sldMk cId="1395602111" sldId="523"/>
            <ac:spMk id="22" creationId="{3B941D59-0812-4FA5-ACD2-C6292795C75E}"/>
          </ac:spMkLst>
        </pc:spChg>
      </pc:sldChg>
      <pc:sldChg chg="modSp add mod modNotesTx">
        <pc:chgData name="Stanford Bowman" userId="6ede3e4e1afbea80" providerId="LiveId" clId="{DEF12FA4-8109-4BC1-A6F2-0E5B6D977CB0}" dt="2024-09-28T20:45:57.219" v="833" actId="14100"/>
        <pc:sldMkLst>
          <pc:docMk/>
          <pc:sldMk cId="1564505907" sldId="524"/>
        </pc:sldMkLst>
        <pc:spChg chg="mod">
          <ac:chgData name="Stanford Bowman" userId="6ede3e4e1afbea80" providerId="LiveId" clId="{DEF12FA4-8109-4BC1-A6F2-0E5B6D977CB0}" dt="2024-09-28T20:36:06.367" v="793"/>
          <ac:spMkLst>
            <pc:docMk/>
            <pc:sldMk cId="1564505907" sldId="524"/>
            <ac:spMk id="3" creationId="{BD90AFB3-CDB8-ABB3-27B0-DD2B8D724A92}"/>
          </ac:spMkLst>
        </pc:spChg>
        <pc:spChg chg="mod">
          <ac:chgData name="Stanford Bowman" userId="6ede3e4e1afbea80" providerId="LiveId" clId="{DEF12FA4-8109-4BC1-A6F2-0E5B6D977CB0}" dt="2024-09-28T20:41:30.895" v="814" actId="14100"/>
          <ac:spMkLst>
            <pc:docMk/>
            <pc:sldMk cId="1564505907" sldId="524"/>
            <ac:spMk id="4" creationId="{6B23B896-0450-1478-E8C2-3F855299224E}"/>
          </ac:spMkLst>
        </pc:spChg>
        <pc:spChg chg="mod">
          <ac:chgData name="Stanford Bowman" userId="6ede3e4e1afbea80" providerId="LiveId" clId="{DEF12FA4-8109-4BC1-A6F2-0E5B6D977CB0}" dt="2024-09-28T20:44:11.065" v="819"/>
          <ac:spMkLst>
            <pc:docMk/>
            <pc:sldMk cId="1564505907" sldId="524"/>
            <ac:spMk id="5" creationId="{30C654AB-A098-10F8-E65C-363BA0977DBC}"/>
          </ac:spMkLst>
        </pc:spChg>
        <pc:cxnChg chg="mod">
          <ac:chgData name="Stanford Bowman" userId="6ede3e4e1afbea80" providerId="LiveId" clId="{DEF12FA4-8109-4BC1-A6F2-0E5B6D977CB0}" dt="2024-09-28T20:45:57.219" v="833" actId="14100"/>
          <ac:cxnSpMkLst>
            <pc:docMk/>
            <pc:sldMk cId="1564505907" sldId="524"/>
            <ac:cxnSpMk id="13" creationId="{A2086246-AB3E-4865-A8F1-DCAE40851722}"/>
          </ac:cxnSpMkLst>
        </pc:cxnChg>
      </pc:sldChg>
      <pc:sldChg chg="modSp add mod modNotesTx">
        <pc:chgData name="Stanford Bowman" userId="6ede3e4e1afbea80" providerId="LiveId" clId="{DEF12FA4-8109-4BC1-A6F2-0E5B6D977CB0}" dt="2024-09-28T20:56:20.266" v="890" actId="15"/>
        <pc:sldMkLst>
          <pc:docMk/>
          <pc:sldMk cId="3392688858" sldId="525"/>
        </pc:sldMkLst>
        <pc:spChg chg="mod">
          <ac:chgData name="Stanford Bowman" userId="6ede3e4e1afbea80" providerId="LiveId" clId="{DEF12FA4-8109-4BC1-A6F2-0E5B6D977CB0}" dt="2024-09-28T20:56:20.266" v="890" actId="15"/>
          <ac:spMkLst>
            <pc:docMk/>
            <pc:sldMk cId="3392688858" sldId="525"/>
            <ac:spMk id="25" creationId="{CD653B91-CA79-309E-20E9-1E82F3788D15}"/>
          </ac:spMkLst>
        </pc:spChg>
      </pc:sldChg>
      <pc:sldChg chg="add ord">
        <pc:chgData name="Stanford Bowman" userId="6ede3e4e1afbea80" providerId="LiveId" clId="{DEF12FA4-8109-4BC1-A6F2-0E5B6D977CB0}" dt="2024-09-28T21:09:40.422" v="1027"/>
        <pc:sldMkLst>
          <pc:docMk/>
          <pc:sldMk cId="4241997901" sldId="526"/>
        </pc:sldMkLst>
      </pc:sldChg>
      <pc:sldChg chg="modSp add mod modNotes modNotesTx">
        <pc:chgData name="Stanford Bowman" userId="6ede3e4e1afbea80" providerId="LiveId" clId="{DEF12FA4-8109-4BC1-A6F2-0E5B6D977CB0}" dt="2024-09-28T21:44:37.161" v="1382" actId="207"/>
        <pc:sldMkLst>
          <pc:docMk/>
          <pc:sldMk cId="3343514855" sldId="527"/>
        </pc:sldMkLst>
        <pc:spChg chg="mod">
          <ac:chgData name="Stanford Bowman" userId="6ede3e4e1afbea80" providerId="LiveId" clId="{DEF12FA4-8109-4BC1-A6F2-0E5B6D977CB0}" dt="2024-09-28T21:41:13.562" v="1360"/>
          <ac:spMkLst>
            <pc:docMk/>
            <pc:sldMk cId="3343514855" sldId="527"/>
            <ac:spMk id="3" creationId="{C173528E-EDC8-4FBE-9BE9-878B206B957E}"/>
          </ac:spMkLst>
        </pc:spChg>
        <pc:spChg chg="mod">
          <ac:chgData name="Stanford Bowman" userId="6ede3e4e1afbea80" providerId="LiveId" clId="{DEF12FA4-8109-4BC1-A6F2-0E5B6D977CB0}" dt="2024-09-28T21:30:24.909" v="1356" actId="20577"/>
          <ac:spMkLst>
            <pc:docMk/>
            <pc:sldMk cId="3343514855" sldId="527"/>
            <ac:spMk id="17" creationId="{14AC41A1-33C5-4C7C-B422-50039177CC54}"/>
          </ac:spMkLst>
        </pc:spChg>
        <pc:spChg chg="mod">
          <ac:chgData name="Stanford Bowman" userId="6ede3e4e1afbea80" providerId="LiveId" clId="{DEF12FA4-8109-4BC1-A6F2-0E5B6D977CB0}" dt="2024-09-28T21:44:37.161" v="1382" actId="207"/>
          <ac:spMkLst>
            <pc:docMk/>
            <pc:sldMk cId="3343514855" sldId="527"/>
            <ac:spMk id="18" creationId="{8D284436-DACD-56FE-3A1E-471E5FEDF884}"/>
          </ac:spMkLst>
        </pc:spChg>
        <pc:spChg chg="mod">
          <ac:chgData name="Stanford Bowman" userId="6ede3e4e1afbea80" providerId="LiveId" clId="{DEF12FA4-8109-4BC1-A6F2-0E5B6D977CB0}" dt="2024-09-28T21:41:33.308" v="1361"/>
          <ac:spMkLst>
            <pc:docMk/>
            <pc:sldMk cId="3343514855" sldId="527"/>
            <ac:spMk id="19" creationId="{26268746-9463-44E9-9A5C-F204ABF41A2F}"/>
          </ac:spMkLst>
        </pc:spChg>
        <pc:spChg chg="mod">
          <ac:chgData name="Stanford Bowman" userId="6ede3e4e1afbea80" providerId="LiveId" clId="{DEF12FA4-8109-4BC1-A6F2-0E5B6D977CB0}" dt="2024-09-28T21:28:51.742" v="1329"/>
          <ac:spMkLst>
            <pc:docMk/>
            <pc:sldMk cId="3343514855" sldId="527"/>
            <ac:spMk id="21" creationId="{D5CA7739-1376-4613-8ADE-73CDD8360891}"/>
          </ac:spMkLst>
        </pc:spChg>
        <pc:spChg chg="mod">
          <ac:chgData name="Stanford Bowman" userId="6ede3e4e1afbea80" providerId="LiveId" clId="{DEF12FA4-8109-4BC1-A6F2-0E5B6D977CB0}" dt="2024-09-28T21:44:37.161" v="1382" actId="207"/>
          <ac:spMkLst>
            <pc:docMk/>
            <pc:sldMk cId="3343514855" sldId="527"/>
            <ac:spMk id="23" creationId="{4AE1B342-E6EE-45AE-83D4-7797DFEF110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Covering Up Sin—</a:t>
          </a:r>
          <a:endParaRPr lang="en-US" sz="18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C4A67E7-7F38-4493-8A01-E4FAB4301F8F}">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David committed adultery with a woman named Bathsheba, and when she announced to the king that she had a baby on the way, he attempted to fix this situation by sending Bathsheba’s husband, Uriah, to certain death on the battlefield. Then God sent the prophet Nathan to uncover the cover-up.</a:t>
          </a:r>
          <a:endParaRPr lang="en-US" sz="1800" b="1" dirty="0">
            <a:effectLst>
              <a:outerShdw blurRad="38100" dist="38100" dir="2700000" algn="tl">
                <a:srgbClr val="000000">
                  <a:alpha val="43137"/>
                </a:srgbClr>
              </a:outerShdw>
            </a:effectLst>
            <a:latin typeface="Gotham Medium" panose="02000604030000020004"/>
          </a:endParaRPr>
        </a:p>
      </dgm:t>
    </dgm:pt>
    <dgm:pt modelId="{BAC30778-D3D2-4852-8658-9BDF3B4A890E}" type="parTrans" cxnId="{39C5E209-81C6-4F65-A640-66E8BEAD58AA}">
      <dgm:prSet/>
      <dgm:spPr/>
      <dgm:t>
        <a:bodyPr/>
        <a:lstStyle/>
        <a:p>
          <a:endParaRPr lang="en-US"/>
        </a:p>
      </dgm:t>
    </dgm:pt>
    <dgm:pt modelId="{13FC36AD-060B-4F2A-ABDA-18ED6881F701}" type="sibTrans" cxnId="{39C5E209-81C6-4F65-A640-66E8BEAD58AA}">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Y="-86487">
        <dgm:presLayoutVars>
          <dgm:chMax val="0"/>
          <dgm:bulletEnabled val="1"/>
        </dgm:presLayoutVars>
      </dgm:prSet>
      <dgm:spPr/>
    </dgm:pt>
    <dgm:pt modelId="{952AA02A-31E7-44E8-8C62-F9741EDDEAEA}" type="pres">
      <dgm:prSet presAssocID="{5334A4D0-6DC3-4364-90BD-434E92B06E84}" presName="childText" presStyleLbl="revTx" presStyleIdx="0" presStyleCnt="1" custLinFactNeighborY="-13034">
        <dgm:presLayoutVars>
          <dgm:bulletEnabled val="1"/>
        </dgm:presLayoutVars>
      </dgm:prSet>
      <dgm:spPr/>
    </dgm:pt>
  </dgm:ptLst>
  <dgm:cxnLst>
    <dgm:cxn modelId="{D5D7A507-3962-4101-B4D4-089A7266C8B0}" type="presOf" srcId="{3C4A67E7-7F38-4493-8A01-E4FAB4301F8F}" destId="{952AA02A-31E7-44E8-8C62-F9741EDDEAEA}" srcOrd="0" destOrd="0" presId="urn:microsoft.com/office/officeart/2005/8/layout/vList2"/>
    <dgm:cxn modelId="{39C5E209-81C6-4F65-A640-66E8BEAD58AA}" srcId="{5334A4D0-6DC3-4364-90BD-434E92B06E84}" destId="{3C4A67E7-7F38-4493-8A01-E4FAB4301F8F}" srcOrd="0" destOrd="0" parTransId="{BAC30778-D3D2-4852-8658-9BDF3B4A890E}" sibTransId="{13FC36AD-060B-4F2A-ABDA-18ED6881F701}"/>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 modelId="{65DA1EFE-E49D-4170-95E6-CDE78CBA173F}" type="presParOf" srcId="{2CAA70E5-F744-4680-8103-416F359E6392}" destId="{952AA02A-31E7-44E8-8C62-F9741EDDEAEA}"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Cleansing from Sin—</a:t>
          </a:r>
          <a:endParaRPr lang="en-US" sz="18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79A2E6D9-804F-48F8-B249-41767C9304D4}">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this sin with Bathsheba and the murder of her husband, David penned one of the most beautiful, heartfelt prayers of confession: Psalm 51. After Nathan’s confrontation, David pleaded with God for the stain of his sin to be washed away. He came clean, leaving any pointless excuses behind. He appealed to God, who is full of compassion.</a:t>
          </a:r>
        </a:p>
      </dgm:t>
    </dgm:pt>
    <dgm:pt modelId="{76A3F9D7-77A4-4478-ABCF-CCDC16688A4E}" type="parTrans" cxnId="{8D644DC3-5C58-48D5-ADCC-5D5ACC7C5FA5}">
      <dgm:prSet/>
      <dgm:spPr/>
      <dgm:t>
        <a:bodyPr/>
        <a:lstStyle/>
        <a:p>
          <a:endParaRPr lang="en-US"/>
        </a:p>
      </dgm:t>
    </dgm:pt>
    <dgm:pt modelId="{98E01BAB-69D2-403A-BCA5-88F9CD519CAE}" type="sibTrans" cxnId="{8D644DC3-5C58-48D5-ADCC-5D5ACC7C5FA5}">
      <dgm:prSet/>
      <dgm:spPr/>
      <dgm:t>
        <a:bodyPr/>
        <a:lstStyle/>
        <a:p>
          <a:endParaRPr lang="en-US"/>
        </a:p>
      </dgm:t>
    </dgm:pt>
    <dgm:pt modelId="{43A27D02-81CB-4AAF-B9DB-9D6A254CEEE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messed up, and the guilt of what he’d done lingered like a foul odor. “Miserable” described his condition. David knew the Almighty executes righteous judgments. David clearly understood his ungodly conduct with Bathsheba was wrong. And then, his assassination of Uriah—so wrong! But the king allowed his lustful, human desires to take over. Then, pride took the limelight. He deserved punishment but appealed to God’s mercy.</a:t>
          </a:r>
        </a:p>
      </dgm:t>
    </dgm:pt>
    <dgm:pt modelId="{CD40DB72-2973-4FA5-9E48-77AAC6ED2076}" type="parTrans" cxnId="{B6671673-FB56-4574-877A-4541DE910EDE}">
      <dgm:prSet/>
      <dgm:spPr/>
      <dgm:t>
        <a:bodyPr/>
        <a:lstStyle/>
        <a:p>
          <a:endParaRPr lang="en-US"/>
        </a:p>
      </dgm:t>
    </dgm:pt>
    <dgm:pt modelId="{A55ED9D7-B1E3-4064-96C0-5A2E2F5937A2}" type="sibTrans" cxnId="{B6671673-FB56-4574-877A-4541DE910EDE}">
      <dgm:prSet/>
      <dgm:spPr/>
      <dgm:t>
        <a:bodyPr/>
        <a:lstStyle/>
        <a:p>
          <a:endParaRPr lang="en-US"/>
        </a:p>
      </dgm:t>
    </dgm:pt>
    <dgm:pt modelId="{39153C0F-A698-4187-B743-08624EEB26BF}">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Nathan’s confrontation with David, the king asked God for a new heart. His spirit needed to be revamped. He desired to rely upon the Lord to get on the right path and consistently stay there. David began re-establishing his severed relationship with the Lord. David’s joy departed when he entered into making his plans apart from God—-a spiritual defeat. In this prayer, he asked for life’s pleasure and joy to be restored. Once David released the truth about his crimes, his mouth opened with loud praise.</a:t>
          </a:r>
        </a:p>
      </dgm:t>
    </dgm:pt>
    <dgm:pt modelId="{FE4BCB7C-3845-475F-A071-D697CC24DF24}" type="parTrans" cxnId="{85BE8492-0581-4A7C-ABCC-873F2184AE6B}">
      <dgm:prSet/>
      <dgm:spPr/>
      <dgm:t>
        <a:bodyPr/>
        <a:lstStyle/>
        <a:p>
          <a:endParaRPr lang="en-US"/>
        </a:p>
      </dgm:t>
    </dgm:pt>
    <dgm:pt modelId="{7E19207A-6379-44AE-A17E-B349E1D1D594}" type="sibTrans" cxnId="{85BE8492-0581-4A7C-ABCC-873F2184AE6B}">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144531" custLinFactNeighborX="169" custLinFactNeighborY="-19885">
        <dgm:presLayoutVars>
          <dgm:chMax val="0"/>
          <dgm:bulletEnabled val="1"/>
        </dgm:presLayoutVars>
      </dgm:prSet>
      <dgm:spPr/>
    </dgm:pt>
    <dgm:pt modelId="{0713D823-30D7-4467-A231-F0EFB7C4B9D1}" type="pres">
      <dgm:prSet presAssocID="{5334A4D0-6DC3-4364-90BD-434E92B06E84}" presName="childText" presStyleLbl="revTx" presStyleIdx="0" presStyleCnt="1">
        <dgm:presLayoutVars>
          <dgm:bulletEnabled val="1"/>
        </dgm:presLayoutVars>
      </dgm:prSet>
      <dgm:spPr/>
    </dgm:pt>
  </dgm:ptLst>
  <dgm:cxnLst>
    <dgm:cxn modelId="{74F35643-014A-4624-951B-365A963ED049}" type="presOf" srcId="{43A27D02-81CB-4AAF-B9DB-9D6A254CEEE6}" destId="{0713D823-30D7-4467-A231-F0EFB7C4B9D1}"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B6671673-FB56-4574-877A-4541DE910EDE}" srcId="{5334A4D0-6DC3-4364-90BD-434E92B06E84}" destId="{43A27D02-81CB-4AAF-B9DB-9D6A254CEEE6}" srcOrd="1" destOrd="0" parTransId="{CD40DB72-2973-4FA5-9E48-77AAC6ED2076}" sibTransId="{A55ED9D7-B1E3-4064-96C0-5A2E2F5937A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DC8C2957-0D2F-41E1-8557-DE2BF1C5D09B}" type="presOf" srcId="{39153C0F-A698-4187-B743-08624EEB26BF}" destId="{0713D823-30D7-4467-A231-F0EFB7C4B9D1}" srcOrd="0" destOrd="2" presId="urn:microsoft.com/office/officeart/2005/8/layout/vList2"/>
    <dgm:cxn modelId="{85BE8492-0581-4A7C-ABCC-873F2184AE6B}" srcId="{5334A4D0-6DC3-4364-90BD-434E92B06E84}" destId="{39153C0F-A698-4187-B743-08624EEB26BF}" srcOrd="2" destOrd="0" parTransId="{FE4BCB7C-3845-475F-A071-D697CC24DF24}" sibTransId="{7E19207A-6379-44AE-A17E-B349E1D1D594}"/>
    <dgm:cxn modelId="{8D644DC3-5C58-48D5-ADCC-5D5ACC7C5FA5}" srcId="{5334A4D0-6DC3-4364-90BD-434E92B06E84}" destId="{79A2E6D9-804F-48F8-B249-41767C9304D4}" srcOrd="0" destOrd="0" parTransId="{76A3F9D7-77A4-4478-ABCF-CCDC16688A4E}" sibTransId="{98E01BAB-69D2-403A-BCA5-88F9CD519CAE}"/>
    <dgm:cxn modelId="{8E585FF4-6DC2-4CA3-8259-10DD4003056B}" type="presOf" srcId="{79A2E6D9-804F-48F8-B249-41767C9304D4}" destId="{0713D823-30D7-4467-A231-F0EFB7C4B9D1}"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DA2C6562-0D71-4E69-8D0A-7C50014DC5C1}" type="presParOf" srcId="{2CAA70E5-F744-4680-8103-416F359E6392}" destId="{0713D823-30D7-4467-A231-F0EFB7C4B9D1}"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Learn from David—</a:t>
          </a:r>
          <a:endParaRPr lang="en-US" sz="3600" b="1" cap="small" baseline="0" dirty="0">
            <a:solidFill>
              <a:schemeClr val="tx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5677C47-B735-40B8-86B2-8AAE0FA66BE2}">
      <dgm:prSet custT="1"/>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Those hanging on to unconfessed sin and refusing to turn to God are in a dark place. Jesus’ death brought down the dividing wall between God and man. Like David, the heartsick one is invited to come to Jesus, who offers a clean heart and a new song.</a:t>
          </a:r>
        </a:p>
      </dgm:t>
    </dgm:pt>
    <dgm:pt modelId="{19F515C6-F69B-4AC4-BF5F-78ABA78EB0CB}" type="parTrans" cxnId="{B60C58AD-3BAC-4823-978D-8FC3D8E42060}">
      <dgm:prSet/>
      <dgm:spPr/>
      <dgm:t>
        <a:bodyPr/>
        <a:lstStyle/>
        <a:p>
          <a:endParaRPr lang="en-US"/>
        </a:p>
      </dgm:t>
    </dgm:pt>
    <dgm:pt modelId="{7787FDD8-3349-497F-9B7A-7E5AF56BC3E9}" type="sibTrans" cxnId="{B60C58AD-3BAC-4823-978D-8FC3D8E4206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69780" custLinFactNeighborY="-86487">
        <dgm:presLayoutVars>
          <dgm:chMax val="0"/>
          <dgm:bulletEnabled val="1"/>
        </dgm:presLayoutVars>
      </dgm:prSet>
      <dgm:spPr/>
    </dgm:pt>
    <dgm:pt modelId="{094D0069-0606-473D-A404-F74BE88197E4}" type="pres">
      <dgm:prSet presAssocID="{5334A4D0-6DC3-4364-90BD-434E92B06E84}" presName="childText" presStyleLbl="revTx" presStyleIdx="0" presStyleCnt="1">
        <dgm:presLayoutVars>
          <dgm:bulletEnabled val="1"/>
        </dgm:presLayoutVars>
      </dgm:prSet>
      <dgm:spPr/>
    </dgm:pt>
  </dgm:ptLst>
  <dgm:cxnLst>
    <dgm:cxn modelId="{2DF00B62-CE66-4988-843E-151D976993DD}" type="presOf" srcId="{55677C47-B735-40B8-86B2-8AAE0FA66BE2}" destId="{094D0069-0606-473D-A404-F74BE88197E4}"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60C58AD-3BAC-4823-978D-8FC3D8E42060}" srcId="{5334A4D0-6DC3-4364-90BD-434E92B06E84}" destId="{55677C47-B735-40B8-86B2-8AAE0FA66BE2}" srcOrd="0" destOrd="0" parTransId="{19F515C6-F69B-4AC4-BF5F-78ABA78EB0CB}" sibTransId="{7787FDD8-3349-497F-9B7A-7E5AF56BC3E9}"/>
    <dgm:cxn modelId="{1379CD52-00BF-4A1F-A8FB-35BB2045DBFF}" type="presParOf" srcId="{2CAA70E5-F744-4680-8103-416F359E6392}" destId="{B2785CD1-C157-4E1D-89E2-08E093D8A5BE}" srcOrd="0" destOrd="0" presId="urn:microsoft.com/office/officeart/2005/8/layout/vList2"/>
    <dgm:cxn modelId="{F27D21AA-0276-4CC7-B2C8-55D5D67FD6AA}" type="presParOf" srcId="{2CAA70E5-F744-4680-8103-416F359E6392}" destId="{094D0069-0606-473D-A404-F74BE88197E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026763" cy="457200"/>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Covering Up Sin—</a:t>
          </a:r>
          <a:endParaRPr lang="en-US" sz="18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2319" y="22319"/>
        <a:ext cx="9982125" cy="412562"/>
      </dsp:txXfrm>
    </dsp:sp>
    <dsp:sp modelId="{952AA02A-31E7-44E8-8C62-F9741EDDEAEA}">
      <dsp:nvSpPr>
        <dsp:cNvPr id="0" name=""/>
        <dsp:cNvSpPr/>
      </dsp:nvSpPr>
      <dsp:spPr>
        <a:xfrm>
          <a:off x="0" y="590136"/>
          <a:ext cx="1002676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835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King David committed adultery with a woman named Bathsheba, and when she announced to the king that she had a baby on the way, he attempted to fix this situation by sending Bathsheba’s husband, Uriah, to certain death on the battlefield. Then God sent the prophet Nathan to uncover the cover-up.</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90136"/>
        <a:ext cx="10026763"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10825884" cy="472460"/>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Cleansing from Sin—</a:t>
          </a:r>
          <a:endParaRPr lang="en-US" sz="18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3064" y="23064"/>
        <a:ext cx="10779756" cy="426332"/>
      </dsp:txXfrm>
    </dsp:sp>
    <dsp:sp modelId="{0713D823-30D7-4467-A231-F0EFB7C4B9D1}">
      <dsp:nvSpPr>
        <dsp:cNvPr id="0" name=""/>
        <dsp:cNvSpPr/>
      </dsp:nvSpPr>
      <dsp:spPr>
        <a:xfrm>
          <a:off x="0" y="475551"/>
          <a:ext cx="10825884" cy="2813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372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this sin with Bathsheba and the murder of her husband, David penned one of the most beautiful, heartfelt prayers of confession: Psalm 51. After Nathan’s confrontation, David pleaded with God for the stain of his sin to be washed away. He came clean, leaving any pointless excuses behind. He appealed to God, who is full of compassion.</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messed up, and the guilt of what he’d done lingered like a foul odor. “Miserable” described his condition. David knew the Almighty executes righteous judgments. David clearly understood his ungodly conduct with Bathsheba was wrong. And then, his assassination of Uriah—so wrong! But the king allowed his lustful, human desires to take over. Then, pride took the limelight. He deserved punishment but appealed to God’s mercy.</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After Nathan’s confrontation with David, the king asked God for a new heart. His spirit needed to be revamped. He desired to rely upon the Lord to get on the right path and consistently stay there. David began re-establishing his severed relationship with the Lord. David’s joy departed when he entered into making his plans apart from God—-a spiritual defeat. In this prayer, he asked for life’s pleasure and joy to be restored. Once David released the truth about his crimes, his mouth opened with loud praise.</a:t>
          </a:r>
        </a:p>
      </dsp:txBody>
      <dsp:txXfrm>
        <a:off x="0" y="475551"/>
        <a:ext cx="10825884" cy="28135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979215" cy="565805"/>
        </a:xfrm>
        <a:prstGeom prst="roundRect">
          <a:avLst/>
        </a:prstGeom>
        <a:solidFill>
          <a:srgbClr val="C00000"/>
        </a:solidFill>
        <a:ln w="15875"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Learn from David—</a:t>
          </a:r>
          <a:endParaRPr lang="en-US" sz="3600" b="1" kern="1200" cap="small" baseline="0" dirty="0">
            <a:solidFill>
              <a:schemeClr val="tx1"/>
            </a:solidFill>
            <a:effectLst>
              <a:outerShdw blurRad="38100" dist="38100" dir="2700000" algn="tl">
                <a:srgbClr val="000000">
                  <a:alpha val="43137"/>
                </a:srgbClr>
              </a:outerShdw>
            </a:effectLst>
            <a:latin typeface="Gotham Medium" panose="02000604030000020004"/>
          </a:endParaRPr>
        </a:p>
      </dsp:txBody>
      <dsp:txXfrm>
        <a:off x="27620" y="27620"/>
        <a:ext cx="8923975" cy="510565"/>
      </dsp:txXfrm>
    </dsp:sp>
    <dsp:sp modelId="{094D0069-0606-473D-A404-F74BE88197E4}">
      <dsp:nvSpPr>
        <dsp:cNvPr id="0" name=""/>
        <dsp:cNvSpPr/>
      </dsp:nvSpPr>
      <dsp:spPr>
        <a:xfrm>
          <a:off x="0" y="567058"/>
          <a:ext cx="8979215" cy="2636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090" tIns="40640" rIns="227584" bIns="40640" numCol="1" spcCol="1270" anchor="t" anchorCtr="0">
          <a:noAutofit/>
        </a:bodyPr>
        <a:lstStyle/>
        <a:p>
          <a:pPr marL="285750" lvl="1" indent="-285750" algn="l" defTabSz="1422400">
            <a:lnSpc>
              <a:spcPct val="90000"/>
            </a:lnSpc>
            <a:spcBef>
              <a:spcPct val="0"/>
            </a:spcBef>
            <a:spcAft>
              <a:spcPct val="20000"/>
            </a:spcAft>
            <a:buChar char="•"/>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Those hanging on to unconfessed sin and refusing to turn to God are in a dark place. Jesus’ death brought down the dividing wall between God and man. Like David, the heartsick one is invited to come to Jesus, who offers a clean heart and a new song.</a:t>
          </a:r>
        </a:p>
      </dsp:txBody>
      <dsp:txXfrm>
        <a:off x="0" y="567058"/>
        <a:ext cx="8979215" cy="26365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F72A96-FA55-4F5C-A1F4-B8E53764E077}" type="datetimeFigureOut">
              <a:rPr lang="en-US" smtClean="0"/>
              <a:t>9/30/2024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8C03E4-29D1-44B1-B961-25CD9B265501}" type="slidenum">
              <a:rPr lang="en-US" smtClean="0"/>
              <a:t>‹#›</a:t>
            </a:fld>
            <a:endParaRPr lang="en-US"/>
          </a:p>
        </p:txBody>
      </p:sp>
    </p:spTree>
    <p:extLst>
      <p:ext uri="{BB962C8B-B14F-4D97-AF65-F5344CB8AC3E}">
        <p14:creationId xmlns:p14="http://schemas.microsoft.com/office/powerpoint/2010/main" val="1617238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Prayers of Repentance and Confession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Week of October 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8C03E4-29D1-44B1-B961-25CD9B265501}" type="slidenum">
              <a:rPr lang="en-US" smtClean="0"/>
              <a:t>1</a:t>
            </a:fld>
            <a:endParaRPr lang="en-US"/>
          </a:p>
        </p:txBody>
      </p:sp>
    </p:spTree>
    <p:extLst>
      <p:ext uri="{BB962C8B-B14F-4D97-AF65-F5344CB8AC3E}">
        <p14:creationId xmlns:p14="http://schemas.microsoft.com/office/powerpoint/2010/main" val="2382221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reflects on David’s deep acknowledgment of his sins following his adultery with Bathsheba and the murder of Uriah. Confronted by the prophet Nathan, David openly confesses his transgressions, recognizing that only God’s mercy can restore him. He expresses sorrow for his actions, understanding that his sins are ultimately against God, and submits to God’s judgment, demonstrating true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gn="l" defTabSz="914400" rtl="0" eaLnBrk="1" latinLnBrk="0" hangingPunct="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a:t>
            </a:r>
            <a:r>
              <a:rPr lang="en-US" sz="1800" b="1" kern="100" dirty="0">
                <a:solidFill>
                  <a:schemeClr val="tx1"/>
                </a:solidFill>
                <a:effectLst/>
                <a:latin typeface="Calibri" panose="020F0502020204030204" pitchFamily="34" charset="0"/>
                <a:ea typeface="Aptos" panose="020B0004020202020204" pitchFamily="34" charset="0"/>
                <a:cs typeface="Times New Roman" panose="02020603050405020304" pitchFamily="18" charset="0"/>
              </a:rPr>
              <a:t>. David’s confession exemplifies true repentance, as he openly acknowledges his sins without justification, recognizing his complete dependence on God’s mercy for restoration.</a:t>
            </a: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emphasizes that ultimate sin is against God, as David understands his actions not only harmed Uriah but also deeply offended the Creator.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 submits to God's judgment, accepting responsibility for his actions and trusting in God’s character to forgive and cleanse him, highlighting the nature of divine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superscription of this psalm identifies it as being written after David’s adultery with Bathsheba and his sending her husband, Uriah, to certain death. When confronted by the prophet Nathan (2 Sam. 12:1–12), David saw that he had offended God with his many sins. From the beginning of this psalm, David was a broken man. He opened his confession to God bluntly, without any attempt to justify himself. Instead, he acknowledged his dire need for God’s mercy and forgiveness. He would not be restored because of anything he had done to “make up” for his sin, but because of God’s character. He threw himself on God’s mercy, hoping that he would be restored “according to your unfailing love; according to your great compassion” (v. 1). Only God was capable and willing to “blot out [David’s] transgressions” and forgive him fully. David followed his confession with a direct request: “Wash away all my iniquity and cleanse me from my sin” (v. 2). Again, David understood that only God could completely restore him, cleanse him, and remove his sin entirely. He acknowledged and grieved over his sin, and over its effects upon him personally: “For I know my transgressions, and my sin is always before me” (v. 3). In addition to fully recognizing his great offense before God, David’s sin and guilt had become an unbearable weight as well. David had been at least somewhat aware of the extent of his sin and had tried to push it down and ignore it, yet it had “always [been] before [him].” Now, after Nathan’s confrontation, there was nowhere left to hide. Thus, David now expressed the full extent of his affront to God: “Against you, you only, have I sinned and done what is evil in your sight” (v. 4). Now obviously, David had also sinned against Uriah—Bathsheba's husband— by conspiring to kill him (2 Sam. 11:15). But ultimately, David’s offense was first and foremost against the God who had given life to both him and to Uriah. God had seen it all and had now called David to account. Therefore, David had no defense; he would accept whatever God decided to do with him: “You are right in your verdict and justified when you judge”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shifts his plea from seeking forgiveness to desiring restoration and renewal. He recognizes that only God can create a pure heart and sustain his spirit. David expresses a deep reliance on God’s mercy for renewal and acknowledges that true sacrifice is a broken spirit, not ritual offerings. Ultimately, God can still use David despite his past sins, exemplifying divine grace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plea for a renewed heart emphasizes the necessity of divine intervention for true spiritual restoration, highlighting his complete dependence on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passage illustrates that true sacrifice lies in a broken and contrite heart, as external rituals are meaningless without genuine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the consequences of his sins, David’s faith in God’s grace allowed him to be restored and used by God, culminating in the establishment of a significant legacy through Solomon.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10, David’s focus shifted from repentance and forgiveness to restoration—of both his heart and his standing before God. Only God could forgive David’s sin and guilt, and David had fully acknowledged this truth. Now, he also acknowledged that only God could “renew” him— give him a brand-new heart and a brand-new spirit (Ezek. 36:26). He pleaded, “Create in me a pure heart, O God, and renew a steadfast spirit within me” (v. 10). Only then would he be able to again live in a way that pleased God, and be able to keep steadfastly living it. And again, David acknowledged that the decision to grant this new heart and spirit was all up to God: “Do not cast me from your presence or take your Holy Spirit from me” (v. 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Nonetheless, David banked on God’s mercy. He expressed the hope of his heart and how he would respond to that mercy: “Restore to me the joy of your salvation and grant me a willing spirit, to sustain me” (v. 12). David trusted that God, in His goodness, would not only restore him but sustain him, keep him from falling back into sin, and even once again use him to “teach transgressors your ways, so that sinners will turn back to you” (v. 13). He awaited the day when his confidence in God would be completed in him; on that day, God would also “Open my lips . . . [that] my mouth will declare your praise” (v. 15). Freedom from sin would also give David the freedom to once more worship God without restraint as he had done in the past.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Again, David acknowledged that there was no act of penitence or sacrifice that would bring about God’s forgiveness: “You do not delight in sacrifice, or I would bring it; you do not take pleasure in burnt offerings” (v. 16). Verses 16 and 17 may sound as though David had rejected the sacrificial system. But that cannot be, since God had ordained that form of worship. Instead, David expressed his understanding that sacrifices are useless— and even offensive to God—if unaccompanied by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There was one thing, however, that he could offer to God: “My sacrifice, O God, is a broken spirit.” He placed his confidence that this sacrifice would be enough, and that God would honor it: “a broken and contrite heart, you, God, will not despise” (v. 17). A broken heart was an open heart—and thus one God could use.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David suffered many consequences for his sins with Bathsheba, God still used him as king and allowed David’s second child with Bathsheba, Solomon, to build the greatest temple and kingdom ancient Israel would ever see.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060703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that true repentance and cleansing come from God, who promises renewal and transformation. David exemplified this by acknowledging his sin and seeking a clean heart and spirit from God. The passage highlights that we must approach God with a contrite heart, recognizing our dependence on His mercy for true forgiveness and restoration.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are some “ordinary” sins that could be just as dangerous?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Ordinary sins, such as jealousy, gossip, and complacency, may seem less severe but can lead to destructive habits and distance from God. These sins can subtly erode our spiritual integrity and relationships.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our sin affect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 affects us by creating a barrier between us and God, leading to feelings of guilt, shame, and spiritual emptiness. It can also distort our hearts and hinder our ability to live righteously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Why is it important to consider the consequences of our choices and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Considering the consequences of our choices is vital because it helps us understand the impact of our actions on ourselves and others. This awareness can guide us toward making decisions that align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God require of us to receive forgiveness and cleansing that heals our heart and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requires a contrite and broken heart, genuine repentance, and a willingness to turn away from sin. Acknowledging our need for His mercy and actively seeking His cleansing and renewal are essential for spiritual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are some “ordinary” sins that could be just as dangerous?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Ordinary sins, such as jealousy, gossip, and complacency, may seem less severe but can lead to destructive habits and distance from God. These sins can subtly erode our spiritual integrity and relationships.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How does our sin affect 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Sin affects us by creating a barrier between us and God, leading to feelings of guilt, shame, and spiritual emptiness. It can also distort our hearts and hinder our ability to live righteously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Why is it important to consider the consequences of our choices and actions?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Considering the consequences of our choices is vital because it helps us understand the impact of our actions on ourselves and others. This awareness can guide us toward making decisions that align with God’s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13. What does God require of us to receive forgiveness and cleansing that heals our heart and spirit?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requires a contrite and broken heart, genuine repentance, and a willingness to turn away from sin. Acknowledging our need for His mercy and actively seeking His cleansing and renewal are essential for spiritual healing.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17199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outlines the essential steps of confession as demonstrated by David in Psalm 51: acknowledgment of sin, confession, repentance, and praise. It emphasizes that repentance is vital for spiritual health and pleases God, leading to healing and forgiveness. Ultimately, this model fosters a deeper relationship with God and enables believers to experience and share joy.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example in Psalm 51 illustrates a process of acknowledgment, confession, and repentance, essential for spiritual renewal and pleasing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repentance heals us from the power of sin and leads to forgiveness, as God promises to cleanse those who confess their wrongdoings.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Embracing this model of confession allows believers to experience profound joy in their relationship with God, which can be shared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repentance and turning away from sin, using David's prayer of confession as a model. Despite being a man after God's heart, David sinned, illustrating that everyone can face temptation. The text encourages believers to acknowledge their sins and rely on God's mercy, fostering a spirit of dependence and gratitude.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prayer of confession serves as a model for acknowledging sin and seeking God’s mercy, highlighting the need for repentance in our spiritual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Regardless of our actions, we all face temptations that may lead us away from God, emphasizing the importance of turning back to Him in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Approaching God with a broken spirit and contrite heart fosters dependence, hope, and praise, allowing us to experience His faithfulness and lovingkindness.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07000"/>
              </a:lnSpc>
              <a:spcBef>
                <a:spcPts val="0"/>
              </a:spcBef>
              <a:spcAft>
                <a:spcPts val="0"/>
              </a:spcAft>
              <a:buFont typeface="+mj-lt"/>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tab pos="318135" algn="l"/>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DAVID PLEADS FOR FORGIVENESS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was David’s state of mind as he wrote Psalm 51?</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is a broken man. He makes no attempt to justify himself, but rather confesses his sin to God and acknowledges his need for God’s mercy and forgiveness. David asks to be restored because of the nature of God’s character, “according to your unfailing love; according to your great compassion,” not because of anything he can do. David realizes that only God can “blot out [David’s] transgressions” (v. 1) and forgive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ask of God in verse 2? Why?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asks God directly, “Wash away all my iniquity and cleanse me from my sin.” He then grieves over his sin and its effects upon him personally: “I know my transgressions, and my sin is always before me.” Because he recognizes his great offense before God, David’s sin and guilt are an unbearable weight.</a:t>
            </a:r>
          </a:p>
          <a:p>
            <a:pPr marL="0" marR="0">
              <a:lnSpc>
                <a:spcPct val="107000"/>
              </a:lnSpc>
              <a:spcBef>
                <a:spcPts val="0"/>
              </a:spcBef>
              <a:spcAft>
                <a:spcPts val="0"/>
              </a:spcAft>
              <a:tabLst>
                <a:tab pos="318135" algn="l"/>
              </a:tabLs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31813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Against whom did David sin? How did this affect his plea before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“Against you, you only, have I sinned and done what is evil in your sight” (v. 4). Obviously, David had sinned against Uriah by arranging his death. But ultimately, David’s offense was against the God who had given them both life. God had seen it all, and He called David to account. Therefore, David had no defense; he would accept God’s judgment on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JOY OF SALVATION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the focus of David’s prayer shift in verse 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Instead of repentance and pleading for forgiveness, David now focuses on restoration, of both his heart and his standing. He acknowledges that only God could “renew” him, and pleads, “Create in me a pure heart, O God, and renew a steadfast spirit within me” (v. 10). Only then will he be able to live in a steadfast way that pleases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hope God would give him? How did David say he would respond?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prays, “Restore to me the joy of your salvation and grant me a willing spirit, to sustain me” (v. 12). He asks that God will use him to “teach transgressors your ways, so that sinners will turn back to you” (v. 13). He hopes that God will “open my lips . . ., and my mouth will declare your praise” (v. 15). Freedom from sin will give David the freedom to sing God’s praises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sacrifice did David believe God would accept?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Once more, David acknowledges, “You do not delight in sacrifice, or I would bring it; you do not take pleasure in burnt offerings” (v. 16). There is but one thing that he can offer to God: “My sacrifice, O God, is a broken spirit; a broken and contrite heart, you, God, will not despise” (v. 17). A broken heart is an open heart, a sacrifice God can use.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00931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Merciful God, Your love and mercy are great. As Your people, we want to be in a right relationship with You. We confess that we have not loved You or others as we ought. We repent of our sinful actions and humbly ask for Your forgiveness. We praise You because You have promised to cleanse us from our sins and give us a life of joy in a right relationship with You. In the name of Jesus,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Acknowledge. Confess. Repent.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Pleads for Forgiveness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51:1–4 KJV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Joy of Salvation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51:10–12, 15–17 KJV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dirty="0">
                <a:effectLst/>
                <a:latin typeface="Gotham Medium" panose="02000604030000020004"/>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51:1–4, 10–12, 15–17 focuses on David's repentance after his sin with Bathsheba. David pleads with God for mercy, acknowledging his sin as a grievous offense against God. He asks for cleansing and restoration, realizing only God can renew his heart and spirit. David commits to praising God and teaching others to avoid sin. He recognizes that genuine repentance, not mere ritual sacrifice, pleases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Genuine repentance involves acknowledging sin and turning to God for mercy and renewal.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Cleansing comes from God alone, restoring joy and spiritual steadfastness.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broken spirit and contrite heart are more pleasing to God than sacrifices, demonstrating true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story emphasizes the importance of confession and repentance for personal growth, forgiveness, and restored relationships. The author shares a childhood experience of stealing an extra slice of pizza, feeling guilty, and eventually confessing. Through confession, the author found forgiveness and was encouraged by the teacher's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Confession restores relationships – Admitting wrong helps rebuild trust and connection.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forgiveness is possible only after acknowledging one’s mistakes and seeking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Healing begins with awareness of our sins, leading to repentance and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COVERING UP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King David tried to cover up his sin of adultery with Bathsheba by arranging for her husband, Uriah, to be killed in battle. However, God sent the prophet Nathan to expose David's wrongdoing.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Covering sin leads to deeper consequences – David’s actions escalated from adultery to murder.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sees all – Attempts to hide sin are futile as God sent Nathan to reveal the truth.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Accountability is key – God holds even powerful figures accountable for their sins.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u="sng" kern="100" dirty="0">
                <a:effectLst/>
                <a:latin typeface="Calibri" panose="020F0502020204030204" pitchFamily="34" charset="0"/>
                <a:ea typeface="Calibri" panose="020F0502020204030204" pitchFamily="34" charset="0"/>
                <a:cs typeface="Times New Roman" panose="02020603050405020304" pitchFamily="18" charset="0"/>
              </a:rPr>
              <a:t>&gt;&lt;&gt;&lt;&gt;&lt;&gt;&lt;&gt;&lt;&gt;&lt;&gt;&lt;&gt;&lt;&gt;&lt;&gt;&lt;&gt;&lt;&gt;&lt;&gt;&lt;&gt;&lt;&gt;&lt;&gt;&lt;&gt;&lt;&gt;&lt;&gt;&lt;&gt;&lt;&gt;&lt;&gt;&lt;&gt;&lt;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Cleansing from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After his sin with Bathsheba and Uriah's murder, David wrote Psalm 51, a sincere prayer asking God for cleansing, forgiveness, and restoration. Confronted by the prophet Nathan, David repented, recognizing his actions as sinful and appealing to God's compassion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True repentance includes confession – David confessed his sin without making excuses and sought God's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Sin leads to spiritual misery – David's actions left him feeling guilty and disconnected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Restoration through God – David asked for a renewed heart and spirit, seeking joy and spiritual renewal from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u="sng"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Learn from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story illustrates the consequences of unconfessed sin and the darkness it creates in one's life. However, through Jesus' sacrifice, individuals are invited to seek forgiveness, receive a clean heart, and experience renewal, just as David did.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Unconfessed sin leads to spiritual darkness – Holding onto sin separates us from God and burdens the heart.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offers forgiveness and restoration – Through His death, the barrier between God and humanity is removed.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fresh start is available – Like David, anyone can receive a clean heart and renewed joy by turning to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3474872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51 is a lament psalm that reflects King David’s deep remorse for his sin involving Bathsheba and Uriah. The psalm demonstrates confession, restoration, and God's forgiveness. It is a profound example of how David sought repentance after being confronted by the prophet Nathan.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Confession and conviction – David’s sin with Bathsheba is exposed through Nathan’s parable, leading to his heartfelt repentance.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Seeking God’s forgiveness – Psalm 51 serves as a model for those seeking to confess their sins and be restored by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importance of humility – David acknowledged his wrongdoing, teaching the importance of confessing sin and seeking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2452814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Authorship of the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Psalms were composed by various authors over centuries, reflecting a broad range of human emotions. While many are attributed to King David, other contributors include worship leaders like Asaph and his descendants, the sons of Korah, Solomon, and even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Diverse Authorship – Though 73 psalms are attributed to David, other contributors include Asaph, the sons of Korah, Solomon, and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Varied Emotions – The Psalms cover the full spectrum of human emotion, making them a relatable hymnal for the church.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Historical Compilation – The Psalms were compiled and edited over centuries, incorporating contributions from many figures in Israel's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&gt;&lt;&gt;&lt;&gt;&lt;&gt;&lt;&gt;&lt;&gt;&lt;&gt;&lt;&gt;&lt;&gt;&lt;&gt;&lt;&gt;&lt;&gt;&lt;&gt;&lt;&gt;&lt;&gt;&lt;&gt;&lt;&gt;&lt;&gt;&lt;&gt;&lt;&gt;&lt;&gt;&lt;</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“Other” Psalm 51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It is generally believed that Psalm 32 had also been written by David in relation to the events of 2 Samuel 11—12. Apparently written after Psalm 51, it nonetheless gives us additional insight into the state of David’s mind and soul prior to his confrontation with Nathan.  The psalm opens with a blessing for those who are forgiven, and ends with a call to “sing, all you who are upright in heart” (v. 11). But the heart of David’s struggle—and redemption—is captured in verses 3-5: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When I kept silent, my bones wasted away through my groaning all day long. For day and night your hand was heavy on me; my strength was sapped as in the heat of summer. Then I acknowledged my sin to you and did not cover up my iniquity. I said, “I will confess my transgressions to the Lord.” And you forgave the guilt of my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32, believed to be written by David, reflects his inner turmoil following his sin with Bathsheba and the prophet Nathan's confrontation. It opens with blessings for the forgiven and concludes with encouragement to rejoice. Key verses (3-5) express David's physical and emotional suffering from unconfessed sin, emphasizing the relief and redemption that comes through acknowledging wrongdoing and seeking God's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32 illustrates David’s emotional struggle and redemption after his sin, highlighting the burden of unconfessed transgressions and the relief found in confession and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emphasizes the connection between inner turmoil and physical distress, showing how spiritual guilt can manifest as profound suffering in one’s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It encourages believers to acknowledge their sins to God, as confession leads to forgiveness and a restored sense of joy and strength in their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Redeems the Worst Mistakes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how God redeemed David's significant mistakes, particularly his sin with Bathsheba. Despite the consequences of David’s actions, God transformed the situation by blessing their union with the birth of Solomon, who became a great king. This lineage ultimately leads to Jesus, demonstrating God's ability to bring good from sin and to fulfill His divine plan through flawed individuals.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redeemed David’s mistakes by transforming his union with Bathsheba into a cornerstone for His kingdom, illustrating His power to bring good from sin-filled situations.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Solomon, born from David and Bathsheba, became a pivotal figure in Israel’s history, showcasing how God can use flawed circumstances to achieve His divine purposes.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lineage from David to Jesus emphasizes that God can take our worst mistakes and weave them into His greater plan for redemption and salvation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Penitential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other psalms ask God for forgiveness and are called penitential psalms, such as Psalms 6; 32; 38; 102; 130; and 143. David also asks for God’s forgiveness in Psalm 6:1-4: Lord, do not rebuke me in your anger or discipline me in your wrath. Have mercy on me, Lord, for I am faint; heal me, Lord, for my bones are in agony. My soul is in deep anguish. How long, Lord, how long? Turn, Lord, and deliver me; save me because of your unfailing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Penitential Psalms, including Psalms 6, 32, 38, 102, 130, and 143, express deep remorse and a plea for God’s forgiveness. In Psalm 6:1-4, David appeals to God’s mercy, seeking healing and deliverance from both physical and emotional suffering. The psalm highlights the urgency of repentance and reliance on God’s unfailing love during times of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Penitential Psalms articulate heartfelt pleas for God’s forgiveness, emphasizing the importance of repentance in restoring one’s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Psalm 6, David’s anguished cry reflects the connection between physical suffering and spiritual distress, showcasing the need for divine healing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These psalms underscore God’s unfailing love as the foundation for hope and deliverance, encouraging believers to seek His compassion in times of deep anguish.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333408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544280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3311138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1959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43742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6034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2367397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937546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816912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732972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1645554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92809286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459866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208048B-57AF-4F53-BC84-8E0A1033FBEC}"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4255876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91374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208048B-57AF-4F53-BC84-8E0A1033FBEC}" type="datetimeFigureOut">
              <a:rPr lang="en-US" smtClean="0"/>
              <a:t>9/30/2024</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12787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208048B-57AF-4F53-BC84-8E0A1033FBEC}" type="datetimeFigureOut">
              <a:rPr lang="en-US" smtClean="0"/>
              <a:t>9/30/2024</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431259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8048B-57AF-4F53-BC84-8E0A1033FBEC}" type="datetimeFigureOut">
              <a:rPr lang="en-US" smtClean="0"/>
              <a:t>9/30/2024</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273148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418425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08048B-57AF-4F53-BC84-8E0A1033FBEC}"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247337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208048B-57AF-4F53-BC84-8E0A1033FBEC}" type="datetimeFigureOut">
              <a:rPr lang="en-US" smtClean="0"/>
              <a:pPr/>
              <a:t>9/30/2024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2458101145"/>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 id="2147483920" r:id="rId13"/>
    <p:sldLayoutId id="2147483921" r:id="rId14"/>
    <p:sldLayoutId id="2147483922" r:id="rId15"/>
    <p:sldLayoutId id="2147483923" r:id="rId16"/>
    <p:sldLayoutId id="2147483924" r:id="rId17"/>
    <p:sldLayoutId id="2147483925" r:id="rId18"/>
    <p:sldLayoutId id="2147483926" r:id="rId19"/>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emf"/><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emf"/><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B8B04C4B-AC68-4DAC-B6E9-4BA106EEA2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3B8F510-7BD8-444A-82C8-5DA7E5E2A1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 y="0"/>
            <a:ext cx="6111243" cy="6858000"/>
          </a:xfrm>
          <a:prstGeom prst="rect">
            <a:avLst/>
          </a:prstGeom>
          <a:solidFill>
            <a:srgbClr val="772916">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C0CB209-A2BD-43B8-9AAE-D8EBDDA6DC19}"/>
              </a:ext>
            </a:extLst>
          </p:cNvPr>
          <p:cNvSpPr>
            <a:spLocks noGrp="1"/>
          </p:cNvSpPr>
          <p:nvPr>
            <p:ph type="ctrTitle"/>
          </p:nvPr>
        </p:nvSpPr>
        <p:spPr>
          <a:xfrm>
            <a:off x="540279" y="687499"/>
            <a:ext cx="5280460" cy="3102392"/>
          </a:xfrm>
        </p:spPr>
        <p:txBody>
          <a:bodyPr vert="horz" lIns="91440" tIns="45720" rIns="91440" bIns="45720" rtlCol="0" anchor="b">
            <a:normAutofit fontScale="90000"/>
          </a:bodyPr>
          <a:lstStyle/>
          <a:p>
            <a:pPr marL="0" marR="0">
              <a:spcAft>
                <a:spcPts val="0"/>
              </a:spcAft>
            </a:pPr>
            <a:r>
              <a:rPr lang="en-US" sz="6600" cap="small" dirty="0">
                <a:solidFill>
                  <a:srgbClr val="FEFFFF"/>
                </a:solidFill>
                <a:effectLst>
                  <a:outerShdw blurRad="38100" dist="38100" dir="2700000" algn="tl">
                    <a:srgbClr val="000000">
                      <a:alpha val="43137"/>
                    </a:srgbClr>
                  </a:outerShdw>
                </a:effectLst>
                <a:latin typeface="Gotham Medium" panose="02000604030000020004"/>
              </a:rPr>
              <a:t>Prayers of Repentance and confession</a:t>
            </a:r>
          </a:p>
        </p:txBody>
      </p:sp>
      <p:pic>
        <p:nvPicPr>
          <p:cNvPr id="5" name="Picture 4" descr="A hands folded in prayer with a cross in the background&#10;&#10;Description automatically generated">
            <a:extLst>
              <a:ext uri="{FF2B5EF4-FFF2-40B4-BE49-F238E27FC236}">
                <a16:creationId xmlns:a16="http://schemas.microsoft.com/office/drawing/2014/main" id="{4FE96209-10D9-5976-1854-3EDD32951FA8}"/>
              </a:ext>
            </a:extLst>
          </p:cNvPr>
          <p:cNvPicPr>
            <a:picLocks noChangeAspect="1"/>
          </p:cNvPicPr>
          <p:nvPr/>
        </p:nvPicPr>
        <p:blipFill>
          <a:blip r:embed="rId3">
            <a:extLst>
              <a:ext uri="{28A0092B-C50C-407E-A947-70E740481C1C}">
                <a14:useLocalDpi xmlns:a14="http://schemas.microsoft.com/office/drawing/2010/main" val="0"/>
              </a:ext>
            </a:extLst>
          </a:blip>
          <a:srcRect l="3499" r="7834"/>
          <a:stretch/>
        </p:blipFill>
        <p:spPr>
          <a:xfrm>
            <a:off x="6111242" y="10"/>
            <a:ext cx="6080758" cy="6857990"/>
          </a:xfrm>
          <a:prstGeom prst="rect">
            <a:avLst/>
          </a:prstGeom>
        </p:spPr>
      </p:pic>
      <p:sp>
        <p:nvSpPr>
          <p:cNvPr id="28" name="Freeform 27">
            <a:extLst>
              <a:ext uri="{FF2B5EF4-FFF2-40B4-BE49-F238E27FC236}">
                <a16:creationId xmlns:a16="http://schemas.microsoft.com/office/drawing/2014/main" id="{760B9607-D73D-493B-848E-23B9327179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5033007"/>
            <a:ext cx="6881206" cy="857047"/>
          </a:xfrm>
          <a:custGeom>
            <a:avLst/>
            <a:gdLst>
              <a:gd name="connsiteX0" fmla="*/ 0 w 6881206"/>
              <a:gd name="connsiteY0" fmla="*/ 0 h 857047"/>
              <a:gd name="connsiteX1" fmla="*/ 653445 w 6881206"/>
              <a:gd name="connsiteY1" fmla="*/ 0 h 857047"/>
              <a:gd name="connsiteX2" fmla="*/ 1156123 w 6881206"/>
              <a:gd name="connsiteY2" fmla="*/ 0 h 857047"/>
              <a:gd name="connsiteX3" fmla="*/ 1380221 w 6881206"/>
              <a:gd name="connsiteY3" fmla="*/ 0 h 857047"/>
              <a:gd name="connsiteX4" fmla="*/ 1444324 w 6881206"/>
              <a:gd name="connsiteY4" fmla="*/ 0 h 857047"/>
              <a:gd name="connsiteX5" fmla="*/ 1522072 w 6881206"/>
              <a:gd name="connsiteY5" fmla="*/ 0 h 857047"/>
              <a:gd name="connsiteX6" fmla="*/ 1596570 w 6881206"/>
              <a:gd name="connsiteY6" fmla="*/ 0 h 857047"/>
              <a:gd name="connsiteX7" fmla="*/ 1893047 w 6881206"/>
              <a:gd name="connsiteY7" fmla="*/ 0 h 857047"/>
              <a:gd name="connsiteX8" fmla="*/ 1978260 w 6881206"/>
              <a:gd name="connsiteY8" fmla="*/ 0 h 857047"/>
              <a:gd name="connsiteX9" fmla="*/ 2032793 w 6881206"/>
              <a:gd name="connsiteY9" fmla="*/ 0 h 857047"/>
              <a:gd name="connsiteX10" fmla="*/ 2095032 w 6881206"/>
              <a:gd name="connsiteY10" fmla="*/ 0 h 857047"/>
              <a:gd name="connsiteX11" fmla="*/ 2574748 w 6881206"/>
              <a:gd name="connsiteY11" fmla="*/ 0 h 857047"/>
              <a:gd name="connsiteX12" fmla="*/ 2712413 w 6881206"/>
              <a:gd name="connsiteY12" fmla="*/ 0 h 857047"/>
              <a:gd name="connsiteX13" fmla="*/ 2724164 w 6881206"/>
              <a:gd name="connsiteY13" fmla="*/ 0 h 857047"/>
              <a:gd name="connsiteX14" fmla="*/ 2806423 w 6881206"/>
              <a:gd name="connsiteY14" fmla="*/ 0 h 857047"/>
              <a:gd name="connsiteX15" fmla="*/ 2975563 w 6881206"/>
              <a:gd name="connsiteY15" fmla="*/ 0 h 857047"/>
              <a:gd name="connsiteX16" fmla="*/ 3029696 w 6881206"/>
              <a:gd name="connsiteY16" fmla="*/ 0 h 857047"/>
              <a:gd name="connsiteX17" fmla="*/ 3216247 w 6881206"/>
              <a:gd name="connsiteY17" fmla="*/ 0 h 857047"/>
              <a:gd name="connsiteX18" fmla="*/ 3464491 w 6881206"/>
              <a:gd name="connsiteY18" fmla="*/ 0 h 857047"/>
              <a:gd name="connsiteX19" fmla="*/ 3476820 w 6881206"/>
              <a:gd name="connsiteY19" fmla="*/ 0 h 857047"/>
              <a:gd name="connsiteX20" fmla="*/ 3508932 w 6881206"/>
              <a:gd name="connsiteY20" fmla="*/ 0 h 857047"/>
              <a:gd name="connsiteX21" fmla="*/ 3518154 w 6881206"/>
              <a:gd name="connsiteY21" fmla="*/ 0 h 857047"/>
              <a:gd name="connsiteX22" fmla="*/ 3563124 w 6881206"/>
              <a:gd name="connsiteY22" fmla="*/ 0 h 857047"/>
              <a:gd name="connsiteX23" fmla="*/ 3568615 w 6881206"/>
              <a:gd name="connsiteY23" fmla="*/ 0 h 857047"/>
              <a:gd name="connsiteX24" fmla="*/ 3582711 w 6881206"/>
              <a:gd name="connsiteY24" fmla="*/ 0 h 857047"/>
              <a:gd name="connsiteX25" fmla="*/ 3607047 w 6881206"/>
              <a:gd name="connsiteY25" fmla="*/ 0 h 857047"/>
              <a:gd name="connsiteX26" fmla="*/ 3711363 w 6881206"/>
              <a:gd name="connsiteY26" fmla="*/ 0 h 857047"/>
              <a:gd name="connsiteX27" fmla="*/ 3757936 w 6881206"/>
              <a:gd name="connsiteY27" fmla="*/ 0 h 857047"/>
              <a:gd name="connsiteX28" fmla="*/ 3914505 w 6881206"/>
              <a:gd name="connsiteY28" fmla="*/ 0 h 857047"/>
              <a:gd name="connsiteX29" fmla="*/ 4099165 w 6881206"/>
              <a:gd name="connsiteY29" fmla="*/ 0 h 857047"/>
              <a:gd name="connsiteX30" fmla="*/ 4176573 w 6881206"/>
              <a:gd name="connsiteY30" fmla="*/ 0 h 857047"/>
              <a:gd name="connsiteX31" fmla="*/ 4211043 w 6881206"/>
              <a:gd name="connsiteY31" fmla="*/ 0 h 857047"/>
              <a:gd name="connsiteX32" fmla="*/ 4249415 w 6881206"/>
              <a:gd name="connsiteY32" fmla="*/ 0 h 857047"/>
              <a:gd name="connsiteX33" fmla="*/ 4292911 w 6881206"/>
              <a:gd name="connsiteY33" fmla="*/ 0 h 857047"/>
              <a:gd name="connsiteX34" fmla="*/ 4715176 w 6881206"/>
              <a:gd name="connsiteY34" fmla="*/ 0 h 857047"/>
              <a:gd name="connsiteX35" fmla="*/ 4749035 w 6881206"/>
              <a:gd name="connsiteY35" fmla="*/ 0 h 857047"/>
              <a:gd name="connsiteX36" fmla="*/ 5107279 w 6881206"/>
              <a:gd name="connsiteY36" fmla="*/ 0 h 857047"/>
              <a:gd name="connsiteX37" fmla="*/ 5446306 w 6881206"/>
              <a:gd name="connsiteY37" fmla="*/ 0 h 857047"/>
              <a:gd name="connsiteX38" fmla="*/ 5654500 w 6881206"/>
              <a:gd name="connsiteY38" fmla="*/ 0 h 857047"/>
              <a:gd name="connsiteX39" fmla="*/ 5879355 w 6881206"/>
              <a:gd name="connsiteY39" fmla="*/ 0 h 857047"/>
              <a:gd name="connsiteX40" fmla="*/ 6374171 w 6881206"/>
              <a:gd name="connsiteY40" fmla="*/ 0 h 857047"/>
              <a:gd name="connsiteX41" fmla="*/ 6382691 w 6881206"/>
              <a:gd name="connsiteY41" fmla="*/ 0 h 857047"/>
              <a:gd name="connsiteX42" fmla="*/ 6406881 w 6881206"/>
              <a:gd name="connsiteY42" fmla="*/ 10516 h 857047"/>
              <a:gd name="connsiteX43" fmla="*/ 6411719 w 6881206"/>
              <a:gd name="connsiteY43" fmla="*/ 15774 h 857047"/>
              <a:gd name="connsiteX44" fmla="*/ 6412418 w 6881206"/>
              <a:gd name="connsiteY44" fmla="*/ 16534 h 857047"/>
              <a:gd name="connsiteX45" fmla="*/ 6413765 w 6881206"/>
              <a:gd name="connsiteY45" fmla="*/ 17998 h 857047"/>
              <a:gd name="connsiteX46" fmla="*/ 6418286 w 6881206"/>
              <a:gd name="connsiteY46" fmla="*/ 21854 h 857047"/>
              <a:gd name="connsiteX47" fmla="*/ 6867337 w 6881206"/>
              <a:gd name="connsiteY47" fmla="*/ 404863 h 857047"/>
              <a:gd name="connsiteX48" fmla="*/ 6867337 w 6881206"/>
              <a:gd name="connsiteY48" fmla="*/ 452185 h 857047"/>
              <a:gd name="connsiteX49" fmla="*/ 6491457 w 6881206"/>
              <a:gd name="connsiteY49" fmla="*/ 772784 h 857047"/>
              <a:gd name="connsiteX50" fmla="*/ 6413765 w 6881206"/>
              <a:gd name="connsiteY50" fmla="*/ 839050 h 857047"/>
              <a:gd name="connsiteX51" fmla="*/ 6411719 w 6881206"/>
              <a:gd name="connsiteY51" fmla="*/ 841273 h 857047"/>
              <a:gd name="connsiteX52" fmla="*/ 6406881 w 6881206"/>
              <a:gd name="connsiteY52" fmla="*/ 846531 h 857047"/>
              <a:gd name="connsiteX53" fmla="*/ 6382691 w 6881206"/>
              <a:gd name="connsiteY53" fmla="*/ 857047 h 857047"/>
              <a:gd name="connsiteX54" fmla="*/ 6374171 w 6881206"/>
              <a:gd name="connsiteY54" fmla="*/ 857047 h 857047"/>
              <a:gd name="connsiteX55" fmla="*/ 6368680 w 6881206"/>
              <a:gd name="connsiteY55" fmla="*/ 857047 h 857047"/>
              <a:gd name="connsiteX56" fmla="*/ 6348221 w 6881206"/>
              <a:gd name="connsiteY56" fmla="*/ 857047 h 857047"/>
              <a:gd name="connsiteX57" fmla="*/ 6330248 w 6881206"/>
              <a:gd name="connsiteY57" fmla="*/ 857047 h 857047"/>
              <a:gd name="connsiteX58" fmla="*/ 6266353 w 6881206"/>
              <a:gd name="connsiteY58" fmla="*/ 857047 h 857047"/>
              <a:gd name="connsiteX59" fmla="*/ 6225932 w 6881206"/>
              <a:gd name="connsiteY59" fmla="*/ 857047 h 857047"/>
              <a:gd name="connsiteX60" fmla="*/ 6106926 w 6881206"/>
              <a:gd name="connsiteY60" fmla="*/ 857047 h 857047"/>
              <a:gd name="connsiteX61" fmla="*/ 6022790 w 6881206"/>
              <a:gd name="connsiteY61" fmla="*/ 857047 h 857047"/>
              <a:gd name="connsiteX62" fmla="*/ 5844088 w 6881206"/>
              <a:gd name="connsiteY62" fmla="*/ 857047 h 857047"/>
              <a:gd name="connsiteX63" fmla="*/ 5687880 w 6881206"/>
              <a:gd name="connsiteY63" fmla="*/ 857047 h 857047"/>
              <a:gd name="connsiteX64" fmla="*/ 5451985 w 6881206"/>
              <a:gd name="connsiteY64" fmla="*/ 857047 h 857047"/>
              <a:gd name="connsiteX65" fmla="*/ 5188261 w 6881206"/>
              <a:gd name="connsiteY65" fmla="*/ 857047 h 857047"/>
              <a:gd name="connsiteX66" fmla="*/ 4904764 w 6881206"/>
              <a:gd name="connsiteY66" fmla="*/ 857047 h 857047"/>
              <a:gd name="connsiteX67" fmla="*/ 4490989 w 6881206"/>
              <a:gd name="connsiteY67" fmla="*/ 857047 h 857047"/>
              <a:gd name="connsiteX68" fmla="*/ 4176573 w 6881206"/>
              <a:gd name="connsiteY68" fmla="*/ 857047 h 857047"/>
              <a:gd name="connsiteX69" fmla="*/ 4099165 w 6881206"/>
              <a:gd name="connsiteY69" fmla="*/ 857047 h 857047"/>
              <a:gd name="connsiteX70" fmla="*/ 4089943 w 6881206"/>
              <a:gd name="connsiteY70" fmla="*/ 857047 h 857047"/>
              <a:gd name="connsiteX71" fmla="*/ 4057940 w 6881206"/>
              <a:gd name="connsiteY71" fmla="*/ 857047 h 857047"/>
              <a:gd name="connsiteX72" fmla="*/ 4025386 w 6881206"/>
              <a:gd name="connsiteY72" fmla="*/ 857047 h 857047"/>
              <a:gd name="connsiteX73" fmla="*/ 3850160 w 6881206"/>
              <a:gd name="connsiteY73" fmla="*/ 857047 h 857047"/>
              <a:gd name="connsiteX74" fmla="*/ 3563124 w 6881206"/>
              <a:gd name="connsiteY74" fmla="*/ 857047 h 857047"/>
              <a:gd name="connsiteX75" fmla="*/ 3550795 w 6881206"/>
              <a:gd name="connsiteY75" fmla="*/ 857047 h 857047"/>
              <a:gd name="connsiteX76" fmla="*/ 3508932 w 6881206"/>
              <a:gd name="connsiteY76" fmla="*/ 857047 h 857047"/>
              <a:gd name="connsiteX77" fmla="*/ 3483683 w 6881206"/>
              <a:gd name="connsiteY77" fmla="*/ 857047 h 857047"/>
              <a:gd name="connsiteX78" fmla="*/ 3464491 w 6881206"/>
              <a:gd name="connsiteY78" fmla="*/ 857047 h 857047"/>
              <a:gd name="connsiteX79" fmla="*/ 3452740 w 6881206"/>
              <a:gd name="connsiteY79" fmla="*/ 857047 h 857047"/>
              <a:gd name="connsiteX80" fmla="*/ 3423719 w 6881206"/>
              <a:gd name="connsiteY80" fmla="*/ 857047 h 857047"/>
              <a:gd name="connsiteX81" fmla="*/ 3370481 w 6881206"/>
              <a:gd name="connsiteY81" fmla="*/ 857047 h 857047"/>
              <a:gd name="connsiteX82" fmla="*/ 3306946 w 6881206"/>
              <a:gd name="connsiteY82" fmla="*/ 857047 h 857047"/>
              <a:gd name="connsiteX83" fmla="*/ 3147208 w 6881206"/>
              <a:gd name="connsiteY83" fmla="*/ 857047 h 857047"/>
              <a:gd name="connsiteX84" fmla="*/ 3114429 w 6881206"/>
              <a:gd name="connsiteY84" fmla="*/ 857047 h 857047"/>
              <a:gd name="connsiteX85" fmla="*/ 2960658 w 6881206"/>
              <a:gd name="connsiteY85" fmla="*/ 857047 h 857047"/>
              <a:gd name="connsiteX86" fmla="*/ 2827230 w 6881206"/>
              <a:gd name="connsiteY86" fmla="*/ 857047 h 857047"/>
              <a:gd name="connsiteX87" fmla="*/ 2712413 w 6881206"/>
              <a:gd name="connsiteY87" fmla="*/ 857047 h 857047"/>
              <a:gd name="connsiteX88" fmla="*/ 2680242 w 6881206"/>
              <a:gd name="connsiteY88" fmla="*/ 857047 h 857047"/>
              <a:gd name="connsiteX89" fmla="*/ 2603835 w 6881206"/>
              <a:gd name="connsiteY89" fmla="*/ 857047 h 857047"/>
              <a:gd name="connsiteX90" fmla="*/ 2455042 w 6881206"/>
              <a:gd name="connsiteY90" fmla="*/ 857047 h 857047"/>
              <a:gd name="connsiteX91" fmla="*/ 2426415 w 6881206"/>
              <a:gd name="connsiteY91" fmla="*/ 857047 h 857047"/>
              <a:gd name="connsiteX92" fmla="*/ 2209736 w 6881206"/>
              <a:gd name="connsiteY92" fmla="*/ 857047 h 857047"/>
              <a:gd name="connsiteX93" fmla="*/ 1893047 w 6881206"/>
              <a:gd name="connsiteY93" fmla="*/ 857047 h 857047"/>
              <a:gd name="connsiteX94" fmla="*/ 1885034 w 6881206"/>
              <a:gd name="connsiteY94" fmla="*/ 857047 h 857047"/>
              <a:gd name="connsiteX95" fmla="*/ 1843786 w 6881206"/>
              <a:gd name="connsiteY95" fmla="*/ 857047 h 857047"/>
              <a:gd name="connsiteX96" fmla="*/ 1828944 w 6881206"/>
              <a:gd name="connsiteY96" fmla="*/ 857047 h 857047"/>
              <a:gd name="connsiteX97" fmla="*/ 1380221 w 6881206"/>
              <a:gd name="connsiteY97" fmla="*/ 857047 h 857047"/>
              <a:gd name="connsiteX98" fmla="*/ 1333065 w 6881206"/>
              <a:gd name="connsiteY98" fmla="*/ 857047 h 857047"/>
              <a:gd name="connsiteX99" fmla="*/ 653445 w 6881206"/>
              <a:gd name="connsiteY99" fmla="*/ 857047 h 857047"/>
              <a:gd name="connsiteX100" fmla="*/ 0 w 6881206"/>
              <a:gd name="connsiteY100" fmla="*/ 857047 h 857047"/>
              <a:gd name="connsiteX101" fmla="*/ 0 w 6881206"/>
              <a:gd name="connsiteY101" fmla="*/ 0 h 8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881206" h="857047">
                <a:moveTo>
                  <a:pt x="0" y="0"/>
                </a:moveTo>
                <a:cubicBezTo>
                  <a:pt x="0" y="0"/>
                  <a:pt x="0" y="0"/>
                  <a:pt x="653445" y="0"/>
                </a:cubicBezTo>
                <a:cubicBezTo>
                  <a:pt x="653445" y="0"/>
                  <a:pt x="653445" y="0"/>
                  <a:pt x="1156123" y="0"/>
                </a:cubicBezTo>
                <a:lnTo>
                  <a:pt x="1380221" y="0"/>
                </a:lnTo>
                <a:cubicBezTo>
                  <a:pt x="1380221" y="0"/>
                  <a:pt x="1380221" y="0"/>
                  <a:pt x="1444324" y="0"/>
                </a:cubicBezTo>
                <a:lnTo>
                  <a:pt x="1522072" y="0"/>
                </a:lnTo>
                <a:lnTo>
                  <a:pt x="1596570" y="0"/>
                </a:lnTo>
                <a:cubicBezTo>
                  <a:pt x="1668686" y="0"/>
                  <a:pt x="1764840" y="0"/>
                  <a:pt x="1893047" y="0"/>
                </a:cubicBezTo>
                <a:cubicBezTo>
                  <a:pt x="1893047" y="0"/>
                  <a:pt x="1893047" y="0"/>
                  <a:pt x="1978260" y="0"/>
                </a:cubicBezTo>
                <a:lnTo>
                  <a:pt x="2032793" y="0"/>
                </a:lnTo>
                <a:lnTo>
                  <a:pt x="2095032" y="0"/>
                </a:lnTo>
                <a:cubicBezTo>
                  <a:pt x="2196025" y="0"/>
                  <a:pt x="2347515" y="0"/>
                  <a:pt x="2574748" y="0"/>
                </a:cubicBezTo>
                <a:lnTo>
                  <a:pt x="2712413" y="0"/>
                </a:lnTo>
                <a:lnTo>
                  <a:pt x="2724164" y="0"/>
                </a:lnTo>
                <a:lnTo>
                  <a:pt x="2806423" y="0"/>
                </a:lnTo>
                <a:lnTo>
                  <a:pt x="2975563" y="0"/>
                </a:lnTo>
                <a:lnTo>
                  <a:pt x="3029696" y="0"/>
                </a:lnTo>
                <a:lnTo>
                  <a:pt x="3216247" y="0"/>
                </a:lnTo>
                <a:lnTo>
                  <a:pt x="3464491" y="0"/>
                </a:lnTo>
                <a:lnTo>
                  <a:pt x="3476820" y="0"/>
                </a:lnTo>
                <a:lnTo>
                  <a:pt x="3508932" y="0"/>
                </a:lnTo>
                <a:cubicBezTo>
                  <a:pt x="3508932" y="0"/>
                  <a:pt x="3508932" y="0"/>
                  <a:pt x="3518154" y="0"/>
                </a:cubicBezTo>
                <a:lnTo>
                  <a:pt x="3563124" y="0"/>
                </a:lnTo>
                <a:lnTo>
                  <a:pt x="3568615" y="0"/>
                </a:lnTo>
                <a:lnTo>
                  <a:pt x="3582711" y="0"/>
                </a:lnTo>
                <a:lnTo>
                  <a:pt x="3607047" y="0"/>
                </a:lnTo>
                <a:lnTo>
                  <a:pt x="3711363" y="0"/>
                </a:lnTo>
                <a:lnTo>
                  <a:pt x="3757936" y="0"/>
                </a:lnTo>
                <a:lnTo>
                  <a:pt x="3914505" y="0"/>
                </a:lnTo>
                <a:lnTo>
                  <a:pt x="4099165" y="0"/>
                </a:lnTo>
                <a:cubicBezTo>
                  <a:pt x="4099165" y="0"/>
                  <a:pt x="4099165" y="0"/>
                  <a:pt x="4176573" y="0"/>
                </a:cubicBezTo>
                <a:cubicBezTo>
                  <a:pt x="4176573" y="0"/>
                  <a:pt x="4176573" y="0"/>
                  <a:pt x="4211043" y="0"/>
                </a:cubicBezTo>
                <a:lnTo>
                  <a:pt x="4249415" y="0"/>
                </a:lnTo>
                <a:lnTo>
                  <a:pt x="4292911" y="0"/>
                </a:lnTo>
                <a:cubicBezTo>
                  <a:pt x="4370470" y="0"/>
                  <a:pt x="4499735" y="0"/>
                  <a:pt x="4715176" y="0"/>
                </a:cubicBezTo>
                <a:lnTo>
                  <a:pt x="4749035" y="0"/>
                </a:lnTo>
                <a:lnTo>
                  <a:pt x="5107279" y="0"/>
                </a:lnTo>
                <a:lnTo>
                  <a:pt x="5446306" y="0"/>
                </a:lnTo>
                <a:lnTo>
                  <a:pt x="5654500" y="0"/>
                </a:lnTo>
                <a:lnTo>
                  <a:pt x="5879355" y="0"/>
                </a:lnTo>
                <a:lnTo>
                  <a:pt x="6374171" y="0"/>
                </a:lnTo>
                <a:lnTo>
                  <a:pt x="6382691" y="0"/>
                </a:lnTo>
                <a:cubicBezTo>
                  <a:pt x="6392367" y="0"/>
                  <a:pt x="6402043" y="5258"/>
                  <a:pt x="6406881" y="10516"/>
                </a:cubicBezTo>
                <a:cubicBezTo>
                  <a:pt x="6406881" y="10516"/>
                  <a:pt x="6411719" y="10516"/>
                  <a:pt x="6411719" y="15774"/>
                </a:cubicBezTo>
                <a:cubicBezTo>
                  <a:pt x="6411719" y="15774"/>
                  <a:pt x="6411719" y="15774"/>
                  <a:pt x="6412418" y="16534"/>
                </a:cubicBezTo>
                <a:lnTo>
                  <a:pt x="6413765" y="17998"/>
                </a:lnTo>
                <a:lnTo>
                  <a:pt x="6418286" y="21854"/>
                </a:lnTo>
                <a:cubicBezTo>
                  <a:pt x="6439669" y="40092"/>
                  <a:pt x="6525203" y="113046"/>
                  <a:pt x="6867337" y="404863"/>
                </a:cubicBezTo>
                <a:cubicBezTo>
                  <a:pt x="6885830" y="415379"/>
                  <a:pt x="6885830" y="436411"/>
                  <a:pt x="6867337" y="452185"/>
                </a:cubicBezTo>
                <a:cubicBezTo>
                  <a:pt x="6867337" y="452185"/>
                  <a:pt x="6867337" y="452185"/>
                  <a:pt x="6491457" y="772784"/>
                </a:cubicBezTo>
                <a:lnTo>
                  <a:pt x="6413765" y="839050"/>
                </a:lnTo>
                <a:lnTo>
                  <a:pt x="6411719" y="841273"/>
                </a:lnTo>
                <a:cubicBezTo>
                  <a:pt x="6411719" y="841273"/>
                  <a:pt x="6406881" y="841273"/>
                  <a:pt x="6406881" y="846531"/>
                </a:cubicBezTo>
                <a:cubicBezTo>
                  <a:pt x="6402043" y="851789"/>
                  <a:pt x="6392367" y="857047"/>
                  <a:pt x="6382691" y="857047"/>
                </a:cubicBezTo>
                <a:lnTo>
                  <a:pt x="6374171" y="857047"/>
                </a:lnTo>
                <a:lnTo>
                  <a:pt x="6368680" y="857047"/>
                </a:lnTo>
                <a:lnTo>
                  <a:pt x="6348221" y="857047"/>
                </a:lnTo>
                <a:lnTo>
                  <a:pt x="6330248" y="857047"/>
                </a:lnTo>
                <a:lnTo>
                  <a:pt x="6266353" y="857047"/>
                </a:lnTo>
                <a:lnTo>
                  <a:pt x="6225932" y="857047"/>
                </a:lnTo>
                <a:lnTo>
                  <a:pt x="6106926" y="857047"/>
                </a:lnTo>
                <a:lnTo>
                  <a:pt x="6022790" y="857047"/>
                </a:lnTo>
                <a:lnTo>
                  <a:pt x="5844088" y="857047"/>
                </a:lnTo>
                <a:lnTo>
                  <a:pt x="5687880" y="857047"/>
                </a:lnTo>
                <a:lnTo>
                  <a:pt x="5451985" y="857047"/>
                </a:lnTo>
                <a:lnTo>
                  <a:pt x="5188261" y="857047"/>
                </a:lnTo>
                <a:lnTo>
                  <a:pt x="4904764" y="857047"/>
                </a:lnTo>
                <a:lnTo>
                  <a:pt x="4490989" y="857047"/>
                </a:lnTo>
                <a:lnTo>
                  <a:pt x="4176573" y="857047"/>
                </a:lnTo>
                <a:cubicBezTo>
                  <a:pt x="4176573" y="857047"/>
                  <a:pt x="4176573" y="857047"/>
                  <a:pt x="4099165" y="857047"/>
                </a:cubicBezTo>
                <a:cubicBezTo>
                  <a:pt x="4099165" y="857047"/>
                  <a:pt x="4099165" y="857047"/>
                  <a:pt x="4089943" y="857047"/>
                </a:cubicBezTo>
                <a:lnTo>
                  <a:pt x="4057940" y="857047"/>
                </a:lnTo>
                <a:lnTo>
                  <a:pt x="4025386" y="857047"/>
                </a:lnTo>
                <a:cubicBezTo>
                  <a:pt x="3988496" y="857047"/>
                  <a:pt x="3933162" y="857047"/>
                  <a:pt x="3850160" y="857047"/>
                </a:cubicBezTo>
                <a:lnTo>
                  <a:pt x="3563124" y="857047"/>
                </a:lnTo>
                <a:lnTo>
                  <a:pt x="3550795" y="857047"/>
                </a:lnTo>
                <a:lnTo>
                  <a:pt x="3508932" y="857047"/>
                </a:lnTo>
                <a:cubicBezTo>
                  <a:pt x="3508932" y="857047"/>
                  <a:pt x="3508932" y="857047"/>
                  <a:pt x="3483683" y="857047"/>
                </a:cubicBezTo>
                <a:lnTo>
                  <a:pt x="3464491" y="857047"/>
                </a:lnTo>
                <a:lnTo>
                  <a:pt x="3452740" y="857047"/>
                </a:lnTo>
                <a:lnTo>
                  <a:pt x="3423719" y="857047"/>
                </a:lnTo>
                <a:lnTo>
                  <a:pt x="3370481" y="857047"/>
                </a:lnTo>
                <a:lnTo>
                  <a:pt x="3306946" y="857047"/>
                </a:lnTo>
                <a:lnTo>
                  <a:pt x="3147208" y="857047"/>
                </a:lnTo>
                <a:lnTo>
                  <a:pt x="3114429" y="857047"/>
                </a:lnTo>
                <a:lnTo>
                  <a:pt x="2960658" y="857047"/>
                </a:lnTo>
                <a:lnTo>
                  <a:pt x="2827230" y="857047"/>
                </a:lnTo>
                <a:lnTo>
                  <a:pt x="2712413" y="857047"/>
                </a:lnTo>
                <a:lnTo>
                  <a:pt x="2680242" y="857047"/>
                </a:lnTo>
                <a:lnTo>
                  <a:pt x="2603835" y="857047"/>
                </a:lnTo>
                <a:lnTo>
                  <a:pt x="2455042" y="857047"/>
                </a:lnTo>
                <a:lnTo>
                  <a:pt x="2426415" y="857047"/>
                </a:lnTo>
                <a:lnTo>
                  <a:pt x="2209736" y="857047"/>
                </a:lnTo>
                <a:lnTo>
                  <a:pt x="1893047" y="857047"/>
                </a:lnTo>
                <a:cubicBezTo>
                  <a:pt x="1893047" y="857047"/>
                  <a:pt x="1893047" y="857047"/>
                  <a:pt x="1885034" y="857047"/>
                </a:cubicBezTo>
                <a:lnTo>
                  <a:pt x="1843786" y="857047"/>
                </a:lnTo>
                <a:lnTo>
                  <a:pt x="1828944" y="857047"/>
                </a:lnTo>
                <a:cubicBezTo>
                  <a:pt x="1764840" y="857047"/>
                  <a:pt x="1636634" y="857047"/>
                  <a:pt x="1380221" y="857047"/>
                </a:cubicBezTo>
                <a:lnTo>
                  <a:pt x="1333065" y="857047"/>
                </a:lnTo>
                <a:cubicBezTo>
                  <a:pt x="1136016" y="857047"/>
                  <a:pt x="910816" y="857047"/>
                  <a:pt x="653445" y="857047"/>
                </a:cubicBezTo>
                <a:cubicBezTo>
                  <a:pt x="653445" y="857047"/>
                  <a:pt x="653445" y="857047"/>
                  <a:pt x="0" y="857047"/>
                </a:cubicBezTo>
                <a:cubicBezTo>
                  <a:pt x="0" y="857047"/>
                  <a:pt x="0" y="857047"/>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3" name="Subtitle 2">
            <a:extLst>
              <a:ext uri="{FF2B5EF4-FFF2-40B4-BE49-F238E27FC236}">
                <a16:creationId xmlns:a16="http://schemas.microsoft.com/office/drawing/2014/main" id="{D3B40867-1F57-479A-86F5-DF98EBC332C6}"/>
              </a:ext>
            </a:extLst>
          </p:cNvPr>
          <p:cNvSpPr>
            <a:spLocks noGrp="1"/>
          </p:cNvSpPr>
          <p:nvPr>
            <p:ph type="subTitle" idx="1"/>
          </p:nvPr>
        </p:nvSpPr>
        <p:spPr>
          <a:xfrm>
            <a:off x="131274" y="5189400"/>
            <a:ext cx="6306848" cy="544260"/>
          </a:xfrm>
        </p:spPr>
        <p:txBody>
          <a:bodyPr vert="horz" lIns="91440" tIns="45720" rIns="91440" bIns="45720" rtlCol="0" anchor="ctr">
            <a:noAutofit/>
          </a:bodyPr>
          <a:lstStyle/>
          <a:p>
            <a:pPr>
              <a:lnSpc>
                <a:spcPct val="90000"/>
              </a:lnSpc>
            </a:pPr>
            <a:r>
              <a:rPr lang="en-US" sz="2000" dirty="0">
                <a:solidFill>
                  <a:srgbClr val="FEFFFF"/>
                </a:solidFill>
                <a:effectLst>
                  <a:outerShdw blurRad="38100" dist="38100" dir="2700000" algn="tl">
                    <a:srgbClr val="000000">
                      <a:alpha val="43137"/>
                    </a:srgbClr>
                  </a:outerShdw>
                </a:effectLst>
                <a:latin typeface="Gotham Medium" panose="02000604030000020004"/>
              </a:rPr>
              <a:t>Create in me a clean heart, O God; and renew a right spirit within me.  —Psalm 51:10 KJV</a:t>
            </a:r>
          </a:p>
        </p:txBody>
      </p:sp>
      <p:sp>
        <p:nvSpPr>
          <p:cNvPr id="22" name="TextBox 21">
            <a:extLst>
              <a:ext uri="{FF2B5EF4-FFF2-40B4-BE49-F238E27FC236}">
                <a16:creationId xmlns:a16="http://schemas.microsoft.com/office/drawing/2014/main" id="{59DFDA47-C759-4048-8799-F2BE4E7CDC1B}"/>
              </a:ext>
            </a:extLst>
          </p:cNvPr>
          <p:cNvSpPr txBox="1"/>
          <p:nvPr/>
        </p:nvSpPr>
        <p:spPr>
          <a:xfrm>
            <a:off x="131273" y="6410491"/>
            <a:ext cx="6139542" cy="375552"/>
          </a:xfrm>
          <a:prstGeom prst="rect">
            <a:avLst/>
          </a:prstGeom>
          <a:noFill/>
        </p:spPr>
        <p:txBody>
          <a:bodyPr wrap="square">
            <a:spAutoFit/>
          </a:bodyPr>
          <a:lstStyle/>
          <a:p>
            <a:pPr marL="0" marR="0">
              <a:lnSpc>
                <a:spcPct val="107000"/>
              </a:lnSpc>
              <a:spcBef>
                <a:spcPts val="0"/>
              </a:spcBef>
              <a:spcAft>
                <a:spcPts val="600"/>
              </a:spcAft>
            </a:pPr>
            <a:r>
              <a:rPr lang="en-US" kern="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Week of October 6</a:t>
            </a:r>
            <a:endParaRPr lang="en-US"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8508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96702" y="320685"/>
            <a:ext cx="9672286" cy="655637"/>
          </a:xfrm>
        </p:spPr>
        <p:txBody>
          <a:bodyPr>
            <a:noAutofit/>
          </a:bodyPr>
          <a:lstStyle/>
          <a:p>
            <a:pPr marL="0" marR="0" algn="ctr">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 - Psalm 51:1–4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33072" y="1116155"/>
            <a:ext cx="6544745"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Have mercy upon me, O God, according to thy lovingkindness: according unto the multitude of thy tender mercies blot out my transgressions.</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Wash me thoroughly from mine iniquity, and cleanse me from my sin. </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For I acknowledge my transgressions: and my sin is ever before me.</a:t>
            </a:r>
          </a:p>
          <a:p>
            <a:pPr marL="274320" marR="0" indent="0">
              <a:lnSpc>
                <a:spcPct val="100000"/>
              </a:lnSpc>
              <a:spcBef>
                <a:spcPts val="0"/>
              </a:spcBef>
              <a:buClr>
                <a:srgbClr val="002060"/>
              </a:buClr>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Against thee, thee only, have I sinned, and done this evil in thy sight: that thou </a:t>
            </a:r>
            <a:r>
              <a:rPr lang="en-US" sz="2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mightest</a:t>
            </a: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be justified when thou </a:t>
            </a:r>
            <a:r>
              <a:rPr lang="en-US" sz="2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speakest</a:t>
            </a: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be clear when thou </a:t>
            </a:r>
            <a:r>
              <a:rPr lang="en-US" sz="2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judgest</a:t>
            </a: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213602" y="1116155"/>
            <a:ext cx="4978398"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360000">
              <a:lnSpc>
                <a:spcPct val="107000"/>
              </a:lnSpc>
              <a:spcBef>
                <a:spcPts val="600"/>
              </a:spcBef>
              <a:buClr>
                <a:schemeClr val="tx1"/>
              </a:buClr>
              <a:buFont typeface="Wingdings" panose="05000000000000000000" pitchFamily="2" charset="2"/>
              <a:buChar char="q"/>
            </a:pPr>
            <a:endPar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brokenness, David confesses to God without justifying himself.</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knows he cannot do anything on his own to restore himself.</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desperately needs God’s mercy and forgiveness.</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asks God to remove his sin, cleanse him, and restore him completely.</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 affected David personally and physically, and he grieves over it.</a:t>
            </a:r>
          </a:p>
          <a:p>
            <a:pPr marL="457200" lvl="2">
              <a:lnSpc>
                <a:spcPct val="107000"/>
              </a:lnSpc>
              <a:spcBef>
                <a:spcPts val="600"/>
              </a:spcBef>
              <a:buClr>
                <a:schemeClr val="tx1"/>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acknowledges that his sin was ultimately against God, who gave life— both to him and to Uriah.</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29527" y="1080232"/>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943583" y="137438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Prayers of Repentance and confession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729139" y="485688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911224" y="54767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C00000"/>
                </a:solidFill>
                <a:latin typeface="Arial Black" panose="020B0A04020102020204" pitchFamily="34" charset="0"/>
              </a:rPr>
              <a:pPr algn="r">
                <a:spcAft>
                  <a:spcPts val="600"/>
                </a:spcAft>
              </a:pPr>
              <a:t>10</a:t>
            </a:fld>
            <a:endParaRPr lang="en-US" b="1" cap="all" spc="100" dirty="0">
              <a:solidFill>
                <a:srgbClr val="C00000"/>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flipV="1">
            <a:off x="7204049" y="1116155"/>
            <a:ext cx="0" cy="566928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96702" y="320685"/>
            <a:ext cx="9672286" cy="655637"/>
          </a:xfrm>
        </p:spPr>
        <p:txBody>
          <a:bodyPr>
            <a:noAutofit/>
          </a:bodyPr>
          <a:lstStyle/>
          <a:p>
            <a:pPr marL="0" marR="0" algn="ctr">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 - Psalm 51:10–12, 15–17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33072" y="1116155"/>
            <a:ext cx="6240381"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Create in me a clean heart, O God; and renew a right spirit within me.</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Cast me not away from thy presence; and take not thy holy spirit from me.</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Restore unto me the joy of thy salvation; and uphold me with thy free spirit.</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15 O Lord, open thou my lips; and my mouth shall shew forth thy praise. </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16 For thou </a:t>
            </a:r>
            <a:r>
              <a:rPr lang="en-US" sz="24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desirest</a:t>
            </a: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not sacrifice; else would I give it: thou </a:t>
            </a:r>
            <a:r>
              <a:rPr lang="en-US" sz="24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delightest</a:t>
            </a: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not in burnt offering.</a:t>
            </a:r>
          </a:p>
          <a:p>
            <a:pPr marL="274320" marR="0" indent="0">
              <a:lnSpc>
                <a:spcPct val="100000"/>
              </a:lnSpc>
              <a:spcBef>
                <a:spcPts val="0"/>
              </a:spcBef>
              <a:buClr>
                <a:srgbClr val="002060"/>
              </a:buClr>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The sacrifices of God are a broken spirit: a broken and a contrite heart, O God, thou wilt not despise.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73454" y="1116155"/>
            <a:ext cx="5318546" cy="5669280"/>
          </a:xfrm>
          <a:prstGeom prst="rect">
            <a:avLst/>
          </a:prstGeom>
          <a:solidFill>
            <a:srgbClr val="C00000">
              <a:alpha val="20000"/>
            </a:srgbClr>
          </a:solidFill>
          <a:ln w="66675">
            <a:solidFill>
              <a:srgbClr val="C00000"/>
            </a:solidFill>
          </a:ln>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360000">
              <a:lnSpc>
                <a:spcPct val="107000"/>
              </a:lnSpc>
              <a:spcBef>
                <a:spcPts val="600"/>
              </a:spcBef>
              <a:buClr>
                <a:schemeClr val="tx1"/>
              </a:buClr>
              <a:buFont typeface="Wingdings" panose="05000000000000000000" pitchFamily="2" charset="2"/>
              <a:buChar char="q"/>
            </a:pPr>
            <a:endPar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Halfway through the Psalm, David asks God to restore his heart and standing before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had already repented and asked God for forgiveness.</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now asks God to give him a new heart and a new spirit.</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Restoration would enable David to again live in a way that pleased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importantly, a renewed heart and spirit would enable David to keep living with God.</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recognized all this could happen only through God’s mercy.</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knew there was nothing he could do, no sacrifice he could bring, to deserve God’s forgiveness.</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His only offering was his broken spirit and open heart.</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trusted in God’s faithful goodness, mercy, and restoration.</a:t>
            </a:r>
          </a:p>
          <a:p>
            <a:pPr marL="457200" lvl="1" indent="-360000">
              <a:lnSpc>
                <a:spcPct val="107000"/>
              </a:lnSpc>
              <a:spcBef>
                <a:spcPts val="600"/>
              </a:spcBef>
              <a:buClr>
                <a:schemeClr val="tx1"/>
              </a:buClr>
              <a:buFont typeface="Wingdings" panose="05000000000000000000" pitchFamily="2" charset="2"/>
              <a:buChar char="q"/>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David’s response to forgiveness and freedom from sin was to worship and praise God.</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29527" y="1080232"/>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943583" y="137438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Prayers of Repentance and confession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729139" y="485688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911224" y="54767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rgbClr val="C00000"/>
                </a:solidFill>
                <a:latin typeface="Arial Black" panose="020B0A04020102020204" pitchFamily="34" charset="0"/>
              </a:rPr>
              <a:pPr algn="r">
                <a:spcAft>
                  <a:spcPts val="600"/>
                </a:spcAft>
              </a:pPr>
              <a:t>11</a:t>
            </a:fld>
            <a:endParaRPr lang="en-US" b="1" cap="all" spc="100" dirty="0">
              <a:solidFill>
                <a:srgbClr val="C00000"/>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flipV="1">
            <a:off x="6874283" y="1090622"/>
            <a:ext cx="0" cy="566928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4505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68EF651-380A-7BF3-C426-45983ECCA716}"/>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Bible Application:</a:t>
            </a:r>
          </a:p>
        </p:txBody>
      </p:sp>
      <p:sp>
        <p:nvSpPr>
          <p:cNvPr id="2" name="Parallelogram 1">
            <a:extLst>
              <a:ext uri="{FF2B5EF4-FFF2-40B4-BE49-F238E27FC236}">
                <a16:creationId xmlns:a16="http://schemas.microsoft.com/office/drawing/2014/main" id="{B7271D91-8CDB-5E8B-30A3-3E43DB051F0A}"/>
              </a:ext>
            </a:extLst>
          </p:cNvPr>
          <p:cNvSpPr/>
          <p:nvPr/>
        </p:nvSpPr>
        <p:spPr>
          <a:xfrm>
            <a:off x="459766" y="1106906"/>
            <a:ext cx="11724029" cy="5424523"/>
          </a:xfrm>
          <a:prstGeom prst="parallelogram">
            <a:avLst>
              <a:gd name="adj" fmla="val 20829"/>
            </a:avLst>
          </a:prstGeom>
          <a:blipFill dpi="0" rotWithShape="1">
            <a:blip r:embed="rId3">
              <a:alphaModFix amt="20000"/>
              <a:extLst>
                <a:ext uri="{BEBA8EAE-BF5A-486C-A8C5-ECC9F3942E4B}">
                  <a14:imgProps xmlns:a14="http://schemas.microsoft.com/office/drawing/2010/main">
                    <a14:imgLayer r:embed="rId4">
                      <a14:imgEffect>
                        <a14:artisticMarker/>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D653B91-CA79-309E-20E9-1E82F3788D15}"/>
              </a:ext>
            </a:extLst>
          </p:cNvPr>
          <p:cNvSpPr/>
          <p:nvPr/>
        </p:nvSpPr>
        <p:spPr>
          <a:xfrm>
            <a:off x="1571624" y="840181"/>
            <a:ext cx="9972676" cy="518327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Clean Heart</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week’s Scripture is not only about David and his sin, or us and our temptations, choices, and actions. The real hero in this story is God. Hundreds of years before Jesus came to earth, the prophet Ezekiel recorded God’s encouragement for His people: “I will sprinkle clean water on you, and you will be clean; I will cleanse you from all your impurities and from all your idols. I will give you a new heart and put a new spirit in you; I will remove from you your heart of stone and give you a heart of flesh. And I will put my Spirit in you and move you to follow my decrees and be careful to keep my laws” (Ezek. 36:25–27). In Psalm 51, David described how he experienced each part of God’s interactive promise. He asked God to wash him and cleanse him from his sin (v. 2). In faith, David asked God for a clean heart and a renewed spirit (v. 10). He gave God his contrite and broken heart and spirit (v. 17) in exchange for restored joy in and praise for God’s salvation (vv. 12, 15). David knew his only hope of living a life that pleased God was to receive cleansing forgiveness and a new heart to follow God and walk in His ways. We can take the same steps David did to experience forgiveness and God’s mercy and faithfulness to sustain us in our willingness to walk in God’s presence. The book of Hebrews quotes God’s promise in Jeremiah 31:34, “Their sins and lawless acts I will remember no more,” then adds, “And where these have been forgiven, sacrifice for sin is no longer necessary” (Heb. 10:17−18).</a:t>
            </a:r>
          </a:p>
        </p:txBody>
      </p:sp>
      <p:sp>
        <p:nvSpPr>
          <p:cNvPr id="9" name="TextBox 8">
            <a:extLst>
              <a:ext uri="{FF2B5EF4-FFF2-40B4-BE49-F238E27FC236}">
                <a16:creationId xmlns:a16="http://schemas.microsoft.com/office/drawing/2014/main" id="{F50B0E01-39A1-6C4C-6CB7-107DC9AB70B3}"/>
              </a:ext>
            </a:extLst>
          </p:cNvPr>
          <p:cNvSpPr txBox="1"/>
          <p:nvPr/>
        </p:nvSpPr>
        <p:spPr>
          <a:xfrm>
            <a:off x="3952100" y="272854"/>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Identify how and why we repent and seek cleansing from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71479" y="124570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2412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233308" y="61863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cap="all" spc="100" smtClean="0">
                <a:solidFill>
                  <a:srgbClr val="C00000"/>
                </a:solidFill>
                <a:effectLst>
                  <a:outerShdw blurRad="38100" dist="38100" dir="2700000" algn="tl">
                    <a:srgbClr val="000000">
                      <a:alpha val="43137"/>
                    </a:srgbClr>
                  </a:outerShdw>
                </a:effectLst>
                <a:latin typeface="Arial Black" panose="020B0A04020102020204" pitchFamily="34" charset="0"/>
              </a:rPr>
              <a:pPr>
                <a:spcAft>
                  <a:spcPts val="600"/>
                </a:spcAft>
              </a:pPr>
              <a:t>12</a:t>
            </a:fld>
            <a:endParaRPr lang="en-US" sz="1400" cap="all" spc="100" dirty="0">
              <a:solidFill>
                <a:srgbClr val="C00000"/>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7389" y="684747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2412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2549" y="478599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3F7CC9E2-9AB3-4EED-8DFF-CB42B7135DFB}"/>
              </a:ext>
            </a:extLst>
          </p:cNvPr>
          <p:cNvSpPr/>
          <p:nvPr/>
        </p:nvSpPr>
        <p:spPr>
          <a:xfrm>
            <a:off x="459766" y="1106906"/>
            <a:ext cx="11724029" cy="5424523"/>
          </a:xfrm>
          <a:prstGeom prst="parallelogram">
            <a:avLst>
              <a:gd name="adj" fmla="val 20829"/>
            </a:avLst>
          </a:prstGeom>
          <a:blipFill dpi="0" rotWithShape="1">
            <a:blip r:embed="rId3">
              <a:alphaModFix amt="35000"/>
              <a:extLst>
                <a:ext uri="{BEBA8EAE-BF5A-486C-A8C5-ECC9F3942E4B}">
                  <a14:imgProps xmlns:a14="http://schemas.microsoft.com/office/drawing/2010/main">
                    <a14:imgLayer r:embed="rId4">
                      <a14:imgEffect>
                        <a14:artisticLineDrawing/>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68EF651-380A-7BF3-C426-45983ECCA716}"/>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Bible Application:</a:t>
            </a:r>
          </a:p>
        </p:txBody>
      </p:sp>
      <p:sp>
        <p:nvSpPr>
          <p:cNvPr id="25" name="Rectangle 24">
            <a:extLst>
              <a:ext uri="{FF2B5EF4-FFF2-40B4-BE49-F238E27FC236}">
                <a16:creationId xmlns:a16="http://schemas.microsoft.com/office/drawing/2014/main" id="{CD653B91-CA79-309E-20E9-1E82F3788D15}"/>
              </a:ext>
            </a:extLst>
          </p:cNvPr>
          <p:cNvSpPr/>
          <p:nvPr/>
        </p:nvSpPr>
        <p:spPr>
          <a:xfrm>
            <a:off x="1571624" y="840181"/>
            <a:ext cx="9972676" cy="4590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Clean Heart</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are some “ordinary” sins that could be just as dangerous?  </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How does our sin affect us?  </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Why is it important to consider the consequences of our choices and actions?  </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What does God require of us to receive forgiveness and cleansing that heals our heart and spirit?  </a:t>
            </a:r>
          </a:p>
          <a:p>
            <a:pPr lvl="1">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F50B0E01-39A1-6C4C-6CB7-107DC9AB70B3}"/>
              </a:ext>
            </a:extLst>
          </p:cNvPr>
          <p:cNvSpPr txBox="1"/>
          <p:nvPr/>
        </p:nvSpPr>
        <p:spPr>
          <a:xfrm>
            <a:off x="3952100" y="272854"/>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Identify how and why we repent and seek cleansing from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71479" y="1245705"/>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24128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233308" y="61863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1600" cap="all" spc="100" smtClean="0">
                <a:solidFill>
                  <a:srgbClr val="C00000"/>
                </a:solidFill>
                <a:effectLst>
                  <a:outerShdw blurRad="38100" dist="38100" dir="2700000" algn="tl">
                    <a:srgbClr val="000000">
                      <a:alpha val="43137"/>
                    </a:srgbClr>
                  </a:outerShdw>
                </a:effectLst>
                <a:latin typeface="Arial Black" panose="020B0A04020102020204" pitchFamily="34" charset="0"/>
              </a:rPr>
              <a:pPr>
                <a:spcAft>
                  <a:spcPts val="600"/>
                </a:spcAft>
              </a:pPr>
              <a:t>13</a:t>
            </a:fld>
            <a:endParaRPr lang="en-US" sz="1400" cap="all" spc="100" dirty="0">
              <a:solidFill>
                <a:srgbClr val="C00000"/>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7389" y="684747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2412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2549" y="478599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2688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8430649" y="3619478"/>
            <a:ext cx="5577840" cy="0"/>
          </a:xfrm>
          <a:prstGeom prst="line">
            <a:avLst/>
          </a:prstGeom>
          <a:ln w="127000">
            <a:solidFill>
              <a:srgbClr val="C0000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7" y="772145"/>
            <a:ext cx="10182021" cy="358252"/>
            <a:chOff x="0" y="55339"/>
            <a:chExt cx="9026157" cy="343792"/>
          </a:xfrm>
          <a:solidFill>
            <a:srgbClr val="C00000">
              <a:alpha val="70000"/>
            </a:srgb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C0000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solidFill>
                  <a:schemeClr val="tx1"/>
                </a:solidFill>
              </a:endParaRPr>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C0000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1262749" y="1617886"/>
            <a:ext cx="8986150" cy="4490588"/>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Regardless of the sins we may commit, David’s words in Psalm 51 provide us with a model of acknowledgment, confession, repentance, and praise. We first acknowledge our sins and take ownership of our actions. Second, we confess our wrongdoing and repent. Repentance is a crucial and necessary aspect of the Christian life (Luke 5:32), and it pleases God (see Ezekiel 18:23; Romans 2:4; etc.). Through our confession, we are “healed” from the power of sin (James 5:16) and receive forgiveness from God: “If we confess our sins, he is faithful and just to forgive us our sins, and to cleanse us from all unrighteousness” (1 John 1:9).</a:t>
            </a: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Finally, because of our confidence in God’s promises, we praise Him for His mercy toward us, demonstrated through forgiveness. When wayward Christians follow this model, they can experience the joy of living in relationship with God—a joy to be shared with others.</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Power of Confession</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1286244" y="597711"/>
            <a:ext cx="537455" cy="532686"/>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2" name="Parallelogram 1">
            <a:extLst>
              <a:ext uri="{FF2B5EF4-FFF2-40B4-BE49-F238E27FC236}">
                <a16:creationId xmlns:a16="http://schemas.microsoft.com/office/drawing/2014/main" id="{AE544A37-46B2-65A9-8B58-7D0A42C2DDE1}"/>
              </a:ext>
            </a:extLst>
          </p:cNvPr>
          <p:cNvSpPr/>
          <p:nvPr/>
        </p:nvSpPr>
        <p:spPr>
          <a:xfrm>
            <a:off x="473934" y="1150918"/>
            <a:ext cx="10630269" cy="5424523"/>
          </a:xfrm>
          <a:prstGeom prst="parallelogram">
            <a:avLst>
              <a:gd name="adj" fmla="val 1902"/>
            </a:avLst>
          </a:prstGeom>
          <a:blipFill dpi="0" rotWithShape="1">
            <a:blip r:embed="rId3">
              <a:alphaModFix amt="50000"/>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308675B-BD1A-EF5D-9920-6177A86A3448}"/>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Life Response:</a:t>
            </a:r>
          </a:p>
        </p:txBody>
      </p:sp>
      <p:sp>
        <p:nvSpPr>
          <p:cNvPr id="5" name="Parallelogram 4">
            <a:extLst>
              <a:ext uri="{FF2B5EF4-FFF2-40B4-BE49-F238E27FC236}">
                <a16:creationId xmlns:a16="http://schemas.microsoft.com/office/drawing/2014/main" id="{DDC85BEE-8A66-2A68-CBCF-A3E662E7AB9F}"/>
              </a:ext>
            </a:extLst>
          </p:cNvPr>
          <p:cNvSpPr/>
          <p:nvPr/>
        </p:nvSpPr>
        <p:spPr>
          <a:xfrm>
            <a:off x="459766" y="1106906"/>
            <a:ext cx="11724029" cy="5424523"/>
          </a:xfrm>
          <a:prstGeom prst="parallelogram">
            <a:avLst>
              <a:gd name="adj" fmla="val 11957"/>
            </a:avLst>
          </a:prstGeom>
          <a:blipFill dpi="0" rotWithShape="1">
            <a:blip r:embed="rId3">
              <a:alphaModFix amt="50000"/>
              <a:extLst>
                <a:ext uri="{BEBA8EAE-BF5A-486C-A8C5-ECC9F3942E4B}">
                  <a14:imgProps xmlns:a14="http://schemas.microsoft.com/office/drawing/2010/main">
                    <a14:imgLayer r:embed="rId4">
                      <a14:imgEffect>
                        <a14:artisticFilmGrain/>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071242" y="3198062"/>
            <a:ext cx="10199365" cy="2511713"/>
          </a:xfrm>
          <a:prstGeom prst="rect">
            <a:avLst/>
          </a:prstGeom>
          <a:no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Ask God for a Clean Heart</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David’s powerful prayer guides us through acknowledging and facing our sin and need for God’s mercy and forgiveness. His words help us assume a posture of dependence, hope, and praise for God’s faithfulness and lovingkindness as we bring our own sacrifice of a broken spirit and contrite heart.</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44967" y="1148225"/>
            <a:ext cx="10199364" cy="1938992"/>
          </a:xfrm>
          <a:prstGeom prst="rect">
            <a:avLst/>
          </a:prstGeom>
          <a:noFill/>
        </p:spPr>
        <p:txBody>
          <a:bodyPr wrap="square">
            <a:spAutoFit/>
          </a:bodyPr>
          <a:lstStyle/>
          <a:p>
            <a:pPr marL="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As God’s people, we sing songs of prayer as well as worship. This week we studied David’s prayer of confession and repentance. David was a man after God’s own heart, but that did not prevent him from sinning in a big way. We may not do what David did, but we can certainly be tempted to satisfy our needs and desires that are not God-honoring.</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C00000">
              <a:alpha val="70000"/>
            </a:srgbClr>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86634" y="901936"/>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70259" y="57844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15</a:t>
            </a:fld>
            <a:endParaRPr lang="en-US" b="1" cap="all" spc="100" dirty="0">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436345" y="298519"/>
            <a:ext cx="7327183" cy="369332"/>
          </a:xfrm>
          <a:prstGeom prst="rect">
            <a:avLst/>
          </a:prstGeom>
          <a:noFill/>
        </p:spPr>
        <p:txBody>
          <a:bodyPr wrap="square">
            <a:spAutoFit/>
          </a:bodyPr>
          <a:lstStyle/>
          <a:p>
            <a:r>
              <a:rPr lang="en-US" sz="1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Commit to turning away from sin and toward God in repentance.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422900" y="538549"/>
            <a:ext cx="6286500" cy="3437382"/>
          </a:xfrm>
          <a:prstGeom prst="rect">
            <a:avLst/>
          </a:prstGeom>
          <a:ln w="190500">
            <a:noFill/>
          </a:ln>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rgbClr val="002060"/>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2" name="Parallelogram 1">
            <a:extLst>
              <a:ext uri="{FF2B5EF4-FFF2-40B4-BE49-F238E27FC236}">
                <a16:creationId xmlns:a16="http://schemas.microsoft.com/office/drawing/2014/main" id="{43CFF48B-BC2A-BC65-7CC0-E394F8B7BFDF}"/>
              </a:ext>
            </a:extLst>
          </p:cNvPr>
          <p:cNvSpPr/>
          <p:nvPr/>
        </p:nvSpPr>
        <p:spPr>
          <a:xfrm flipH="1">
            <a:off x="187268" y="1263669"/>
            <a:ext cx="7492774" cy="5424523"/>
          </a:xfrm>
          <a:prstGeom prst="parallelogram">
            <a:avLst>
              <a:gd name="adj" fmla="val 56021"/>
            </a:avLst>
          </a:prstGeom>
          <a:blipFill dpi="0" rotWithShape="1">
            <a:blip r:embed="rId6"/>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621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D38F5-CA67-6F05-1E0D-10001C1D8CC5}"/>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16410" y="1368394"/>
            <a:ext cx="10871208" cy="5132815"/>
          </a:xfrm>
          <a:prstGeom prst="rect">
            <a:avLst/>
          </a:prstGeom>
          <a:blipFill>
            <a:blip r:embed="rId3">
              <a:alphaModFix amt="50000"/>
            </a:blip>
            <a:stretch>
              <a:fillRect/>
            </a:stretch>
          </a:blipFill>
          <a:ln w="53975">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David’s state of mind as he wrote Psalm 51?</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What did David ask of God in verse 2? Why?</a:t>
            </a: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Against whom did David sin? How did this affect his plea before God?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226303" y="363367"/>
            <a:ext cx="4471426" cy="54482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6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a:t>
            </a:r>
          </a:p>
        </p:txBody>
      </p:sp>
      <p:sp>
        <p:nvSpPr>
          <p:cNvPr id="21" name="Rectangle 20">
            <a:extLst>
              <a:ext uri="{FF2B5EF4-FFF2-40B4-BE49-F238E27FC236}">
                <a16:creationId xmlns:a16="http://schemas.microsoft.com/office/drawing/2014/main" id="{D5CA7739-1376-4613-8ADE-73CDD8360891}"/>
              </a:ext>
            </a:extLst>
          </p:cNvPr>
          <p:cNvSpPr/>
          <p:nvPr/>
        </p:nvSpPr>
        <p:spPr>
          <a:xfrm>
            <a:off x="1194891" y="1792951"/>
            <a:ext cx="10238499" cy="1134478"/>
          </a:xfrm>
          <a:prstGeom prst="rect">
            <a:avLst/>
          </a:prstGeom>
          <a:gradFill>
            <a:gsLst>
              <a:gs pos="72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is a broken man. He makes no attempt to justify himself, but rather confesses his sin to God and acknowledges his need for God’s mercy and forgiveness. David asks to be restored because of the nature of God’s character, “according to your unfailing love; according to your great compassion,” not because of anything he can do. David realizes that only God can “blot out [David’s] transgressions” (v. 1) and forgive him.</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61150" y="126518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7458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47833"/>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637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14AC41A1-33C5-4C7C-B422-50039177CC54}"/>
              </a:ext>
            </a:extLst>
          </p:cNvPr>
          <p:cNvSpPr/>
          <p:nvPr/>
        </p:nvSpPr>
        <p:spPr>
          <a:xfrm>
            <a:off x="1194891" y="3438646"/>
            <a:ext cx="10238499" cy="871008"/>
          </a:xfrm>
          <a:prstGeom prst="rect">
            <a:avLst/>
          </a:prstGeom>
          <a:gradFill>
            <a:gsLst>
              <a:gs pos="85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asks God directly, “Wash away all my iniquity and cleanse me from my sin.” He then grieves over his sin and its effects upon him personally: “I know my transgressions, and my sin is always before me.” Because he recognizes his great offense before God, David’s sin and guilt are an unbearable weight.</a:t>
            </a:r>
          </a:p>
        </p:txBody>
      </p:sp>
      <p:sp>
        <p:nvSpPr>
          <p:cNvPr id="19" name="Rectangle 18">
            <a:extLst>
              <a:ext uri="{FF2B5EF4-FFF2-40B4-BE49-F238E27FC236}">
                <a16:creationId xmlns:a16="http://schemas.microsoft.com/office/drawing/2014/main" id="{26268746-9463-44E9-9A5C-F204ABF41A2F}"/>
              </a:ext>
            </a:extLst>
          </p:cNvPr>
          <p:cNvSpPr/>
          <p:nvPr/>
        </p:nvSpPr>
        <p:spPr>
          <a:xfrm>
            <a:off x="1294409" y="4879642"/>
            <a:ext cx="10238499" cy="1134478"/>
          </a:xfrm>
          <a:prstGeom prst="rect">
            <a:avLst/>
          </a:prstGeom>
          <a:gradFill>
            <a:gsLst>
              <a:gs pos="66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“Against you, you only, have I sinned and done what is evil in your sight” (v. 4). Obviously, David had sinned against Uriah by arranging his death. But ultimately, David’s offense was against the God who had given them both life. God had seen it all, and He called David to account. Therefore, David had no defense; he would accept God’s judgment on him.</a:t>
            </a:r>
          </a:p>
        </p:txBody>
      </p:sp>
      <p:sp>
        <p:nvSpPr>
          <p:cNvPr id="4" name="Title 2">
            <a:extLst>
              <a:ext uri="{FF2B5EF4-FFF2-40B4-BE49-F238E27FC236}">
                <a16:creationId xmlns:a16="http://schemas.microsoft.com/office/drawing/2014/main" id="{D54DAAEF-AD07-4993-EC07-570D92F22ADA}"/>
              </a:ext>
            </a:extLst>
          </p:cNvPr>
          <p:cNvSpPr txBox="1">
            <a:spLocks/>
          </p:cNvSpPr>
          <p:nvPr/>
        </p:nvSpPr>
        <p:spPr>
          <a:xfrm>
            <a:off x="814818" y="184050"/>
            <a:ext cx="5044089" cy="85007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QUESTION &amp; ANSWER</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D38F5-CA67-6F05-1E0D-10001C1D8CC5}"/>
              </a:ext>
            </a:extLst>
          </p:cNvPr>
          <p:cNvSpPr txBox="1">
            <a:spLocks/>
          </p:cNvSpPr>
          <p:nvPr/>
        </p:nvSpPr>
        <p:spPr>
          <a:xfrm>
            <a:off x="292296" y="93446"/>
            <a:ext cx="11899704" cy="1461780"/>
          </a:xfrm>
          <a:prstGeom prst="rect">
            <a:avLst/>
          </a:prstGeo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7000"/>
              </a:lnSpc>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16410" y="1368394"/>
            <a:ext cx="10871208" cy="5264518"/>
          </a:xfrm>
          <a:prstGeom prst="rect">
            <a:avLst/>
          </a:prstGeom>
          <a:blipFill>
            <a:blip r:embed="rId3">
              <a:alphaModFix amt="50000"/>
            </a:blip>
            <a:stretch>
              <a:fillRect/>
            </a:stretch>
          </a:blipFill>
          <a:ln w="53975">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did the focus of David’s prayer shift in verse 10?</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What did David hope God would give him? How did David say he would respond?</a:t>
            </a:r>
          </a:p>
          <a:p>
            <a:pPr>
              <a:lnSpc>
                <a:spcPct val="107000"/>
              </a:lnSpc>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sacrifice did David believe God would accept?</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381999" y="363367"/>
            <a:ext cx="3315729" cy="54482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a:t>
            </a:r>
          </a:p>
        </p:txBody>
      </p:sp>
      <p:sp>
        <p:nvSpPr>
          <p:cNvPr id="21" name="Rectangle 20">
            <a:extLst>
              <a:ext uri="{FF2B5EF4-FFF2-40B4-BE49-F238E27FC236}">
                <a16:creationId xmlns:a16="http://schemas.microsoft.com/office/drawing/2014/main" id="{D5CA7739-1376-4613-8ADE-73CDD8360891}"/>
              </a:ext>
            </a:extLst>
          </p:cNvPr>
          <p:cNvSpPr/>
          <p:nvPr/>
        </p:nvSpPr>
        <p:spPr>
          <a:xfrm>
            <a:off x="1194891" y="1792951"/>
            <a:ext cx="10238499" cy="871008"/>
          </a:xfrm>
          <a:prstGeom prst="rect">
            <a:avLst/>
          </a:prstGeom>
          <a:gradFill>
            <a:gsLst>
              <a:gs pos="72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Instead of repentance and pleading for forgiveness, David now focuses on restoration, of both his heart and his standing. He acknowledges that only God could “renew” him, and pleads, “Create in me a pure heart, O God, and renew a steadfast spirit within me” (v. 10). Only then will he be able to live in a steadfast way that pleases God.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814818" y="184050"/>
            <a:ext cx="5044089" cy="850074"/>
          </a:xfrm>
          <a:prstGeom prst="rect">
            <a:avLst/>
          </a:prstGeom>
          <a:no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87000"/>
              </a:lnSpc>
            </a:pPr>
            <a:r>
              <a:rPr lang="en-US" sz="4000" b="1" cap="small" dirty="0">
                <a:solidFill>
                  <a:schemeClr val="accent2">
                    <a:lumMod val="75000"/>
                  </a:schemeClr>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QUESTION &amp; ANSWER</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61150" y="126518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Prayers of Repentance and confession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7458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47833"/>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6378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14AC41A1-33C5-4C7C-B422-50039177CC54}"/>
              </a:ext>
            </a:extLst>
          </p:cNvPr>
          <p:cNvSpPr/>
          <p:nvPr/>
        </p:nvSpPr>
        <p:spPr>
          <a:xfrm>
            <a:off x="1194891" y="3248146"/>
            <a:ext cx="10238499" cy="1134478"/>
          </a:xfrm>
          <a:prstGeom prst="rect">
            <a:avLst/>
          </a:prstGeom>
          <a:gradFill>
            <a:gsLst>
              <a:gs pos="85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prays, “Restore to me the joy of your salvation and grant me a willing spirit, to sustain me” (v. 12). He asks that God will use him to “teach transgressors your ways, so that sinners will turn back to you” (v. 13). He hopes that God will “open my lips . . ., and my mouth will declare your praise” (v. 15). Freedom from sin will give David the freedom to sing God’s praises.</a:t>
            </a:r>
          </a:p>
        </p:txBody>
      </p:sp>
      <p:sp>
        <p:nvSpPr>
          <p:cNvPr id="19" name="Rectangle 18">
            <a:extLst>
              <a:ext uri="{FF2B5EF4-FFF2-40B4-BE49-F238E27FC236}">
                <a16:creationId xmlns:a16="http://schemas.microsoft.com/office/drawing/2014/main" id="{26268746-9463-44E9-9A5C-F204ABF41A2F}"/>
              </a:ext>
            </a:extLst>
          </p:cNvPr>
          <p:cNvSpPr/>
          <p:nvPr/>
        </p:nvSpPr>
        <p:spPr>
          <a:xfrm>
            <a:off x="1294409" y="4879642"/>
            <a:ext cx="10238499" cy="871008"/>
          </a:xfrm>
          <a:prstGeom prst="rect">
            <a:avLst/>
          </a:prstGeom>
          <a:gradFill>
            <a:gsLst>
              <a:gs pos="66000">
                <a:schemeClr val="bg2">
                  <a:tint val="90000"/>
                  <a:lumMod val="120000"/>
                  <a:alpha val="50000"/>
                </a:schemeClr>
              </a:gs>
              <a:gs pos="100000">
                <a:schemeClr val="bg2">
                  <a:shade val="98000"/>
                  <a:satMod val="120000"/>
                  <a:lumMod val="98000"/>
                </a:schemeClr>
              </a:gs>
            </a:gsLst>
            <a:lin ang="5400000" scaled="0"/>
          </a:gra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Once more, David acknowledges, “You do not delight in sacrifice, or I would bring it; you do not take pleasure in burnt offerings” (v. 16). There is but one thing that he can offer to God: “My sacrifice, O God, is a broken spirit; a broken and contrite heart, you, God, will not despise” (v. 17). A broken heart is an open heart, a sacrifice God can use.</a:t>
            </a:r>
          </a:p>
        </p:txBody>
      </p:sp>
    </p:spTree>
    <p:extLst>
      <p:ext uri="{BB962C8B-B14F-4D97-AF65-F5344CB8AC3E}">
        <p14:creationId xmlns:p14="http://schemas.microsoft.com/office/powerpoint/2010/main" val="3343514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293895" y="97051"/>
            <a:ext cx="6710996" cy="3437382"/>
          </a:xfrm>
          <a:prstGeom prst="rect">
            <a:avLst/>
          </a:prstGeom>
          <a:ln w="190500">
            <a:noFill/>
          </a:ln>
        </p:spPr>
        <p:txBody>
          <a:bodyPr vert="horz" lIns="91440" tIns="45720" rIns="91440" bIns="45720" rtlCol="0" anchor="ct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rgbClr val="002060"/>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2" name="Parallelogram 1">
            <a:extLst>
              <a:ext uri="{FF2B5EF4-FFF2-40B4-BE49-F238E27FC236}">
                <a16:creationId xmlns:a16="http://schemas.microsoft.com/office/drawing/2014/main" id="{43CFF48B-BC2A-BC65-7CC0-E394F8B7BFDF}"/>
              </a:ext>
            </a:extLst>
          </p:cNvPr>
          <p:cNvSpPr/>
          <p:nvPr/>
        </p:nvSpPr>
        <p:spPr>
          <a:xfrm flipH="1">
            <a:off x="187268" y="1263669"/>
            <a:ext cx="7492774" cy="5424523"/>
          </a:xfrm>
          <a:prstGeom prst="parallelogram">
            <a:avLst>
              <a:gd name="adj" fmla="val 56021"/>
            </a:avLst>
          </a:prstGeom>
          <a:blipFill dpi="0" rotWithShape="1">
            <a:blip r:embed="rId6"/>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8252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187754" y="180018"/>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175739" y="842838"/>
            <a:ext cx="5521676" cy="5835144"/>
          </a:xfrm>
          <a:solidFill>
            <a:schemeClr val="bg1">
              <a:alpha val="53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fontScale="92500" lnSpcReduction="20000"/>
          </a:bodyPr>
          <a:lstStyle/>
          <a:p>
            <a:pPr lvl="1"/>
            <a:r>
              <a:rPr lang="en-US" sz="3000" b="1" dirty="0">
                <a:solidFill>
                  <a:schemeClr val="tx1"/>
                </a:solidFill>
                <a:effectLst>
                  <a:outerShdw blurRad="38100" dist="38100" dir="2700000" algn="tl">
                    <a:srgbClr val="000000">
                      <a:alpha val="43137"/>
                    </a:srgbClr>
                  </a:outerShdw>
                </a:effectLst>
                <a:latin typeface="Gotham Medium" panose="02000604030000020004"/>
              </a:rPr>
              <a:t>Merciful God, Your love and mercy are great. As Your people, we want to be in a right relationship with You. We confess that we have not loved You or others as we ought. We repent of our sinful actions and humbly ask for Your forgiveness. We praise You because You have promised to cleanse us from our sins and give us a life of joy in a right relationship with You. In the name of Jesus, we pray. Amen.</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228600" lvl="2" indent="0">
              <a:buNone/>
            </a:pPr>
            <a:r>
              <a:rPr lang="en-US" sz="26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457200" lvl="3"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Acknowledge. Confess. Repent. Praise.</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7139354" y="124464"/>
            <a:ext cx="4363467" cy="563881"/>
          </a:xfrm>
          <a:solidFill>
            <a:srgbClr val="C00000">
              <a:alpha val="70000"/>
            </a:srgbClr>
          </a:soli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p>
            <a:pPr algn="ctr">
              <a:spcAft>
                <a:spcPts val="600"/>
              </a:spcAft>
            </a:pPr>
            <a:r>
              <a:rPr lang="en-US" sz="3600" b="1" cap="small" dirty="0">
                <a:solidFill>
                  <a:schemeClr val="bg1"/>
                </a:solidFill>
                <a:effectLst>
                  <a:outerShdw blurRad="38100" dist="38100" dir="2700000" algn="tl">
                    <a:srgbClr val="000000">
                      <a:alpha val="43137"/>
                    </a:srgbClr>
                  </a:outerShdw>
                </a:effectLst>
                <a:latin typeface="Gotham Medium" panose="02000604030000020004"/>
              </a:rPr>
              <a:t>Prayers of Repentance and confession</a:t>
            </a:r>
          </a:p>
        </p:txBody>
      </p:sp>
      <p:sp>
        <p:nvSpPr>
          <p:cNvPr id="2" name="Parallelogram 1">
            <a:extLst>
              <a:ext uri="{FF2B5EF4-FFF2-40B4-BE49-F238E27FC236}">
                <a16:creationId xmlns:a16="http://schemas.microsoft.com/office/drawing/2014/main" id="{EEACDF39-8E9D-6D30-7089-F1FD209E4628}"/>
              </a:ext>
            </a:extLst>
          </p:cNvPr>
          <p:cNvSpPr/>
          <p:nvPr/>
        </p:nvSpPr>
        <p:spPr>
          <a:xfrm flipH="1">
            <a:off x="5374432" y="842838"/>
            <a:ext cx="6487085" cy="5688591"/>
          </a:xfrm>
          <a:prstGeom prst="parallelogram">
            <a:avLst>
              <a:gd name="adj" fmla="val 15905"/>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a:extLst>
              <a:ext uri="{FF2B5EF4-FFF2-40B4-BE49-F238E27FC236}">
                <a16:creationId xmlns:a16="http://schemas.microsoft.com/office/drawing/2014/main" id="{9EF277E2-8BB5-023C-AB19-FB066B00917C}"/>
              </a:ext>
            </a:extLst>
          </p:cNvPr>
          <p:cNvSpPr>
            <a:spLocks noGrp="1"/>
          </p:cNvSpPr>
          <p:nvPr>
            <p:ph type="sldNum" sz="quarter" idx="12"/>
          </p:nvPr>
        </p:nvSpPr>
        <p:spPr>
          <a:xfrm>
            <a:off x="11502821" y="22384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2</a:t>
            </a:fld>
            <a:endParaRPr lang="en-US" sz="1800"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4049109F-54FB-A297-FA2A-FD9702D13BD0}"/>
              </a:ext>
            </a:extLst>
          </p:cNvPr>
          <p:cNvSpPr/>
          <p:nvPr/>
        </p:nvSpPr>
        <p:spPr>
          <a:xfrm flipH="1">
            <a:off x="691898" y="1584266"/>
            <a:ext cx="4221203" cy="4513722"/>
          </a:xfrm>
          <a:prstGeom prst="parallelogram">
            <a:avLst>
              <a:gd name="adj" fmla="val 0"/>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5750"/>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5047352" y="1610161"/>
            <a:ext cx="7144648" cy="4696289"/>
          </a:xfrm>
          <a:solidFill>
            <a:schemeClr val="accent1">
              <a:lumMod val="75000"/>
              <a:alpha val="20000"/>
            </a:schemeClr>
          </a:solidFill>
        </p:spPr>
        <p:txBody>
          <a:bodyPr>
            <a:noAutofit/>
          </a:bodyPr>
          <a:lstStyle/>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657350" marR="0" lvl="3" indent="-457200" fontAlgn="auto">
              <a:spcBef>
                <a:spcPts val="0"/>
              </a:spcBef>
              <a:buClr>
                <a:schemeClr val="accent2">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435757" lvl="1" indent="-342900" hangingPunct="0">
              <a:spcBef>
                <a:spcPts val="0"/>
              </a:spcBef>
              <a:spcAft>
                <a:spcPts val="0"/>
              </a:spcAft>
              <a:buClr>
                <a:schemeClr val="accent2">
                  <a:lumMod val="50000"/>
                </a:schemeClr>
              </a:buClr>
              <a:buFont typeface="Wingdings" panose="05000000000000000000" pitchFamily="2" charset="2"/>
              <a:buChar char="q"/>
              <a:tabLst>
                <a:tab pos="642915" algn="l"/>
              </a:tabLst>
            </a:pPr>
            <a:r>
              <a:rPr lang="en-US" sz="26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489312" y="4589620"/>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489312" y="3417402"/>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906458" y="580611"/>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400" smtClean="0">
                <a:solidFill>
                  <a:srgbClr val="FF0000"/>
                </a:solidFill>
                <a:effectLst>
                  <a:outerShdw blurRad="38100" dist="38100" dir="2700000" algn="tl">
                    <a:srgbClr val="000000">
                      <a:alpha val="43137"/>
                    </a:srgbClr>
                  </a:outerShdw>
                </a:effectLst>
                <a:latin typeface="Gotham Medium" panose="02000604030000020004"/>
              </a:rPr>
              <a:pPr/>
              <a:t>3</a:t>
            </a:fld>
            <a:endParaRPr lang="en-US" sz="2400" dirty="0">
              <a:solidFill>
                <a:srgbClr val="FF0000"/>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589107" y="1439684"/>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a:solidFill>
            <a:srgbClr val="C00000">
              <a:alpha val="70000"/>
            </a:srgbClr>
          </a:solidFill>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grp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43379" y="4736153"/>
              <a:ext cx="4023360" cy="0"/>
            </a:xfrm>
            <a:prstGeom prst="line">
              <a:avLst/>
            </a:prstGeom>
            <a:grpFill/>
            <a:ln w="920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 name="Content Placeholder 3">
            <a:extLst>
              <a:ext uri="{FF2B5EF4-FFF2-40B4-BE49-F238E27FC236}">
                <a16:creationId xmlns:a16="http://schemas.microsoft.com/office/drawing/2014/main" id="{B43BC226-13CB-D7F4-E24E-A19748D2ED5A}"/>
              </a:ext>
            </a:extLst>
          </p:cNvPr>
          <p:cNvSpPr txBox="1">
            <a:spLocks/>
          </p:cNvSpPr>
          <p:nvPr/>
        </p:nvSpPr>
        <p:spPr>
          <a:xfrm>
            <a:off x="845753" y="2133807"/>
            <a:ext cx="3913493" cy="3414641"/>
          </a:xfrm>
          <a:prstGeom prst="rect">
            <a:avLst/>
          </a:prstGeo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None/>
            </a:pPr>
            <a:r>
              <a:rPr lang="en-US" sz="3200" b="1" dirty="0">
                <a:solidFill>
                  <a:schemeClr val="tx1"/>
                </a:solidFill>
                <a:effectLst>
                  <a:outerShdw blurRad="38100" dist="38100" dir="2700000" algn="tl">
                    <a:srgbClr val="000000">
                      <a:alpha val="43137"/>
                    </a:srgbClr>
                  </a:outerShdw>
                </a:effectLst>
                <a:latin typeface="Gotham Medium" panose="02000604030000020004"/>
              </a:rPr>
              <a:t>Create in me a clean heart, O God; and renew a right spirit within me. </a:t>
            </a:r>
          </a:p>
          <a:p>
            <a:pPr marL="0" indent="0" algn="r">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—Psalm 51:10 KJV</a:t>
            </a:r>
            <a:endParaRPr lang="en-US" sz="24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9" name="TextBox 8">
            <a:extLst>
              <a:ext uri="{FF2B5EF4-FFF2-40B4-BE49-F238E27FC236}">
                <a16:creationId xmlns:a16="http://schemas.microsoft.com/office/drawing/2014/main" id="{EF632F54-19DF-0523-AA47-CE2E9D68830B}"/>
              </a:ext>
            </a:extLst>
          </p:cNvPr>
          <p:cNvSpPr txBox="1"/>
          <p:nvPr/>
        </p:nvSpPr>
        <p:spPr>
          <a:xfrm>
            <a:off x="5299968" y="3649568"/>
            <a:ext cx="6505168" cy="707886"/>
          </a:xfrm>
          <a:prstGeom prst="rect">
            <a:avLst/>
          </a:prstGeom>
          <a:noFill/>
        </p:spPr>
        <p:txBody>
          <a:bodyPr wrap="square">
            <a:spAutoFit/>
          </a:bodyPr>
          <a:lstStyle/>
          <a:p>
            <a:pPr marL="857250" lvl="1" indent="-457200">
              <a:spcBef>
                <a:spcPts val="0"/>
              </a:spcBef>
              <a:buClr>
                <a:schemeClr val="accent2">
                  <a:lumMod val="50000"/>
                </a:schemeClr>
              </a:buClr>
              <a:buFont typeface="Wingdings" panose="05000000000000000000" pitchFamily="2" charset="2"/>
              <a:buChar char="q"/>
              <a:defRPr/>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Pleads for Forgiveness - Psalm 51:1–4 KJV</a:t>
            </a:r>
          </a:p>
          <a:p>
            <a:pPr marL="857250" lvl="1" indent="-457200">
              <a:spcBef>
                <a:spcPts val="0"/>
              </a:spcBef>
              <a:buClr>
                <a:schemeClr val="accent2">
                  <a:lumMod val="50000"/>
                </a:schemeClr>
              </a:buClr>
              <a:buFont typeface="Wingdings" panose="05000000000000000000" pitchFamily="2" charset="2"/>
              <a:buChar char="q"/>
              <a:defRPr/>
            </a:pPr>
            <a:r>
              <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Joy of Salvation - Psalm 51:10–12, 15–17 KJV</a:t>
            </a:r>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556072" y="360239"/>
            <a:ext cx="10515600" cy="885128"/>
          </a:xfrm>
          <a:solidFill>
            <a:schemeClr val="bg1"/>
          </a:solidFill>
        </p:spPr>
        <p:txBody>
          <a:bodyPr/>
          <a:lstStyle/>
          <a:p>
            <a:pPr marL="0" marR="0">
              <a:lnSpc>
                <a:spcPct val="107000"/>
              </a:lnSpc>
              <a:spcBef>
                <a:spcPts val="0"/>
              </a:spcBef>
              <a:spcAft>
                <a:spcPts val="0"/>
              </a:spcAft>
            </a:pPr>
            <a:r>
              <a:rPr lang="en-US" sz="4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Need for Confession</a:t>
            </a:r>
          </a:p>
        </p:txBody>
      </p:sp>
      <p:sp>
        <p:nvSpPr>
          <p:cNvPr id="23" name="Slide Number Placeholder 5">
            <a:extLst>
              <a:ext uri="{FF2B5EF4-FFF2-40B4-BE49-F238E27FC236}">
                <a16:creationId xmlns:a16="http://schemas.microsoft.com/office/drawing/2014/main" id="{F46F582B-0604-448D-AF5F-1DFE77879531}"/>
              </a:ext>
            </a:extLst>
          </p:cNvPr>
          <p:cNvSpPr>
            <a:spLocks noGrp="1"/>
          </p:cNvSpPr>
          <p:nvPr>
            <p:ph type="sldNum" sz="quarter" idx="12"/>
          </p:nvPr>
        </p:nvSpPr>
        <p:spPr>
          <a:xfrm>
            <a:off x="11124427" y="5499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4</a:t>
            </a:fld>
            <a:endParaRPr lang="en-US" sz="1800" dirty="0">
              <a:solidFill>
                <a:srgbClr val="C00000"/>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3B941D59-0812-4FA5-ACD2-C6292795C75E}"/>
              </a:ext>
            </a:extLst>
          </p:cNvPr>
          <p:cNvSpPr txBox="1"/>
          <p:nvPr/>
        </p:nvSpPr>
        <p:spPr>
          <a:xfrm>
            <a:off x="725905" y="1376149"/>
            <a:ext cx="6672096" cy="4987712"/>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second grade, my class held an end-of-the year pizza party. Our teachers told us that there was just enough pizza for every student to have one—and only one—slice. As the party ended, I snuck the last slice and ate it without telling anyone. What I didn’t know was that another student hadn’t yet eaten. So, when that boy came to get his slice of pizza, there was none left for him.</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When our teacher asked who had taken an extra slice, I kept my mouth shut. As the silence grew, I saw the sadness on the other boy’s face. Overcome with guilt, I raised my hand and confessed what I had done. I apologized to the other student, the teacher, and the whole class. I was worried that they all would be upset with me. Instead, the boy hugged me and told me that he forgave me. My teacher encouraged me by telling me she was proud of my honesty. My relationship with my teacher and classmates was restored when I confessed my wrongdoing.</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Although that experience was trivial, it taught me an important lesson about the need for confession and repentance. Before we can have forgiveness and healing, we need an awareness of our sins and an admission of our wrongdoing. Today’s psalm gives us an example of such.</a:t>
            </a:r>
          </a:p>
        </p:txBody>
      </p:sp>
      <p:sp>
        <p:nvSpPr>
          <p:cNvPr id="3" name="Parallelogram 2">
            <a:extLst>
              <a:ext uri="{FF2B5EF4-FFF2-40B4-BE49-F238E27FC236}">
                <a16:creationId xmlns:a16="http://schemas.microsoft.com/office/drawing/2014/main" id="{9EAB0650-3336-FE80-35A9-2D13BED61439}"/>
              </a:ext>
            </a:extLst>
          </p:cNvPr>
          <p:cNvSpPr/>
          <p:nvPr/>
        </p:nvSpPr>
        <p:spPr>
          <a:xfrm>
            <a:off x="7239629" y="1376149"/>
            <a:ext cx="4396295" cy="5155280"/>
          </a:xfrm>
          <a:prstGeom prst="parallelogram">
            <a:avLst>
              <a:gd name="adj" fmla="val 16984"/>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8000">
              <a:schemeClr val="bg2">
                <a:tint val="90000"/>
                <a:lumMod val="120000"/>
              </a:schemeClr>
            </a:gs>
            <a:gs pos="68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292296" y="18802"/>
            <a:ext cx="11899704" cy="1461780"/>
          </a:xfr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	Key Points </a:t>
            </a: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endParaRPr lang="en-US" b="1" cap="small" dirty="0">
              <a:effectLst>
                <a:outerShdw blurRad="38100" dist="38100" dir="2700000" algn="tl">
                  <a:srgbClr val="000000">
                    <a:alpha val="43137"/>
                  </a:srgbClr>
                </a:outerShdw>
              </a:effectLst>
              <a:latin typeface="Gotham Medium" panose="02000604030000020004"/>
            </a:endParaRPr>
          </a:p>
        </p:txBody>
      </p:sp>
      <p:pic>
        <p:nvPicPr>
          <p:cNvPr id="3" name="Picture 2" descr="A hands folded in prayer with a cross in the background&#10;&#10;Description automatically generated">
            <a:extLst>
              <a:ext uri="{FF2B5EF4-FFF2-40B4-BE49-F238E27FC236}">
                <a16:creationId xmlns:a16="http://schemas.microsoft.com/office/drawing/2014/main" id="{FC8D42BC-EB04-939F-4791-E0E7BB96C903}"/>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739638"/>
            <a:ext cx="11094819" cy="5883722"/>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Slide Number Placeholder 5">
            <a:extLst>
              <a:ext uri="{FF2B5EF4-FFF2-40B4-BE49-F238E27FC236}">
                <a16:creationId xmlns:a16="http://schemas.microsoft.com/office/drawing/2014/main" id="{78A03DF7-B5AE-48FD-B605-92235B97A194}"/>
              </a:ext>
            </a:extLst>
          </p:cNvPr>
          <p:cNvSpPr>
            <a:spLocks noGrp="1"/>
          </p:cNvSpPr>
          <p:nvPr>
            <p:ph type="sldNum" sz="quarter" idx="12"/>
          </p:nvPr>
        </p:nvSpPr>
        <p:spPr>
          <a:xfrm>
            <a:off x="11124427" y="251325"/>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5</a:t>
            </a:fld>
            <a:endParaRPr lang="en-US" sz="1800" dirty="0">
              <a:solidFill>
                <a:srgbClr val="C00000"/>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55270515"/>
              </p:ext>
            </p:extLst>
          </p:nvPr>
        </p:nvGraphicFramePr>
        <p:xfrm>
          <a:off x="702177" y="791528"/>
          <a:ext cx="10026763" cy="2116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495232" y="636483"/>
            <a:ext cx="10320749"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68057" y="1084373"/>
            <a:ext cx="2479541" cy="343428"/>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flipV="1">
            <a:off x="158878" y="2600000"/>
            <a:ext cx="0" cy="402336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3" name="Diagram 12">
            <a:extLst>
              <a:ext uri="{FF2B5EF4-FFF2-40B4-BE49-F238E27FC236}">
                <a16:creationId xmlns:a16="http://schemas.microsoft.com/office/drawing/2014/main" id="{1DA32080-AE7F-4679-9BB6-73FA488E33AE}"/>
              </a:ext>
            </a:extLst>
          </p:cNvPr>
          <p:cNvGraphicFramePr/>
          <p:nvPr>
            <p:extLst>
              <p:ext uri="{D42A27DB-BD31-4B8C-83A1-F6EECF244321}">
                <p14:modId xmlns:p14="http://schemas.microsoft.com/office/powerpoint/2010/main" val="333613071"/>
              </p:ext>
            </p:extLst>
          </p:nvPr>
        </p:nvGraphicFramePr>
        <p:xfrm>
          <a:off x="1007849" y="2450063"/>
          <a:ext cx="10825884" cy="329222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ED786E-08BC-8B15-349F-ED02C9FB0A20}"/>
              </a:ext>
            </a:extLst>
          </p:cNvPr>
          <p:cNvSpPr>
            <a:spLocks noGrp="1"/>
          </p:cNvSpPr>
          <p:nvPr>
            <p:ph type="title"/>
          </p:nvPr>
        </p:nvSpPr>
        <p:spPr>
          <a:xfrm>
            <a:off x="292296" y="93446"/>
            <a:ext cx="11899704" cy="1461780"/>
          </a:xfrm>
          <a:gradFill>
            <a:gsLst>
              <a:gs pos="100000">
                <a:schemeClr val="bg1"/>
              </a:gs>
              <a:gs pos="24000">
                <a:schemeClr val="bg2">
                  <a:tint val="90000"/>
                  <a:lumMod val="120000"/>
                </a:schemeClr>
              </a:gs>
              <a:gs pos="64000">
                <a:schemeClr val="bg2">
                  <a:shade val="98000"/>
                  <a:satMod val="120000"/>
                  <a:lumMod val="98000"/>
                </a:schemeClr>
              </a:gs>
            </a:gsLst>
            <a:lin ang="5400000" scaled="0"/>
          </a:gradFill>
          <a:ln>
            <a:noFill/>
          </a:ln>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	Key Points </a:t>
            </a: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br>
              <a:rPr lang="en-US" b="1" cap="small" dirty="0">
                <a:effectLst>
                  <a:outerShdw blurRad="38100" dist="38100" dir="2700000" algn="tl">
                    <a:srgbClr val="000000">
                      <a:alpha val="43137"/>
                    </a:srgbClr>
                  </a:outerShdw>
                </a:effectLst>
                <a:latin typeface="Gotham Medium" panose="02000604030000020004"/>
              </a:rPr>
            </a:br>
            <a:endParaRPr lang="en-US" b="1" cap="small" dirty="0">
              <a:effectLst>
                <a:outerShdw blurRad="38100" dist="38100" dir="2700000" algn="tl">
                  <a:srgbClr val="000000">
                    <a:alpha val="43137"/>
                  </a:srgbClr>
                </a:outerShdw>
              </a:effectLst>
              <a:latin typeface="Gotham Medium" panose="02000604030000020004"/>
            </a:endParaRPr>
          </a:p>
        </p:txBody>
      </p:sp>
      <p:pic>
        <p:nvPicPr>
          <p:cNvPr id="2" name="Picture 1" descr="A hands folded in prayer with a cross in the background&#10;&#10;Description automatically generated">
            <a:extLst>
              <a:ext uri="{FF2B5EF4-FFF2-40B4-BE49-F238E27FC236}">
                <a16:creationId xmlns:a16="http://schemas.microsoft.com/office/drawing/2014/main" id="{04FA5D74-8AD0-D182-A2BA-3A7BDE59760E}"/>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739637"/>
            <a:ext cx="11094819" cy="5883723"/>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Slide Number Placeholder 5">
            <a:extLst>
              <a:ext uri="{FF2B5EF4-FFF2-40B4-BE49-F238E27FC236}">
                <a16:creationId xmlns:a16="http://schemas.microsoft.com/office/drawing/2014/main" id="{78A03DF7-B5AE-48FD-B605-92235B97A194}"/>
              </a:ext>
            </a:extLst>
          </p:cNvPr>
          <p:cNvSpPr>
            <a:spLocks noGrp="1"/>
          </p:cNvSpPr>
          <p:nvPr>
            <p:ph type="sldNum" sz="quarter" idx="12"/>
          </p:nvPr>
        </p:nvSpPr>
        <p:spPr>
          <a:xfrm>
            <a:off x="11124427" y="400613"/>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6</a:t>
            </a:fld>
            <a:endParaRPr lang="en-US" sz="1800" dirty="0">
              <a:solidFill>
                <a:srgbClr val="C00000"/>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903694642"/>
              </p:ext>
            </p:extLst>
          </p:nvPr>
        </p:nvGraphicFramePr>
        <p:xfrm>
          <a:off x="1606392" y="997593"/>
          <a:ext cx="8979215" cy="32048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495232" y="711127"/>
            <a:ext cx="10320749"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68057" y="1084373"/>
            <a:ext cx="2479541" cy="343428"/>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flipV="1">
            <a:off x="158878" y="2600000"/>
            <a:ext cx="0" cy="402336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38914" y="7156439"/>
            <a:ext cx="10177586"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6800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FD5D19-52DF-3DD7-F85D-04CB2060C8EB}"/>
              </a:ext>
            </a:extLst>
          </p:cNvPr>
          <p:cNvSpPr txBox="1">
            <a:spLocks/>
          </p:cNvSpPr>
          <p:nvPr/>
        </p:nvSpPr>
        <p:spPr>
          <a:xfrm>
            <a:off x="292296" y="-37182"/>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pic>
        <p:nvPicPr>
          <p:cNvPr id="2" name="Picture 1" descr="A hands folded in prayer with a cross in the background&#10;&#10;Description automatically generated">
            <a:extLst>
              <a:ext uri="{FF2B5EF4-FFF2-40B4-BE49-F238E27FC236}">
                <a16:creationId xmlns:a16="http://schemas.microsoft.com/office/drawing/2014/main" id="{A66B0B78-9E5C-3C8D-0EF0-E7E08E219540}"/>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738914" y="641666"/>
            <a:ext cx="11094819" cy="6146873"/>
          </a:xfrm>
          <a:prstGeom prst="rect">
            <a:avLst/>
          </a:prstGeom>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5" name="Slide Number Placeholder 5">
            <a:extLst>
              <a:ext uri="{FF2B5EF4-FFF2-40B4-BE49-F238E27FC236}">
                <a16:creationId xmlns:a16="http://schemas.microsoft.com/office/drawing/2014/main" id="{4B3EE0E4-298E-410B-A0A6-194B9E2EF6F1}"/>
              </a:ext>
            </a:extLst>
          </p:cNvPr>
          <p:cNvSpPr>
            <a:spLocks noGrp="1"/>
          </p:cNvSpPr>
          <p:nvPr>
            <p:ph type="sldNum" sz="quarter" idx="12"/>
          </p:nvPr>
        </p:nvSpPr>
        <p:spPr>
          <a:xfrm>
            <a:off x="11080183" y="257494"/>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7</a:t>
            </a:fld>
            <a:endParaRPr lang="en-US" sz="1800" dirty="0">
              <a:solidFill>
                <a:srgbClr val="C00000"/>
              </a:solidFill>
              <a:latin typeface="Arial Black" panose="020B0A04020102020204" pitchFamily="34" charset="0"/>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662519" y="554699"/>
            <a:ext cx="10280128" cy="0"/>
          </a:xfrm>
          <a:prstGeom prst="line">
            <a:avLst/>
          </a:prstGeom>
          <a:solidFill>
            <a:srgbClr val="C00000"/>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99496" y="1068732"/>
            <a:ext cx="2479541" cy="342076"/>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475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84191" y="4595364"/>
            <a:ext cx="4023360" cy="0"/>
          </a:xfrm>
          <a:prstGeom prst="line">
            <a:avLst/>
          </a:prstGeom>
          <a:solidFill>
            <a:srgbClr val="C00000"/>
          </a:solidFill>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58B0B42-94D6-4B86-403E-E8249A5CAFBC}"/>
              </a:ext>
            </a:extLst>
          </p:cNvPr>
          <p:cNvSpPr txBox="1"/>
          <p:nvPr/>
        </p:nvSpPr>
        <p:spPr>
          <a:xfrm>
            <a:off x="692668" y="674445"/>
            <a:ext cx="10425040" cy="5942781"/>
          </a:xfrm>
          <a:prstGeom prst="rect">
            <a:avLst/>
          </a:prstGeom>
          <a:noFill/>
        </p:spPr>
        <p:txBody>
          <a:bodyPr wrap="square">
            <a:spAutoFit/>
          </a:bodyPr>
          <a:lstStyle/>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Today’s lesson comes from Psalm 51, a lament psalm. This type of psalm focuses on the psalmist’s remorse, confession of sin, and request for forgiveness (compare Psalms 6, 32, 38, etc.). The psalm’s superscription attributes authorship to King David.</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51 was composed after a particularly heinous and tragic series of events in his life, as the superscription notes. The psalm endures as a model for confession, restoration, and praise.</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These events are recounted in 2 Samuel 11–12 and occurred while David was king (1010– 970 BC). While David stood on the roof of his palace, he saw a woman bathing (2 Samuel 11:2- 3). This woman was Bathsheba, the wife of Uriah, one of David’s fighting men. David sent for her, slept with her, and made her pregnant (11:4-5). To conceal his actions, David tried to convince Uriah to sleep with her so that Uriah would think he caused his wife’s pregnancy (11:6-13). However, David’s schemes failed, and Uriah refused to sleep with his wife. As a result, the king resorted to having Uriah killed in battle (11:7) and marrying the now-widowed woman (11:27a). David’s sinful actions “displeased the Lord” (11:27b).</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Therefore, the Lord sent the prophet Nathan to convict David of his sin. Rather than blatantly expose the king’s sin, Nathan used a parable—a short story—to uncover it. This parable presented two characters: a poor man who owned a beloved lamb and a rich man who owned many flocks of sheep. The parable described how the rich man took the poor man’s precious lamb, killed it, and prepared it as a meal for the traveler (2 Samuel 12:1-4). The rich man’s unjust treatment of the poor man infuriated David (12:5-6).</a:t>
            </a:r>
            <a:endPar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5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Nathan then revealed the parable’s point: King David was like that rich man (2 Samuel 12:7). Although the king was exceedingly wealthy and powerful, he took that which was not his to take; he “killed Uriah the Hittite with the sword, and hast taken his wife” (12:9). Upon hearing Nathan’s words and being convicted of his sin, David confessed of his wrongdoing and proclaimed, “I have sinned against the Lord” (12:13). </a:t>
            </a:r>
          </a:p>
        </p:txBody>
      </p:sp>
    </p:spTree>
    <p:extLst>
      <p:ext uri="{BB962C8B-B14F-4D97-AF65-F5344CB8AC3E}">
        <p14:creationId xmlns:p14="http://schemas.microsoft.com/office/powerpoint/2010/main" val="3564081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8FB3A12-9BB9-11A8-BADF-C257D40A68D5}"/>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sp>
        <p:nvSpPr>
          <p:cNvPr id="22" name="TextBox 21">
            <a:extLst>
              <a:ext uri="{FF2B5EF4-FFF2-40B4-BE49-F238E27FC236}">
                <a16:creationId xmlns:a16="http://schemas.microsoft.com/office/drawing/2014/main" id="{3B941D59-0812-4FA5-ACD2-C6292795C75E}"/>
              </a:ext>
            </a:extLst>
          </p:cNvPr>
          <p:cNvSpPr txBox="1"/>
          <p:nvPr/>
        </p:nvSpPr>
        <p:spPr>
          <a:xfrm>
            <a:off x="735011" y="933784"/>
            <a:ext cx="8742306" cy="2453107"/>
          </a:xfrm>
          <a:prstGeom prst="rect">
            <a:avLst/>
          </a:prstGeom>
          <a:noFill/>
          <a:ln>
            <a:noFill/>
          </a:ln>
        </p:spPr>
        <p:txBody>
          <a:bodyPr wrap="square">
            <a:spAutoFit/>
          </a:bodyPr>
          <a:lstStyle/>
          <a:p>
            <a:pPr marL="0" marR="0">
              <a:lnSpc>
                <a:spcPct val="107000"/>
              </a:lnSpc>
              <a:spcBef>
                <a:spcPts val="0"/>
              </a:spcBef>
              <a:spcAft>
                <a:spcPts val="0"/>
              </a:spcAft>
            </a:pPr>
            <a:r>
              <a:rPr lang="en-US" sz="14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Authorship of the Psalms</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It’s easy to think of David as the author of the Psalms. David certainly wrote many of them, and he commissioned many others. But it is also helpful to remember that the Psalms were compiled and edited over several centuries. According to their reputation, they display the full spectrum of human emotion, and thus it is fitting that God used many different people to compose this hymnal for the church.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authorship of some psalms—50, in fact— is unclear. But 73 psalms are attributed to David. Of the others, 12 were written by David’s worship leader, Asaph, or by Asaph’s descendants. Another 11 were written by the sons of the Levite, Korah— which is a story of redemption given Korah’s end (Num. 16:1–35; 26:11). Two of Korah’s descendants, Heman and Ethan, are named as authors of other psalms. David’s son, Solomon, wrote two psalms. There is even one psalm attributed to Moses (Ps. 90).</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775407"/>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820148" y="3457737"/>
            <a:ext cx="8229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1943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8</a:t>
            </a:fld>
            <a:endParaRPr lang="en-US" sz="1800" dirty="0">
              <a:solidFill>
                <a:srgbClr val="C00000"/>
              </a:solidFill>
              <a:latin typeface="Arial Black" panose="020B0A04020102020204" pitchFamily="34" charset="0"/>
            </a:endParaRPr>
          </a:p>
        </p:txBody>
      </p:sp>
      <p:sp>
        <p:nvSpPr>
          <p:cNvPr id="14" name="TextBox 13">
            <a:extLst>
              <a:ext uri="{FF2B5EF4-FFF2-40B4-BE49-F238E27FC236}">
                <a16:creationId xmlns:a16="http://schemas.microsoft.com/office/drawing/2014/main" id="{E000330E-6D48-485C-B2E5-1484C8BF8075}"/>
              </a:ext>
            </a:extLst>
          </p:cNvPr>
          <p:cNvSpPr txBox="1"/>
          <p:nvPr/>
        </p:nvSpPr>
        <p:spPr>
          <a:xfrm>
            <a:off x="1417760" y="3545267"/>
            <a:ext cx="7755952" cy="2453107"/>
          </a:xfrm>
          <a:prstGeom prst="rect">
            <a:avLst/>
          </a:prstGeom>
          <a:noFill/>
        </p:spPr>
        <p:txBody>
          <a:bodyPr wrap="square">
            <a:spAutoFit/>
          </a:bodyPr>
          <a:lstStyle/>
          <a:p>
            <a:pPr marL="0" marR="0">
              <a:lnSpc>
                <a:spcPct val="107000"/>
              </a:lnSpc>
              <a:spcBef>
                <a:spcPts val="0"/>
              </a:spcBef>
              <a:spcAft>
                <a:spcPts val="0"/>
              </a:spcAft>
            </a:pPr>
            <a:r>
              <a:rPr lang="en-US" sz="14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“Other” Psalm 51</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is generally believed that Psalm 32 had also been written by David in relation to the events of 2 Samuel 11—12. Apparently written after Psalm 51, it nonetheless gives us additional insight into the state of David’s mind and soul prior to his confrontation with Nathan.  The psalm opens with a blessing for those who are forgiven, and ends with a call to “sing, all you who are upright in heart” (v. 11). But the heart of David’s struggle—and redemption—is captured in verses 3-5:</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kept silent, my bones wasted away through my groaning all day long. For day and night your hand was heavy on me; my strength was sapped as in the heat of summer. Then I acknowledged my sin to you and did not cover up my iniquity. I said, “I will confess my transgressions to the Lord.” And you forgave the guilt of my sin.</a:t>
            </a:r>
          </a:p>
        </p:txBody>
      </p:sp>
      <p:sp>
        <p:nvSpPr>
          <p:cNvPr id="2" name="Oval 1">
            <a:extLst>
              <a:ext uri="{FF2B5EF4-FFF2-40B4-BE49-F238E27FC236}">
                <a16:creationId xmlns:a16="http://schemas.microsoft.com/office/drawing/2014/main" id="{81630C40-F992-A61A-29E0-DA85D73F8C91}"/>
              </a:ext>
            </a:extLst>
          </p:cNvPr>
          <p:cNvSpPr/>
          <p:nvPr/>
        </p:nvSpPr>
        <p:spPr>
          <a:xfrm>
            <a:off x="9406882" y="1105927"/>
            <a:ext cx="2551948" cy="5329669"/>
          </a:xfrm>
          <a:prstGeom prst="ellipse">
            <a:avLst/>
          </a:prstGeom>
          <a:blipFill>
            <a:blip r:embed="rId3">
              <a:alphaModFix amt="50000"/>
              <a:extLst>
                <a:ext uri="{BEBA8EAE-BF5A-486C-A8C5-ECC9F3942E4B}">
                  <a14:imgProps xmlns:a14="http://schemas.microsoft.com/office/drawing/2010/main">
                    <a14:imgLayer r:embed="rId4">
                      <a14:imgEffect>
                        <a14:artisticChalkSketch/>
                      </a14:imgEffect>
                    </a14:imgLayer>
                  </a14:imgProps>
                </a:ext>
              </a:extLst>
            </a:blip>
            <a:stretch>
              <a:fillRect/>
            </a:stretch>
          </a:blipFill>
          <a:ln w="5715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8FB3A12-9BB9-11A8-BADF-C257D40A68D5}"/>
              </a:ext>
            </a:extLst>
          </p:cNvPr>
          <p:cNvSpPr txBox="1">
            <a:spLocks/>
          </p:cNvSpPr>
          <p:nvPr/>
        </p:nvSpPr>
        <p:spPr>
          <a:xfrm>
            <a:off x="292296" y="93446"/>
            <a:ext cx="11899704" cy="1461780"/>
          </a:xfrm>
          <a:prstGeom prst="rect">
            <a:avLst/>
          </a:prstGeom>
          <a:gradFill>
            <a:gsLst>
              <a:gs pos="100000">
                <a:schemeClr val="bg1">
                  <a:alpha val="28000"/>
                </a:schemeClr>
              </a:gs>
              <a:gs pos="24000">
                <a:schemeClr val="bg2">
                  <a:tint val="90000"/>
                  <a:lumMod val="120000"/>
                </a:schemeClr>
              </a:gs>
              <a:gs pos="64000">
                <a:schemeClr val="bg2">
                  <a:shade val="98000"/>
                  <a:satMod val="120000"/>
                  <a:lumMod val="98000"/>
                </a:schemeClr>
              </a:gs>
            </a:gsLst>
            <a:lin ang="5400000" scaled="0"/>
          </a:gradFill>
          <a:ln>
            <a:noFill/>
          </a:ln>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small" dirty="0">
                <a:effectLst>
                  <a:outerShdw blurRad="38100" dist="38100" dir="2700000" algn="tl">
                    <a:srgbClr val="000000">
                      <a:alpha val="43137"/>
                    </a:srgbClr>
                  </a:outerShdw>
                </a:effectLst>
                <a:latin typeface="Gotham Medium" panose="02000604030000020004"/>
              </a:rPr>
              <a:t>	Context</a:t>
            </a:r>
          </a:p>
        </p:txBody>
      </p:sp>
      <p:sp>
        <p:nvSpPr>
          <p:cNvPr id="22" name="TextBox 21">
            <a:extLst>
              <a:ext uri="{FF2B5EF4-FFF2-40B4-BE49-F238E27FC236}">
                <a16:creationId xmlns:a16="http://schemas.microsoft.com/office/drawing/2014/main" id="{3B941D59-0812-4FA5-ACD2-C6292795C75E}"/>
              </a:ext>
            </a:extLst>
          </p:cNvPr>
          <p:cNvSpPr txBox="1"/>
          <p:nvPr/>
        </p:nvSpPr>
        <p:spPr>
          <a:xfrm>
            <a:off x="3449694" y="838374"/>
            <a:ext cx="8742306" cy="2797625"/>
          </a:xfrm>
          <a:prstGeom prst="rect">
            <a:avLst/>
          </a:prstGeom>
          <a:noFill/>
          <a:ln>
            <a:noFill/>
          </a:ln>
        </p:spPr>
        <p:txBody>
          <a:bodyPr wrap="square">
            <a:spAutoFit/>
          </a:bodyPr>
          <a:lstStyle/>
          <a:p>
            <a:pPr marL="0" marR="0">
              <a:lnSpc>
                <a:spcPct val="107000"/>
              </a:lnSpc>
              <a:spcBef>
                <a:spcPts val="0"/>
              </a:spcBef>
              <a:spcAft>
                <a:spcPts val="0"/>
              </a:spcAft>
            </a:pPr>
            <a:r>
              <a:rPr lang="en-US" sz="16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Redeems the Worst Mistakes</a:t>
            </a:r>
          </a:p>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not only restored David but used his union with Bathsheba to further establish His kingdom. After the story of David’s sin, confession, punishment, and restoration, 2 Samuel 12:24–25 adds this epilogue: “David comforted his wife Bathsheba, and he went to her and made love to her. She gave birth to a son, and they named him Solomon. The Lord loved him.”</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Solomon, of course, went on to become the most powerful and wisest of all Israel’s kings (at least for much of his life; see 1 Kings 11). Matthew 1:6, 16 also says, “David was the father of Solomon, whose mother had been Uriah’s wife . . . and [their descendant] Jacob the father of Joseph, the husband of Mary, and Mary was the mother of Jesus.” God took a sin-filled situation and redeemed it. God sent the one who would conquer all sin: Jesus.</a:t>
            </a: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Prayers of Repentance and confession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775407"/>
            <a:ext cx="10972800" cy="0"/>
          </a:xfrm>
          <a:prstGeom prst="line">
            <a:avLst/>
          </a:prstGeom>
          <a:solidFill>
            <a:srgbClr val="C00000">
              <a:alpha val="70000"/>
            </a:srgbClr>
          </a:solidFill>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194301"/>
            <a:ext cx="560957" cy="365125"/>
          </a:xfrm>
          <a:ln>
            <a:noFill/>
          </a:ln>
        </p:spPr>
        <p:txBody>
          <a:bodyPr/>
          <a:lstStyle/>
          <a:p>
            <a:fld id="{D8DA9DAA-006C-4F4B-980E-E3DF019B24E2}" type="slidenum">
              <a:rPr lang="en-US" sz="1800" smtClean="0">
                <a:solidFill>
                  <a:srgbClr val="C00000"/>
                </a:solidFill>
                <a:latin typeface="Arial Black" panose="020B0A04020102020204" pitchFamily="34" charset="0"/>
              </a:rPr>
              <a:pPr/>
              <a:t>9</a:t>
            </a:fld>
            <a:endParaRPr lang="en-US" sz="1800" dirty="0">
              <a:solidFill>
                <a:srgbClr val="C00000"/>
              </a:solidFill>
              <a:latin typeface="Arial Black" panose="020B0A04020102020204" pitchFamily="34" charset="0"/>
            </a:endParaRPr>
          </a:p>
        </p:txBody>
      </p:sp>
      <p:sp>
        <p:nvSpPr>
          <p:cNvPr id="14" name="TextBox 13">
            <a:extLst>
              <a:ext uri="{FF2B5EF4-FFF2-40B4-BE49-F238E27FC236}">
                <a16:creationId xmlns:a16="http://schemas.microsoft.com/office/drawing/2014/main" id="{E000330E-6D48-485C-B2E5-1484C8BF8075}"/>
              </a:ext>
            </a:extLst>
          </p:cNvPr>
          <p:cNvSpPr txBox="1"/>
          <p:nvPr/>
        </p:nvSpPr>
        <p:spPr>
          <a:xfrm>
            <a:off x="4012305" y="3533436"/>
            <a:ext cx="7869289" cy="3324564"/>
          </a:xfrm>
          <a:prstGeom prst="rect">
            <a:avLst/>
          </a:prstGeom>
          <a:noFill/>
        </p:spPr>
        <p:txBody>
          <a:bodyPr wrap="square">
            <a:spAutoFit/>
          </a:bodyPr>
          <a:lstStyle/>
          <a:p>
            <a:pPr marL="0" marR="0">
              <a:lnSpc>
                <a:spcPct val="107000"/>
              </a:lnSpc>
              <a:spcBef>
                <a:spcPts val="0"/>
              </a:spcBef>
              <a:spcAft>
                <a:spcPts val="0"/>
              </a:spcAft>
            </a:pPr>
            <a:r>
              <a:rPr lang="en-US" sz="1600" b="1" u="heavy"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Penitential Psalms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 other psalms ask God for forgiveness and are called penitential psalms, such as Psalms 6; 32; 38; 102; 130; and 143. David also asks for God’s forgiveness in Psalm 6:1-4: Lord, do not rebuke me in your anger or discipline me in your wrath. Have mercy on me, Lord, for I am faint; heal me, Lord, for my bones are in agony. My soul is in deep anguish. How long, Lord, how long? Turn, Lord, and deliver me; save me because of your unfailing love.</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Penitential Psalms, including Psalms 6, 32, 38, 102, 130, and 143, express deep remorse and a plea for God’s forgiveness. In Psalm 6:1-4, David appeals to God’s mercy, seeking healing and deliverance from both physical and emotional suffering. The psalm highlights the urgency of repentance and reliance on God’s unfailing love during times of distress.</a:t>
            </a:r>
          </a:p>
        </p:txBody>
      </p:sp>
      <p:sp>
        <p:nvSpPr>
          <p:cNvPr id="2" name="Parallelogram 1">
            <a:extLst>
              <a:ext uri="{FF2B5EF4-FFF2-40B4-BE49-F238E27FC236}">
                <a16:creationId xmlns:a16="http://schemas.microsoft.com/office/drawing/2014/main" id="{BAEF8050-FB84-F635-A314-72AFC69122C9}"/>
              </a:ext>
            </a:extLst>
          </p:cNvPr>
          <p:cNvSpPr/>
          <p:nvPr/>
        </p:nvSpPr>
        <p:spPr>
          <a:xfrm flipH="1">
            <a:off x="564510" y="1231600"/>
            <a:ext cx="3447789" cy="5286062"/>
          </a:xfrm>
          <a:prstGeom prst="parallelogram">
            <a:avLst>
              <a:gd name="adj" fmla="val 27268"/>
            </a:avLst>
          </a:prstGeom>
          <a:blipFill dpi="0" rotWithShape="1">
            <a:blip r:embed="rId3">
              <a:alphaModFix amt="50000"/>
              <a:extLst>
                <a:ext uri="{BEBA8EAE-BF5A-486C-A8C5-ECC9F3942E4B}">
                  <a14:imgProps xmlns:a14="http://schemas.microsoft.com/office/drawing/2010/main">
                    <a14:imgLayer r:embed="rId4">
                      <a14:imgEffect>
                        <a14:artisticChalkSketch/>
                      </a14:imgEffect>
                    </a14:imgLayer>
                  </a14:imgProps>
                </a:ext>
              </a:extLst>
            </a:blip>
            <a:srcRect/>
            <a:stretch>
              <a:fillRect/>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5602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854</TotalTime>
  <Words>8554</Words>
  <Application>Microsoft Office PowerPoint</Application>
  <PresentationFormat>Widescreen</PresentationFormat>
  <Paragraphs>388</Paragraphs>
  <Slides>19</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Aptos</vt:lpstr>
      <vt:lpstr>Aptos Black</vt:lpstr>
      <vt:lpstr>Arial</vt:lpstr>
      <vt:lpstr>Arial Black</vt:lpstr>
      <vt:lpstr>Calibri</vt:lpstr>
      <vt:lpstr>Century Gothic</vt:lpstr>
      <vt:lpstr>Gotham Book</vt:lpstr>
      <vt:lpstr>Gotham Medium</vt:lpstr>
      <vt:lpstr>Wingdings</vt:lpstr>
      <vt:lpstr>Wingdings 3</vt:lpstr>
      <vt:lpstr>Wisp</vt:lpstr>
      <vt:lpstr>Prayers of Repentance and confession</vt:lpstr>
      <vt:lpstr>Prayer</vt:lpstr>
      <vt:lpstr>Agenda</vt:lpstr>
      <vt:lpstr>The Need for Confession</vt:lpstr>
      <vt:lpstr> Key Points    </vt:lpstr>
      <vt:lpstr> Key Points    </vt:lpstr>
      <vt:lpstr>PowerPoint Presentation</vt:lpstr>
      <vt:lpstr>PowerPoint Presentation</vt:lpstr>
      <vt:lpstr>PowerPoint Presentation</vt:lpstr>
      <vt:lpstr>David Pleads for Forgiveness - Psalm 51:1–4 KJV</vt:lpstr>
      <vt:lpstr>The Joy of Salvation - Psalm 51:10–12, 15–17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2023-10-19T14:29:57Z</dcterms:created>
  <dcterms:modified xsi:type="dcterms:W3CDTF">2024-09-30T16:59:53Z</dcterms:modified>
</cp:coreProperties>
</file>