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9.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89" r:id="rId1"/>
  </p:sldMasterIdLst>
  <p:notesMasterIdLst>
    <p:notesMasterId r:id="rId23"/>
  </p:notesMasterIdLst>
  <p:sldIdLst>
    <p:sldId id="442" r:id="rId2"/>
    <p:sldId id="257" r:id="rId3"/>
    <p:sldId id="258" r:id="rId4"/>
    <p:sldId id="259" r:id="rId5"/>
    <p:sldId id="280" r:id="rId6"/>
    <p:sldId id="446" r:id="rId7"/>
    <p:sldId id="287" r:id="rId8"/>
    <p:sldId id="282" r:id="rId9"/>
    <p:sldId id="441" r:id="rId10"/>
    <p:sldId id="285" r:id="rId11"/>
    <p:sldId id="286" r:id="rId12"/>
    <p:sldId id="289" r:id="rId13"/>
    <p:sldId id="290" r:id="rId14"/>
    <p:sldId id="434" r:id="rId15"/>
    <p:sldId id="444" r:id="rId16"/>
    <p:sldId id="431" r:id="rId17"/>
    <p:sldId id="432" r:id="rId18"/>
    <p:sldId id="445" r:id="rId19"/>
    <p:sldId id="435" r:id="rId20"/>
    <p:sldId id="436" r:id="rId21"/>
    <p:sldId id="443" r:id="rId2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3A0A9BC-FC9C-4D12-AD9F-CE6081488469}" v="24" dt="2024-10-30T00:16:52.97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706" autoAdjust="0"/>
    <p:restoredTop sz="82745" autoAdjust="0"/>
  </p:normalViewPr>
  <p:slideViewPr>
    <p:cSldViewPr snapToGrid="0">
      <p:cViewPr varScale="1">
        <p:scale>
          <a:sx n="68" d="100"/>
          <a:sy n="68" d="100"/>
        </p:scale>
        <p:origin x="1277" y="43"/>
      </p:cViewPr>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anford Bowman" userId="6ede3e4e1afbea80" providerId="LiveId" clId="{E84238C2-1044-482E-A3C6-4FA2D3F619B4}"/>
    <pc:docChg chg="undo custSel addSld delSld modSld sldOrd">
      <pc:chgData name="Stanford Bowman" userId="6ede3e4e1afbea80" providerId="LiveId" clId="{E84238C2-1044-482E-A3C6-4FA2D3F619B4}" dt="2024-10-25T19:36:44.576" v="1335" actId="15"/>
      <pc:docMkLst>
        <pc:docMk/>
      </pc:docMkLst>
      <pc:sldChg chg="addSp delSp modSp del mod setBg modNotesTx">
        <pc:chgData name="Stanford Bowman" userId="6ede3e4e1afbea80" providerId="LiveId" clId="{E84238C2-1044-482E-A3C6-4FA2D3F619B4}" dt="2024-10-25T14:19:28.758" v="762" actId="2696"/>
        <pc:sldMkLst>
          <pc:docMk/>
          <pc:sldMk cId="1479355508" sldId="256"/>
        </pc:sldMkLst>
        <pc:spChg chg="del mod">
          <ac:chgData name="Stanford Bowman" userId="6ede3e4e1afbea80" providerId="LiveId" clId="{E84238C2-1044-482E-A3C6-4FA2D3F619B4}" dt="2024-10-25T14:19:15.211" v="760" actId="478"/>
          <ac:spMkLst>
            <pc:docMk/>
            <pc:sldMk cId="1479355508" sldId="256"/>
            <ac:spMk id="2" creationId="{80DEB657-2461-51DB-9BF6-5E525ED8968B}"/>
          </ac:spMkLst>
        </pc:spChg>
        <pc:spChg chg="del mod">
          <ac:chgData name="Stanford Bowman" userId="6ede3e4e1afbea80" providerId="LiveId" clId="{E84238C2-1044-482E-A3C6-4FA2D3F619B4}" dt="2024-10-25T14:19:15.211" v="760" actId="478"/>
          <ac:spMkLst>
            <pc:docMk/>
            <pc:sldMk cId="1479355508" sldId="256"/>
            <ac:spMk id="3" creationId="{7450D439-6124-DD3E-3FED-58DE68C1D4EB}"/>
          </ac:spMkLst>
        </pc:spChg>
        <pc:spChg chg="add mod">
          <ac:chgData name="Stanford Bowman" userId="6ede3e4e1afbea80" providerId="LiveId" clId="{E84238C2-1044-482E-A3C6-4FA2D3F619B4}" dt="2024-10-25T14:19:15.211" v="760" actId="478"/>
          <ac:spMkLst>
            <pc:docMk/>
            <pc:sldMk cId="1479355508" sldId="256"/>
            <ac:spMk id="8" creationId="{97476E2B-60B2-7597-6051-10A110ADBA75}"/>
          </ac:spMkLst>
        </pc:spChg>
        <pc:spChg chg="add mod">
          <ac:chgData name="Stanford Bowman" userId="6ede3e4e1afbea80" providerId="LiveId" clId="{E84238C2-1044-482E-A3C6-4FA2D3F619B4}" dt="2024-10-25T14:19:15.211" v="760" actId="478"/>
          <ac:spMkLst>
            <pc:docMk/>
            <pc:sldMk cId="1479355508" sldId="256"/>
            <ac:spMk id="10" creationId="{0A612FD4-7B21-D49C-3E87-B76E522FF453}"/>
          </ac:spMkLst>
        </pc:spChg>
        <pc:spChg chg="mod">
          <ac:chgData name="Stanford Bowman" userId="6ede3e4e1afbea80" providerId="LiveId" clId="{E84238C2-1044-482E-A3C6-4FA2D3F619B4}" dt="2024-10-25T14:06:49.649" v="673" actId="26606"/>
          <ac:spMkLst>
            <pc:docMk/>
            <pc:sldMk cId="1479355508" sldId="256"/>
            <ac:spMk id="14" creationId="{A5F26FE9-3382-FA72-1E27-A0677E604361}"/>
          </ac:spMkLst>
        </pc:spChg>
        <pc:spChg chg="add">
          <ac:chgData name="Stanford Bowman" userId="6ede3e4e1afbea80" providerId="LiveId" clId="{E84238C2-1044-482E-A3C6-4FA2D3F619B4}" dt="2024-10-25T14:06:49.649" v="673" actId="26606"/>
          <ac:spMkLst>
            <pc:docMk/>
            <pc:sldMk cId="1479355508" sldId="256"/>
            <ac:spMk id="19" creationId="{A9BAE969-AB5B-40E1-B33B-79C2DC3654DC}"/>
          </ac:spMkLst>
        </pc:spChg>
        <pc:spChg chg="add">
          <ac:chgData name="Stanford Bowman" userId="6ede3e4e1afbea80" providerId="LiveId" clId="{E84238C2-1044-482E-A3C6-4FA2D3F619B4}" dt="2024-10-25T14:06:49.649" v="673" actId="26606"/>
          <ac:spMkLst>
            <pc:docMk/>
            <pc:sldMk cId="1479355508" sldId="256"/>
            <ac:spMk id="21" creationId="{B0D396E6-2FD6-49D9-946F-4FABC88B6AAF}"/>
          </ac:spMkLst>
        </pc:spChg>
        <pc:grpChg chg="del">
          <ac:chgData name="Stanford Bowman" userId="6ede3e4e1afbea80" providerId="LiveId" clId="{E84238C2-1044-482E-A3C6-4FA2D3F619B4}" dt="2024-10-23T17:34:25.246" v="3" actId="478"/>
          <ac:grpSpMkLst>
            <pc:docMk/>
            <pc:sldMk cId="1479355508" sldId="256"/>
            <ac:grpSpMk id="5" creationId="{ECC2B235-915E-9B0D-1A50-9923A573300A}"/>
          </ac:grpSpMkLst>
        </pc:grpChg>
        <pc:grpChg chg="add">
          <ac:chgData name="Stanford Bowman" userId="6ede3e4e1afbea80" providerId="LiveId" clId="{E84238C2-1044-482E-A3C6-4FA2D3F619B4}" dt="2024-10-25T14:06:49.649" v="673" actId="26606"/>
          <ac:grpSpMkLst>
            <pc:docMk/>
            <pc:sldMk cId="1479355508" sldId="256"/>
            <ac:grpSpMk id="23" creationId="{EA356820-4B8B-4A1F-B190-A3FF1AEB6715}"/>
          </ac:grpSpMkLst>
        </pc:grpChg>
        <pc:picChg chg="add del mod ord">
          <ac:chgData name="Stanford Bowman" userId="6ede3e4e1afbea80" providerId="LiveId" clId="{E84238C2-1044-482E-A3C6-4FA2D3F619B4}" dt="2024-10-25T14:19:19.904" v="761" actId="478"/>
          <ac:picMkLst>
            <pc:docMk/>
            <pc:sldMk cId="1479355508" sldId="256"/>
            <ac:picMk id="6" creationId="{321017E3-7011-85F1-96CD-B2D3F7E96C3B}"/>
          </ac:picMkLst>
        </pc:picChg>
      </pc:sldChg>
      <pc:sldChg chg="addSp delSp modSp mod setBg modNotesTx">
        <pc:chgData name="Stanford Bowman" userId="6ede3e4e1afbea80" providerId="LiveId" clId="{E84238C2-1044-482E-A3C6-4FA2D3F619B4}" dt="2024-10-25T14:10:24.466" v="689" actId="207"/>
        <pc:sldMkLst>
          <pc:docMk/>
          <pc:sldMk cId="1489854816" sldId="257"/>
        </pc:sldMkLst>
        <pc:spChg chg="mod">
          <ac:chgData name="Stanford Bowman" userId="6ede3e4e1afbea80" providerId="LiveId" clId="{E84238C2-1044-482E-A3C6-4FA2D3F619B4}" dt="2024-10-23T19:56:11.585" v="642" actId="1076"/>
          <ac:spMkLst>
            <pc:docMk/>
            <pc:sldMk cId="1489854816" sldId="257"/>
            <ac:spMk id="2" creationId="{16D2F7F3-7940-D02C-8E36-B44DE6C8D6FF}"/>
          </ac:spMkLst>
        </pc:spChg>
        <pc:spChg chg="add del mod">
          <ac:chgData name="Stanford Bowman" userId="6ede3e4e1afbea80" providerId="LiveId" clId="{E84238C2-1044-482E-A3C6-4FA2D3F619B4}" dt="2024-10-25T14:10:24.466" v="689" actId="207"/>
          <ac:spMkLst>
            <pc:docMk/>
            <pc:sldMk cId="1489854816" sldId="257"/>
            <ac:spMk id="3" creationId="{4DCCD9D9-8D1A-CACF-AE1F-04B90B5AB242}"/>
          </ac:spMkLst>
        </pc:spChg>
        <pc:spChg chg="mod">
          <ac:chgData name="Stanford Bowman" userId="6ede3e4e1afbea80" providerId="LiveId" clId="{E84238C2-1044-482E-A3C6-4FA2D3F619B4}" dt="2024-10-23T19:56:04.505" v="641" actId="1076"/>
          <ac:spMkLst>
            <pc:docMk/>
            <pc:sldMk cId="1489854816" sldId="257"/>
            <ac:spMk id="13" creationId="{BCD9752A-E484-9E7E-52EC-5AF1536C7C68}"/>
          </ac:spMkLst>
        </pc:spChg>
        <pc:spChg chg="add del mod">
          <ac:chgData name="Stanford Bowman" userId="6ede3e4e1afbea80" providerId="LiveId" clId="{E84238C2-1044-482E-A3C6-4FA2D3F619B4}" dt="2024-10-23T17:34:40.694" v="6" actId="478"/>
          <ac:spMkLst>
            <pc:docMk/>
            <pc:sldMk cId="1489854816" sldId="257"/>
            <ac:spMk id="14" creationId="{00D37EE2-0303-F95F-3810-CA953C629368}"/>
          </ac:spMkLst>
        </pc:spChg>
        <pc:grpChg chg="del">
          <ac:chgData name="Stanford Bowman" userId="6ede3e4e1afbea80" providerId="LiveId" clId="{E84238C2-1044-482E-A3C6-4FA2D3F619B4}" dt="2024-10-23T17:34:45.921" v="8" actId="478"/>
          <ac:grpSpMkLst>
            <pc:docMk/>
            <pc:sldMk cId="1489854816" sldId="257"/>
            <ac:grpSpMk id="4" creationId="{71C26525-82EF-4528-C398-B988197C19E8}"/>
          </ac:grpSpMkLst>
        </pc:grpChg>
      </pc:sldChg>
      <pc:sldChg chg="addSp delSp modSp mod modNotesTx">
        <pc:chgData name="Stanford Bowman" userId="6ede3e4e1afbea80" providerId="LiveId" clId="{E84238C2-1044-482E-A3C6-4FA2D3F619B4}" dt="2024-10-25T19:34:05.184" v="1314" actId="121"/>
        <pc:sldMkLst>
          <pc:docMk/>
          <pc:sldMk cId="2139203408" sldId="258"/>
        </pc:sldMkLst>
        <pc:spChg chg="del">
          <ac:chgData name="Stanford Bowman" userId="6ede3e4e1afbea80" providerId="LiveId" clId="{E84238C2-1044-482E-A3C6-4FA2D3F619B4}" dt="2024-10-23T17:38:53.040" v="27" actId="478"/>
          <ac:spMkLst>
            <pc:docMk/>
            <pc:sldMk cId="2139203408" sldId="258"/>
            <ac:spMk id="2" creationId="{FB8ADB53-4692-1A88-B9A6-E0E33749A481}"/>
          </ac:spMkLst>
        </pc:spChg>
        <pc:spChg chg="mod">
          <ac:chgData name="Stanford Bowman" userId="6ede3e4e1afbea80" providerId="LiveId" clId="{E84238C2-1044-482E-A3C6-4FA2D3F619B4}" dt="2024-10-23T17:46:45.230" v="73" actId="1035"/>
          <ac:spMkLst>
            <pc:docMk/>
            <pc:sldMk cId="2139203408" sldId="258"/>
            <ac:spMk id="4" creationId="{A52A4FB0-55AB-5041-464B-5D21F97983B7}"/>
          </ac:spMkLst>
        </pc:spChg>
        <pc:spChg chg="mod">
          <ac:chgData name="Stanford Bowman" userId="6ede3e4e1afbea80" providerId="LiveId" clId="{E84238C2-1044-482E-A3C6-4FA2D3F619B4}" dt="2024-10-23T17:46:34.927" v="68" actId="404"/>
          <ac:spMkLst>
            <pc:docMk/>
            <pc:sldMk cId="2139203408" sldId="258"/>
            <ac:spMk id="5" creationId="{B1287DED-06E3-4317-4565-7C1DAD471D33}"/>
          </ac:spMkLst>
        </pc:spChg>
        <pc:spChg chg="mod">
          <ac:chgData name="Stanford Bowman" userId="6ede3e4e1afbea80" providerId="LiveId" clId="{E84238C2-1044-482E-A3C6-4FA2D3F619B4}" dt="2024-10-25T19:34:05.184" v="1314" actId="121"/>
          <ac:spMkLst>
            <pc:docMk/>
            <pc:sldMk cId="2139203408" sldId="258"/>
            <ac:spMk id="8" creationId="{143BE764-A303-F010-B591-63BECC8E9675}"/>
          </ac:spMkLst>
        </pc:spChg>
        <pc:spChg chg="add del">
          <ac:chgData name="Stanford Bowman" userId="6ede3e4e1afbea80" providerId="LiveId" clId="{E84238C2-1044-482E-A3C6-4FA2D3F619B4}" dt="2024-10-25T19:33:47.896" v="1311" actId="22"/>
          <ac:spMkLst>
            <pc:docMk/>
            <pc:sldMk cId="2139203408" sldId="258"/>
            <ac:spMk id="9" creationId="{0BC45585-1056-DAB8-7174-70065D1B0C9C}"/>
          </ac:spMkLst>
        </pc:spChg>
        <pc:picChg chg="add mod">
          <ac:chgData name="Stanford Bowman" userId="6ede3e4e1afbea80" providerId="LiveId" clId="{E84238C2-1044-482E-A3C6-4FA2D3F619B4}" dt="2024-10-25T14:11:56.008" v="700" actId="1582"/>
          <ac:picMkLst>
            <pc:docMk/>
            <pc:sldMk cId="2139203408" sldId="258"/>
            <ac:picMk id="3" creationId="{C8904F43-497D-644C-FB34-45E51B7B67DC}"/>
          </ac:picMkLst>
        </pc:picChg>
        <pc:cxnChg chg="mod">
          <ac:chgData name="Stanford Bowman" userId="6ede3e4e1afbea80" providerId="LiveId" clId="{E84238C2-1044-482E-A3C6-4FA2D3F619B4}" dt="2024-10-23T17:46:07.958" v="58" actId="1036"/>
          <ac:cxnSpMkLst>
            <pc:docMk/>
            <pc:sldMk cId="2139203408" sldId="258"/>
            <ac:cxnSpMk id="10" creationId="{FB860F08-084D-7E5D-7F36-BA582F1D3C2F}"/>
          </ac:cxnSpMkLst>
        </pc:cxnChg>
      </pc:sldChg>
      <pc:sldChg chg="addSp delSp modSp mod modNotesTx">
        <pc:chgData name="Stanford Bowman" userId="6ede3e4e1afbea80" providerId="LiveId" clId="{E84238C2-1044-482E-A3C6-4FA2D3F619B4}" dt="2024-10-25T14:50:39.513" v="914" actId="113"/>
        <pc:sldMkLst>
          <pc:docMk/>
          <pc:sldMk cId="977864066" sldId="259"/>
        </pc:sldMkLst>
        <pc:spChg chg="mod">
          <ac:chgData name="Stanford Bowman" userId="6ede3e4e1afbea80" providerId="LiveId" clId="{E84238C2-1044-482E-A3C6-4FA2D3F619B4}" dt="2024-10-23T17:49:20.244" v="159" actId="14100"/>
          <ac:spMkLst>
            <pc:docMk/>
            <pc:sldMk cId="977864066" sldId="259"/>
            <ac:spMk id="2" creationId="{1B71E8E3-5EE4-7E78-A751-20E8625145EA}"/>
          </ac:spMkLst>
        </pc:spChg>
        <pc:spChg chg="mod">
          <ac:chgData name="Stanford Bowman" userId="6ede3e4e1afbea80" providerId="LiveId" clId="{E84238C2-1044-482E-A3C6-4FA2D3F619B4}" dt="2024-10-25T14:14:35.929" v="727" actId="207"/>
          <ac:spMkLst>
            <pc:docMk/>
            <pc:sldMk cId="977864066" sldId="259"/>
            <ac:spMk id="3" creationId="{77C2BC16-8967-5F33-B934-7A9199F4370C}"/>
          </ac:spMkLst>
        </pc:spChg>
        <pc:spChg chg="add del">
          <ac:chgData name="Stanford Bowman" userId="6ede3e4e1afbea80" providerId="LiveId" clId="{E84238C2-1044-482E-A3C6-4FA2D3F619B4}" dt="2024-10-23T17:49:29.262" v="161" actId="478"/>
          <ac:spMkLst>
            <pc:docMk/>
            <pc:sldMk cId="977864066" sldId="259"/>
            <ac:spMk id="4" creationId="{B6042131-4149-D49C-18EC-EA90065E64A6}"/>
          </ac:spMkLst>
        </pc:spChg>
        <pc:spChg chg="add del">
          <ac:chgData name="Stanford Bowman" userId="6ede3e4e1afbea80" providerId="LiveId" clId="{E84238C2-1044-482E-A3C6-4FA2D3F619B4}" dt="2024-10-23T17:49:33.740" v="162" actId="478"/>
          <ac:spMkLst>
            <pc:docMk/>
            <pc:sldMk cId="977864066" sldId="259"/>
            <ac:spMk id="7" creationId="{F39EE717-9916-2912-6BEF-F11D58C88F72}"/>
          </ac:spMkLst>
        </pc:spChg>
      </pc:sldChg>
      <pc:sldChg chg="delSp modSp mod setBg modNotes modNotesTx">
        <pc:chgData name="Stanford Bowman" userId="6ede3e4e1afbea80" providerId="LiveId" clId="{E84238C2-1044-482E-A3C6-4FA2D3F619B4}" dt="2024-10-25T14:15:25.257" v="750"/>
        <pc:sldMkLst>
          <pc:docMk/>
          <pc:sldMk cId="77023992" sldId="280"/>
        </pc:sldMkLst>
        <pc:graphicFrameChg chg="mod modGraphic">
          <ac:chgData name="Stanford Bowman" userId="6ede3e4e1afbea80" providerId="LiveId" clId="{E84238C2-1044-482E-A3C6-4FA2D3F619B4}" dt="2024-10-23T17:55:42.277" v="206" actId="1076"/>
          <ac:graphicFrameMkLst>
            <pc:docMk/>
            <pc:sldMk cId="77023992" sldId="280"/>
            <ac:graphicFrameMk id="12" creationId="{95518BAA-62C1-0315-8892-BDF52A6B4927}"/>
          </ac:graphicFrameMkLst>
        </pc:graphicFrameChg>
        <pc:picChg chg="del">
          <ac:chgData name="Stanford Bowman" userId="6ede3e4e1afbea80" providerId="LiveId" clId="{E84238C2-1044-482E-A3C6-4FA2D3F619B4}" dt="2024-10-23T17:51:23.514" v="174" actId="478"/>
          <ac:picMkLst>
            <pc:docMk/>
            <pc:sldMk cId="77023992" sldId="280"/>
            <ac:picMk id="4" creationId="{82AFCF89-3A8D-A833-B3E8-C94B1B11E6A1}"/>
          </ac:picMkLst>
        </pc:picChg>
        <pc:picChg chg="del">
          <ac:chgData name="Stanford Bowman" userId="6ede3e4e1afbea80" providerId="LiveId" clId="{E84238C2-1044-482E-A3C6-4FA2D3F619B4}" dt="2024-10-23T17:51:23.514" v="174" actId="478"/>
          <ac:picMkLst>
            <pc:docMk/>
            <pc:sldMk cId="77023992" sldId="280"/>
            <ac:picMk id="5" creationId="{1EEECF1E-7A5F-949E-51F3-F9F26582CD8C}"/>
          </ac:picMkLst>
        </pc:picChg>
        <pc:picChg chg="del">
          <ac:chgData name="Stanford Bowman" userId="6ede3e4e1afbea80" providerId="LiveId" clId="{E84238C2-1044-482E-A3C6-4FA2D3F619B4}" dt="2024-10-23T17:51:23.514" v="174" actId="478"/>
          <ac:picMkLst>
            <pc:docMk/>
            <pc:sldMk cId="77023992" sldId="280"/>
            <ac:picMk id="6" creationId="{067DD3FD-BBE4-E255-39F3-878FFBBDA1BE}"/>
          </ac:picMkLst>
        </pc:picChg>
        <pc:picChg chg="del mod">
          <ac:chgData name="Stanford Bowman" userId="6ede3e4e1afbea80" providerId="LiveId" clId="{E84238C2-1044-482E-A3C6-4FA2D3F619B4}" dt="2024-10-23T17:51:23.514" v="174" actId="478"/>
          <ac:picMkLst>
            <pc:docMk/>
            <pc:sldMk cId="77023992" sldId="280"/>
            <ac:picMk id="7" creationId="{9028A4BF-A895-FE9F-2128-B2F0B6044CE0}"/>
          </ac:picMkLst>
        </pc:picChg>
        <pc:picChg chg="del">
          <ac:chgData name="Stanford Bowman" userId="6ede3e4e1afbea80" providerId="LiveId" clId="{E84238C2-1044-482E-A3C6-4FA2D3F619B4}" dt="2024-10-23T17:51:23.514" v="174" actId="478"/>
          <ac:picMkLst>
            <pc:docMk/>
            <pc:sldMk cId="77023992" sldId="280"/>
            <ac:picMk id="8" creationId="{3CD72BD6-99F7-C767-6329-E53B55C863BB}"/>
          </ac:picMkLst>
        </pc:picChg>
        <pc:picChg chg="del mod">
          <ac:chgData name="Stanford Bowman" userId="6ede3e4e1afbea80" providerId="LiveId" clId="{E84238C2-1044-482E-A3C6-4FA2D3F619B4}" dt="2024-10-23T17:51:23.514" v="174" actId="478"/>
          <ac:picMkLst>
            <pc:docMk/>
            <pc:sldMk cId="77023992" sldId="280"/>
            <ac:picMk id="10" creationId="{5DB47FA4-F3D9-0FDC-852C-DB3D1D591E99}"/>
          </ac:picMkLst>
        </pc:picChg>
        <pc:picChg chg="del">
          <ac:chgData name="Stanford Bowman" userId="6ede3e4e1afbea80" providerId="LiveId" clId="{E84238C2-1044-482E-A3C6-4FA2D3F619B4}" dt="2024-10-23T17:51:23.514" v="174" actId="478"/>
          <ac:picMkLst>
            <pc:docMk/>
            <pc:sldMk cId="77023992" sldId="280"/>
            <ac:picMk id="11" creationId="{7B9202E3-607F-0092-2E25-5C41650D71F5}"/>
          </ac:picMkLst>
        </pc:picChg>
      </pc:sldChg>
      <pc:sldChg chg="add del">
        <pc:chgData name="Stanford Bowman" userId="6ede3e4e1afbea80" providerId="LiveId" clId="{E84238C2-1044-482E-A3C6-4FA2D3F619B4}" dt="2024-10-25T17:48:22.887" v="1256" actId="47"/>
        <pc:sldMkLst>
          <pc:docMk/>
          <pc:sldMk cId="326770177" sldId="281"/>
        </pc:sldMkLst>
      </pc:sldChg>
      <pc:sldChg chg="addSp delSp modSp del mod modShow modNotes modNotesTx">
        <pc:chgData name="Stanford Bowman" userId="6ede3e4e1afbea80" providerId="LiveId" clId="{E84238C2-1044-482E-A3C6-4FA2D3F619B4}" dt="2024-10-25T16:40:00.665" v="953" actId="2696"/>
        <pc:sldMkLst>
          <pc:docMk/>
          <pc:sldMk cId="2396131219" sldId="281"/>
        </pc:sldMkLst>
        <pc:graphicFrameChg chg="mod modGraphic">
          <ac:chgData name="Stanford Bowman" userId="6ede3e4e1afbea80" providerId="LiveId" clId="{E84238C2-1044-482E-A3C6-4FA2D3F619B4}" dt="2024-10-25T16:30:21.142" v="916" actId="14100"/>
          <ac:graphicFrameMkLst>
            <pc:docMk/>
            <pc:sldMk cId="2396131219" sldId="281"/>
            <ac:graphicFrameMk id="12" creationId="{95518BAA-62C1-0315-8892-BDF52A6B4927}"/>
          </ac:graphicFrameMkLst>
        </pc:graphicFrameChg>
        <pc:picChg chg="add mod ord">
          <ac:chgData name="Stanford Bowman" userId="6ede3e4e1afbea80" providerId="LiveId" clId="{E84238C2-1044-482E-A3C6-4FA2D3F619B4}" dt="2024-10-25T14:17:28.506" v="757" actId="167"/>
          <ac:picMkLst>
            <pc:docMk/>
            <pc:sldMk cId="2396131219" sldId="281"/>
            <ac:picMk id="3" creationId="{FA5280CC-9292-64DF-DB1A-192F502C15CD}"/>
          </ac:picMkLst>
        </pc:picChg>
        <pc:picChg chg="del">
          <ac:chgData name="Stanford Bowman" userId="6ede3e4e1afbea80" providerId="LiveId" clId="{E84238C2-1044-482E-A3C6-4FA2D3F619B4}" dt="2024-10-23T17:58:47.679" v="207" actId="478"/>
          <ac:picMkLst>
            <pc:docMk/>
            <pc:sldMk cId="2396131219" sldId="281"/>
            <ac:picMk id="6" creationId="{E005B553-7518-DC11-0AB4-737380FDE15B}"/>
          </ac:picMkLst>
        </pc:picChg>
        <pc:picChg chg="del">
          <ac:chgData name="Stanford Bowman" userId="6ede3e4e1afbea80" providerId="LiveId" clId="{E84238C2-1044-482E-A3C6-4FA2D3F619B4}" dt="2024-10-23T17:58:47.679" v="207" actId="478"/>
          <ac:picMkLst>
            <pc:docMk/>
            <pc:sldMk cId="2396131219" sldId="281"/>
            <ac:picMk id="7" creationId="{7CDBA15E-E66C-0BAB-A2DD-EE1FF88569F6}"/>
          </ac:picMkLst>
        </pc:picChg>
        <pc:picChg chg="del">
          <ac:chgData name="Stanford Bowman" userId="6ede3e4e1afbea80" providerId="LiveId" clId="{E84238C2-1044-482E-A3C6-4FA2D3F619B4}" dt="2024-10-23T17:58:47.679" v="207" actId="478"/>
          <ac:picMkLst>
            <pc:docMk/>
            <pc:sldMk cId="2396131219" sldId="281"/>
            <ac:picMk id="9" creationId="{3521E600-03B1-EBD3-AA13-E7F38D45321E}"/>
          </ac:picMkLst>
        </pc:picChg>
        <pc:picChg chg="del">
          <ac:chgData name="Stanford Bowman" userId="6ede3e4e1afbea80" providerId="LiveId" clId="{E84238C2-1044-482E-A3C6-4FA2D3F619B4}" dt="2024-10-23T17:58:47.679" v="207" actId="478"/>
          <ac:picMkLst>
            <pc:docMk/>
            <pc:sldMk cId="2396131219" sldId="281"/>
            <ac:picMk id="10" creationId="{F7C0FAC4-8276-BE5D-7F17-A4F637109AE4}"/>
          </ac:picMkLst>
        </pc:picChg>
        <pc:picChg chg="del">
          <ac:chgData name="Stanford Bowman" userId="6ede3e4e1afbea80" providerId="LiveId" clId="{E84238C2-1044-482E-A3C6-4FA2D3F619B4}" dt="2024-10-23T17:58:47.679" v="207" actId="478"/>
          <ac:picMkLst>
            <pc:docMk/>
            <pc:sldMk cId="2396131219" sldId="281"/>
            <ac:picMk id="11" creationId="{27A8793E-28C7-A642-FD7A-A992B951640C}"/>
          </ac:picMkLst>
        </pc:picChg>
        <pc:picChg chg="del">
          <ac:chgData name="Stanford Bowman" userId="6ede3e4e1afbea80" providerId="LiveId" clId="{E84238C2-1044-482E-A3C6-4FA2D3F619B4}" dt="2024-10-23T17:58:47.679" v="207" actId="478"/>
          <ac:picMkLst>
            <pc:docMk/>
            <pc:sldMk cId="2396131219" sldId="281"/>
            <ac:picMk id="13" creationId="{1518C745-17CB-CD29-3EEB-09843928FAE4}"/>
          </ac:picMkLst>
        </pc:picChg>
        <pc:picChg chg="del">
          <ac:chgData name="Stanford Bowman" userId="6ede3e4e1afbea80" providerId="LiveId" clId="{E84238C2-1044-482E-A3C6-4FA2D3F619B4}" dt="2024-10-23T17:58:47.679" v="207" actId="478"/>
          <ac:picMkLst>
            <pc:docMk/>
            <pc:sldMk cId="2396131219" sldId="281"/>
            <ac:picMk id="14" creationId="{47111A02-04A0-F7FF-6A4F-272425CC6D2C}"/>
          </ac:picMkLst>
        </pc:picChg>
      </pc:sldChg>
      <pc:sldChg chg="addSp delSp modSp mod modClrScheme chgLayout modNotes modNotesTx">
        <pc:chgData name="Stanford Bowman" userId="6ede3e4e1afbea80" providerId="LiveId" clId="{E84238C2-1044-482E-A3C6-4FA2D3F619B4}" dt="2024-10-25T14:33:58.015" v="834" actId="14100"/>
        <pc:sldMkLst>
          <pc:docMk/>
          <pc:sldMk cId="3007852981" sldId="282"/>
        </pc:sldMkLst>
        <pc:spChg chg="add del mod ord">
          <ac:chgData name="Stanford Bowman" userId="6ede3e4e1afbea80" providerId="LiveId" clId="{E84238C2-1044-482E-A3C6-4FA2D3F619B4}" dt="2024-10-25T14:21:47.606" v="768" actId="478"/>
          <ac:spMkLst>
            <pc:docMk/>
            <pc:sldMk cId="3007852981" sldId="282"/>
            <ac:spMk id="4" creationId="{F1A04737-1A12-A7A5-4A53-A60C0E77B9FE}"/>
          </ac:spMkLst>
        </pc:spChg>
        <pc:spChg chg="add del mod ord">
          <ac:chgData name="Stanford Bowman" userId="6ede3e4e1afbea80" providerId="LiveId" clId="{E84238C2-1044-482E-A3C6-4FA2D3F619B4}" dt="2024-10-25T14:20:17.451" v="766" actId="34307"/>
          <ac:spMkLst>
            <pc:docMk/>
            <pc:sldMk cId="3007852981" sldId="282"/>
            <ac:spMk id="5" creationId="{EF3A42D1-F90B-C6BE-A1C5-2E10D8B06D81}"/>
          </ac:spMkLst>
        </pc:spChg>
        <pc:spChg chg="add del mod ord">
          <ac:chgData name="Stanford Bowman" userId="6ede3e4e1afbea80" providerId="LiveId" clId="{E84238C2-1044-482E-A3C6-4FA2D3F619B4}" dt="2024-10-25T14:21:47.606" v="768" actId="478"/>
          <ac:spMkLst>
            <pc:docMk/>
            <pc:sldMk cId="3007852981" sldId="282"/>
            <ac:spMk id="6" creationId="{877C7F5D-C3F9-3A9C-AC9C-97AB8C3786B9}"/>
          </ac:spMkLst>
        </pc:spChg>
        <pc:spChg chg="add del mod">
          <ac:chgData name="Stanford Bowman" userId="6ede3e4e1afbea80" providerId="LiveId" clId="{E84238C2-1044-482E-A3C6-4FA2D3F619B4}" dt="2024-10-25T14:21:47.606" v="768" actId="478"/>
          <ac:spMkLst>
            <pc:docMk/>
            <pc:sldMk cId="3007852981" sldId="282"/>
            <ac:spMk id="9" creationId="{49E1F999-6660-3299-FC8C-EF739E72D949}"/>
          </ac:spMkLst>
        </pc:spChg>
        <pc:spChg chg="add mod">
          <ac:chgData name="Stanford Bowman" userId="6ede3e4e1afbea80" providerId="LiveId" clId="{E84238C2-1044-482E-A3C6-4FA2D3F619B4}" dt="2024-10-25T14:33:58.015" v="834" actId="14100"/>
          <ac:spMkLst>
            <pc:docMk/>
            <pc:sldMk cId="3007852981" sldId="282"/>
            <ac:spMk id="10" creationId="{FA88CC38-81CF-F5BB-82A5-5B5AE90D95E3}"/>
          </ac:spMkLst>
        </pc:spChg>
        <pc:spChg chg="add del mod">
          <ac:chgData name="Stanford Bowman" userId="6ede3e4e1afbea80" providerId="LiveId" clId="{E84238C2-1044-482E-A3C6-4FA2D3F619B4}" dt="2024-10-25T14:32:28.998" v="803" actId="478"/>
          <ac:spMkLst>
            <pc:docMk/>
            <pc:sldMk cId="3007852981" sldId="282"/>
            <ac:spMk id="11" creationId="{C5315320-43E3-C468-E537-D3B483AEE1F0}"/>
          </ac:spMkLst>
        </pc:spChg>
        <pc:spChg chg="add mod">
          <ac:chgData name="Stanford Bowman" userId="6ede3e4e1afbea80" providerId="LiveId" clId="{E84238C2-1044-482E-A3C6-4FA2D3F619B4}" dt="2024-10-25T14:33:30.771" v="812"/>
          <ac:spMkLst>
            <pc:docMk/>
            <pc:sldMk cId="3007852981" sldId="282"/>
            <ac:spMk id="14" creationId="{9B9E50F3-D54B-BA3D-57A8-29B45B07D44F}"/>
          </ac:spMkLst>
        </pc:spChg>
        <pc:spChg chg="add mod">
          <ac:chgData name="Stanford Bowman" userId="6ede3e4e1afbea80" providerId="LiveId" clId="{E84238C2-1044-482E-A3C6-4FA2D3F619B4}" dt="2024-10-25T14:33:30.771" v="812"/>
          <ac:spMkLst>
            <pc:docMk/>
            <pc:sldMk cId="3007852981" sldId="282"/>
            <ac:spMk id="15" creationId="{FDE2515F-B52E-F482-18D1-85621F00DD85}"/>
          </ac:spMkLst>
        </pc:spChg>
        <pc:grpChg chg="add mod">
          <ac:chgData name="Stanford Bowman" userId="6ede3e4e1afbea80" providerId="LiveId" clId="{E84238C2-1044-482E-A3C6-4FA2D3F619B4}" dt="2024-10-25T14:33:51.877" v="833" actId="1037"/>
          <ac:grpSpMkLst>
            <pc:docMk/>
            <pc:sldMk cId="3007852981" sldId="282"/>
            <ac:grpSpMk id="13" creationId="{64D46E8D-C1B0-AE1B-E7E6-FA4C5D25589F}"/>
          </ac:grpSpMkLst>
        </pc:grpChg>
        <pc:graphicFrameChg chg="del">
          <ac:chgData name="Stanford Bowman" userId="6ede3e4e1afbea80" providerId="LiveId" clId="{E84238C2-1044-482E-A3C6-4FA2D3F619B4}" dt="2024-10-23T18:18:23.100" v="249" actId="478"/>
          <ac:graphicFrameMkLst>
            <pc:docMk/>
            <pc:sldMk cId="3007852981" sldId="282"/>
            <ac:graphicFrameMk id="4" creationId="{97C292BA-E01F-11C4-DD29-9924EDE5788A}"/>
          </ac:graphicFrameMkLst>
        </pc:graphicFrameChg>
        <pc:graphicFrameChg chg="mod modGraphic">
          <ac:chgData name="Stanford Bowman" userId="6ede3e4e1afbea80" providerId="LiveId" clId="{E84238C2-1044-482E-A3C6-4FA2D3F619B4}" dt="2024-10-25T14:33:24.942" v="811"/>
          <ac:graphicFrameMkLst>
            <pc:docMk/>
            <pc:sldMk cId="3007852981" sldId="282"/>
            <ac:graphicFrameMk id="12" creationId="{95518BAA-62C1-0315-8892-BDF52A6B4927}"/>
          </ac:graphicFrameMkLst>
        </pc:graphicFrameChg>
        <pc:picChg chg="del">
          <ac:chgData name="Stanford Bowman" userId="6ede3e4e1afbea80" providerId="LiveId" clId="{E84238C2-1044-482E-A3C6-4FA2D3F619B4}" dt="2024-10-23T18:14:56.256" v="229" actId="478"/>
          <ac:picMkLst>
            <pc:docMk/>
            <pc:sldMk cId="3007852981" sldId="282"/>
            <ac:picMk id="5" creationId="{BD6A726C-9721-49F2-DBF9-DB6B855A919E}"/>
          </ac:picMkLst>
        </pc:picChg>
        <pc:picChg chg="del">
          <ac:chgData name="Stanford Bowman" userId="6ede3e4e1afbea80" providerId="LiveId" clId="{E84238C2-1044-482E-A3C6-4FA2D3F619B4}" dt="2024-10-23T18:14:56.256" v="229" actId="478"/>
          <ac:picMkLst>
            <pc:docMk/>
            <pc:sldMk cId="3007852981" sldId="282"/>
            <ac:picMk id="6" creationId="{F651422D-5604-BDFB-6AD3-343E86AE542B}"/>
          </ac:picMkLst>
        </pc:picChg>
        <pc:picChg chg="add del mod ord">
          <ac:chgData name="Stanford Bowman" userId="6ede3e4e1afbea80" providerId="LiveId" clId="{E84238C2-1044-482E-A3C6-4FA2D3F619B4}" dt="2024-10-25T14:21:32.154" v="767" actId="478"/>
          <ac:picMkLst>
            <pc:docMk/>
            <pc:sldMk cId="3007852981" sldId="282"/>
            <ac:picMk id="7" creationId="{2819F415-5807-DFA2-3468-C32EC625040B}"/>
          </ac:picMkLst>
        </pc:picChg>
        <pc:picChg chg="del">
          <ac:chgData name="Stanford Bowman" userId="6ede3e4e1afbea80" providerId="LiveId" clId="{E84238C2-1044-482E-A3C6-4FA2D3F619B4}" dt="2024-10-23T18:14:56.256" v="229" actId="478"/>
          <ac:picMkLst>
            <pc:docMk/>
            <pc:sldMk cId="3007852981" sldId="282"/>
            <ac:picMk id="7" creationId="{41797242-11D0-2E33-05C0-90B15D1DD730}"/>
          </ac:picMkLst>
        </pc:picChg>
        <pc:picChg chg="del">
          <ac:chgData name="Stanford Bowman" userId="6ede3e4e1afbea80" providerId="LiveId" clId="{E84238C2-1044-482E-A3C6-4FA2D3F619B4}" dt="2024-10-23T18:14:56.256" v="229" actId="478"/>
          <ac:picMkLst>
            <pc:docMk/>
            <pc:sldMk cId="3007852981" sldId="282"/>
            <ac:picMk id="10" creationId="{416767FB-70DA-DFA5-A340-C2C45BA10B1D}"/>
          </ac:picMkLst>
        </pc:picChg>
        <pc:picChg chg="del">
          <ac:chgData name="Stanford Bowman" userId="6ede3e4e1afbea80" providerId="LiveId" clId="{E84238C2-1044-482E-A3C6-4FA2D3F619B4}" dt="2024-10-23T18:14:56.256" v="229" actId="478"/>
          <ac:picMkLst>
            <pc:docMk/>
            <pc:sldMk cId="3007852981" sldId="282"/>
            <ac:picMk id="11" creationId="{0F09B886-2254-EE50-2546-FE6277FC628D}"/>
          </ac:picMkLst>
        </pc:picChg>
        <pc:picChg chg="del">
          <ac:chgData name="Stanford Bowman" userId="6ede3e4e1afbea80" providerId="LiveId" clId="{E84238C2-1044-482E-A3C6-4FA2D3F619B4}" dt="2024-10-23T18:14:56.256" v="229" actId="478"/>
          <ac:picMkLst>
            <pc:docMk/>
            <pc:sldMk cId="3007852981" sldId="282"/>
            <ac:picMk id="13" creationId="{1B2D2044-9B41-5B56-5D9A-209F99A40D12}"/>
          </ac:picMkLst>
        </pc:picChg>
        <pc:picChg chg="del">
          <ac:chgData name="Stanford Bowman" userId="6ede3e4e1afbea80" providerId="LiveId" clId="{E84238C2-1044-482E-A3C6-4FA2D3F619B4}" dt="2024-10-23T18:14:56.256" v="229" actId="478"/>
          <ac:picMkLst>
            <pc:docMk/>
            <pc:sldMk cId="3007852981" sldId="282"/>
            <ac:picMk id="15" creationId="{EA9130E9-26CD-F7BE-5815-D4EB75B88229}"/>
          </ac:picMkLst>
        </pc:picChg>
      </pc:sldChg>
      <pc:sldChg chg="del">
        <pc:chgData name="Stanford Bowman" userId="6ede3e4e1afbea80" providerId="LiveId" clId="{E84238C2-1044-482E-A3C6-4FA2D3F619B4}" dt="2024-10-23T18:37:42.711" v="322" actId="47"/>
        <pc:sldMkLst>
          <pc:docMk/>
          <pc:sldMk cId="1289981395" sldId="284"/>
        </pc:sldMkLst>
      </pc:sldChg>
      <pc:sldChg chg="addSp delSp modSp mod modNotesTx">
        <pc:chgData name="Stanford Bowman" userId="6ede3e4e1afbea80" providerId="LiveId" clId="{E84238C2-1044-482E-A3C6-4FA2D3F619B4}" dt="2024-10-25T14:43:23.728" v="892" actId="571"/>
        <pc:sldMkLst>
          <pc:docMk/>
          <pc:sldMk cId="2283239657" sldId="285"/>
        </pc:sldMkLst>
        <pc:spChg chg="mod">
          <ac:chgData name="Stanford Bowman" userId="6ede3e4e1afbea80" providerId="LiveId" clId="{E84238C2-1044-482E-A3C6-4FA2D3F619B4}" dt="2024-10-23T19:54:41.977" v="627" actId="1036"/>
          <ac:spMkLst>
            <pc:docMk/>
            <pc:sldMk cId="2283239657" sldId="285"/>
            <ac:spMk id="2" creationId="{1B71E8E3-5EE4-7E78-A751-20E8625145EA}"/>
          </ac:spMkLst>
        </pc:spChg>
        <pc:spChg chg="mod">
          <ac:chgData name="Stanford Bowman" userId="6ede3e4e1afbea80" providerId="LiveId" clId="{E84238C2-1044-482E-A3C6-4FA2D3F619B4}" dt="2024-10-23T19:54:41.977" v="627" actId="1036"/>
          <ac:spMkLst>
            <pc:docMk/>
            <pc:sldMk cId="2283239657" sldId="285"/>
            <ac:spMk id="3" creationId="{77C2BC16-8967-5F33-B934-7A9199F4370C}"/>
          </ac:spMkLst>
        </pc:spChg>
        <pc:spChg chg="del">
          <ac:chgData name="Stanford Bowman" userId="6ede3e4e1afbea80" providerId="LiveId" clId="{E84238C2-1044-482E-A3C6-4FA2D3F619B4}" dt="2024-10-23T18:29:54.113" v="275" actId="478"/>
          <ac:spMkLst>
            <pc:docMk/>
            <pc:sldMk cId="2283239657" sldId="285"/>
            <ac:spMk id="13" creationId="{1A78874F-D815-CF2C-3924-59BE64FD6512}"/>
          </ac:spMkLst>
        </pc:spChg>
        <pc:spChg chg="mod">
          <ac:chgData name="Stanford Bowman" userId="6ede3e4e1afbea80" providerId="LiveId" clId="{E84238C2-1044-482E-A3C6-4FA2D3F619B4}" dt="2024-10-23T19:54:51.433" v="636" actId="1036"/>
          <ac:spMkLst>
            <pc:docMk/>
            <pc:sldMk cId="2283239657" sldId="285"/>
            <ac:spMk id="14" creationId="{5873348C-193E-D338-237F-0513FFE67C3C}"/>
          </ac:spMkLst>
        </pc:spChg>
        <pc:spChg chg="mod">
          <ac:chgData name="Stanford Bowman" userId="6ede3e4e1afbea80" providerId="LiveId" clId="{E84238C2-1044-482E-A3C6-4FA2D3F619B4}" dt="2024-10-23T19:54:23.929" v="611" actId="1076"/>
          <ac:spMkLst>
            <pc:docMk/>
            <pc:sldMk cId="2283239657" sldId="285"/>
            <ac:spMk id="15" creationId="{D25178E4-6B68-5285-9DA7-EC44747525F3}"/>
          </ac:spMkLst>
        </pc:spChg>
        <pc:grpChg chg="del mod">
          <ac:chgData name="Stanford Bowman" userId="6ede3e4e1afbea80" providerId="LiveId" clId="{E84238C2-1044-482E-A3C6-4FA2D3F619B4}" dt="2024-10-23T18:21:46.916" v="274" actId="478"/>
          <ac:grpSpMkLst>
            <pc:docMk/>
            <pc:sldMk cId="2283239657" sldId="285"/>
            <ac:grpSpMk id="4" creationId="{1412EC3B-1CC3-8F7D-60F8-08CC81C5E336}"/>
          </ac:grpSpMkLst>
        </pc:grpChg>
        <pc:picChg chg="add mod modCrop">
          <ac:chgData name="Stanford Bowman" userId="6ede3e4e1afbea80" providerId="LiveId" clId="{E84238C2-1044-482E-A3C6-4FA2D3F619B4}" dt="2024-10-25T14:39:26.801" v="890" actId="732"/>
          <ac:picMkLst>
            <pc:docMk/>
            <pc:sldMk cId="2283239657" sldId="285"/>
            <ac:picMk id="4" creationId="{146CBDD0-C566-C3B7-1309-7A828259FB76}"/>
          </ac:picMkLst>
        </pc:picChg>
        <pc:picChg chg="add mod">
          <ac:chgData name="Stanford Bowman" userId="6ede3e4e1afbea80" providerId="LiveId" clId="{E84238C2-1044-482E-A3C6-4FA2D3F619B4}" dt="2024-10-25T14:43:23.728" v="892" actId="571"/>
          <ac:picMkLst>
            <pc:docMk/>
            <pc:sldMk cId="2283239657" sldId="285"/>
            <ac:picMk id="6" creationId="{DC8D68DD-FF37-2799-95E8-4D822BBFE459}"/>
          </ac:picMkLst>
        </pc:picChg>
        <pc:cxnChg chg="mod">
          <ac:chgData name="Stanford Bowman" userId="6ede3e4e1afbea80" providerId="LiveId" clId="{E84238C2-1044-482E-A3C6-4FA2D3F619B4}" dt="2024-10-23T19:54:41.977" v="627" actId="1036"/>
          <ac:cxnSpMkLst>
            <pc:docMk/>
            <pc:sldMk cId="2283239657" sldId="285"/>
            <ac:cxnSpMk id="5" creationId="{09A2A3F0-907C-70CA-29E6-7F10E2AE9DE6}"/>
          </ac:cxnSpMkLst>
        </pc:cxnChg>
      </pc:sldChg>
      <pc:sldChg chg="addSp delSp modSp mod modNotesTx">
        <pc:chgData name="Stanford Bowman" userId="6ede3e4e1afbea80" providerId="LiveId" clId="{E84238C2-1044-482E-A3C6-4FA2D3F619B4}" dt="2024-10-25T14:43:47.027" v="894" actId="14826"/>
        <pc:sldMkLst>
          <pc:docMk/>
          <pc:sldMk cId="3213661842" sldId="286"/>
        </pc:sldMkLst>
        <pc:spChg chg="mod">
          <ac:chgData name="Stanford Bowman" userId="6ede3e4e1afbea80" providerId="LiveId" clId="{E84238C2-1044-482E-A3C6-4FA2D3F619B4}" dt="2024-10-23T18:34:32.552" v="317" actId="1076"/>
          <ac:spMkLst>
            <pc:docMk/>
            <pc:sldMk cId="3213661842" sldId="286"/>
            <ac:spMk id="3" creationId="{77C2BC16-8967-5F33-B934-7A9199F4370C}"/>
          </ac:spMkLst>
        </pc:spChg>
        <pc:spChg chg="mod">
          <ac:chgData name="Stanford Bowman" userId="6ede3e4e1afbea80" providerId="LiveId" clId="{E84238C2-1044-482E-A3C6-4FA2D3F619B4}" dt="2024-10-23T18:34:28.313" v="316" actId="1076"/>
          <ac:spMkLst>
            <pc:docMk/>
            <pc:sldMk cId="3213661842" sldId="286"/>
            <ac:spMk id="7" creationId="{8B63107F-A822-6A2F-E1B7-D3A1718AF395}"/>
          </ac:spMkLst>
        </pc:spChg>
        <pc:spChg chg="mod">
          <ac:chgData name="Stanford Bowman" userId="6ede3e4e1afbea80" providerId="LiveId" clId="{E84238C2-1044-482E-A3C6-4FA2D3F619B4}" dt="2024-10-23T18:34:53.801" v="321" actId="1076"/>
          <ac:spMkLst>
            <pc:docMk/>
            <pc:sldMk cId="3213661842" sldId="286"/>
            <ac:spMk id="9" creationId="{6F5B1D82-0C71-2C18-ABF1-AE6A820A7CC5}"/>
          </ac:spMkLst>
        </pc:spChg>
        <pc:spChg chg="del">
          <ac:chgData name="Stanford Bowman" userId="6ede3e4e1afbea80" providerId="LiveId" clId="{E84238C2-1044-482E-A3C6-4FA2D3F619B4}" dt="2024-10-23T18:33:03.657" v="298" actId="478"/>
          <ac:spMkLst>
            <pc:docMk/>
            <pc:sldMk cId="3213661842" sldId="286"/>
            <ac:spMk id="10" creationId="{E4AEA0DD-757A-3CBC-A7C7-333C6C11A937}"/>
          </ac:spMkLst>
        </pc:spChg>
        <pc:spChg chg="del">
          <ac:chgData name="Stanford Bowman" userId="6ede3e4e1afbea80" providerId="LiveId" clId="{E84238C2-1044-482E-A3C6-4FA2D3F619B4}" dt="2024-10-23T18:33:07.773" v="299" actId="478"/>
          <ac:spMkLst>
            <pc:docMk/>
            <pc:sldMk cId="3213661842" sldId="286"/>
            <ac:spMk id="11" creationId="{CD8003CE-154D-7C14-04BB-A33E6FFB5304}"/>
          </ac:spMkLst>
        </pc:spChg>
        <pc:picChg chg="add mod">
          <ac:chgData name="Stanford Bowman" userId="6ede3e4e1afbea80" providerId="LiveId" clId="{E84238C2-1044-482E-A3C6-4FA2D3F619B4}" dt="2024-10-25T14:43:47.027" v="894" actId="14826"/>
          <ac:picMkLst>
            <pc:docMk/>
            <pc:sldMk cId="3213661842" sldId="286"/>
            <ac:picMk id="5" creationId="{0FA06E49-108C-A2F9-5D14-47EC8A7F042C}"/>
          </ac:picMkLst>
        </pc:picChg>
      </pc:sldChg>
      <pc:sldChg chg="addSp delSp modSp mod ord modAnim modNotesTx">
        <pc:chgData name="Stanford Bowman" userId="6ede3e4e1afbea80" providerId="LiveId" clId="{E84238C2-1044-482E-A3C6-4FA2D3F619B4}" dt="2024-10-25T16:35:39.717" v="951" actId="6549"/>
        <pc:sldMkLst>
          <pc:docMk/>
          <pc:sldMk cId="1049649296" sldId="287"/>
        </pc:sldMkLst>
        <pc:spChg chg="mod">
          <ac:chgData name="Stanford Bowman" userId="6ede3e4e1afbea80" providerId="LiveId" clId="{E84238C2-1044-482E-A3C6-4FA2D3F619B4}" dt="2024-10-25T16:35:32.881" v="950" actId="1035"/>
          <ac:spMkLst>
            <pc:docMk/>
            <pc:sldMk cId="1049649296" sldId="287"/>
            <ac:spMk id="5" creationId="{DDFC17AF-A8E8-7EE1-32FE-88E6F22878D4}"/>
          </ac:spMkLst>
        </pc:spChg>
        <pc:spChg chg="mod">
          <ac:chgData name="Stanford Bowman" userId="6ede3e4e1afbea80" providerId="LiveId" clId="{E84238C2-1044-482E-A3C6-4FA2D3F619B4}" dt="2024-10-25T16:35:32.881" v="950" actId="1035"/>
          <ac:spMkLst>
            <pc:docMk/>
            <pc:sldMk cId="1049649296" sldId="287"/>
            <ac:spMk id="11" creationId="{2F916DEB-061F-DEE7-C3D5-27D66BC03671}"/>
          </ac:spMkLst>
        </pc:spChg>
        <pc:picChg chg="add mod">
          <ac:chgData name="Stanford Bowman" userId="6ede3e4e1afbea80" providerId="LiveId" clId="{E84238C2-1044-482E-A3C6-4FA2D3F619B4}" dt="2024-10-25T14:44:16.465" v="896"/>
          <ac:picMkLst>
            <pc:docMk/>
            <pc:sldMk cId="1049649296" sldId="287"/>
            <ac:picMk id="4" creationId="{EB1C5B2A-929B-B95D-761F-6AB4078E4979}"/>
          </ac:picMkLst>
        </pc:picChg>
        <pc:picChg chg="add del mod">
          <ac:chgData name="Stanford Bowman" userId="6ede3e4e1afbea80" providerId="LiveId" clId="{E84238C2-1044-482E-A3C6-4FA2D3F619B4}" dt="2024-10-25T14:44:31.449" v="898" actId="14826"/>
          <ac:picMkLst>
            <pc:docMk/>
            <pc:sldMk cId="1049649296" sldId="287"/>
            <ac:picMk id="10" creationId="{C1EC6811-ECFF-F167-917E-98874DFE0FB9}"/>
          </ac:picMkLst>
        </pc:picChg>
        <pc:picChg chg="add del mod">
          <ac:chgData name="Stanford Bowman" userId="6ede3e4e1afbea80" providerId="LiveId" clId="{E84238C2-1044-482E-A3C6-4FA2D3F619B4}" dt="2024-10-25T14:44:55.118" v="900" actId="14826"/>
          <ac:picMkLst>
            <pc:docMk/>
            <pc:sldMk cId="1049649296" sldId="287"/>
            <ac:picMk id="13" creationId="{C544633E-06FA-3251-CA58-CF0B888480B2}"/>
          </ac:picMkLst>
        </pc:picChg>
        <pc:picChg chg="add del mod">
          <ac:chgData name="Stanford Bowman" userId="6ede3e4e1afbea80" providerId="LiveId" clId="{E84238C2-1044-482E-A3C6-4FA2D3F619B4}" dt="2024-10-25T14:45:17.437" v="902" actId="14826"/>
          <ac:picMkLst>
            <pc:docMk/>
            <pc:sldMk cId="1049649296" sldId="287"/>
            <ac:picMk id="14" creationId="{9890F641-D9B0-B1D2-9A62-7E71D1AF53D2}"/>
          </ac:picMkLst>
        </pc:picChg>
        <pc:picChg chg="add del mod">
          <ac:chgData name="Stanford Bowman" userId="6ede3e4e1afbea80" providerId="LiveId" clId="{E84238C2-1044-482E-A3C6-4FA2D3F619B4}" dt="2024-10-25T14:46:04.178" v="904" actId="14826"/>
          <ac:picMkLst>
            <pc:docMk/>
            <pc:sldMk cId="1049649296" sldId="287"/>
            <ac:picMk id="15" creationId="{E682E54B-9411-9AD1-7F76-6744A161E327}"/>
          </ac:picMkLst>
        </pc:picChg>
        <pc:picChg chg="add del mod">
          <ac:chgData name="Stanford Bowman" userId="6ede3e4e1afbea80" providerId="LiveId" clId="{E84238C2-1044-482E-A3C6-4FA2D3F619B4}" dt="2024-10-25T14:44:40.300" v="899" actId="14826"/>
          <ac:picMkLst>
            <pc:docMk/>
            <pc:sldMk cId="1049649296" sldId="287"/>
            <ac:picMk id="16" creationId="{24E90D64-E7AB-8B15-5B79-3BDAB6B603A3}"/>
          </ac:picMkLst>
        </pc:picChg>
        <pc:picChg chg="add del mod">
          <ac:chgData name="Stanford Bowman" userId="6ede3e4e1afbea80" providerId="LiveId" clId="{E84238C2-1044-482E-A3C6-4FA2D3F619B4}" dt="2024-10-25T14:45:40.982" v="903" actId="14826"/>
          <ac:picMkLst>
            <pc:docMk/>
            <pc:sldMk cId="1049649296" sldId="287"/>
            <ac:picMk id="17" creationId="{75D0804B-A1D9-8A38-7178-52CEFC4BC5F8}"/>
          </ac:picMkLst>
        </pc:picChg>
        <pc:picChg chg="add del mod">
          <ac:chgData name="Stanford Bowman" userId="6ede3e4e1afbea80" providerId="LiveId" clId="{E84238C2-1044-482E-A3C6-4FA2D3F619B4}" dt="2024-10-25T14:45:06.090" v="901" actId="14826"/>
          <ac:picMkLst>
            <pc:docMk/>
            <pc:sldMk cId="1049649296" sldId="287"/>
            <ac:picMk id="18" creationId="{FE9BDC07-57DD-C840-C8D2-6E19D9FD4DC3}"/>
          </ac:picMkLst>
        </pc:picChg>
      </pc:sldChg>
      <pc:sldChg chg="addSp delSp modSp mod modNotesTx">
        <pc:chgData name="Stanford Bowman" userId="6ede3e4e1afbea80" providerId="LiveId" clId="{E84238C2-1044-482E-A3C6-4FA2D3F619B4}" dt="2024-10-25T19:35:42.622" v="1323" actId="6549"/>
        <pc:sldMkLst>
          <pc:docMk/>
          <pc:sldMk cId="1263034773" sldId="289"/>
        </pc:sldMkLst>
        <pc:spChg chg="mod">
          <ac:chgData name="Stanford Bowman" userId="6ede3e4e1afbea80" providerId="LiveId" clId="{E84238C2-1044-482E-A3C6-4FA2D3F619B4}" dt="2024-10-23T18:40:04.360" v="331"/>
          <ac:spMkLst>
            <pc:docMk/>
            <pc:sldMk cId="1263034773" sldId="289"/>
            <ac:spMk id="3" creationId="{BD90AFB3-CDB8-ABB3-27B0-DD2B8D724A92}"/>
          </ac:spMkLst>
        </pc:spChg>
        <pc:spChg chg="mod">
          <ac:chgData name="Stanford Bowman" userId="6ede3e4e1afbea80" providerId="LiveId" clId="{E84238C2-1044-482E-A3C6-4FA2D3F619B4}" dt="2024-10-23T18:52:33.591" v="507" actId="12789"/>
          <ac:spMkLst>
            <pc:docMk/>
            <pc:sldMk cId="1263034773" sldId="289"/>
            <ac:spMk id="4" creationId="{6B23B896-0450-1478-E8C2-3F855299224E}"/>
          </ac:spMkLst>
        </pc:spChg>
        <pc:spChg chg="mod">
          <ac:chgData name="Stanford Bowman" userId="6ede3e4e1afbea80" providerId="LiveId" clId="{E84238C2-1044-482E-A3C6-4FA2D3F619B4}" dt="2024-10-23T18:52:49.325" v="508" actId="14100"/>
          <ac:spMkLst>
            <pc:docMk/>
            <pc:sldMk cId="1263034773" sldId="289"/>
            <ac:spMk id="5" creationId="{30C654AB-A098-10F8-E65C-363BA0977DBC}"/>
          </ac:spMkLst>
        </pc:spChg>
        <pc:picChg chg="del">
          <ac:chgData name="Stanford Bowman" userId="6ede3e4e1afbea80" providerId="LiveId" clId="{E84238C2-1044-482E-A3C6-4FA2D3F619B4}" dt="2024-10-23T18:37:57.457" v="323" actId="478"/>
          <ac:picMkLst>
            <pc:docMk/>
            <pc:sldMk cId="1263034773" sldId="289"/>
            <ac:picMk id="2" creationId="{491968F3-65FA-6129-0F18-701E469E7100}"/>
          </ac:picMkLst>
        </pc:picChg>
        <pc:picChg chg="add mod ord">
          <ac:chgData name="Stanford Bowman" userId="6ede3e4e1afbea80" providerId="LiveId" clId="{E84238C2-1044-482E-A3C6-4FA2D3F619B4}" dt="2024-10-25T17:06:39.218" v="1038" actId="1440"/>
          <ac:picMkLst>
            <pc:docMk/>
            <pc:sldMk cId="1263034773" sldId="289"/>
            <ac:picMk id="2" creationId="{F6C4BE12-26E5-2713-4940-AA7A17D37CEE}"/>
          </ac:picMkLst>
        </pc:picChg>
        <pc:picChg chg="del">
          <ac:chgData name="Stanford Bowman" userId="6ede3e4e1afbea80" providerId="LiveId" clId="{E84238C2-1044-482E-A3C6-4FA2D3F619B4}" dt="2024-10-23T18:37:57.457" v="323" actId="478"/>
          <ac:picMkLst>
            <pc:docMk/>
            <pc:sldMk cId="1263034773" sldId="289"/>
            <ac:picMk id="6" creationId="{1058A539-E452-90C1-5F74-5B7B5D48C78D}"/>
          </ac:picMkLst>
        </pc:picChg>
        <pc:picChg chg="del">
          <ac:chgData name="Stanford Bowman" userId="6ede3e4e1afbea80" providerId="LiveId" clId="{E84238C2-1044-482E-A3C6-4FA2D3F619B4}" dt="2024-10-23T18:37:57.457" v="323" actId="478"/>
          <ac:picMkLst>
            <pc:docMk/>
            <pc:sldMk cId="1263034773" sldId="289"/>
            <ac:picMk id="8" creationId="{F50560EF-2494-8D5B-2081-379E982B7B36}"/>
          </ac:picMkLst>
        </pc:picChg>
        <pc:picChg chg="del">
          <ac:chgData name="Stanford Bowman" userId="6ede3e4e1afbea80" providerId="LiveId" clId="{E84238C2-1044-482E-A3C6-4FA2D3F619B4}" dt="2024-10-23T18:37:57.457" v="323" actId="478"/>
          <ac:picMkLst>
            <pc:docMk/>
            <pc:sldMk cId="1263034773" sldId="289"/>
            <ac:picMk id="11" creationId="{F1D63743-D06D-4E03-FDBE-7FFDB1348DC9}"/>
          </ac:picMkLst>
        </pc:picChg>
        <pc:picChg chg="del">
          <ac:chgData name="Stanford Bowman" userId="6ede3e4e1afbea80" providerId="LiveId" clId="{E84238C2-1044-482E-A3C6-4FA2D3F619B4}" dt="2024-10-23T18:37:57.457" v="323" actId="478"/>
          <ac:picMkLst>
            <pc:docMk/>
            <pc:sldMk cId="1263034773" sldId="289"/>
            <ac:picMk id="12" creationId="{4D0DB45E-C59C-009B-E289-0BC463FD4EB1}"/>
          </ac:picMkLst>
        </pc:picChg>
        <pc:picChg chg="del">
          <ac:chgData name="Stanford Bowman" userId="6ede3e4e1afbea80" providerId="LiveId" clId="{E84238C2-1044-482E-A3C6-4FA2D3F619B4}" dt="2024-10-23T18:37:57.457" v="323" actId="478"/>
          <ac:picMkLst>
            <pc:docMk/>
            <pc:sldMk cId="1263034773" sldId="289"/>
            <ac:picMk id="13" creationId="{28471183-B609-C247-CD2E-053D7619731A}"/>
          </ac:picMkLst>
        </pc:picChg>
        <pc:picChg chg="del">
          <ac:chgData name="Stanford Bowman" userId="6ede3e4e1afbea80" providerId="LiveId" clId="{E84238C2-1044-482E-A3C6-4FA2D3F619B4}" dt="2024-10-23T18:37:57.457" v="323" actId="478"/>
          <ac:picMkLst>
            <pc:docMk/>
            <pc:sldMk cId="1263034773" sldId="289"/>
            <ac:picMk id="14" creationId="{7921DA44-4213-4C45-B8BC-3D7F3595E965}"/>
          </ac:picMkLst>
        </pc:picChg>
        <pc:cxnChg chg="del">
          <ac:chgData name="Stanford Bowman" userId="6ede3e4e1afbea80" providerId="LiveId" clId="{E84238C2-1044-482E-A3C6-4FA2D3F619B4}" dt="2024-10-23T18:52:02.157" v="505" actId="478"/>
          <ac:cxnSpMkLst>
            <pc:docMk/>
            <pc:sldMk cId="1263034773" sldId="289"/>
            <ac:cxnSpMk id="9" creationId="{C323A434-0D98-94E9-1D07-AD0A7A4D7D0B}"/>
          </ac:cxnSpMkLst>
        </pc:cxnChg>
        <pc:cxnChg chg="mod">
          <ac:chgData name="Stanford Bowman" userId="6ede3e4e1afbea80" providerId="LiveId" clId="{E84238C2-1044-482E-A3C6-4FA2D3F619B4}" dt="2024-10-23T18:52:33.591" v="507" actId="12789"/>
          <ac:cxnSpMkLst>
            <pc:docMk/>
            <pc:sldMk cId="1263034773" sldId="289"/>
            <ac:cxnSpMk id="10" creationId="{54955AB3-C013-7CB0-E296-0BD8FE480C15}"/>
          </ac:cxnSpMkLst>
        </pc:cxnChg>
      </pc:sldChg>
      <pc:sldChg chg="addSp delSp modSp mod modNotesTx">
        <pc:chgData name="Stanford Bowman" userId="6ede3e4e1afbea80" providerId="LiveId" clId="{E84238C2-1044-482E-A3C6-4FA2D3F619B4}" dt="2024-10-25T19:36:44.576" v="1335" actId="15"/>
        <pc:sldMkLst>
          <pc:docMk/>
          <pc:sldMk cId="302755266" sldId="290"/>
        </pc:sldMkLst>
        <pc:spChg chg="mod">
          <ac:chgData name="Stanford Bowman" userId="6ede3e4e1afbea80" providerId="LiveId" clId="{E84238C2-1044-482E-A3C6-4FA2D3F619B4}" dt="2024-10-23T18:43:41.785" v="436"/>
          <ac:spMkLst>
            <pc:docMk/>
            <pc:sldMk cId="302755266" sldId="290"/>
            <ac:spMk id="3" creationId="{BD90AFB3-CDB8-ABB3-27B0-DD2B8D724A92}"/>
          </ac:spMkLst>
        </pc:spChg>
        <pc:spChg chg="mod">
          <ac:chgData name="Stanford Bowman" userId="6ede3e4e1afbea80" providerId="LiveId" clId="{E84238C2-1044-482E-A3C6-4FA2D3F619B4}" dt="2024-10-25T17:44:22.217" v="1222" actId="1036"/>
          <ac:spMkLst>
            <pc:docMk/>
            <pc:sldMk cId="302755266" sldId="290"/>
            <ac:spMk id="4" creationId="{6B23B896-0450-1478-E8C2-3F855299224E}"/>
          </ac:spMkLst>
        </pc:spChg>
        <pc:spChg chg="mod">
          <ac:chgData name="Stanford Bowman" userId="6ede3e4e1afbea80" providerId="LiveId" clId="{E84238C2-1044-482E-A3C6-4FA2D3F619B4}" dt="2024-10-25T17:44:32.918" v="1223" actId="14100"/>
          <ac:spMkLst>
            <pc:docMk/>
            <pc:sldMk cId="302755266" sldId="290"/>
            <ac:spMk id="5" creationId="{30C654AB-A098-10F8-E65C-363BA0977DBC}"/>
          </ac:spMkLst>
        </pc:spChg>
        <pc:picChg chg="add mod ord">
          <ac:chgData name="Stanford Bowman" userId="6ede3e4e1afbea80" providerId="LiveId" clId="{E84238C2-1044-482E-A3C6-4FA2D3F619B4}" dt="2024-10-25T17:07:00.514" v="1040" actId="167"/>
          <ac:picMkLst>
            <pc:docMk/>
            <pc:sldMk cId="302755266" sldId="290"/>
            <ac:picMk id="6" creationId="{D2F9E61D-12F7-674B-B47B-99A73A17D584}"/>
          </ac:picMkLst>
        </pc:picChg>
        <pc:picChg chg="del">
          <ac:chgData name="Stanford Bowman" userId="6ede3e4e1afbea80" providerId="LiveId" clId="{E84238C2-1044-482E-A3C6-4FA2D3F619B4}" dt="2024-10-23T18:42:59.896" v="429" actId="478"/>
          <ac:picMkLst>
            <pc:docMk/>
            <pc:sldMk cId="302755266" sldId="290"/>
            <ac:picMk id="10" creationId="{D43FFE24-743A-D274-7F0B-B4770917DAEC}"/>
          </ac:picMkLst>
        </pc:picChg>
        <pc:picChg chg="del">
          <ac:chgData name="Stanford Bowman" userId="6ede3e4e1afbea80" providerId="LiveId" clId="{E84238C2-1044-482E-A3C6-4FA2D3F619B4}" dt="2024-10-23T18:42:59.104" v="428" actId="478"/>
          <ac:picMkLst>
            <pc:docMk/>
            <pc:sldMk cId="302755266" sldId="290"/>
            <ac:picMk id="11" creationId="{E73D743F-B54A-5808-D77B-F6EA3905EFAB}"/>
          </ac:picMkLst>
        </pc:picChg>
        <pc:picChg chg="del">
          <ac:chgData name="Stanford Bowman" userId="6ede3e4e1afbea80" providerId="LiveId" clId="{E84238C2-1044-482E-A3C6-4FA2D3F619B4}" dt="2024-10-23T18:42:58.144" v="427" actId="478"/>
          <ac:picMkLst>
            <pc:docMk/>
            <pc:sldMk cId="302755266" sldId="290"/>
            <ac:picMk id="12" creationId="{6918F8D2-0B5C-7B60-969F-AAA815D75831}"/>
          </ac:picMkLst>
        </pc:picChg>
        <pc:picChg chg="del">
          <ac:chgData name="Stanford Bowman" userId="6ede3e4e1afbea80" providerId="LiveId" clId="{E84238C2-1044-482E-A3C6-4FA2D3F619B4}" dt="2024-10-23T18:43:01.822" v="431" actId="478"/>
          <ac:picMkLst>
            <pc:docMk/>
            <pc:sldMk cId="302755266" sldId="290"/>
            <ac:picMk id="13" creationId="{4B7557BF-795F-AF6D-37E6-07DDF900F3D1}"/>
          </ac:picMkLst>
        </pc:picChg>
        <pc:picChg chg="del">
          <ac:chgData name="Stanford Bowman" userId="6ede3e4e1afbea80" providerId="LiveId" clId="{E84238C2-1044-482E-A3C6-4FA2D3F619B4}" dt="2024-10-23T18:43:04.495" v="434" actId="478"/>
          <ac:picMkLst>
            <pc:docMk/>
            <pc:sldMk cId="302755266" sldId="290"/>
            <ac:picMk id="14" creationId="{94CDA682-36E1-9C02-8EAF-CB22322DDD6F}"/>
          </ac:picMkLst>
        </pc:picChg>
        <pc:picChg chg="del mod">
          <ac:chgData name="Stanford Bowman" userId="6ede3e4e1afbea80" providerId="LiveId" clId="{E84238C2-1044-482E-A3C6-4FA2D3F619B4}" dt="2024-10-23T18:43:02.567" v="433" actId="478"/>
          <ac:picMkLst>
            <pc:docMk/>
            <pc:sldMk cId="302755266" sldId="290"/>
            <ac:picMk id="15" creationId="{1C9E609B-C67C-9527-504B-81C9B1DCEFFB}"/>
          </ac:picMkLst>
        </pc:picChg>
        <pc:picChg chg="del">
          <ac:chgData name="Stanford Bowman" userId="6ede3e4e1afbea80" providerId="LiveId" clId="{E84238C2-1044-482E-A3C6-4FA2D3F619B4}" dt="2024-10-23T18:43:00.783" v="430" actId="478"/>
          <ac:picMkLst>
            <pc:docMk/>
            <pc:sldMk cId="302755266" sldId="290"/>
            <ac:picMk id="16" creationId="{AE77FC90-F440-AD02-B7DF-8C4B2B8DF496}"/>
          </ac:picMkLst>
        </pc:picChg>
        <pc:cxnChg chg="mod">
          <ac:chgData name="Stanford Bowman" userId="6ede3e4e1afbea80" providerId="LiveId" clId="{E84238C2-1044-482E-A3C6-4FA2D3F619B4}" dt="2024-10-23T18:48:42.255" v="483" actId="1037"/>
          <ac:cxnSpMkLst>
            <pc:docMk/>
            <pc:sldMk cId="302755266" sldId="290"/>
            <ac:cxnSpMk id="8" creationId="{99F1AB1B-1F03-88BA-CCB9-D0A094652344}"/>
          </ac:cxnSpMkLst>
        </pc:cxnChg>
      </pc:sldChg>
      <pc:sldChg chg="del">
        <pc:chgData name="Stanford Bowman" userId="6ede3e4e1afbea80" providerId="LiveId" clId="{E84238C2-1044-482E-A3C6-4FA2D3F619B4}" dt="2024-10-23T18:53:02.090" v="509" actId="47"/>
        <pc:sldMkLst>
          <pc:docMk/>
          <pc:sldMk cId="3749501681" sldId="291"/>
        </pc:sldMkLst>
      </pc:sldChg>
      <pc:sldChg chg="addSp delSp modSp del mod">
        <pc:chgData name="Stanford Bowman" userId="6ede3e4e1afbea80" providerId="LiveId" clId="{E84238C2-1044-482E-A3C6-4FA2D3F619B4}" dt="2024-10-25T17:50:16.500" v="1292" actId="47"/>
        <pc:sldMkLst>
          <pc:docMk/>
          <pc:sldMk cId="3907903736" sldId="422"/>
        </pc:sldMkLst>
        <pc:spChg chg="del">
          <ac:chgData name="Stanford Bowman" userId="6ede3e4e1afbea80" providerId="LiveId" clId="{E84238C2-1044-482E-A3C6-4FA2D3F619B4}" dt="2024-10-25T17:15:09.524" v="1085" actId="478"/>
          <ac:spMkLst>
            <pc:docMk/>
            <pc:sldMk cId="3907903736" sldId="422"/>
            <ac:spMk id="4" creationId="{48E44F85-B3E2-6189-F0A6-A9C87CFA32DB}"/>
          </ac:spMkLst>
        </pc:spChg>
        <pc:spChg chg="mod">
          <ac:chgData name="Stanford Bowman" userId="6ede3e4e1afbea80" providerId="LiveId" clId="{E84238C2-1044-482E-A3C6-4FA2D3F619B4}" dt="2024-10-25T17:16:34.431" v="1102" actId="207"/>
          <ac:spMkLst>
            <pc:docMk/>
            <pc:sldMk cId="3907903736" sldId="422"/>
            <ac:spMk id="15" creationId="{124A02AF-E981-A762-E8AC-9D2F508150A5}"/>
          </ac:spMkLst>
        </pc:spChg>
        <pc:spChg chg="mod">
          <ac:chgData name="Stanford Bowman" userId="6ede3e4e1afbea80" providerId="LiveId" clId="{E84238C2-1044-482E-A3C6-4FA2D3F619B4}" dt="2024-10-25T17:15:11.135" v="1086"/>
          <ac:spMkLst>
            <pc:docMk/>
            <pc:sldMk cId="3907903736" sldId="422"/>
            <ac:spMk id="16" creationId="{294E4953-98DB-2F5A-B3FB-59CD5DD9A6F6}"/>
          </ac:spMkLst>
        </pc:spChg>
        <pc:spChg chg="mod ord">
          <ac:chgData name="Stanford Bowman" userId="6ede3e4e1afbea80" providerId="LiveId" clId="{E84238C2-1044-482E-A3C6-4FA2D3F619B4}" dt="2024-10-25T17:15:57.647" v="1092" actId="1076"/>
          <ac:spMkLst>
            <pc:docMk/>
            <pc:sldMk cId="3907903736" sldId="422"/>
            <ac:spMk id="22" creationId="{4676F6D0-DB31-CDF4-CB58-52DCB873ABEF}"/>
          </ac:spMkLst>
        </pc:spChg>
        <pc:grpChg chg="add mod">
          <ac:chgData name="Stanford Bowman" userId="6ede3e4e1afbea80" providerId="LiveId" clId="{E84238C2-1044-482E-A3C6-4FA2D3F619B4}" dt="2024-10-25T17:16:45.335" v="1103" actId="14100"/>
          <ac:grpSpMkLst>
            <pc:docMk/>
            <pc:sldMk cId="3907903736" sldId="422"/>
            <ac:grpSpMk id="14" creationId="{BDFC8026-5DAD-79FC-6961-F0F731780A56}"/>
          </ac:grpSpMkLst>
        </pc:grpChg>
      </pc:sldChg>
      <pc:sldChg chg="addSp delSp modSp mod modNotesTx">
        <pc:chgData name="Stanford Bowman" userId="6ede3e4e1afbea80" providerId="LiveId" clId="{E84238C2-1044-482E-A3C6-4FA2D3F619B4}" dt="2024-10-25T17:24:52.263" v="1149" actId="14100"/>
        <pc:sldMkLst>
          <pc:docMk/>
          <pc:sldMk cId="1145517130" sldId="431"/>
        </pc:sldMkLst>
        <pc:spChg chg="del">
          <ac:chgData name="Stanford Bowman" userId="6ede3e4e1afbea80" providerId="LiveId" clId="{E84238C2-1044-482E-A3C6-4FA2D3F619B4}" dt="2024-10-23T19:31:07.003" v="556" actId="478"/>
          <ac:spMkLst>
            <pc:docMk/>
            <pc:sldMk cId="1145517130" sldId="431"/>
            <ac:spMk id="2" creationId="{31E84BF0-7DFA-87CB-098C-72CB175B111D}"/>
          </ac:spMkLst>
        </pc:spChg>
        <pc:spChg chg="add del mod">
          <ac:chgData name="Stanford Bowman" userId="6ede3e4e1afbea80" providerId="LiveId" clId="{E84238C2-1044-482E-A3C6-4FA2D3F619B4}" dt="2024-10-25T16:43:00.528" v="974" actId="22"/>
          <ac:spMkLst>
            <pc:docMk/>
            <pc:sldMk cId="1145517130" sldId="431"/>
            <ac:spMk id="4" creationId="{5B354212-732C-282E-508B-C6E80FE20F17}"/>
          </ac:spMkLst>
        </pc:spChg>
        <pc:spChg chg="add mod">
          <ac:chgData name="Stanford Bowman" userId="6ede3e4e1afbea80" providerId="LiveId" clId="{E84238C2-1044-482E-A3C6-4FA2D3F619B4}" dt="2024-10-25T16:42:48.098" v="969" actId="571"/>
          <ac:spMkLst>
            <pc:docMk/>
            <pc:sldMk cId="1145517130" sldId="431"/>
            <ac:spMk id="6" creationId="{E4DEBBD9-9580-2730-F4A0-69B586216943}"/>
          </ac:spMkLst>
        </pc:spChg>
        <pc:spChg chg="add mod">
          <ac:chgData name="Stanford Bowman" userId="6ede3e4e1afbea80" providerId="LiveId" clId="{E84238C2-1044-482E-A3C6-4FA2D3F619B4}" dt="2024-10-25T16:48:26.681" v="1029" actId="553"/>
          <ac:spMkLst>
            <pc:docMk/>
            <pc:sldMk cId="1145517130" sldId="431"/>
            <ac:spMk id="10" creationId="{518AFB20-9777-AA9F-F8E6-7CEE53032E5F}"/>
          </ac:spMkLst>
        </pc:spChg>
        <pc:spChg chg="add mod">
          <ac:chgData name="Stanford Bowman" userId="6ede3e4e1afbea80" providerId="LiveId" clId="{E84238C2-1044-482E-A3C6-4FA2D3F619B4}" dt="2024-10-25T16:48:26.681" v="1029" actId="553"/>
          <ac:spMkLst>
            <pc:docMk/>
            <pc:sldMk cId="1145517130" sldId="431"/>
            <ac:spMk id="13" creationId="{7376678E-2699-EBC2-566E-9DA79F4ED6D6}"/>
          </ac:spMkLst>
        </pc:spChg>
        <pc:spChg chg="add mod">
          <ac:chgData name="Stanford Bowman" userId="6ede3e4e1afbea80" providerId="LiveId" clId="{E84238C2-1044-482E-A3C6-4FA2D3F619B4}" dt="2024-10-25T16:48:47.427" v="1031" actId="14100"/>
          <ac:spMkLst>
            <pc:docMk/>
            <pc:sldMk cId="1145517130" sldId="431"/>
            <ac:spMk id="17" creationId="{5CAC7D75-B437-1F30-582A-E6F12C19FA1F}"/>
          </ac:spMkLst>
        </pc:spChg>
        <pc:grpChg chg="mod">
          <ac:chgData name="Stanford Bowman" userId="6ede3e4e1afbea80" providerId="LiveId" clId="{E84238C2-1044-482E-A3C6-4FA2D3F619B4}" dt="2024-10-25T17:24:52.263" v="1149" actId="14100"/>
          <ac:grpSpMkLst>
            <pc:docMk/>
            <pc:sldMk cId="1145517130" sldId="431"/>
            <ac:grpSpMk id="9" creationId="{27823738-A69F-3179-76C8-4A6EBB2BC3AD}"/>
          </ac:grpSpMkLst>
        </pc:grpChg>
        <pc:graphicFrameChg chg="add mod">
          <ac:chgData name="Stanford Bowman" userId="6ede3e4e1afbea80" providerId="LiveId" clId="{E84238C2-1044-482E-A3C6-4FA2D3F619B4}" dt="2024-10-25T16:42:48.098" v="969" actId="571"/>
          <ac:graphicFrameMkLst>
            <pc:docMk/>
            <pc:sldMk cId="1145517130" sldId="431"/>
            <ac:graphicFrameMk id="5" creationId="{8B0F5FFA-C9E0-7D65-5C74-D984D9CF7874}"/>
          </ac:graphicFrameMkLst>
        </pc:graphicFrameChg>
        <pc:graphicFrameChg chg="mod modGraphic">
          <ac:chgData name="Stanford Bowman" userId="6ede3e4e1afbea80" providerId="LiveId" clId="{E84238C2-1044-482E-A3C6-4FA2D3F619B4}" dt="2024-10-25T16:42:59.904" v="973" actId="14100"/>
          <ac:graphicFrameMkLst>
            <pc:docMk/>
            <pc:sldMk cId="1145517130" sldId="431"/>
            <ac:graphicFrameMk id="12" creationId="{95518BAA-62C1-0315-8892-BDF52A6B4927}"/>
          </ac:graphicFrameMkLst>
        </pc:graphicFrameChg>
        <pc:picChg chg="add mod ord">
          <ac:chgData name="Stanford Bowman" userId="6ede3e4e1afbea80" providerId="LiveId" clId="{E84238C2-1044-482E-A3C6-4FA2D3F619B4}" dt="2024-10-25T17:09:53.554" v="1051" actId="167"/>
          <ac:picMkLst>
            <pc:docMk/>
            <pc:sldMk cId="1145517130" sldId="431"/>
            <ac:picMk id="18" creationId="{9EBFFD9A-E719-5D9C-8CDB-16130ABF4CC1}"/>
          </ac:picMkLst>
        </pc:picChg>
      </pc:sldChg>
      <pc:sldChg chg="addSp delSp modSp mod modNotes modNotesTx">
        <pc:chgData name="Stanford Bowman" userId="6ede3e4e1afbea80" providerId="LiveId" clId="{E84238C2-1044-482E-A3C6-4FA2D3F619B4}" dt="2024-10-25T17:14:24.939" v="1077" actId="164"/>
        <pc:sldMkLst>
          <pc:docMk/>
          <pc:sldMk cId="0" sldId="432"/>
        </pc:sldMkLst>
        <pc:spChg chg="mod">
          <ac:chgData name="Stanford Bowman" userId="6ede3e4e1afbea80" providerId="LiveId" clId="{E84238C2-1044-482E-A3C6-4FA2D3F619B4}" dt="2024-10-23T19:52:31.887" v="602"/>
          <ac:spMkLst>
            <pc:docMk/>
            <pc:sldMk cId="0" sldId="432"/>
            <ac:spMk id="2" creationId="{75B69C23-6560-82C9-80C0-1FF1CB21FF8C}"/>
          </ac:spMkLst>
        </pc:spChg>
        <pc:spChg chg="add mod">
          <ac:chgData name="Stanford Bowman" userId="6ede3e4e1afbea80" providerId="LiveId" clId="{E84238C2-1044-482E-A3C6-4FA2D3F619B4}" dt="2024-10-25T17:14:24.939" v="1077" actId="164"/>
          <ac:spMkLst>
            <pc:docMk/>
            <pc:sldMk cId="0" sldId="432"/>
            <ac:spMk id="3" creationId="{7BDBA5FB-2F9F-4B4B-AF9D-B2EBFD3968CB}"/>
          </ac:spMkLst>
        </pc:spChg>
        <pc:spChg chg="del">
          <ac:chgData name="Stanford Bowman" userId="6ede3e4e1afbea80" providerId="LiveId" clId="{E84238C2-1044-482E-A3C6-4FA2D3F619B4}" dt="2024-10-23T19:51:09.993" v="594" actId="478"/>
          <ac:spMkLst>
            <pc:docMk/>
            <pc:sldMk cId="0" sldId="432"/>
            <ac:spMk id="3" creationId="{C70B2002-4D26-F2F3-EDCB-CBFCDB315730}"/>
          </ac:spMkLst>
        </pc:spChg>
        <pc:spChg chg="add mod">
          <ac:chgData name="Stanford Bowman" userId="6ede3e4e1afbea80" providerId="LiveId" clId="{E84238C2-1044-482E-A3C6-4FA2D3F619B4}" dt="2024-10-25T17:14:24.939" v="1077" actId="164"/>
          <ac:spMkLst>
            <pc:docMk/>
            <pc:sldMk cId="0" sldId="432"/>
            <ac:spMk id="5" creationId="{BCE7E621-3846-E15D-FAB7-E082266253F6}"/>
          </ac:spMkLst>
        </pc:spChg>
        <pc:spChg chg="mod">
          <ac:chgData name="Stanford Bowman" userId="6ede3e4e1afbea80" providerId="LiveId" clId="{E84238C2-1044-482E-A3C6-4FA2D3F619B4}" dt="2024-10-23T19:52:56.744" v="605"/>
          <ac:spMkLst>
            <pc:docMk/>
            <pc:sldMk cId="0" sldId="432"/>
            <ac:spMk id="6" creationId="{82C01810-1B81-4DB7-803B-568937633E50}"/>
          </ac:spMkLst>
        </pc:spChg>
        <pc:spChg chg="mod">
          <ac:chgData name="Stanford Bowman" userId="6ede3e4e1afbea80" providerId="LiveId" clId="{E84238C2-1044-482E-A3C6-4FA2D3F619B4}" dt="2024-10-23T19:52:45.051" v="604" actId="14100"/>
          <ac:spMkLst>
            <pc:docMk/>
            <pc:sldMk cId="0" sldId="432"/>
            <ac:spMk id="12" creationId="{3E001B44-E7BD-77BC-9425-71DDB2C4470E}"/>
          </ac:spMkLst>
        </pc:spChg>
        <pc:spChg chg="mod">
          <ac:chgData name="Stanford Bowman" userId="6ede3e4e1afbea80" providerId="LiveId" clId="{E84238C2-1044-482E-A3C6-4FA2D3F619B4}" dt="2024-10-23T19:52:11.780" v="601"/>
          <ac:spMkLst>
            <pc:docMk/>
            <pc:sldMk cId="0" sldId="432"/>
            <ac:spMk id="15" creationId="{B378EF2D-0FE3-87DA-93CB-0D4FF316A144}"/>
          </ac:spMkLst>
        </pc:spChg>
        <pc:grpChg chg="add mod">
          <ac:chgData name="Stanford Bowman" userId="6ede3e4e1afbea80" providerId="LiveId" clId="{E84238C2-1044-482E-A3C6-4FA2D3F619B4}" dt="2024-10-25T17:14:24.939" v="1077" actId="164"/>
          <ac:grpSpMkLst>
            <pc:docMk/>
            <pc:sldMk cId="0" sldId="432"/>
            <ac:grpSpMk id="7" creationId="{37BF20D9-3D77-A1CD-F516-262A65C4043E}"/>
          </ac:grpSpMkLst>
        </pc:grpChg>
        <pc:cxnChg chg="mod">
          <ac:chgData name="Stanford Bowman" userId="6ede3e4e1afbea80" providerId="LiveId" clId="{E84238C2-1044-482E-A3C6-4FA2D3F619B4}" dt="2024-10-23T19:52:06.244" v="600" actId="1076"/>
          <ac:cxnSpMkLst>
            <pc:docMk/>
            <pc:sldMk cId="0" sldId="432"/>
            <ac:cxnSpMk id="13" creationId="{23FB532D-A18F-C410-1BAC-26616CA1532F}"/>
          </ac:cxnSpMkLst>
        </pc:cxnChg>
      </pc:sldChg>
      <pc:sldChg chg="addSp delSp modSp del mod modAnim">
        <pc:chgData name="Stanford Bowman" userId="6ede3e4e1afbea80" providerId="LiveId" clId="{E84238C2-1044-482E-A3C6-4FA2D3F619B4}" dt="2024-10-25T17:34:04.201" v="1153" actId="47"/>
        <pc:sldMkLst>
          <pc:docMk/>
          <pc:sldMk cId="2589650232" sldId="433"/>
        </pc:sldMkLst>
        <pc:spChg chg="mod">
          <ac:chgData name="Stanford Bowman" userId="6ede3e4e1afbea80" providerId="LiveId" clId="{E84238C2-1044-482E-A3C6-4FA2D3F619B4}" dt="2024-10-25T17:17:58.848" v="1116" actId="207"/>
          <ac:spMkLst>
            <pc:docMk/>
            <pc:sldMk cId="2589650232" sldId="433"/>
            <ac:spMk id="21" creationId="{D5CA7739-1376-4613-8ADE-73CDD8360891}"/>
          </ac:spMkLst>
        </pc:spChg>
        <pc:spChg chg="mod">
          <ac:chgData name="Stanford Bowman" userId="6ede3e4e1afbea80" providerId="LiveId" clId="{E84238C2-1044-482E-A3C6-4FA2D3F619B4}" dt="2024-10-25T17:17:58.848" v="1116" actId="207"/>
          <ac:spMkLst>
            <pc:docMk/>
            <pc:sldMk cId="2589650232" sldId="433"/>
            <ac:spMk id="23" creationId="{4AE1B342-E6EE-45AE-83D4-7797DFEF110B}"/>
          </ac:spMkLst>
        </pc:spChg>
        <pc:grpChg chg="del">
          <ac:chgData name="Stanford Bowman" userId="6ede3e4e1afbea80" providerId="LiveId" clId="{E84238C2-1044-482E-A3C6-4FA2D3F619B4}" dt="2024-10-25T17:17:12.964" v="1108" actId="478"/>
          <ac:grpSpMkLst>
            <pc:docMk/>
            <pc:sldMk cId="2589650232" sldId="433"/>
            <ac:grpSpMk id="4" creationId="{54F5212F-897F-2A90-D8EB-A8DF8328ED3D}"/>
          </ac:grpSpMkLst>
        </pc:grpChg>
        <pc:grpChg chg="add mod">
          <ac:chgData name="Stanford Bowman" userId="6ede3e4e1afbea80" providerId="LiveId" clId="{E84238C2-1044-482E-A3C6-4FA2D3F619B4}" dt="2024-10-25T17:19:11.335" v="1121" actId="164"/>
          <ac:grpSpMkLst>
            <pc:docMk/>
            <pc:sldMk cId="2589650232" sldId="433"/>
            <ac:grpSpMk id="22" creationId="{B9C21722-E70A-46E2-CB09-5B6A45A78EB1}"/>
          </ac:grpSpMkLst>
        </pc:grpChg>
        <pc:picChg chg="add mod">
          <ac:chgData name="Stanford Bowman" userId="6ede3e4e1afbea80" providerId="LiveId" clId="{E84238C2-1044-482E-A3C6-4FA2D3F619B4}" dt="2024-10-25T17:19:11.335" v="1121" actId="164"/>
          <ac:picMkLst>
            <pc:docMk/>
            <pc:sldMk cId="2589650232" sldId="433"/>
            <ac:picMk id="2" creationId="{A0D7F6D1-5568-CE1D-9773-7C0C765E9478}"/>
          </ac:picMkLst>
        </pc:picChg>
        <pc:picChg chg="add mod">
          <ac:chgData name="Stanford Bowman" userId="6ede3e4e1afbea80" providerId="LiveId" clId="{E84238C2-1044-482E-A3C6-4FA2D3F619B4}" dt="2024-10-25T17:19:11.335" v="1121" actId="164"/>
          <ac:picMkLst>
            <pc:docMk/>
            <pc:sldMk cId="2589650232" sldId="433"/>
            <ac:picMk id="13" creationId="{C274CB23-7BEB-D56A-8761-8DC33EFDF869}"/>
          </ac:picMkLst>
        </pc:picChg>
        <pc:picChg chg="add mod">
          <ac:chgData name="Stanford Bowman" userId="6ede3e4e1afbea80" providerId="LiveId" clId="{E84238C2-1044-482E-A3C6-4FA2D3F619B4}" dt="2024-10-25T17:19:11.335" v="1121" actId="164"/>
          <ac:picMkLst>
            <pc:docMk/>
            <pc:sldMk cId="2589650232" sldId="433"/>
            <ac:picMk id="15" creationId="{2984DD09-6ED1-4CA1-48C9-103CD8CD50BF}"/>
          </ac:picMkLst>
        </pc:picChg>
        <pc:picChg chg="add mod">
          <ac:chgData name="Stanford Bowman" userId="6ede3e4e1afbea80" providerId="LiveId" clId="{E84238C2-1044-482E-A3C6-4FA2D3F619B4}" dt="2024-10-25T17:19:11.335" v="1121" actId="164"/>
          <ac:picMkLst>
            <pc:docMk/>
            <pc:sldMk cId="2589650232" sldId="433"/>
            <ac:picMk id="16" creationId="{235751E2-FC39-298B-E367-18941F54C4AA}"/>
          </ac:picMkLst>
        </pc:picChg>
        <pc:picChg chg="add mod">
          <ac:chgData name="Stanford Bowman" userId="6ede3e4e1afbea80" providerId="LiveId" clId="{E84238C2-1044-482E-A3C6-4FA2D3F619B4}" dt="2024-10-25T17:19:11.335" v="1121" actId="164"/>
          <ac:picMkLst>
            <pc:docMk/>
            <pc:sldMk cId="2589650232" sldId="433"/>
            <ac:picMk id="17" creationId="{9886DCA9-3118-35EE-94D6-7CB4385879B6}"/>
          </ac:picMkLst>
        </pc:picChg>
        <pc:picChg chg="add mod">
          <ac:chgData name="Stanford Bowman" userId="6ede3e4e1afbea80" providerId="LiveId" clId="{E84238C2-1044-482E-A3C6-4FA2D3F619B4}" dt="2024-10-25T17:19:11.335" v="1121" actId="164"/>
          <ac:picMkLst>
            <pc:docMk/>
            <pc:sldMk cId="2589650232" sldId="433"/>
            <ac:picMk id="19" creationId="{41B38F64-6928-27E2-D541-2F6B5440A835}"/>
          </ac:picMkLst>
        </pc:picChg>
        <pc:picChg chg="add mod">
          <ac:chgData name="Stanford Bowman" userId="6ede3e4e1afbea80" providerId="LiveId" clId="{E84238C2-1044-482E-A3C6-4FA2D3F619B4}" dt="2024-10-25T17:19:11.335" v="1121" actId="164"/>
          <ac:picMkLst>
            <pc:docMk/>
            <pc:sldMk cId="2589650232" sldId="433"/>
            <ac:picMk id="20" creationId="{AAB5A2B7-ABDD-0527-A3EE-2901522A73D8}"/>
          </ac:picMkLst>
        </pc:picChg>
      </pc:sldChg>
      <pc:sldChg chg="addSp delSp modSp mod modNotesTx">
        <pc:chgData name="Stanford Bowman" userId="6ede3e4e1afbea80" providerId="LiveId" clId="{E84238C2-1044-482E-A3C6-4FA2D3F619B4}" dt="2024-10-25T17:08:58.746" v="1046" actId="29295"/>
        <pc:sldMkLst>
          <pc:docMk/>
          <pc:sldMk cId="3191676586" sldId="434"/>
        </pc:sldMkLst>
        <pc:spChg chg="mod">
          <ac:chgData name="Stanford Bowman" userId="6ede3e4e1afbea80" providerId="LiveId" clId="{E84238C2-1044-482E-A3C6-4FA2D3F619B4}" dt="2024-10-23T18:58:19.388" v="535"/>
          <ac:spMkLst>
            <pc:docMk/>
            <pc:sldMk cId="3191676586" sldId="434"/>
            <ac:spMk id="3" creationId="{B456B492-D871-CC57-D1C0-9BE06EFCD67D}"/>
          </ac:spMkLst>
        </pc:spChg>
        <pc:spChg chg="del">
          <ac:chgData name="Stanford Bowman" userId="6ede3e4e1afbea80" providerId="LiveId" clId="{E84238C2-1044-482E-A3C6-4FA2D3F619B4}" dt="2024-10-23T18:55:37.541" v="517" actId="478"/>
          <ac:spMkLst>
            <pc:docMk/>
            <pc:sldMk cId="3191676586" sldId="434"/>
            <ac:spMk id="4" creationId="{A14677F1-C014-57B9-B5A6-9869CD0AC08F}"/>
          </ac:spMkLst>
        </pc:spChg>
        <pc:spChg chg="mod">
          <ac:chgData name="Stanford Bowman" userId="6ede3e4e1afbea80" providerId="LiveId" clId="{E84238C2-1044-482E-A3C6-4FA2D3F619B4}" dt="2024-10-23T18:54:34.417" v="511"/>
          <ac:spMkLst>
            <pc:docMk/>
            <pc:sldMk cId="3191676586" sldId="434"/>
            <ac:spMk id="8" creationId="{B00D1B18-554F-60BC-6CBB-EE1865BE88B8}"/>
          </ac:spMkLst>
        </pc:spChg>
        <pc:spChg chg="mod">
          <ac:chgData name="Stanford Bowman" userId="6ede3e4e1afbea80" providerId="LiveId" clId="{E84238C2-1044-482E-A3C6-4FA2D3F619B4}" dt="2024-10-23T18:58:26.397" v="536"/>
          <ac:spMkLst>
            <pc:docMk/>
            <pc:sldMk cId="3191676586" sldId="434"/>
            <ac:spMk id="9" creationId="{CBEADB29-5CC9-B7AF-FDB6-351027B9895B}"/>
          </ac:spMkLst>
        </pc:spChg>
        <pc:spChg chg="mod">
          <ac:chgData name="Stanford Bowman" userId="6ede3e4e1afbea80" providerId="LiveId" clId="{E84238C2-1044-482E-A3C6-4FA2D3F619B4}" dt="2024-10-23T18:55:50.794" v="519"/>
          <ac:spMkLst>
            <pc:docMk/>
            <pc:sldMk cId="3191676586" sldId="434"/>
            <ac:spMk id="25" creationId="{CD653B91-CA79-309E-20E9-1E82F3788D15}"/>
          </ac:spMkLst>
        </pc:spChg>
        <pc:picChg chg="add mod">
          <ac:chgData name="Stanford Bowman" userId="6ede3e4e1afbea80" providerId="LiveId" clId="{E84238C2-1044-482E-A3C6-4FA2D3F619B4}" dt="2024-10-25T17:08:58.746" v="1046" actId="29295"/>
          <ac:picMkLst>
            <pc:docMk/>
            <pc:sldMk cId="3191676586" sldId="434"/>
            <ac:picMk id="4" creationId="{FB71BA8F-0208-7E02-2D6A-83E90B2F2107}"/>
          </ac:picMkLst>
        </pc:picChg>
      </pc:sldChg>
      <pc:sldChg chg="addSp delSp modSp mod addAnim delAnim modNotes modNotesTx">
        <pc:chgData name="Stanford Bowman" userId="6ede3e4e1afbea80" providerId="LiveId" clId="{E84238C2-1044-482E-A3C6-4FA2D3F619B4}" dt="2024-10-25T19:34:55.973" v="1316" actId="27636"/>
        <pc:sldMkLst>
          <pc:docMk/>
          <pc:sldMk cId="1953000954" sldId="435"/>
        </pc:sldMkLst>
        <pc:spChg chg="mod">
          <ac:chgData name="Stanford Bowman" userId="6ede3e4e1afbea80" providerId="LiveId" clId="{E84238C2-1044-482E-A3C6-4FA2D3F619B4}" dt="2024-10-25T17:52:15.640" v="1300" actId="207"/>
          <ac:spMkLst>
            <pc:docMk/>
            <pc:sldMk cId="1953000954" sldId="435"/>
            <ac:spMk id="2" creationId="{340889A7-8B12-DA50-4509-EC9BFC57130C}"/>
          </ac:spMkLst>
        </pc:spChg>
        <pc:spChg chg="mod">
          <ac:chgData name="Stanford Bowman" userId="6ede3e4e1afbea80" providerId="LiveId" clId="{E84238C2-1044-482E-A3C6-4FA2D3F619B4}" dt="2024-10-25T17:51:15.760" v="1297" actId="20577"/>
          <ac:spMkLst>
            <pc:docMk/>
            <pc:sldMk cId="1953000954" sldId="435"/>
            <ac:spMk id="3" creationId="{C173528E-EDC8-4FBE-9BE9-878B206B957E}"/>
          </ac:spMkLst>
        </pc:spChg>
        <pc:spChg chg="mod">
          <ac:chgData name="Stanford Bowman" userId="6ede3e4e1afbea80" providerId="LiveId" clId="{E84238C2-1044-482E-A3C6-4FA2D3F619B4}" dt="2024-10-25T17:52:15.640" v="1300" actId="207"/>
          <ac:spMkLst>
            <pc:docMk/>
            <pc:sldMk cId="1953000954" sldId="435"/>
            <ac:spMk id="21" creationId="{D5CA7739-1376-4613-8ADE-73CDD8360891}"/>
          </ac:spMkLst>
        </pc:spChg>
        <pc:spChg chg="mod">
          <ac:chgData name="Stanford Bowman" userId="6ede3e4e1afbea80" providerId="LiveId" clId="{E84238C2-1044-482E-A3C6-4FA2D3F619B4}" dt="2024-10-25T17:39:11.526" v="1158" actId="14100"/>
          <ac:spMkLst>
            <pc:docMk/>
            <pc:sldMk cId="1953000954" sldId="435"/>
            <ac:spMk id="23" creationId="{4AE1B342-E6EE-45AE-83D4-7797DFEF110B}"/>
          </ac:spMkLst>
        </pc:spChg>
        <pc:spChg chg="mod">
          <ac:chgData name="Stanford Bowman" userId="6ede3e4e1afbea80" providerId="LiveId" clId="{E84238C2-1044-482E-A3C6-4FA2D3F619B4}" dt="2024-10-25T17:52:15.640" v="1300" actId="207"/>
          <ac:spMkLst>
            <pc:docMk/>
            <pc:sldMk cId="1953000954" sldId="435"/>
            <ac:spMk id="24" creationId="{C5AC856C-F84B-4F5B-B75E-528405671DD9}"/>
          </ac:spMkLst>
        </pc:spChg>
        <pc:grpChg chg="del">
          <ac:chgData name="Stanford Bowman" userId="6ede3e4e1afbea80" providerId="LiveId" clId="{E84238C2-1044-482E-A3C6-4FA2D3F619B4}" dt="2024-10-25T17:17:15.425" v="1109" actId="478"/>
          <ac:grpSpMkLst>
            <pc:docMk/>
            <pc:sldMk cId="1953000954" sldId="435"/>
            <ac:grpSpMk id="4" creationId="{0BA838E0-5D50-5689-C149-0EC917371C8F}"/>
          </ac:grpSpMkLst>
        </pc:grpChg>
        <pc:grpChg chg="add mod">
          <ac:chgData name="Stanford Bowman" userId="6ede3e4e1afbea80" providerId="LiveId" clId="{E84238C2-1044-482E-A3C6-4FA2D3F619B4}" dt="2024-10-25T17:20:02.055" v="1133" actId="14100"/>
          <ac:grpSpMkLst>
            <pc:docMk/>
            <pc:sldMk cId="1953000954" sldId="435"/>
            <ac:grpSpMk id="13" creationId="{217BDE8A-13B1-AE7B-E37B-C6E93E602BF1}"/>
          </ac:grpSpMkLst>
        </pc:grpChg>
        <pc:picChg chg="mod">
          <ac:chgData name="Stanford Bowman" userId="6ede3e4e1afbea80" providerId="LiveId" clId="{E84238C2-1044-482E-A3C6-4FA2D3F619B4}" dt="2024-10-25T17:19:22.426" v="1122"/>
          <ac:picMkLst>
            <pc:docMk/>
            <pc:sldMk cId="1953000954" sldId="435"/>
            <ac:picMk id="14" creationId="{40F94345-6DE7-F12E-4BE6-830CD682D116}"/>
          </ac:picMkLst>
        </pc:picChg>
        <pc:picChg chg="mod">
          <ac:chgData name="Stanford Bowman" userId="6ede3e4e1afbea80" providerId="LiveId" clId="{E84238C2-1044-482E-A3C6-4FA2D3F619B4}" dt="2024-10-25T17:19:22.426" v="1122"/>
          <ac:picMkLst>
            <pc:docMk/>
            <pc:sldMk cId="1953000954" sldId="435"/>
            <ac:picMk id="16" creationId="{2514C928-E6F7-2C2D-BDD9-9A3190D00D3A}"/>
          </ac:picMkLst>
        </pc:picChg>
        <pc:picChg chg="mod">
          <ac:chgData name="Stanford Bowman" userId="6ede3e4e1afbea80" providerId="LiveId" clId="{E84238C2-1044-482E-A3C6-4FA2D3F619B4}" dt="2024-10-25T17:19:22.426" v="1122"/>
          <ac:picMkLst>
            <pc:docMk/>
            <pc:sldMk cId="1953000954" sldId="435"/>
            <ac:picMk id="17" creationId="{A83D464B-CC25-2EB6-C1AD-3E4E04C49A75}"/>
          </ac:picMkLst>
        </pc:picChg>
        <pc:picChg chg="mod">
          <ac:chgData name="Stanford Bowman" userId="6ede3e4e1afbea80" providerId="LiveId" clId="{E84238C2-1044-482E-A3C6-4FA2D3F619B4}" dt="2024-10-25T17:19:22.426" v="1122"/>
          <ac:picMkLst>
            <pc:docMk/>
            <pc:sldMk cId="1953000954" sldId="435"/>
            <ac:picMk id="19" creationId="{E67111DC-8364-1512-E945-937966BF9FEF}"/>
          </ac:picMkLst>
        </pc:picChg>
        <pc:picChg chg="mod">
          <ac:chgData name="Stanford Bowman" userId="6ede3e4e1afbea80" providerId="LiveId" clId="{E84238C2-1044-482E-A3C6-4FA2D3F619B4}" dt="2024-10-25T17:19:22.426" v="1122"/>
          <ac:picMkLst>
            <pc:docMk/>
            <pc:sldMk cId="1953000954" sldId="435"/>
            <ac:picMk id="20" creationId="{7B43D4A6-21FF-9D67-EF80-DB0B97BB7DAE}"/>
          </ac:picMkLst>
        </pc:picChg>
        <pc:picChg chg="mod">
          <ac:chgData name="Stanford Bowman" userId="6ede3e4e1afbea80" providerId="LiveId" clId="{E84238C2-1044-482E-A3C6-4FA2D3F619B4}" dt="2024-10-25T17:19:22.426" v="1122"/>
          <ac:picMkLst>
            <pc:docMk/>
            <pc:sldMk cId="1953000954" sldId="435"/>
            <ac:picMk id="22" creationId="{82500380-9808-C40A-A966-A8470A32013C}"/>
          </ac:picMkLst>
        </pc:picChg>
        <pc:picChg chg="mod">
          <ac:chgData name="Stanford Bowman" userId="6ede3e4e1afbea80" providerId="LiveId" clId="{E84238C2-1044-482E-A3C6-4FA2D3F619B4}" dt="2024-10-25T17:19:22.426" v="1122"/>
          <ac:picMkLst>
            <pc:docMk/>
            <pc:sldMk cId="1953000954" sldId="435"/>
            <ac:picMk id="25" creationId="{CF7E34A2-1251-3ECD-EAA4-5DAE01B3CC9C}"/>
          </ac:picMkLst>
        </pc:picChg>
      </pc:sldChg>
      <pc:sldChg chg="addSp delSp modSp mod modNotesTx">
        <pc:chgData name="Stanford Bowman" userId="6ede3e4e1afbea80" providerId="LiveId" clId="{E84238C2-1044-482E-A3C6-4FA2D3F619B4}" dt="2024-10-25T17:53:32.714" v="1308" actId="20577"/>
        <pc:sldMkLst>
          <pc:docMk/>
          <pc:sldMk cId="653288523" sldId="436"/>
        </pc:sldMkLst>
        <pc:spChg chg="del">
          <ac:chgData name="Stanford Bowman" userId="6ede3e4e1afbea80" providerId="LiveId" clId="{E84238C2-1044-482E-A3C6-4FA2D3F619B4}" dt="2024-10-25T17:17:22.614" v="1110" actId="478"/>
          <ac:spMkLst>
            <pc:docMk/>
            <pc:sldMk cId="653288523" sldId="436"/>
            <ac:spMk id="2" creationId="{C372C45C-EAD7-F6F3-7985-139A75EE1798}"/>
          </ac:spMkLst>
        </pc:spChg>
        <pc:spChg chg="mod">
          <ac:chgData name="Stanford Bowman" userId="6ede3e4e1afbea80" providerId="LiveId" clId="{E84238C2-1044-482E-A3C6-4FA2D3F619B4}" dt="2024-10-25T17:53:32.714" v="1308" actId="20577"/>
          <ac:spMkLst>
            <pc:docMk/>
            <pc:sldMk cId="653288523" sldId="436"/>
            <ac:spMk id="3" creationId="{C173528E-EDC8-4FBE-9BE9-878B206B957E}"/>
          </ac:spMkLst>
        </pc:spChg>
        <pc:spChg chg="mod">
          <ac:chgData name="Stanford Bowman" userId="6ede3e4e1afbea80" providerId="LiveId" clId="{E84238C2-1044-482E-A3C6-4FA2D3F619B4}" dt="2024-10-25T17:53:16.560" v="1304" actId="207"/>
          <ac:spMkLst>
            <pc:docMk/>
            <pc:sldMk cId="653288523" sldId="436"/>
            <ac:spMk id="21" creationId="{D5CA7739-1376-4613-8ADE-73CDD8360891}"/>
          </ac:spMkLst>
        </pc:spChg>
        <pc:spChg chg="mod">
          <ac:chgData name="Stanford Bowman" userId="6ede3e4e1afbea80" providerId="LiveId" clId="{E84238C2-1044-482E-A3C6-4FA2D3F619B4}" dt="2024-10-25T17:46:06.486" v="1230" actId="14100"/>
          <ac:spMkLst>
            <pc:docMk/>
            <pc:sldMk cId="653288523" sldId="436"/>
            <ac:spMk id="23" creationId="{4AE1B342-E6EE-45AE-83D4-7797DFEF110B}"/>
          </ac:spMkLst>
        </pc:spChg>
        <pc:spChg chg="mod">
          <ac:chgData name="Stanford Bowman" userId="6ede3e4e1afbea80" providerId="LiveId" clId="{E84238C2-1044-482E-A3C6-4FA2D3F619B4}" dt="2024-10-25T17:53:16.560" v="1304" actId="207"/>
          <ac:spMkLst>
            <pc:docMk/>
            <pc:sldMk cId="653288523" sldId="436"/>
            <ac:spMk id="24" creationId="{C5AC856C-F84B-4F5B-B75E-528405671DD9}"/>
          </ac:spMkLst>
        </pc:spChg>
        <pc:grpChg chg="add mod">
          <ac:chgData name="Stanford Bowman" userId="6ede3e4e1afbea80" providerId="LiveId" clId="{E84238C2-1044-482E-A3C6-4FA2D3F619B4}" dt="2024-10-25T17:47:38.118" v="1255" actId="14100"/>
          <ac:grpSpMkLst>
            <pc:docMk/>
            <pc:sldMk cId="653288523" sldId="436"/>
            <ac:grpSpMk id="4" creationId="{F7AEF103-6243-5DF7-B577-956BA5776D36}"/>
          </ac:grpSpMkLst>
        </pc:grpChg>
        <pc:picChg chg="mod">
          <ac:chgData name="Stanford Bowman" userId="6ede3e4e1afbea80" providerId="LiveId" clId="{E84238C2-1044-482E-A3C6-4FA2D3F619B4}" dt="2024-10-25T17:20:37.260" v="1134"/>
          <ac:picMkLst>
            <pc:docMk/>
            <pc:sldMk cId="653288523" sldId="436"/>
            <ac:picMk id="5" creationId="{A6F5B24D-8639-30CA-2489-B586FB33C6FB}"/>
          </ac:picMkLst>
        </pc:picChg>
        <pc:picChg chg="mod">
          <ac:chgData name="Stanford Bowman" userId="6ede3e4e1afbea80" providerId="LiveId" clId="{E84238C2-1044-482E-A3C6-4FA2D3F619B4}" dt="2024-10-25T17:20:37.260" v="1134"/>
          <ac:picMkLst>
            <pc:docMk/>
            <pc:sldMk cId="653288523" sldId="436"/>
            <ac:picMk id="7" creationId="{6A53823B-2A78-1F6C-FD1A-46E9BEAD7018}"/>
          </ac:picMkLst>
        </pc:picChg>
        <pc:picChg chg="mod">
          <ac:chgData name="Stanford Bowman" userId="6ede3e4e1afbea80" providerId="LiveId" clId="{E84238C2-1044-482E-A3C6-4FA2D3F619B4}" dt="2024-10-25T17:20:37.260" v="1134"/>
          <ac:picMkLst>
            <pc:docMk/>
            <pc:sldMk cId="653288523" sldId="436"/>
            <ac:picMk id="8" creationId="{376D5084-FE2D-6A7D-E88D-C5B081CF48B8}"/>
          </ac:picMkLst>
        </pc:picChg>
        <pc:picChg chg="mod">
          <ac:chgData name="Stanford Bowman" userId="6ede3e4e1afbea80" providerId="LiveId" clId="{E84238C2-1044-482E-A3C6-4FA2D3F619B4}" dt="2024-10-25T17:20:37.260" v="1134"/>
          <ac:picMkLst>
            <pc:docMk/>
            <pc:sldMk cId="653288523" sldId="436"/>
            <ac:picMk id="9" creationId="{5FD5C13B-2C0D-B667-3CDB-E9420340B4FE}"/>
          </ac:picMkLst>
        </pc:picChg>
        <pc:picChg chg="mod">
          <ac:chgData name="Stanford Bowman" userId="6ede3e4e1afbea80" providerId="LiveId" clId="{E84238C2-1044-482E-A3C6-4FA2D3F619B4}" dt="2024-10-25T17:20:37.260" v="1134"/>
          <ac:picMkLst>
            <pc:docMk/>
            <pc:sldMk cId="653288523" sldId="436"/>
            <ac:picMk id="10" creationId="{86025479-22C3-A59E-FF5B-0CA25EE4FE8D}"/>
          </ac:picMkLst>
        </pc:picChg>
        <pc:picChg chg="mod">
          <ac:chgData name="Stanford Bowman" userId="6ede3e4e1afbea80" providerId="LiveId" clId="{E84238C2-1044-482E-A3C6-4FA2D3F619B4}" dt="2024-10-25T17:20:37.260" v="1134"/>
          <ac:picMkLst>
            <pc:docMk/>
            <pc:sldMk cId="653288523" sldId="436"/>
            <ac:picMk id="12" creationId="{BD4281E1-BC01-0598-05C5-F758D25AC0B5}"/>
          </ac:picMkLst>
        </pc:picChg>
        <pc:picChg chg="mod">
          <ac:chgData name="Stanford Bowman" userId="6ede3e4e1afbea80" providerId="LiveId" clId="{E84238C2-1044-482E-A3C6-4FA2D3F619B4}" dt="2024-10-25T17:20:37.260" v="1134"/>
          <ac:picMkLst>
            <pc:docMk/>
            <pc:sldMk cId="653288523" sldId="436"/>
            <ac:picMk id="13" creationId="{AC9797B9-1996-7C75-FD02-90DC4DD8D030}"/>
          </ac:picMkLst>
        </pc:picChg>
      </pc:sldChg>
      <pc:sldChg chg="addSp delSp modSp add del mod modNotesTx">
        <pc:chgData name="Stanford Bowman" userId="6ede3e4e1afbea80" providerId="LiveId" clId="{E84238C2-1044-482E-A3C6-4FA2D3F619B4}" dt="2024-10-25T17:24:03.469" v="1148" actId="47"/>
        <pc:sldMkLst>
          <pc:docMk/>
          <pc:sldMk cId="2062548455" sldId="438"/>
        </pc:sldMkLst>
        <pc:spChg chg="del">
          <ac:chgData name="Stanford Bowman" userId="6ede3e4e1afbea80" providerId="LiveId" clId="{E84238C2-1044-482E-A3C6-4FA2D3F619B4}" dt="2024-10-23T19:08:40.972" v="538" actId="478"/>
          <ac:spMkLst>
            <pc:docMk/>
            <pc:sldMk cId="2062548455" sldId="438"/>
            <ac:spMk id="4" creationId="{A14677F1-C014-57B9-B5A6-9869CD0AC08F}"/>
          </ac:spMkLst>
        </pc:spChg>
        <pc:spChg chg="mod">
          <ac:chgData name="Stanford Bowman" userId="6ede3e4e1afbea80" providerId="LiveId" clId="{E84238C2-1044-482E-A3C6-4FA2D3F619B4}" dt="2024-10-23T19:10:04.407" v="555" actId="404"/>
          <ac:spMkLst>
            <pc:docMk/>
            <pc:sldMk cId="2062548455" sldId="438"/>
            <ac:spMk id="9" creationId="{CBEADB29-5CC9-B7AF-FDB6-351027B9895B}"/>
          </ac:spMkLst>
        </pc:spChg>
        <pc:picChg chg="add mod ord">
          <ac:chgData name="Stanford Bowman" userId="6ede3e4e1afbea80" providerId="LiveId" clId="{E84238C2-1044-482E-A3C6-4FA2D3F619B4}" dt="2024-10-25T17:09:21.811" v="1048" actId="167"/>
          <ac:picMkLst>
            <pc:docMk/>
            <pc:sldMk cId="2062548455" sldId="438"/>
            <ac:picMk id="4" creationId="{FDD66AAE-31F0-6AEA-4EBB-D7F7DC5496F5}"/>
          </ac:picMkLst>
        </pc:picChg>
      </pc:sldChg>
      <pc:sldChg chg="del">
        <pc:chgData name="Stanford Bowman" userId="6ede3e4e1afbea80" providerId="LiveId" clId="{E84238C2-1044-482E-A3C6-4FA2D3F619B4}" dt="2024-10-25T17:17:06.055" v="1107" actId="47"/>
        <pc:sldMkLst>
          <pc:docMk/>
          <pc:sldMk cId="3481802090" sldId="439"/>
        </pc:sldMkLst>
      </pc:sldChg>
      <pc:sldChg chg="addSp delSp modSp mod modNotesTx">
        <pc:chgData name="Stanford Bowman" userId="6ede3e4e1afbea80" providerId="LiveId" clId="{E84238C2-1044-482E-A3C6-4FA2D3F619B4}" dt="2024-10-25T17:25:28.206" v="1152" actId="6549"/>
        <pc:sldMkLst>
          <pc:docMk/>
          <pc:sldMk cId="281016798" sldId="440"/>
        </pc:sldMkLst>
        <pc:spChg chg="mod">
          <ac:chgData name="Stanford Bowman" userId="6ede3e4e1afbea80" providerId="LiveId" clId="{E84238C2-1044-482E-A3C6-4FA2D3F619B4}" dt="2024-10-25T17:25:23.760" v="1151" actId="207"/>
          <ac:spMkLst>
            <pc:docMk/>
            <pc:sldMk cId="281016798" sldId="440"/>
            <ac:spMk id="3" creationId="{4DCCD9D9-8D1A-CACF-AE1F-04B90B5AB242}"/>
          </ac:spMkLst>
        </pc:spChg>
        <pc:spChg chg="mod">
          <ac:chgData name="Stanford Bowman" userId="6ede3e4e1afbea80" providerId="LiveId" clId="{E84238C2-1044-482E-A3C6-4FA2D3F619B4}" dt="2024-10-25T17:25:19.337" v="1150" actId="207"/>
          <ac:spMkLst>
            <pc:docMk/>
            <pc:sldMk cId="281016798" sldId="440"/>
            <ac:spMk id="13" creationId="{10876D8A-46A8-5022-07D3-F2930443B6B9}"/>
          </ac:spMkLst>
        </pc:spChg>
        <pc:spChg chg="mod">
          <ac:chgData name="Stanford Bowman" userId="6ede3e4e1afbea80" providerId="LiveId" clId="{E84238C2-1044-482E-A3C6-4FA2D3F619B4}" dt="2024-10-25T17:14:46.127" v="1081"/>
          <ac:spMkLst>
            <pc:docMk/>
            <pc:sldMk cId="281016798" sldId="440"/>
            <ac:spMk id="15" creationId="{124A02AF-E981-A762-E8AC-9D2F508150A5}"/>
          </ac:spMkLst>
        </pc:spChg>
        <pc:spChg chg="mod">
          <ac:chgData name="Stanford Bowman" userId="6ede3e4e1afbea80" providerId="LiveId" clId="{E84238C2-1044-482E-A3C6-4FA2D3F619B4}" dt="2024-10-25T17:14:46.127" v="1081"/>
          <ac:spMkLst>
            <pc:docMk/>
            <pc:sldMk cId="281016798" sldId="440"/>
            <ac:spMk id="16" creationId="{294E4953-98DB-2F5A-B3FB-59CD5DD9A6F6}"/>
          </ac:spMkLst>
        </pc:spChg>
        <pc:grpChg chg="del mod">
          <ac:chgData name="Stanford Bowman" userId="6ede3e4e1afbea80" providerId="LiveId" clId="{E84238C2-1044-482E-A3C6-4FA2D3F619B4}" dt="2024-10-25T17:14:43.637" v="1080" actId="478"/>
          <ac:grpSpMkLst>
            <pc:docMk/>
            <pc:sldMk cId="281016798" sldId="440"/>
            <ac:grpSpMk id="4" creationId="{71C26525-82EF-4528-C398-B988197C19E8}"/>
          </ac:grpSpMkLst>
        </pc:grpChg>
        <pc:grpChg chg="add del mod">
          <ac:chgData name="Stanford Bowman" userId="6ede3e4e1afbea80" providerId="LiveId" clId="{E84238C2-1044-482E-A3C6-4FA2D3F619B4}" dt="2024-10-25T17:15:03.682" v="1084" actId="21"/>
          <ac:grpSpMkLst>
            <pc:docMk/>
            <pc:sldMk cId="281016798" sldId="440"/>
            <ac:grpSpMk id="14" creationId="{BDFC8026-5DAD-79FC-6961-F0F731780A56}"/>
          </ac:grpSpMkLst>
        </pc:grpChg>
        <pc:picChg chg="del">
          <ac:chgData name="Stanford Bowman" userId="6ede3e4e1afbea80" providerId="LiveId" clId="{E84238C2-1044-482E-A3C6-4FA2D3F619B4}" dt="2024-10-25T17:14:41.661" v="1079" actId="478"/>
          <ac:picMkLst>
            <pc:docMk/>
            <pc:sldMk cId="281016798" sldId="440"/>
            <ac:picMk id="10" creationId="{0340BABD-89A4-DA98-6E7D-93961C6B6CB6}"/>
          </ac:picMkLst>
        </pc:picChg>
        <pc:picChg chg="add mod ord">
          <ac:chgData name="Stanford Bowman" userId="6ede3e4e1afbea80" providerId="LiveId" clId="{E84238C2-1044-482E-A3C6-4FA2D3F619B4}" dt="2024-10-25T17:18:22.444" v="1118" actId="167"/>
          <ac:picMkLst>
            <pc:docMk/>
            <pc:sldMk cId="281016798" sldId="440"/>
            <ac:picMk id="17" creationId="{35A05F84-B33F-562B-DFBE-E94A44D6A5B0}"/>
          </ac:picMkLst>
        </pc:picChg>
      </pc:sldChg>
      <pc:sldChg chg="addSp modSp add mod modNotesTx">
        <pc:chgData name="Stanford Bowman" userId="6ede3e4e1afbea80" providerId="LiveId" clId="{E84238C2-1044-482E-A3C6-4FA2D3F619B4}" dt="2024-10-25T14:36:07.536" v="873" actId="1038"/>
        <pc:sldMkLst>
          <pc:docMk/>
          <pc:sldMk cId="1383332496" sldId="441"/>
        </pc:sldMkLst>
        <pc:spChg chg="add mod">
          <ac:chgData name="Stanford Bowman" userId="6ede3e4e1afbea80" providerId="LiveId" clId="{E84238C2-1044-482E-A3C6-4FA2D3F619B4}" dt="2024-10-25T14:34:38.672" v="840" actId="1076"/>
          <ac:spMkLst>
            <pc:docMk/>
            <pc:sldMk cId="1383332496" sldId="441"/>
            <ac:spMk id="4" creationId="{714DA250-06AB-48E5-4FD2-5DCFAE82A8B7}"/>
          </ac:spMkLst>
        </pc:spChg>
        <pc:spChg chg="add mod">
          <ac:chgData name="Stanford Bowman" userId="6ede3e4e1afbea80" providerId="LiveId" clId="{E84238C2-1044-482E-A3C6-4FA2D3F619B4}" dt="2024-10-25T14:35:28.643" v="846"/>
          <ac:spMkLst>
            <pc:docMk/>
            <pc:sldMk cId="1383332496" sldId="441"/>
            <ac:spMk id="6" creationId="{78876E51-5ED3-D354-A3DF-16D6D880B919}"/>
          </ac:spMkLst>
        </pc:spChg>
        <pc:spChg chg="add mod">
          <ac:chgData name="Stanford Bowman" userId="6ede3e4e1afbea80" providerId="LiveId" clId="{E84238C2-1044-482E-A3C6-4FA2D3F619B4}" dt="2024-10-25T14:35:28.643" v="846"/>
          <ac:spMkLst>
            <pc:docMk/>
            <pc:sldMk cId="1383332496" sldId="441"/>
            <ac:spMk id="7" creationId="{F1B383E2-1286-0C8D-1C63-8D29AF9DCEA2}"/>
          </ac:spMkLst>
        </pc:spChg>
        <pc:grpChg chg="add mod">
          <ac:chgData name="Stanford Bowman" userId="6ede3e4e1afbea80" providerId="LiveId" clId="{E84238C2-1044-482E-A3C6-4FA2D3F619B4}" dt="2024-10-25T14:36:07.536" v="873" actId="1038"/>
          <ac:grpSpMkLst>
            <pc:docMk/>
            <pc:sldMk cId="1383332496" sldId="441"/>
            <ac:grpSpMk id="5" creationId="{38A9D8B5-5DA4-A652-3F5E-96B3C97FA96C}"/>
          </ac:grpSpMkLst>
        </pc:grpChg>
        <pc:graphicFrameChg chg="mod modGraphic">
          <ac:chgData name="Stanford Bowman" userId="6ede3e4e1afbea80" providerId="LiveId" clId="{E84238C2-1044-482E-A3C6-4FA2D3F619B4}" dt="2024-10-25T14:35:25.560" v="845"/>
          <ac:graphicFrameMkLst>
            <pc:docMk/>
            <pc:sldMk cId="1383332496" sldId="441"/>
            <ac:graphicFrameMk id="12" creationId="{95518BAA-62C1-0315-8892-BDF52A6B4927}"/>
          </ac:graphicFrameMkLst>
        </pc:graphicFrameChg>
      </pc:sldChg>
      <pc:sldChg chg="modSp add mod">
        <pc:chgData name="Stanford Bowman" userId="6ede3e4e1afbea80" providerId="LiveId" clId="{E84238C2-1044-482E-A3C6-4FA2D3F619B4}" dt="2024-10-25T19:33:39.226" v="1309" actId="121"/>
        <pc:sldMkLst>
          <pc:docMk/>
          <pc:sldMk cId="2500046771" sldId="442"/>
        </pc:sldMkLst>
        <pc:spChg chg="mod">
          <ac:chgData name="Stanford Bowman" userId="6ede3e4e1afbea80" providerId="LiveId" clId="{E84238C2-1044-482E-A3C6-4FA2D3F619B4}" dt="2024-10-25T19:33:39.226" v="1309" actId="121"/>
          <ac:spMkLst>
            <pc:docMk/>
            <pc:sldMk cId="2500046771" sldId="442"/>
            <ac:spMk id="3" creationId="{7450D439-6124-DD3E-3FED-58DE68C1D4EB}"/>
          </ac:spMkLst>
        </pc:spChg>
      </pc:sldChg>
      <pc:sldChg chg="modSp add mod ord">
        <pc:chgData name="Stanford Bowman" userId="6ede3e4e1afbea80" providerId="LiveId" clId="{E84238C2-1044-482E-A3C6-4FA2D3F619B4}" dt="2024-10-25T17:49:12.589" v="1288" actId="207"/>
        <pc:sldMkLst>
          <pc:docMk/>
          <pc:sldMk cId="3205321368" sldId="443"/>
        </pc:sldMkLst>
        <pc:spChg chg="mod">
          <ac:chgData name="Stanford Bowman" userId="6ede3e4e1afbea80" providerId="LiveId" clId="{E84238C2-1044-482E-A3C6-4FA2D3F619B4}" dt="2024-10-25T17:49:01.398" v="1261" actId="14100"/>
          <ac:spMkLst>
            <pc:docMk/>
            <pc:sldMk cId="3205321368" sldId="443"/>
            <ac:spMk id="16" creationId="{294E4953-98DB-2F5A-B3FB-59CD5DD9A6F6}"/>
          </ac:spMkLst>
        </pc:spChg>
        <pc:spChg chg="mod ord">
          <ac:chgData name="Stanford Bowman" userId="6ede3e4e1afbea80" providerId="LiveId" clId="{E84238C2-1044-482E-A3C6-4FA2D3F619B4}" dt="2024-10-25T17:49:12.589" v="1288" actId="207"/>
          <ac:spMkLst>
            <pc:docMk/>
            <pc:sldMk cId="3205321368" sldId="443"/>
            <ac:spMk id="22" creationId="{4676F6D0-DB31-CDF4-CB58-52DCB873ABEF}"/>
          </ac:spMkLst>
        </pc:spChg>
      </pc:sldChg>
      <pc:sldChg chg="addSp delSp modSp add mod modNotesTx">
        <pc:chgData name="Stanford Bowman" userId="6ede3e4e1afbea80" providerId="LiveId" clId="{E84238C2-1044-482E-A3C6-4FA2D3F619B4}" dt="2024-10-25T17:24:00.659" v="1147"/>
        <pc:sldMkLst>
          <pc:docMk/>
          <pc:sldMk cId="1335876819" sldId="444"/>
        </pc:sldMkLst>
        <pc:spChg chg="del">
          <ac:chgData name="Stanford Bowman" userId="6ede3e4e1afbea80" providerId="LiveId" clId="{E84238C2-1044-482E-A3C6-4FA2D3F619B4}" dt="2024-10-25T17:23:00.720" v="1141" actId="478"/>
          <ac:spMkLst>
            <pc:docMk/>
            <pc:sldMk cId="1335876819" sldId="444"/>
            <ac:spMk id="3" creationId="{B456B492-D871-CC57-D1C0-9BE06EFCD67D}"/>
          </ac:spMkLst>
        </pc:spChg>
        <pc:spChg chg="add mod">
          <ac:chgData name="Stanford Bowman" userId="6ede3e4e1afbea80" providerId="LiveId" clId="{E84238C2-1044-482E-A3C6-4FA2D3F619B4}" dt="2024-10-25T17:23:08.050" v="1143"/>
          <ac:spMkLst>
            <pc:docMk/>
            <pc:sldMk cId="1335876819" sldId="444"/>
            <ac:spMk id="6" creationId="{306A07D5-718E-0C97-0406-AC041DA790DA}"/>
          </ac:spMkLst>
        </pc:spChg>
        <pc:spChg chg="del">
          <ac:chgData name="Stanford Bowman" userId="6ede3e4e1afbea80" providerId="LiveId" clId="{E84238C2-1044-482E-A3C6-4FA2D3F619B4}" dt="2024-10-25T17:23:00.720" v="1141" actId="478"/>
          <ac:spMkLst>
            <pc:docMk/>
            <pc:sldMk cId="1335876819" sldId="444"/>
            <ac:spMk id="9" creationId="{CBEADB29-5CC9-B7AF-FDB6-351027B9895B}"/>
          </ac:spMkLst>
        </pc:spChg>
        <pc:spChg chg="add mod">
          <ac:chgData name="Stanford Bowman" userId="6ede3e4e1afbea80" providerId="LiveId" clId="{E84238C2-1044-482E-A3C6-4FA2D3F619B4}" dt="2024-10-25T17:23:17.938" v="1144"/>
          <ac:spMkLst>
            <pc:docMk/>
            <pc:sldMk cId="1335876819" sldId="444"/>
            <ac:spMk id="10" creationId="{CE32D4F0-732D-4FE3-9A7E-664EFE700C92}"/>
          </ac:spMkLst>
        </pc:spChg>
        <pc:graphicFrameChg chg="add mod">
          <ac:chgData name="Stanford Bowman" userId="6ede3e4e1afbea80" providerId="LiveId" clId="{E84238C2-1044-482E-A3C6-4FA2D3F619B4}" dt="2024-10-25T17:23:02.516" v="1142"/>
          <ac:graphicFrameMkLst>
            <pc:docMk/>
            <pc:sldMk cId="1335876819" sldId="444"/>
            <ac:graphicFrameMk id="5" creationId="{119744EB-FBCC-50A4-A469-3F86F0C0DA33}"/>
          </ac:graphicFrameMkLst>
        </pc:graphicFrameChg>
        <pc:picChg chg="ord">
          <ac:chgData name="Stanford Bowman" userId="6ede3e4e1afbea80" providerId="LiveId" clId="{E84238C2-1044-482E-A3C6-4FA2D3F619B4}" dt="2024-10-25T17:22:56.391" v="1140" actId="167"/>
          <ac:picMkLst>
            <pc:docMk/>
            <pc:sldMk cId="1335876819" sldId="444"/>
            <ac:picMk id="4" creationId="{FB71BA8F-0208-7E02-2D6A-83E90B2F2107}"/>
          </ac:picMkLst>
        </pc:picChg>
      </pc:sldChg>
      <pc:sldChg chg="add ord">
        <pc:chgData name="Stanford Bowman" userId="6ede3e4e1afbea80" providerId="LiveId" clId="{E84238C2-1044-482E-A3C6-4FA2D3F619B4}" dt="2024-10-25T17:50:14.334" v="1291"/>
        <pc:sldMkLst>
          <pc:docMk/>
          <pc:sldMk cId="486382348" sldId="445"/>
        </pc:sldMkLst>
      </pc:sldChg>
    </pc:docChg>
  </pc:docChgLst>
  <pc:docChgLst>
    <pc:chgData name="Stanford Bowman" userId="6ede3e4e1afbea80" providerId="LiveId" clId="{03A0A9BC-FC9C-4D12-AD9F-CE6081488469}"/>
    <pc:docChg chg="undo custSel addSld delSld modSld sldOrd">
      <pc:chgData name="Stanford Bowman" userId="6ede3e4e1afbea80" providerId="LiveId" clId="{03A0A9BC-FC9C-4D12-AD9F-CE6081488469}" dt="2024-10-30T22:01:03.664" v="489" actId="2696"/>
      <pc:docMkLst>
        <pc:docMk/>
      </pc:docMkLst>
      <pc:sldChg chg="addSp delSp modSp mod">
        <pc:chgData name="Stanford Bowman" userId="6ede3e4e1afbea80" providerId="LiveId" clId="{03A0A9BC-FC9C-4D12-AD9F-CE6081488469}" dt="2024-10-29T23:05:39.216" v="356" actId="21"/>
        <pc:sldMkLst>
          <pc:docMk/>
          <pc:sldMk cId="1489854816" sldId="257"/>
        </pc:sldMkLst>
        <pc:spChg chg="mod">
          <ac:chgData name="Stanford Bowman" userId="6ede3e4e1afbea80" providerId="LiveId" clId="{03A0A9BC-FC9C-4D12-AD9F-CE6081488469}" dt="2024-10-29T23:03:29.421" v="220" actId="1076"/>
          <ac:spMkLst>
            <pc:docMk/>
            <pc:sldMk cId="1489854816" sldId="257"/>
            <ac:spMk id="2" creationId="{16D2F7F3-7940-D02C-8E36-B44DE6C8D6FF}"/>
          </ac:spMkLst>
        </pc:spChg>
        <pc:spChg chg="add del mod ord">
          <ac:chgData name="Stanford Bowman" userId="6ede3e4e1afbea80" providerId="LiveId" clId="{03A0A9BC-FC9C-4D12-AD9F-CE6081488469}" dt="2024-10-29T23:05:39.216" v="356" actId="21"/>
          <ac:spMkLst>
            <pc:docMk/>
            <pc:sldMk cId="1489854816" sldId="257"/>
            <ac:spMk id="4" creationId="{F1CD2C7F-0F05-190F-DA0E-15C3BEE59A7B}"/>
          </ac:spMkLst>
        </pc:spChg>
        <pc:spChg chg="add mod">
          <ac:chgData name="Stanford Bowman" userId="6ede3e4e1afbea80" providerId="LiveId" clId="{03A0A9BC-FC9C-4D12-AD9F-CE6081488469}" dt="2024-10-29T23:05:36.604" v="355"/>
          <ac:spMkLst>
            <pc:docMk/>
            <pc:sldMk cId="1489854816" sldId="257"/>
            <ac:spMk id="5" creationId="{F1CD2C7F-0F05-190F-DA0E-15C3BEE59A7B}"/>
          </ac:spMkLst>
        </pc:spChg>
      </pc:sldChg>
      <pc:sldChg chg="modNotesTx">
        <pc:chgData name="Stanford Bowman" userId="6ede3e4e1afbea80" providerId="LiveId" clId="{03A0A9BC-FC9C-4D12-AD9F-CE6081488469}" dt="2024-10-29T22:54:18.372" v="162"/>
        <pc:sldMkLst>
          <pc:docMk/>
          <pc:sldMk cId="77023992" sldId="280"/>
        </pc:sldMkLst>
      </pc:sldChg>
      <pc:sldChg chg="modNotesTx">
        <pc:chgData name="Stanford Bowman" userId="6ede3e4e1afbea80" providerId="LiveId" clId="{03A0A9BC-FC9C-4D12-AD9F-CE6081488469}" dt="2024-10-29T22:52:32.355" v="149" actId="113"/>
        <pc:sldMkLst>
          <pc:docMk/>
          <pc:sldMk cId="3007852981" sldId="282"/>
        </pc:sldMkLst>
      </pc:sldChg>
      <pc:sldChg chg="modNotesTx">
        <pc:chgData name="Stanford Bowman" userId="6ede3e4e1afbea80" providerId="LiveId" clId="{03A0A9BC-FC9C-4D12-AD9F-CE6081488469}" dt="2024-10-29T22:51:19.729" v="140" actId="6549"/>
        <pc:sldMkLst>
          <pc:docMk/>
          <pc:sldMk cId="2283239657" sldId="285"/>
        </pc:sldMkLst>
      </pc:sldChg>
      <pc:sldChg chg="modNotesTx">
        <pc:chgData name="Stanford Bowman" userId="6ede3e4e1afbea80" providerId="LiveId" clId="{03A0A9BC-FC9C-4D12-AD9F-CE6081488469}" dt="2024-10-29T22:51:58.626" v="145" actId="113"/>
        <pc:sldMkLst>
          <pc:docMk/>
          <pc:sldMk cId="3213661842" sldId="286"/>
        </pc:sldMkLst>
      </pc:sldChg>
      <pc:sldChg chg="modNotesTx">
        <pc:chgData name="Stanford Bowman" userId="6ede3e4e1afbea80" providerId="LiveId" clId="{03A0A9BC-FC9C-4D12-AD9F-CE6081488469}" dt="2024-10-29T22:52:51.858" v="151" actId="113"/>
        <pc:sldMkLst>
          <pc:docMk/>
          <pc:sldMk cId="1049649296" sldId="287"/>
        </pc:sldMkLst>
      </pc:sldChg>
      <pc:sldChg chg="modSp">
        <pc:chgData name="Stanford Bowman" userId="6ede3e4e1afbea80" providerId="LiveId" clId="{03A0A9BC-FC9C-4D12-AD9F-CE6081488469}" dt="2024-10-30T00:16:52.972" v="488"/>
        <pc:sldMkLst>
          <pc:docMk/>
          <pc:sldMk cId="1263034773" sldId="289"/>
        </pc:sldMkLst>
        <pc:spChg chg="mod">
          <ac:chgData name="Stanford Bowman" userId="6ede3e4e1afbea80" providerId="LiveId" clId="{03A0A9BC-FC9C-4D12-AD9F-CE6081488469}" dt="2024-10-30T00:16:52.972" v="488"/>
          <ac:spMkLst>
            <pc:docMk/>
            <pc:sldMk cId="1263034773" sldId="289"/>
            <ac:spMk id="5" creationId="{30C654AB-A098-10F8-E65C-363BA0977DBC}"/>
          </ac:spMkLst>
        </pc:spChg>
      </pc:sldChg>
      <pc:sldChg chg="modSp modNotesTx">
        <pc:chgData name="Stanford Bowman" userId="6ede3e4e1afbea80" providerId="LiveId" clId="{03A0A9BC-FC9C-4D12-AD9F-CE6081488469}" dt="2024-10-30T00:16:52.972" v="488"/>
        <pc:sldMkLst>
          <pc:docMk/>
          <pc:sldMk cId="302755266" sldId="290"/>
        </pc:sldMkLst>
        <pc:spChg chg="mod">
          <ac:chgData name="Stanford Bowman" userId="6ede3e4e1afbea80" providerId="LiveId" clId="{03A0A9BC-FC9C-4D12-AD9F-CE6081488469}" dt="2024-10-30T00:16:52.972" v="488"/>
          <ac:spMkLst>
            <pc:docMk/>
            <pc:sldMk cId="302755266" sldId="290"/>
            <ac:spMk id="5" creationId="{30C654AB-A098-10F8-E65C-363BA0977DBC}"/>
          </ac:spMkLst>
        </pc:spChg>
      </pc:sldChg>
      <pc:sldChg chg="modNotes modNotesTx">
        <pc:chgData name="Stanford Bowman" userId="6ede3e4e1afbea80" providerId="LiveId" clId="{03A0A9BC-FC9C-4D12-AD9F-CE6081488469}" dt="2024-10-29T22:43:29.254" v="28"/>
        <pc:sldMkLst>
          <pc:docMk/>
          <pc:sldMk cId="1145517130" sldId="431"/>
        </pc:sldMkLst>
      </pc:sldChg>
      <pc:sldChg chg="modNotes modNotesTx">
        <pc:chgData name="Stanford Bowman" userId="6ede3e4e1afbea80" providerId="LiveId" clId="{03A0A9BC-FC9C-4D12-AD9F-CE6081488469}" dt="2024-10-29T22:49:26.844" v="123" actId="27636"/>
        <pc:sldMkLst>
          <pc:docMk/>
          <pc:sldMk cId="0" sldId="432"/>
        </pc:sldMkLst>
      </pc:sldChg>
      <pc:sldChg chg="addSp delSp modSp del mod ord setBg modNotesTx">
        <pc:chgData name="Stanford Bowman" userId="6ede3e4e1afbea80" providerId="LiveId" clId="{03A0A9BC-FC9C-4D12-AD9F-CE6081488469}" dt="2024-10-30T22:01:03.664" v="489" actId="2696"/>
        <pc:sldMkLst>
          <pc:docMk/>
          <pc:sldMk cId="281016798" sldId="440"/>
        </pc:sldMkLst>
        <pc:spChg chg="mod ord">
          <ac:chgData name="Stanford Bowman" userId="6ede3e4e1afbea80" providerId="LiveId" clId="{03A0A9BC-FC9C-4D12-AD9F-CE6081488469}" dt="2024-10-29T23:08:48.010" v="372" actId="166"/>
          <ac:spMkLst>
            <pc:docMk/>
            <pc:sldMk cId="281016798" sldId="440"/>
            <ac:spMk id="2" creationId="{16D2F7F3-7940-D02C-8E36-B44DE6C8D6FF}"/>
          </ac:spMkLst>
        </pc:spChg>
        <pc:spChg chg="add del mod ord">
          <ac:chgData name="Stanford Bowman" userId="6ede3e4e1afbea80" providerId="LiveId" clId="{03A0A9BC-FC9C-4D12-AD9F-CE6081488469}" dt="2024-10-29T23:13:14.247" v="419" actId="478"/>
          <ac:spMkLst>
            <pc:docMk/>
            <pc:sldMk cId="281016798" sldId="440"/>
            <ac:spMk id="3" creationId="{4DCCD9D9-8D1A-CACF-AE1F-04B90B5AB242}"/>
          </ac:spMkLst>
        </pc:spChg>
        <pc:spChg chg="add mod ord">
          <ac:chgData name="Stanford Bowman" userId="6ede3e4e1afbea80" providerId="LiveId" clId="{03A0A9BC-FC9C-4D12-AD9F-CE6081488469}" dt="2024-10-29T23:14:32.613" v="473" actId="692"/>
          <ac:spMkLst>
            <pc:docMk/>
            <pc:sldMk cId="281016798" sldId="440"/>
            <ac:spMk id="4" creationId="{F69A12EF-A83C-2C5B-2742-9E3762E67722}"/>
          </ac:spMkLst>
        </pc:spChg>
        <pc:spChg chg="add del mod">
          <ac:chgData name="Stanford Bowman" userId="6ede3e4e1afbea80" providerId="LiveId" clId="{03A0A9BC-FC9C-4D12-AD9F-CE6081488469}" dt="2024-10-29T23:12:52.905" v="409" actId="478"/>
          <ac:spMkLst>
            <pc:docMk/>
            <pc:sldMk cId="281016798" sldId="440"/>
            <ac:spMk id="6" creationId="{3C9A7745-FC64-421D-DD65-A407C56168C0}"/>
          </ac:spMkLst>
        </pc:spChg>
        <pc:spChg chg="mod ord">
          <ac:chgData name="Stanford Bowman" userId="6ede3e4e1afbea80" providerId="LiveId" clId="{03A0A9BC-FC9C-4D12-AD9F-CE6081488469}" dt="2024-10-29T23:14:02.171" v="422" actId="404"/>
          <ac:spMkLst>
            <pc:docMk/>
            <pc:sldMk cId="281016798" sldId="440"/>
            <ac:spMk id="13" creationId="{10876D8A-46A8-5022-07D3-F2930443B6B9}"/>
          </ac:spMkLst>
        </pc:spChg>
        <pc:picChg chg="del mod ord">
          <ac:chgData name="Stanford Bowman" userId="6ede3e4e1afbea80" providerId="LiveId" clId="{03A0A9BC-FC9C-4D12-AD9F-CE6081488469}" dt="2024-10-29T23:11:43.791" v="391" actId="21"/>
          <ac:picMkLst>
            <pc:docMk/>
            <pc:sldMk cId="281016798" sldId="440"/>
            <ac:picMk id="17" creationId="{35A05F84-B33F-562B-DFBE-E94A44D6A5B0}"/>
          </ac:picMkLst>
        </pc:picChg>
      </pc:sldChg>
      <pc:sldChg chg="modNotesTx">
        <pc:chgData name="Stanford Bowman" userId="6ede3e4e1afbea80" providerId="LiveId" clId="{03A0A9BC-FC9C-4D12-AD9F-CE6081488469}" dt="2024-10-29T22:52:18.892" v="147" actId="113"/>
        <pc:sldMkLst>
          <pc:docMk/>
          <pc:sldMk cId="1383332496" sldId="441"/>
        </pc:sldMkLst>
      </pc:sldChg>
      <pc:sldChg chg="modNotes modNotesTx">
        <pc:chgData name="Stanford Bowman" userId="6ede3e4e1afbea80" providerId="LiveId" clId="{03A0A9BC-FC9C-4D12-AD9F-CE6081488469}" dt="2024-10-29T22:43:56.096" v="36" actId="113"/>
        <pc:sldMkLst>
          <pc:docMk/>
          <pc:sldMk cId="2500046771" sldId="442"/>
        </pc:sldMkLst>
      </pc:sldChg>
      <pc:sldChg chg="add del ord">
        <pc:chgData name="Stanford Bowman" userId="6ede3e4e1afbea80" providerId="LiveId" clId="{03A0A9BC-FC9C-4D12-AD9F-CE6081488469}" dt="2024-10-29T22:32:30.320" v="3" actId="47"/>
        <pc:sldMkLst>
          <pc:docMk/>
          <pc:sldMk cId="2178014695" sldId="446"/>
        </pc:sldMkLst>
      </pc:sldChg>
      <pc:sldChg chg="addSp modSp add mod">
        <pc:chgData name="Stanford Bowman" userId="6ede3e4e1afbea80" providerId="LiveId" clId="{03A0A9BC-FC9C-4D12-AD9F-CE6081488469}" dt="2024-10-30T00:12:52.449" v="487" actId="207"/>
        <pc:sldMkLst>
          <pc:docMk/>
          <pc:sldMk cId="4228143780" sldId="446"/>
        </pc:sldMkLst>
        <pc:spChg chg="add mod">
          <ac:chgData name="Stanford Bowman" userId="6ede3e4e1afbea80" providerId="LiveId" clId="{03A0A9BC-FC9C-4D12-AD9F-CE6081488469}" dt="2024-10-30T00:12:52.449" v="487" actId="207"/>
          <ac:spMkLst>
            <pc:docMk/>
            <pc:sldMk cId="4228143780" sldId="446"/>
            <ac:spMk id="4" creationId="{F072057E-DCC8-9A82-76DA-2277C68D1CC3}"/>
          </ac:spMkLst>
        </pc:spChg>
        <pc:graphicFrameChg chg="mod">
          <ac:chgData name="Stanford Bowman" userId="6ede3e4e1afbea80" providerId="LiveId" clId="{03A0A9BC-FC9C-4D12-AD9F-CE6081488469}" dt="2024-10-29T23:00:46.825" v="210" actId="1076"/>
          <ac:graphicFrameMkLst>
            <pc:docMk/>
            <pc:sldMk cId="4228143780" sldId="446"/>
            <ac:graphicFrameMk id="12" creationId="{BF1721D3-8795-527B-B1FF-69490F9AE3C6}"/>
          </ac:graphicFrameMkLst>
        </pc:graphicFrame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FFC02B3-0AC4-4704-9C97-235C3C19ABDA}" type="doc">
      <dgm:prSet loTypeId="urn:microsoft.com/office/officeart/2005/8/layout/vList2" loCatId="list" qsTypeId="urn:microsoft.com/office/officeart/2005/8/quickstyle/3d3" qsCatId="3D" csTypeId="urn:microsoft.com/office/officeart/2005/8/colors/accent1_2" csCatId="accent1" phldr="1"/>
      <dgm:spPr/>
      <dgm:t>
        <a:bodyPr/>
        <a:lstStyle/>
        <a:p>
          <a:endParaRPr lang="en-US"/>
        </a:p>
      </dgm:t>
    </dgm:pt>
    <dgm:pt modelId="{786FD7C7-0AD8-4C64-AD37-E9E2F0A122C3}">
      <dgm:prSet phldrT="[Text]" custT="1"/>
      <dgm:spPr/>
      <dgm:t>
        <a:bodyPr/>
        <a:lstStyle/>
        <a:p>
          <a:r>
            <a:rPr lang="en-US" sz="2800" b="1" cap="all" baseline="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Confidence in God’s Shepherding</a:t>
          </a:r>
          <a:endParaRPr lang="en-US" sz="2800" b="1" cap="all" baseline="0" dirty="0">
            <a:solidFill>
              <a:schemeClr val="bg1"/>
            </a:solidFill>
            <a:effectLst>
              <a:outerShdw blurRad="38100" dist="38100" dir="2700000" algn="tl">
                <a:srgbClr val="000000">
                  <a:alpha val="43137"/>
                </a:srgbClr>
              </a:outerShdw>
            </a:effectLst>
            <a:latin typeface="Gotham Medium" panose="02000604030000020004"/>
            <a:ea typeface="Dotum" panose="020B0600000101010101" pitchFamily="34" charset="-127"/>
          </a:endParaRPr>
        </a:p>
      </dgm:t>
    </dgm:pt>
    <dgm:pt modelId="{78F48D11-8F07-486E-AF08-CFF26BEE561F}" type="parTrans" cxnId="{5944468D-CA8D-41B6-8AF3-D439160DDBE2}">
      <dgm:prSet/>
      <dgm:spPr/>
      <dgm:t>
        <a:bodyPr/>
        <a:lstStyle/>
        <a:p>
          <a:endParaRPr lang="en-US"/>
        </a:p>
      </dgm:t>
    </dgm:pt>
    <dgm:pt modelId="{28092426-74BC-4FB7-8DC0-927A5C61FD43}" type="sibTrans" cxnId="{5944468D-CA8D-41B6-8AF3-D439160DDBE2}">
      <dgm:prSet/>
      <dgm:spPr/>
      <dgm:t>
        <a:bodyPr/>
        <a:lstStyle/>
        <a:p>
          <a:endParaRPr lang="en-US"/>
        </a:p>
      </dgm:t>
    </dgm:pt>
    <dgm:pt modelId="{BE4B5C1B-7A36-415E-916D-7FA1D2F77995}">
      <dgm:prSet custT="1"/>
      <dgm:spPr/>
      <dgm:t>
        <a:bodyPr/>
        <a:lstStyle/>
        <a:p>
          <a:r>
            <a:rPr lang="en-US" sz="2800" b="1" u="sng" cap="small" baseline="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Support Scripture for Week of October 28 through November 3</a:t>
          </a:r>
        </a:p>
      </dgm:t>
    </dgm:pt>
    <dgm:pt modelId="{9FD2ABCD-ECAD-4B67-8D2F-28602E572256}" type="parTrans" cxnId="{7AEA7710-6774-4788-8D39-C660477B0E2A}">
      <dgm:prSet/>
      <dgm:spPr/>
      <dgm:t>
        <a:bodyPr/>
        <a:lstStyle/>
        <a:p>
          <a:endParaRPr lang="en-US"/>
        </a:p>
      </dgm:t>
    </dgm:pt>
    <dgm:pt modelId="{255B702A-72FB-4314-B717-9B7C35B4E0C2}" type="sibTrans" cxnId="{7AEA7710-6774-4788-8D39-C660477B0E2A}">
      <dgm:prSet/>
      <dgm:spPr/>
      <dgm:t>
        <a:bodyPr/>
        <a:lstStyle/>
        <a:p>
          <a:endParaRPr lang="en-US"/>
        </a:p>
      </dgm:t>
    </dgm:pt>
    <dgm:pt modelId="{AB1B1F95-CFBA-4D6D-B212-EF34FB0768C9}">
      <dgm:prSet custT="1"/>
      <dgm:spPr/>
      <dgm:t>
        <a:bodyPr/>
        <a:lstStyle/>
        <a:p>
          <a:r>
            <a:rPr lang="en-US" sz="2400"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Mon. Ezekiel 34:1–6—Sheep without a Shepherd.</a:t>
          </a:r>
        </a:p>
      </dgm:t>
    </dgm:pt>
    <dgm:pt modelId="{82F3552C-B1BA-4D62-943A-1FE8512BE999}" type="parTrans" cxnId="{85F11D29-A43E-4590-8462-7D5FDDD50E8D}">
      <dgm:prSet/>
      <dgm:spPr/>
      <dgm:t>
        <a:bodyPr/>
        <a:lstStyle/>
        <a:p>
          <a:endParaRPr lang="en-US"/>
        </a:p>
      </dgm:t>
    </dgm:pt>
    <dgm:pt modelId="{3419A645-0462-4838-93CA-45F99FBF78C3}" type="sibTrans" cxnId="{85F11D29-A43E-4590-8462-7D5FDDD50E8D}">
      <dgm:prSet/>
      <dgm:spPr/>
      <dgm:t>
        <a:bodyPr/>
        <a:lstStyle/>
        <a:p>
          <a:endParaRPr lang="en-US"/>
        </a:p>
      </dgm:t>
    </dgm:pt>
    <dgm:pt modelId="{BFB6B681-30A3-499A-84B3-8374212C1B84}">
      <dgm:prSet custT="1"/>
      <dgm:spPr/>
      <dgm:t>
        <a:bodyPr/>
        <a:lstStyle/>
        <a:p>
          <a:r>
            <a:rPr lang="en-US" sz="2400"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Tue. Ezekiel 34:7–16—God Opposes Unfit Leaders.</a:t>
          </a:r>
        </a:p>
      </dgm:t>
    </dgm:pt>
    <dgm:pt modelId="{B95F4413-2257-44BD-85D3-C157775278E9}" type="parTrans" cxnId="{71EDCADB-F94E-4FC0-B3F6-927EEC88B7BA}">
      <dgm:prSet/>
      <dgm:spPr/>
      <dgm:t>
        <a:bodyPr/>
        <a:lstStyle/>
        <a:p>
          <a:endParaRPr lang="en-US"/>
        </a:p>
      </dgm:t>
    </dgm:pt>
    <dgm:pt modelId="{3DEA5BAD-0507-4302-9ACC-632263D11886}" type="sibTrans" cxnId="{71EDCADB-F94E-4FC0-B3F6-927EEC88B7BA}">
      <dgm:prSet/>
      <dgm:spPr/>
      <dgm:t>
        <a:bodyPr/>
        <a:lstStyle/>
        <a:p>
          <a:endParaRPr lang="en-US"/>
        </a:p>
      </dgm:t>
    </dgm:pt>
    <dgm:pt modelId="{025CABF5-F23D-4A0A-B4CA-A0A570D6305C}">
      <dgm:prSet custT="1"/>
      <dgm:spPr/>
      <dgm:t>
        <a:bodyPr/>
        <a:lstStyle/>
        <a:p>
          <a:r>
            <a:rPr lang="en-US" sz="2400"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Wed. Ezekiel 34:17–31—God Will Appoint a Shepherd.</a:t>
          </a:r>
        </a:p>
      </dgm:t>
    </dgm:pt>
    <dgm:pt modelId="{44B8A089-B570-48E5-A369-9FD1C61B4251}" type="parTrans" cxnId="{43D4D6BB-4E78-415D-ADB9-369AAFC534EA}">
      <dgm:prSet/>
      <dgm:spPr/>
      <dgm:t>
        <a:bodyPr/>
        <a:lstStyle/>
        <a:p>
          <a:endParaRPr lang="en-US"/>
        </a:p>
      </dgm:t>
    </dgm:pt>
    <dgm:pt modelId="{9F241A28-E477-4D42-8F13-FEE27A192D6A}" type="sibTrans" cxnId="{43D4D6BB-4E78-415D-ADB9-369AAFC534EA}">
      <dgm:prSet/>
      <dgm:spPr/>
      <dgm:t>
        <a:bodyPr/>
        <a:lstStyle/>
        <a:p>
          <a:endParaRPr lang="en-US"/>
        </a:p>
      </dgm:t>
    </dgm:pt>
    <dgm:pt modelId="{8D04F41F-7CB8-4389-B2CA-E3E17B3F9552}">
      <dgm:prSet custT="1"/>
      <dgm:spPr/>
      <dgm:t>
        <a:bodyPr/>
        <a:lstStyle/>
        <a:p>
          <a:r>
            <a:rPr lang="en-US" sz="2400"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Thu. John 10:1–10—The Good Shepherd Defends the Flock.</a:t>
          </a:r>
        </a:p>
      </dgm:t>
    </dgm:pt>
    <dgm:pt modelId="{9D07E5AD-B3EF-44A5-90BD-48E7E9673822}" type="parTrans" cxnId="{EAE565BF-5774-4A7F-B40B-26D21872913A}">
      <dgm:prSet/>
      <dgm:spPr/>
      <dgm:t>
        <a:bodyPr/>
        <a:lstStyle/>
        <a:p>
          <a:endParaRPr lang="en-US"/>
        </a:p>
      </dgm:t>
    </dgm:pt>
    <dgm:pt modelId="{6229EBD9-B973-487F-9903-757E4D89DF16}" type="sibTrans" cxnId="{EAE565BF-5774-4A7F-B40B-26D21872913A}">
      <dgm:prSet/>
      <dgm:spPr/>
      <dgm:t>
        <a:bodyPr/>
        <a:lstStyle/>
        <a:p>
          <a:endParaRPr lang="en-US"/>
        </a:p>
      </dgm:t>
    </dgm:pt>
    <dgm:pt modelId="{FD35A9AC-C609-4C30-8E95-863826753F57}">
      <dgm:prSet custT="1"/>
      <dgm:spPr/>
      <dgm:t>
        <a:bodyPr/>
        <a:lstStyle/>
        <a:p>
          <a:r>
            <a:rPr lang="en-US" sz="2400"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Fri. John 10:11–18—The Good Shepherd Gives His Life.</a:t>
          </a:r>
        </a:p>
      </dgm:t>
    </dgm:pt>
    <dgm:pt modelId="{B3985D10-DB11-4254-8539-8A28775DAA8A}" type="parTrans" cxnId="{EB668FF6-E7EC-4E59-8FB4-F755AF609476}">
      <dgm:prSet/>
      <dgm:spPr/>
      <dgm:t>
        <a:bodyPr/>
        <a:lstStyle/>
        <a:p>
          <a:endParaRPr lang="en-US"/>
        </a:p>
      </dgm:t>
    </dgm:pt>
    <dgm:pt modelId="{B8136E3A-6E03-43D7-A9C6-2237AE9EF035}" type="sibTrans" cxnId="{EB668FF6-E7EC-4E59-8FB4-F755AF609476}">
      <dgm:prSet/>
      <dgm:spPr/>
      <dgm:t>
        <a:bodyPr/>
        <a:lstStyle/>
        <a:p>
          <a:endParaRPr lang="en-US"/>
        </a:p>
      </dgm:t>
    </dgm:pt>
    <dgm:pt modelId="{DC593F2A-2805-46E2-8A0C-340D8C2032F8}">
      <dgm:prSet custT="1"/>
      <dgm:spPr/>
      <dgm:t>
        <a:bodyPr/>
        <a:lstStyle/>
        <a:p>
          <a:r>
            <a:rPr lang="en-US" sz="2400"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Sat. Revelation 7:1–4, 9–17—The Lamb Will Be Their Shepherd.</a:t>
          </a:r>
        </a:p>
      </dgm:t>
    </dgm:pt>
    <dgm:pt modelId="{C2CD7357-D8F3-4F90-AE46-DFD470BFB883}" type="parTrans" cxnId="{E8482F29-D85C-48B0-BC70-43C729365294}">
      <dgm:prSet/>
      <dgm:spPr/>
      <dgm:t>
        <a:bodyPr/>
        <a:lstStyle/>
        <a:p>
          <a:endParaRPr lang="en-US"/>
        </a:p>
      </dgm:t>
    </dgm:pt>
    <dgm:pt modelId="{393C284F-272C-4D8A-8313-714B48582994}" type="sibTrans" cxnId="{E8482F29-D85C-48B0-BC70-43C729365294}">
      <dgm:prSet/>
      <dgm:spPr/>
      <dgm:t>
        <a:bodyPr/>
        <a:lstStyle/>
        <a:p>
          <a:endParaRPr lang="en-US"/>
        </a:p>
      </dgm:t>
    </dgm:pt>
    <dgm:pt modelId="{15637519-FE7B-4682-AB4E-D9220BC6E4A7}">
      <dgm:prSet custT="1"/>
      <dgm:spPr/>
      <dgm:t>
        <a:bodyPr/>
        <a:lstStyle/>
        <a:p>
          <a:r>
            <a:rPr lang="en-US" sz="2400"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Sun. Psalm 23—The Lord Is My Shepherd.</a:t>
          </a:r>
        </a:p>
      </dgm:t>
    </dgm:pt>
    <dgm:pt modelId="{6DBCA850-48F7-4993-AE8E-DEF478D7D426}" type="parTrans" cxnId="{739867A9-8B85-44A0-A839-5F4F917A8E99}">
      <dgm:prSet/>
      <dgm:spPr/>
      <dgm:t>
        <a:bodyPr/>
        <a:lstStyle/>
        <a:p>
          <a:endParaRPr lang="en-US"/>
        </a:p>
      </dgm:t>
    </dgm:pt>
    <dgm:pt modelId="{EA5F673B-DB7F-4BC1-8690-A6B92D89EAA4}" type="sibTrans" cxnId="{739867A9-8B85-44A0-A839-5F4F917A8E99}">
      <dgm:prSet/>
      <dgm:spPr/>
      <dgm:t>
        <a:bodyPr/>
        <a:lstStyle/>
        <a:p>
          <a:endParaRPr lang="en-US"/>
        </a:p>
      </dgm:t>
    </dgm:pt>
    <dgm:pt modelId="{BA297CE5-BE5D-4F08-9245-5AAF0B6B5DDE}" type="pres">
      <dgm:prSet presAssocID="{BFFC02B3-0AC4-4704-9C97-235C3C19ABDA}" presName="linear" presStyleCnt="0">
        <dgm:presLayoutVars>
          <dgm:animLvl val="lvl"/>
          <dgm:resizeHandles val="exact"/>
        </dgm:presLayoutVars>
      </dgm:prSet>
      <dgm:spPr/>
    </dgm:pt>
    <dgm:pt modelId="{5C3F5683-E2C1-4078-8C6D-99AF73ADFB5E}" type="pres">
      <dgm:prSet presAssocID="{786FD7C7-0AD8-4C64-AD37-E9E2F0A122C3}" presName="parentText" presStyleLbl="node1" presStyleIdx="0" presStyleCnt="1" custScaleY="36435" custLinFactNeighborY="-76976">
        <dgm:presLayoutVars>
          <dgm:chMax val="0"/>
          <dgm:bulletEnabled val="1"/>
        </dgm:presLayoutVars>
      </dgm:prSet>
      <dgm:spPr/>
    </dgm:pt>
    <dgm:pt modelId="{DE920B52-5F0B-4E5A-B827-AD323324BD50}" type="pres">
      <dgm:prSet presAssocID="{786FD7C7-0AD8-4C64-AD37-E9E2F0A122C3}" presName="childText" presStyleLbl="revTx" presStyleIdx="0" presStyleCnt="1" custScaleY="116587" custLinFactNeighborX="955" custLinFactNeighborY="-24386">
        <dgm:presLayoutVars>
          <dgm:bulletEnabled val="1"/>
        </dgm:presLayoutVars>
      </dgm:prSet>
      <dgm:spPr/>
    </dgm:pt>
  </dgm:ptLst>
  <dgm:cxnLst>
    <dgm:cxn modelId="{7AEA7710-6774-4788-8D39-C660477B0E2A}" srcId="{786FD7C7-0AD8-4C64-AD37-E9E2F0A122C3}" destId="{BE4B5C1B-7A36-415E-916D-7FA1D2F77995}" srcOrd="0" destOrd="0" parTransId="{9FD2ABCD-ECAD-4B67-8D2F-28602E572256}" sibTransId="{255B702A-72FB-4314-B717-9B7C35B4E0C2}"/>
    <dgm:cxn modelId="{85F11D29-A43E-4590-8462-7D5FDDD50E8D}" srcId="{BE4B5C1B-7A36-415E-916D-7FA1D2F77995}" destId="{AB1B1F95-CFBA-4D6D-B212-EF34FB0768C9}" srcOrd="0" destOrd="0" parTransId="{82F3552C-B1BA-4D62-943A-1FE8512BE999}" sibTransId="{3419A645-0462-4838-93CA-45F99FBF78C3}"/>
    <dgm:cxn modelId="{E8482F29-D85C-48B0-BC70-43C729365294}" srcId="{BE4B5C1B-7A36-415E-916D-7FA1D2F77995}" destId="{DC593F2A-2805-46E2-8A0C-340D8C2032F8}" srcOrd="5" destOrd="0" parTransId="{C2CD7357-D8F3-4F90-AE46-DFD470BFB883}" sibTransId="{393C284F-272C-4D8A-8313-714B48582994}"/>
    <dgm:cxn modelId="{4956FC2D-C2DF-4024-BE27-7C68A53EB7AB}" type="presOf" srcId="{BFFC02B3-0AC4-4704-9C97-235C3C19ABDA}" destId="{BA297CE5-BE5D-4F08-9245-5AAF0B6B5DDE}" srcOrd="0" destOrd="0" presId="urn:microsoft.com/office/officeart/2005/8/layout/vList2"/>
    <dgm:cxn modelId="{1338B732-2099-4D72-8882-19C3EBBF0DDD}" type="presOf" srcId="{AB1B1F95-CFBA-4D6D-B212-EF34FB0768C9}" destId="{DE920B52-5F0B-4E5A-B827-AD323324BD50}" srcOrd="0" destOrd="1" presId="urn:microsoft.com/office/officeart/2005/8/layout/vList2"/>
    <dgm:cxn modelId="{A502D73E-3937-40DA-BC67-EEF541F02E2C}" type="presOf" srcId="{DC593F2A-2805-46E2-8A0C-340D8C2032F8}" destId="{DE920B52-5F0B-4E5A-B827-AD323324BD50}" srcOrd="0" destOrd="6" presId="urn:microsoft.com/office/officeart/2005/8/layout/vList2"/>
    <dgm:cxn modelId="{0893485D-7CA1-4BF5-BE8A-0AD0C5940419}" type="presOf" srcId="{15637519-FE7B-4682-AB4E-D9220BC6E4A7}" destId="{DE920B52-5F0B-4E5A-B827-AD323324BD50}" srcOrd="0" destOrd="7" presId="urn:microsoft.com/office/officeart/2005/8/layout/vList2"/>
    <dgm:cxn modelId="{51123886-38E4-4AA1-99BF-AA831C0240FD}" type="presOf" srcId="{8D04F41F-7CB8-4389-B2CA-E3E17B3F9552}" destId="{DE920B52-5F0B-4E5A-B827-AD323324BD50}" srcOrd="0" destOrd="4" presId="urn:microsoft.com/office/officeart/2005/8/layout/vList2"/>
    <dgm:cxn modelId="{5944468D-CA8D-41B6-8AF3-D439160DDBE2}" srcId="{BFFC02B3-0AC4-4704-9C97-235C3C19ABDA}" destId="{786FD7C7-0AD8-4C64-AD37-E9E2F0A122C3}" srcOrd="0" destOrd="0" parTransId="{78F48D11-8F07-486E-AF08-CFF26BEE561F}" sibTransId="{28092426-74BC-4FB7-8DC0-927A5C61FD43}"/>
    <dgm:cxn modelId="{739867A9-8B85-44A0-A839-5F4F917A8E99}" srcId="{BE4B5C1B-7A36-415E-916D-7FA1D2F77995}" destId="{15637519-FE7B-4682-AB4E-D9220BC6E4A7}" srcOrd="6" destOrd="0" parTransId="{6DBCA850-48F7-4993-AE8E-DEF478D7D426}" sibTransId="{EA5F673B-DB7F-4BC1-8690-A6B92D89EAA4}"/>
    <dgm:cxn modelId="{D78ECAB6-70C9-4744-B943-0796BF9CCCDC}" type="presOf" srcId="{FD35A9AC-C609-4C30-8E95-863826753F57}" destId="{DE920B52-5F0B-4E5A-B827-AD323324BD50}" srcOrd="0" destOrd="5" presId="urn:microsoft.com/office/officeart/2005/8/layout/vList2"/>
    <dgm:cxn modelId="{43D4D6BB-4E78-415D-ADB9-369AAFC534EA}" srcId="{BE4B5C1B-7A36-415E-916D-7FA1D2F77995}" destId="{025CABF5-F23D-4A0A-B4CA-A0A570D6305C}" srcOrd="2" destOrd="0" parTransId="{44B8A089-B570-48E5-A369-9FD1C61B4251}" sibTransId="{9F241A28-E477-4D42-8F13-FEE27A192D6A}"/>
    <dgm:cxn modelId="{EAE565BF-5774-4A7F-B40B-26D21872913A}" srcId="{BE4B5C1B-7A36-415E-916D-7FA1D2F77995}" destId="{8D04F41F-7CB8-4389-B2CA-E3E17B3F9552}" srcOrd="3" destOrd="0" parTransId="{9D07E5AD-B3EF-44A5-90BD-48E7E9673822}" sibTransId="{6229EBD9-B973-487F-9903-757E4D89DF16}"/>
    <dgm:cxn modelId="{B42785C3-C2A2-4451-AD51-49154B8D4B49}" type="presOf" srcId="{BFB6B681-30A3-499A-84B3-8374212C1B84}" destId="{DE920B52-5F0B-4E5A-B827-AD323324BD50}" srcOrd="0" destOrd="2" presId="urn:microsoft.com/office/officeart/2005/8/layout/vList2"/>
    <dgm:cxn modelId="{AFE941D0-F2C4-49A7-B244-9BB69A909607}" type="presOf" srcId="{786FD7C7-0AD8-4C64-AD37-E9E2F0A122C3}" destId="{5C3F5683-E2C1-4078-8C6D-99AF73ADFB5E}" srcOrd="0" destOrd="0" presId="urn:microsoft.com/office/officeart/2005/8/layout/vList2"/>
    <dgm:cxn modelId="{92137AD8-7718-41E9-AA7A-908424DCEA8A}" type="presOf" srcId="{025CABF5-F23D-4A0A-B4CA-A0A570D6305C}" destId="{DE920B52-5F0B-4E5A-B827-AD323324BD50}" srcOrd="0" destOrd="3" presId="urn:microsoft.com/office/officeart/2005/8/layout/vList2"/>
    <dgm:cxn modelId="{71EDCADB-F94E-4FC0-B3F6-927EEC88B7BA}" srcId="{BE4B5C1B-7A36-415E-916D-7FA1D2F77995}" destId="{BFB6B681-30A3-499A-84B3-8374212C1B84}" srcOrd="1" destOrd="0" parTransId="{B95F4413-2257-44BD-85D3-C157775278E9}" sibTransId="{3DEA5BAD-0507-4302-9ACC-632263D11886}"/>
    <dgm:cxn modelId="{A389F4EF-F255-46FC-A392-2B01DA15B4FB}" type="presOf" srcId="{BE4B5C1B-7A36-415E-916D-7FA1D2F77995}" destId="{DE920B52-5F0B-4E5A-B827-AD323324BD50}" srcOrd="0" destOrd="0" presId="urn:microsoft.com/office/officeart/2005/8/layout/vList2"/>
    <dgm:cxn modelId="{EB668FF6-E7EC-4E59-8FB4-F755AF609476}" srcId="{BE4B5C1B-7A36-415E-916D-7FA1D2F77995}" destId="{FD35A9AC-C609-4C30-8E95-863826753F57}" srcOrd="4" destOrd="0" parTransId="{B3985D10-DB11-4254-8539-8A28775DAA8A}" sibTransId="{B8136E3A-6E03-43D7-A9C6-2237AE9EF035}"/>
    <dgm:cxn modelId="{548F98A1-F532-4D42-BEC3-D7E1BB0B2C67}" type="presParOf" srcId="{BA297CE5-BE5D-4F08-9245-5AAF0B6B5DDE}" destId="{5C3F5683-E2C1-4078-8C6D-99AF73ADFB5E}" srcOrd="0" destOrd="0" presId="urn:microsoft.com/office/officeart/2005/8/layout/vList2"/>
    <dgm:cxn modelId="{04A09C54-DC24-4299-86B7-835781477C13}" type="presParOf" srcId="{BA297CE5-BE5D-4F08-9245-5AAF0B6B5DDE}" destId="{DE920B52-5F0B-4E5A-B827-AD323324BD50}" srcOrd="1" destOrd="0" presId="urn:microsoft.com/office/officeart/2005/8/layout/vList2"/>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FFC02B3-0AC4-4704-9C97-235C3C19ABDA}" type="doc">
      <dgm:prSet loTypeId="urn:microsoft.com/office/officeart/2005/8/layout/vList2" loCatId="list" qsTypeId="urn:microsoft.com/office/officeart/2005/8/quickstyle/3d3" qsCatId="3D" csTypeId="urn:microsoft.com/office/officeart/2005/8/colors/accent1_2" csCatId="accent1" phldr="1"/>
      <dgm:spPr/>
      <dgm:t>
        <a:bodyPr/>
        <a:lstStyle/>
        <a:p>
          <a:endParaRPr lang="en-US"/>
        </a:p>
      </dgm:t>
    </dgm:pt>
    <dgm:pt modelId="{786FD7C7-0AD8-4C64-AD37-E9E2F0A122C3}">
      <dgm:prSet phldrT="[Text]" custT="1"/>
      <dgm:spPr/>
      <dgm:t>
        <a:bodyPr/>
        <a:lstStyle/>
        <a:p>
          <a:r>
            <a:rPr lang="en-US" sz="2800" b="1" cap="all" baseline="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Confidence in God’s Shepherding</a:t>
          </a:r>
          <a:endParaRPr lang="en-US" sz="2800" b="1" cap="all" baseline="0" dirty="0">
            <a:solidFill>
              <a:schemeClr val="bg1"/>
            </a:solidFill>
            <a:effectLst>
              <a:outerShdw blurRad="38100" dist="38100" dir="2700000" algn="tl">
                <a:srgbClr val="000000">
                  <a:alpha val="43137"/>
                </a:srgbClr>
              </a:outerShdw>
            </a:effectLst>
            <a:latin typeface="Gotham Medium" panose="02000604030000020004"/>
            <a:ea typeface="Dotum" panose="020B0600000101010101" pitchFamily="34" charset="-127"/>
          </a:endParaRPr>
        </a:p>
      </dgm:t>
    </dgm:pt>
    <dgm:pt modelId="{78F48D11-8F07-486E-AF08-CFF26BEE561F}" type="parTrans" cxnId="{5944468D-CA8D-41B6-8AF3-D439160DDBE2}">
      <dgm:prSet/>
      <dgm:spPr/>
      <dgm:t>
        <a:bodyPr/>
        <a:lstStyle/>
        <a:p>
          <a:endParaRPr lang="en-US"/>
        </a:p>
      </dgm:t>
    </dgm:pt>
    <dgm:pt modelId="{28092426-74BC-4FB7-8DC0-927A5C61FD43}" type="sibTrans" cxnId="{5944468D-CA8D-41B6-8AF3-D439160DDBE2}">
      <dgm:prSet/>
      <dgm:spPr/>
      <dgm:t>
        <a:bodyPr/>
        <a:lstStyle/>
        <a:p>
          <a:endParaRPr lang="en-US"/>
        </a:p>
      </dgm:t>
    </dgm:pt>
    <dgm:pt modelId="{BE4B5C1B-7A36-415E-916D-7FA1D2F77995}">
      <dgm:prSet custT="1"/>
      <dgm:spPr/>
      <dgm:t>
        <a:bodyPr/>
        <a:lstStyle/>
        <a:p>
          <a:r>
            <a:rPr lang="en-US" sz="2800" b="1" u="sng" cap="small" baseline="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Support Scripture for Week of October 28 through November 3</a:t>
          </a:r>
        </a:p>
      </dgm:t>
    </dgm:pt>
    <dgm:pt modelId="{9FD2ABCD-ECAD-4B67-8D2F-28602E572256}" type="parTrans" cxnId="{7AEA7710-6774-4788-8D39-C660477B0E2A}">
      <dgm:prSet/>
      <dgm:spPr/>
      <dgm:t>
        <a:bodyPr/>
        <a:lstStyle/>
        <a:p>
          <a:endParaRPr lang="en-US"/>
        </a:p>
      </dgm:t>
    </dgm:pt>
    <dgm:pt modelId="{255B702A-72FB-4314-B717-9B7C35B4E0C2}" type="sibTrans" cxnId="{7AEA7710-6774-4788-8D39-C660477B0E2A}">
      <dgm:prSet/>
      <dgm:spPr/>
      <dgm:t>
        <a:bodyPr/>
        <a:lstStyle/>
        <a:p>
          <a:endParaRPr lang="en-US"/>
        </a:p>
      </dgm:t>
    </dgm:pt>
    <dgm:pt modelId="{BA297CE5-BE5D-4F08-9245-5AAF0B6B5DDE}" type="pres">
      <dgm:prSet presAssocID="{BFFC02B3-0AC4-4704-9C97-235C3C19ABDA}" presName="linear" presStyleCnt="0">
        <dgm:presLayoutVars>
          <dgm:animLvl val="lvl"/>
          <dgm:resizeHandles val="exact"/>
        </dgm:presLayoutVars>
      </dgm:prSet>
      <dgm:spPr/>
    </dgm:pt>
    <dgm:pt modelId="{5C3F5683-E2C1-4078-8C6D-99AF73ADFB5E}" type="pres">
      <dgm:prSet presAssocID="{786FD7C7-0AD8-4C64-AD37-E9E2F0A122C3}" presName="parentText" presStyleLbl="node1" presStyleIdx="0" presStyleCnt="1" custScaleY="36435" custLinFactY="-54592" custLinFactNeighborY="-100000">
        <dgm:presLayoutVars>
          <dgm:chMax val="0"/>
          <dgm:bulletEnabled val="1"/>
        </dgm:presLayoutVars>
      </dgm:prSet>
      <dgm:spPr/>
    </dgm:pt>
    <dgm:pt modelId="{DE920B52-5F0B-4E5A-B827-AD323324BD50}" type="pres">
      <dgm:prSet presAssocID="{786FD7C7-0AD8-4C64-AD37-E9E2F0A122C3}" presName="childText" presStyleLbl="revTx" presStyleIdx="0" presStyleCnt="1" custScaleY="116587" custLinFactY="-48562" custLinFactNeighborY="-100000">
        <dgm:presLayoutVars>
          <dgm:bulletEnabled val="1"/>
        </dgm:presLayoutVars>
      </dgm:prSet>
      <dgm:spPr/>
    </dgm:pt>
  </dgm:ptLst>
  <dgm:cxnLst>
    <dgm:cxn modelId="{7AEA7710-6774-4788-8D39-C660477B0E2A}" srcId="{786FD7C7-0AD8-4C64-AD37-E9E2F0A122C3}" destId="{BE4B5C1B-7A36-415E-916D-7FA1D2F77995}" srcOrd="0" destOrd="0" parTransId="{9FD2ABCD-ECAD-4B67-8D2F-28602E572256}" sibTransId="{255B702A-72FB-4314-B717-9B7C35B4E0C2}"/>
    <dgm:cxn modelId="{4956FC2D-C2DF-4024-BE27-7C68A53EB7AB}" type="presOf" srcId="{BFFC02B3-0AC4-4704-9C97-235C3C19ABDA}" destId="{BA297CE5-BE5D-4F08-9245-5AAF0B6B5DDE}" srcOrd="0" destOrd="0" presId="urn:microsoft.com/office/officeart/2005/8/layout/vList2"/>
    <dgm:cxn modelId="{5944468D-CA8D-41B6-8AF3-D439160DDBE2}" srcId="{BFFC02B3-0AC4-4704-9C97-235C3C19ABDA}" destId="{786FD7C7-0AD8-4C64-AD37-E9E2F0A122C3}" srcOrd="0" destOrd="0" parTransId="{78F48D11-8F07-486E-AF08-CFF26BEE561F}" sibTransId="{28092426-74BC-4FB7-8DC0-927A5C61FD43}"/>
    <dgm:cxn modelId="{AFE941D0-F2C4-49A7-B244-9BB69A909607}" type="presOf" srcId="{786FD7C7-0AD8-4C64-AD37-E9E2F0A122C3}" destId="{5C3F5683-E2C1-4078-8C6D-99AF73ADFB5E}" srcOrd="0" destOrd="0" presId="urn:microsoft.com/office/officeart/2005/8/layout/vList2"/>
    <dgm:cxn modelId="{A389F4EF-F255-46FC-A392-2B01DA15B4FB}" type="presOf" srcId="{BE4B5C1B-7A36-415E-916D-7FA1D2F77995}" destId="{DE920B52-5F0B-4E5A-B827-AD323324BD50}" srcOrd="0" destOrd="0" presId="urn:microsoft.com/office/officeart/2005/8/layout/vList2"/>
    <dgm:cxn modelId="{548F98A1-F532-4D42-BEC3-D7E1BB0B2C67}" type="presParOf" srcId="{BA297CE5-BE5D-4F08-9245-5AAF0B6B5DDE}" destId="{5C3F5683-E2C1-4078-8C6D-99AF73ADFB5E}" srcOrd="0" destOrd="0" presId="urn:microsoft.com/office/officeart/2005/8/layout/vList2"/>
    <dgm:cxn modelId="{04A09C54-DC24-4299-86B7-835781477C13}" type="presParOf" srcId="{BA297CE5-BE5D-4F08-9245-5AAF0B6B5DDE}" destId="{DE920B52-5F0B-4E5A-B827-AD323324BD50}" srcOrd="1" destOrd="0" presId="urn:microsoft.com/office/officeart/2005/8/layout/vList2"/>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FFC02B3-0AC4-4704-9C97-235C3C19ABDA}" type="doc">
      <dgm:prSet loTypeId="urn:microsoft.com/office/officeart/2005/8/layout/vList2" loCatId="list" qsTypeId="urn:microsoft.com/office/officeart/2005/8/quickstyle/3d3" qsCatId="3D" csTypeId="urn:microsoft.com/office/officeart/2005/8/colors/accent1_2" csCatId="accent1" phldr="1"/>
      <dgm:spPr/>
      <dgm:t>
        <a:bodyPr/>
        <a:lstStyle/>
        <a:p>
          <a:endParaRPr lang="en-US"/>
        </a:p>
      </dgm:t>
    </dgm:pt>
    <dgm:pt modelId="{786FD7C7-0AD8-4C64-AD37-E9E2F0A122C3}">
      <dgm:prSet phldrT="[Text]" custT="1"/>
      <dgm:spPr/>
      <dgm:t>
        <a:bodyPr/>
        <a:lstStyle/>
        <a:p>
          <a:r>
            <a:rPr lang="en-US" sz="2000" b="1" dirty="0">
              <a:effectLst>
                <a:outerShdw blurRad="38100" dist="38100" dir="2700000" algn="tl">
                  <a:srgbClr val="000000">
                    <a:alpha val="43137"/>
                  </a:srgbClr>
                </a:outerShdw>
              </a:effectLst>
              <a:latin typeface="Gotham Medium" panose="02000604030000020004"/>
              <a:cs typeface="Calibri" panose="020F0502020204030204" pitchFamily="34" charset="0"/>
            </a:rPr>
            <a:t>HELPLESS SHEEP</a:t>
          </a:r>
          <a:endParaRPr lang="en-US" sz="2000" b="1" cap="small" baseline="0" dirty="0">
            <a:effectLst>
              <a:outerShdw blurRad="38100" dist="38100" dir="2700000" algn="tl">
                <a:srgbClr val="000000">
                  <a:alpha val="43137"/>
                </a:srgbClr>
              </a:outerShdw>
            </a:effectLst>
            <a:latin typeface="Gotham Medium" panose="02000604030000020004"/>
            <a:ea typeface="Dotum" panose="020B0600000101010101" pitchFamily="34" charset="-127"/>
          </a:endParaRPr>
        </a:p>
      </dgm:t>
    </dgm:pt>
    <dgm:pt modelId="{78F48D11-8F07-486E-AF08-CFF26BEE561F}" type="parTrans" cxnId="{5944468D-CA8D-41B6-8AF3-D439160DDBE2}">
      <dgm:prSet/>
      <dgm:spPr/>
      <dgm:t>
        <a:bodyPr/>
        <a:lstStyle/>
        <a:p>
          <a:endParaRPr lang="en-US"/>
        </a:p>
      </dgm:t>
    </dgm:pt>
    <dgm:pt modelId="{28092426-74BC-4FB7-8DC0-927A5C61FD43}" type="sibTrans" cxnId="{5944468D-CA8D-41B6-8AF3-D439160DDBE2}">
      <dgm:prSet/>
      <dgm:spPr/>
      <dgm:t>
        <a:bodyPr/>
        <a:lstStyle/>
        <a:p>
          <a:endParaRPr lang="en-US"/>
        </a:p>
      </dgm:t>
    </dgm:pt>
    <dgm:pt modelId="{BA297CE5-BE5D-4F08-9245-5AAF0B6B5DDE}" type="pres">
      <dgm:prSet presAssocID="{BFFC02B3-0AC4-4704-9C97-235C3C19ABDA}" presName="linear" presStyleCnt="0">
        <dgm:presLayoutVars>
          <dgm:animLvl val="lvl"/>
          <dgm:resizeHandles val="exact"/>
        </dgm:presLayoutVars>
      </dgm:prSet>
      <dgm:spPr/>
    </dgm:pt>
    <dgm:pt modelId="{5C3F5683-E2C1-4078-8C6D-99AF73ADFB5E}" type="pres">
      <dgm:prSet presAssocID="{786FD7C7-0AD8-4C64-AD37-E9E2F0A122C3}" presName="parentText" presStyleLbl="node1" presStyleIdx="0" presStyleCnt="1" custScaleY="38161" custLinFactY="-100000" custLinFactNeighborY="-105112">
        <dgm:presLayoutVars>
          <dgm:chMax val="0"/>
          <dgm:bulletEnabled val="1"/>
        </dgm:presLayoutVars>
      </dgm:prSet>
      <dgm:spPr/>
    </dgm:pt>
  </dgm:ptLst>
  <dgm:cxnLst>
    <dgm:cxn modelId="{4956FC2D-C2DF-4024-BE27-7C68A53EB7AB}" type="presOf" srcId="{BFFC02B3-0AC4-4704-9C97-235C3C19ABDA}" destId="{BA297CE5-BE5D-4F08-9245-5AAF0B6B5DDE}" srcOrd="0" destOrd="0" presId="urn:microsoft.com/office/officeart/2005/8/layout/vList2"/>
    <dgm:cxn modelId="{5944468D-CA8D-41B6-8AF3-D439160DDBE2}" srcId="{BFFC02B3-0AC4-4704-9C97-235C3C19ABDA}" destId="{786FD7C7-0AD8-4C64-AD37-E9E2F0A122C3}" srcOrd="0" destOrd="0" parTransId="{78F48D11-8F07-486E-AF08-CFF26BEE561F}" sibTransId="{28092426-74BC-4FB7-8DC0-927A5C61FD43}"/>
    <dgm:cxn modelId="{AFE941D0-F2C4-49A7-B244-9BB69A909607}" type="presOf" srcId="{786FD7C7-0AD8-4C64-AD37-E9E2F0A122C3}" destId="{5C3F5683-E2C1-4078-8C6D-99AF73ADFB5E}" srcOrd="0" destOrd="0" presId="urn:microsoft.com/office/officeart/2005/8/layout/vList2"/>
    <dgm:cxn modelId="{548F98A1-F532-4D42-BEC3-D7E1BB0B2C67}" type="presParOf" srcId="{BA297CE5-BE5D-4F08-9245-5AAF0B6B5DDE}" destId="{5C3F5683-E2C1-4078-8C6D-99AF73ADFB5E}" srcOrd="0" destOrd="0" presId="urn:microsoft.com/office/officeart/2005/8/layout/vList2"/>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FFC02B3-0AC4-4704-9C97-235C3C19ABDA}" type="doc">
      <dgm:prSet loTypeId="urn:microsoft.com/office/officeart/2005/8/layout/vList2" loCatId="list" qsTypeId="urn:microsoft.com/office/officeart/2005/8/quickstyle/3d3" qsCatId="3D" csTypeId="urn:microsoft.com/office/officeart/2005/8/colors/accent1_2" csCatId="accent1" phldr="1"/>
      <dgm:spPr/>
      <dgm:t>
        <a:bodyPr/>
        <a:lstStyle/>
        <a:p>
          <a:endParaRPr lang="en-US"/>
        </a:p>
      </dgm:t>
    </dgm:pt>
    <dgm:pt modelId="{786FD7C7-0AD8-4C64-AD37-E9E2F0A122C3}">
      <dgm:prSet phldrT="[Text]" custT="1"/>
      <dgm:spPr/>
      <dgm:t>
        <a:bodyPr/>
        <a:lstStyle/>
        <a:p>
          <a:r>
            <a:rPr lang="en-US" sz="2000" b="1">
              <a:effectLst>
                <a:outerShdw blurRad="38100" dist="38100" dir="2700000" algn="tl">
                  <a:srgbClr val="000000">
                    <a:alpha val="43137"/>
                  </a:srgbClr>
                </a:outerShdw>
              </a:effectLst>
              <a:latin typeface="Gotham Medium" panose="02000604030000020004"/>
              <a:cs typeface="Calibri" panose="020F0502020204030204" pitchFamily="34" charset="0"/>
            </a:rPr>
            <a:t>Shepherd King</a:t>
          </a:r>
          <a:endParaRPr lang="en-US" sz="2000" b="1" cap="small" baseline="0" dirty="0">
            <a:effectLst>
              <a:outerShdw blurRad="38100" dist="38100" dir="2700000" algn="tl">
                <a:srgbClr val="000000">
                  <a:alpha val="43137"/>
                </a:srgbClr>
              </a:outerShdw>
            </a:effectLst>
            <a:latin typeface="Gotham Medium" panose="02000604030000020004"/>
            <a:ea typeface="Dotum" panose="020B0600000101010101" pitchFamily="34" charset="-127"/>
          </a:endParaRPr>
        </a:p>
      </dgm:t>
    </dgm:pt>
    <dgm:pt modelId="{78F48D11-8F07-486E-AF08-CFF26BEE561F}" type="parTrans" cxnId="{5944468D-CA8D-41B6-8AF3-D439160DDBE2}">
      <dgm:prSet/>
      <dgm:spPr/>
      <dgm:t>
        <a:bodyPr/>
        <a:lstStyle/>
        <a:p>
          <a:endParaRPr lang="en-US"/>
        </a:p>
      </dgm:t>
    </dgm:pt>
    <dgm:pt modelId="{28092426-74BC-4FB7-8DC0-927A5C61FD43}" type="sibTrans" cxnId="{5944468D-CA8D-41B6-8AF3-D439160DDBE2}">
      <dgm:prSet/>
      <dgm:spPr/>
      <dgm:t>
        <a:bodyPr/>
        <a:lstStyle/>
        <a:p>
          <a:endParaRPr lang="en-US"/>
        </a:p>
      </dgm:t>
    </dgm:pt>
    <dgm:pt modelId="{BA297CE5-BE5D-4F08-9245-5AAF0B6B5DDE}" type="pres">
      <dgm:prSet presAssocID="{BFFC02B3-0AC4-4704-9C97-235C3C19ABDA}" presName="linear" presStyleCnt="0">
        <dgm:presLayoutVars>
          <dgm:animLvl val="lvl"/>
          <dgm:resizeHandles val="exact"/>
        </dgm:presLayoutVars>
      </dgm:prSet>
      <dgm:spPr/>
    </dgm:pt>
    <dgm:pt modelId="{5C3F5683-E2C1-4078-8C6D-99AF73ADFB5E}" type="pres">
      <dgm:prSet presAssocID="{786FD7C7-0AD8-4C64-AD37-E9E2F0A122C3}" presName="parentText" presStyleLbl="node1" presStyleIdx="0" presStyleCnt="1" custScaleY="37574" custLinFactY="-100000" custLinFactNeighborY="-111249">
        <dgm:presLayoutVars>
          <dgm:chMax val="0"/>
          <dgm:bulletEnabled val="1"/>
        </dgm:presLayoutVars>
      </dgm:prSet>
      <dgm:spPr/>
    </dgm:pt>
  </dgm:ptLst>
  <dgm:cxnLst>
    <dgm:cxn modelId="{4956FC2D-C2DF-4024-BE27-7C68A53EB7AB}" type="presOf" srcId="{BFFC02B3-0AC4-4704-9C97-235C3C19ABDA}" destId="{BA297CE5-BE5D-4F08-9245-5AAF0B6B5DDE}" srcOrd="0" destOrd="0" presId="urn:microsoft.com/office/officeart/2005/8/layout/vList2"/>
    <dgm:cxn modelId="{5944468D-CA8D-41B6-8AF3-D439160DDBE2}" srcId="{BFFC02B3-0AC4-4704-9C97-235C3C19ABDA}" destId="{786FD7C7-0AD8-4C64-AD37-E9E2F0A122C3}" srcOrd="0" destOrd="0" parTransId="{78F48D11-8F07-486E-AF08-CFF26BEE561F}" sibTransId="{28092426-74BC-4FB7-8DC0-927A5C61FD43}"/>
    <dgm:cxn modelId="{AFE941D0-F2C4-49A7-B244-9BB69A909607}" type="presOf" srcId="{786FD7C7-0AD8-4C64-AD37-E9E2F0A122C3}" destId="{5C3F5683-E2C1-4078-8C6D-99AF73ADFB5E}" srcOrd="0" destOrd="0" presId="urn:microsoft.com/office/officeart/2005/8/layout/vList2"/>
    <dgm:cxn modelId="{548F98A1-F532-4D42-BEC3-D7E1BB0B2C67}" type="presParOf" srcId="{BA297CE5-BE5D-4F08-9245-5AAF0B6B5DDE}" destId="{5C3F5683-E2C1-4078-8C6D-99AF73ADFB5E}" srcOrd="0" destOrd="0" presId="urn:microsoft.com/office/officeart/2005/8/layout/vList2"/>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FFC02B3-0AC4-4704-9C97-235C3C19ABDA}" type="doc">
      <dgm:prSet loTypeId="urn:microsoft.com/office/officeart/2005/8/layout/vList2" loCatId="list" qsTypeId="urn:microsoft.com/office/officeart/2005/8/quickstyle/3d3" qsCatId="3D" csTypeId="urn:microsoft.com/office/officeart/2005/8/colors/accent1_2" csCatId="accent1" phldr="1"/>
      <dgm:spPr/>
      <dgm:t>
        <a:bodyPr/>
        <a:lstStyle/>
        <a:p>
          <a:endParaRPr lang="en-US"/>
        </a:p>
      </dgm:t>
    </dgm:pt>
    <dgm:pt modelId="{DB3C2A3E-7872-430B-9042-744484E1FD21}">
      <dgm:prSet custT="1"/>
      <dgm:spPr>
        <a:solidFill>
          <a:srgbClr val="002060"/>
        </a:solidFill>
      </dgm:spPr>
      <dgm:t>
        <a:bodyPr/>
        <a:lstStyle/>
        <a:p>
          <a:pPr algn="ctr"/>
          <a:r>
            <a:rPr lang="en-US" sz="2800" b="1" dirty="0"/>
            <a:t>Needy for God</a:t>
          </a:r>
          <a:endParaRPr lang="en-US" sz="2800" b="1" cap="small" baseline="0" dirty="0">
            <a:effectLst>
              <a:outerShdw blurRad="38100" dist="38100" dir="2700000" algn="tl">
                <a:srgbClr val="000000">
                  <a:alpha val="43137"/>
                </a:srgbClr>
              </a:outerShdw>
            </a:effectLst>
            <a:latin typeface="Gotham Medium" panose="02000604030000020004"/>
          </a:endParaRPr>
        </a:p>
      </dgm:t>
    </dgm:pt>
    <dgm:pt modelId="{E920F94F-068B-4202-82BB-E07CE7898977}" type="parTrans" cxnId="{94B757A8-7752-4E09-976F-A8ECA4D5EAD3}">
      <dgm:prSet/>
      <dgm:spPr/>
      <dgm:t>
        <a:bodyPr/>
        <a:lstStyle/>
        <a:p>
          <a:endParaRPr lang="en-US"/>
        </a:p>
      </dgm:t>
    </dgm:pt>
    <dgm:pt modelId="{00994203-C94A-4094-B5AD-8F35F00A0945}" type="sibTrans" cxnId="{94B757A8-7752-4E09-976F-A8ECA4D5EAD3}">
      <dgm:prSet/>
      <dgm:spPr/>
      <dgm:t>
        <a:bodyPr/>
        <a:lstStyle/>
        <a:p>
          <a:endParaRPr lang="en-US"/>
        </a:p>
      </dgm:t>
    </dgm:pt>
    <dgm:pt modelId="{27F2176F-3B86-4D81-9D9A-64B482533715}">
      <dgm:prSet custT="1"/>
      <dgm:spPr/>
      <dgm:t>
        <a:bodyPr/>
        <a:lstStyle/>
        <a:p>
          <a:endParaRPr lang="en-US" sz="1100" b="1" dirty="0">
            <a:effectLst>
              <a:outerShdw blurRad="38100" dist="38100" dir="2700000" algn="tl">
                <a:srgbClr val="000000">
                  <a:alpha val="43137"/>
                </a:srgbClr>
              </a:outerShdw>
            </a:effectLst>
            <a:latin typeface="Gotham Medium" panose="02000604030000020004"/>
          </a:endParaRPr>
        </a:p>
      </dgm:t>
    </dgm:pt>
    <dgm:pt modelId="{16753DA9-9B62-40FC-8F47-7C6DC8FF1A86}" type="parTrans" cxnId="{61026C99-BD69-46D7-AA0F-989198B52F0E}">
      <dgm:prSet/>
      <dgm:spPr/>
      <dgm:t>
        <a:bodyPr/>
        <a:lstStyle/>
        <a:p>
          <a:endParaRPr lang="en-US"/>
        </a:p>
      </dgm:t>
    </dgm:pt>
    <dgm:pt modelId="{6FB8F089-D661-4659-83A4-9A0AC919D000}" type="sibTrans" cxnId="{61026C99-BD69-46D7-AA0F-989198B52F0E}">
      <dgm:prSet/>
      <dgm:spPr/>
      <dgm:t>
        <a:bodyPr/>
        <a:lstStyle/>
        <a:p>
          <a:endParaRPr lang="en-US"/>
        </a:p>
      </dgm:t>
    </dgm:pt>
    <dgm:pt modelId="{BA297CE5-BE5D-4F08-9245-5AAF0B6B5DDE}" type="pres">
      <dgm:prSet presAssocID="{BFFC02B3-0AC4-4704-9C97-235C3C19ABDA}" presName="linear" presStyleCnt="0">
        <dgm:presLayoutVars>
          <dgm:animLvl val="lvl"/>
          <dgm:resizeHandles val="exact"/>
        </dgm:presLayoutVars>
      </dgm:prSet>
      <dgm:spPr/>
    </dgm:pt>
    <dgm:pt modelId="{B92BC08D-B2A6-434E-B00A-D218BB573CD0}" type="pres">
      <dgm:prSet presAssocID="{DB3C2A3E-7872-430B-9042-744484E1FD21}" presName="parentText" presStyleLbl="node1" presStyleIdx="0" presStyleCnt="1" custScaleY="36435" custLinFactY="-84354" custLinFactNeighborX="435" custLinFactNeighborY="-100000">
        <dgm:presLayoutVars>
          <dgm:chMax val="0"/>
          <dgm:bulletEnabled val="1"/>
        </dgm:presLayoutVars>
      </dgm:prSet>
      <dgm:spPr>
        <a:prstGeom prst="flowChartMagneticDrum">
          <a:avLst/>
        </a:prstGeom>
      </dgm:spPr>
    </dgm:pt>
    <dgm:pt modelId="{A0482CBB-7DB4-4BAD-B264-6E265D6DDE94}" type="pres">
      <dgm:prSet presAssocID="{DB3C2A3E-7872-430B-9042-744484E1FD21}" presName="childText" presStyleLbl="revTx" presStyleIdx="0" presStyleCnt="1" custLinFactNeighborY="-2443">
        <dgm:presLayoutVars>
          <dgm:bulletEnabled val="1"/>
        </dgm:presLayoutVars>
      </dgm:prSet>
      <dgm:spPr/>
    </dgm:pt>
  </dgm:ptLst>
  <dgm:cxnLst>
    <dgm:cxn modelId="{4956FC2D-C2DF-4024-BE27-7C68A53EB7AB}" type="presOf" srcId="{BFFC02B3-0AC4-4704-9C97-235C3C19ABDA}" destId="{BA297CE5-BE5D-4F08-9245-5AAF0B6B5DDE}" srcOrd="0" destOrd="0" presId="urn:microsoft.com/office/officeart/2005/8/layout/vList2"/>
    <dgm:cxn modelId="{DA34B235-42B6-4FC6-AACF-766E4F663C93}" type="presOf" srcId="{27F2176F-3B86-4D81-9D9A-64B482533715}" destId="{A0482CBB-7DB4-4BAD-B264-6E265D6DDE94}" srcOrd="0" destOrd="0" presId="urn:microsoft.com/office/officeart/2005/8/layout/vList2"/>
    <dgm:cxn modelId="{59827C4D-7245-41C5-9603-54E729E4BF83}" type="presOf" srcId="{DB3C2A3E-7872-430B-9042-744484E1FD21}" destId="{B92BC08D-B2A6-434E-B00A-D218BB573CD0}" srcOrd="0" destOrd="0" presId="urn:microsoft.com/office/officeart/2005/8/layout/vList2"/>
    <dgm:cxn modelId="{61026C99-BD69-46D7-AA0F-989198B52F0E}" srcId="{DB3C2A3E-7872-430B-9042-744484E1FD21}" destId="{27F2176F-3B86-4D81-9D9A-64B482533715}" srcOrd="0" destOrd="0" parTransId="{16753DA9-9B62-40FC-8F47-7C6DC8FF1A86}" sibTransId="{6FB8F089-D661-4659-83A4-9A0AC919D000}"/>
    <dgm:cxn modelId="{94B757A8-7752-4E09-976F-A8ECA4D5EAD3}" srcId="{BFFC02B3-0AC4-4704-9C97-235C3C19ABDA}" destId="{DB3C2A3E-7872-430B-9042-744484E1FD21}" srcOrd="0" destOrd="0" parTransId="{E920F94F-068B-4202-82BB-E07CE7898977}" sibTransId="{00994203-C94A-4094-B5AD-8F35F00A0945}"/>
    <dgm:cxn modelId="{DAA84B05-A999-4A28-A387-CD192B5BA745}" type="presParOf" srcId="{BA297CE5-BE5D-4F08-9245-5AAF0B6B5DDE}" destId="{B92BC08D-B2A6-434E-B00A-D218BB573CD0}" srcOrd="0" destOrd="0" presId="urn:microsoft.com/office/officeart/2005/8/layout/vList2"/>
    <dgm:cxn modelId="{A4167BAD-9D6C-4108-8EF0-576539A187A0}" type="presParOf" srcId="{BA297CE5-BE5D-4F08-9245-5AAF0B6B5DDE}" destId="{A0482CBB-7DB4-4BAD-B264-6E265D6DDE94}" srcOrd="1" destOrd="0" presId="urn:microsoft.com/office/officeart/2005/8/layout/vList2"/>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3F5683-E2C1-4078-8C6D-99AF73ADFB5E}">
      <dsp:nvSpPr>
        <dsp:cNvPr id="0" name=""/>
        <dsp:cNvSpPr/>
      </dsp:nvSpPr>
      <dsp:spPr>
        <a:xfrm>
          <a:off x="0" y="0"/>
          <a:ext cx="10250259" cy="436520"/>
        </a:xfrm>
        <a:prstGeom prst="roundRect">
          <a:avLst/>
        </a:prstGeom>
        <a:solidFill>
          <a:schemeClr val="accent1">
            <a:hueOff val="0"/>
            <a:satOff val="0"/>
            <a:lumOff val="0"/>
            <a:alphaOff val="0"/>
          </a:schemeClr>
        </a:solidFill>
        <a:ln>
          <a:noFill/>
        </a:ln>
        <a:effectLst>
          <a:reflection blurRad="12700" stA="26000" endPos="32000" dist="12700" dir="5400000" sy="-100000" rotWithShape="0"/>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b="1" kern="1200" cap="all" baseline="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Confidence in God’s Shepherding</a:t>
          </a:r>
          <a:endParaRPr lang="en-US" sz="2800" b="1" kern="1200" cap="all" baseline="0" dirty="0">
            <a:solidFill>
              <a:schemeClr val="bg1"/>
            </a:solidFill>
            <a:effectLst>
              <a:outerShdw blurRad="38100" dist="38100" dir="2700000" algn="tl">
                <a:srgbClr val="000000">
                  <a:alpha val="43137"/>
                </a:srgbClr>
              </a:outerShdw>
            </a:effectLst>
            <a:latin typeface="Gotham Medium" panose="02000604030000020004"/>
            <a:ea typeface="Dotum" panose="020B0600000101010101" pitchFamily="34" charset="-127"/>
          </a:endParaRPr>
        </a:p>
      </dsp:txBody>
      <dsp:txXfrm>
        <a:off x="21309" y="21309"/>
        <a:ext cx="10207641" cy="393902"/>
      </dsp:txXfrm>
    </dsp:sp>
    <dsp:sp modelId="{DE920B52-5F0B-4E5A-B827-AD323324BD50}">
      <dsp:nvSpPr>
        <dsp:cNvPr id="0" name=""/>
        <dsp:cNvSpPr/>
      </dsp:nvSpPr>
      <dsp:spPr>
        <a:xfrm>
          <a:off x="0" y="620550"/>
          <a:ext cx="10250259" cy="3938588"/>
        </a:xfrm>
        <a:prstGeom prst="rect">
          <a:avLst/>
        </a:prstGeom>
        <a:noFill/>
        <a:ln w="9525" cap="rnd" cmpd="sng" algn="ctr">
          <a:solidFill>
            <a:schemeClr val="dk1">
              <a:alpha val="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325446" tIns="35560" rIns="199136" bIns="35560" numCol="1" spcCol="1270" anchor="t" anchorCtr="0">
          <a:noAutofit/>
        </a:bodyPr>
        <a:lstStyle/>
        <a:p>
          <a:pPr marL="285750" lvl="1" indent="-285750" algn="l" defTabSz="1244600">
            <a:lnSpc>
              <a:spcPct val="90000"/>
            </a:lnSpc>
            <a:spcBef>
              <a:spcPct val="0"/>
            </a:spcBef>
            <a:spcAft>
              <a:spcPct val="20000"/>
            </a:spcAft>
            <a:buChar char="•"/>
          </a:pPr>
          <a:r>
            <a:rPr lang="en-US" sz="2800" b="1" u="sng" kern="1200" cap="small" baseline="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Support Scripture for Week of October 28 through November 3</a:t>
          </a:r>
        </a:p>
        <a:p>
          <a:pPr marL="457200" lvl="2" indent="-228600" algn="l" defTabSz="1066800">
            <a:lnSpc>
              <a:spcPct val="90000"/>
            </a:lnSpc>
            <a:spcBef>
              <a:spcPct val="0"/>
            </a:spcBef>
            <a:spcAft>
              <a:spcPct val="20000"/>
            </a:spcAft>
            <a:buChar char="•"/>
          </a:pPr>
          <a:r>
            <a:rPr lang="en-US" sz="24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Mon. Ezekiel 34:1–6—Sheep without a Shepherd.</a:t>
          </a:r>
        </a:p>
        <a:p>
          <a:pPr marL="457200" lvl="2" indent="-228600" algn="l" defTabSz="1066800">
            <a:lnSpc>
              <a:spcPct val="90000"/>
            </a:lnSpc>
            <a:spcBef>
              <a:spcPct val="0"/>
            </a:spcBef>
            <a:spcAft>
              <a:spcPct val="20000"/>
            </a:spcAft>
            <a:buChar char="•"/>
          </a:pPr>
          <a:r>
            <a:rPr lang="en-US" sz="24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Tue. Ezekiel 34:7–16—God Opposes Unfit Leaders.</a:t>
          </a:r>
        </a:p>
        <a:p>
          <a:pPr marL="457200" lvl="2" indent="-228600" algn="l" defTabSz="1066800">
            <a:lnSpc>
              <a:spcPct val="90000"/>
            </a:lnSpc>
            <a:spcBef>
              <a:spcPct val="0"/>
            </a:spcBef>
            <a:spcAft>
              <a:spcPct val="20000"/>
            </a:spcAft>
            <a:buChar char="•"/>
          </a:pPr>
          <a:r>
            <a:rPr lang="en-US" sz="24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Wed. Ezekiel 34:17–31—God Will Appoint a Shepherd.</a:t>
          </a:r>
        </a:p>
        <a:p>
          <a:pPr marL="457200" lvl="2" indent="-228600" algn="l" defTabSz="1066800">
            <a:lnSpc>
              <a:spcPct val="90000"/>
            </a:lnSpc>
            <a:spcBef>
              <a:spcPct val="0"/>
            </a:spcBef>
            <a:spcAft>
              <a:spcPct val="20000"/>
            </a:spcAft>
            <a:buChar char="•"/>
          </a:pPr>
          <a:r>
            <a:rPr lang="en-US" sz="24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Thu. John 10:1–10—The Good Shepherd Defends the Flock.</a:t>
          </a:r>
        </a:p>
        <a:p>
          <a:pPr marL="457200" lvl="2" indent="-228600" algn="l" defTabSz="1066800">
            <a:lnSpc>
              <a:spcPct val="90000"/>
            </a:lnSpc>
            <a:spcBef>
              <a:spcPct val="0"/>
            </a:spcBef>
            <a:spcAft>
              <a:spcPct val="20000"/>
            </a:spcAft>
            <a:buChar char="•"/>
          </a:pPr>
          <a:r>
            <a:rPr lang="en-US" sz="24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Fri. John 10:11–18—The Good Shepherd Gives His Life.</a:t>
          </a:r>
        </a:p>
        <a:p>
          <a:pPr marL="457200" lvl="2" indent="-228600" algn="l" defTabSz="1066800">
            <a:lnSpc>
              <a:spcPct val="90000"/>
            </a:lnSpc>
            <a:spcBef>
              <a:spcPct val="0"/>
            </a:spcBef>
            <a:spcAft>
              <a:spcPct val="20000"/>
            </a:spcAft>
            <a:buChar char="•"/>
          </a:pPr>
          <a:r>
            <a:rPr lang="en-US" sz="24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Sat. Revelation 7:1–4, 9–17—The Lamb Will Be Their Shepherd.</a:t>
          </a:r>
        </a:p>
        <a:p>
          <a:pPr marL="457200" lvl="2" indent="-228600" algn="l" defTabSz="1066800">
            <a:lnSpc>
              <a:spcPct val="90000"/>
            </a:lnSpc>
            <a:spcBef>
              <a:spcPct val="0"/>
            </a:spcBef>
            <a:spcAft>
              <a:spcPct val="20000"/>
            </a:spcAft>
            <a:buChar char="•"/>
          </a:pPr>
          <a:r>
            <a:rPr lang="en-US" sz="24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Sun. Psalm 23—The Lord Is My Shepherd.</a:t>
          </a:r>
        </a:p>
      </dsp:txBody>
      <dsp:txXfrm>
        <a:off x="0" y="620550"/>
        <a:ext cx="10250259" cy="393858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3F5683-E2C1-4078-8C6D-99AF73ADFB5E}">
      <dsp:nvSpPr>
        <dsp:cNvPr id="0" name=""/>
        <dsp:cNvSpPr/>
      </dsp:nvSpPr>
      <dsp:spPr>
        <a:xfrm>
          <a:off x="0" y="113774"/>
          <a:ext cx="10250259" cy="436520"/>
        </a:xfrm>
        <a:prstGeom prst="roundRect">
          <a:avLst/>
        </a:prstGeom>
        <a:solidFill>
          <a:schemeClr val="accent1">
            <a:hueOff val="0"/>
            <a:satOff val="0"/>
            <a:lumOff val="0"/>
            <a:alphaOff val="0"/>
          </a:schemeClr>
        </a:solidFill>
        <a:ln>
          <a:noFill/>
        </a:ln>
        <a:effectLst>
          <a:reflection blurRad="12700" stA="26000" endPos="32000" dist="12700" dir="5400000" sy="-100000" rotWithShape="0"/>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b="1" kern="1200" cap="all" baseline="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Confidence in God’s Shepherding</a:t>
          </a:r>
          <a:endParaRPr lang="en-US" sz="2800" b="1" kern="1200" cap="all" baseline="0" dirty="0">
            <a:solidFill>
              <a:schemeClr val="bg1"/>
            </a:solidFill>
            <a:effectLst>
              <a:outerShdw blurRad="38100" dist="38100" dir="2700000" algn="tl">
                <a:srgbClr val="000000">
                  <a:alpha val="43137"/>
                </a:srgbClr>
              </a:outerShdw>
            </a:effectLst>
            <a:latin typeface="Gotham Medium" panose="02000604030000020004"/>
            <a:ea typeface="Dotum" panose="020B0600000101010101" pitchFamily="34" charset="-127"/>
          </a:endParaRPr>
        </a:p>
      </dsp:txBody>
      <dsp:txXfrm>
        <a:off x="21309" y="135083"/>
        <a:ext cx="10207641" cy="393902"/>
      </dsp:txXfrm>
    </dsp:sp>
    <dsp:sp modelId="{DE920B52-5F0B-4E5A-B827-AD323324BD50}">
      <dsp:nvSpPr>
        <dsp:cNvPr id="0" name=""/>
        <dsp:cNvSpPr/>
      </dsp:nvSpPr>
      <dsp:spPr>
        <a:xfrm>
          <a:off x="0" y="551430"/>
          <a:ext cx="10250259" cy="1235635"/>
        </a:xfrm>
        <a:prstGeom prst="rect">
          <a:avLst/>
        </a:prstGeom>
        <a:noFill/>
        <a:ln w="9525" cap="rnd" cmpd="sng" algn="ctr">
          <a:solidFill>
            <a:schemeClr val="dk1">
              <a:alpha val="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325446" tIns="35560" rIns="199136" bIns="35560" numCol="1" spcCol="1270" anchor="t" anchorCtr="0">
          <a:noAutofit/>
        </a:bodyPr>
        <a:lstStyle/>
        <a:p>
          <a:pPr marL="285750" lvl="1" indent="-285750" algn="l" defTabSz="1244600">
            <a:lnSpc>
              <a:spcPct val="90000"/>
            </a:lnSpc>
            <a:spcBef>
              <a:spcPct val="0"/>
            </a:spcBef>
            <a:spcAft>
              <a:spcPct val="20000"/>
            </a:spcAft>
            <a:buChar char="•"/>
          </a:pPr>
          <a:r>
            <a:rPr lang="en-US" sz="2800" b="1" u="sng" kern="1200" cap="small" baseline="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Support Scripture for Week of October 28 through November 3</a:t>
          </a:r>
        </a:p>
      </dsp:txBody>
      <dsp:txXfrm>
        <a:off x="0" y="551430"/>
        <a:ext cx="10250259" cy="123563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3F5683-E2C1-4078-8C6D-99AF73ADFB5E}">
      <dsp:nvSpPr>
        <dsp:cNvPr id="0" name=""/>
        <dsp:cNvSpPr/>
      </dsp:nvSpPr>
      <dsp:spPr>
        <a:xfrm>
          <a:off x="0" y="0"/>
          <a:ext cx="4270143" cy="478853"/>
        </a:xfrm>
        <a:prstGeom prst="roundRect">
          <a:avLst/>
        </a:prstGeom>
        <a:solidFill>
          <a:schemeClr val="accent1">
            <a:hueOff val="0"/>
            <a:satOff val="0"/>
            <a:lumOff val="0"/>
            <a:alphaOff val="0"/>
          </a:schemeClr>
        </a:solidFill>
        <a:ln>
          <a:noFill/>
        </a:ln>
        <a:effectLst>
          <a:reflection blurRad="12700" stA="26000" endPos="32000" dist="12700" dir="5400000" sy="-100000" rotWithShape="0"/>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b="1" kern="1200" dirty="0">
              <a:effectLst>
                <a:outerShdw blurRad="38100" dist="38100" dir="2700000" algn="tl">
                  <a:srgbClr val="000000">
                    <a:alpha val="43137"/>
                  </a:srgbClr>
                </a:outerShdw>
              </a:effectLst>
              <a:latin typeface="Gotham Medium" panose="02000604030000020004"/>
              <a:cs typeface="Calibri" panose="020F0502020204030204" pitchFamily="34" charset="0"/>
            </a:rPr>
            <a:t>HELPLESS SHEEP</a:t>
          </a:r>
          <a:endParaRPr lang="en-US" sz="2000" b="1" kern="1200" cap="small" baseline="0" dirty="0">
            <a:effectLst>
              <a:outerShdw blurRad="38100" dist="38100" dir="2700000" algn="tl">
                <a:srgbClr val="000000">
                  <a:alpha val="43137"/>
                </a:srgbClr>
              </a:outerShdw>
            </a:effectLst>
            <a:latin typeface="Gotham Medium" panose="02000604030000020004"/>
            <a:ea typeface="Dotum" panose="020B0600000101010101" pitchFamily="34" charset="-127"/>
          </a:endParaRPr>
        </a:p>
      </dsp:txBody>
      <dsp:txXfrm>
        <a:off x="23376" y="23376"/>
        <a:ext cx="4223391" cy="432101"/>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3F5683-E2C1-4078-8C6D-99AF73ADFB5E}">
      <dsp:nvSpPr>
        <dsp:cNvPr id="0" name=""/>
        <dsp:cNvSpPr/>
      </dsp:nvSpPr>
      <dsp:spPr>
        <a:xfrm>
          <a:off x="0" y="0"/>
          <a:ext cx="5861696" cy="450166"/>
        </a:xfrm>
        <a:prstGeom prst="roundRect">
          <a:avLst/>
        </a:prstGeom>
        <a:solidFill>
          <a:schemeClr val="accent1">
            <a:hueOff val="0"/>
            <a:satOff val="0"/>
            <a:lumOff val="0"/>
            <a:alphaOff val="0"/>
          </a:schemeClr>
        </a:solidFill>
        <a:ln>
          <a:noFill/>
        </a:ln>
        <a:effectLst>
          <a:reflection blurRad="12700" stA="26000" endPos="32000" dist="12700" dir="5400000" sy="-100000" rotWithShape="0"/>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b="1" kern="1200">
              <a:effectLst>
                <a:outerShdw blurRad="38100" dist="38100" dir="2700000" algn="tl">
                  <a:srgbClr val="000000">
                    <a:alpha val="43137"/>
                  </a:srgbClr>
                </a:outerShdw>
              </a:effectLst>
              <a:latin typeface="Gotham Medium" panose="02000604030000020004"/>
              <a:cs typeface="Calibri" panose="020F0502020204030204" pitchFamily="34" charset="0"/>
            </a:rPr>
            <a:t>Shepherd King</a:t>
          </a:r>
          <a:endParaRPr lang="en-US" sz="2000" b="1" kern="1200" cap="small" baseline="0" dirty="0">
            <a:effectLst>
              <a:outerShdw blurRad="38100" dist="38100" dir="2700000" algn="tl">
                <a:srgbClr val="000000">
                  <a:alpha val="43137"/>
                </a:srgbClr>
              </a:outerShdw>
            </a:effectLst>
            <a:latin typeface="Gotham Medium" panose="02000604030000020004"/>
            <a:ea typeface="Dotum" panose="020B0600000101010101" pitchFamily="34" charset="-127"/>
          </a:endParaRPr>
        </a:p>
      </dsp:txBody>
      <dsp:txXfrm>
        <a:off x="21975" y="21975"/>
        <a:ext cx="5817746" cy="406216"/>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92BC08D-B2A6-434E-B00A-D218BB573CD0}">
      <dsp:nvSpPr>
        <dsp:cNvPr id="0" name=""/>
        <dsp:cNvSpPr/>
      </dsp:nvSpPr>
      <dsp:spPr>
        <a:xfrm>
          <a:off x="0" y="16793"/>
          <a:ext cx="10322744" cy="436520"/>
        </a:xfrm>
        <a:prstGeom prst="flowChartMagneticDrum">
          <a:avLst/>
        </a:prstGeom>
        <a:solidFill>
          <a:srgbClr val="002060"/>
        </a:solidFill>
        <a:ln>
          <a:noFill/>
        </a:ln>
        <a:effectLst>
          <a:reflection blurRad="12700" stA="26000" endPos="32000" dist="12700" dir="5400000" sy="-100000" rotWithShape="0"/>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t>Needy for God</a:t>
          </a:r>
          <a:endParaRPr lang="en-US" sz="2800" b="1" kern="1200" cap="small" baseline="0" dirty="0">
            <a:effectLst>
              <a:outerShdw blurRad="38100" dist="38100" dir="2700000" algn="tl">
                <a:srgbClr val="000000">
                  <a:alpha val="43137"/>
                </a:srgbClr>
              </a:outerShdw>
            </a:effectLst>
            <a:latin typeface="Gotham Medium" panose="02000604030000020004"/>
          </a:endParaRPr>
        </a:p>
      </dsp:txBody>
      <dsp:txXfrm>
        <a:off x="1720457" y="16793"/>
        <a:ext cx="5161372" cy="436520"/>
      </dsp:txXfrm>
    </dsp:sp>
    <dsp:sp modelId="{A0482CBB-7DB4-4BAD-B264-6E265D6DDE94}">
      <dsp:nvSpPr>
        <dsp:cNvPr id="0" name=""/>
        <dsp:cNvSpPr/>
      </dsp:nvSpPr>
      <dsp:spPr>
        <a:xfrm>
          <a:off x="0" y="2494513"/>
          <a:ext cx="10322744" cy="1059840"/>
        </a:xfrm>
        <a:prstGeom prst="rect">
          <a:avLst/>
        </a:prstGeom>
        <a:noFill/>
        <a:ln w="9525" cap="rnd" cmpd="sng" algn="ctr">
          <a:solidFill>
            <a:schemeClr val="dk1">
              <a:alpha val="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327747" tIns="13970" rIns="78232" bIns="13970" numCol="1" spcCol="1270" anchor="t" anchorCtr="0">
          <a:noAutofit/>
        </a:bodyPr>
        <a:lstStyle/>
        <a:p>
          <a:pPr marL="57150" lvl="1" indent="-57150" algn="l" defTabSz="488950">
            <a:lnSpc>
              <a:spcPct val="90000"/>
            </a:lnSpc>
            <a:spcBef>
              <a:spcPct val="0"/>
            </a:spcBef>
            <a:spcAft>
              <a:spcPct val="20000"/>
            </a:spcAft>
            <a:buChar char="•"/>
          </a:pPr>
          <a:endParaRPr lang="en-US" sz="1100" b="1" kern="1200" dirty="0">
            <a:effectLst>
              <a:outerShdw blurRad="38100" dist="38100" dir="2700000" algn="tl">
                <a:srgbClr val="000000">
                  <a:alpha val="43137"/>
                </a:srgbClr>
              </a:outerShdw>
            </a:effectLst>
            <a:latin typeface="Gotham Medium" panose="02000604030000020004"/>
          </a:endParaRPr>
        </a:p>
      </dsp:txBody>
      <dsp:txXfrm>
        <a:off x="0" y="2494513"/>
        <a:ext cx="10322744" cy="1059840"/>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2ECA48-D23B-4663-9D08-6AEB9B1C0DF3}" type="datetimeFigureOut">
              <a:rPr lang="en-US" smtClean="0"/>
              <a:t>10/30/2024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49D4CD5-9566-4C38-A0F6-B94B576E1E01}" type="slidenum">
              <a:rPr lang="en-US" smtClean="0"/>
              <a:t>‹#›</a:t>
            </a:fld>
            <a:endParaRPr lang="en-US"/>
          </a:p>
        </p:txBody>
      </p:sp>
    </p:spTree>
    <p:extLst>
      <p:ext uri="{BB962C8B-B14F-4D97-AF65-F5344CB8AC3E}">
        <p14:creationId xmlns:p14="http://schemas.microsoft.com/office/powerpoint/2010/main" val="42226564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5"/>
          </p:nvPr>
        </p:nvSpPr>
        <p:spPr/>
        <p:txBody>
          <a:bodyPr/>
          <a:lstStyle/>
          <a:p>
            <a:fld id="{349D4CD5-9566-4C38-A0F6-B94B576E1E01}" type="slidenum">
              <a:rPr lang="en-US" smtClean="0"/>
              <a:t>1</a:t>
            </a:fld>
            <a:endParaRPr lang="en-US"/>
          </a:p>
        </p:txBody>
      </p:sp>
    </p:spTree>
    <p:extLst>
      <p:ext uri="{BB962C8B-B14F-4D97-AF65-F5344CB8AC3E}">
        <p14:creationId xmlns:p14="http://schemas.microsoft.com/office/powerpoint/2010/main" val="29137264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100" dirty="0">
                <a:effectLst>
                  <a:outerShdw blurRad="38100" dist="38100" dir="2700000" algn="tl">
                    <a:srgbClr val="000000">
                      <a:alpha val="43137"/>
                    </a:srgbClr>
                  </a:outerShdw>
                </a:effectLst>
                <a:latin typeface="Calibri" panose="020F0502020204030204" pitchFamily="34" charset="0"/>
                <a:ea typeface="Aptos" panose="020B0004020202020204" pitchFamily="34" charset="0"/>
                <a:cs typeface="Times New Roman" panose="02020603050405020304" pitchFamily="18" charset="0"/>
              </a:rPr>
              <a:t>Psalm 23:6 refers to “the house of the Lord,” leading to three key interpretive issues. </a:t>
            </a:r>
          </a:p>
          <a:p>
            <a:pPr marL="742950" marR="0" lvl="1" indent="-285750">
              <a:lnSpc>
                <a:spcPct val="107000"/>
              </a:lnSpc>
              <a:spcBef>
                <a:spcPts val="0"/>
              </a:spcBef>
              <a:spcAft>
                <a:spcPts val="0"/>
              </a:spcAft>
              <a:buFont typeface="Wingdings" panose="05000000000000000000" pitchFamily="2" charset="2"/>
              <a:buChar char="Ø"/>
            </a:pPr>
            <a:r>
              <a:rPr lang="en-US" sz="1800" b="1" kern="100" dirty="0">
                <a:effectLst>
                  <a:outerShdw blurRad="38100" dist="38100" dir="2700000" algn="tl">
                    <a:srgbClr val="000000">
                      <a:alpha val="43137"/>
                    </a:srgbClr>
                  </a:outerShdw>
                </a:effectLst>
                <a:latin typeface="Calibri" panose="020F0502020204030204" pitchFamily="34" charset="0"/>
                <a:ea typeface="Aptos" panose="020B0004020202020204" pitchFamily="34" charset="0"/>
                <a:cs typeface="Times New Roman" panose="02020603050405020304" pitchFamily="18" charset="0"/>
              </a:rPr>
              <a:t>The first is whether this house signifies a temple, as the temple represents God’s presence, though it was not built during David’s lifetime. </a:t>
            </a:r>
          </a:p>
          <a:p>
            <a:pPr marL="742950" marR="0" lvl="1" indent="-285750">
              <a:lnSpc>
                <a:spcPct val="107000"/>
              </a:lnSpc>
              <a:spcBef>
                <a:spcPts val="0"/>
              </a:spcBef>
              <a:spcAft>
                <a:spcPts val="0"/>
              </a:spcAft>
              <a:buFont typeface="Wingdings" panose="05000000000000000000" pitchFamily="2" charset="2"/>
              <a:buChar char="Ø"/>
            </a:pPr>
            <a:r>
              <a:rPr lang="en-US" sz="1800" b="1" kern="100" dirty="0">
                <a:effectLst>
                  <a:outerShdw blurRad="38100" dist="38100" dir="2700000" algn="tl">
                    <a:srgbClr val="000000">
                      <a:alpha val="43137"/>
                    </a:srgbClr>
                  </a:outerShdw>
                </a:effectLst>
                <a:latin typeface="Calibri" panose="020F0502020204030204" pitchFamily="34" charset="0"/>
                <a:ea typeface="Aptos" panose="020B0004020202020204" pitchFamily="34" charset="0"/>
                <a:cs typeface="Times New Roman" panose="02020603050405020304" pitchFamily="18" charset="0"/>
              </a:rPr>
              <a:t>The second issue is the translation of “dwell,” suggesting a priestly service in God’s heavenly temple. </a:t>
            </a:r>
          </a:p>
          <a:p>
            <a:pPr marL="742950" marR="0" lvl="1" indent="-285750">
              <a:lnSpc>
                <a:spcPct val="107000"/>
              </a:lnSpc>
              <a:spcBef>
                <a:spcPts val="0"/>
              </a:spcBef>
              <a:spcAft>
                <a:spcPts val="0"/>
              </a:spcAft>
              <a:buFont typeface="Wingdings" panose="05000000000000000000" pitchFamily="2" charset="2"/>
              <a:buChar char="Ø"/>
            </a:pPr>
            <a:r>
              <a:rPr lang="en-US" sz="1800" b="1" kern="100" dirty="0">
                <a:effectLst>
                  <a:outerShdw blurRad="38100" dist="38100" dir="2700000" algn="tl">
                    <a:srgbClr val="000000">
                      <a:alpha val="43137"/>
                    </a:srgbClr>
                  </a:outerShdw>
                </a:effectLst>
                <a:latin typeface="Calibri" panose="020F0502020204030204" pitchFamily="34" charset="0"/>
                <a:ea typeface="Aptos" panose="020B0004020202020204" pitchFamily="34" charset="0"/>
                <a:cs typeface="Times New Roman" panose="02020603050405020304" pitchFamily="18" charset="0"/>
              </a:rPr>
              <a:t>The third concerns the meaning of “forever,” which may imply eternal life or a long duration.</a:t>
            </a:r>
            <a:endParaRPr lang="en-US" sz="1800" b="1" kern="100" dirty="0">
              <a:effectLst>
                <a:outerShdw blurRad="38100" dist="38100" dir="2700000" algn="tl">
                  <a:srgbClr val="000000">
                    <a:alpha val="43137"/>
                  </a:srgbClr>
                </a:outerShdw>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outerShdw blurRad="38100" dist="38100" dir="2700000" algn="tl">
                    <a:srgbClr val="000000">
                      <a:alpha val="43137"/>
                    </a:srgbClr>
                  </a:outerShdw>
                </a:effectLst>
                <a:latin typeface="Calibri" panose="020F0502020204030204" pitchFamily="34" charset="0"/>
                <a:ea typeface="Aptos" panose="020B0004020202020204" pitchFamily="34" charset="0"/>
                <a:cs typeface="Times New Roman" panose="02020603050405020304" pitchFamily="18" charset="0"/>
              </a:rPr>
              <a:t> </a:t>
            </a:r>
            <a:endParaRPr lang="en-US" sz="1800" b="1" kern="100" dirty="0">
              <a:effectLst>
                <a:outerShdw blurRad="38100" dist="38100" dir="2700000" algn="tl">
                  <a:srgbClr val="000000">
                    <a:alpha val="43137"/>
                  </a:srgbClr>
                </a:outerShdw>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outerShdw blurRad="38100" dist="38100" dir="2700000" algn="tl">
                    <a:srgbClr val="000000">
                      <a:alpha val="43137"/>
                    </a:srgbClr>
                  </a:outerShdw>
                </a:effectLst>
                <a:latin typeface="Calibri" panose="020F0502020204030204" pitchFamily="34" charset="0"/>
                <a:ea typeface="Aptos" panose="020B0004020202020204" pitchFamily="34" charset="0"/>
                <a:cs typeface="Times New Roman" panose="02020603050405020304" pitchFamily="18" charset="0"/>
              </a:rPr>
              <a:t> Key Takeaways</a:t>
            </a:r>
            <a:endParaRPr lang="en-US" sz="1800" b="1" kern="100" dirty="0">
              <a:effectLst>
                <a:outerShdw blurRad="38100" dist="38100" dir="2700000" algn="tl">
                  <a:srgbClr val="000000">
                    <a:alpha val="43137"/>
                  </a:srgbClr>
                </a:outerShdw>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outerShdw blurRad="38100" dist="38100" dir="2700000" algn="tl">
                    <a:srgbClr val="000000">
                      <a:alpha val="43137"/>
                    </a:srgbClr>
                  </a:outerShdw>
                </a:effectLst>
                <a:latin typeface="Calibri" panose="020F0502020204030204" pitchFamily="34" charset="0"/>
                <a:ea typeface="Aptos" panose="020B0004020202020204" pitchFamily="34" charset="0"/>
                <a:cs typeface="Times New Roman" panose="02020603050405020304" pitchFamily="18" charset="0"/>
              </a:rPr>
              <a:t>1. The term "the house of the Lord" in Psalm 23:6 raises interpretive questions about whether it refers to a temple, which symbolizes God's presence, especially significant given that David desired to build one but did not have a temple in his lifetime.</a:t>
            </a:r>
            <a:endParaRPr lang="en-US" sz="1800" b="1" kern="100" dirty="0">
              <a:effectLst>
                <a:outerShdw blurRad="38100" dist="38100" dir="2700000" algn="tl">
                  <a:srgbClr val="000000">
                    <a:alpha val="43137"/>
                  </a:srgbClr>
                </a:outerShdw>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outerShdw blurRad="38100" dist="38100" dir="2700000" algn="tl">
                    <a:srgbClr val="000000">
                      <a:alpha val="43137"/>
                    </a:srgbClr>
                  </a:outerShdw>
                </a:effectLst>
                <a:latin typeface="Calibri" panose="020F0502020204030204" pitchFamily="34" charset="0"/>
                <a:ea typeface="Aptos" panose="020B0004020202020204" pitchFamily="34" charset="0"/>
                <a:cs typeface="Times New Roman" panose="02020603050405020304" pitchFamily="18" charset="0"/>
              </a:rPr>
              <a:t> </a:t>
            </a:r>
            <a:endParaRPr lang="en-US" sz="1800" b="1" kern="100" dirty="0">
              <a:effectLst>
                <a:outerShdw blurRad="38100" dist="38100" dir="2700000" algn="tl">
                  <a:srgbClr val="000000">
                    <a:alpha val="43137"/>
                  </a:srgbClr>
                </a:outerShdw>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outerShdw blurRad="38100" dist="38100" dir="2700000" algn="tl">
                    <a:srgbClr val="000000">
                      <a:alpha val="43137"/>
                    </a:srgbClr>
                  </a:outerShdw>
                </a:effectLst>
                <a:latin typeface="Calibri" panose="020F0502020204030204" pitchFamily="34" charset="0"/>
                <a:ea typeface="Aptos" panose="020B0004020202020204" pitchFamily="34" charset="0"/>
                <a:cs typeface="Times New Roman" panose="02020603050405020304" pitchFamily="18" charset="0"/>
              </a:rPr>
              <a:t>2. The Hebrew word for "dwell" in this context may indicate a priestly role in God's heavenly temple, moving beyond its typical translation to express a deeper spiritual significance in the relationship with God.</a:t>
            </a:r>
            <a:endParaRPr lang="en-US" sz="1800" b="1" kern="100" dirty="0">
              <a:effectLst>
                <a:outerShdw blurRad="38100" dist="38100" dir="2700000" algn="tl">
                  <a:srgbClr val="000000">
                    <a:alpha val="43137"/>
                  </a:srgbClr>
                </a:outerShdw>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outerShdw blurRad="38100" dist="38100" dir="2700000" algn="tl">
                    <a:srgbClr val="000000">
                      <a:alpha val="43137"/>
                    </a:srgbClr>
                  </a:outerShdw>
                </a:effectLst>
                <a:latin typeface="Calibri" panose="020F0502020204030204" pitchFamily="34" charset="0"/>
                <a:ea typeface="Aptos" panose="020B0004020202020204" pitchFamily="34" charset="0"/>
                <a:cs typeface="Times New Roman" panose="02020603050405020304" pitchFamily="18" charset="0"/>
              </a:rPr>
              <a:t> </a:t>
            </a:r>
            <a:endParaRPr lang="en-US" sz="1800" b="1" kern="100" dirty="0">
              <a:effectLst>
                <a:outerShdw blurRad="38100" dist="38100" dir="2700000" algn="tl">
                  <a:srgbClr val="000000">
                    <a:alpha val="43137"/>
                  </a:srgbClr>
                </a:outerShdw>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outerShdw blurRad="38100" dist="38100" dir="2700000" algn="tl">
                    <a:srgbClr val="000000">
                      <a:alpha val="43137"/>
                    </a:srgbClr>
                  </a:outerShdw>
                </a:effectLst>
                <a:latin typeface="Calibri" panose="020F0502020204030204" pitchFamily="34" charset="0"/>
                <a:ea typeface="Aptos" panose="020B0004020202020204" pitchFamily="34" charset="0"/>
                <a:cs typeface="Times New Roman" panose="02020603050405020304" pitchFamily="18" charset="0"/>
              </a:rPr>
              <a:t>3. The interpretation of "forever" in Psalm 23:6 can vary, suggesting either eternal life or a prolonged existence, highlighting the poetic nature of biblical language and the subjective understanding of spiritual realities.</a:t>
            </a:r>
            <a:endParaRPr lang="en-US" sz="1800" b="1" kern="100" dirty="0">
              <a:effectLst>
                <a:outerShdw blurRad="38100" dist="38100" dir="2700000" algn="tl">
                  <a:srgbClr val="000000">
                    <a:alpha val="43137"/>
                  </a:srgbClr>
                </a:outerShdw>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Jesus as the Good Shepherd vs. the Lamb of God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10BCA36A-F459-43A9-8AC6-3D330ED3C986}" type="slidenum">
              <a:rPr lang="en-US" smtClean="0"/>
              <a:t>10</a:t>
            </a:fld>
            <a:endParaRPr lang="en-US"/>
          </a:p>
        </p:txBody>
      </p:sp>
    </p:spTree>
    <p:extLst>
      <p:ext uri="{BB962C8B-B14F-4D97-AF65-F5344CB8AC3E}">
        <p14:creationId xmlns:p14="http://schemas.microsoft.com/office/powerpoint/2010/main" val="8097066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In Psalm 23, David likens God to a shepherd, a metaphor echoed by Jesus when He calls Himself the "good shepherd," emphasizing His divine role. However, Jesus is also referred to as the "Lamb of God" by John the Baptist, highlighting His sacrificial purpose. The Passover lamb, which protected the Israelites during their escape from Egypt, foreshadows Christ's ultimate sacrifice for humanity, uniting the roles of shepherd and sacrificial lamb.</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Key Takeaways</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David’s imagery of God as a shepherd in Psalm 23 is fulfilled in Jesus, who identifies Himself as the “good shepherd,” emphasizing His divine guidance and care for His followers.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John the Baptist’s proclamation of Jesus as the “Lamb of God” connects Jesus to the sacrificial lambs of Passover, symbolizing His role in providing salvation through His ultimate sacrifice.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Jesus embodies both the comforting shepherd and the sacrificial lamb, offering believers eternal life and security in God's presence, fulfilling the promise of dwelling in the house of the Lord forever.</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10BCA36A-F459-43A9-8AC6-3D330ED3C986}" type="slidenum">
              <a:rPr lang="en-US" smtClean="0"/>
              <a:t>11</a:t>
            </a:fld>
            <a:endParaRPr lang="en-US"/>
          </a:p>
        </p:txBody>
      </p:sp>
    </p:spTree>
    <p:extLst>
      <p:ext uri="{BB962C8B-B14F-4D97-AF65-F5344CB8AC3E}">
        <p14:creationId xmlns:p14="http://schemas.microsoft.com/office/powerpoint/2010/main" val="348037578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In Psalm 23, David identifies the Lord as his shepherd, emphasizing the personal relationship he shares with Yahweh, whose name signifies His unparalleled nature. As a shepherd, God provides for every need, leading His sheep to green pastures and quiet waters, ensuring their peace and well-being. Even in dark valleys, His presence brings protection, and His rod and staff provide security against threats, affirming God’s faithful guidance.</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Key Takeaways</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David’s declaration, “The Lord is my shepherd,” highlights a personal relationship with Yahweh, whose name reflects His unparalleled nature and commitment to provide for His people’s needs.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The imagery of green pastures and quiet waters illustrates God’s provision for His sheep, offering a place of peace and rest, essential for their survival and well-being.</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God’s protective presence in dark valleys reassures the psalmist, who finds security in the shepherd's rod and staff, symbolizing His readiness to guide and safeguard against threats.</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&gt;&lt;&gt;&lt;&gt;&lt;&gt;&lt;&gt;&lt;&gt;&lt;&gt;&lt;&gt;&lt;&gt;&lt;&gt;&lt;&gt;&lt;&gt;&lt;&gt;&lt;&gt;&lt;&gt;&lt;&gt;&lt;&gt;&lt;&gt;&lt;</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psalmist begins with a simple identification: His shepherd (using a singular possessive) is “the Lord” (v. 1). David was himself a shepherd; he views Yahweh as his own shepherd, who provides for every need. The statement “The Lord is my shepherd” contains the name of God, Yahweh. It is the same name that God revealed to Moses on Mount Horeb (Ex. 3:1). The name Yahweh is related to the Hebrew verb “to be,” and it expresses God’s unequalled and unparalleled nature. Moses was sent before Pharaoh to display God’s power and His name’s honor, since God intervened to rescue the Hebrews from slavery (Ex. 9:16). The same idea is in Psalm 23, when God’s actions are attributed to “his name’s sake” (v. 3). As a gentle companion and shepherd, God will not abandon His sheep, because He is Yahweh.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first requirement for a sheep’s survival in arid lands is water. Rainy seasons will produce “green pastures” in Canaan, and the sheep are prompted to recline amidst an abundant supply of food (v. 2). The shepherd leads the sheep to “quiet waters” for a drink. This could mean a natural body of water, one free of fast-flowing rapids that could frighten the sheep. But since herdsmen of the region relied on wells to water flocks, “quiet” (NIV) or “still” (KJV)—a noun in the original language—could mean a resting place, as the Hebrew word appears elsewhere (Gen. 49:15; Num. 10:33; Deut. 12:9; Isa. 32:18). It is a place where the sheep feel free to lie down, a place of peace.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Once the immediate physical needs are met, the sheep are calm and untroubled (v. 3). The “soul” refers to a person’s entire being in this context. Translations will sometimes render the same word as “life” (compare Gen. 9:4; 19:17–20; 32:30; 44:30). It means that the psalmist—the sheep—feels rested to his very core. And the shepherd leads the way on an excellent trail. “Right” (NIV) or “righteousness” (KJV) frequently describe God’s faithfulness (compare Ps. 9:8). A faithful or righteous shepherd—as Yahweh certainly is—finds faithful or righteous paths for the sheep to walk.</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psalmist praises God for the protection found in His presence (v. 4). The divine shepherd does not avoid dark valleys, places that hold food or pools of water. Yet the dark valleys cast long shadows and bring a threat of predators, such as bandits or wild beasts. Without the shepherd, the sheep would be helpless. But the shepherd has come prepared—his “rod” and “staff” make the sheep feel secure. The rod is for protection, in case predators or thieves attack. The staff is for leaning on when climbing rocky ground. The shepherd can use the staff to pull a sheep back to safety. As a good shepherd, God has planned the journey and is prepared, whatever may come.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30F4BB1-95CD-454C-BCEE-43EC4849194A}" type="slidenum">
              <a:rPr lang="en-US" smtClean="0"/>
              <a:t>12</a:t>
            </a:fld>
            <a:endParaRPr lang="en-US"/>
          </a:p>
        </p:txBody>
      </p:sp>
    </p:spTree>
    <p:extLst>
      <p:ext uri="{BB962C8B-B14F-4D97-AF65-F5344CB8AC3E}">
        <p14:creationId xmlns:p14="http://schemas.microsoft.com/office/powerpoint/2010/main" val="15276783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800" b="1" dirty="0"/>
              <a:t>In Psalm 23, David describes God in two ways: </a:t>
            </a:r>
          </a:p>
          <a:p>
            <a:r>
              <a:rPr lang="en-US" sz="2800" b="1" dirty="0"/>
              <a:t>	first as a shepherd who provides and protects, </a:t>
            </a:r>
          </a:p>
          <a:p>
            <a:r>
              <a:rPr lang="en-US" sz="2800" b="1" dirty="0"/>
              <a:t>	then as a gracious host who welcomes him to a feast. </a:t>
            </a:r>
          </a:p>
          <a:p>
            <a:r>
              <a:rPr lang="en-US" sz="2800" b="1" i="1" u="sng" dirty="0">
                <a:effectLst>
                  <a:outerShdw blurRad="38100" dist="38100" dir="2700000" algn="tl">
                    <a:srgbClr val="000000">
                      <a:alpha val="43137"/>
                    </a:srgbClr>
                  </a:outerShdw>
                </a:effectLst>
              </a:rPr>
              <a:t>This imagery of God as a shepherd shows how He takes care of all of David’s needs, giving him peace, guidance, and protection, even in hard times. </a:t>
            </a:r>
          </a:p>
          <a:p>
            <a:endParaRPr lang="en-US" sz="2800" b="1" i="1" u="sng" dirty="0">
              <a:effectLst>
                <a:outerShdw blurRad="38100" dist="38100" dir="2700000" algn="tl">
                  <a:srgbClr val="000000">
                    <a:alpha val="43137"/>
                  </a:srgbClr>
                </a:outerShdw>
              </a:effectLst>
            </a:endParaRPr>
          </a:p>
          <a:p>
            <a:r>
              <a:rPr lang="en-US" sz="2800" b="1" dirty="0"/>
              <a:t>Later, David sees himself as a guest at God’s table, where he receives blessings and hospitality. This means that God is generous and caring. David believes that God’s goodness and mercy will always be with him, and he will have a place with God forever.</a:t>
            </a:r>
          </a:p>
          <a:p>
            <a:r>
              <a:rPr lang="en-US" sz="2800" b="1" dirty="0"/>
              <a:t>Key Points:</a:t>
            </a:r>
          </a:p>
          <a:p>
            <a:pPr lvl="1">
              <a:buFont typeface="+mj-lt"/>
              <a:buAutoNum type="arabicPeriod"/>
            </a:pPr>
            <a:r>
              <a:rPr lang="en-US" sz="2800" b="1" dirty="0"/>
              <a:t>God’s role as a shepherd and host shows His caring nature and His ability to meet David’s needs in different ways.</a:t>
            </a:r>
          </a:p>
          <a:p>
            <a:pPr lvl="1">
              <a:buFont typeface="+mj-lt"/>
              <a:buAutoNum type="arabicPeriod"/>
            </a:pPr>
            <a:r>
              <a:rPr lang="en-US" sz="2800" b="1" dirty="0"/>
              <a:t>The feast with overflowing blessings symbolizes God’s friendship with David and their close relationship.</a:t>
            </a:r>
          </a:p>
          <a:p>
            <a:pPr lvl="1">
              <a:buFont typeface="+mj-lt"/>
              <a:buAutoNum type="arabicPeriod"/>
            </a:pPr>
            <a:r>
              <a:rPr lang="en-US" sz="2800" b="1" dirty="0"/>
              <a:t>David trusts that God’s goodness and care will follow him throughout his life, assuring him of a future with God.</a:t>
            </a: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&lt;&gt;&lt;&gt;&lt;&gt;&lt;&gt;&lt;&gt;&lt;&gt;&lt;&gt;&lt;&lt;&gt;</a:t>
            </a: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In verses 1–4 of Psalm 23, God is depicted as a shepherd, providing and protecting His sheep. In verses 5–6, the imagery shifts, portraying God as a gracious host, with David possibly envisioning himself as a guest at God’s table. The abundant meal symbolizes God’s hospitality, blessings, and covenant relationship, leading to the assurance that goodness and mercy will follow the psalmist, signifying God’s enduring presence and care.</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Key Takeaways</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The shift in imagery from shepherd to host in Psalm 23 underscores the multifaceted nature of God’s care, illustrating David’s position as a guest at God’s table, where he receives abundant blessings and protection.</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The lavish meal, including anointing with oil and overflowing wine, signifies God’s hospitality and the covenant relationship, representing friendship and alliance between David and God.</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The psalmist’s expectation of goodness and mercy following him emphasizes God’s enduring presence and care, assuring that he will dwell in the house of the Lord forever, reflecting a promise of future blessings and security.</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r>
              <a:rPr lang="en-US" b="1" dirty="0"/>
              <a:t>Psalm 23, often attributed to David, uses the imagery of a shepherd and a host to describe God’s provision, guidance, and protection. David, once a shepherd himself, acknowledges God as the ultimate Shepherd who meets every need. God’s provision in “green pastures” and “still waters” highlights both sustenance and peace. God’s guidance through “paths of righteousness” signifies moral and spiritual direction, while His presence dispels fear even in the “valley of the shadow of death.” As a generous host, God prepares a table, anoints David’s head, and ensures an overflowing cup, symbolizing His abundant blessings. David anticipates God’s goodness and mercy throughout his life and foresees eternal fellowship with God.</a:t>
            </a:r>
          </a:p>
          <a:p>
            <a:endParaRPr lang="en-US" b="1" dirty="0"/>
          </a:p>
          <a:p>
            <a:r>
              <a:rPr lang="en-US" b="1" dirty="0"/>
              <a:t> Key Takeaways:</a:t>
            </a:r>
          </a:p>
          <a:p>
            <a:pPr lvl="1"/>
            <a:r>
              <a:rPr lang="en-US" b="1" dirty="0"/>
              <a:t>1. God as Provider and Guide: Psalm 23 portrays God as both Shepherd and Host, providing rest, peace, and moral guidance.</a:t>
            </a:r>
          </a:p>
          <a:p>
            <a:pPr lvl="1"/>
            <a:r>
              <a:rPr lang="en-US" b="1" dirty="0"/>
              <a:t>2. Protection in Dark Times: Even in life’s darkest valleys, God’s presence offers comfort and dispels fear, highlighting His role as a faithful Protector.</a:t>
            </a:r>
          </a:p>
          <a:p>
            <a:pPr lvl="1"/>
            <a:r>
              <a:rPr lang="en-US" b="1" dirty="0"/>
              <a:t>3. Assurance of Eternal Fellowship: David’s confidence in God’s goodness and mercy underscores his hope for eternal life with God, symbolizing trust and divine companionship.</a:t>
            </a:r>
          </a:p>
          <a:p>
            <a:pPr marL="0" marR="0" lvl="0" indent="0" algn="l" defTabSz="914400" rtl="0" eaLnBrk="1" fontAlgn="auto" latinLnBrk="0" hangingPunct="1">
              <a:lnSpc>
                <a:spcPct val="107000"/>
              </a:lnSpc>
              <a:spcBef>
                <a:spcPts val="0"/>
              </a:spcBef>
              <a:spcAft>
                <a:spcPts val="0"/>
              </a:spcAft>
              <a:buClrTx/>
              <a:buSzTx/>
              <a:buFontTx/>
              <a:buNone/>
              <a:tabLst/>
              <a:defRPr/>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Verses 1–4 compare God to a shepherd. But verses 5–6 introduce a set of images that do not apply to sheep or shepherds. After all, when do sheep dine at tables or drink from a cup (v. 5)? In verses 5–6, the psalmist compares God to a magnificent host. This could be another role reversal for King David, since kings were expected to have large tables to host many guests. Now perhaps David imagines himself to be the guest at God’s table.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“table” that God prepares is full of so many good things that it makes “enemies” jealous (v. 5). Since the previous verse described a passage through danger, these enemies might be highway robbers or thieves along the road. David made enemies while on his way to becoming king. David composed Psalm 63 as he fled into the wilderness, and it speaks of enemies seeking his life (Ps. 63:9–10).</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tabLst>
                <a:tab pos="1587500" algn="l"/>
              </a:tabLs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But under the safety of God his host, the psalmist receives oil on his head (Ps. 23:5). The word “anoint” is not the same word for anointings of kings or priests. It is part of the table imagery, a blessing that God provides His guest. In ancient cultures, pleasant-smelling oils could be applied to the honored guests of a special meal. Psalm 104:15 says that God gives “oil to make their faces shine.” Oil for the head is a luxury, a show of God’s hospitality. Likewise, God shares a cup of wine that is filled to the brim (v. 5). For a weary traveler fresh off the road, a healthy cup of wine is welcome indeed! Abundant wine is a frequent image of God’s provision (see, again, Ps. 104:15).</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tabLst>
                <a:tab pos="1587500" algn="l"/>
              </a:tabLs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But the meal was also the seal of David’s alliance with God. In ancient Israel, covenants were sometimes concluded with a meal that expressed the bonds of friendship (Ex. 24:8–11). The word translated “love” in Psalm 23:6 is the word used throughout the Old Testament for the friendly relations between the two parties of a covenant.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In the final verse, the psalmist turns his attention from the present to the future. Instead of being chased by evil (v. 4) or by enemies (v. 5), the psalmist expects that “goodness and mercy” (KJV) shall chase after him. The God who sends these good things to follow will also open His “house” as a place to reside. God’s presence is not only available now; it is a gift that unfolds into the future. The psalmist expects to never leave the presence of God again. David would not have to beg God for evidences of His care; God would be eager to give them.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Good Shepherd provides, and He protects the sheep in the field. He also provides for his guests and protects them in the tent. This psalm is a beautiful picture of God’s care and concern for His “flock.”</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30F4BB1-95CD-454C-BCEE-43EC4849194A}" type="slidenum">
              <a:rPr lang="en-US" smtClean="0"/>
              <a:t>13</a:t>
            </a:fld>
            <a:endParaRPr lang="en-US"/>
          </a:p>
        </p:txBody>
      </p:sp>
    </p:spTree>
    <p:extLst>
      <p:ext uri="{BB962C8B-B14F-4D97-AF65-F5344CB8AC3E}">
        <p14:creationId xmlns:p14="http://schemas.microsoft.com/office/powerpoint/2010/main" val="1121542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
          <p:cNvSpPr>
            <a:spLocks noGrp="1" noRot="1" noChangeAspect="1" noChangeArrowheads="1" noTextEdit="1"/>
          </p:cNvSpPr>
          <p:nvPr>
            <p:ph type="sldImg"/>
          </p:nvPr>
        </p:nvSpPr>
        <p:spPr>
          <a:xfrm>
            <a:off x="-8547100" y="2968625"/>
            <a:ext cx="26390600" cy="14846300"/>
          </a:xfrm>
        </p:spPr>
      </p:sp>
      <p:sp>
        <p:nvSpPr>
          <p:cNvPr id="17411" name="Rectangle 2"/>
          <p:cNvSpPr>
            <a:spLocks noGrp="1" noChangeArrowheads="1"/>
          </p:cNvSpPr>
          <p:nvPr>
            <p:ph type="body" idx="1"/>
          </p:nvPr>
        </p:nvSpPr>
        <p:spPr>
          <a:noFill/>
          <a:ln w="9525"/>
        </p:spPr>
        <p:txBody>
          <a:bodyPr/>
          <a:lstStyle/>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Summary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Fear arises from various situations, including phobias, financial concerns, health diagnoses, and social anxieties, often leading to torment and a loss of joy. While some seek medical help, a more spiritual approach is to remember 2 Timothy 1:7, which emphasizes that God gives power, love, and a sound mind instead of fear. Trusting in God through prayer can alleviate these fears, as demonstrated by David's experience.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98140947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
          <p:cNvSpPr>
            <a:spLocks noGrp="1" noRot="1" noChangeAspect="1" noChangeArrowheads="1" noTextEdit="1"/>
          </p:cNvSpPr>
          <p:nvPr>
            <p:ph type="sldImg"/>
          </p:nvPr>
        </p:nvSpPr>
        <p:spPr>
          <a:xfrm>
            <a:off x="-8547100" y="2968625"/>
            <a:ext cx="26390600" cy="14846300"/>
          </a:xfrm>
        </p:spPr>
      </p:sp>
      <p:sp>
        <p:nvSpPr>
          <p:cNvPr id="17411" name="Rectangle 2"/>
          <p:cNvSpPr>
            <a:spLocks noGrp="1" noChangeArrowheads="1"/>
          </p:cNvSpPr>
          <p:nvPr>
            <p:ph type="body" idx="1"/>
          </p:nvPr>
        </p:nvSpPr>
        <p:spPr>
          <a:noFill/>
          <a:ln w="9525"/>
        </p:spPr>
        <p:txBody>
          <a:bodyPr/>
          <a:lstStyle/>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9. Do you watch the news or upsetting shows? What kinds of events that you hear on the news cause you to fear?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Watching distressing news can heighten anxiety. Events such as natural disasters, violence, and health crises can induce fear and uncertainty about safety and stability.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10. What are some strategies that people use to cope with fear? Are they effective?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Common coping strategies include seeking professional help, practicing relaxation techniques, engaging in physical exercise, and using positive affirmations. Effectiveness varies; while some find relief through therapy, others may benefit from faith-based approaches like prayer.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11. How do you combat fear in your daily life? Do you take your worries to God in prayer?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To combat fear, individuals can turn to prayer, meditate on scripture, and focus on gratitude. Taking worries to God in prayer fosters a sense of peace and trust, aligning with the belief in His protective care.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0528112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pPr marL="0" marR="0">
              <a:lnSpc>
                <a:spcPct val="107000"/>
              </a:lnSpc>
              <a:spcBef>
                <a:spcPts val="0"/>
              </a:spcBef>
              <a:spcAft>
                <a:spcPts val="0"/>
              </a:spcAft>
            </a:pPr>
            <a:r>
              <a:rPr lang="en-US" sz="1800" b="1" kern="100" dirty="0">
                <a:effectLst/>
                <a:latin typeface="Calibri" panose="020F0502020204030204" pitchFamily="34" charset="0"/>
                <a:ea typeface="Calibri" panose="020F0502020204030204" pitchFamily="34" charset="0"/>
                <a:cs typeface="Times New Roman" panose="02020603050405020304" pitchFamily="18" charset="0"/>
              </a:rPr>
              <a:t>Psalm 23’s concise and impactful verses highlight God’s dual role as a shepherd and host, providing guidance, protection, and fulfillment of needs. David’s experiences in the wilderness, filled with danger and deprivation, mirror how Psalm 23 resonates with believers facing real or figurative challenges. The psalm’s encouragement applies today, urging believers to rely on God’s provision and to see Jesus as the ultimate Shepherd who laid down His life for His sheep.</a:t>
            </a:r>
          </a:p>
          <a:p>
            <a:pPr marL="0" marR="0">
              <a:lnSpc>
                <a:spcPct val="107000"/>
              </a:lnSpc>
              <a:spcBef>
                <a:spcPts val="0"/>
              </a:spcBef>
              <a:spcAft>
                <a:spcPts val="0"/>
              </a:spcAft>
            </a:pPr>
            <a:endParaRPr lang="en-US" sz="1800" b="1"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Calibri" panose="020F0502020204030204" pitchFamily="34" charset="0"/>
                <a:cs typeface="Times New Roman" panose="02020603050405020304" pitchFamily="18" charset="0"/>
              </a:rPr>
              <a:t>Key Takeaways:</a:t>
            </a:r>
          </a:p>
          <a:p>
            <a:pPr marL="0" marR="0">
              <a:lnSpc>
                <a:spcPct val="107000"/>
              </a:lnSpc>
              <a:spcBef>
                <a:spcPts val="0"/>
              </a:spcBef>
              <a:spcAft>
                <a:spcPts val="0"/>
              </a:spcAft>
            </a:pPr>
            <a:r>
              <a:rPr lang="en-US" sz="1800" b="1" kern="100" dirty="0">
                <a:effectLst/>
                <a:latin typeface="Calibri" panose="020F0502020204030204" pitchFamily="34" charset="0"/>
                <a:ea typeface="Calibri" panose="020F0502020204030204" pitchFamily="34" charset="0"/>
                <a:cs typeface="Times New Roman" panose="02020603050405020304" pitchFamily="18" charset="0"/>
              </a:rPr>
              <a:t>1. Psalm 23 presents God as a shepherd and a gracious host, emphasizing His care and provision for all needs.</a:t>
            </a:r>
          </a:p>
          <a:p>
            <a:pPr marL="0" marR="0">
              <a:lnSpc>
                <a:spcPct val="107000"/>
              </a:lnSpc>
              <a:spcBef>
                <a:spcPts val="0"/>
              </a:spcBef>
              <a:spcAft>
                <a:spcPts val="0"/>
              </a:spcAft>
            </a:pPr>
            <a:r>
              <a:rPr lang="en-US" sz="1800" b="1" kern="100" dirty="0">
                <a:effectLst/>
                <a:latin typeface="Calibri" panose="020F0502020204030204" pitchFamily="34" charset="0"/>
                <a:ea typeface="Calibri" panose="020F0502020204030204" pitchFamily="34" charset="0"/>
                <a:cs typeface="Times New Roman" panose="02020603050405020304" pitchFamily="18" charset="0"/>
              </a:rPr>
              <a:t>2. David’s reliance on God during dangerous times makes Psalm 23’s promises especially meaningful for those in crisis.</a:t>
            </a:r>
          </a:p>
          <a:p>
            <a:pPr marL="0" marR="0">
              <a:lnSpc>
                <a:spcPct val="107000"/>
              </a:lnSpc>
              <a:spcBef>
                <a:spcPts val="0"/>
              </a:spcBef>
              <a:spcAft>
                <a:spcPts val="0"/>
              </a:spcAft>
            </a:pPr>
            <a:r>
              <a:rPr lang="en-US" sz="1800" b="1" kern="100" dirty="0">
                <a:effectLst/>
                <a:latin typeface="Calibri" panose="020F0502020204030204" pitchFamily="34" charset="0"/>
                <a:ea typeface="Calibri" panose="020F0502020204030204" pitchFamily="34" charset="0"/>
                <a:cs typeface="Times New Roman" panose="02020603050405020304" pitchFamily="18" charset="0"/>
              </a:rPr>
              <a:t>3. Jesus, the Good Shepherd, goes beyond earthly limits, offering His life and abundant mercy to all who yield to Him.</a:t>
            </a:r>
          </a:p>
        </p:txBody>
      </p:sp>
      <p:sp>
        <p:nvSpPr>
          <p:cNvPr id="4" name="Slide Number Placeholder 3"/>
          <p:cNvSpPr>
            <a:spLocks noGrp="1"/>
          </p:cNvSpPr>
          <p:nvPr>
            <p:ph type="sldNum" sz="quarter" idx="10"/>
          </p:nvPr>
        </p:nvSpPr>
        <p:spPr/>
        <p:txBody>
          <a:bodyPr/>
          <a:lstStyle/>
          <a:p>
            <a:fld id="{0BB98531-EBAC-4738-AC3B-4AA42F6013B1}" type="slidenum">
              <a:rPr lang="en-US" smtClean="0"/>
              <a:pPr/>
              <a:t>16</a:t>
            </a:fld>
            <a:endParaRPr lang="en-US"/>
          </a:p>
        </p:txBody>
      </p:sp>
    </p:spTree>
    <p:extLst>
      <p:ext uri="{BB962C8B-B14F-4D97-AF65-F5344CB8AC3E}">
        <p14:creationId xmlns:p14="http://schemas.microsoft.com/office/powerpoint/2010/main" val="21521916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8547100" y="2968625"/>
            <a:ext cx="26390600" cy="148463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92500" lnSpcReduction="20000"/>
          </a:bodyPr>
          <a:lstStyle/>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&gt;&lt;&gt;&lt;&gt;&lt;&gt;&lt;&gt;&lt;&gt;&lt;&gt;&lt;&gt;&lt;&gt;&lt;&gt;&lt;&gt;&lt;&gt;&lt;&gt;&lt;&gt;&lt;&gt;&lt;&gt;&lt;&gt;&lt;&gt;&lt;&gt;&lt;&gt;&lt;</a:t>
            </a: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psalmist’s relationship with God as the Shepherd sets an example of complete trust in divine protection and guidance, even in life’s darkest moments. By inviting God to be their shepherd, believers can find peace and courage, relying on God’s care and provision in all circumstances.</a:t>
            </a:r>
          </a:p>
          <a:p>
            <a:pPr marL="0" marR="0">
              <a:lnSpc>
                <a:spcPct val="107000"/>
              </a:lnSpc>
              <a:spcBef>
                <a:spcPts val="0"/>
              </a:spcBef>
              <a:spcAft>
                <a:spcPts val="0"/>
              </a:spcAft>
            </a:pPr>
            <a:endParaRPr lang="en-US" sz="1800" b="1"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Takeaways:</a:t>
            </a: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Trust in God as your Shepherd brings peace and confidence, even in life’s darkest valleys.</a:t>
            </a: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The psalmist’s life models placing full reliance on God for guidance and provision in every circumstance.</a:t>
            </a: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Embracing God’s role as Shepherd helps believers walk fearlessly, assured of His care and eternal provision.</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
          <p:cNvSpPr>
            <a:spLocks noGrp="1" noRot="1" noChangeAspect="1" noChangeArrowheads="1" noTextEdit="1"/>
          </p:cNvSpPr>
          <p:nvPr>
            <p:ph type="sldImg"/>
          </p:nvPr>
        </p:nvSpPr>
        <p:spPr>
          <a:xfrm>
            <a:off x="-13781088" y="3873500"/>
            <a:ext cx="34420176" cy="19362738"/>
          </a:xfrm>
        </p:spPr>
      </p:sp>
      <p:sp>
        <p:nvSpPr>
          <p:cNvPr id="17411" name="Rectangle 2"/>
          <p:cNvSpPr>
            <a:spLocks noGrp="1" noChangeArrowheads="1"/>
          </p:cNvSpPr>
          <p:nvPr>
            <p:ph type="body" idx="1"/>
          </p:nvPr>
        </p:nvSpPr>
        <p:spPr>
          <a:noFill/>
          <a:ln w="9525"/>
        </p:spPr>
        <p:txBody>
          <a:bodyPr>
            <a:normAutofit/>
          </a:bodyPr>
          <a:lstStyle/>
          <a:p>
            <a:pPr marL="0" marR="0">
              <a:lnSpc>
                <a:spcPct val="107000"/>
              </a:lnSpc>
              <a:spcBef>
                <a:spcPts val="0"/>
              </a:spcBef>
              <a:spcAft>
                <a:spcPts val="0"/>
              </a:spcAft>
            </a:pPr>
            <a:endParaRPr lang="en-US" sz="2800" b="1" dirty="0">
              <a:solidFill>
                <a:srgbClr val="002060"/>
              </a:solidFill>
              <a:latin typeface="Gotham Book"/>
            </a:endParaRPr>
          </a:p>
        </p:txBody>
      </p:sp>
    </p:spTree>
    <p:extLst>
      <p:ext uri="{BB962C8B-B14F-4D97-AF65-F5344CB8AC3E}">
        <p14:creationId xmlns:p14="http://schemas.microsoft.com/office/powerpoint/2010/main" val="420114143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47500" lnSpcReduction="20000"/>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THE SHEPHERD PROVIDES</a:t>
            </a:r>
            <a:endParaRPr lang="en-US" sz="24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4.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Which needs does the psalmist say that the shepherd meets?</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As a shepherd, God provides for the physical needs of the sheep, including food water, and rest. God is also concerned for his sheep’s mental wellbeing, supplying restorative peace and tranquility of the soul. God provides protection and has planned a way for the sheep to go. God supplies His own presence and does not abandon the sheep.</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5.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Why is God like a shepherd?</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Shepherds and sheep have a close bond. The psalmist is making himself out to be like a domesticated creature, since he relies on God to survive. God is the creator and sustainer of all people, and God’s love for His people is tender and gracious.</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6.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Where does the shepherd lead the sheep?</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Sometimes the shepherd brings the sheep to “green pastures” where danger is not near. But according to the foresight of the shepherd, it is necessary to travel through dark places as well. These are times of danger and risk, but the shepherd comes prepared for the journey and provides protection and companionship.</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5733266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Prayer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Heavenly Father, we thank You for Your presence! Your provisions astound us. Thank You for sending Your Son, Jesus, who set the example of trust as He paid sin’s price. We pray in His name. Amen.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Thought to Remember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God has provided, is providing, and will provide.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349D4CD5-9566-4C38-A0F6-B94B576E1E01}" type="slidenum">
              <a:rPr lang="en-US" smtClean="0"/>
              <a:t>2</a:t>
            </a:fld>
            <a:endParaRPr lang="en-US"/>
          </a:p>
        </p:txBody>
      </p:sp>
    </p:spTree>
    <p:extLst>
      <p:ext uri="{BB962C8B-B14F-4D97-AF65-F5344CB8AC3E}">
        <p14:creationId xmlns:p14="http://schemas.microsoft.com/office/powerpoint/2010/main" val="75004667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62500" lnSpcReduction="20000"/>
          </a:bodyPr>
          <a:lstStyle/>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7.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What images of God are found in verses 5–6?</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God is being compared to a benevolent and hospitable host, possibly a king who has a large table of food prepared for the psalmist. He blesses His guest with a soothing oil for the head. God’s goodness and love keep following the psalmist, and God’s house is a place where he wants to remain.</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8.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Is the psalmist speaking about the past, the present, or the future?</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All of the initial statements of the psalm are about God’s current provision, God’s actions in the present. But the psalm does not end there. Verse 6 begins to anticipate God’s care in the future. Love and goodness are like pursuers who will not be diverted. God will continue to house the psalmist in the future, and the psalmist will dwell together with God.</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65461717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
          <p:cNvSpPr>
            <a:spLocks noGrp="1" noRot="1" noChangeAspect="1" noChangeArrowheads="1" noTextEdit="1"/>
          </p:cNvSpPr>
          <p:nvPr>
            <p:ph type="sldImg"/>
          </p:nvPr>
        </p:nvSpPr>
        <p:spPr>
          <a:xfrm>
            <a:off x="-13781088" y="3873500"/>
            <a:ext cx="34420176" cy="19362738"/>
          </a:xfrm>
        </p:spPr>
      </p:sp>
      <p:sp>
        <p:nvSpPr>
          <p:cNvPr id="17411" name="Rectangle 2"/>
          <p:cNvSpPr>
            <a:spLocks noGrp="1" noChangeArrowheads="1"/>
          </p:cNvSpPr>
          <p:nvPr>
            <p:ph type="body" idx="1"/>
          </p:nvPr>
        </p:nvSpPr>
        <p:spPr>
          <a:noFill/>
          <a:ln w="9525"/>
        </p:spPr>
        <p:txBody>
          <a:bodyPr>
            <a:normAutofit/>
          </a:bodyPr>
          <a:lstStyle/>
          <a:p>
            <a:pPr marL="0" marR="0">
              <a:lnSpc>
                <a:spcPct val="107000"/>
              </a:lnSpc>
              <a:spcBef>
                <a:spcPts val="0"/>
              </a:spcBef>
              <a:spcAft>
                <a:spcPts val="0"/>
              </a:spcAft>
            </a:pPr>
            <a:endParaRPr lang="en-US" sz="2800" b="1" dirty="0">
              <a:solidFill>
                <a:srgbClr val="002060"/>
              </a:solidFill>
              <a:latin typeface="Gotham Book"/>
            </a:endParaRPr>
          </a:p>
        </p:txBody>
      </p:sp>
    </p:spTree>
    <p:extLst>
      <p:ext uri="{BB962C8B-B14F-4D97-AF65-F5344CB8AC3E}">
        <p14:creationId xmlns:p14="http://schemas.microsoft.com/office/powerpoint/2010/main" val="33187978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Shepherd Provides -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Psalm 23:1–4 KJV</a:t>
            </a:r>
          </a:p>
          <a:p>
            <a:pPr marL="0" marR="0" lvl="0" indent="0" algn="l" defTabSz="914400" rtl="0" eaLnBrk="1" fontAlgn="auto" latinLnBrk="0" hangingPunct="1">
              <a:lnSpc>
                <a:spcPct val="107000"/>
              </a:lnSpc>
              <a:spcBef>
                <a:spcPts val="0"/>
              </a:spcBef>
              <a:spcAft>
                <a:spcPts val="0"/>
              </a:spcAft>
              <a:buClrTx/>
              <a:buSzTx/>
              <a:buFontTx/>
              <a:buNone/>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Shepherd King -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Psalm 23:5–6 KJV</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a:t>
            </a: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Psalm 23:1 — "The Lord is my shepherd; I shall not want."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God is portrayed as a shepherd who cares, provides for, and leads His people. With Him, there is no lack of essential needs—spiritual, emotional, or physical. Trusting in God ensures that everything we require for our well-being is met.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Psalm 23:2 — "He makes me lie down in green pastures. He leads me beside still waters."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God provides peace and rest in a world filled with chaos. The imagery of green pastures and still waters suggests a place of safety, nourishment, and tranquility, where the soul can find true rest under God’s guidance.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Psalm 23:3 — "He restores my soul. He leads me in paths of righteousness for his name's sake."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God renews and strengthens our inner being when we are weary. He directs us towards righteous living, not for our own glory, but to reflect His character and fulfill His purpose in our lives, which ultimately brings Him honor.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Psalm 23:4 — "Even though I walk through the valley of the shadow of death, I will fear no evil, for you are with me; your rod and your staff, they comfort me."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God’s presence eliminates fear, even in life’s darkest moments. The shepherd’s rod (for protection) and staff (for guidance) represent God’s comforting strength, assuring that He is with us to protect and guide, no matter how dangerous the path.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Psalm 23:5 — "You prepare a table before me in the presence of my enemies; you anoint my head with oil; my cup overflows."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God’s provision and blessings overflow, even in adversity. The prepared table symbolizes abundance and favor, even when surrounded by enemies. The anointing with oil indicates divine favor and protection, and the overflowing cup signifies abundant blessings.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Psalm 23:6 — "Surely goodness and mercy shall follow me all the days of my life, and I shall dwell in the house of the Lord forever."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God’s goodness and steadfast love are constants throughout life. The psalmist expresses confidence in God’s eternal care, promising that those who trust in Him will enjoy His presence and fellowship both now and forever.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10BCA36A-F459-43A9-8AC6-3D330ED3C986}" type="slidenum">
              <a:rPr lang="en-US" smtClean="0"/>
              <a:t>3</a:t>
            </a:fld>
            <a:endParaRPr lang="en-US"/>
          </a:p>
        </p:txBody>
      </p:sp>
    </p:spTree>
    <p:extLst>
      <p:ext uri="{BB962C8B-B14F-4D97-AF65-F5344CB8AC3E}">
        <p14:creationId xmlns:p14="http://schemas.microsoft.com/office/powerpoint/2010/main" val="31805471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Needy Creatures</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This reflection highlights the vulnerability of humans, comparing the helplessness of infants to the dependence adults continue to experience in life. Despite gaining control over certain aspects, many areas remain beyond human power. The psalmists found peace in entrusting their needs to God.</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Takeaways:</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Humans are naturally dependent beings, needing care from infancy and beyond.</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Many life factors—circumstances, health, and relationships—remain uncontrollable, causing frustration.</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Like the psalmists, people can find comfort and peace by allowing God to meet their needs.</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10BCA36A-F459-43A9-8AC6-3D330ED3C986}" type="slidenum">
              <a:rPr lang="en-US" smtClean="0"/>
              <a:t>4</a:t>
            </a:fld>
            <a:endParaRPr lang="en-US"/>
          </a:p>
        </p:txBody>
      </p:sp>
    </p:spTree>
    <p:extLst>
      <p:ext uri="{BB962C8B-B14F-4D97-AF65-F5344CB8AC3E}">
        <p14:creationId xmlns:p14="http://schemas.microsoft.com/office/powerpoint/2010/main" val="8097066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0000" lnSpcReduction="20000"/>
          </a:bodyPr>
          <a:lstStyle/>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Ezekiel 34:1–6—Sheep without a Shepherd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God, through Ezekiel, rebukes the leaders of Israel for failing to care for His people, described as sheep. These shepherds focused on their own gain, neglecting, abusing, and scattering the flock. God holds them accountable for the spiritual and physical suffering of the people.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Ezekiel 34:7–16—God Opposes Unfit Leaders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God declares judgment against the corrupt leaders of Israel who exploited the flock. He promises to take over the role of shepherding His people, seeking the lost, healing the injured, and bringing justice. This passage emphasizes God’s direct care and leadership.</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Ezekiel 34:17–31—God Will Appoint a Shepherd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God promises to send a new shepherd, identified later as a Davidic figure (Jesus), who will guide and protect the people righteously. Peace, provision, and security are assured under this future leader, showing God's intention to restore His relationship with His people.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John 10:1–10—The Good Shepherd Defends the Flock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Jesus describes Himself as the Good Shepherd who knows His sheep and protects them from harm. In contrast to thieves, who seek destruction, Jesus offers abundant life and guides His followers to spiritual safety, illustrating His care and guidance.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John 10:11–18—The Good Shepherd Gives His Life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Jesus further explains His role as the Good Shepherd, who is willing to lay down His life for His sheep. His sacrificial love distinguishes Him from hired hands who abandon the sheep in danger. Jesus' voluntary death and resurrection embody His deep commitment to His followers.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Revelation 7:1–4, 9–17—The Lamb Will Be Their Shepherd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In this vision, the Lamb (Jesus) becomes the eternal shepherd for a redeemed multitude, offering them protection, provision, and wiping away their tears. The Lamb leads His flock to eternal peace and satisfaction, fulfilling the promise of ultimate deliverance and care.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Psalm 23—The Lord Is My Shepherd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David expresses deep trust in God as the perfect shepherd who provides, leads, and protects His people. This psalm illustrates God’s role in guiding His followers through life’s trials with His ever-present care, offering comfort and peace amidst adversity.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5</a:t>
            </a:fld>
            <a:endParaRPr lang="en-US"/>
          </a:p>
        </p:txBody>
      </p:sp>
    </p:spTree>
    <p:extLst>
      <p:ext uri="{BB962C8B-B14F-4D97-AF65-F5344CB8AC3E}">
        <p14:creationId xmlns:p14="http://schemas.microsoft.com/office/powerpoint/2010/main" val="39189173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A4AB85-6827-8DEC-924A-B9C87DB3CD2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19B238D-5F6A-7FCD-DC76-D5D68F00E0C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CA2DDC6-3E7F-952D-9D87-A333B84CEB78}"/>
              </a:ext>
            </a:extLst>
          </p:cNvPr>
          <p:cNvSpPr>
            <a:spLocks noGrp="1"/>
          </p:cNvSpPr>
          <p:nvPr>
            <p:ph type="body" idx="1"/>
          </p:nvPr>
        </p:nvSpPr>
        <p:spPr/>
        <p:txBody>
          <a:bodyPr>
            <a:normAutofit fontScale="40000" lnSpcReduction="20000"/>
          </a:bodyPr>
          <a:lstStyle/>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Ezekiel 34:1–6—Sheep without a Shepherd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God, through Ezekiel, rebukes the leaders of Israel for failing to care for His people, described as sheep. These shepherds focused on their own gain, neglecting, abusing, and scattering the flock. God holds them accountable for the spiritual and physical suffering of the people.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Ezekiel 34:7–16—God Opposes Unfit Leaders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God declares judgment against the corrupt leaders of Israel who exploited the flock. He promises to take over the role of shepherding His people, seeking the lost, healing the injured, and bringing justice. This passage emphasizes God’s direct care and leadership.</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Ezekiel 34:17–31—God Will Appoint a Shepherd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God promises to send a new shepherd, identified later as a Davidic figure (Jesus), who will guide and protect the people righteously. Peace, provision, and security are assured under this future leader, showing God's intention to restore His relationship with His people.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John 10:1–10—The Good Shepherd Defends the Flock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Jesus describes Himself as the Good Shepherd who knows His sheep and protects them from harm. In contrast to thieves, who seek destruction, Jesus offers abundant life and guides His followers to spiritual safety, illustrating His care and guidance.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John 10:11–18—The Good Shepherd Gives His Life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Jesus further explains His role as the Good Shepherd, who is willing to lay down His life for His sheep. His sacrificial love distinguishes Him from hired hands who abandon the sheep in danger. Jesus' voluntary death and resurrection embody His deep commitment to His followers.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Revelation 7:1–4, 9–17—The Lamb Will Be Their Shepherd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In this vision, the Lamb (Jesus) becomes the eternal shepherd for a redeemed multitude, offering them protection, provision, and wiping away their tears. The Lamb leads His flock to eternal peace and satisfaction, fulfilling the promise of ultimate deliverance and care.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Psalm 23—The Lord Is My Shepherd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David expresses deep trust in God as the perfect shepherd who provides, leads, and protects His people. This psalm illustrates God’s role in guiding His followers through life’s trials with His ever-present care, offering comfort and peace amidst adversity.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AB71E53C-EE30-EB8D-8995-6CDCD816B2D5}"/>
              </a:ext>
            </a:extLst>
          </p:cNvPr>
          <p:cNvSpPr>
            <a:spLocks noGrp="1"/>
          </p:cNvSpPr>
          <p:nvPr>
            <p:ph type="sldNum" sz="quarter" idx="10"/>
          </p:nvPr>
        </p:nvSpPr>
        <p:spPr/>
        <p:txBody>
          <a:bodyPr/>
          <a:lstStyle/>
          <a:p>
            <a:fld id="{0BB98531-EBAC-4738-AC3B-4AA42F6013B1}" type="slidenum">
              <a:rPr lang="en-US" smtClean="0"/>
              <a:pPr/>
              <a:t>6</a:t>
            </a:fld>
            <a:endParaRPr lang="en-US"/>
          </a:p>
        </p:txBody>
      </p:sp>
    </p:spTree>
    <p:extLst>
      <p:ext uri="{BB962C8B-B14F-4D97-AF65-F5344CB8AC3E}">
        <p14:creationId xmlns:p14="http://schemas.microsoft.com/office/powerpoint/2010/main" val="24405673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Psalm 23: A Psalm of David</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Psalm 23 is a deeply personal song of trust, often attributed to David. It presents a singular voice, describing a relationship with God as a shepherd caring for His sheep. The psalmist transitions from imagining himself as a sheep (vv. 1–4) to a guest at God’s table (vv. 5–6), finding comfort in God's care, even during difficult times.</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Main Idea:</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This psalm highlights the intimate, personal relationship of trust between the psalmist and God, emphasizing God's provision, protection, and care through life’s challenges.</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Takeaways:</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Personal Trust: The psalmist finds peace in trusting God’s guidance, likening it to a sheep’s reliance on a shepherd.</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God’s Provision: Even in difficult circumstances, the psalmist experiences God’s mercy and presence, providing security and comfort.</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Life’s Journey: The psalm acknowledges that hardships exist, but God's consistent care ensures His followers are never alone.</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30F4BB1-95CD-454C-BCEE-43EC4849194A}" type="slidenum">
              <a:rPr lang="en-US" smtClean="0"/>
              <a:t>7</a:t>
            </a:fld>
            <a:endParaRPr lang="en-US"/>
          </a:p>
        </p:txBody>
      </p:sp>
    </p:spTree>
    <p:extLst>
      <p:ext uri="{BB962C8B-B14F-4D97-AF65-F5344CB8AC3E}">
        <p14:creationId xmlns:p14="http://schemas.microsoft.com/office/powerpoint/2010/main" val="14296874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Helpless Sheep</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Though often labeled as unintelligent, sheep are actually quite perceptive, with excellent memories and the ability to recognize both other sheep and humans by sight and sound. However, sheep are domesticated and highly dependent on a shepherd for survival. Without guidance, they will overgraze and exhaust resources. Their wellbeing depends entirely on the attentiveness and reliability of their shepherd.</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Takeaways:</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Sheep rely on their shepherd for survival, needing constant care and direction.</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Sheep can recognize voices, emphasizing their ability to discern familiarity and trust in leadership.</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Dependence on a shepherd illustrates the need for reliable guidance to meet essential needs, much like humans with God.</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8</a:t>
            </a:fld>
            <a:endParaRPr lang="en-US"/>
          </a:p>
        </p:txBody>
      </p:sp>
    </p:spTree>
    <p:extLst>
      <p:ext uri="{BB962C8B-B14F-4D97-AF65-F5344CB8AC3E}">
        <p14:creationId xmlns:p14="http://schemas.microsoft.com/office/powerpoint/2010/main" val="20000485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pPr marL="0" marR="0">
              <a:lnSpc>
                <a:spcPct val="107000"/>
              </a:lnSpc>
              <a:spcBef>
                <a:spcPts val="0"/>
              </a:spcBef>
              <a:spcAft>
                <a:spcPts val="0"/>
              </a:spcAft>
            </a:pPr>
            <a:r>
              <a:rPr lang="en-US" sz="1800" b="1" kern="100" dirty="0">
                <a:effectLst>
                  <a:outerShdw blurRad="38100" dist="38100" dir="2700000" algn="tl">
                    <a:srgbClr val="000000">
                      <a:alpha val="43137"/>
                    </a:srgbClr>
                  </a:outerShdw>
                </a:effectLst>
                <a:latin typeface="Calibri" panose="020F0502020204030204" pitchFamily="34" charset="0"/>
                <a:ea typeface="Aptos" panose="020B0004020202020204" pitchFamily="34" charset="0"/>
                <a:cs typeface="Times New Roman" panose="02020603050405020304" pitchFamily="18" charset="0"/>
              </a:rPr>
              <a:t> </a:t>
            </a:r>
            <a:endParaRPr lang="en-US" sz="1800" b="1" kern="100" dirty="0">
              <a:effectLst>
                <a:outerShdw blurRad="38100" dist="38100" dir="2700000" algn="tl">
                  <a:srgbClr val="000000">
                    <a:alpha val="43137"/>
                  </a:srgbClr>
                </a:outerShdw>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outerShdw blurRad="38100" dist="38100" dir="2700000" algn="tl">
                    <a:srgbClr val="000000">
                      <a:alpha val="43137"/>
                    </a:srgbClr>
                  </a:outerShdw>
                </a:effectLst>
                <a:latin typeface="Calibri" panose="020F0502020204030204" pitchFamily="34" charset="0"/>
                <a:ea typeface="Aptos" panose="020B0004020202020204" pitchFamily="34" charset="0"/>
                <a:cs typeface="Times New Roman" panose="02020603050405020304" pitchFamily="18" charset="0"/>
              </a:rPr>
              <a:t>Shepherd King</a:t>
            </a:r>
            <a:endParaRPr lang="en-US" sz="1800" b="1" kern="100" dirty="0">
              <a:effectLst>
                <a:outerShdw blurRad="38100" dist="38100" dir="2700000" algn="tl">
                  <a:srgbClr val="000000">
                    <a:alpha val="43137"/>
                  </a:srgbClr>
                </a:outerShdw>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outerShdw blurRad="38100" dist="38100" dir="2700000" algn="tl">
                    <a:srgbClr val="000000">
                      <a:alpha val="43137"/>
                    </a:srgbClr>
                  </a:outerShdw>
                </a:effectLst>
                <a:latin typeface="Calibri" panose="020F0502020204030204" pitchFamily="34" charset="0"/>
                <a:ea typeface="Aptos" panose="020B0004020202020204" pitchFamily="34" charset="0"/>
                <a:cs typeface="Times New Roman" panose="02020603050405020304" pitchFamily="18" charset="0"/>
              </a:rPr>
              <a:t>David, introduced in the Bible as a young shepherd, fought off lions and bears and used his shepherd’s staff to defeat Goliath. God made a covenant with David, ensuring his family’s permanent rule over Israel. As a shepherd-turned-king, David prefigures Jesus, the ultimate Shepherd King who laid down His life for His flock. Jesus, the descendant of David, takes on the role of the Good Shepherd, willing to die for His sheep, seeking the lost, and overcoming sin and death.</a:t>
            </a:r>
            <a:endParaRPr lang="en-US" sz="1800" b="1" kern="100" dirty="0">
              <a:effectLst>
                <a:outerShdw blurRad="38100" dist="38100" dir="2700000" algn="tl">
                  <a:srgbClr val="000000">
                    <a:alpha val="43137"/>
                  </a:srgbClr>
                </a:outerShdw>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outerShdw blurRad="38100" dist="38100" dir="2700000" algn="tl">
                    <a:srgbClr val="000000">
                      <a:alpha val="43137"/>
                    </a:srgbClr>
                  </a:outerShdw>
                </a:effectLst>
                <a:latin typeface="Calibri" panose="020F0502020204030204" pitchFamily="34" charset="0"/>
                <a:ea typeface="Aptos" panose="020B0004020202020204" pitchFamily="34" charset="0"/>
                <a:cs typeface="Times New Roman" panose="02020603050405020304" pitchFamily="18" charset="0"/>
              </a:rPr>
              <a:t> </a:t>
            </a:r>
            <a:endParaRPr lang="en-US" sz="1800" b="1" kern="100" dirty="0">
              <a:effectLst>
                <a:outerShdw blurRad="38100" dist="38100" dir="2700000" algn="tl">
                  <a:srgbClr val="000000">
                    <a:alpha val="43137"/>
                  </a:srgbClr>
                </a:outerShdw>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outerShdw blurRad="38100" dist="38100" dir="2700000" algn="tl">
                    <a:srgbClr val="000000">
                      <a:alpha val="43137"/>
                    </a:srgbClr>
                  </a:outerShdw>
                </a:effectLst>
                <a:latin typeface="Calibri" panose="020F0502020204030204" pitchFamily="34" charset="0"/>
                <a:ea typeface="Aptos" panose="020B0004020202020204" pitchFamily="34" charset="0"/>
                <a:cs typeface="Times New Roman" panose="02020603050405020304" pitchFamily="18" charset="0"/>
              </a:rPr>
              <a:t>Key Takeaways:</a:t>
            </a:r>
            <a:endParaRPr lang="en-US" sz="1800" b="1" kern="100" dirty="0">
              <a:effectLst>
                <a:outerShdw blurRad="38100" dist="38100" dir="2700000" algn="tl">
                  <a:srgbClr val="000000">
                    <a:alpha val="43137"/>
                  </a:srgbClr>
                </a:outerShdw>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outerShdw blurRad="38100" dist="38100" dir="2700000" algn="tl">
                    <a:srgbClr val="000000">
                      <a:alpha val="43137"/>
                    </a:srgbClr>
                  </a:outerShdw>
                </a:effectLst>
                <a:latin typeface="Calibri" panose="020F0502020204030204" pitchFamily="34" charset="0"/>
                <a:ea typeface="Aptos" panose="020B0004020202020204" pitchFamily="34" charset="0"/>
                <a:cs typeface="Times New Roman" panose="02020603050405020304" pitchFamily="18" charset="0"/>
              </a:rPr>
              <a:t>1. David's role as shepherd shaped his kingship, highlighting care and protection.</a:t>
            </a:r>
            <a:endParaRPr lang="en-US" sz="1800" b="1" kern="100" dirty="0">
              <a:effectLst>
                <a:outerShdw blurRad="38100" dist="38100" dir="2700000" algn="tl">
                  <a:srgbClr val="000000">
                    <a:alpha val="43137"/>
                  </a:srgbClr>
                </a:outerShdw>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outerShdw blurRad="38100" dist="38100" dir="2700000" algn="tl">
                    <a:srgbClr val="000000">
                      <a:alpha val="43137"/>
                    </a:srgbClr>
                  </a:outerShdw>
                </a:effectLst>
                <a:latin typeface="Calibri" panose="020F0502020204030204" pitchFamily="34" charset="0"/>
                <a:ea typeface="Aptos" panose="020B0004020202020204" pitchFamily="34" charset="0"/>
                <a:cs typeface="Times New Roman" panose="02020603050405020304" pitchFamily="18" charset="0"/>
              </a:rPr>
              <a:t>2. Jesus, the Good Shepherd, surpasses the traditional shepherd by sacrificing His life for His flock.</a:t>
            </a:r>
            <a:endParaRPr lang="en-US" sz="1800" b="1" kern="100" dirty="0">
              <a:effectLst>
                <a:outerShdw blurRad="38100" dist="38100" dir="2700000" algn="tl">
                  <a:srgbClr val="000000">
                    <a:alpha val="43137"/>
                  </a:srgbClr>
                </a:outerShdw>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outerShdw blurRad="38100" dist="38100" dir="2700000" algn="tl">
                    <a:srgbClr val="000000">
                      <a:alpha val="43137"/>
                    </a:srgbClr>
                  </a:outerShdw>
                </a:effectLst>
                <a:latin typeface="Calibri" panose="020F0502020204030204" pitchFamily="34" charset="0"/>
                <a:ea typeface="Aptos" panose="020B0004020202020204" pitchFamily="34" charset="0"/>
                <a:cs typeface="Times New Roman" panose="02020603050405020304" pitchFamily="18" charset="0"/>
              </a:rPr>
              <a:t>3. Jesus’ kingship fulfills David's legacy, demonstrating divine love, leadership, and salvation for His people.</a:t>
            </a:r>
            <a:endParaRPr lang="en-US" sz="1800" b="1" kern="100" dirty="0">
              <a:effectLst>
                <a:outerShdw blurRad="38100" dist="38100" dir="2700000" algn="tl">
                  <a:srgbClr val="000000">
                    <a:alpha val="43137"/>
                  </a:srgbClr>
                </a:outerShdw>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9</a:t>
            </a:fld>
            <a:endParaRPr lang="en-US"/>
          </a:p>
        </p:txBody>
      </p:sp>
    </p:spTree>
    <p:extLst>
      <p:ext uri="{BB962C8B-B14F-4D97-AF65-F5344CB8AC3E}">
        <p14:creationId xmlns:p14="http://schemas.microsoft.com/office/powerpoint/2010/main" val="39476884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9" name="Group 18"/>
          <p:cNvGrpSpPr/>
          <p:nvPr/>
        </p:nvGrpSpPr>
        <p:grpSpPr>
          <a:xfrm>
            <a:off x="546100" y="-4763"/>
            <a:ext cx="5014912" cy="6862763"/>
            <a:chOff x="2928938" y="-4763"/>
            <a:chExt cx="5014912" cy="6862763"/>
          </a:xfrm>
        </p:grpSpPr>
        <p:sp>
          <p:nvSpPr>
            <p:cNvPr id="22" name="Freeform 6"/>
            <p:cNvSpPr/>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sp>
        <p:sp>
          <p:nvSpPr>
            <p:cNvPr id="23" name="Freeform 7"/>
            <p:cNvSpPr/>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chemeClr val="tx1">
                <a:lumMod val="65000"/>
                <a:lumOff val="35000"/>
              </a:schemeClr>
            </a:solidFill>
            <a:ln>
              <a:noFill/>
            </a:ln>
          </p:spPr>
        </p:sp>
        <p:sp>
          <p:nvSpPr>
            <p:cNvPr id="24" name="Freeform 9"/>
            <p:cNvSpPr/>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chemeClr val="tx1">
                <a:lumMod val="85000"/>
                <a:lumOff val="15000"/>
              </a:schemeClr>
            </a:solidFill>
            <a:ln>
              <a:noFill/>
            </a:ln>
          </p:spPr>
        </p:sp>
        <p:sp>
          <p:nvSpPr>
            <p:cNvPr id="25" name="Freeform 10"/>
            <p:cNvSpPr/>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26" name="Freeform 11"/>
            <p:cNvSpPr/>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27" name="Freeform 12"/>
            <p:cNvSpPr/>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chemeClr val="tx1">
                <a:lumMod val="75000"/>
                <a:lumOff val="25000"/>
              </a:schemeClr>
            </a:solidFill>
            <a:ln>
              <a:noFill/>
            </a:ln>
          </p:spPr>
        </p:sp>
      </p:grpSp>
      <p:sp>
        <p:nvSpPr>
          <p:cNvPr id="2" name="Title 1"/>
          <p:cNvSpPr>
            <a:spLocks noGrp="1"/>
          </p:cNvSpPr>
          <p:nvPr>
            <p:ph type="ctrTitle"/>
          </p:nvPr>
        </p:nvSpPr>
        <p:spPr>
          <a:xfrm>
            <a:off x="2928401" y="1380068"/>
            <a:ext cx="8574622" cy="2616199"/>
          </a:xfrm>
        </p:spPr>
        <p:txBody>
          <a:bodyPr anchor="b">
            <a:normAutofit/>
          </a:bodyPr>
          <a:lstStyle>
            <a:lvl1pPr algn="r">
              <a:defRPr sz="6000">
                <a:effectLst/>
              </a:defRPr>
            </a:lvl1pPr>
          </a:lstStyle>
          <a:p>
            <a:r>
              <a:rPr lang="en-US"/>
              <a:t>Click to edit Master title style</a:t>
            </a:r>
            <a:endParaRPr lang="en-US" dirty="0"/>
          </a:p>
        </p:txBody>
      </p:sp>
      <p:sp>
        <p:nvSpPr>
          <p:cNvPr id="3" name="Subtitle 2"/>
          <p:cNvSpPr>
            <a:spLocks noGrp="1"/>
          </p:cNvSpPr>
          <p:nvPr>
            <p:ph type="subTitle" idx="1"/>
          </p:nvPr>
        </p:nvSpPr>
        <p:spPr>
          <a:xfrm>
            <a:off x="4515377" y="3996267"/>
            <a:ext cx="6987645" cy="1388534"/>
          </a:xfrm>
        </p:spPr>
        <p:txBody>
          <a:bodyPr anchor="t">
            <a:normAutofit/>
          </a:bodyPr>
          <a:lstStyle>
            <a:lvl1pPr marL="0" indent="0" algn="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8F72BA41-EC5B-4197-BCC8-0FD2E523CD7A}" type="datetimeFigureOut">
              <a:rPr lang="en-US" smtClean="0"/>
              <a:t>10/30/2024</a:t>
            </a:fld>
            <a:endParaRPr lang="en-US"/>
          </a:p>
        </p:txBody>
      </p:sp>
      <p:sp>
        <p:nvSpPr>
          <p:cNvPr id="5" name="Footer Placeholder 4"/>
          <p:cNvSpPr>
            <a:spLocks noGrp="1"/>
          </p:cNvSpPr>
          <p:nvPr>
            <p:ph type="ftr" sz="quarter" idx="11"/>
          </p:nvPr>
        </p:nvSpPr>
        <p:spPr>
          <a:xfrm>
            <a:off x="5332412" y="5883275"/>
            <a:ext cx="4324044" cy="365125"/>
          </a:xfrm>
        </p:spPr>
        <p:txBody>
          <a:bodyPr/>
          <a:lstStyle/>
          <a:p>
            <a:endParaRPr lang="en-US" dirty="0"/>
          </a:p>
        </p:txBody>
      </p:sp>
      <p:sp>
        <p:nvSpPr>
          <p:cNvPr id="6" name="Slide Number Placeholder 5"/>
          <p:cNvSpPr>
            <a:spLocks noGrp="1"/>
          </p:cNvSpPr>
          <p:nvPr>
            <p:ph type="sldNum" sz="quarter" idx="12"/>
          </p:nvPr>
        </p:nvSpPr>
        <p:spPr/>
        <p:txBody>
          <a:bodyPr/>
          <a:lstStyle/>
          <a:p>
            <a:fld id="{BE15108C-154A-4A5A-9C05-91A49A422BA7}" type="slidenum">
              <a:rPr lang="en-US" smtClean="0"/>
              <a:t>‹#›</a:t>
            </a:fld>
            <a:endParaRPr lang="en-US"/>
          </a:p>
        </p:txBody>
      </p:sp>
    </p:spTree>
    <p:extLst>
      <p:ext uri="{BB962C8B-B14F-4D97-AF65-F5344CB8AC3E}">
        <p14:creationId xmlns:p14="http://schemas.microsoft.com/office/powerpoint/2010/main" val="21816563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84311" y="4732865"/>
            <a:ext cx="10018711" cy="566738"/>
          </a:xfrm>
        </p:spPr>
        <p:txBody>
          <a:bodyPr anchor="b">
            <a:normAutofit/>
          </a:bodyPr>
          <a:lstStyle>
            <a:lvl1pPr algn="ctr">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2386012" y="932112"/>
            <a:ext cx="8225944" cy="3164976"/>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484311" y="5299603"/>
            <a:ext cx="10018711"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F72BA41-EC5B-4197-BCC8-0FD2E523CD7A}" type="datetimeFigureOut">
              <a:rPr lang="en-US" smtClean="0"/>
              <a:pPr/>
              <a:t>10/30/2024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E15108C-154A-4A5A-9C05-91A49A422BA7}" type="slidenum">
              <a:rPr lang="en-US" smtClean="0"/>
              <a:pPr/>
              <a:t>‹#›</a:t>
            </a:fld>
            <a:endParaRPr lang="en-US" dirty="0"/>
          </a:p>
        </p:txBody>
      </p:sp>
    </p:spTree>
    <p:extLst>
      <p:ext uri="{BB962C8B-B14F-4D97-AF65-F5344CB8AC3E}">
        <p14:creationId xmlns:p14="http://schemas.microsoft.com/office/powerpoint/2010/main" val="23400797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484312" y="685800"/>
            <a:ext cx="10018711" cy="3048000"/>
          </a:xfrm>
        </p:spPr>
        <p:txBody>
          <a:bodyPr anchor="ctr">
            <a:normAutofit/>
          </a:bodyPr>
          <a:lstStyle>
            <a:lvl1pPr algn="ct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484312" y="4343400"/>
            <a:ext cx="10018713"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F72BA41-EC5B-4197-BCC8-0FD2E523CD7A}" type="datetimeFigureOut">
              <a:rPr lang="en-US" smtClean="0"/>
              <a:pPr/>
              <a:t>10/30/2024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E15108C-154A-4A5A-9C05-91A49A422BA7}" type="slidenum">
              <a:rPr lang="en-US" smtClean="0"/>
              <a:pPr/>
              <a:t>‹#›</a:t>
            </a:fld>
            <a:endParaRPr lang="en-US" dirty="0"/>
          </a:p>
        </p:txBody>
      </p:sp>
    </p:spTree>
    <p:extLst>
      <p:ext uri="{BB962C8B-B14F-4D97-AF65-F5344CB8AC3E}">
        <p14:creationId xmlns:p14="http://schemas.microsoft.com/office/powerpoint/2010/main" val="190374354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2436811" y="3428999"/>
            <a:ext cx="8532815" cy="381000"/>
          </a:xfrm>
        </p:spPr>
        <p:txBody>
          <a:bodyPr anchor="ctr">
            <a:normAutofit/>
          </a:bodyPr>
          <a:lstStyle>
            <a:lvl1pPr marL="0" indent="0">
              <a:buFontTx/>
              <a:buNone/>
              <a:defRPr sz="1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1484311" y="4343400"/>
            <a:ext cx="10018711"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F72BA41-EC5B-4197-BCC8-0FD2E523CD7A}" type="datetimeFigureOut">
              <a:rPr lang="en-US" smtClean="0"/>
              <a:pPr/>
              <a:t>10/30/2024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E15108C-154A-4A5A-9C05-91A49A422BA7}" type="slidenum">
              <a:rPr lang="en-US" smtClean="0"/>
              <a:pPr/>
              <a:t>‹#›</a:t>
            </a:fld>
            <a:endParaRPr lang="en-US" dirty="0"/>
          </a:p>
        </p:txBody>
      </p:sp>
    </p:spTree>
    <p:extLst>
      <p:ext uri="{BB962C8B-B14F-4D97-AF65-F5344CB8AC3E}">
        <p14:creationId xmlns:p14="http://schemas.microsoft.com/office/powerpoint/2010/main" val="194488526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484313" y="3308581"/>
            <a:ext cx="10018709" cy="1468800"/>
          </a:xfrm>
        </p:spPr>
        <p:txBody>
          <a:bodyPr anchor="b">
            <a:normAutofit/>
          </a:bodyPr>
          <a:lstStyle>
            <a:lvl1pPr algn="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484312" y="4777381"/>
            <a:ext cx="10018710"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F72BA41-EC5B-4197-BCC8-0FD2E523CD7A}" type="datetimeFigureOut">
              <a:rPr lang="en-US" smtClean="0"/>
              <a:pPr/>
              <a:t>10/30/2024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E15108C-154A-4A5A-9C05-91A49A422BA7}" type="slidenum">
              <a:rPr lang="en-US" smtClean="0"/>
              <a:pPr/>
              <a:t>‹#›</a:t>
            </a:fld>
            <a:endParaRPr lang="en-US" dirty="0"/>
          </a:p>
        </p:txBody>
      </p:sp>
    </p:spTree>
    <p:extLst>
      <p:ext uri="{BB962C8B-B14F-4D97-AF65-F5344CB8AC3E}">
        <p14:creationId xmlns:p14="http://schemas.microsoft.com/office/powerpoint/2010/main" val="3169624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484313" y="3886200"/>
            <a:ext cx="10018710" cy="889000"/>
          </a:xfrm>
        </p:spPr>
        <p:txBody>
          <a:bodyPr vert="horz" lIns="91440" tIns="45720" rIns="91440" bIns="45720" rtlCol="0" anchor="b">
            <a:normAutofit/>
          </a:bodyPr>
          <a:lstStyle>
            <a:lvl1pPr algn="r">
              <a:buNone/>
              <a:defRPr lang="en-US" sz="2400" b="0" cap="none" dirty="0">
                <a:ln w="3175" cmpd="sng">
                  <a:noFill/>
                </a:ln>
                <a:solidFill>
                  <a:schemeClr val="tx1"/>
                </a:solidFill>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1484312" y="4775200"/>
            <a:ext cx="10018710" cy="1016000"/>
          </a:xfrm>
        </p:spPr>
        <p:txBody>
          <a:bodyPr anchor="t">
            <a:normAutofit/>
          </a:bodyPr>
          <a:lstStyle>
            <a:lvl1pPr marL="0" indent="0" algn="r">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F72BA41-EC5B-4197-BCC8-0FD2E523CD7A}" type="datetimeFigureOut">
              <a:rPr lang="en-US" smtClean="0"/>
              <a:pPr/>
              <a:t>10/30/2024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E15108C-154A-4A5A-9C05-91A49A422BA7}" type="slidenum">
              <a:rPr lang="en-US" smtClean="0"/>
              <a:pPr/>
              <a:t>‹#›</a:t>
            </a:fld>
            <a:endParaRPr lang="en-US" dirty="0"/>
          </a:p>
        </p:txBody>
      </p:sp>
    </p:spTree>
    <p:extLst>
      <p:ext uri="{BB962C8B-B14F-4D97-AF65-F5344CB8AC3E}">
        <p14:creationId xmlns:p14="http://schemas.microsoft.com/office/powerpoint/2010/main" val="206629343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484313" y="685800"/>
            <a:ext cx="10018712" cy="2727325"/>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10" name="Text Placeholder 9"/>
          <p:cNvSpPr>
            <a:spLocks noGrp="1"/>
          </p:cNvSpPr>
          <p:nvPr>
            <p:ph type="body" sz="quarter" idx="13"/>
          </p:nvPr>
        </p:nvSpPr>
        <p:spPr>
          <a:xfrm>
            <a:off x="1484312" y="3505200"/>
            <a:ext cx="10018713"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1484311" y="4343400"/>
            <a:ext cx="10018713"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F72BA41-EC5B-4197-BCC8-0FD2E523CD7A}" type="datetimeFigureOut">
              <a:rPr lang="en-US" smtClean="0"/>
              <a:pPr/>
              <a:t>10/30/2024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E15108C-154A-4A5A-9C05-91A49A422BA7}" type="slidenum">
              <a:rPr lang="en-US" smtClean="0"/>
              <a:pPr/>
              <a:t>‹#›</a:t>
            </a:fld>
            <a:endParaRPr lang="en-US" dirty="0"/>
          </a:p>
        </p:txBody>
      </p:sp>
    </p:spTree>
    <p:extLst>
      <p:ext uri="{BB962C8B-B14F-4D97-AF65-F5344CB8AC3E}">
        <p14:creationId xmlns:p14="http://schemas.microsoft.com/office/powerpoint/2010/main" val="54470710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F72BA41-EC5B-4197-BCC8-0FD2E523CD7A}" type="datetimeFigureOut">
              <a:rPr lang="en-US" smtClean="0"/>
              <a:pPr/>
              <a:t>10/30/2024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E15108C-154A-4A5A-9C05-91A49A422BA7}" type="slidenum">
              <a:rPr lang="en-US" smtClean="0"/>
              <a:pPr/>
              <a:t>‹#›</a:t>
            </a:fld>
            <a:endParaRPr lang="en-US" dirty="0"/>
          </a:p>
        </p:txBody>
      </p:sp>
    </p:spTree>
    <p:extLst>
      <p:ext uri="{BB962C8B-B14F-4D97-AF65-F5344CB8AC3E}">
        <p14:creationId xmlns:p14="http://schemas.microsoft.com/office/powerpoint/2010/main" val="414449370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732655" y="685800"/>
            <a:ext cx="1770369" cy="51054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484312" y="685800"/>
            <a:ext cx="8019742" cy="5105400"/>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F72BA41-EC5B-4197-BCC8-0FD2E523CD7A}" type="datetimeFigureOut">
              <a:rPr lang="en-US" smtClean="0"/>
              <a:pPr/>
              <a:t>10/30/2024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E15108C-154A-4A5A-9C05-91A49A422BA7}" type="slidenum">
              <a:rPr lang="en-US" smtClean="0"/>
              <a:pPr/>
              <a:t>‹#›</a:t>
            </a:fld>
            <a:endParaRPr lang="en-US" dirty="0"/>
          </a:p>
        </p:txBody>
      </p:sp>
    </p:spTree>
    <p:extLst>
      <p:ext uri="{BB962C8B-B14F-4D97-AF65-F5344CB8AC3E}">
        <p14:creationId xmlns:p14="http://schemas.microsoft.com/office/powerpoint/2010/main" val="39293781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0" name="Shape 30"/>
          <p:cNvSpPr txBox="1">
            <a:spLocks noGrp="1"/>
          </p:cNvSpPr>
          <p:nvPr>
            <p:ph type="title"/>
          </p:nvPr>
        </p:nvSpPr>
        <p:spPr>
          <a:xfrm>
            <a:off x="1190626" y="2536031"/>
            <a:ext cx="9810751" cy="1785938"/>
          </a:xfrm>
          <a:prstGeom prst="rect">
            <a:avLst/>
          </a:prstGeom>
        </p:spPr>
        <p:txBody>
          <a:bodyPr/>
          <a:lstStyle/>
          <a:p>
            <a:r>
              <a:t>Title Text</a:t>
            </a:r>
          </a:p>
        </p:txBody>
      </p:sp>
      <p:sp>
        <p:nvSpPr>
          <p:cNvPr id="31" name="Shape 31"/>
          <p:cNvSpPr txBox="1">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2071235161"/>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F72BA41-EC5B-4197-BCC8-0FD2E523CD7A}" type="datetimeFigureOut">
              <a:rPr lang="en-US" smtClean="0"/>
              <a:pPr/>
              <a:t>10/30/2024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10951856" y="5867131"/>
            <a:ext cx="551167" cy="365125"/>
          </a:xfrm>
        </p:spPr>
        <p:txBody>
          <a:bodyPr/>
          <a:lstStyle/>
          <a:p>
            <a:fld id="{BE15108C-154A-4A5A-9C05-91A49A422BA7}" type="slidenum">
              <a:rPr lang="en-US" smtClean="0"/>
              <a:pPr/>
              <a:t>‹#›</a:t>
            </a:fld>
            <a:endParaRPr lang="en-US" dirty="0"/>
          </a:p>
        </p:txBody>
      </p:sp>
    </p:spTree>
    <p:extLst>
      <p:ext uri="{BB962C8B-B14F-4D97-AF65-F5344CB8AC3E}">
        <p14:creationId xmlns:p14="http://schemas.microsoft.com/office/powerpoint/2010/main" val="9814532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72279" y="2666999"/>
            <a:ext cx="8930747" cy="2110382"/>
          </a:xfrm>
        </p:spPr>
        <p:txBody>
          <a:bodyPr anchor="b"/>
          <a:lstStyle>
            <a:lvl1pPr algn="r">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2572278" y="4777381"/>
            <a:ext cx="8930748"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F72BA41-EC5B-4197-BCC8-0FD2E523CD7A}" type="datetimeFigureOut">
              <a:rPr lang="en-US" smtClean="0"/>
              <a:t>10/30/2024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E15108C-154A-4A5A-9C05-91A49A422BA7}" type="slidenum">
              <a:rPr lang="en-US" smtClean="0"/>
              <a:t>‹#›</a:t>
            </a:fld>
            <a:endParaRPr lang="en-US"/>
          </a:p>
        </p:txBody>
      </p:sp>
    </p:spTree>
    <p:extLst>
      <p:ext uri="{BB962C8B-B14F-4D97-AF65-F5344CB8AC3E}">
        <p14:creationId xmlns:p14="http://schemas.microsoft.com/office/powerpoint/2010/main" val="16674812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84311" y="685800"/>
            <a:ext cx="10018713" cy="1752599"/>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484312" y="2666999"/>
            <a:ext cx="4895055" cy="3124201"/>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607967" y="2667000"/>
            <a:ext cx="4895056" cy="3124200"/>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F72BA41-EC5B-4197-BCC8-0FD2E523CD7A}" type="datetimeFigureOut">
              <a:rPr lang="en-US" smtClean="0"/>
              <a:pPr/>
              <a:t>10/30/2024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E15108C-154A-4A5A-9C05-91A49A422BA7}" type="slidenum">
              <a:rPr lang="en-US" smtClean="0"/>
              <a:pPr/>
              <a:t>‹#›</a:t>
            </a:fld>
            <a:endParaRPr lang="en-US" dirty="0"/>
          </a:p>
        </p:txBody>
      </p:sp>
    </p:spTree>
    <p:extLst>
      <p:ext uri="{BB962C8B-B14F-4D97-AF65-F5344CB8AC3E}">
        <p14:creationId xmlns:p14="http://schemas.microsoft.com/office/powerpoint/2010/main" val="24054570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772179" y="2658533"/>
            <a:ext cx="4607188"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484311" y="3335337"/>
            <a:ext cx="4895056" cy="2455862"/>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880487" y="2667000"/>
            <a:ext cx="4622537"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607967" y="3335337"/>
            <a:ext cx="4895056" cy="2455862"/>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F72BA41-EC5B-4197-BCC8-0FD2E523CD7A}" type="datetimeFigureOut">
              <a:rPr lang="en-US" smtClean="0"/>
              <a:pPr/>
              <a:t>10/30/2024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BE15108C-154A-4A5A-9C05-91A49A422BA7}" type="slidenum">
              <a:rPr lang="en-US" smtClean="0"/>
              <a:pPr/>
              <a:t>‹#›</a:t>
            </a:fld>
            <a:endParaRPr lang="en-US" dirty="0"/>
          </a:p>
        </p:txBody>
      </p:sp>
    </p:spTree>
    <p:extLst>
      <p:ext uri="{BB962C8B-B14F-4D97-AF65-F5344CB8AC3E}">
        <p14:creationId xmlns:p14="http://schemas.microsoft.com/office/powerpoint/2010/main" val="17029677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8F72BA41-EC5B-4197-BCC8-0FD2E523CD7A}" type="datetimeFigureOut">
              <a:rPr lang="en-US" smtClean="0"/>
              <a:t>10/30/2024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E15108C-154A-4A5A-9C05-91A49A422BA7}" type="slidenum">
              <a:rPr lang="en-US" smtClean="0"/>
              <a:t>‹#›</a:t>
            </a:fld>
            <a:endParaRPr lang="en-US"/>
          </a:p>
        </p:txBody>
      </p:sp>
    </p:spTree>
    <p:extLst>
      <p:ext uri="{BB962C8B-B14F-4D97-AF65-F5344CB8AC3E}">
        <p14:creationId xmlns:p14="http://schemas.microsoft.com/office/powerpoint/2010/main" val="20900067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F72BA41-EC5B-4197-BCC8-0FD2E523CD7A}" type="datetimeFigureOut">
              <a:rPr lang="en-US" smtClean="0"/>
              <a:t>10/30/2024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E15108C-154A-4A5A-9C05-91A49A422BA7}" type="slidenum">
              <a:rPr lang="en-US" smtClean="0"/>
              <a:t>‹#›</a:t>
            </a:fld>
            <a:endParaRPr lang="en-US"/>
          </a:p>
        </p:txBody>
      </p:sp>
    </p:spTree>
    <p:extLst>
      <p:ext uri="{BB962C8B-B14F-4D97-AF65-F5344CB8AC3E}">
        <p14:creationId xmlns:p14="http://schemas.microsoft.com/office/powerpoint/2010/main" val="35605432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84312" y="1600200"/>
            <a:ext cx="3549121" cy="1371600"/>
          </a:xfrm>
        </p:spPr>
        <p:txBody>
          <a:bodyPr anchor="b">
            <a:normAutofit/>
          </a:bodyPr>
          <a:lstStyle>
            <a:lvl1pPr algn="ctr">
              <a:defRPr sz="2400" b="0"/>
            </a:lvl1pPr>
          </a:lstStyle>
          <a:p>
            <a:r>
              <a:rPr lang="en-US"/>
              <a:t>Click to edit Master title style</a:t>
            </a:r>
            <a:endParaRPr lang="en-US" dirty="0"/>
          </a:p>
        </p:txBody>
      </p:sp>
      <p:sp>
        <p:nvSpPr>
          <p:cNvPr id="3" name="Content Placeholder 2"/>
          <p:cNvSpPr>
            <a:spLocks noGrp="1"/>
          </p:cNvSpPr>
          <p:nvPr>
            <p:ph idx="1"/>
          </p:nvPr>
        </p:nvSpPr>
        <p:spPr>
          <a:xfrm>
            <a:off x="5262033" y="685799"/>
            <a:ext cx="6240990" cy="5105401"/>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484312" y="2971800"/>
            <a:ext cx="3549121" cy="18288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F72BA41-EC5B-4197-BCC8-0FD2E523CD7A}" type="datetimeFigureOut">
              <a:rPr lang="en-US" smtClean="0"/>
              <a:pPr/>
              <a:t>10/30/2024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E15108C-154A-4A5A-9C05-91A49A422BA7}" type="slidenum">
              <a:rPr lang="en-US" smtClean="0"/>
              <a:pPr/>
              <a:t>‹#›</a:t>
            </a:fld>
            <a:endParaRPr lang="en-US" dirty="0"/>
          </a:p>
        </p:txBody>
      </p:sp>
    </p:spTree>
    <p:extLst>
      <p:ext uri="{BB962C8B-B14F-4D97-AF65-F5344CB8AC3E}">
        <p14:creationId xmlns:p14="http://schemas.microsoft.com/office/powerpoint/2010/main" val="22893878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82724" y="1752599"/>
            <a:ext cx="5426158" cy="1371600"/>
          </a:xfrm>
        </p:spPr>
        <p:txBody>
          <a:bodyPr anchor="b">
            <a:normAutofit/>
          </a:bodyPr>
          <a:lstStyle>
            <a:lvl1pPr algn="ctr">
              <a:defRPr sz="2800" b="0"/>
            </a:lvl1pPr>
          </a:lstStyle>
          <a:p>
            <a:r>
              <a:rPr lang="en-US"/>
              <a:t>Click to edit Master title style</a:t>
            </a:r>
            <a:endParaRPr lang="en-US" dirty="0"/>
          </a:p>
        </p:txBody>
      </p:sp>
      <p:sp>
        <p:nvSpPr>
          <p:cNvPr id="14" name="Picture Placeholder 2"/>
          <p:cNvSpPr>
            <a:spLocks noGrp="1" noChangeAspect="1"/>
          </p:cNvSpPr>
          <p:nvPr>
            <p:ph type="pic" idx="1"/>
          </p:nvPr>
        </p:nvSpPr>
        <p:spPr>
          <a:xfrm>
            <a:off x="7594682" y="914400"/>
            <a:ext cx="3280974" cy="4572000"/>
          </a:xfrm>
          <a:prstGeom prst="roundRect">
            <a:avLst>
              <a:gd name="adj" fmla="val 42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482724" y="3124199"/>
            <a:ext cx="5426158" cy="1828800"/>
          </a:xfrm>
        </p:spPr>
        <p:txBody>
          <a:bodyPr>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F72BA41-EC5B-4197-BCC8-0FD2E523CD7A}" type="datetimeFigureOut">
              <a:rPr lang="en-US" smtClean="0"/>
              <a:t>10/30/2024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E15108C-154A-4A5A-9C05-91A49A422BA7}" type="slidenum">
              <a:rPr lang="en-US" smtClean="0"/>
              <a:t>‹#›</a:t>
            </a:fld>
            <a:endParaRPr lang="en-US"/>
          </a:p>
        </p:txBody>
      </p:sp>
    </p:spTree>
    <p:extLst>
      <p:ext uri="{BB962C8B-B14F-4D97-AF65-F5344CB8AC3E}">
        <p14:creationId xmlns:p14="http://schemas.microsoft.com/office/powerpoint/2010/main" val="34829443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7" name="Group 6"/>
          <p:cNvGrpSpPr/>
          <p:nvPr/>
        </p:nvGrpSpPr>
        <p:grpSpPr>
          <a:xfrm>
            <a:off x="150812" y="0"/>
            <a:ext cx="2436813" cy="6858001"/>
            <a:chOff x="1320800" y="0"/>
            <a:chExt cx="2436813" cy="6858001"/>
          </a:xfrm>
        </p:grpSpPr>
        <p:sp>
          <p:nvSpPr>
            <p:cNvPr id="8" name="Freeform 6"/>
            <p:cNvSpPr/>
            <p:nvPr/>
          </p:nvSpPr>
          <p:spPr bwMode="auto">
            <a:xfrm>
              <a:off x="1627188" y="0"/>
              <a:ext cx="1122363" cy="5329238"/>
            </a:xfrm>
            <a:custGeom>
              <a:avLst/>
              <a:gdLst/>
              <a:ahLst/>
              <a:cxnLst/>
              <a:rect l="0" t="0" r="r" b="b"/>
              <a:pathLst>
                <a:path w="707" h="3357">
                  <a:moveTo>
                    <a:pt x="0" y="3330"/>
                  </a:moveTo>
                  <a:lnTo>
                    <a:pt x="156" y="3357"/>
                  </a:lnTo>
                  <a:lnTo>
                    <a:pt x="707" y="0"/>
                  </a:lnTo>
                  <a:lnTo>
                    <a:pt x="547" y="0"/>
                  </a:lnTo>
                  <a:lnTo>
                    <a:pt x="0" y="3330"/>
                  </a:lnTo>
                  <a:close/>
                </a:path>
              </a:pathLst>
            </a:custGeom>
            <a:solidFill>
              <a:schemeClr val="accent1"/>
            </a:solidFill>
            <a:ln>
              <a:noFill/>
            </a:ln>
          </p:spPr>
        </p:sp>
        <p:sp>
          <p:nvSpPr>
            <p:cNvPr id="9" name="Freeform 7"/>
            <p:cNvSpPr/>
            <p:nvPr/>
          </p:nvSpPr>
          <p:spPr bwMode="auto">
            <a:xfrm>
              <a:off x="1320800" y="0"/>
              <a:ext cx="1117600" cy="5276850"/>
            </a:xfrm>
            <a:custGeom>
              <a:avLst/>
              <a:gdLst/>
              <a:ahLst/>
              <a:cxnLst/>
              <a:rect l="0" t="0" r="r" b="b"/>
              <a:pathLst>
                <a:path w="704" h="3324">
                  <a:moveTo>
                    <a:pt x="704" y="0"/>
                  </a:moveTo>
                  <a:lnTo>
                    <a:pt x="545" y="0"/>
                  </a:lnTo>
                  <a:lnTo>
                    <a:pt x="0" y="3300"/>
                  </a:lnTo>
                  <a:lnTo>
                    <a:pt x="157" y="3324"/>
                  </a:lnTo>
                  <a:lnTo>
                    <a:pt x="704" y="0"/>
                  </a:lnTo>
                  <a:close/>
                </a:path>
              </a:pathLst>
            </a:custGeom>
            <a:solidFill>
              <a:schemeClr val="tx1">
                <a:lumMod val="65000"/>
                <a:lumOff val="35000"/>
              </a:schemeClr>
            </a:solidFill>
            <a:ln>
              <a:noFill/>
            </a:ln>
          </p:spPr>
        </p:sp>
        <p:sp>
          <p:nvSpPr>
            <p:cNvPr id="10" name="Freeform 8"/>
            <p:cNvSpPr/>
            <p:nvPr/>
          </p:nvSpPr>
          <p:spPr bwMode="auto">
            <a:xfrm>
              <a:off x="1320800" y="5238750"/>
              <a:ext cx="1228725" cy="1619250"/>
            </a:xfrm>
            <a:custGeom>
              <a:avLst/>
              <a:gdLst/>
              <a:ahLst/>
              <a:cxnLst/>
              <a:rect l="0" t="0" r="r" b="b"/>
              <a:pathLst>
                <a:path w="774" h="1020">
                  <a:moveTo>
                    <a:pt x="0" y="0"/>
                  </a:moveTo>
                  <a:lnTo>
                    <a:pt x="740" y="1020"/>
                  </a:lnTo>
                  <a:lnTo>
                    <a:pt x="774" y="1020"/>
                  </a:lnTo>
                  <a:lnTo>
                    <a:pt x="0" y="0"/>
                  </a:lnTo>
                  <a:close/>
                </a:path>
              </a:pathLst>
            </a:custGeom>
            <a:solidFill>
              <a:schemeClr val="tx1">
                <a:lumMod val="85000"/>
                <a:lumOff val="15000"/>
              </a:schemeClr>
            </a:solidFill>
            <a:ln>
              <a:noFill/>
            </a:ln>
          </p:spPr>
        </p:sp>
        <p:sp>
          <p:nvSpPr>
            <p:cNvPr id="11" name="Freeform 9"/>
            <p:cNvSpPr/>
            <p:nvPr/>
          </p:nvSpPr>
          <p:spPr bwMode="auto">
            <a:xfrm>
              <a:off x="1627188" y="5291138"/>
              <a:ext cx="1495425" cy="1566863"/>
            </a:xfrm>
            <a:custGeom>
              <a:avLst/>
              <a:gdLst/>
              <a:ahLst/>
              <a:cxnLst/>
              <a:rect l="0" t="0" r="r" b="b"/>
              <a:pathLst>
                <a:path w="942" h="987">
                  <a:moveTo>
                    <a:pt x="0" y="0"/>
                  </a:moveTo>
                  <a:lnTo>
                    <a:pt x="909" y="987"/>
                  </a:lnTo>
                  <a:lnTo>
                    <a:pt x="942" y="987"/>
                  </a:lnTo>
                  <a:lnTo>
                    <a:pt x="0" y="0"/>
                  </a:lnTo>
                  <a:close/>
                </a:path>
              </a:pathLst>
            </a:custGeom>
            <a:solidFill>
              <a:schemeClr val="accent1">
                <a:lumMod val="50000"/>
              </a:schemeClr>
            </a:solidFill>
            <a:ln>
              <a:noFill/>
            </a:ln>
          </p:spPr>
        </p:sp>
        <p:sp>
          <p:nvSpPr>
            <p:cNvPr id="12" name="Freeform 10"/>
            <p:cNvSpPr/>
            <p:nvPr/>
          </p:nvSpPr>
          <p:spPr bwMode="auto">
            <a:xfrm>
              <a:off x="1627188" y="5286375"/>
              <a:ext cx="2130425" cy="1571625"/>
            </a:xfrm>
            <a:custGeom>
              <a:avLst/>
              <a:gdLst/>
              <a:ahLst/>
              <a:cxnLst/>
              <a:rect l="0" t="0" r="r" b="b"/>
              <a:pathLst>
                <a:path w="1342" h="990">
                  <a:moveTo>
                    <a:pt x="0" y="3"/>
                  </a:moveTo>
                  <a:lnTo>
                    <a:pt x="942" y="990"/>
                  </a:lnTo>
                  <a:lnTo>
                    <a:pt x="1342" y="990"/>
                  </a:lnTo>
                  <a:lnTo>
                    <a:pt x="156" y="27"/>
                  </a:lnTo>
                  <a:lnTo>
                    <a:pt x="0" y="0"/>
                  </a:lnTo>
                  <a:lnTo>
                    <a:pt x="0" y="3"/>
                  </a:lnTo>
                  <a:close/>
                </a:path>
              </a:pathLst>
            </a:custGeom>
            <a:solidFill>
              <a:schemeClr val="accent1">
                <a:lumMod val="75000"/>
              </a:schemeClr>
            </a:solidFill>
            <a:ln>
              <a:noFill/>
            </a:ln>
          </p:spPr>
        </p:sp>
        <p:sp>
          <p:nvSpPr>
            <p:cNvPr id="13" name="Freeform 11"/>
            <p:cNvSpPr/>
            <p:nvPr/>
          </p:nvSpPr>
          <p:spPr bwMode="auto">
            <a:xfrm>
              <a:off x="1320800" y="5238750"/>
              <a:ext cx="1695450" cy="1619250"/>
            </a:xfrm>
            <a:custGeom>
              <a:avLst/>
              <a:gdLst/>
              <a:ahLst/>
              <a:cxnLst/>
              <a:rect l="0" t="0" r="r" b="b"/>
              <a:pathLst>
                <a:path w="1068" h="1020">
                  <a:moveTo>
                    <a:pt x="1068" y="1020"/>
                  </a:moveTo>
                  <a:lnTo>
                    <a:pt x="184" y="60"/>
                  </a:lnTo>
                  <a:lnTo>
                    <a:pt x="154" y="27"/>
                  </a:lnTo>
                  <a:lnTo>
                    <a:pt x="157" y="27"/>
                  </a:lnTo>
                  <a:lnTo>
                    <a:pt x="157" y="24"/>
                  </a:lnTo>
                  <a:lnTo>
                    <a:pt x="154" y="24"/>
                  </a:lnTo>
                  <a:lnTo>
                    <a:pt x="0" y="0"/>
                  </a:lnTo>
                  <a:lnTo>
                    <a:pt x="0" y="0"/>
                  </a:lnTo>
                  <a:lnTo>
                    <a:pt x="774" y="1020"/>
                  </a:lnTo>
                  <a:lnTo>
                    <a:pt x="1068" y="1020"/>
                  </a:lnTo>
                  <a:close/>
                </a:path>
              </a:pathLst>
            </a:custGeom>
            <a:solidFill>
              <a:schemeClr val="tx1">
                <a:lumMod val="75000"/>
                <a:lumOff val="25000"/>
              </a:schemeClr>
            </a:solidFill>
            <a:ln>
              <a:noFill/>
            </a:ln>
          </p:spPr>
        </p:sp>
      </p:grpSp>
      <p:sp>
        <p:nvSpPr>
          <p:cNvPr id="2" name="Title Placeholder 1"/>
          <p:cNvSpPr>
            <a:spLocks noGrp="1"/>
          </p:cNvSpPr>
          <p:nvPr>
            <p:ph type="title"/>
          </p:nvPr>
        </p:nvSpPr>
        <p:spPr>
          <a:xfrm>
            <a:off x="1484311" y="685800"/>
            <a:ext cx="10018713" cy="1752599"/>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484310" y="2666999"/>
            <a:ext cx="10018713" cy="3124201"/>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9732656" y="5883275"/>
            <a:ext cx="1143000"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8F72BA41-EC5B-4197-BCC8-0FD2E523CD7A}" type="datetimeFigureOut">
              <a:rPr lang="en-US" smtClean="0"/>
              <a:pPr/>
              <a:t>10/30/2024</a:t>
            </a:fld>
            <a:endParaRPr lang="en-US" dirty="0"/>
          </a:p>
        </p:txBody>
      </p:sp>
      <p:sp>
        <p:nvSpPr>
          <p:cNvPr id="5" name="Footer Placeholder 4"/>
          <p:cNvSpPr>
            <a:spLocks noGrp="1"/>
          </p:cNvSpPr>
          <p:nvPr>
            <p:ph type="ftr" sz="quarter" idx="3"/>
          </p:nvPr>
        </p:nvSpPr>
        <p:spPr>
          <a:xfrm>
            <a:off x="2572279" y="5883275"/>
            <a:ext cx="7084177" cy="3651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dirty="0"/>
          </a:p>
        </p:txBody>
      </p:sp>
      <p:sp>
        <p:nvSpPr>
          <p:cNvPr id="6" name="Slide Number Placeholder 5"/>
          <p:cNvSpPr>
            <a:spLocks noGrp="1"/>
          </p:cNvSpPr>
          <p:nvPr>
            <p:ph type="sldNum" sz="quarter" idx="4"/>
          </p:nvPr>
        </p:nvSpPr>
        <p:spPr>
          <a:xfrm>
            <a:off x="10951856" y="5883275"/>
            <a:ext cx="551167"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BE15108C-154A-4A5A-9C05-91A49A422BA7}" type="slidenum">
              <a:rPr lang="en-US" smtClean="0"/>
              <a:pPr/>
              <a:t>‹#›</a:t>
            </a:fld>
            <a:endParaRPr lang="en-US" dirty="0"/>
          </a:p>
        </p:txBody>
      </p:sp>
    </p:spTree>
    <p:extLst>
      <p:ext uri="{BB962C8B-B14F-4D97-AF65-F5344CB8AC3E}">
        <p14:creationId xmlns:p14="http://schemas.microsoft.com/office/powerpoint/2010/main" val="920104310"/>
      </p:ext>
    </p:extLst>
  </p:cSld>
  <p:clrMap bg1="lt1" tx1="dk1" bg2="lt2" tx2="dk2" accent1="accent1" accent2="accent2" accent3="accent3" accent4="accent4" accent5="accent5" accent6="accent6" hlink="hlink" folHlink="folHlink"/>
  <p:sldLayoutIdLst>
    <p:sldLayoutId id="2147483890" r:id="rId1"/>
    <p:sldLayoutId id="2147483891" r:id="rId2"/>
    <p:sldLayoutId id="2147483892" r:id="rId3"/>
    <p:sldLayoutId id="2147483893" r:id="rId4"/>
    <p:sldLayoutId id="2147483894" r:id="rId5"/>
    <p:sldLayoutId id="2147483895" r:id="rId6"/>
    <p:sldLayoutId id="2147483896" r:id="rId7"/>
    <p:sldLayoutId id="2147483897" r:id="rId8"/>
    <p:sldLayoutId id="2147483898" r:id="rId9"/>
    <p:sldLayoutId id="2147483899" r:id="rId10"/>
    <p:sldLayoutId id="2147483900" r:id="rId11"/>
    <p:sldLayoutId id="2147483901" r:id="rId12"/>
    <p:sldLayoutId id="2147483902" r:id="rId13"/>
    <p:sldLayoutId id="2147483903" r:id="rId14"/>
    <p:sldLayoutId id="2147483904" r:id="rId15"/>
    <p:sldLayoutId id="2147483905" r:id="rId16"/>
    <p:sldLayoutId id="2147483906" r:id="rId17"/>
    <p:sldLayoutId id="2147483907" r:id="rId18"/>
  </p:sldLayoutIdLst>
  <p:txStyles>
    <p:titleStyle>
      <a:lvl1pPr algn="ctr" defTabSz="457200" rtl="0" eaLnBrk="1" latinLnBrk="0" hangingPunct="1">
        <a:spcBef>
          <a:spcPct val="0"/>
        </a:spcBef>
        <a:buNone/>
        <a:defRPr sz="4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image" Target="../media/image2.png"/><Relationship Id="rId7" Type="http://schemas.openxmlformats.org/officeDocument/2006/relationships/diagramColors" Target="../diagrams/colors5.xml"/><Relationship Id="rId2" Type="http://schemas.openxmlformats.org/officeDocument/2006/relationships/notesSlide" Target="../notesSlides/notesSlide16.xml"/><Relationship Id="rId1" Type="http://schemas.openxmlformats.org/officeDocument/2006/relationships/slideLayout" Target="../slideLayouts/slideLayout18.xml"/><Relationship Id="rId6" Type="http://schemas.openxmlformats.org/officeDocument/2006/relationships/diagramQuickStyle" Target="../diagrams/quickStyle5.xml"/><Relationship Id="rId5" Type="http://schemas.openxmlformats.org/officeDocument/2006/relationships/diagramLayout" Target="../diagrams/layout5.xml"/><Relationship Id="rId4" Type="http://schemas.openxmlformats.org/officeDocument/2006/relationships/diagramData" Target="../diagrams/data5.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6.jpg"/><Relationship Id="rId5" Type="http://schemas.openxmlformats.org/officeDocument/2006/relationships/image" Target="../media/image5.jpg"/><Relationship Id="rId4" Type="http://schemas.openxmlformats.org/officeDocument/2006/relationships/image" Target="../media/image3.jpg"/></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6.jpg"/><Relationship Id="rId5" Type="http://schemas.openxmlformats.org/officeDocument/2006/relationships/image" Target="../media/image5.jpg"/><Relationship Id="rId4" Type="http://schemas.openxmlformats.org/officeDocument/2006/relationships/image" Target="../media/image3.jpg"/></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5.jpg"/><Relationship Id="rId7" Type="http://schemas.openxmlformats.org/officeDocument/2006/relationships/diagramColors" Target="../diagrams/colors1.xml"/><Relationship Id="rId2" Type="http://schemas.openxmlformats.org/officeDocument/2006/relationships/notesSlide" Target="../notesSlides/notesSlide5.xml"/><Relationship Id="rId1" Type="http://schemas.openxmlformats.org/officeDocument/2006/relationships/slideLayout" Target="../slideLayouts/slideLayout18.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6.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5.jpg"/><Relationship Id="rId7" Type="http://schemas.openxmlformats.org/officeDocument/2006/relationships/diagramColors" Target="../diagrams/colors2.xml"/><Relationship Id="rId2" Type="http://schemas.openxmlformats.org/officeDocument/2006/relationships/notesSlide" Target="../notesSlides/notesSlide6.xml"/><Relationship Id="rId1" Type="http://schemas.openxmlformats.org/officeDocument/2006/relationships/slideLayout" Target="../slideLayouts/slideLayout18.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7.xml"/><Relationship Id="rId1" Type="http://schemas.openxmlformats.org/officeDocument/2006/relationships/slideLayout" Target="../slideLayouts/slideLayout18.xml"/><Relationship Id="rId5" Type="http://schemas.openxmlformats.org/officeDocument/2006/relationships/image" Target="../media/image6.jpg"/><Relationship Id="rId4" Type="http://schemas.openxmlformats.org/officeDocument/2006/relationships/image" Target="../media/image5.jpg"/></Relationships>
</file>

<file path=ppt/slides/_rels/slide8.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8.xml"/><Relationship Id="rId1" Type="http://schemas.openxmlformats.org/officeDocument/2006/relationships/slideLayout" Target="../slideLayouts/slideLayout8.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9.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9.xml"/><Relationship Id="rId1" Type="http://schemas.openxmlformats.org/officeDocument/2006/relationships/slideLayout" Target="../slideLayouts/slideLayout18.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3">
            <a:duotone>
              <a:schemeClr val="bg2">
                <a:shade val="76000"/>
                <a:satMod val="180000"/>
              </a:schemeClr>
              <a:schemeClr val="bg2">
                <a:tint val="80000"/>
                <a:satMod val="120000"/>
                <a:lumMod val="180000"/>
              </a:schemeClr>
            </a:duotone>
          </a:blip>
          <a:stretch/>
        </a:blipFill>
        <a:effectLst/>
      </p:bgPr>
    </p:bg>
    <p:spTree>
      <p:nvGrpSpPr>
        <p:cNvPr id="1" name=""/>
        <p:cNvGrpSpPr/>
        <p:nvPr/>
      </p:nvGrpSpPr>
      <p:grpSpPr>
        <a:xfrm>
          <a:off x="0" y="0"/>
          <a:ext cx="0" cy="0"/>
          <a:chOff x="0" y="0"/>
          <a:chExt cx="0" cy="0"/>
        </a:xfrm>
      </p:grpSpPr>
      <p:sp useBgFill="1">
        <p:nvSpPr>
          <p:cNvPr id="19" name="Rectangle 18">
            <a:extLst>
              <a:ext uri="{FF2B5EF4-FFF2-40B4-BE49-F238E27FC236}">
                <a16:creationId xmlns:a16="http://schemas.microsoft.com/office/drawing/2014/main" id="{A9BAE969-AB5B-40E1-B33B-79C2DC3654D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21017E3-7011-85F1-96CD-B2D3F7E96C3B}"/>
              </a:ext>
            </a:extLst>
          </p:cNvPr>
          <p:cNvPicPr>
            <a:picLocks noChangeAspect="1"/>
          </p:cNvPicPr>
          <p:nvPr/>
        </p:nvPicPr>
        <p:blipFill>
          <a:blip r:embed="rId4"/>
          <a:srcRect t="1316"/>
          <a:stretch/>
        </p:blipFill>
        <p:spPr>
          <a:xfrm>
            <a:off x="20" y="10"/>
            <a:ext cx="12191980" cy="6857990"/>
          </a:xfrm>
          <a:prstGeom prst="rect">
            <a:avLst/>
          </a:prstGeom>
        </p:spPr>
      </p:pic>
      <p:sp>
        <p:nvSpPr>
          <p:cNvPr id="21" name="Freeform 13">
            <a:extLst>
              <a:ext uri="{FF2B5EF4-FFF2-40B4-BE49-F238E27FC236}">
                <a16:creationId xmlns:a16="http://schemas.microsoft.com/office/drawing/2014/main" id="{B0D396E6-2FD6-49D9-946F-4FABC88B6AA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6933" y="-16933"/>
            <a:ext cx="7340600" cy="6883400"/>
          </a:xfrm>
          <a:custGeom>
            <a:avLst/>
            <a:gdLst>
              <a:gd name="connsiteX0" fmla="*/ 5427133 w 7340600"/>
              <a:gd name="connsiteY0" fmla="*/ 8466 h 6883400"/>
              <a:gd name="connsiteX1" fmla="*/ 4783666 w 7340600"/>
              <a:gd name="connsiteY1" fmla="*/ 2573866 h 6883400"/>
              <a:gd name="connsiteX2" fmla="*/ 7340600 w 7340600"/>
              <a:gd name="connsiteY2" fmla="*/ 6874933 h 6883400"/>
              <a:gd name="connsiteX3" fmla="*/ 0 w 7340600"/>
              <a:gd name="connsiteY3" fmla="*/ 6883400 h 6883400"/>
              <a:gd name="connsiteX4" fmla="*/ 8466 w 7340600"/>
              <a:gd name="connsiteY4" fmla="*/ 0 h 6883400"/>
              <a:gd name="connsiteX5" fmla="*/ 5427133 w 7340600"/>
              <a:gd name="connsiteY5" fmla="*/ 8466 h 688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40600" h="6883400">
                <a:moveTo>
                  <a:pt x="5427133" y="8466"/>
                </a:moveTo>
                <a:lnTo>
                  <a:pt x="4783666" y="2573866"/>
                </a:lnTo>
                <a:lnTo>
                  <a:pt x="7340600" y="6874933"/>
                </a:lnTo>
                <a:lnTo>
                  <a:pt x="0" y="6883400"/>
                </a:lnTo>
                <a:lnTo>
                  <a:pt x="8466" y="0"/>
                </a:lnTo>
                <a:lnTo>
                  <a:pt x="5427133" y="8466"/>
                </a:lnTo>
                <a:close/>
              </a:path>
            </a:pathLst>
          </a:custGeom>
          <a:solidFill>
            <a:schemeClr val="tx1">
              <a:lumMod val="95000"/>
              <a:lumOff val="5000"/>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0DEB657-2461-51DB-9BF6-5E525ED8968B}"/>
              </a:ext>
            </a:extLst>
          </p:cNvPr>
          <p:cNvSpPr>
            <a:spLocks noGrp="1"/>
          </p:cNvSpPr>
          <p:nvPr>
            <p:ph type="ctrTitle"/>
          </p:nvPr>
        </p:nvSpPr>
        <p:spPr>
          <a:xfrm>
            <a:off x="82340" y="494584"/>
            <a:ext cx="4766732" cy="3310468"/>
          </a:xfrm>
        </p:spPr>
        <p:txBody>
          <a:bodyPr>
            <a:noAutofit/>
          </a:bodyPr>
          <a:lstStyle/>
          <a:p>
            <a:pPr algn="l">
              <a:lnSpc>
                <a:spcPct val="90000"/>
              </a:lnSpc>
            </a:pPr>
            <a:r>
              <a:rPr lang="en-US" sz="5400" cap="small" dirty="0">
                <a:solidFill>
                  <a:schemeClr val="bg1"/>
                </a:solidFill>
                <a:effectLst/>
                <a:latin typeface="Arial Black" panose="020B0A04020102020204" pitchFamily="34" charset="0"/>
                <a:ea typeface="Calibri" panose="020F0502020204030204" pitchFamily="34" charset="0"/>
                <a:cs typeface="Times New Roman" panose="02020603050405020304" pitchFamily="18" charset="0"/>
              </a:rPr>
              <a:t>Confidence in God’s Shepherding</a:t>
            </a:r>
            <a:br>
              <a:rPr lang="en-US" sz="54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br>
            <a:endParaRPr lang="en-US" sz="5400" dirty="0">
              <a:solidFill>
                <a:schemeClr val="bg1"/>
              </a:solidFill>
            </a:endParaRPr>
          </a:p>
        </p:txBody>
      </p:sp>
      <p:sp>
        <p:nvSpPr>
          <p:cNvPr id="3" name="Subtitle 2">
            <a:extLst>
              <a:ext uri="{FF2B5EF4-FFF2-40B4-BE49-F238E27FC236}">
                <a16:creationId xmlns:a16="http://schemas.microsoft.com/office/drawing/2014/main" id="{7450D439-6124-DD3E-3FED-58DE68C1D4EB}"/>
              </a:ext>
            </a:extLst>
          </p:cNvPr>
          <p:cNvSpPr>
            <a:spLocks noGrp="1"/>
          </p:cNvSpPr>
          <p:nvPr>
            <p:ph type="subTitle" idx="1"/>
          </p:nvPr>
        </p:nvSpPr>
        <p:spPr>
          <a:xfrm>
            <a:off x="365760" y="4726745"/>
            <a:ext cx="5533390" cy="1656397"/>
          </a:xfrm>
        </p:spPr>
        <p:txBody>
          <a:bodyPr>
            <a:normAutofit/>
          </a:bodyPr>
          <a:lstStyle/>
          <a:p>
            <a:pPr algn="l">
              <a:lnSpc>
                <a:spcPct val="90000"/>
              </a:lnSpc>
            </a:pPr>
            <a:r>
              <a:rPr lang="en-US" sz="1600" dirty="0">
                <a:solidFill>
                  <a:schemeClr val="bg1"/>
                </a:solidFill>
                <a:effectLst/>
                <a:latin typeface="Arial Black" panose="020B0A04020102020204" pitchFamily="34" charset="0"/>
                <a:ea typeface="Calibri" panose="020F0502020204030204" pitchFamily="34" charset="0"/>
                <a:cs typeface="Times New Roman" panose="02020603050405020304" pitchFamily="18" charset="0"/>
              </a:rPr>
              <a:t>Surely goodness and mercy shall follow me all the days of my life: and I will dwell in the house of the LORD for ever. </a:t>
            </a:r>
          </a:p>
          <a:p>
            <a:pPr>
              <a:lnSpc>
                <a:spcPct val="90000"/>
              </a:lnSpc>
            </a:pPr>
            <a:r>
              <a:rPr lang="en-US" sz="1600" dirty="0">
                <a:solidFill>
                  <a:schemeClr val="bg1"/>
                </a:solidFill>
                <a:effectLst/>
                <a:latin typeface="Arial Black" panose="020B0A04020102020204" pitchFamily="34" charset="0"/>
                <a:ea typeface="Calibri" panose="020F0502020204030204" pitchFamily="34" charset="0"/>
                <a:cs typeface="Times New Roman" panose="02020603050405020304" pitchFamily="18" charset="0"/>
              </a:rPr>
              <a:t>—Psalm 23:6 KJV</a:t>
            </a:r>
          </a:p>
        </p:txBody>
      </p:sp>
      <p:grpSp>
        <p:nvGrpSpPr>
          <p:cNvPr id="23" name="Group 22">
            <a:extLst>
              <a:ext uri="{FF2B5EF4-FFF2-40B4-BE49-F238E27FC236}">
                <a16:creationId xmlns:a16="http://schemas.microsoft.com/office/drawing/2014/main" id="{EA356820-4B8B-4A1F-B190-A3FF1AEB671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864100" y="-4763"/>
            <a:ext cx="5014912" cy="6862763"/>
            <a:chOff x="2928938" y="-4763"/>
            <a:chExt cx="5014912" cy="6862763"/>
          </a:xfrm>
        </p:grpSpPr>
        <p:sp>
          <p:nvSpPr>
            <p:cNvPr id="24" name="Freeform 6">
              <a:extLst>
                <a:ext uri="{FF2B5EF4-FFF2-40B4-BE49-F238E27FC236}">
                  <a16:creationId xmlns:a16="http://schemas.microsoft.com/office/drawing/2014/main" id="{6C6DBA71-9F7F-483C-A094-173525755CE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txBody>
            <a:bodyPr/>
            <a:lstStyle/>
            <a:p>
              <a:endParaRPr lang="en-US"/>
            </a:p>
          </p:txBody>
        </p:sp>
        <p:sp>
          <p:nvSpPr>
            <p:cNvPr id="25" name="Freeform 7">
              <a:extLst>
                <a:ext uri="{FF2B5EF4-FFF2-40B4-BE49-F238E27FC236}">
                  <a16:creationId xmlns:a16="http://schemas.microsoft.com/office/drawing/2014/main" id="{01948618-5E91-41FD-A5C3-CC96415CB73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chemeClr val="tx1">
                <a:lumMod val="65000"/>
                <a:lumOff val="35000"/>
              </a:schemeClr>
            </a:solidFill>
            <a:ln>
              <a:noFill/>
            </a:ln>
          </p:spPr>
          <p:txBody>
            <a:bodyPr/>
            <a:lstStyle/>
            <a:p>
              <a:endParaRPr lang="en-US"/>
            </a:p>
          </p:txBody>
        </p:sp>
        <p:sp>
          <p:nvSpPr>
            <p:cNvPr id="26" name="Freeform 9">
              <a:extLst>
                <a:ext uri="{FF2B5EF4-FFF2-40B4-BE49-F238E27FC236}">
                  <a16:creationId xmlns:a16="http://schemas.microsoft.com/office/drawing/2014/main" id="{0985A142-9BC7-43B2-9F46-B1DB84A9ABF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chemeClr val="tx1">
                <a:lumMod val="85000"/>
                <a:lumOff val="15000"/>
              </a:schemeClr>
            </a:solidFill>
            <a:ln>
              <a:noFill/>
            </a:ln>
          </p:spPr>
          <p:txBody>
            <a:bodyPr/>
            <a:lstStyle/>
            <a:p>
              <a:endParaRPr lang="en-US"/>
            </a:p>
          </p:txBody>
        </p:sp>
        <p:sp>
          <p:nvSpPr>
            <p:cNvPr id="27" name="Freeform 10">
              <a:extLst>
                <a:ext uri="{FF2B5EF4-FFF2-40B4-BE49-F238E27FC236}">
                  <a16:creationId xmlns:a16="http://schemas.microsoft.com/office/drawing/2014/main" id="{39EE8BB4-A150-45FB-8052-35D979A2E50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txBody>
            <a:bodyPr/>
            <a:lstStyle/>
            <a:p>
              <a:endParaRPr lang="en-US"/>
            </a:p>
          </p:txBody>
        </p:sp>
        <p:sp>
          <p:nvSpPr>
            <p:cNvPr id="28" name="Freeform 11">
              <a:extLst>
                <a:ext uri="{FF2B5EF4-FFF2-40B4-BE49-F238E27FC236}">
                  <a16:creationId xmlns:a16="http://schemas.microsoft.com/office/drawing/2014/main" id="{89257A2A-0F80-48CF-A63A-E5A0417C07A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txBody>
            <a:bodyPr/>
            <a:lstStyle/>
            <a:p>
              <a:endParaRPr lang="en-US"/>
            </a:p>
          </p:txBody>
        </p:sp>
        <p:sp>
          <p:nvSpPr>
            <p:cNvPr id="29" name="Freeform 12">
              <a:extLst>
                <a:ext uri="{FF2B5EF4-FFF2-40B4-BE49-F238E27FC236}">
                  <a16:creationId xmlns:a16="http://schemas.microsoft.com/office/drawing/2014/main" id="{3654CBD8-A68E-461A-888C-5DC245D5992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chemeClr val="tx1">
                <a:lumMod val="75000"/>
                <a:lumOff val="25000"/>
              </a:schemeClr>
            </a:solidFill>
            <a:ln>
              <a:noFill/>
            </a:ln>
          </p:spPr>
          <p:txBody>
            <a:bodyPr/>
            <a:lstStyle/>
            <a:p>
              <a:endParaRPr lang="en-US"/>
            </a:p>
          </p:txBody>
        </p:sp>
      </p:grpSp>
      <p:sp>
        <p:nvSpPr>
          <p:cNvPr id="14" name="TextBox 13">
            <a:extLst>
              <a:ext uri="{FF2B5EF4-FFF2-40B4-BE49-F238E27FC236}">
                <a16:creationId xmlns:a16="http://schemas.microsoft.com/office/drawing/2014/main" id="{A5F26FE9-3382-FA72-1E27-A0677E604361}"/>
              </a:ext>
            </a:extLst>
          </p:cNvPr>
          <p:cNvSpPr txBox="1"/>
          <p:nvPr/>
        </p:nvSpPr>
        <p:spPr>
          <a:xfrm>
            <a:off x="193295" y="6482448"/>
            <a:ext cx="6099242" cy="375552"/>
          </a:xfrm>
          <a:prstGeom prst="rect">
            <a:avLst/>
          </a:prstGeom>
          <a:noFill/>
        </p:spPr>
        <p:txBody>
          <a:bodyPr wrap="square">
            <a:spAutoFit/>
          </a:bodyPr>
          <a:lstStyle/>
          <a:p>
            <a:pPr marL="0" marR="0">
              <a:lnSpc>
                <a:spcPct val="107000"/>
              </a:lnSpc>
              <a:spcBef>
                <a:spcPts val="0"/>
              </a:spcBef>
              <a:spcAft>
                <a:spcPts val="600"/>
              </a:spcAft>
            </a:pPr>
            <a:r>
              <a:rPr lang="en-US" b="1" kern="0">
                <a:effectLst/>
                <a:latin typeface="Calibri" panose="020F0502020204030204" pitchFamily="34" charset="0"/>
                <a:ea typeface="Calibri" panose="020F0502020204030204" pitchFamily="34" charset="0"/>
                <a:cs typeface="Calibri" panose="020F0502020204030204" pitchFamily="34" charset="0"/>
              </a:rPr>
              <a:t>Week of December 17</a:t>
            </a:r>
            <a:endParaRPr lang="en-US" kern="10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50004677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71E8E3-5EE4-7E78-A751-20E8625145EA}"/>
              </a:ext>
            </a:extLst>
          </p:cNvPr>
          <p:cNvSpPr>
            <a:spLocks noGrp="1"/>
          </p:cNvSpPr>
          <p:nvPr>
            <p:ph type="title"/>
          </p:nvPr>
        </p:nvSpPr>
        <p:spPr>
          <a:xfrm>
            <a:off x="1954711" y="-119137"/>
            <a:ext cx="7779054" cy="748418"/>
          </a:xfrm>
        </p:spPr>
        <p:txBody>
          <a:bodyPr>
            <a:noAutofit/>
          </a:bodyPr>
          <a:lstStyle/>
          <a:p>
            <a:pPr algn="l">
              <a:lnSpc>
                <a:spcPct val="107000"/>
              </a:lnSpc>
              <a:spcBef>
                <a:spcPts val="0"/>
              </a:spcBef>
            </a:pPr>
            <a:r>
              <a:rPr lang="en-US" sz="4000" b="1" cap="small" dirty="0">
                <a:effectLst>
                  <a:outerShdw blurRad="38100" dist="38100" dir="2700000" algn="tl">
                    <a:srgbClr val="000000">
                      <a:alpha val="43137"/>
                    </a:srgbClr>
                  </a:outerShdw>
                </a:effectLst>
                <a:latin typeface="Gotham Medium" panose="02000604030000020004"/>
                <a:cs typeface="Times New Roman" panose="02020603050405020304" pitchFamily="18" charset="0"/>
              </a:rPr>
              <a:t>The House of God</a:t>
            </a:r>
          </a:p>
        </p:txBody>
      </p:sp>
      <p:sp>
        <p:nvSpPr>
          <p:cNvPr id="3" name="Content Placeholder 2">
            <a:extLst>
              <a:ext uri="{FF2B5EF4-FFF2-40B4-BE49-F238E27FC236}">
                <a16:creationId xmlns:a16="http://schemas.microsoft.com/office/drawing/2014/main" id="{77C2BC16-8967-5F33-B934-7A9199F4370C}"/>
              </a:ext>
            </a:extLst>
          </p:cNvPr>
          <p:cNvSpPr>
            <a:spLocks noGrp="1"/>
          </p:cNvSpPr>
          <p:nvPr>
            <p:ph idx="1"/>
          </p:nvPr>
        </p:nvSpPr>
        <p:spPr>
          <a:xfrm>
            <a:off x="1835910" y="1029611"/>
            <a:ext cx="10180498" cy="1950004"/>
          </a:xfrm>
        </p:spPr>
        <p:txBody>
          <a:bodyPr>
            <a:noAutofit/>
          </a:bodyPr>
          <a:lstStyle/>
          <a:p>
            <a:pPr marL="0" marR="0" indent="0">
              <a:lnSpc>
                <a:spcPct val="107000"/>
              </a:lnSpc>
              <a:spcBef>
                <a:spcPts val="0"/>
              </a:spcBef>
              <a:spcAft>
                <a:spcPts val="0"/>
              </a:spcAft>
              <a:buNone/>
            </a:pPr>
            <a:r>
              <a:rPr lang="en-US" sz="18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At least three interpretive issues surround “the house of the Lord,” which is mentioned in Psalm 23:6. The first issue is whether this “house” stands for a temple. Elsewhere in Scripture, God’s “house” is always the temple. It is a place where God’s presence is allowed to rest and reside. In David’s lifetime, Israel did not have a temple. This bothered David, who wanted to build a “house” for God (2 Sam. 7:1–7). If God had allowed, David would have built a fine wooden temple to replace the tabernacle. Instead, David’s son Solomon built and dedicated the first temple. It is also possible that David is referring to the heavenly temple (Ps. 11:4) or tabernacle (Heb. 9:11, 24).</a:t>
            </a:r>
          </a:p>
          <a:p>
            <a:pPr marL="0" marR="0" indent="0">
              <a:lnSpc>
                <a:spcPct val="107000"/>
              </a:lnSpc>
              <a:spcBef>
                <a:spcPts val="0"/>
              </a:spcBef>
              <a:spcAft>
                <a:spcPts val="0"/>
              </a:spcAft>
              <a:buNone/>
            </a:pPr>
            <a:r>
              <a:rPr lang="en-US" sz="18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p:txBody>
      </p:sp>
      <p:sp>
        <p:nvSpPr>
          <p:cNvPr id="15" name="Rectangle 14">
            <a:extLst>
              <a:ext uri="{FF2B5EF4-FFF2-40B4-BE49-F238E27FC236}">
                <a16:creationId xmlns:a16="http://schemas.microsoft.com/office/drawing/2014/main" id="{D25178E4-6B68-5285-9DA7-EC44747525F3}"/>
              </a:ext>
            </a:extLst>
          </p:cNvPr>
          <p:cNvSpPr/>
          <p:nvPr/>
        </p:nvSpPr>
        <p:spPr>
          <a:xfrm>
            <a:off x="1169211" y="-3187042"/>
            <a:ext cx="10180498" cy="5650989"/>
          </a:xfrm>
          <a:prstGeom prst="rect">
            <a:avLst/>
          </a:prstGeom>
          <a:solidFill>
            <a:schemeClr val="bg1">
              <a:alpha val="2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 name="Straight Connector 4">
            <a:extLst>
              <a:ext uri="{FF2B5EF4-FFF2-40B4-BE49-F238E27FC236}">
                <a16:creationId xmlns:a16="http://schemas.microsoft.com/office/drawing/2014/main" id="{09A2A3F0-907C-70CA-29E6-7F10E2AE9DE6}"/>
              </a:ext>
            </a:extLst>
          </p:cNvPr>
          <p:cNvCxnSpPr>
            <a:cxnSpLocks/>
          </p:cNvCxnSpPr>
          <p:nvPr/>
        </p:nvCxnSpPr>
        <p:spPr>
          <a:xfrm>
            <a:off x="1942679" y="711938"/>
            <a:ext cx="9966960"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sp>
        <p:nvSpPr>
          <p:cNvPr id="14" name="Content Placeholder 2">
            <a:extLst>
              <a:ext uri="{FF2B5EF4-FFF2-40B4-BE49-F238E27FC236}">
                <a16:creationId xmlns:a16="http://schemas.microsoft.com/office/drawing/2014/main" id="{5873348C-193E-D338-237F-0513FFE67C3C}"/>
              </a:ext>
            </a:extLst>
          </p:cNvPr>
          <p:cNvSpPr txBox="1">
            <a:spLocks/>
          </p:cNvSpPr>
          <p:nvPr/>
        </p:nvSpPr>
        <p:spPr>
          <a:xfrm>
            <a:off x="6283524" y="4069973"/>
            <a:ext cx="5662211" cy="1950004"/>
          </a:xfrm>
          <a:prstGeom prst="rect">
            <a:avLst/>
          </a:prstGeom>
        </p:spPr>
        <p:txBody>
          <a:bodyPr vert="horz" lIns="91440" tIns="45720" rIns="91440" bIns="45720" rtlCol="0" anchor="ctr">
            <a:noAutofit/>
          </a:bodyPr>
          <a:lst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a:lstStyle>
          <a:p>
            <a:pPr marL="0" marR="0" indent="0">
              <a:lnSpc>
                <a:spcPct val="107000"/>
              </a:lnSpc>
              <a:spcBef>
                <a:spcPts val="0"/>
              </a:spcBef>
              <a:spcAft>
                <a:spcPts val="0"/>
              </a:spcAft>
              <a:buNone/>
            </a:pPr>
            <a:r>
              <a:rPr lang="en-US" sz="18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The second issue is the word translated as “dwell” in Psalm 23:6. The Hebrew word here typically means “to return.” But “returning in the house” doesn’t make sense. This verb may be a form of </a:t>
            </a:r>
            <a:r>
              <a:rPr lang="en-US" sz="1800" b="1" i="1" kern="100" dirty="0" err="1">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yashav</a:t>
            </a:r>
            <a:r>
              <a:rPr lang="en-US" sz="18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which means “to dwell.” Most translators take it that way. The speaker may suggest that he will serve as a priest in God’s heavenly temple.</a:t>
            </a:r>
            <a:endParaRPr lang="en-US" sz="6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a:p>
            <a:pPr marL="0" marR="0" indent="0">
              <a:lnSpc>
                <a:spcPct val="107000"/>
              </a:lnSpc>
              <a:spcBef>
                <a:spcPts val="0"/>
              </a:spcBef>
              <a:spcAft>
                <a:spcPts val="0"/>
              </a:spcAft>
              <a:buNone/>
            </a:pPr>
            <a:r>
              <a:rPr lang="en-US" sz="6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a:p>
            <a:pPr marL="0" marR="0" indent="0">
              <a:lnSpc>
                <a:spcPct val="107000"/>
              </a:lnSpc>
              <a:spcBef>
                <a:spcPts val="0"/>
              </a:spcBef>
              <a:spcAft>
                <a:spcPts val="0"/>
              </a:spcAft>
              <a:buNone/>
            </a:pPr>
            <a:r>
              <a:rPr lang="en-US" sz="18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Finally, the Hebrew idiom for “forever” normally means a long, but not interminable, length of time. Since we are talking about a future life with God, it could be taken to refer to eternal life. It depends on where the metaphors blend into a poetic description of reality. Readers can easily disagree.</a:t>
            </a:r>
          </a:p>
          <a:p>
            <a:pPr marL="0" marR="0" indent="0">
              <a:lnSpc>
                <a:spcPct val="107000"/>
              </a:lnSpc>
              <a:spcBef>
                <a:spcPts val="0"/>
              </a:spcBef>
              <a:spcAft>
                <a:spcPts val="0"/>
              </a:spcAft>
              <a:buNone/>
            </a:pPr>
            <a:r>
              <a:rPr lang="en-US" sz="18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p:txBody>
      </p:sp>
      <p:sp>
        <p:nvSpPr>
          <p:cNvPr id="16" name="Slide Number Placeholder 6">
            <a:extLst>
              <a:ext uri="{FF2B5EF4-FFF2-40B4-BE49-F238E27FC236}">
                <a16:creationId xmlns:a16="http://schemas.microsoft.com/office/drawing/2014/main" id="{F4A91A65-DA18-237A-3C3D-468E2CC2D753}"/>
              </a:ext>
            </a:extLst>
          </p:cNvPr>
          <p:cNvSpPr txBox="1">
            <a:spLocks/>
          </p:cNvSpPr>
          <p:nvPr/>
        </p:nvSpPr>
        <p:spPr>
          <a:xfrm>
            <a:off x="131296" y="6372099"/>
            <a:ext cx="551167"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BE15108C-154A-4A5A-9C05-91A49A422BA7}" type="slidenum">
              <a:rPr lang="en-US" sz="1200" smtClean="0">
                <a:latin typeface="Arial Black" panose="020B0A04020102020204" pitchFamily="34" charset="0"/>
              </a:rPr>
              <a:pPr algn="r"/>
              <a:t>10</a:t>
            </a:fld>
            <a:endParaRPr lang="en-US" sz="1200" dirty="0">
              <a:latin typeface="Arial Black" panose="020B0A04020102020204" pitchFamily="34" charset="0"/>
            </a:endParaRPr>
          </a:p>
        </p:txBody>
      </p:sp>
      <p:pic>
        <p:nvPicPr>
          <p:cNvPr id="4" name="Picture 3">
            <a:extLst>
              <a:ext uri="{FF2B5EF4-FFF2-40B4-BE49-F238E27FC236}">
                <a16:creationId xmlns:a16="http://schemas.microsoft.com/office/drawing/2014/main" id="{146CBDD0-C566-C3B7-1309-7A828259FB76}"/>
              </a:ext>
            </a:extLst>
          </p:cNvPr>
          <p:cNvPicPr>
            <a:picLocks noChangeAspect="1"/>
          </p:cNvPicPr>
          <p:nvPr/>
        </p:nvPicPr>
        <p:blipFill rotWithShape="1">
          <a:blip r:embed="rId3">
            <a:extLst>
              <a:ext uri="{28A0092B-C50C-407E-A947-70E740481C1C}">
                <a14:useLocalDpi xmlns:a14="http://schemas.microsoft.com/office/drawing/2010/main" val="0"/>
              </a:ext>
            </a:extLst>
          </a:blip>
          <a:srcRect l="17069" t="15472" r="17069"/>
          <a:stretch/>
        </p:blipFill>
        <p:spPr>
          <a:xfrm flipH="1">
            <a:off x="1658647" y="2979615"/>
            <a:ext cx="4249830" cy="3632527"/>
          </a:xfrm>
          <a:custGeom>
            <a:avLst/>
            <a:gdLst/>
            <a:ahLst/>
            <a:cxnLst/>
            <a:rect l="l" t="t" r="r" b="b"/>
            <a:pathLst>
              <a:path w="6972657" h="6356349">
                <a:moveTo>
                  <a:pt x="4162425" y="4810724"/>
                </a:moveTo>
                <a:cubicBezTo>
                  <a:pt x="4508954" y="4810724"/>
                  <a:pt x="4789872" y="5103559"/>
                  <a:pt x="4789872" y="5464789"/>
                </a:cubicBezTo>
                <a:cubicBezTo>
                  <a:pt x="4789872" y="5826019"/>
                  <a:pt x="4508954" y="6118855"/>
                  <a:pt x="4162425" y="6118855"/>
                </a:cubicBezTo>
                <a:cubicBezTo>
                  <a:pt x="3815896" y="6118855"/>
                  <a:pt x="3534978" y="5826019"/>
                  <a:pt x="3534978" y="5464789"/>
                </a:cubicBezTo>
                <a:cubicBezTo>
                  <a:pt x="3534978" y="5103559"/>
                  <a:pt x="3815896" y="4810724"/>
                  <a:pt x="4162425" y="4810724"/>
                </a:cubicBezTo>
                <a:close/>
                <a:moveTo>
                  <a:pt x="92101" y="4731176"/>
                </a:moveTo>
                <a:cubicBezTo>
                  <a:pt x="540880" y="4731176"/>
                  <a:pt x="904688" y="5094984"/>
                  <a:pt x="904688" y="5543763"/>
                </a:cubicBezTo>
                <a:cubicBezTo>
                  <a:pt x="904688" y="5964494"/>
                  <a:pt x="584935" y="6310542"/>
                  <a:pt x="175183" y="6352155"/>
                </a:cubicBezTo>
                <a:lnTo>
                  <a:pt x="92121" y="6356349"/>
                </a:lnTo>
                <a:lnTo>
                  <a:pt x="92081" y="6356349"/>
                </a:lnTo>
                <a:lnTo>
                  <a:pt x="9019" y="6352155"/>
                </a:lnTo>
                <a:lnTo>
                  <a:pt x="4079" y="6351401"/>
                </a:lnTo>
                <a:lnTo>
                  <a:pt x="0" y="6352492"/>
                </a:lnTo>
                <a:lnTo>
                  <a:pt x="0" y="4736748"/>
                </a:lnTo>
                <a:lnTo>
                  <a:pt x="9019" y="4735372"/>
                </a:lnTo>
                <a:cubicBezTo>
                  <a:pt x="36336" y="4732597"/>
                  <a:pt x="64052" y="4731176"/>
                  <a:pt x="92101" y="4731176"/>
                </a:cubicBezTo>
                <a:close/>
                <a:moveTo>
                  <a:pt x="6385770" y="2098604"/>
                </a:moveTo>
                <a:cubicBezTo>
                  <a:pt x="6543907" y="2107100"/>
                  <a:pt x="6698935" y="2178483"/>
                  <a:pt x="6813407" y="2310776"/>
                </a:cubicBezTo>
                <a:cubicBezTo>
                  <a:pt x="7042252" y="2575278"/>
                  <a:pt x="7022052" y="2983098"/>
                  <a:pt x="6768322" y="3221698"/>
                </a:cubicBezTo>
                <a:cubicBezTo>
                  <a:pt x="6718815" y="3268040"/>
                  <a:pt x="6662527" y="3305861"/>
                  <a:pt x="6601629" y="3333787"/>
                </a:cubicBezTo>
                <a:cubicBezTo>
                  <a:pt x="6357584" y="3444872"/>
                  <a:pt x="6072796" y="3380857"/>
                  <a:pt x="5894479" y="3174765"/>
                </a:cubicBezTo>
                <a:cubicBezTo>
                  <a:pt x="5665537" y="2910180"/>
                  <a:pt x="5685739" y="2502359"/>
                  <a:pt x="5939476" y="2263752"/>
                </a:cubicBezTo>
                <a:cubicBezTo>
                  <a:pt x="6066385" y="2144498"/>
                  <a:pt x="6227633" y="2090107"/>
                  <a:pt x="6385770" y="2098604"/>
                </a:cubicBezTo>
                <a:close/>
                <a:moveTo>
                  <a:pt x="0" y="0"/>
                </a:moveTo>
                <a:lnTo>
                  <a:pt x="5609109" y="0"/>
                </a:lnTo>
                <a:lnTo>
                  <a:pt x="5710855" y="100163"/>
                </a:lnTo>
                <a:cubicBezTo>
                  <a:pt x="5940043" y="363896"/>
                  <a:pt x="6060564" y="781193"/>
                  <a:pt x="5983550" y="1133306"/>
                </a:cubicBezTo>
                <a:cubicBezTo>
                  <a:pt x="5820740" y="1874471"/>
                  <a:pt x="4868226" y="1916819"/>
                  <a:pt x="4807924" y="2551785"/>
                </a:cubicBezTo>
                <a:cubicBezTo>
                  <a:pt x="4772098" y="2931077"/>
                  <a:pt x="5073952" y="3310271"/>
                  <a:pt x="5323480" y="3486493"/>
                </a:cubicBezTo>
                <a:cubicBezTo>
                  <a:pt x="5798207" y="3822498"/>
                  <a:pt x="6190925" y="3545085"/>
                  <a:pt x="6484693" y="3873055"/>
                </a:cubicBezTo>
                <a:cubicBezTo>
                  <a:pt x="6702769" y="4116667"/>
                  <a:pt x="6749067" y="4564067"/>
                  <a:pt x="6564699" y="4869471"/>
                </a:cubicBezTo>
                <a:cubicBezTo>
                  <a:pt x="6538929" y="4912110"/>
                  <a:pt x="6508772" y="4951720"/>
                  <a:pt x="6474766" y="4987555"/>
                </a:cubicBezTo>
                <a:lnTo>
                  <a:pt x="6475634" y="4987552"/>
                </a:lnTo>
                <a:cubicBezTo>
                  <a:pt x="6246183" y="5229347"/>
                  <a:pt x="5896158" y="5245005"/>
                  <a:pt x="5787911" y="5249784"/>
                </a:cubicBezTo>
                <a:cubicBezTo>
                  <a:pt x="5276208" y="5272608"/>
                  <a:pt x="5181583" y="4739335"/>
                  <a:pt x="4594647" y="4582595"/>
                </a:cubicBezTo>
                <a:cubicBezTo>
                  <a:pt x="4553401" y="4571414"/>
                  <a:pt x="4047262" y="4444111"/>
                  <a:pt x="3576692" y="4689896"/>
                </a:cubicBezTo>
                <a:cubicBezTo>
                  <a:pt x="2903508" y="5041365"/>
                  <a:pt x="3035835" y="5772616"/>
                  <a:pt x="2439534" y="6019748"/>
                </a:cubicBezTo>
                <a:cubicBezTo>
                  <a:pt x="2062607" y="6175963"/>
                  <a:pt x="1545662" y="6076257"/>
                  <a:pt x="1262869" y="5786450"/>
                </a:cubicBezTo>
                <a:cubicBezTo>
                  <a:pt x="864056" y="5377550"/>
                  <a:pt x="1125562" y="4799418"/>
                  <a:pt x="734842" y="4526254"/>
                </a:cubicBezTo>
                <a:cubicBezTo>
                  <a:pt x="506361" y="4366061"/>
                  <a:pt x="192715" y="4446641"/>
                  <a:pt x="19856" y="4511293"/>
                </a:cubicBezTo>
                <a:lnTo>
                  <a:pt x="0" y="4519330"/>
                </a:lnTo>
                <a:close/>
              </a:path>
            </a:pathLst>
          </a:custGeom>
        </p:spPr>
      </p:pic>
    </p:spTree>
    <p:extLst>
      <p:ext uri="{BB962C8B-B14F-4D97-AF65-F5344CB8AC3E}">
        <p14:creationId xmlns:p14="http://schemas.microsoft.com/office/powerpoint/2010/main" val="228323965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8B63107F-A822-6A2F-E1B7-D3A1718AF395}"/>
              </a:ext>
            </a:extLst>
          </p:cNvPr>
          <p:cNvSpPr>
            <a:spLocks noGrp="1"/>
          </p:cNvSpPr>
          <p:nvPr>
            <p:ph type="title"/>
          </p:nvPr>
        </p:nvSpPr>
        <p:spPr>
          <a:xfrm>
            <a:off x="1171453" y="-252583"/>
            <a:ext cx="10889251" cy="748418"/>
          </a:xfrm>
        </p:spPr>
        <p:txBody>
          <a:bodyPr>
            <a:noAutofit/>
          </a:bodyPr>
          <a:lstStyle/>
          <a:p>
            <a:pPr>
              <a:lnSpc>
                <a:spcPct val="107000"/>
              </a:lnSpc>
              <a:spcBef>
                <a:spcPts val="0"/>
              </a:spcBef>
            </a:pPr>
            <a:r>
              <a:rPr lang="en-US" sz="4000" b="1" cap="small" dirty="0">
                <a:effectLst>
                  <a:outerShdw blurRad="38100" dist="38100" dir="2700000" algn="tl">
                    <a:srgbClr val="000000">
                      <a:alpha val="43137"/>
                    </a:srgbClr>
                  </a:outerShdw>
                </a:effectLst>
                <a:latin typeface="Gotham Medium" panose="02000604030000020004"/>
                <a:cs typeface="Times New Roman" panose="02020603050405020304" pitchFamily="18" charset="0"/>
              </a:rPr>
              <a:t>Jesus as the Good Shepherd vs. the Lamb of God</a:t>
            </a:r>
          </a:p>
        </p:txBody>
      </p:sp>
      <p:sp>
        <p:nvSpPr>
          <p:cNvPr id="3" name="Content Placeholder 2">
            <a:extLst>
              <a:ext uri="{FF2B5EF4-FFF2-40B4-BE49-F238E27FC236}">
                <a16:creationId xmlns:a16="http://schemas.microsoft.com/office/drawing/2014/main" id="{77C2BC16-8967-5F33-B934-7A9199F4370C}"/>
              </a:ext>
            </a:extLst>
          </p:cNvPr>
          <p:cNvSpPr>
            <a:spLocks noGrp="1"/>
          </p:cNvSpPr>
          <p:nvPr>
            <p:ph idx="1"/>
          </p:nvPr>
        </p:nvSpPr>
        <p:spPr>
          <a:xfrm>
            <a:off x="1899296" y="495835"/>
            <a:ext cx="7203326" cy="2983024"/>
          </a:xfrm>
        </p:spPr>
        <p:txBody>
          <a:bodyPr>
            <a:noAutofit/>
          </a:bodyPr>
          <a:lstStyle/>
          <a:p>
            <a:pPr marL="0" marR="0" indent="0">
              <a:lnSpc>
                <a:spcPct val="107000"/>
              </a:lnSpc>
              <a:spcBef>
                <a:spcPts val="0"/>
              </a:spcBef>
              <a:spcAft>
                <a:spcPts val="0"/>
              </a:spcAft>
              <a:buNone/>
            </a:pPr>
            <a:r>
              <a:rPr lang="en-US" sz="18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When studying Psalm 23, we see David compare God to a shepherd. When Jesus ministered, He referred to Himself as the “good shepherd,” appearing to echo and validate David’s words in His role as the Son of God (and divine shepherd). The good shepherd, however, was not the only metaphor used to describe Jesus. John the Baptist, referred to Him as a lamb: “The next day John saw Jesus coming toward him and said, ‘Look, the Lamb of God, who takes away the sin of the world!’” (John 1:29).</a:t>
            </a:r>
          </a:p>
          <a:p>
            <a:pPr marL="0" marR="0" indent="0">
              <a:lnSpc>
                <a:spcPct val="107000"/>
              </a:lnSpc>
              <a:spcBef>
                <a:spcPts val="0"/>
              </a:spcBef>
              <a:spcAft>
                <a:spcPts val="0"/>
              </a:spcAft>
              <a:buNone/>
            </a:pPr>
            <a:r>
              <a:rPr lang="en-US" sz="18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p:txBody>
      </p:sp>
      <p:sp>
        <p:nvSpPr>
          <p:cNvPr id="9" name="Content Placeholder 2">
            <a:extLst>
              <a:ext uri="{FF2B5EF4-FFF2-40B4-BE49-F238E27FC236}">
                <a16:creationId xmlns:a16="http://schemas.microsoft.com/office/drawing/2014/main" id="{6F5B1D82-0C71-2C18-ABF1-AE6A820A7CC5}"/>
              </a:ext>
            </a:extLst>
          </p:cNvPr>
          <p:cNvSpPr txBox="1">
            <a:spLocks/>
          </p:cNvSpPr>
          <p:nvPr/>
        </p:nvSpPr>
        <p:spPr>
          <a:xfrm>
            <a:off x="5992992" y="3523058"/>
            <a:ext cx="5964704" cy="2983024"/>
          </a:xfrm>
          <a:prstGeom prst="rect">
            <a:avLst/>
          </a:prstGeom>
        </p:spPr>
        <p:txBody>
          <a:bodyPr vert="horz" lIns="91440" tIns="45720" rIns="91440" bIns="45720" rtlCol="0" anchor="ctr">
            <a:noAutofit/>
          </a:bodyPr>
          <a:lst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a:lstStyle>
          <a:p>
            <a:pPr marL="0" marR="0" indent="0">
              <a:lnSpc>
                <a:spcPct val="107000"/>
              </a:lnSpc>
              <a:spcBef>
                <a:spcPts val="0"/>
              </a:spcBef>
              <a:spcAft>
                <a:spcPts val="0"/>
              </a:spcAft>
              <a:buNone/>
            </a:pPr>
            <a:r>
              <a:rPr lang="en-US" sz="18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In Exodus, the Israelites were instructed to sacrifice a lamb before their escape from Egypt. This was the first Passover Feast, where Israelites were instructed to spread the blood of slaughtered lambs on their doorposts so that death would not enter their households. The Passover became a foreshadowing of Christ, who would make the ultimate sacrifice by becoming a sacrificial lamb to provide salvation for all of humanity. The very shepherd who guides us is the sacrificial lamb who saves us. Christ is our shepherd who tends to our comfort, care, and security. He is also the Lamb of God who laid down His life in an ultimate sacrifice, so that we can receive eternal life and dwell in God’s house forever.</a:t>
            </a:r>
          </a:p>
          <a:p>
            <a:pPr marL="0" marR="0" indent="0">
              <a:lnSpc>
                <a:spcPct val="107000"/>
              </a:lnSpc>
              <a:spcBef>
                <a:spcPts val="0"/>
              </a:spcBef>
              <a:spcAft>
                <a:spcPts val="0"/>
              </a:spcAft>
              <a:buNone/>
            </a:pPr>
            <a:r>
              <a:rPr lang="en-US" sz="18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p:txBody>
      </p:sp>
      <p:sp>
        <p:nvSpPr>
          <p:cNvPr id="2" name="Slide Number Placeholder 6">
            <a:extLst>
              <a:ext uri="{FF2B5EF4-FFF2-40B4-BE49-F238E27FC236}">
                <a16:creationId xmlns:a16="http://schemas.microsoft.com/office/drawing/2014/main" id="{34EA8B10-6C55-68FE-15CD-6FA8BECC49E1}"/>
              </a:ext>
            </a:extLst>
          </p:cNvPr>
          <p:cNvSpPr txBox="1">
            <a:spLocks/>
          </p:cNvSpPr>
          <p:nvPr/>
        </p:nvSpPr>
        <p:spPr>
          <a:xfrm>
            <a:off x="131296" y="6372099"/>
            <a:ext cx="551167"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BE15108C-154A-4A5A-9C05-91A49A422BA7}" type="slidenum">
              <a:rPr lang="en-US" sz="1200" smtClean="0">
                <a:latin typeface="Arial Black" panose="020B0A04020102020204" pitchFamily="34" charset="0"/>
              </a:rPr>
              <a:pPr algn="r"/>
              <a:t>11</a:t>
            </a:fld>
            <a:endParaRPr lang="en-US" sz="1200" dirty="0">
              <a:latin typeface="Arial Black" panose="020B0A04020102020204" pitchFamily="34" charset="0"/>
            </a:endParaRPr>
          </a:p>
        </p:txBody>
      </p:sp>
      <p:cxnSp>
        <p:nvCxnSpPr>
          <p:cNvPr id="4" name="Straight Connector 3">
            <a:extLst>
              <a:ext uri="{FF2B5EF4-FFF2-40B4-BE49-F238E27FC236}">
                <a16:creationId xmlns:a16="http://schemas.microsoft.com/office/drawing/2014/main" id="{61AA6CF0-CAA0-7F69-D867-9905515065A9}"/>
              </a:ext>
            </a:extLst>
          </p:cNvPr>
          <p:cNvCxnSpPr>
            <a:cxnSpLocks/>
          </p:cNvCxnSpPr>
          <p:nvPr/>
        </p:nvCxnSpPr>
        <p:spPr>
          <a:xfrm>
            <a:off x="1899296" y="495835"/>
            <a:ext cx="10058400"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0FA06E49-108C-A2F9-5D14-47EC8A7F042C}"/>
              </a:ext>
            </a:extLst>
          </p:cNvPr>
          <p:cNvPicPr>
            <a:picLocks noChangeAspect="1"/>
          </p:cNvPicPr>
          <p:nvPr/>
        </p:nvPicPr>
        <p:blipFill>
          <a:blip r:embed="rId3">
            <a:extLst>
              <a:ext uri="{28A0092B-C50C-407E-A947-70E740481C1C}">
                <a14:useLocalDpi xmlns:a14="http://schemas.microsoft.com/office/drawing/2010/main" val="0"/>
              </a:ext>
            </a:extLst>
          </a:blip>
          <a:srcRect l="11041" r="11041"/>
          <a:stretch/>
        </p:blipFill>
        <p:spPr>
          <a:xfrm flipH="1">
            <a:off x="1658647" y="2979615"/>
            <a:ext cx="4249830" cy="3632527"/>
          </a:xfrm>
          <a:custGeom>
            <a:avLst/>
            <a:gdLst/>
            <a:ahLst/>
            <a:cxnLst/>
            <a:rect l="l" t="t" r="r" b="b"/>
            <a:pathLst>
              <a:path w="6972657" h="6356349">
                <a:moveTo>
                  <a:pt x="4162425" y="4810724"/>
                </a:moveTo>
                <a:cubicBezTo>
                  <a:pt x="4508954" y="4810724"/>
                  <a:pt x="4789872" y="5103559"/>
                  <a:pt x="4789872" y="5464789"/>
                </a:cubicBezTo>
                <a:cubicBezTo>
                  <a:pt x="4789872" y="5826019"/>
                  <a:pt x="4508954" y="6118855"/>
                  <a:pt x="4162425" y="6118855"/>
                </a:cubicBezTo>
                <a:cubicBezTo>
                  <a:pt x="3815896" y="6118855"/>
                  <a:pt x="3534978" y="5826019"/>
                  <a:pt x="3534978" y="5464789"/>
                </a:cubicBezTo>
                <a:cubicBezTo>
                  <a:pt x="3534978" y="5103559"/>
                  <a:pt x="3815896" y="4810724"/>
                  <a:pt x="4162425" y="4810724"/>
                </a:cubicBezTo>
                <a:close/>
                <a:moveTo>
                  <a:pt x="92101" y="4731176"/>
                </a:moveTo>
                <a:cubicBezTo>
                  <a:pt x="540880" y="4731176"/>
                  <a:pt x="904688" y="5094984"/>
                  <a:pt x="904688" y="5543763"/>
                </a:cubicBezTo>
                <a:cubicBezTo>
                  <a:pt x="904688" y="5964494"/>
                  <a:pt x="584935" y="6310542"/>
                  <a:pt x="175183" y="6352155"/>
                </a:cubicBezTo>
                <a:lnTo>
                  <a:pt x="92121" y="6356349"/>
                </a:lnTo>
                <a:lnTo>
                  <a:pt x="92081" y="6356349"/>
                </a:lnTo>
                <a:lnTo>
                  <a:pt x="9019" y="6352155"/>
                </a:lnTo>
                <a:lnTo>
                  <a:pt x="4079" y="6351401"/>
                </a:lnTo>
                <a:lnTo>
                  <a:pt x="0" y="6352492"/>
                </a:lnTo>
                <a:lnTo>
                  <a:pt x="0" y="4736748"/>
                </a:lnTo>
                <a:lnTo>
                  <a:pt x="9019" y="4735372"/>
                </a:lnTo>
                <a:cubicBezTo>
                  <a:pt x="36336" y="4732597"/>
                  <a:pt x="64052" y="4731176"/>
                  <a:pt x="92101" y="4731176"/>
                </a:cubicBezTo>
                <a:close/>
                <a:moveTo>
                  <a:pt x="6385770" y="2098604"/>
                </a:moveTo>
                <a:cubicBezTo>
                  <a:pt x="6543907" y="2107100"/>
                  <a:pt x="6698935" y="2178483"/>
                  <a:pt x="6813407" y="2310776"/>
                </a:cubicBezTo>
                <a:cubicBezTo>
                  <a:pt x="7042252" y="2575278"/>
                  <a:pt x="7022052" y="2983098"/>
                  <a:pt x="6768322" y="3221698"/>
                </a:cubicBezTo>
                <a:cubicBezTo>
                  <a:pt x="6718815" y="3268040"/>
                  <a:pt x="6662527" y="3305861"/>
                  <a:pt x="6601629" y="3333787"/>
                </a:cubicBezTo>
                <a:cubicBezTo>
                  <a:pt x="6357584" y="3444872"/>
                  <a:pt x="6072796" y="3380857"/>
                  <a:pt x="5894479" y="3174765"/>
                </a:cubicBezTo>
                <a:cubicBezTo>
                  <a:pt x="5665537" y="2910180"/>
                  <a:pt x="5685739" y="2502359"/>
                  <a:pt x="5939476" y="2263752"/>
                </a:cubicBezTo>
                <a:cubicBezTo>
                  <a:pt x="6066385" y="2144498"/>
                  <a:pt x="6227633" y="2090107"/>
                  <a:pt x="6385770" y="2098604"/>
                </a:cubicBezTo>
                <a:close/>
                <a:moveTo>
                  <a:pt x="0" y="0"/>
                </a:moveTo>
                <a:lnTo>
                  <a:pt x="5609109" y="0"/>
                </a:lnTo>
                <a:lnTo>
                  <a:pt x="5710855" y="100163"/>
                </a:lnTo>
                <a:cubicBezTo>
                  <a:pt x="5940043" y="363896"/>
                  <a:pt x="6060564" y="781193"/>
                  <a:pt x="5983550" y="1133306"/>
                </a:cubicBezTo>
                <a:cubicBezTo>
                  <a:pt x="5820740" y="1874471"/>
                  <a:pt x="4868226" y="1916819"/>
                  <a:pt x="4807924" y="2551785"/>
                </a:cubicBezTo>
                <a:cubicBezTo>
                  <a:pt x="4772098" y="2931077"/>
                  <a:pt x="5073952" y="3310271"/>
                  <a:pt x="5323480" y="3486493"/>
                </a:cubicBezTo>
                <a:cubicBezTo>
                  <a:pt x="5798207" y="3822498"/>
                  <a:pt x="6190925" y="3545085"/>
                  <a:pt x="6484693" y="3873055"/>
                </a:cubicBezTo>
                <a:cubicBezTo>
                  <a:pt x="6702769" y="4116667"/>
                  <a:pt x="6749067" y="4564067"/>
                  <a:pt x="6564699" y="4869471"/>
                </a:cubicBezTo>
                <a:cubicBezTo>
                  <a:pt x="6538929" y="4912110"/>
                  <a:pt x="6508772" y="4951720"/>
                  <a:pt x="6474766" y="4987555"/>
                </a:cubicBezTo>
                <a:lnTo>
                  <a:pt x="6475634" y="4987552"/>
                </a:lnTo>
                <a:cubicBezTo>
                  <a:pt x="6246183" y="5229347"/>
                  <a:pt x="5896158" y="5245005"/>
                  <a:pt x="5787911" y="5249784"/>
                </a:cubicBezTo>
                <a:cubicBezTo>
                  <a:pt x="5276208" y="5272608"/>
                  <a:pt x="5181583" y="4739335"/>
                  <a:pt x="4594647" y="4582595"/>
                </a:cubicBezTo>
                <a:cubicBezTo>
                  <a:pt x="4553401" y="4571414"/>
                  <a:pt x="4047262" y="4444111"/>
                  <a:pt x="3576692" y="4689896"/>
                </a:cubicBezTo>
                <a:cubicBezTo>
                  <a:pt x="2903508" y="5041365"/>
                  <a:pt x="3035835" y="5772616"/>
                  <a:pt x="2439534" y="6019748"/>
                </a:cubicBezTo>
                <a:cubicBezTo>
                  <a:pt x="2062607" y="6175963"/>
                  <a:pt x="1545662" y="6076257"/>
                  <a:pt x="1262869" y="5786450"/>
                </a:cubicBezTo>
                <a:cubicBezTo>
                  <a:pt x="864056" y="5377550"/>
                  <a:pt x="1125562" y="4799418"/>
                  <a:pt x="734842" y="4526254"/>
                </a:cubicBezTo>
                <a:cubicBezTo>
                  <a:pt x="506361" y="4366061"/>
                  <a:pt x="192715" y="4446641"/>
                  <a:pt x="19856" y="4511293"/>
                </a:cubicBezTo>
                <a:lnTo>
                  <a:pt x="0" y="4519330"/>
                </a:lnTo>
                <a:close/>
              </a:path>
            </a:pathLst>
          </a:custGeom>
        </p:spPr>
      </p:pic>
    </p:spTree>
    <p:extLst>
      <p:ext uri="{BB962C8B-B14F-4D97-AF65-F5344CB8AC3E}">
        <p14:creationId xmlns:p14="http://schemas.microsoft.com/office/powerpoint/2010/main" val="321366184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6C4BE12-26E5-2713-4940-AA7A17D37CEE}"/>
              </a:ext>
            </a:extLst>
          </p:cNvPr>
          <p:cNvPicPr>
            <a:picLocks noChangeAspect="1"/>
          </p:cNvPicPr>
          <p:nvPr/>
        </p:nvPicPr>
        <p:blipFill>
          <a:blip r:embed="rId3">
            <a:duotone>
              <a:schemeClr val="accent1">
                <a:shade val="45000"/>
                <a:satMod val="135000"/>
              </a:schemeClr>
              <a:prstClr val="white"/>
            </a:duotone>
            <a:alphaModFix amt="20000"/>
          </a:blip>
          <a:srcRect t="1316"/>
          <a:stretch/>
        </p:blipFill>
        <p:spPr>
          <a:xfrm>
            <a:off x="20" y="10"/>
            <a:ext cx="12191980" cy="6857990"/>
          </a:xfrm>
          <a:prstGeom prst="rect">
            <a:avLst/>
          </a:prstGeom>
        </p:spPr>
      </p:pic>
      <p:sp>
        <p:nvSpPr>
          <p:cNvPr id="3" name="Title 1">
            <a:extLst>
              <a:ext uri="{FF2B5EF4-FFF2-40B4-BE49-F238E27FC236}">
                <a16:creationId xmlns:a16="http://schemas.microsoft.com/office/drawing/2014/main" id="{BD90AFB3-CDB8-ABB3-27B0-DD2B8D724A92}"/>
              </a:ext>
            </a:extLst>
          </p:cNvPr>
          <p:cNvSpPr>
            <a:spLocks noGrp="1"/>
          </p:cNvSpPr>
          <p:nvPr>
            <p:ph type="title"/>
          </p:nvPr>
        </p:nvSpPr>
        <p:spPr>
          <a:xfrm>
            <a:off x="886198" y="233249"/>
            <a:ext cx="8961119" cy="655637"/>
          </a:xfrm>
        </p:spPr>
        <p:txBody>
          <a:bodyPr>
            <a:normAutofit/>
          </a:bodyPr>
          <a:lstStyle/>
          <a:p>
            <a:pPr marL="0" marR="0" algn="ctr">
              <a:lnSpc>
                <a:spcPct val="107000"/>
              </a:lnSpc>
              <a:spcBef>
                <a:spcPts val="0"/>
              </a:spcBef>
              <a:spcAft>
                <a:spcPts val="0"/>
              </a:spcAft>
            </a:pPr>
            <a:r>
              <a:rPr lang="en-US" sz="2800" b="1" cap="small"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Shepherd Provides - Psalm 23:1–4 KJV</a:t>
            </a:r>
          </a:p>
        </p:txBody>
      </p:sp>
      <p:sp>
        <p:nvSpPr>
          <p:cNvPr id="4" name="Content Placeholder 2">
            <a:extLst>
              <a:ext uri="{FF2B5EF4-FFF2-40B4-BE49-F238E27FC236}">
                <a16:creationId xmlns:a16="http://schemas.microsoft.com/office/drawing/2014/main" id="{6B23B896-0450-1478-E8C2-3F855299224E}"/>
              </a:ext>
            </a:extLst>
          </p:cNvPr>
          <p:cNvSpPr txBox="1">
            <a:spLocks/>
          </p:cNvSpPr>
          <p:nvPr/>
        </p:nvSpPr>
        <p:spPr>
          <a:xfrm>
            <a:off x="1622904" y="1284854"/>
            <a:ext cx="4212225" cy="4840548"/>
          </a:xfrm>
          <a:prstGeom prst="rect">
            <a:avLst/>
          </a:prstGeom>
        </p:spPr>
        <p:txBody>
          <a:bodyPr>
            <a:normAutofit fontScale="77500" lnSpcReduction="20000"/>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indent="0">
              <a:lnSpc>
                <a:spcPct val="100000"/>
              </a:lnSpc>
              <a:spcBef>
                <a:spcPts val="600"/>
              </a:spcBef>
              <a:spcAft>
                <a:spcPts val="600"/>
              </a:spcAft>
              <a:buNone/>
            </a:pPr>
            <a:r>
              <a:rPr lang="en-US" sz="2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 Psalm of David.</a:t>
            </a:r>
          </a:p>
          <a:p>
            <a:pPr marL="0" marR="0" indent="0">
              <a:lnSpc>
                <a:spcPct val="100000"/>
              </a:lnSpc>
              <a:spcBef>
                <a:spcPts val="600"/>
              </a:spcBef>
              <a:spcAft>
                <a:spcPts val="600"/>
              </a:spcAft>
              <a:buNone/>
            </a:pPr>
            <a:r>
              <a:rPr lang="en-US" sz="2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 The LORD is my shepherd; I shall not want.</a:t>
            </a:r>
          </a:p>
          <a:p>
            <a:pPr marL="0" marR="0" indent="0">
              <a:lnSpc>
                <a:spcPct val="100000"/>
              </a:lnSpc>
              <a:spcBef>
                <a:spcPts val="600"/>
              </a:spcBef>
              <a:spcAft>
                <a:spcPts val="600"/>
              </a:spcAft>
              <a:buNone/>
            </a:pPr>
            <a:r>
              <a:rPr lang="en-US" sz="2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2 He maketh me to lie down in green pastures: he leadeth me beside the still waters.</a:t>
            </a:r>
          </a:p>
          <a:p>
            <a:pPr marL="0" marR="0" indent="0">
              <a:lnSpc>
                <a:spcPct val="100000"/>
              </a:lnSpc>
              <a:spcBef>
                <a:spcPts val="600"/>
              </a:spcBef>
              <a:spcAft>
                <a:spcPts val="600"/>
              </a:spcAft>
              <a:buNone/>
            </a:pPr>
            <a:r>
              <a:rPr lang="en-US" sz="2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3 He restoreth my soul: he leadeth me in the paths of righteousness for his name’s sake.</a:t>
            </a:r>
          </a:p>
          <a:p>
            <a:pPr marL="0" marR="0" indent="0">
              <a:lnSpc>
                <a:spcPct val="100000"/>
              </a:lnSpc>
              <a:spcBef>
                <a:spcPts val="600"/>
              </a:spcBef>
              <a:spcAft>
                <a:spcPts val="600"/>
              </a:spcAft>
              <a:buNone/>
            </a:pPr>
            <a:r>
              <a:rPr lang="en-US" sz="2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4 Yea, though </a:t>
            </a:r>
            <a:r>
              <a:rPr lang="en-US" sz="2800"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I walk through the valley of the shadow of death, I will fear no evil: for thou art with me; thy rod and thy staff they comfort me.</a:t>
            </a:r>
          </a:p>
        </p:txBody>
      </p:sp>
      <p:cxnSp>
        <p:nvCxnSpPr>
          <p:cNvPr id="7" name="Straight Connector 6">
            <a:extLst>
              <a:ext uri="{FF2B5EF4-FFF2-40B4-BE49-F238E27FC236}">
                <a16:creationId xmlns:a16="http://schemas.microsoft.com/office/drawing/2014/main" id="{6FA6480E-F333-D81F-ACE2-B77DBA84DB04}"/>
              </a:ext>
            </a:extLst>
          </p:cNvPr>
          <p:cNvCxnSpPr>
            <a:cxnSpLocks/>
          </p:cNvCxnSpPr>
          <p:nvPr/>
        </p:nvCxnSpPr>
        <p:spPr>
          <a:xfrm>
            <a:off x="2025186" y="828765"/>
            <a:ext cx="8961120"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sp>
        <p:nvSpPr>
          <p:cNvPr id="5" name="Content Placeholder 2">
            <a:extLst>
              <a:ext uri="{FF2B5EF4-FFF2-40B4-BE49-F238E27FC236}">
                <a16:creationId xmlns:a16="http://schemas.microsoft.com/office/drawing/2014/main" id="{30C654AB-A098-10F8-E65C-363BA0977DBC}"/>
              </a:ext>
            </a:extLst>
          </p:cNvPr>
          <p:cNvSpPr txBox="1">
            <a:spLocks/>
          </p:cNvSpPr>
          <p:nvPr/>
        </p:nvSpPr>
        <p:spPr>
          <a:xfrm>
            <a:off x="5948325" y="1038129"/>
            <a:ext cx="4747749" cy="5333998"/>
          </a:xfrm>
          <a:prstGeom prst="rect">
            <a:avLst/>
          </a:prstGeom>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600"/>
              </a:spcBef>
              <a:spcAft>
                <a:spcPts val="600"/>
              </a:spcAft>
              <a:buFont typeface="Wingdings" panose="05000000000000000000" pitchFamily="2" charset="2"/>
              <a:buChar char="q"/>
            </a:pPr>
            <a:r>
              <a:rPr lang="en-US" sz="1800"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The psalmist depicts God as his personal shepherd, who will supply his needs.</a:t>
            </a:r>
          </a:p>
          <a:p>
            <a:pPr>
              <a:lnSpc>
                <a:spcPct val="100000"/>
              </a:lnSpc>
              <a:spcBef>
                <a:spcPts val="600"/>
              </a:spcBef>
              <a:spcAft>
                <a:spcPts val="600"/>
              </a:spcAft>
              <a:buFont typeface="Wingdings" panose="05000000000000000000" pitchFamily="2" charset="2"/>
              <a:buChar char="q"/>
            </a:pPr>
            <a:r>
              <a:rPr lang="en-US" sz="1800"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God’s name (Yahweh) is referenced in “The Lord is my shepherd.” God will take care of His sheep “for his name’s sake.”</a:t>
            </a:r>
          </a:p>
          <a:p>
            <a:pPr>
              <a:lnSpc>
                <a:spcPct val="100000"/>
              </a:lnSpc>
              <a:spcBef>
                <a:spcPts val="600"/>
              </a:spcBef>
              <a:spcAft>
                <a:spcPts val="600"/>
              </a:spcAft>
              <a:buFont typeface="Wingdings" panose="05000000000000000000" pitchFamily="2" charset="2"/>
              <a:buChar char="q"/>
            </a:pPr>
            <a:r>
              <a:rPr lang="en-US" sz="1800"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God leads His sheep to places of rest and peace, like shepherds who provide drink and peaceful places to feed and rest for their sheep.</a:t>
            </a:r>
          </a:p>
          <a:p>
            <a:pPr>
              <a:lnSpc>
                <a:spcPct val="100000"/>
              </a:lnSpc>
              <a:spcBef>
                <a:spcPts val="600"/>
              </a:spcBef>
              <a:spcAft>
                <a:spcPts val="600"/>
              </a:spcAft>
              <a:buFont typeface="Wingdings" panose="05000000000000000000" pitchFamily="2" charset="2"/>
              <a:buChar char="q"/>
            </a:pPr>
            <a:r>
              <a:rPr lang="en-US" sz="1800"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God is a righteous shepherd. He is faithful to His sheep and seeks out righteous paths for them to tread.</a:t>
            </a:r>
          </a:p>
          <a:p>
            <a:pPr>
              <a:lnSpc>
                <a:spcPct val="100000"/>
              </a:lnSpc>
              <a:spcBef>
                <a:spcPts val="600"/>
              </a:spcBef>
              <a:spcAft>
                <a:spcPts val="600"/>
              </a:spcAft>
              <a:buFont typeface="Wingdings" panose="05000000000000000000" pitchFamily="2" charset="2"/>
              <a:buChar char="q"/>
            </a:pPr>
            <a:r>
              <a:rPr lang="en-US" sz="1800"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Even in dark places, He provides safety with His rod of protection.</a:t>
            </a:r>
          </a:p>
        </p:txBody>
      </p:sp>
      <p:cxnSp>
        <p:nvCxnSpPr>
          <p:cNvPr id="10" name="Straight Connector 9">
            <a:extLst>
              <a:ext uri="{FF2B5EF4-FFF2-40B4-BE49-F238E27FC236}">
                <a16:creationId xmlns:a16="http://schemas.microsoft.com/office/drawing/2014/main" id="{54955AB3-C013-7CB0-E296-0BD8FE480C15}"/>
              </a:ext>
            </a:extLst>
          </p:cNvPr>
          <p:cNvCxnSpPr>
            <a:cxnSpLocks/>
          </p:cNvCxnSpPr>
          <p:nvPr/>
        </p:nvCxnSpPr>
        <p:spPr>
          <a:xfrm rot="16200000">
            <a:off x="3403105" y="3705128"/>
            <a:ext cx="5029200"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C06E358A-9918-F253-F1ED-EDFCD6209FB4}"/>
              </a:ext>
            </a:extLst>
          </p:cNvPr>
          <p:cNvCxnSpPr>
            <a:cxnSpLocks/>
          </p:cNvCxnSpPr>
          <p:nvPr/>
        </p:nvCxnSpPr>
        <p:spPr>
          <a:xfrm>
            <a:off x="376858" y="7179755"/>
            <a:ext cx="10881360"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sp>
        <p:nvSpPr>
          <p:cNvPr id="16" name="Slide Number Placeholder 6">
            <a:extLst>
              <a:ext uri="{FF2B5EF4-FFF2-40B4-BE49-F238E27FC236}">
                <a16:creationId xmlns:a16="http://schemas.microsoft.com/office/drawing/2014/main" id="{B288DACA-A582-FB17-262D-1A811946F21B}"/>
              </a:ext>
            </a:extLst>
          </p:cNvPr>
          <p:cNvSpPr txBox="1">
            <a:spLocks/>
          </p:cNvSpPr>
          <p:nvPr/>
        </p:nvSpPr>
        <p:spPr>
          <a:xfrm>
            <a:off x="131296" y="6372099"/>
            <a:ext cx="551167"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BE15108C-154A-4A5A-9C05-91A49A422BA7}" type="slidenum">
              <a:rPr lang="en-US" sz="1200" smtClean="0">
                <a:latin typeface="Arial Black" panose="020B0A04020102020204" pitchFamily="34" charset="0"/>
              </a:rPr>
              <a:pPr algn="r"/>
              <a:t>12</a:t>
            </a:fld>
            <a:endParaRPr lang="en-US" sz="1200" dirty="0">
              <a:latin typeface="Arial Black" panose="020B0A04020102020204" pitchFamily="34" charset="0"/>
            </a:endParaRPr>
          </a:p>
        </p:txBody>
      </p:sp>
    </p:spTree>
    <p:extLst>
      <p:ext uri="{BB962C8B-B14F-4D97-AF65-F5344CB8AC3E}">
        <p14:creationId xmlns:p14="http://schemas.microsoft.com/office/powerpoint/2010/main" val="126303477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2F9E61D-12F7-674B-B47B-99A73A17D584}"/>
              </a:ext>
            </a:extLst>
          </p:cNvPr>
          <p:cNvPicPr>
            <a:picLocks noChangeAspect="1"/>
          </p:cNvPicPr>
          <p:nvPr/>
        </p:nvPicPr>
        <p:blipFill>
          <a:blip r:embed="rId3">
            <a:duotone>
              <a:schemeClr val="accent1">
                <a:shade val="45000"/>
                <a:satMod val="135000"/>
              </a:schemeClr>
              <a:prstClr val="white"/>
            </a:duotone>
            <a:alphaModFix amt="20000"/>
          </a:blip>
          <a:srcRect t="1316"/>
          <a:stretch/>
        </p:blipFill>
        <p:spPr>
          <a:xfrm>
            <a:off x="20" y="10"/>
            <a:ext cx="12191980" cy="6857990"/>
          </a:xfrm>
          <a:prstGeom prst="rect">
            <a:avLst/>
          </a:prstGeom>
        </p:spPr>
      </p:pic>
      <p:sp>
        <p:nvSpPr>
          <p:cNvPr id="4" name="Content Placeholder 2">
            <a:extLst>
              <a:ext uri="{FF2B5EF4-FFF2-40B4-BE49-F238E27FC236}">
                <a16:creationId xmlns:a16="http://schemas.microsoft.com/office/drawing/2014/main" id="{6B23B896-0450-1478-E8C2-3F855299224E}"/>
              </a:ext>
            </a:extLst>
          </p:cNvPr>
          <p:cNvSpPr txBox="1">
            <a:spLocks/>
          </p:cNvSpPr>
          <p:nvPr/>
        </p:nvSpPr>
        <p:spPr>
          <a:xfrm>
            <a:off x="1733270" y="1514002"/>
            <a:ext cx="4234391" cy="2269413"/>
          </a:xfrm>
          <a:prstGeom prst="rect">
            <a:avLst/>
          </a:prstGeom>
          <a:noFill/>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indent="0">
              <a:lnSpc>
                <a:spcPct val="100000"/>
              </a:lnSpc>
              <a:spcBef>
                <a:spcPts val="0"/>
              </a:spcBef>
              <a:buNone/>
            </a:pPr>
            <a:r>
              <a:rPr lang="en-US" sz="2400" b="1" dirty="0">
                <a:solidFill>
                  <a:schemeClr val="tx1"/>
                </a:solidFill>
                <a:latin typeface="Gotham Medium" panose="02000604030000020004"/>
                <a:ea typeface="Calibri" panose="020F0502020204030204" pitchFamily="34" charset="0"/>
                <a:cs typeface="Times New Roman" panose="02020603050405020304" pitchFamily="18" charset="0"/>
              </a:rPr>
              <a:t>5 Thou preparest a table before me in the presence of mine enemies: thou </a:t>
            </a:r>
            <a:r>
              <a:rPr lang="en-US" sz="2400" b="1" dirty="0" err="1">
                <a:solidFill>
                  <a:schemeClr val="tx1"/>
                </a:solidFill>
                <a:latin typeface="Gotham Medium" panose="02000604030000020004"/>
                <a:ea typeface="Calibri" panose="020F0502020204030204" pitchFamily="34" charset="0"/>
                <a:cs typeface="Times New Roman" panose="02020603050405020304" pitchFamily="18" charset="0"/>
              </a:rPr>
              <a:t>anointest</a:t>
            </a:r>
            <a:r>
              <a:rPr lang="en-US" sz="2400" b="1" dirty="0">
                <a:solidFill>
                  <a:schemeClr val="tx1"/>
                </a:solidFill>
                <a:latin typeface="Gotham Medium" panose="02000604030000020004"/>
                <a:ea typeface="Calibri" panose="020F0502020204030204" pitchFamily="34" charset="0"/>
                <a:cs typeface="Times New Roman" panose="02020603050405020304" pitchFamily="18" charset="0"/>
              </a:rPr>
              <a:t> my head with oil; my cup </a:t>
            </a:r>
            <a:r>
              <a:rPr lang="en-US" sz="2400" b="1" dirty="0" err="1">
                <a:solidFill>
                  <a:schemeClr val="tx1"/>
                </a:solidFill>
                <a:latin typeface="Gotham Medium" panose="02000604030000020004"/>
                <a:ea typeface="Calibri" panose="020F0502020204030204" pitchFamily="34" charset="0"/>
                <a:cs typeface="Times New Roman" panose="02020603050405020304" pitchFamily="18" charset="0"/>
              </a:rPr>
              <a:t>runneth</a:t>
            </a:r>
            <a:r>
              <a:rPr lang="en-US" sz="2400" b="1" dirty="0">
                <a:solidFill>
                  <a:schemeClr val="tx1"/>
                </a:solidFill>
                <a:latin typeface="Gotham Medium" panose="02000604030000020004"/>
                <a:ea typeface="Calibri" panose="020F0502020204030204" pitchFamily="34" charset="0"/>
                <a:cs typeface="Times New Roman" panose="02020603050405020304" pitchFamily="18" charset="0"/>
              </a:rPr>
              <a:t> over.</a:t>
            </a:r>
          </a:p>
          <a:p>
            <a:pPr marL="0" marR="0" indent="0">
              <a:lnSpc>
                <a:spcPct val="100000"/>
              </a:lnSpc>
              <a:spcBef>
                <a:spcPts val="0"/>
              </a:spcBef>
              <a:buNone/>
            </a:pPr>
            <a:endParaRPr lang="en-US" sz="2400" b="1" dirty="0">
              <a:solidFill>
                <a:schemeClr val="tx1"/>
              </a:solidFill>
              <a:latin typeface="Gotham Medium" panose="02000604030000020004"/>
              <a:ea typeface="Calibri" panose="020F0502020204030204" pitchFamily="34" charset="0"/>
              <a:cs typeface="Times New Roman" panose="02020603050405020304" pitchFamily="18" charset="0"/>
            </a:endParaRPr>
          </a:p>
          <a:p>
            <a:pPr marL="0" marR="0" indent="0">
              <a:lnSpc>
                <a:spcPct val="100000"/>
              </a:lnSpc>
              <a:spcBef>
                <a:spcPts val="0"/>
              </a:spcBef>
              <a:buNone/>
            </a:pPr>
            <a:r>
              <a:rPr lang="en-US" sz="2400" b="1" dirty="0">
                <a:solidFill>
                  <a:schemeClr val="tx1"/>
                </a:solidFill>
                <a:latin typeface="Gotham Medium" panose="02000604030000020004"/>
                <a:ea typeface="Calibri" panose="020F0502020204030204" pitchFamily="34" charset="0"/>
                <a:cs typeface="Times New Roman" panose="02020603050405020304" pitchFamily="18" charset="0"/>
              </a:rPr>
              <a:t>6 Surely goodness and mercy shall follow me all the days of my life: and I will dwell in the house of the LORD for ever.</a:t>
            </a:r>
          </a:p>
        </p:txBody>
      </p:sp>
      <p:sp>
        <p:nvSpPr>
          <p:cNvPr id="5" name="Content Placeholder 2">
            <a:extLst>
              <a:ext uri="{FF2B5EF4-FFF2-40B4-BE49-F238E27FC236}">
                <a16:creationId xmlns:a16="http://schemas.microsoft.com/office/drawing/2014/main" id="{30C654AB-A098-10F8-E65C-363BA0977DBC}"/>
              </a:ext>
            </a:extLst>
          </p:cNvPr>
          <p:cNvSpPr txBox="1">
            <a:spLocks/>
          </p:cNvSpPr>
          <p:nvPr/>
        </p:nvSpPr>
        <p:spPr>
          <a:xfrm>
            <a:off x="6400050" y="1514002"/>
            <a:ext cx="5791949" cy="4004482"/>
          </a:xfrm>
          <a:prstGeom prst="rect">
            <a:avLst/>
          </a:prstGeom>
          <a:noFill/>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buFont typeface="Wingdings" panose="05000000000000000000" pitchFamily="2" charset="2"/>
              <a:buChar char="q"/>
            </a:pPr>
            <a:r>
              <a:rPr lang="en-US" sz="2400" b="1" dirty="0">
                <a:solidFill>
                  <a:schemeClr val="tx1"/>
                </a:solidFill>
                <a:latin typeface="Gotham Medium" panose="02000604030000020004"/>
                <a:cs typeface="Times New Roman" panose="02020603050405020304" pitchFamily="18" charset="0"/>
              </a:rPr>
              <a:t>The imagery in these verses may be depicting God as a king.</a:t>
            </a:r>
          </a:p>
          <a:p>
            <a:pPr>
              <a:lnSpc>
                <a:spcPct val="100000"/>
              </a:lnSpc>
              <a:spcBef>
                <a:spcPts val="0"/>
              </a:spcBef>
              <a:buFont typeface="Wingdings" panose="05000000000000000000" pitchFamily="2" charset="2"/>
              <a:buChar char="q"/>
            </a:pPr>
            <a:r>
              <a:rPr lang="en-US" sz="2400" b="1" dirty="0">
                <a:solidFill>
                  <a:schemeClr val="tx1"/>
                </a:solidFill>
                <a:latin typeface="Gotham Medium" panose="02000604030000020004"/>
                <a:cs typeface="Times New Roman" panose="02020603050405020304" pitchFamily="18" charset="0"/>
              </a:rPr>
              <a:t>The psalmist sees himself as a guest at God’s abundant table.</a:t>
            </a:r>
          </a:p>
          <a:p>
            <a:pPr>
              <a:lnSpc>
                <a:spcPct val="100000"/>
              </a:lnSpc>
              <a:spcBef>
                <a:spcPts val="0"/>
              </a:spcBef>
              <a:buFont typeface="Wingdings" panose="05000000000000000000" pitchFamily="2" charset="2"/>
              <a:buChar char="q"/>
            </a:pPr>
            <a:r>
              <a:rPr lang="en-US" sz="2400" b="1" dirty="0">
                <a:solidFill>
                  <a:schemeClr val="tx1"/>
                </a:solidFill>
                <a:latin typeface="Gotham Medium" panose="02000604030000020004"/>
                <a:cs typeface="Times New Roman" panose="02020603050405020304" pitchFamily="18" charset="0"/>
              </a:rPr>
              <a:t>God anoints his head with oil as a show of divine hospitality.</a:t>
            </a:r>
          </a:p>
          <a:p>
            <a:pPr>
              <a:lnSpc>
                <a:spcPct val="100000"/>
              </a:lnSpc>
              <a:spcBef>
                <a:spcPts val="0"/>
              </a:spcBef>
              <a:buFont typeface="Wingdings" panose="05000000000000000000" pitchFamily="2" charset="2"/>
              <a:buChar char="q"/>
            </a:pPr>
            <a:r>
              <a:rPr lang="en-US" sz="2400" b="1" dirty="0">
                <a:solidFill>
                  <a:schemeClr val="tx1"/>
                </a:solidFill>
                <a:latin typeface="Gotham Medium" panose="02000604030000020004"/>
                <a:cs typeface="Times New Roman" panose="02020603050405020304" pitchFamily="18" charset="0"/>
              </a:rPr>
              <a:t>God provides provision to a weary traveler.</a:t>
            </a:r>
          </a:p>
          <a:p>
            <a:pPr>
              <a:lnSpc>
                <a:spcPct val="100000"/>
              </a:lnSpc>
              <a:spcBef>
                <a:spcPts val="0"/>
              </a:spcBef>
              <a:buFont typeface="Wingdings" panose="05000000000000000000" pitchFamily="2" charset="2"/>
              <a:buChar char="q"/>
            </a:pPr>
            <a:r>
              <a:rPr lang="en-US" sz="2400" b="1" dirty="0">
                <a:solidFill>
                  <a:schemeClr val="tx1"/>
                </a:solidFill>
                <a:latin typeface="Gotham Medium" panose="02000604030000020004"/>
                <a:cs typeface="Times New Roman" panose="02020603050405020304" pitchFamily="18" charset="0"/>
              </a:rPr>
              <a:t>The meal that God shares with the psalmist,</a:t>
            </a:r>
          </a:p>
        </p:txBody>
      </p:sp>
      <p:sp>
        <p:nvSpPr>
          <p:cNvPr id="3" name="Title 1">
            <a:extLst>
              <a:ext uri="{FF2B5EF4-FFF2-40B4-BE49-F238E27FC236}">
                <a16:creationId xmlns:a16="http://schemas.microsoft.com/office/drawing/2014/main" id="{BD90AFB3-CDB8-ABB3-27B0-DD2B8D724A92}"/>
              </a:ext>
            </a:extLst>
          </p:cNvPr>
          <p:cNvSpPr>
            <a:spLocks noGrp="1"/>
          </p:cNvSpPr>
          <p:nvPr>
            <p:ph type="title"/>
          </p:nvPr>
        </p:nvSpPr>
        <p:spPr>
          <a:xfrm>
            <a:off x="1201005" y="233249"/>
            <a:ext cx="8646312" cy="655637"/>
          </a:xfrm>
        </p:spPr>
        <p:txBody>
          <a:bodyPr>
            <a:normAutofit/>
          </a:bodyPr>
          <a:lstStyle/>
          <a:p>
            <a:pPr marL="0" marR="0" algn="ctr">
              <a:lnSpc>
                <a:spcPct val="107000"/>
              </a:lnSpc>
              <a:spcBef>
                <a:spcPts val="0"/>
              </a:spcBef>
              <a:spcAft>
                <a:spcPts val="0"/>
              </a:spcAft>
            </a:pPr>
            <a:r>
              <a:rPr lang="en-US" sz="2800" b="1" cap="small" dirty="0">
                <a:solidFill>
                  <a:schemeClr val="tx1"/>
                </a:solidFill>
                <a:latin typeface="Gotham Medium" panose="02000604030000020004"/>
                <a:ea typeface="Calibri" panose="020F0502020204030204" pitchFamily="34" charset="0"/>
                <a:cs typeface="Times New Roman" panose="02020603050405020304" pitchFamily="18" charset="0"/>
              </a:rPr>
              <a:t>The Shepherd King - Psalm 23:5–6 KJV</a:t>
            </a:r>
          </a:p>
        </p:txBody>
      </p:sp>
      <p:cxnSp>
        <p:nvCxnSpPr>
          <p:cNvPr id="7" name="Straight Connector 6">
            <a:extLst>
              <a:ext uri="{FF2B5EF4-FFF2-40B4-BE49-F238E27FC236}">
                <a16:creationId xmlns:a16="http://schemas.microsoft.com/office/drawing/2014/main" id="{6FA6480E-F333-D81F-ACE2-B77DBA84DB04}"/>
              </a:ext>
            </a:extLst>
          </p:cNvPr>
          <p:cNvCxnSpPr>
            <a:cxnSpLocks/>
          </p:cNvCxnSpPr>
          <p:nvPr/>
        </p:nvCxnSpPr>
        <p:spPr>
          <a:xfrm>
            <a:off x="1832681" y="828765"/>
            <a:ext cx="8961120"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99F1AB1B-1F03-88BA-CCB9-D0A094652344}"/>
              </a:ext>
            </a:extLst>
          </p:cNvPr>
          <p:cNvCxnSpPr>
            <a:cxnSpLocks/>
          </p:cNvCxnSpPr>
          <p:nvPr/>
        </p:nvCxnSpPr>
        <p:spPr>
          <a:xfrm rot="16200000">
            <a:off x="3557346" y="3799903"/>
            <a:ext cx="5029200"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sp>
        <p:nvSpPr>
          <p:cNvPr id="2" name="Slide Number Placeholder 6">
            <a:extLst>
              <a:ext uri="{FF2B5EF4-FFF2-40B4-BE49-F238E27FC236}">
                <a16:creationId xmlns:a16="http://schemas.microsoft.com/office/drawing/2014/main" id="{EB762829-D761-C4FA-1CB5-A1A628485FB8}"/>
              </a:ext>
            </a:extLst>
          </p:cNvPr>
          <p:cNvSpPr txBox="1">
            <a:spLocks/>
          </p:cNvSpPr>
          <p:nvPr/>
        </p:nvSpPr>
        <p:spPr>
          <a:xfrm>
            <a:off x="131296" y="6372099"/>
            <a:ext cx="551167"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BE15108C-154A-4A5A-9C05-91A49A422BA7}" type="slidenum">
              <a:rPr lang="en-US" sz="1200" smtClean="0">
                <a:latin typeface="Arial Black" panose="020B0A04020102020204" pitchFamily="34" charset="0"/>
              </a:rPr>
              <a:pPr algn="r"/>
              <a:t>13</a:t>
            </a:fld>
            <a:endParaRPr lang="en-US" sz="1200" dirty="0">
              <a:latin typeface="Arial Black" panose="020B0A04020102020204" pitchFamily="34" charset="0"/>
            </a:endParaRPr>
          </a:p>
        </p:txBody>
      </p:sp>
    </p:spTree>
    <p:extLst>
      <p:ext uri="{BB962C8B-B14F-4D97-AF65-F5344CB8AC3E}">
        <p14:creationId xmlns:p14="http://schemas.microsoft.com/office/powerpoint/2010/main" val="30275526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extBox 32">
            <a:extLst>
              <a:ext uri="{FF2B5EF4-FFF2-40B4-BE49-F238E27FC236}">
                <a16:creationId xmlns:a16="http://schemas.microsoft.com/office/drawing/2014/main" id="{D1EBF7DC-DBA8-F3F9-79CC-35CCD3381ED8}"/>
              </a:ext>
            </a:extLst>
          </p:cNvPr>
          <p:cNvSpPr txBox="1"/>
          <p:nvPr/>
        </p:nvSpPr>
        <p:spPr>
          <a:xfrm>
            <a:off x="1568152" y="148095"/>
            <a:ext cx="10525991" cy="532903"/>
          </a:xfrm>
          <a:prstGeom prst="rect">
            <a:avLst/>
          </a:prstGeom>
          <a:noFill/>
        </p:spPr>
        <p:txBody>
          <a:bodyPr wrap="square">
            <a:spAutoFit/>
          </a:bodyPr>
          <a:lstStyle/>
          <a:p>
            <a:pPr>
              <a:lnSpc>
                <a:spcPct val="107000"/>
              </a:lnSpc>
            </a:pPr>
            <a:r>
              <a:rPr lang="en-US" sz="2800" b="1" cap="small" dirty="0">
                <a:latin typeface="Gotham Medium" panose="02000604030000020004"/>
                <a:ea typeface="Calibri" panose="020F0502020204030204" pitchFamily="34" charset="0"/>
                <a:cs typeface="Times New Roman" panose="02020603050405020304" pitchFamily="18" charset="0"/>
              </a:rPr>
              <a:t>Bible Application:</a:t>
            </a:r>
          </a:p>
        </p:txBody>
      </p:sp>
      <p:sp>
        <p:nvSpPr>
          <p:cNvPr id="35" name="Line 10">
            <a:extLst>
              <a:ext uri="{FF2B5EF4-FFF2-40B4-BE49-F238E27FC236}">
                <a16:creationId xmlns:a16="http://schemas.microsoft.com/office/drawing/2014/main" id="{70BA357C-35F2-26C8-CCF4-EEFCABD4CB70}"/>
              </a:ext>
            </a:extLst>
          </p:cNvPr>
          <p:cNvSpPr>
            <a:spLocks noChangeShapeType="1"/>
          </p:cNvSpPr>
          <p:nvPr/>
        </p:nvSpPr>
        <p:spPr bwMode="auto">
          <a:xfrm>
            <a:off x="2075816" y="7276388"/>
            <a:ext cx="9282314" cy="0"/>
          </a:xfrm>
          <a:prstGeom prst="line">
            <a:avLst/>
          </a:prstGeom>
          <a:ln w="76200">
            <a:solidFill>
              <a:schemeClr val="accent1"/>
            </a:solidFill>
            <a:headEnd/>
            <a:tailEnd/>
          </a:ln>
        </p:spPr>
        <p:style>
          <a:lnRef idx="3">
            <a:schemeClr val="accent1"/>
          </a:lnRef>
          <a:fillRef idx="0">
            <a:schemeClr val="accent1"/>
          </a:fillRef>
          <a:effectRef idx="2">
            <a:schemeClr val="accent1"/>
          </a:effectRef>
          <a:fontRef idx="minor">
            <a:schemeClr val="tx1"/>
          </a:fontRef>
        </p:style>
        <p:txBody>
          <a:bodyPr/>
          <a:lstStyle/>
          <a:p>
            <a:endParaRPr lang="en-US" sz="1406" b="1" dirty="0">
              <a:latin typeface="Gotham Medium" panose="02000604030000020004"/>
            </a:endParaRPr>
          </a:p>
        </p:txBody>
      </p:sp>
      <p:cxnSp>
        <p:nvCxnSpPr>
          <p:cNvPr id="7" name="Straight Connector 6">
            <a:extLst>
              <a:ext uri="{FF2B5EF4-FFF2-40B4-BE49-F238E27FC236}">
                <a16:creationId xmlns:a16="http://schemas.microsoft.com/office/drawing/2014/main" id="{88509B2D-EECC-201C-04DC-276DDDD06EDE}"/>
              </a:ext>
            </a:extLst>
          </p:cNvPr>
          <p:cNvCxnSpPr>
            <a:cxnSpLocks/>
          </p:cNvCxnSpPr>
          <p:nvPr/>
        </p:nvCxnSpPr>
        <p:spPr>
          <a:xfrm>
            <a:off x="1732547" y="752208"/>
            <a:ext cx="8412480"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B00D1B18-554F-60BC-6CBB-EE1865BE88B8}"/>
              </a:ext>
            </a:extLst>
          </p:cNvPr>
          <p:cNvSpPr txBox="1"/>
          <p:nvPr/>
        </p:nvSpPr>
        <p:spPr>
          <a:xfrm>
            <a:off x="4179300" y="229880"/>
            <a:ext cx="6319837" cy="646331"/>
          </a:xfrm>
          <a:prstGeom prst="rect">
            <a:avLst/>
          </a:prstGeom>
          <a:noFill/>
        </p:spPr>
        <p:txBody>
          <a:bodyPr wrap="square">
            <a:spAutoFit/>
          </a:bodyPr>
          <a:lstStyle/>
          <a:p>
            <a:r>
              <a:rPr lang="en-US" sz="1800" b="1" dirty="0">
                <a:latin typeface="Gotham Medium" panose="02000604030000020004"/>
                <a:ea typeface="Calibri" panose="020F0502020204030204" pitchFamily="34" charset="0"/>
                <a:cs typeface="Times New Roman" panose="02020603050405020304" pitchFamily="18" charset="0"/>
              </a:rPr>
              <a:t>Seek God as a source of peace in the midst of peril.</a:t>
            </a:r>
          </a:p>
          <a:p>
            <a:r>
              <a:rPr lang="en-US" sz="1800" b="1" dirty="0">
                <a:latin typeface="Gotham Medium" panose="02000604030000020004"/>
                <a:ea typeface="Calibri" panose="020F0502020204030204" pitchFamily="34" charset="0"/>
                <a:cs typeface="Times New Roman" panose="02020603050405020304" pitchFamily="18" charset="0"/>
              </a:rPr>
              <a:t> </a:t>
            </a:r>
          </a:p>
        </p:txBody>
      </p:sp>
      <p:sp>
        <p:nvSpPr>
          <p:cNvPr id="25" name="Rectangle 24">
            <a:extLst>
              <a:ext uri="{FF2B5EF4-FFF2-40B4-BE49-F238E27FC236}">
                <a16:creationId xmlns:a16="http://schemas.microsoft.com/office/drawing/2014/main" id="{CD653B91-CA79-309E-20E9-1E82F3788D15}"/>
              </a:ext>
            </a:extLst>
          </p:cNvPr>
          <p:cNvSpPr/>
          <p:nvPr/>
        </p:nvSpPr>
        <p:spPr>
          <a:xfrm>
            <a:off x="1568153" y="704735"/>
            <a:ext cx="10525990" cy="470000"/>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a:lnSpc>
                <a:spcPct val="107000"/>
              </a:lnSpc>
              <a:spcBef>
                <a:spcPts val="0"/>
              </a:spcBef>
              <a:spcAft>
                <a:spcPts val="0"/>
              </a:spcAft>
            </a:pPr>
            <a:r>
              <a:rPr lang="en-US" sz="2400" b="1" u="sng" cap="small" dirty="0">
                <a:latin typeface="Gotham Medium" panose="02000604030000020004"/>
                <a:ea typeface="Calibri" panose="020F0502020204030204" pitchFamily="34" charset="0"/>
                <a:cs typeface="Times New Roman" panose="02020603050405020304" pitchFamily="18" charset="0"/>
              </a:rPr>
              <a:t>God Protects Us amid All Kinds of Fears</a:t>
            </a:r>
          </a:p>
        </p:txBody>
      </p:sp>
      <p:sp>
        <p:nvSpPr>
          <p:cNvPr id="9" name="Rectangle 8">
            <a:extLst>
              <a:ext uri="{FF2B5EF4-FFF2-40B4-BE49-F238E27FC236}">
                <a16:creationId xmlns:a16="http://schemas.microsoft.com/office/drawing/2014/main" id="{CBEADB29-5CC9-B7AF-FDB6-351027B9895B}"/>
              </a:ext>
            </a:extLst>
          </p:cNvPr>
          <p:cNvSpPr/>
          <p:nvPr/>
        </p:nvSpPr>
        <p:spPr>
          <a:xfrm>
            <a:off x="1546101" y="1174735"/>
            <a:ext cx="8702799" cy="3141629"/>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a:lnSpc>
                <a:spcPct val="107000"/>
              </a:lnSpc>
              <a:spcBef>
                <a:spcPts val="0"/>
              </a:spcBef>
              <a:spcAft>
                <a:spcPts val="0"/>
              </a:spcAft>
            </a:pPr>
            <a:r>
              <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People experience fears from all sorts of situations. Some fears might be phobias, such as intense fears of germs, snakes, or spiders. Other people might experience worry over whether or not they’ll be able to make their next set of bills. A person might experience debilitating fear over a bad diagnosis. Many people experience anxiety over public speaking, confrontation, or other uncomfortable situations. People who suffer from fear may feel that they are being tormented, and their joy has been stolen.</a:t>
            </a:r>
            <a:endParaRPr lang="en-US" sz="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For chronic fear, some people are forced to turn to doctors and medication to alleviate anxiety. There are folks who may suffer fear and stress from situations in life that are terribly difficult to navigate. How do you cope with fear in a world where there are many real things to be afraid of? </a:t>
            </a:r>
          </a:p>
        </p:txBody>
      </p:sp>
      <p:sp>
        <p:nvSpPr>
          <p:cNvPr id="3" name="TextBox 2">
            <a:extLst>
              <a:ext uri="{FF2B5EF4-FFF2-40B4-BE49-F238E27FC236}">
                <a16:creationId xmlns:a16="http://schemas.microsoft.com/office/drawing/2014/main" id="{B456B492-D871-CC57-D1C0-9BE06EFCD67D}"/>
              </a:ext>
            </a:extLst>
          </p:cNvPr>
          <p:cNvSpPr txBox="1"/>
          <p:nvPr/>
        </p:nvSpPr>
        <p:spPr>
          <a:xfrm>
            <a:off x="2343472" y="4196044"/>
            <a:ext cx="8155666" cy="2450094"/>
          </a:xfrm>
          <a:prstGeom prst="rect">
            <a:avLst/>
          </a:prstGeom>
          <a:noFill/>
        </p:spPr>
        <p:txBody>
          <a:bodyPr wrap="square">
            <a:spAutoFit/>
          </a:bodyPr>
          <a:lstStyle/>
          <a:p>
            <a:pPr marL="0" marR="0">
              <a:lnSpc>
                <a:spcPct val="107000"/>
              </a:lnSpc>
              <a:spcBef>
                <a:spcPts val="0"/>
              </a:spcBef>
              <a:spcAft>
                <a:spcPts val="0"/>
              </a:spcAft>
            </a:pPr>
            <a:r>
              <a:rPr lang="en-US" b="1" dirty="0">
                <a:effectLst>
                  <a:outerShdw blurRad="38100" dist="38100" dir="2700000" algn="tl">
                    <a:srgbClr val="000000">
                      <a:alpha val="43137"/>
                    </a:srgbClr>
                  </a:outerShdw>
                </a:effectLst>
                <a:latin typeface="Gotham Medium" panose="02000604030000020004"/>
                <a:cs typeface="Times New Roman" panose="02020603050405020304" pitchFamily="18" charset="0"/>
              </a:rPr>
              <a:t>One way is to remember the words voiced in 2 Timothy 1:7: “For God hath not given us the spirit of fear; but of power, and of love, and of a sound mind” (KJV). David feared for his very life, but he didn’t allow that fear to control his life. He cried out to God. He sang to God. He prayed to God. And he attested to the benefit of trusting God in the midst of his fears: “I sought the Lord, and he answered me; he delivered me from all my fears” (Ps. 34:4) The best way to deal with fear is to present it to God in prayer, believing that He is a loving good shepherd, who will take care of His sheep, no matter what circumstances we face.</a:t>
            </a:r>
          </a:p>
        </p:txBody>
      </p:sp>
      <p:sp>
        <p:nvSpPr>
          <p:cNvPr id="2" name="Slide Number Placeholder 6">
            <a:extLst>
              <a:ext uri="{FF2B5EF4-FFF2-40B4-BE49-F238E27FC236}">
                <a16:creationId xmlns:a16="http://schemas.microsoft.com/office/drawing/2014/main" id="{FF087F1C-777C-D3B2-9595-6B39964A0BFC}"/>
              </a:ext>
            </a:extLst>
          </p:cNvPr>
          <p:cNvSpPr txBox="1">
            <a:spLocks/>
          </p:cNvSpPr>
          <p:nvPr/>
        </p:nvSpPr>
        <p:spPr>
          <a:xfrm>
            <a:off x="131296" y="6372099"/>
            <a:ext cx="551167"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BE15108C-154A-4A5A-9C05-91A49A422BA7}" type="slidenum">
              <a:rPr lang="en-US" sz="1200" smtClean="0">
                <a:latin typeface="Arial Black" panose="020B0A04020102020204" pitchFamily="34" charset="0"/>
              </a:rPr>
              <a:pPr algn="r"/>
              <a:t>14</a:t>
            </a:fld>
            <a:endParaRPr lang="en-US" sz="1200" dirty="0">
              <a:latin typeface="Arial Black" panose="020B0A04020102020204" pitchFamily="34" charset="0"/>
            </a:endParaRPr>
          </a:p>
        </p:txBody>
      </p:sp>
      <p:pic>
        <p:nvPicPr>
          <p:cNvPr id="4" name="Picture 3">
            <a:extLst>
              <a:ext uri="{FF2B5EF4-FFF2-40B4-BE49-F238E27FC236}">
                <a16:creationId xmlns:a16="http://schemas.microsoft.com/office/drawing/2014/main" id="{FB71BA8F-0208-7E02-2D6A-83E90B2F2107}"/>
              </a:ext>
            </a:extLst>
          </p:cNvPr>
          <p:cNvPicPr>
            <a:picLocks noChangeAspect="1"/>
          </p:cNvPicPr>
          <p:nvPr/>
        </p:nvPicPr>
        <p:blipFill>
          <a:blip r:embed="rId3">
            <a:duotone>
              <a:schemeClr val="accent6">
                <a:shade val="45000"/>
                <a:satMod val="135000"/>
              </a:schemeClr>
              <a:prstClr val="white"/>
            </a:duotone>
            <a:alphaModFix amt="20000"/>
          </a:blip>
          <a:srcRect t="1316"/>
          <a:stretch/>
        </p:blipFill>
        <p:spPr>
          <a:xfrm>
            <a:off x="20" y="10"/>
            <a:ext cx="12191980" cy="6857990"/>
          </a:xfrm>
          <a:prstGeom prst="rect">
            <a:avLst/>
          </a:prstGeom>
        </p:spPr>
      </p:pic>
    </p:spTree>
    <p:extLst>
      <p:ext uri="{BB962C8B-B14F-4D97-AF65-F5344CB8AC3E}">
        <p14:creationId xmlns:p14="http://schemas.microsoft.com/office/powerpoint/2010/main" val="319167658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B71BA8F-0208-7E02-2D6A-83E90B2F2107}"/>
              </a:ext>
            </a:extLst>
          </p:cNvPr>
          <p:cNvPicPr>
            <a:picLocks noChangeAspect="1"/>
          </p:cNvPicPr>
          <p:nvPr/>
        </p:nvPicPr>
        <p:blipFill>
          <a:blip r:embed="rId3">
            <a:duotone>
              <a:schemeClr val="accent6">
                <a:shade val="45000"/>
                <a:satMod val="135000"/>
              </a:schemeClr>
              <a:prstClr val="white"/>
            </a:duotone>
            <a:alphaModFix amt="20000"/>
          </a:blip>
          <a:srcRect t="1316"/>
          <a:stretch/>
        </p:blipFill>
        <p:spPr>
          <a:xfrm>
            <a:off x="20" y="10"/>
            <a:ext cx="12191980" cy="6857990"/>
          </a:xfrm>
          <a:prstGeom prst="rect">
            <a:avLst/>
          </a:prstGeom>
        </p:spPr>
      </p:pic>
      <p:sp>
        <p:nvSpPr>
          <p:cNvPr id="33" name="TextBox 32">
            <a:extLst>
              <a:ext uri="{FF2B5EF4-FFF2-40B4-BE49-F238E27FC236}">
                <a16:creationId xmlns:a16="http://schemas.microsoft.com/office/drawing/2014/main" id="{D1EBF7DC-DBA8-F3F9-79CC-35CCD3381ED8}"/>
              </a:ext>
            </a:extLst>
          </p:cNvPr>
          <p:cNvSpPr txBox="1"/>
          <p:nvPr/>
        </p:nvSpPr>
        <p:spPr>
          <a:xfrm>
            <a:off x="1568152" y="148095"/>
            <a:ext cx="10525991" cy="532903"/>
          </a:xfrm>
          <a:prstGeom prst="rect">
            <a:avLst/>
          </a:prstGeom>
          <a:noFill/>
        </p:spPr>
        <p:txBody>
          <a:bodyPr wrap="square">
            <a:spAutoFit/>
          </a:bodyPr>
          <a:lstStyle/>
          <a:p>
            <a:pPr>
              <a:lnSpc>
                <a:spcPct val="107000"/>
              </a:lnSpc>
            </a:pPr>
            <a:r>
              <a:rPr lang="en-US" sz="2800" b="1" cap="small" dirty="0">
                <a:latin typeface="Gotham Medium" panose="02000604030000020004"/>
                <a:ea typeface="Calibri" panose="020F0502020204030204" pitchFamily="34" charset="0"/>
                <a:cs typeface="Times New Roman" panose="02020603050405020304" pitchFamily="18" charset="0"/>
              </a:rPr>
              <a:t>Bible Application:</a:t>
            </a:r>
          </a:p>
        </p:txBody>
      </p:sp>
      <p:sp>
        <p:nvSpPr>
          <p:cNvPr id="35" name="Line 10">
            <a:extLst>
              <a:ext uri="{FF2B5EF4-FFF2-40B4-BE49-F238E27FC236}">
                <a16:creationId xmlns:a16="http://schemas.microsoft.com/office/drawing/2014/main" id="{70BA357C-35F2-26C8-CCF4-EEFCABD4CB70}"/>
              </a:ext>
            </a:extLst>
          </p:cNvPr>
          <p:cNvSpPr>
            <a:spLocks noChangeShapeType="1"/>
          </p:cNvSpPr>
          <p:nvPr/>
        </p:nvSpPr>
        <p:spPr bwMode="auto">
          <a:xfrm>
            <a:off x="2075816" y="7276388"/>
            <a:ext cx="9282314" cy="0"/>
          </a:xfrm>
          <a:prstGeom prst="line">
            <a:avLst/>
          </a:prstGeom>
          <a:ln w="76200">
            <a:solidFill>
              <a:schemeClr val="accent1"/>
            </a:solidFill>
            <a:headEnd/>
            <a:tailEnd/>
          </a:ln>
        </p:spPr>
        <p:style>
          <a:lnRef idx="3">
            <a:schemeClr val="accent1"/>
          </a:lnRef>
          <a:fillRef idx="0">
            <a:schemeClr val="accent1"/>
          </a:fillRef>
          <a:effectRef idx="2">
            <a:schemeClr val="accent1"/>
          </a:effectRef>
          <a:fontRef idx="minor">
            <a:schemeClr val="tx1"/>
          </a:fontRef>
        </p:style>
        <p:txBody>
          <a:bodyPr/>
          <a:lstStyle/>
          <a:p>
            <a:endParaRPr lang="en-US" sz="1406" b="1" dirty="0">
              <a:latin typeface="Gotham Medium" panose="02000604030000020004"/>
            </a:endParaRPr>
          </a:p>
        </p:txBody>
      </p:sp>
      <p:cxnSp>
        <p:nvCxnSpPr>
          <p:cNvPr id="7" name="Straight Connector 6">
            <a:extLst>
              <a:ext uri="{FF2B5EF4-FFF2-40B4-BE49-F238E27FC236}">
                <a16:creationId xmlns:a16="http://schemas.microsoft.com/office/drawing/2014/main" id="{88509B2D-EECC-201C-04DC-276DDDD06EDE}"/>
              </a:ext>
            </a:extLst>
          </p:cNvPr>
          <p:cNvCxnSpPr>
            <a:cxnSpLocks/>
          </p:cNvCxnSpPr>
          <p:nvPr/>
        </p:nvCxnSpPr>
        <p:spPr>
          <a:xfrm>
            <a:off x="1732547" y="752208"/>
            <a:ext cx="8412480"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B00D1B18-554F-60BC-6CBB-EE1865BE88B8}"/>
              </a:ext>
            </a:extLst>
          </p:cNvPr>
          <p:cNvSpPr txBox="1"/>
          <p:nvPr/>
        </p:nvSpPr>
        <p:spPr>
          <a:xfrm>
            <a:off x="4179300" y="229880"/>
            <a:ext cx="6319837" cy="646331"/>
          </a:xfrm>
          <a:prstGeom prst="rect">
            <a:avLst/>
          </a:prstGeom>
          <a:noFill/>
        </p:spPr>
        <p:txBody>
          <a:bodyPr wrap="square">
            <a:spAutoFit/>
          </a:bodyPr>
          <a:lstStyle/>
          <a:p>
            <a:r>
              <a:rPr lang="en-US" sz="1800" b="1" dirty="0">
                <a:latin typeface="Gotham Medium" panose="02000604030000020004"/>
                <a:ea typeface="Calibri" panose="020F0502020204030204" pitchFamily="34" charset="0"/>
                <a:cs typeface="Times New Roman" panose="02020603050405020304" pitchFamily="18" charset="0"/>
              </a:rPr>
              <a:t>Seek God as a source of peace in the midst of peril.</a:t>
            </a:r>
          </a:p>
          <a:p>
            <a:r>
              <a:rPr lang="en-US" sz="1800" b="1" dirty="0">
                <a:latin typeface="Gotham Medium" panose="02000604030000020004"/>
                <a:ea typeface="Calibri" panose="020F0502020204030204" pitchFamily="34" charset="0"/>
                <a:cs typeface="Times New Roman" panose="02020603050405020304" pitchFamily="18" charset="0"/>
              </a:rPr>
              <a:t> </a:t>
            </a:r>
          </a:p>
        </p:txBody>
      </p:sp>
      <p:sp>
        <p:nvSpPr>
          <p:cNvPr id="25" name="Rectangle 24">
            <a:extLst>
              <a:ext uri="{FF2B5EF4-FFF2-40B4-BE49-F238E27FC236}">
                <a16:creationId xmlns:a16="http://schemas.microsoft.com/office/drawing/2014/main" id="{CD653B91-CA79-309E-20E9-1E82F3788D15}"/>
              </a:ext>
            </a:extLst>
          </p:cNvPr>
          <p:cNvSpPr/>
          <p:nvPr/>
        </p:nvSpPr>
        <p:spPr>
          <a:xfrm>
            <a:off x="1568153" y="704735"/>
            <a:ext cx="10525990" cy="470000"/>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a:lnSpc>
                <a:spcPct val="107000"/>
              </a:lnSpc>
              <a:spcBef>
                <a:spcPts val="0"/>
              </a:spcBef>
              <a:spcAft>
                <a:spcPts val="0"/>
              </a:spcAft>
            </a:pPr>
            <a:r>
              <a:rPr lang="en-US" sz="2400" b="1" u="sng" cap="small" dirty="0">
                <a:latin typeface="Gotham Medium" panose="02000604030000020004"/>
                <a:ea typeface="Calibri" panose="020F0502020204030204" pitchFamily="34" charset="0"/>
                <a:cs typeface="Times New Roman" panose="02020603050405020304" pitchFamily="18" charset="0"/>
              </a:rPr>
              <a:t>God Protects Us amid All Kinds of Fears</a:t>
            </a:r>
          </a:p>
        </p:txBody>
      </p:sp>
      <p:sp>
        <p:nvSpPr>
          <p:cNvPr id="2" name="Slide Number Placeholder 6">
            <a:extLst>
              <a:ext uri="{FF2B5EF4-FFF2-40B4-BE49-F238E27FC236}">
                <a16:creationId xmlns:a16="http://schemas.microsoft.com/office/drawing/2014/main" id="{FF087F1C-777C-D3B2-9595-6B39964A0BFC}"/>
              </a:ext>
            </a:extLst>
          </p:cNvPr>
          <p:cNvSpPr txBox="1">
            <a:spLocks/>
          </p:cNvSpPr>
          <p:nvPr/>
        </p:nvSpPr>
        <p:spPr>
          <a:xfrm>
            <a:off x="131296" y="6372099"/>
            <a:ext cx="551167"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BE15108C-154A-4A5A-9C05-91A49A422BA7}" type="slidenum">
              <a:rPr lang="en-US" sz="1200" smtClean="0">
                <a:latin typeface="Arial Black" panose="020B0A04020102020204" pitchFamily="34" charset="0"/>
              </a:rPr>
              <a:pPr algn="r"/>
              <a:t>15</a:t>
            </a:fld>
            <a:endParaRPr lang="en-US" sz="1200" dirty="0">
              <a:latin typeface="Arial Black" panose="020B0A04020102020204" pitchFamily="34" charset="0"/>
            </a:endParaRPr>
          </a:p>
        </p:txBody>
      </p:sp>
      <p:sp>
        <p:nvSpPr>
          <p:cNvPr id="10" name="Rectangle 9">
            <a:extLst>
              <a:ext uri="{FF2B5EF4-FFF2-40B4-BE49-F238E27FC236}">
                <a16:creationId xmlns:a16="http://schemas.microsoft.com/office/drawing/2014/main" id="{CE32D4F0-732D-4FE3-9A7E-664EFE700C92}"/>
              </a:ext>
            </a:extLst>
          </p:cNvPr>
          <p:cNvSpPr/>
          <p:nvPr/>
        </p:nvSpPr>
        <p:spPr>
          <a:xfrm>
            <a:off x="1550473" y="1527914"/>
            <a:ext cx="9723116" cy="3631315"/>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a:lnSpc>
                <a:spcPct val="107000"/>
              </a:lnSpc>
              <a:spcBef>
                <a:spcPts val="0"/>
              </a:spcBef>
              <a:spcAft>
                <a:spcPts val="0"/>
              </a:spcAft>
            </a:pPr>
            <a:r>
              <a:rPr lang="en-US" sz="24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9. Do you watch the news or upsetting shows? What kinds of events that you hear on the news cause you to fear?  </a:t>
            </a:r>
          </a:p>
          <a:p>
            <a:pPr marL="0" marR="0">
              <a:lnSpc>
                <a:spcPct val="107000"/>
              </a:lnSpc>
              <a:spcBef>
                <a:spcPts val="0"/>
              </a:spcBef>
              <a:spcAft>
                <a:spcPts val="0"/>
              </a:spcAft>
            </a:pPr>
            <a:endParaRPr lang="en-US"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a:p>
            <a:pPr marL="0" marR="0">
              <a:lnSpc>
                <a:spcPct val="107000"/>
              </a:lnSpc>
              <a:spcBef>
                <a:spcPts val="0"/>
              </a:spcBef>
              <a:spcAft>
                <a:spcPts val="0"/>
              </a:spcAft>
            </a:pPr>
            <a:r>
              <a:rPr lang="en-US" sz="24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10. What are some strategies that people use to cope with fear? Are they effective?  </a:t>
            </a:r>
          </a:p>
          <a:p>
            <a:pPr marL="0" marR="0">
              <a:lnSpc>
                <a:spcPct val="107000"/>
              </a:lnSpc>
              <a:spcBef>
                <a:spcPts val="0"/>
              </a:spcBef>
              <a:spcAft>
                <a:spcPts val="0"/>
              </a:spcAft>
            </a:pPr>
            <a:r>
              <a:rPr lang="en-US"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a:p>
            <a:pPr marL="0" marR="0">
              <a:lnSpc>
                <a:spcPct val="107000"/>
              </a:lnSpc>
              <a:spcBef>
                <a:spcPts val="0"/>
              </a:spcBef>
              <a:spcAft>
                <a:spcPts val="0"/>
              </a:spcAft>
            </a:pPr>
            <a:endParaRPr lang="en-US"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11. How do you combat fear in your daily life? Do you take your worries to God in prayer?  </a:t>
            </a:r>
          </a:p>
        </p:txBody>
      </p:sp>
    </p:spTree>
    <p:extLst>
      <p:ext uri="{BB962C8B-B14F-4D97-AF65-F5344CB8AC3E}">
        <p14:creationId xmlns:p14="http://schemas.microsoft.com/office/powerpoint/2010/main" val="133587681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9EBFFD9A-E719-5D9C-8CDB-16130ABF4CC1}"/>
              </a:ext>
            </a:extLst>
          </p:cNvPr>
          <p:cNvPicPr>
            <a:picLocks noChangeAspect="1"/>
          </p:cNvPicPr>
          <p:nvPr/>
        </p:nvPicPr>
        <p:blipFill>
          <a:blip r:embed="rId3">
            <a:alphaModFix amt="20000"/>
            <a:duotone>
              <a:prstClr val="black"/>
              <a:schemeClr val="accent2">
                <a:tint val="45000"/>
                <a:satMod val="400000"/>
              </a:schemeClr>
            </a:duotone>
          </a:blip>
          <a:srcRect t="1316"/>
          <a:stretch/>
        </p:blipFill>
        <p:spPr>
          <a:xfrm>
            <a:off x="20" y="10"/>
            <a:ext cx="12191980" cy="6857990"/>
          </a:xfrm>
          <a:prstGeom prst="rect">
            <a:avLst/>
          </a:prstGeom>
        </p:spPr>
      </p:pic>
      <p:graphicFrame>
        <p:nvGraphicFramePr>
          <p:cNvPr id="12" name="Diagram 11">
            <a:extLst>
              <a:ext uri="{FF2B5EF4-FFF2-40B4-BE49-F238E27FC236}">
                <a16:creationId xmlns:a16="http://schemas.microsoft.com/office/drawing/2014/main" id="{95518BAA-62C1-0315-8892-BDF52A6B4927}"/>
              </a:ext>
            </a:extLst>
          </p:cNvPr>
          <p:cNvGraphicFramePr/>
          <p:nvPr>
            <p:extLst>
              <p:ext uri="{D42A27DB-BD31-4B8C-83A1-F6EECF244321}">
                <p14:modId xmlns:p14="http://schemas.microsoft.com/office/powerpoint/2010/main" val="54191208"/>
              </p:ext>
            </p:extLst>
          </p:nvPr>
        </p:nvGraphicFramePr>
        <p:xfrm>
          <a:off x="1427749" y="1187116"/>
          <a:ext cx="10322744" cy="567088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cxnSp>
        <p:nvCxnSpPr>
          <p:cNvPr id="8" name="Straight Connector 7">
            <a:extLst>
              <a:ext uri="{FF2B5EF4-FFF2-40B4-BE49-F238E27FC236}">
                <a16:creationId xmlns:a16="http://schemas.microsoft.com/office/drawing/2014/main" id="{273B4827-8DB0-0B38-F949-A9408EE913E9}"/>
              </a:ext>
            </a:extLst>
          </p:cNvPr>
          <p:cNvCxnSpPr>
            <a:cxnSpLocks/>
          </p:cNvCxnSpPr>
          <p:nvPr/>
        </p:nvCxnSpPr>
        <p:spPr>
          <a:xfrm>
            <a:off x="1692093" y="309575"/>
            <a:ext cx="10058400"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27823738-A69F-3179-76C8-4A6EBB2BC3AD}"/>
              </a:ext>
            </a:extLst>
          </p:cNvPr>
          <p:cNvGrpSpPr/>
          <p:nvPr/>
        </p:nvGrpSpPr>
        <p:grpSpPr>
          <a:xfrm>
            <a:off x="1735245" y="657625"/>
            <a:ext cx="10058400" cy="355623"/>
            <a:chOff x="0" y="55339"/>
            <a:chExt cx="9026157" cy="343792"/>
          </a:xfrm>
          <a:scene3d>
            <a:camera prst="orthographicFront">
              <a:rot lat="0" lon="0" rev="0"/>
            </a:camera>
            <a:lightRig rig="contrasting" dir="t">
              <a:rot lat="0" lon="0" rev="1200000"/>
            </a:lightRig>
          </a:scene3d>
        </p:grpSpPr>
        <p:sp>
          <p:nvSpPr>
            <p:cNvPr id="14" name="Rectangle: Rounded Corners 13">
              <a:extLst>
                <a:ext uri="{FF2B5EF4-FFF2-40B4-BE49-F238E27FC236}">
                  <a16:creationId xmlns:a16="http://schemas.microsoft.com/office/drawing/2014/main" id="{32670A2B-FCC5-DB81-A59E-385E0E481FC9}"/>
                </a:ext>
              </a:extLst>
            </p:cNvPr>
            <p:cNvSpPr/>
            <p:nvPr/>
          </p:nvSpPr>
          <p:spPr>
            <a:xfrm>
              <a:off x="0" y="55339"/>
              <a:ext cx="9026157" cy="343792"/>
            </a:xfrm>
            <a:prstGeom prst="roundRect">
              <a:avLst/>
            </a:prstGeom>
            <a:sp3d contourW="19050" prstMaterial="metal">
              <a:bevelT w="88900" h="203200"/>
              <a:bevelB w="165100" h="254000"/>
            </a:sp3d>
          </p:spPr>
          <p:style>
            <a:lnRef idx="0">
              <a:schemeClr val="lt1">
                <a:hueOff val="0"/>
                <a:satOff val="0"/>
                <a:lumOff val="0"/>
                <a:alphaOff val="0"/>
              </a:schemeClr>
            </a:lnRef>
            <a:fillRef idx="1">
              <a:schemeClr val="accent1">
                <a:hueOff val="0"/>
                <a:satOff val="0"/>
                <a:lumOff val="0"/>
                <a:alphaOff val="0"/>
              </a:schemeClr>
            </a:fillRef>
            <a:effectRef idx="2">
              <a:schemeClr val="accent1">
                <a:hueOff val="0"/>
                <a:satOff val="0"/>
                <a:lumOff val="0"/>
                <a:alphaOff val="0"/>
              </a:schemeClr>
            </a:effectRef>
            <a:fontRef idx="minor">
              <a:schemeClr val="lt1"/>
            </a:fontRef>
          </p:style>
          <p:txBody>
            <a:bodyPr/>
            <a:lstStyle/>
            <a:p>
              <a:endParaRPr lang="en-US"/>
            </a:p>
          </p:txBody>
        </p:sp>
        <p:sp>
          <p:nvSpPr>
            <p:cNvPr id="16" name="Rectangle: Rounded Corners 4">
              <a:extLst>
                <a:ext uri="{FF2B5EF4-FFF2-40B4-BE49-F238E27FC236}">
                  <a16:creationId xmlns:a16="http://schemas.microsoft.com/office/drawing/2014/main" id="{52E9ECB7-89A6-21B8-D971-09DED30723FF}"/>
                </a:ext>
              </a:extLst>
            </p:cNvPr>
            <p:cNvSpPr txBox="1"/>
            <p:nvPr/>
          </p:nvSpPr>
          <p:spPr>
            <a:xfrm>
              <a:off x="16783" y="72122"/>
              <a:ext cx="8992591" cy="310226"/>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137160" tIns="137160" rIns="137160" bIns="137160" numCol="1" spcCol="1270" anchor="ctr" anchorCtr="0">
              <a:noAutofit/>
            </a:bodyPr>
            <a:lstStyle/>
            <a:p>
              <a:pPr marL="0" lvl="0" indent="0" algn="l" defTabSz="1600200">
                <a:lnSpc>
                  <a:spcPct val="90000"/>
                </a:lnSpc>
                <a:spcBef>
                  <a:spcPct val="0"/>
                </a:spcBef>
                <a:spcAft>
                  <a:spcPct val="35000"/>
                </a:spcAft>
                <a:buNone/>
              </a:pPr>
              <a:r>
                <a:rPr lang="en-US" sz="3600" b="1" kern="1200" cap="small" dirty="0">
                  <a:effectLst>
                    <a:outerShdw blurRad="38100" dist="38100" dir="2700000" algn="tl">
                      <a:srgbClr val="000000">
                        <a:alpha val="43137"/>
                      </a:srgbClr>
                    </a:outerShdw>
                  </a:effectLst>
                  <a:latin typeface="Gotham Medium" panose="02000604030000020004"/>
                </a:rPr>
                <a:t>Conclusion</a:t>
              </a:r>
              <a:endParaRPr lang="en-US" sz="3600" b="1" kern="1200" cap="small" dirty="0">
                <a:effectLst>
                  <a:outerShdw blurRad="38100" dist="38100" dir="2700000" algn="tl">
                    <a:srgbClr val="000000">
                      <a:alpha val="43137"/>
                    </a:srgbClr>
                  </a:outerShdw>
                </a:effectLst>
                <a:latin typeface="Gotham Medium" panose="02000604030000020004"/>
                <a:ea typeface="Dotum" panose="020B0600000101010101" pitchFamily="34" charset="-127"/>
              </a:endParaRPr>
            </a:p>
          </p:txBody>
        </p:sp>
      </p:grpSp>
      <p:sp>
        <p:nvSpPr>
          <p:cNvPr id="3" name="Slide Number Placeholder 6">
            <a:extLst>
              <a:ext uri="{FF2B5EF4-FFF2-40B4-BE49-F238E27FC236}">
                <a16:creationId xmlns:a16="http://schemas.microsoft.com/office/drawing/2014/main" id="{E534577B-EED1-7E9C-1338-6EFAB88D8D64}"/>
              </a:ext>
            </a:extLst>
          </p:cNvPr>
          <p:cNvSpPr txBox="1">
            <a:spLocks/>
          </p:cNvSpPr>
          <p:nvPr/>
        </p:nvSpPr>
        <p:spPr>
          <a:xfrm>
            <a:off x="131296" y="6372099"/>
            <a:ext cx="551167"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BE15108C-154A-4A5A-9C05-91A49A422BA7}" type="slidenum">
              <a:rPr lang="en-US" sz="1200" smtClean="0">
                <a:latin typeface="Arial Black" panose="020B0A04020102020204" pitchFamily="34" charset="0"/>
              </a:rPr>
              <a:pPr algn="r"/>
              <a:t>16</a:t>
            </a:fld>
            <a:endParaRPr lang="en-US" sz="1200" dirty="0">
              <a:latin typeface="Arial Black" panose="020B0A04020102020204" pitchFamily="34" charset="0"/>
            </a:endParaRPr>
          </a:p>
        </p:txBody>
      </p:sp>
      <p:sp>
        <p:nvSpPr>
          <p:cNvPr id="10" name="TextBox 9">
            <a:extLst>
              <a:ext uri="{FF2B5EF4-FFF2-40B4-BE49-F238E27FC236}">
                <a16:creationId xmlns:a16="http://schemas.microsoft.com/office/drawing/2014/main" id="{518AFB20-9777-AA9F-F8E6-7CEE53032E5F}"/>
              </a:ext>
            </a:extLst>
          </p:cNvPr>
          <p:cNvSpPr txBox="1"/>
          <p:nvPr/>
        </p:nvSpPr>
        <p:spPr>
          <a:xfrm>
            <a:off x="1427748" y="1687354"/>
            <a:ext cx="10689336" cy="2031325"/>
          </a:xfrm>
          <a:prstGeom prst="rect">
            <a:avLst/>
          </a:prstGeom>
          <a:noFill/>
        </p:spPr>
        <p:txBody>
          <a:bodyPr wrap="square">
            <a:spAutoFit/>
          </a:bodyPr>
          <a:lstStyle/>
          <a:p>
            <a:pPr lvl="0"/>
            <a:r>
              <a:rPr lang="en-US" sz="1400" b="1" dirty="0">
                <a:effectLst>
                  <a:outerShdw blurRad="38100" dist="38100" dir="2700000" algn="tl">
                    <a:srgbClr val="000000">
                      <a:alpha val="43137"/>
                    </a:srgbClr>
                  </a:outerShdw>
                </a:effectLst>
                <a:latin typeface="Gotham Medium" panose="02000604030000020004"/>
              </a:rPr>
              <a:t>Psalm 23 is short, at only six verses. By contrast, the 150 psalms in total average about 16 verses each. But the influence of Psalm 23 is not limited by its length. The striking elegance of how the psalm begins results in many Christians memorizing its opening line easily and effortlessly: “The Lord is my shepherd; I shall not want.”</a:t>
            </a:r>
          </a:p>
          <a:p>
            <a:pPr lvl="0"/>
            <a:r>
              <a:rPr lang="en-US" sz="1400" b="1" dirty="0">
                <a:effectLst>
                  <a:outerShdw blurRad="38100" dist="38100" dir="2700000" algn="tl">
                    <a:srgbClr val="000000">
                      <a:alpha val="43137"/>
                    </a:srgbClr>
                  </a:outerShdw>
                </a:effectLst>
                <a:latin typeface="Gotham Medium" panose="02000604030000020004"/>
              </a:rPr>
              <a:t>However, if we limit ourselves only to that opening line, we miss the second important image of the psalm: that of God as host. Of course, it would be strange to imagine sheep dining at tables. This is a poetic text, and the juxtaposition of metaphors enhances the meaning. Two images—God as shepherd and God as host—collectively portray the Lord as caring and thoughtful toward His people.</a:t>
            </a:r>
          </a:p>
          <a:p>
            <a:pPr lvl="0"/>
            <a:r>
              <a:rPr lang="en-US" sz="1400" b="1" dirty="0">
                <a:effectLst>
                  <a:outerShdw blurRad="38100" dist="38100" dir="2700000" algn="tl">
                    <a:srgbClr val="000000">
                      <a:alpha val="43137"/>
                    </a:srgbClr>
                  </a:outerShdw>
                </a:effectLst>
                <a:latin typeface="Gotham Medium" panose="02000604030000020004"/>
              </a:rPr>
              <a:t>What the psalmist proclaims is more radical than readers typically grant. He lived in a world where food and drink were not always easy to find. He saw enemies behind each corner of the road, not from a sense of paranoia. Nevertheless, he trusted that he was loved and remembered by God. He saw that God was with him, satisfying all needs.</a:t>
            </a:r>
          </a:p>
        </p:txBody>
      </p:sp>
      <p:sp>
        <p:nvSpPr>
          <p:cNvPr id="13" name="TextBox 12">
            <a:extLst>
              <a:ext uri="{FF2B5EF4-FFF2-40B4-BE49-F238E27FC236}">
                <a16:creationId xmlns:a16="http://schemas.microsoft.com/office/drawing/2014/main" id="{7376678E-2699-EBC2-566E-9DA79F4ED6D6}"/>
              </a:ext>
            </a:extLst>
          </p:cNvPr>
          <p:cNvSpPr txBox="1"/>
          <p:nvPr/>
        </p:nvSpPr>
        <p:spPr>
          <a:xfrm>
            <a:off x="1427748" y="3606385"/>
            <a:ext cx="10689336" cy="1815882"/>
          </a:xfrm>
          <a:prstGeom prst="rect">
            <a:avLst/>
          </a:prstGeom>
          <a:noFill/>
        </p:spPr>
        <p:txBody>
          <a:bodyPr wrap="square">
            <a:spAutoFit/>
          </a:bodyPr>
          <a:lstStyle/>
          <a:p>
            <a:pPr lvl="0"/>
            <a:r>
              <a:rPr lang="en-US" sz="1400" b="1" dirty="0">
                <a:effectLst>
                  <a:outerShdw blurRad="38100" dist="38100" dir="2700000" algn="tl">
                    <a:srgbClr val="000000">
                      <a:alpha val="43137"/>
                    </a:srgbClr>
                  </a:outerShdw>
                </a:effectLst>
                <a:latin typeface="Gotham Medium" panose="02000604030000020004"/>
              </a:rPr>
              <a:t>The same can be said of us today as we place Psalm 23 in our hearts. By meditating on it, we can be encouraged to present our everyday needs to God, expecting trust to be honored. God is righteous and faithful.</a:t>
            </a:r>
          </a:p>
          <a:p>
            <a:pPr lvl="0"/>
            <a:r>
              <a:rPr lang="en-US" sz="1400" b="1" dirty="0">
                <a:effectLst>
                  <a:outerShdw blurRad="38100" dist="38100" dir="2700000" algn="tl">
                    <a:srgbClr val="000000">
                      <a:alpha val="43137"/>
                    </a:srgbClr>
                  </a:outerShdw>
                </a:effectLst>
                <a:latin typeface="Gotham Medium" panose="02000604030000020004"/>
              </a:rPr>
              <a:t>However, this psalm would be misapplied if taken to endorse laziness or blind optimism. God provided for David’s every need, but David remained in the wilderness for a long time! He was fleeing from men who wanted to murder him, and at every turn, he must have wondered whether he was on the path God provided. His faithful reliance was tested by desperate circumstance rather than by mere inconvenience. Thus, Psalm 23 can speak clearest to those who genuinely don’t know where their next meal is coming from or are in real and present danger of being victimized. But whether that scenario or the looming challenge of a figurative wilderness to risk wealth, reputation, etc., Psalm 23 is ready to speak to us.</a:t>
            </a:r>
          </a:p>
        </p:txBody>
      </p:sp>
      <p:sp>
        <p:nvSpPr>
          <p:cNvPr id="17" name="TextBox 16">
            <a:extLst>
              <a:ext uri="{FF2B5EF4-FFF2-40B4-BE49-F238E27FC236}">
                <a16:creationId xmlns:a16="http://schemas.microsoft.com/office/drawing/2014/main" id="{5CAC7D75-B437-1F30-582A-E6F12C19FA1F}"/>
              </a:ext>
            </a:extLst>
          </p:cNvPr>
          <p:cNvSpPr txBox="1"/>
          <p:nvPr/>
        </p:nvSpPr>
        <p:spPr>
          <a:xfrm>
            <a:off x="2197767" y="5083712"/>
            <a:ext cx="9919317" cy="1600438"/>
          </a:xfrm>
          <a:prstGeom prst="rect">
            <a:avLst/>
          </a:prstGeom>
          <a:noFill/>
        </p:spPr>
        <p:txBody>
          <a:bodyPr wrap="square">
            <a:spAutoFit/>
          </a:bodyPr>
          <a:lstStyle/>
          <a:p>
            <a:pPr lvl="0"/>
            <a:endParaRPr lang="en-US" sz="1400" b="1" dirty="0">
              <a:effectLst>
                <a:outerShdw blurRad="38100" dist="38100" dir="2700000" algn="tl">
                  <a:srgbClr val="000000">
                    <a:alpha val="43137"/>
                  </a:srgbClr>
                </a:outerShdw>
              </a:effectLst>
              <a:latin typeface="Gotham Medium" panose="02000604030000020004"/>
            </a:endParaRPr>
          </a:p>
          <a:p>
            <a:pPr lvl="0"/>
            <a:r>
              <a:rPr lang="en-US" sz="1400" b="1" dirty="0">
                <a:effectLst>
                  <a:outerShdw blurRad="38100" dist="38100" dir="2700000" algn="tl">
                    <a:srgbClr val="000000">
                      <a:alpha val="43137"/>
                    </a:srgbClr>
                  </a:outerShdw>
                </a:effectLst>
                <a:latin typeface="Gotham Medium" panose="02000604030000020004"/>
              </a:rPr>
              <a:t>In this era of the new covenant, we remember that the shepherd who is God is also the shepherd who is Jesus. Like the image of the Psalm, Jesus declares, “I am the good shepherd, and know my sheep, and am known of mine. . . . I lay down my life for the sheep” (John 10:14-15). This profound act of God’s provision in that last line goes beyond what any ordinary shepherd would think to offer; just the thought strains the credulity of the metaphor. No earthly shepherd would be expected to die for sheep! However, Jesus was no earthly shepherd—He was (and is) the Son of God. He is pursuing us with more goodness and mercy than we would know to anticipate. Yield to His offer!</a:t>
            </a:r>
          </a:p>
        </p:txBody>
      </p:sp>
    </p:spTree>
    <p:extLst>
      <p:ext uri="{BB962C8B-B14F-4D97-AF65-F5344CB8AC3E}">
        <p14:creationId xmlns:p14="http://schemas.microsoft.com/office/powerpoint/2010/main" val="114551713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7B2F253F-B94B-A5FE-B0B3-114F3AD1F2E3}"/>
              </a:ext>
            </a:extLst>
          </p:cNvPr>
          <p:cNvSpPr/>
          <p:nvPr/>
        </p:nvSpPr>
        <p:spPr>
          <a:xfrm>
            <a:off x="671854" y="966357"/>
            <a:ext cx="11399844" cy="375552"/>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a:lnSpc>
                <a:spcPct val="107000"/>
              </a:lnSpc>
              <a:spcBef>
                <a:spcPts val="0"/>
              </a:spcBef>
              <a:spcAft>
                <a:spcPts val="0"/>
              </a:spcAft>
            </a:pPr>
            <a:endParaRPr lang="en-US"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36868" name="Line 7"/>
          <p:cNvSpPr>
            <a:spLocks noChangeShapeType="1"/>
          </p:cNvSpPr>
          <p:nvPr/>
        </p:nvSpPr>
        <p:spPr bwMode="auto">
          <a:xfrm flipH="1" flipV="1">
            <a:off x="5412606" y="1101032"/>
            <a:ext cx="1503760"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4" tIns="18082" rIns="36164" bIns="18082"/>
          <a:lstStyle/>
          <a:p>
            <a:endParaRPr lang="en-US" b="1">
              <a:solidFill>
                <a:srgbClr val="002060"/>
              </a:solidFill>
              <a:effectLst>
                <a:outerShdw blurRad="38100" dist="38100" dir="2700000" algn="tl">
                  <a:srgbClr val="000000">
                    <a:alpha val="43137"/>
                  </a:srgbClr>
                </a:outerShdw>
              </a:effectLst>
              <a:latin typeface="Gotham Medium" panose="02000604030000020004"/>
            </a:endParaRPr>
          </a:p>
        </p:txBody>
      </p:sp>
      <p:sp>
        <p:nvSpPr>
          <p:cNvPr id="36869" name="Line 8"/>
          <p:cNvSpPr>
            <a:spLocks noChangeShapeType="1"/>
          </p:cNvSpPr>
          <p:nvPr/>
        </p:nvSpPr>
        <p:spPr bwMode="auto">
          <a:xfrm flipV="1">
            <a:off x="3637822" y="1135941"/>
            <a:ext cx="5138738" cy="3849290"/>
          </a:xfrm>
          <a:prstGeom prst="line">
            <a:avLst/>
          </a:prstGeom>
          <a:noFill/>
          <a:ln w="7111" cap="rnd">
            <a:solidFill>
              <a:srgbClr val="9E9EED">
                <a:alpha val="34901"/>
              </a:srgbClr>
            </a:solidFill>
            <a:round/>
            <a:headEnd/>
            <a:tailEnd/>
          </a:ln>
          <a:extLst>
            <a:ext uri="{909E8E84-426E-40DD-AFC4-6F175D3DCCD1}">
              <a14:hiddenFill xmlns:a14="http://schemas.microsoft.com/office/drawing/2010/main">
                <a:noFill/>
              </a14:hiddenFill>
            </a:ext>
          </a:extLst>
        </p:spPr>
        <p:txBody>
          <a:bodyPr lIns="36164" tIns="18082" rIns="36164" bIns="18082"/>
          <a:lstStyle/>
          <a:p>
            <a:endParaRPr lang="en-US" b="1">
              <a:solidFill>
                <a:srgbClr val="002060"/>
              </a:solidFill>
              <a:effectLst>
                <a:outerShdw blurRad="38100" dist="38100" dir="2700000" algn="tl">
                  <a:srgbClr val="000000">
                    <a:alpha val="43137"/>
                  </a:srgbClr>
                </a:outerShdw>
              </a:effectLst>
              <a:latin typeface="Gotham Medium" panose="02000604030000020004"/>
            </a:endParaRPr>
          </a:p>
        </p:txBody>
      </p:sp>
      <p:sp>
        <p:nvSpPr>
          <p:cNvPr id="6" name="Rectangle 5">
            <a:extLst>
              <a:ext uri="{FF2B5EF4-FFF2-40B4-BE49-F238E27FC236}">
                <a16:creationId xmlns:a16="http://schemas.microsoft.com/office/drawing/2014/main" id="{82C01810-1B81-4DB7-803B-568937633E50}"/>
              </a:ext>
            </a:extLst>
          </p:cNvPr>
          <p:cNvSpPr/>
          <p:nvPr/>
        </p:nvSpPr>
        <p:spPr>
          <a:xfrm>
            <a:off x="6174992" y="3429000"/>
            <a:ext cx="6017008" cy="2053639"/>
          </a:xfrm>
          <a:prstGeom prst="rect">
            <a:avLst/>
          </a:prstGeom>
          <a:noFill/>
          <a:ln>
            <a:noFill/>
          </a:ln>
        </p:spPr>
        <p:txBody>
          <a:bodyPr wrap="square">
            <a:spAutoFit/>
          </a:bodyPr>
          <a:lstStyle/>
          <a:p>
            <a:pPr marL="0" marR="0">
              <a:lnSpc>
                <a:spcPct val="107000"/>
              </a:lnSpc>
              <a:spcBef>
                <a:spcPts val="0"/>
              </a:spcBef>
              <a:spcAft>
                <a:spcPts val="0"/>
              </a:spcAft>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psalmist understood that God was his divine shepherd. He would guide him rightly, take care of him in any circumstance, and provide for him—even into eternity. Christians can look at his life as an example of how to interact with and place trust in Yahweh in all circumstances.</a:t>
            </a:r>
          </a:p>
        </p:txBody>
      </p:sp>
      <p:sp>
        <p:nvSpPr>
          <p:cNvPr id="15" name="TextBox 14">
            <a:extLst>
              <a:ext uri="{FF2B5EF4-FFF2-40B4-BE49-F238E27FC236}">
                <a16:creationId xmlns:a16="http://schemas.microsoft.com/office/drawing/2014/main" id="{B378EF2D-0FE3-87DA-93CB-0D4FF316A144}"/>
              </a:ext>
            </a:extLst>
          </p:cNvPr>
          <p:cNvSpPr txBox="1"/>
          <p:nvPr/>
        </p:nvSpPr>
        <p:spPr>
          <a:xfrm>
            <a:off x="1715515" y="221454"/>
            <a:ext cx="10241280" cy="996940"/>
          </a:xfrm>
          <a:prstGeom prst="rect">
            <a:avLst/>
          </a:prstGeom>
          <a:noFill/>
        </p:spPr>
        <p:txBody>
          <a:bodyPr wrap="square">
            <a:spAutoFit/>
          </a:bodyPr>
          <a:lstStyle/>
          <a:p>
            <a:pPr>
              <a:lnSpc>
                <a:spcPct val="107000"/>
              </a:lnSpc>
            </a:pPr>
            <a:r>
              <a:rPr lang="en-US" sz="32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Life Response: </a:t>
            </a: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Invite God to become your shepherd.</a:t>
            </a:r>
          </a:p>
          <a:p>
            <a:pPr>
              <a:lnSpc>
                <a:spcPct val="107000"/>
              </a:lnSpc>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12" name="TextBox 11">
            <a:extLst>
              <a:ext uri="{FF2B5EF4-FFF2-40B4-BE49-F238E27FC236}">
                <a16:creationId xmlns:a16="http://schemas.microsoft.com/office/drawing/2014/main" id="{3E001B44-E7BD-77BC-9425-71DDB2C4470E}"/>
              </a:ext>
            </a:extLst>
          </p:cNvPr>
          <p:cNvSpPr txBox="1"/>
          <p:nvPr/>
        </p:nvSpPr>
        <p:spPr>
          <a:xfrm>
            <a:off x="5814963" y="2594546"/>
            <a:ext cx="5795511" cy="595932"/>
          </a:xfrm>
          <a:prstGeom prst="rect">
            <a:avLst/>
          </a:prstGeom>
          <a:noFill/>
        </p:spPr>
        <p:txBody>
          <a:bodyPr wrap="square">
            <a:spAutoFit/>
          </a:bodyPr>
          <a:lstStyle/>
          <a:p>
            <a:pPr marL="0" marR="0">
              <a:lnSpc>
                <a:spcPct val="107000"/>
              </a:lnSpc>
              <a:spcBef>
                <a:spcPts val="0"/>
              </a:spcBef>
              <a:spcAft>
                <a:spcPts val="0"/>
              </a:spcAft>
            </a:pPr>
            <a:r>
              <a:rPr lang="en-US" sz="3200" b="1" u="sng"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 Man After God’s Own Heart</a:t>
            </a:r>
          </a:p>
        </p:txBody>
      </p:sp>
      <p:cxnSp>
        <p:nvCxnSpPr>
          <p:cNvPr id="13" name="Straight Connector 12">
            <a:extLst>
              <a:ext uri="{FF2B5EF4-FFF2-40B4-BE49-F238E27FC236}">
                <a16:creationId xmlns:a16="http://schemas.microsoft.com/office/drawing/2014/main" id="{23FB532D-A18F-C410-1BAC-26616CA1532F}"/>
              </a:ext>
            </a:extLst>
          </p:cNvPr>
          <p:cNvCxnSpPr>
            <a:cxnSpLocks/>
          </p:cNvCxnSpPr>
          <p:nvPr/>
        </p:nvCxnSpPr>
        <p:spPr>
          <a:xfrm>
            <a:off x="1788395" y="817386"/>
            <a:ext cx="9966960"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75B69C23-6560-82C9-80C0-1FF1CB21FF8C}"/>
              </a:ext>
            </a:extLst>
          </p:cNvPr>
          <p:cNvSpPr/>
          <p:nvPr/>
        </p:nvSpPr>
        <p:spPr>
          <a:xfrm>
            <a:off x="1788395" y="966356"/>
            <a:ext cx="10168400" cy="1394997"/>
          </a:xfrm>
          <a:prstGeom prst="rect">
            <a:avLst/>
          </a:prstGeom>
          <a:noFill/>
          <a:ln>
            <a:noFill/>
          </a:ln>
        </p:spPr>
        <p:txBody>
          <a:bodyPr wrap="square">
            <a:spAutoFit/>
          </a:bodyPr>
          <a:lstStyle/>
          <a:p>
            <a:pPr marL="0" marR="0">
              <a:lnSpc>
                <a:spcPct val="107000"/>
              </a:lnSpc>
              <a:spcBef>
                <a:spcPts val="0"/>
              </a:spcBef>
              <a:spcAft>
                <a:spcPts val="0"/>
              </a:spcAft>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Life Response: Reflect on the psalmist’s relationship to God as the good shepherd over the sheep. They may realize that the psalmist set an example to fully trust in God’s protection. As believers “walk through the valley of the shadow of death” and “fear no evil” (Ps. 23:4 KJV), they can trust in the good shepherd.</a:t>
            </a:r>
          </a:p>
        </p:txBody>
      </p:sp>
      <p:sp>
        <p:nvSpPr>
          <p:cNvPr id="4" name="Slide Number Placeholder 6">
            <a:extLst>
              <a:ext uri="{FF2B5EF4-FFF2-40B4-BE49-F238E27FC236}">
                <a16:creationId xmlns:a16="http://schemas.microsoft.com/office/drawing/2014/main" id="{C1971940-7C84-2DEC-B7B9-2B145A656C2A}"/>
              </a:ext>
            </a:extLst>
          </p:cNvPr>
          <p:cNvSpPr txBox="1">
            <a:spLocks/>
          </p:cNvSpPr>
          <p:nvPr/>
        </p:nvSpPr>
        <p:spPr>
          <a:xfrm>
            <a:off x="131296" y="6372099"/>
            <a:ext cx="551167"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BE15108C-154A-4A5A-9C05-91A49A422BA7}" type="slidenum">
              <a:rPr lang="en-US" sz="1200" smtClean="0">
                <a:latin typeface="Arial Black" panose="020B0A04020102020204" pitchFamily="34" charset="0"/>
              </a:rPr>
              <a:pPr algn="r"/>
              <a:t>17</a:t>
            </a:fld>
            <a:endParaRPr lang="en-US" sz="1200" dirty="0">
              <a:latin typeface="Arial Black" panose="020B0A04020102020204" pitchFamily="34" charset="0"/>
            </a:endParaRPr>
          </a:p>
        </p:txBody>
      </p:sp>
      <p:grpSp>
        <p:nvGrpSpPr>
          <p:cNvPr id="7" name="Group 6">
            <a:extLst>
              <a:ext uri="{FF2B5EF4-FFF2-40B4-BE49-F238E27FC236}">
                <a16:creationId xmlns:a16="http://schemas.microsoft.com/office/drawing/2014/main" id="{37BF20D9-3D77-A1CD-F516-262A65C4043E}"/>
              </a:ext>
            </a:extLst>
          </p:cNvPr>
          <p:cNvGrpSpPr/>
          <p:nvPr/>
        </p:nvGrpSpPr>
        <p:grpSpPr>
          <a:xfrm>
            <a:off x="1756311" y="2450168"/>
            <a:ext cx="4386597" cy="3777553"/>
            <a:chOff x="1756311" y="2450168"/>
            <a:chExt cx="4386597" cy="3777553"/>
          </a:xfrm>
        </p:grpSpPr>
        <p:sp>
          <p:nvSpPr>
            <p:cNvPr id="3" name="Trapezoid 2">
              <a:extLst>
                <a:ext uri="{FF2B5EF4-FFF2-40B4-BE49-F238E27FC236}">
                  <a16:creationId xmlns:a16="http://schemas.microsoft.com/office/drawing/2014/main" id="{7BDBA5FB-2F9F-4B4B-AF9D-B2EBFD3968CB}"/>
                </a:ext>
              </a:extLst>
            </p:cNvPr>
            <p:cNvSpPr/>
            <p:nvPr/>
          </p:nvSpPr>
          <p:spPr>
            <a:xfrm>
              <a:off x="1756311" y="2450168"/>
              <a:ext cx="4386597" cy="3777553"/>
            </a:xfrm>
            <a:prstGeom prst="trapezoid">
              <a:avLst>
                <a:gd name="adj" fmla="val 10986"/>
              </a:avLst>
            </a:prstGeom>
            <a:ln w="76200">
              <a:solidFill>
                <a:schemeClr val="accent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rapezoid 4">
              <a:extLst>
                <a:ext uri="{FF2B5EF4-FFF2-40B4-BE49-F238E27FC236}">
                  <a16:creationId xmlns:a16="http://schemas.microsoft.com/office/drawing/2014/main" id="{BCE7E621-3846-E15D-FAB7-E082266253F6}"/>
                </a:ext>
              </a:extLst>
            </p:cNvPr>
            <p:cNvSpPr/>
            <p:nvPr/>
          </p:nvSpPr>
          <p:spPr>
            <a:xfrm>
              <a:off x="2446464" y="2711116"/>
              <a:ext cx="3006290" cy="3329498"/>
            </a:xfrm>
            <a:prstGeom prst="trapezoid">
              <a:avLst>
                <a:gd name="adj" fmla="val 10592"/>
              </a:avLst>
            </a:prstGeom>
            <a:blipFill>
              <a:blip r:embed="rId3">
                <a:alphaModFix amt="70000"/>
                <a:duotone>
                  <a:schemeClr val="accent1">
                    <a:shade val="45000"/>
                    <a:satMod val="135000"/>
                  </a:schemeClr>
                  <a:prstClr val="white"/>
                </a:duotone>
              </a:blip>
              <a:stretch>
                <a:fillRect/>
              </a:stretch>
            </a:blipFill>
            <a:ln w="76200">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green and white rectangular object with black text&#10;&#10;Description automatically generated">
            <a:extLst>
              <a:ext uri="{FF2B5EF4-FFF2-40B4-BE49-F238E27FC236}">
                <a16:creationId xmlns:a16="http://schemas.microsoft.com/office/drawing/2014/main" id="{030AF1EB-FEBF-2BF2-1713-8B13EA13035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6447798"/>
            <a:ext cx="1853235" cy="410202"/>
          </a:xfrm>
          <a:prstGeom prst="rect">
            <a:avLst/>
          </a:prstGeom>
        </p:spPr>
      </p:pic>
      <p:grpSp>
        <p:nvGrpSpPr>
          <p:cNvPr id="14" name="Group 13">
            <a:extLst>
              <a:ext uri="{FF2B5EF4-FFF2-40B4-BE49-F238E27FC236}">
                <a16:creationId xmlns:a16="http://schemas.microsoft.com/office/drawing/2014/main" id="{BDFC8026-5DAD-79FC-6961-F0F731780A56}"/>
              </a:ext>
            </a:extLst>
          </p:cNvPr>
          <p:cNvGrpSpPr/>
          <p:nvPr/>
        </p:nvGrpSpPr>
        <p:grpSpPr>
          <a:xfrm>
            <a:off x="2075190" y="112295"/>
            <a:ext cx="9505247" cy="6238060"/>
            <a:chOff x="1756311" y="2450168"/>
            <a:chExt cx="4386597" cy="3777553"/>
          </a:xfrm>
        </p:grpSpPr>
        <p:sp>
          <p:nvSpPr>
            <p:cNvPr id="15" name="Trapezoid 14">
              <a:extLst>
                <a:ext uri="{FF2B5EF4-FFF2-40B4-BE49-F238E27FC236}">
                  <a16:creationId xmlns:a16="http://schemas.microsoft.com/office/drawing/2014/main" id="{124A02AF-E981-A762-E8AC-9D2F508150A5}"/>
                </a:ext>
              </a:extLst>
            </p:cNvPr>
            <p:cNvSpPr/>
            <p:nvPr/>
          </p:nvSpPr>
          <p:spPr>
            <a:xfrm>
              <a:off x="1756311" y="2450168"/>
              <a:ext cx="4386597" cy="3777553"/>
            </a:xfrm>
            <a:prstGeom prst="trapezoid">
              <a:avLst>
                <a:gd name="adj" fmla="val 10986"/>
              </a:avLst>
            </a:prstGeom>
            <a:solidFill>
              <a:schemeClr val="accent1">
                <a:alpha val="49000"/>
              </a:schemeClr>
            </a:solidFill>
            <a:ln w="76200">
              <a:solidFill>
                <a:schemeClr val="accent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rapezoid 15">
              <a:extLst>
                <a:ext uri="{FF2B5EF4-FFF2-40B4-BE49-F238E27FC236}">
                  <a16:creationId xmlns:a16="http://schemas.microsoft.com/office/drawing/2014/main" id="{294E4953-98DB-2F5A-B3FB-59CD5DD9A6F6}"/>
                </a:ext>
              </a:extLst>
            </p:cNvPr>
            <p:cNvSpPr/>
            <p:nvPr/>
          </p:nvSpPr>
          <p:spPr>
            <a:xfrm>
              <a:off x="2446464" y="2711116"/>
              <a:ext cx="3006290" cy="2684723"/>
            </a:xfrm>
            <a:prstGeom prst="trapezoid">
              <a:avLst>
                <a:gd name="adj" fmla="val 10592"/>
              </a:avLst>
            </a:prstGeom>
            <a:blipFill>
              <a:blip r:embed="rId4">
                <a:alphaModFix amt="70000"/>
                <a:duotone>
                  <a:schemeClr val="accent1">
                    <a:shade val="45000"/>
                    <a:satMod val="135000"/>
                  </a:schemeClr>
                  <a:prstClr val="white"/>
                </a:duotone>
              </a:blip>
              <a:stretch>
                <a:fillRect/>
              </a:stretch>
            </a:blipFill>
            <a:ln w="76200">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2" name="TextBox 21">
            <a:extLst>
              <a:ext uri="{FF2B5EF4-FFF2-40B4-BE49-F238E27FC236}">
                <a16:creationId xmlns:a16="http://schemas.microsoft.com/office/drawing/2014/main" id="{4676F6D0-DB31-CDF4-CB58-52DCB873ABEF}"/>
              </a:ext>
            </a:extLst>
          </p:cNvPr>
          <p:cNvSpPr txBox="1"/>
          <p:nvPr/>
        </p:nvSpPr>
        <p:spPr>
          <a:xfrm>
            <a:off x="2245895" y="4976626"/>
            <a:ext cx="9144000" cy="1471172"/>
          </a:xfrm>
          <a:prstGeom prst="rect">
            <a:avLst/>
          </a:prstGeom>
          <a:solidFill>
            <a:schemeClr val="accent1">
              <a:alpha val="0"/>
            </a:schemeClr>
          </a:solidFill>
        </p:spPr>
        <p:txBody>
          <a:bodyPr wrap="square">
            <a:spAutoFit/>
          </a:bodyPr>
          <a:lstStyle/>
          <a:p>
            <a:pPr marL="0" lvl="1" defTabSz="914353">
              <a:spcBef>
                <a:spcPct val="20000"/>
              </a:spcBef>
            </a:pPr>
            <a:r>
              <a:rPr lang="en-US" sz="2000" i="1" dirty="0">
                <a:ln w="0"/>
                <a:effectLst>
                  <a:outerShdw blurRad="38100" dist="19050" dir="2700000" algn="tl" rotWithShape="0">
                    <a:schemeClr val="dk1">
                      <a:alpha val="40000"/>
                    </a:schemeClr>
                  </a:outerShdw>
                </a:effectLst>
                <a:latin typeface="Arial Black" panose="020B0A04020102020204" pitchFamily="34" charset="0"/>
              </a:rPr>
              <a:t>The Lord </a:t>
            </a:r>
            <a:r>
              <a:rPr lang="en-US" i="1" dirty="0">
                <a:ln w="0"/>
                <a:effectLst>
                  <a:outerShdw blurRad="38100" dist="19050" dir="2700000" algn="tl" rotWithShape="0">
                    <a:schemeClr val="dk1">
                      <a:alpha val="40000"/>
                    </a:schemeClr>
                  </a:outerShdw>
                </a:effectLst>
                <a:latin typeface="Arial Black" panose="020B0A04020102020204" pitchFamily="34" charset="0"/>
              </a:rPr>
              <a:t>bless thee, and keep thee:</a:t>
            </a:r>
          </a:p>
          <a:p>
            <a:pPr marL="0" lvl="1" defTabSz="914353">
              <a:spcBef>
                <a:spcPct val="20000"/>
              </a:spcBef>
            </a:pPr>
            <a:r>
              <a:rPr lang="en-US" i="1" dirty="0">
                <a:ln w="0"/>
                <a:effectLst>
                  <a:outerShdw blurRad="38100" dist="19050" dir="2700000" algn="tl" rotWithShape="0">
                    <a:schemeClr val="dk1">
                      <a:alpha val="40000"/>
                    </a:schemeClr>
                  </a:outerShdw>
                </a:effectLst>
                <a:latin typeface="Arial Black" panose="020B0A04020102020204" pitchFamily="34" charset="0"/>
              </a:rPr>
              <a:t>The Lord make his face shine </a:t>
            </a:r>
            <a:r>
              <a:rPr lang="en-US" b="1" i="1" dirty="0">
                <a:ln w="0"/>
                <a:effectLst>
                  <a:outerShdw blurRad="38100" dist="19050" dir="2700000" algn="tl" rotWithShape="0">
                    <a:schemeClr val="dk1">
                      <a:alpha val="40000"/>
                    </a:schemeClr>
                  </a:outerShdw>
                </a:effectLst>
                <a:latin typeface="Arial Black" panose="020B0A04020102020204" pitchFamily="34" charset="0"/>
              </a:rPr>
              <a:t>upon</a:t>
            </a:r>
            <a:r>
              <a:rPr lang="en-US" i="1" dirty="0">
                <a:ln w="0"/>
                <a:effectLst>
                  <a:outerShdw blurRad="38100" dist="19050" dir="2700000" algn="tl" rotWithShape="0">
                    <a:schemeClr val="dk1">
                      <a:alpha val="40000"/>
                    </a:schemeClr>
                  </a:outerShdw>
                </a:effectLst>
                <a:latin typeface="Arial Black" panose="020B0A04020102020204" pitchFamily="34" charset="0"/>
              </a:rPr>
              <a:t> thee, and be gracious unto thee:</a:t>
            </a:r>
          </a:p>
          <a:p>
            <a:pPr marL="0" lvl="1" defTabSz="914353">
              <a:spcBef>
                <a:spcPct val="20000"/>
              </a:spcBef>
            </a:pPr>
            <a:r>
              <a:rPr lang="en-US" i="1" dirty="0">
                <a:ln w="0"/>
                <a:effectLst>
                  <a:outerShdw blurRad="38100" dist="19050" dir="2700000" algn="tl" rotWithShape="0">
                    <a:schemeClr val="dk1">
                      <a:alpha val="40000"/>
                    </a:schemeClr>
                  </a:outerShdw>
                </a:effectLst>
                <a:latin typeface="Arial Black" panose="020B0A04020102020204" pitchFamily="34" charset="0"/>
              </a:rPr>
              <a:t>The Lord lift up his countenance upon thee and give thee peac</a:t>
            </a:r>
            <a:r>
              <a:rPr lang="en-US" sz="2000" i="1" dirty="0">
                <a:ln w="0"/>
                <a:effectLst>
                  <a:outerShdw blurRad="38100" dist="19050" dir="2700000" algn="tl" rotWithShape="0">
                    <a:schemeClr val="dk1">
                      <a:alpha val="40000"/>
                    </a:schemeClr>
                  </a:outerShdw>
                </a:effectLst>
                <a:latin typeface="Arial Black" panose="020B0A04020102020204" pitchFamily="34" charset="0"/>
              </a:rPr>
              <a:t>e.</a:t>
            </a:r>
          </a:p>
          <a:p>
            <a:pPr marL="342882" lvl="1" indent="-342882" algn="r" defTabSz="914353">
              <a:spcBef>
                <a:spcPct val="20000"/>
              </a:spcBef>
              <a:buNone/>
            </a:pPr>
            <a:r>
              <a:rPr lang="en-US" sz="2000" i="1" dirty="0">
                <a:ln w="0"/>
                <a:effectLst>
                  <a:outerShdw blurRad="38100" dist="19050" dir="2700000" algn="tl" rotWithShape="0">
                    <a:schemeClr val="dk1">
                      <a:alpha val="40000"/>
                    </a:schemeClr>
                  </a:outerShdw>
                </a:effectLst>
                <a:latin typeface="Arial Black" panose="020B0A04020102020204" pitchFamily="34" charset="0"/>
              </a:rPr>
              <a:t>  - Numbers 6:24-26, </a:t>
            </a:r>
          </a:p>
        </p:txBody>
      </p:sp>
    </p:spTree>
    <p:extLst>
      <p:ext uri="{BB962C8B-B14F-4D97-AF65-F5344CB8AC3E}">
        <p14:creationId xmlns:p14="http://schemas.microsoft.com/office/powerpoint/2010/main" val="48638234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8" name="Line 7"/>
          <p:cNvSpPr>
            <a:spLocks noChangeShapeType="1"/>
          </p:cNvSpPr>
          <p:nvPr/>
        </p:nvSpPr>
        <p:spPr bwMode="auto">
          <a:xfrm flipH="1" flipV="1">
            <a:off x="-557806" y="2044817"/>
            <a:ext cx="8358188"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4" tIns="18082" rIns="36164" bIns="18082"/>
          <a:lstStyle/>
          <a:p>
            <a:endParaRPr lang="en-US" sz="3151" b="1">
              <a:effectLst>
                <a:outerShdw blurRad="38100" dist="38100" dir="2700000" algn="tl">
                  <a:srgbClr val="000000">
                    <a:alpha val="43137"/>
                  </a:srgbClr>
                </a:outerShdw>
              </a:effectLst>
              <a:latin typeface="Gotham Medium" panose="02000604030000020004"/>
            </a:endParaRPr>
          </a:p>
        </p:txBody>
      </p:sp>
      <p:sp>
        <p:nvSpPr>
          <p:cNvPr id="36869" name="Line 8"/>
          <p:cNvSpPr>
            <a:spLocks noChangeShapeType="1"/>
          </p:cNvSpPr>
          <p:nvPr/>
        </p:nvSpPr>
        <p:spPr bwMode="auto">
          <a:xfrm flipV="1">
            <a:off x="3339541" y="1329965"/>
            <a:ext cx="8358188" cy="3849290"/>
          </a:xfrm>
          <a:prstGeom prst="line">
            <a:avLst/>
          </a:prstGeom>
          <a:noFill/>
          <a:ln w="7111" cap="rnd">
            <a:solidFill>
              <a:srgbClr val="9E9EED">
                <a:alpha val="34901"/>
              </a:srgbClr>
            </a:solidFill>
            <a:round/>
            <a:headEnd/>
            <a:tailEnd/>
          </a:ln>
          <a:extLst>
            <a:ext uri="{909E8E84-426E-40DD-AFC4-6F175D3DCCD1}">
              <a14:hiddenFill xmlns:a14="http://schemas.microsoft.com/office/drawing/2010/main">
                <a:noFill/>
              </a14:hiddenFill>
            </a:ext>
          </a:extLst>
        </p:spPr>
        <p:txBody>
          <a:bodyPr lIns="36164" tIns="18082" rIns="36164" bIns="18082"/>
          <a:lstStyle/>
          <a:p>
            <a:endParaRPr lang="en-US" sz="3151" b="1">
              <a:effectLst>
                <a:outerShdw blurRad="38100" dist="38100" dir="2700000" algn="tl">
                  <a:srgbClr val="000000">
                    <a:alpha val="43137"/>
                  </a:srgbClr>
                </a:outerShdw>
              </a:effectLst>
              <a:latin typeface="Gotham Medium" panose="02000604030000020004"/>
            </a:endParaRPr>
          </a:p>
        </p:txBody>
      </p:sp>
      <p:sp>
        <p:nvSpPr>
          <p:cNvPr id="11" name="Line 7">
            <a:extLst>
              <a:ext uri="{FF2B5EF4-FFF2-40B4-BE49-F238E27FC236}">
                <a16:creationId xmlns:a16="http://schemas.microsoft.com/office/drawing/2014/main" id="{137B51C5-058B-48A2-B1E2-E4689C9F6D64}"/>
              </a:ext>
            </a:extLst>
          </p:cNvPr>
          <p:cNvSpPr>
            <a:spLocks noChangeShapeType="1"/>
          </p:cNvSpPr>
          <p:nvPr/>
        </p:nvSpPr>
        <p:spPr bwMode="auto">
          <a:xfrm flipH="1" flipV="1">
            <a:off x="7048503" y="1277544"/>
            <a:ext cx="1503760"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4" tIns="18082" rIns="36164" bIns="18082"/>
          <a:lstStyle/>
          <a:p>
            <a:endParaRPr lang="en-US" sz="3151" b="1">
              <a:effectLst>
                <a:outerShdw blurRad="38100" dist="38100" dir="2700000" algn="tl">
                  <a:srgbClr val="000000">
                    <a:alpha val="43137"/>
                  </a:srgbClr>
                </a:outerShdw>
              </a:effectLst>
              <a:latin typeface="Gotham Medium" panose="02000604030000020004"/>
            </a:endParaRPr>
          </a:p>
        </p:txBody>
      </p:sp>
      <p:cxnSp>
        <p:nvCxnSpPr>
          <p:cNvPr id="33" name="Straight Connector 32">
            <a:extLst>
              <a:ext uri="{FF2B5EF4-FFF2-40B4-BE49-F238E27FC236}">
                <a16:creationId xmlns:a16="http://schemas.microsoft.com/office/drawing/2014/main" id="{8FBD9161-33ED-4C7A-9101-A5509CA2C805}"/>
              </a:ext>
            </a:extLst>
          </p:cNvPr>
          <p:cNvCxnSpPr/>
          <p:nvPr/>
        </p:nvCxnSpPr>
        <p:spPr>
          <a:xfrm>
            <a:off x="1830819" y="1066068"/>
            <a:ext cx="996696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C173528E-EDC8-4FBE-9BE9-878B206B957E}"/>
              </a:ext>
            </a:extLst>
          </p:cNvPr>
          <p:cNvSpPr/>
          <p:nvPr/>
        </p:nvSpPr>
        <p:spPr>
          <a:xfrm>
            <a:off x="3252278" y="1162050"/>
            <a:ext cx="8545501" cy="5215467"/>
          </a:xfrm>
          <a:prstGeom prst="rect">
            <a:avLst/>
          </a:prstGeom>
          <a:blipFill>
            <a:blip r:embed="rId3">
              <a:duotone>
                <a:schemeClr val="accent1">
                  <a:shade val="45000"/>
                  <a:satMod val="135000"/>
                </a:schemeClr>
                <a:prstClr val="white"/>
              </a:duotone>
            </a:blip>
            <a:stretch>
              <a:fillRect/>
            </a:stretch>
          </a:blipFill>
          <a:ln w="53975">
            <a:noFill/>
          </a:ln>
        </p:spPr>
        <p:txBody>
          <a:bodyPr wrap="square">
            <a:spAutoFit/>
          </a:bodyPr>
          <a:lstStyle/>
          <a:p>
            <a:pPr>
              <a:lnSpc>
                <a:spcPct val="107000"/>
              </a:lnSpc>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4. Which needs does the psalmist say that the shepherd meets?</a:t>
            </a:r>
          </a:p>
          <a:p>
            <a:pPr marL="0" marR="0">
              <a:lnSpc>
                <a:spcPct val="107000"/>
              </a:lnSpc>
              <a:spcBef>
                <a:spcPts val="0"/>
              </a:spcBef>
              <a:spcAft>
                <a:spcPts val="0"/>
              </a:spcAft>
            </a:pPr>
            <a:endPar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5. Why is God like a shepherd?</a:t>
            </a:r>
          </a:p>
          <a:p>
            <a:pPr marL="0" marR="0">
              <a:lnSpc>
                <a:spcPct val="107000"/>
              </a:lnSpc>
              <a:spcBef>
                <a:spcPts val="0"/>
              </a:spcBef>
              <a:spcAft>
                <a:spcPts val="0"/>
              </a:spcAft>
            </a:pPr>
            <a:endParaRPr lang="en-US" sz="2400" b="1" dirty="0">
              <a:effectLst>
                <a:outerShdw blurRad="38100" dist="38100" dir="2700000" algn="tl">
                  <a:srgbClr val="000000">
                    <a:alpha val="43137"/>
                  </a:srgbClr>
                </a:outerShdw>
              </a:effectLst>
              <a:latin typeface="Gotham Medium" panose="02000604030000020004"/>
              <a:cs typeface="Times New Roman" panose="02020603050405020304" pitchFamily="18" charset="0"/>
            </a:endParaRPr>
          </a:p>
          <a:p>
            <a:pPr algn="l"/>
            <a:endParaRPr lang="en-US" sz="2400" b="1" dirty="0">
              <a:effectLst>
                <a:outerShdw blurRad="38100" dist="38100" dir="2700000" algn="tl">
                  <a:srgbClr val="000000">
                    <a:alpha val="43137"/>
                  </a:srgbClr>
                </a:outerShdw>
              </a:effectLst>
              <a:latin typeface="Gotham Medium" panose="02000604030000020004"/>
              <a:cs typeface="Times New Roman" panose="02020603050405020304" pitchFamily="18" charset="0"/>
              <a:sym typeface="Helvetica Neue"/>
            </a:endParaRPr>
          </a:p>
          <a:p>
            <a:pPr algn="l"/>
            <a:endParaRPr lang="en-US" sz="1100" b="1" dirty="0">
              <a:effectLst>
                <a:outerShdw blurRad="38100" dist="38100" dir="2700000" algn="tl">
                  <a:srgbClr val="000000">
                    <a:alpha val="43137"/>
                  </a:srgbClr>
                </a:outerShdw>
              </a:effectLst>
              <a:latin typeface="Gotham Medium" panose="02000604030000020004"/>
              <a:cs typeface="Times New Roman" panose="02020603050405020304" pitchFamily="18" charset="0"/>
              <a:sym typeface="Helvetica Neue"/>
            </a:endParaRPr>
          </a:p>
          <a:p>
            <a:pPr algn="l"/>
            <a:endParaRPr lang="en-US" sz="1100" b="1" dirty="0">
              <a:effectLst>
                <a:outerShdw blurRad="38100" dist="38100" dir="2700000" algn="tl">
                  <a:srgbClr val="000000">
                    <a:alpha val="43137"/>
                  </a:srgbClr>
                </a:outerShdw>
              </a:effectLst>
              <a:latin typeface="Gotham Medium" panose="02000604030000020004"/>
              <a:cs typeface="Times New Roman" panose="02020603050405020304" pitchFamily="18" charset="0"/>
              <a:sym typeface="Helvetica Neue"/>
            </a:endParaRPr>
          </a:p>
          <a:p>
            <a:pPr algn="l"/>
            <a:r>
              <a:rPr lang="en-US" sz="2400" b="1" dirty="0">
                <a:effectLst>
                  <a:outerShdw blurRad="38100" dist="38100" dir="2700000" algn="tl">
                    <a:srgbClr val="000000">
                      <a:alpha val="43137"/>
                    </a:srgbClr>
                  </a:outerShdw>
                </a:effectLst>
                <a:latin typeface="Gotham Medium" panose="02000604030000020004"/>
                <a:cs typeface="Times New Roman" panose="02020603050405020304" pitchFamily="18" charset="0"/>
                <a:sym typeface="Helvetica Neue"/>
              </a:rPr>
              <a:t>6. Where does the shepherd lead the sheep?</a:t>
            </a:r>
          </a:p>
          <a:p>
            <a:pPr algn="l"/>
            <a:endParaRPr lang="en-US" sz="2400" b="1" dirty="0">
              <a:effectLst>
                <a:outerShdw blurRad="38100" dist="38100" dir="2700000" algn="tl">
                  <a:srgbClr val="000000">
                    <a:alpha val="43137"/>
                  </a:srgbClr>
                </a:outerShdw>
              </a:effectLst>
              <a:latin typeface="Gotham Medium" panose="02000604030000020004"/>
              <a:cs typeface="Times New Roman" panose="02020603050405020304" pitchFamily="18" charset="0"/>
              <a:sym typeface="Helvetica Neue"/>
            </a:endParaRPr>
          </a:p>
          <a:p>
            <a:pPr algn="l"/>
            <a:endParaRPr lang="en-US" sz="2400" b="1" dirty="0">
              <a:effectLst>
                <a:outerShdw blurRad="38100" dist="38100" dir="2700000" algn="tl">
                  <a:srgbClr val="000000">
                    <a:alpha val="43137"/>
                  </a:srgbClr>
                </a:outerShdw>
              </a:effectLst>
              <a:latin typeface="Gotham Medium" panose="02000604030000020004"/>
              <a:cs typeface="Times New Roman" panose="02020603050405020304" pitchFamily="18" charset="0"/>
              <a:sym typeface="Helvetica Neue"/>
            </a:endParaRPr>
          </a:p>
          <a:p>
            <a:pPr algn="l"/>
            <a:endParaRPr lang="en-US" sz="2400" b="1" dirty="0">
              <a:effectLst>
                <a:outerShdw blurRad="38100" dist="38100" dir="2700000" algn="tl">
                  <a:srgbClr val="000000">
                    <a:alpha val="43137"/>
                  </a:srgbClr>
                </a:outerShdw>
              </a:effectLst>
              <a:latin typeface="Gotham Medium" panose="02000604030000020004"/>
              <a:cs typeface="Times New Roman" panose="02020603050405020304" pitchFamily="18" charset="0"/>
              <a:sym typeface="Helvetica Neue"/>
            </a:endParaRPr>
          </a:p>
          <a:p>
            <a:pPr algn="l"/>
            <a:endParaRPr lang="en-US" sz="2400" b="1" i="1" u="sng" dirty="0">
              <a:solidFill>
                <a:srgbClr val="FFC000"/>
              </a:solidFill>
              <a:effectLst>
                <a:outerShdw blurRad="38100" dist="38100" dir="2700000" algn="tl">
                  <a:srgbClr val="000000">
                    <a:alpha val="43137"/>
                  </a:srgbClr>
                </a:outerShdw>
              </a:effectLst>
              <a:highlight>
                <a:srgbClr val="000080"/>
              </a:highlight>
              <a:latin typeface="Gotham Medium" panose="02000604030000020004"/>
              <a:sym typeface="Helvetica Neue"/>
            </a:endParaRPr>
          </a:p>
        </p:txBody>
      </p:sp>
      <p:sp>
        <p:nvSpPr>
          <p:cNvPr id="23" name="Title 2">
            <a:extLst>
              <a:ext uri="{FF2B5EF4-FFF2-40B4-BE49-F238E27FC236}">
                <a16:creationId xmlns:a16="http://schemas.microsoft.com/office/drawing/2014/main" id="{4AE1B342-E6EE-45AE-83D4-7797DFEF110B}"/>
              </a:ext>
            </a:extLst>
          </p:cNvPr>
          <p:cNvSpPr txBox="1">
            <a:spLocks/>
          </p:cNvSpPr>
          <p:nvPr/>
        </p:nvSpPr>
        <p:spPr>
          <a:xfrm>
            <a:off x="8037094" y="326813"/>
            <a:ext cx="3735805" cy="460010"/>
          </a:xfrm>
          <a:prstGeom prst="rect">
            <a:avLst/>
          </a:prstGeom>
          <a:solidFill>
            <a:schemeClr val="accent1"/>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9" tIns="35719" rIns="35719" bIns="35719"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28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SHEPHERD PROVIDES</a:t>
            </a:r>
          </a:p>
        </p:txBody>
      </p:sp>
      <p:sp>
        <p:nvSpPr>
          <p:cNvPr id="24" name="Rectangle 23">
            <a:extLst>
              <a:ext uri="{FF2B5EF4-FFF2-40B4-BE49-F238E27FC236}">
                <a16:creationId xmlns:a16="http://schemas.microsoft.com/office/drawing/2014/main" id="{C5AC856C-F84B-4F5B-B75E-528405671DD9}"/>
              </a:ext>
            </a:extLst>
          </p:cNvPr>
          <p:cNvSpPr/>
          <p:nvPr/>
        </p:nvSpPr>
        <p:spPr>
          <a:xfrm>
            <a:off x="3581400" y="3465149"/>
            <a:ext cx="8216380" cy="871008"/>
          </a:xfrm>
          <a:prstGeom prst="rect">
            <a:avLst/>
          </a:prstGeom>
          <a:solidFill>
            <a:schemeClr val="accent1">
              <a:alpha val="15000"/>
            </a:schemeClr>
          </a:solidFill>
          <a:ln w="53975">
            <a:noFill/>
          </a:ln>
        </p:spPr>
        <p:txBody>
          <a:bodyPr wrap="square">
            <a:spAutoFit/>
          </a:bodyPr>
          <a:lstStyle/>
          <a:p>
            <a:pPr>
              <a:lnSpc>
                <a:spcPct val="107000"/>
              </a:lnSpc>
            </a:pPr>
            <a:r>
              <a:rPr lang="en-US" sz="1600" b="1" dirty="0">
                <a:solidFill>
                  <a:sysClr val="windowText" lastClr="0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Shepherds and sheep have a close bond. The psalmist is making himself out to be like a domesticated creature, since he relies on God to survive. God is the creator and sustainer of all people, and God’s love for His people is tender and gracious.</a:t>
            </a:r>
          </a:p>
        </p:txBody>
      </p:sp>
      <p:sp>
        <p:nvSpPr>
          <p:cNvPr id="21" name="Rectangle 20">
            <a:extLst>
              <a:ext uri="{FF2B5EF4-FFF2-40B4-BE49-F238E27FC236}">
                <a16:creationId xmlns:a16="http://schemas.microsoft.com/office/drawing/2014/main" id="{D5CA7739-1376-4613-8ADE-73CDD8360891}"/>
              </a:ext>
            </a:extLst>
          </p:cNvPr>
          <p:cNvSpPr/>
          <p:nvPr/>
        </p:nvSpPr>
        <p:spPr>
          <a:xfrm>
            <a:off x="3581400" y="1709354"/>
            <a:ext cx="8216380" cy="1134478"/>
          </a:xfrm>
          <a:prstGeom prst="rect">
            <a:avLst/>
          </a:prstGeom>
          <a:solidFill>
            <a:schemeClr val="accent1">
              <a:alpha val="15000"/>
            </a:schemeClr>
          </a:solidFill>
          <a:ln w="53975">
            <a:noFill/>
          </a:ln>
        </p:spPr>
        <p:txBody>
          <a:bodyPr wrap="square">
            <a:spAutoFit/>
          </a:bodyPr>
          <a:lstStyle/>
          <a:p>
            <a:pPr>
              <a:lnSpc>
                <a:spcPct val="107000"/>
              </a:lnSpc>
            </a:pPr>
            <a:r>
              <a:rPr lang="en-US" sz="1600" b="1" dirty="0">
                <a:solidFill>
                  <a:sysClr val="windowText" lastClr="0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As a shepherd, God provides for the physical needs of the sheep, including food water, and rest. God is also concerned for his sheep’s mental wellbeing, supplying restorative peace and tranquility of the soul. God provides protection and has planned a way for the sheep to go. God supplies His own presence and does not abandon the sheep.</a:t>
            </a:r>
          </a:p>
        </p:txBody>
      </p:sp>
      <p:sp>
        <p:nvSpPr>
          <p:cNvPr id="18" name="Title 2">
            <a:extLst>
              <a:ext uri="{FF2B5EF4-FFF2-40B4-BE49-F238E27FC236}">
                <a16:creationId xmlns:a16="http://schemas.microsoft.com/office/drawing/2014/main" id="{8D284436-DACD-56FE-3A1E-471E5FEDF884}"/>
              </a:ext>
            </a:extLst>
          </p:cNvPr>
          <p:cNvSpPr txBox="1">
            <a:spLocks/>
          </p:cNvSpPr>
          <p:nvPr/>
        </p:nvSpPr>
        <p:spPr>
          <a:xfrm>
            <a:off x="1993138" y="114325"/>
            <a:ext cx="2983831" cy="850074"/>
          </a:xfrm>
          <a:prstGeom prst="rect">
            <a:avLst/>
          </a:prstGeom>
          <a:no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rtlCol="0" anchor="ctr">
            <a:norm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algn="l"/>
            <a:r>
              <a:rPr lang="en-US" sz="2400" b="1" dirty="0">
                <a:solidFill>
                  <a:schemeClr val="tx1"/>
                </a:solidFill>
                <a:effectLst>
                  <a:outerShdw blurRad="38100" dist="38100" dir="2700000" algn="tl">
                    <a:srgbClr val="000000">
                      <a:alpha val="43137"/>
                    </a:srgbClr>
                  </a:outerShdw>
                </a:effectLst>
                <a:latin typeface="Gotham Medium" panose="02000604030000020004"/>
              </a:rPr>
              <a:t>QUESTION &amp; ANSWER</a:t>
            </a:r>
            <a:endParaRPr lang="en-US" sz="1800" b="1" dirty="0">
              <a:solidFill>
                <a:schemeClr val="tx1"/>
              </a:solidFill>
              <a:effectLst>
                <a:outerShdw blurRad="38100" dist="38100" dir="2700000" algn="tl">
                  <a:srgbClr val="000000">
                    <a:alpha val="43137"/>
                  </a:srgbClr>
                </a:outerShdw>
              </a:effectLst>
              <a:latin typeface="Gotham Medium" panose="02000604030000020004"/>
            </a:endParaRPr>
          </a:p>
        </p:txBody>
      </p:sp>
      <p:sp>
        <p:nvSpPr>
          <p:cNvPr id="2" name="Rectangle 1">
            <a:extLst>
              <a:ext uri="{FF2B5EF4-FFF2-40B4-BE49-F238E27FC236}">
                <a16:creationId xmlns:a16="http://schemas.microsoft.com/office/drawing/2014/main" id="{340889A7-8B12-DA50-4509-EC9BFC57130C}"/>
              </a:ext>
            </a:extLst>
          </p:cNvPr>
          <p:cNvSpPr/>
          <p:nvPr/>
        </p:nvSpPr>
        <p:spPr>
          <a:xfrm>
            <a:off x="3483007" y="4908312"/>
            <a:ext cx="8216380" cy="1134478"/>
          </a:xfrm>
          <a:prstGeom prst="rect">
            <a:avLst/>
          </a:prstGeom>
          <a:solidFill>
            <a:schemeClr val="accent1">
              <a:alpha val="15000"/>
            </a:schemeClr>
          </a:solidFill>
          <a:ln w="53975">
            <a:noFill/>
          </a:ln>
        </p:spPr>
        <p:txBody>
          <a:bodyPr wrap="square">
            <a:spAutoFit/>
          </a:bodyPr>
          <a:lstStyle/>
          <a:p>
            <a:pPr>
              <a:lnSpc>
                <a:spcPct val="107000"/>
              </a:lnSpc>
            </a:pPr>
            <a:r>
              <a:rPr lang="en-US" sz="1600" b="1" dirty="0">
                <a:solidFill>
                  <a:sysClr val="windowText" lastClr="0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Sometimes the shepherd brings the sheep to “green pastures” where danger is not near. But according to the foresight of the shepherd, it is necessary to travel through dark places as well. These are times of danger and risk, but the shepherd comes prepared for the journey and provides protection and companionship.</a:t>
            </a:r>
          </a:p>
        </p:txBody>
      </p:sp>
      <p:sp>
        <p:nvSpPr>
          <p:cNvPr id="15" name="Slide Number Placeholder 6">
            <a:extLst>
              <a:ext uri="{FF2B5EF4-FFF2-40B4-BE49-F238E27FC236}">
                <a16:creationId xmlns:a16="http://schemas.microsoft.com/office/drawing/2014/main" id="{36000398-DACB-0FB3-BE60-7D06B0B78C4A}"/>
              </a:ext>
            </a:extLst>
          </p:cNvPr>
          <p:cNvSpPr txBox="1">
            <a:spLocks/>
          </p:cNvSpPr>
          <p:nvPr/>
        </p:nvSpPr>
        <p:spPr>
          <a:xfrm>
            <a:off x="131296" y="6372099"/>
            <a:ext cx="551167"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BE15108C-154A-4A5A-9C05-91A49A422BA7}" type="slidenum">
              <a:rPr lang="en-US" sz="1200" smtClean="0">
                <a:latin typeface="Arial Black" panose="020B0A04020102020204" pitchFamily="34" charset="0"/>
              </a:rPr>
              <a:pPr algn="r"/>
              <a:t>19</a:t>
            </a:fld>
            <a:endParaRPr lang="en-US" sz="1200" dirty="0">
              <a:latin typeface="Arial Black" panose="020B0A04020102020204" pitchFamily="34" charset="0"/>
            </a:endParaRPr>
          </a:p>
        </p:txBody>
      </p:sp>
      <p:grpSp>
        <p:nvGrpSpPr>
          <p:cNvPr id="13" name="Group 12">
            <a:extLst>
              <a:ext uri="{FF2B5EF4-FFF2-40B4-BE49-F238E27FC236}">
                <a16:creationId xmlns:a16="http://schemas.microsoft.com/office/drawing/2014/main" id="{217BDE8A-13B1-AE7B-E37B-C6E93E602BF1}"/>
              </a:ext>
            </a:extLst>
          </p:cNvPr>
          <p:cNvGrpSpPr/>
          <p:nvPr/>
        </p:nvGrpSpPr>
        <p:grpSpPr>
          <a:xfrm>
            <a:off x="1283368" y="1811539"/>
            <a:ext cx="1840831" cy="4132626"/>
            <a:chOff x="2124278" y="2391584"/>
            <a:chExt cx="2954132" cy="4000946"/>
          </a:xfrm>
        </p:grpSpPr>
        <p:pic>
          <p:nvPicPr>
            <p:cNvPr id="14" name="Picture 13">
              <a:extLst>
                <a:ext uri="{FF2B5EF4-FFF2-40B4-BE49-F238E27FC236}">
                  <a16:creationId xmlns:a16="http://schemas.microsoft.com/office/drawing/2014/main" id="{40F94345-6DE7-F12E-4BE6-830CD682D116}"/>
                </a:ext>
              </a:extLst>
            </p:cNvPr>
            <p:cNvPicPr>
              <a:picLocks noChangeAspect="1"/>
            </p:cNvPicPr>
            <p:nvPr/>
          </p:nvPicPr>
          <p:blipFill>
            <a:blip r:embed="rId4">
              <a:extLst>
                <a:ext uri="{28A0092B-C50C-407E-A947-70E740481C1C}">
                  <a14:useLocalDpi xmlns:a14="http://schemas.microsoft.com/office/drawing/2010/main" val="0"/>
                </a:ext>
              </a:extLst>
            </a:blip>
            <a:srcRect l="307" r="307"/>
            <a:stretch/>
          </p:blipFill>
          <p:spPr>
            <a:xfrm>
              <a:off x="3615370" y="2391584"/>
              <a:ext cx="1463040" cy="980409"/>
            </a:xfrm>
            <a:prstGeom prst="rect">
              <a:avLst/>
            </a:prstGeom>
            <a:ln>
              <a:noFill/>
            </a:ln>
            <a:effectLst>
              <a:glow rad="139700">
                <a:schemeClr val="accent1">
                  <a:satMod val="175000"/>
                  <a:alpha val="40000"/>
                </a:schemeClr>
              </a:glow>
              <a:outerShdw blurRad="292100" dist="139700" dir="2700000" algn="tl" rotWithShape="0">
                <a:srgbClr val="333333">
                  <a:alpha val="65000"/>
                </a:srgbClr>
              </a:outerShdw>
            </a:effectLst>
          </p:spPr>
        </p:pic>
        <p:pic>
          <p:nvPicPr>
            <p:cNvPr id="16" name="Picture 15">
              <a:extLst>
                <a:ext uri="{FF2B5EF4-FFF2-40B4-BE49-F238E27FC236}">
                  <a16:creationId xmlns:a16="http://schemas.microsoft.com/office/drawing/2014/main" id="{2514C928-E6F7-2C2D-BDD9-9A3190D00D3A}"/>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615370" y="5418146"/>
              <a:ext cx="1463040" cy="974384"/>
            </a:xfrm>
            <a:prstGeom prst="rect">
              <a:avLst/>
            </a:prstGeom>
            <a:ln>
              <a:noFill/>
            </a:ln>
            <a:effectLst>
              <a:glow rad="139700">
                <a:schemeClr val="accent1">
                  <a:satMod val="175000"/>
                  <a:alpha val="40000"/>
                </a:schemeClr>
              </a:glow>
              <a:outerShdw blurRad="292100" dist="139700" dir="2700000" algn="tl" rotWithShape="0">
                <a:srgbClr val="333333">
                  <a:alpha val="65000"/>
                </a:srgbClr>
              </a:outerShdw>
            </a:effectLst>
          </p:spPr>
        </p:pic>
        <p:pic>
          <p:nvPicPr>
            <p:cNvPr id="17" name="Picture 16">
              <a:extLst>
                <a:ext uri="{FF2B5EF4-FFF2-40B4-BE49-F238E27FC236}">
                  <a16:creationId xmlns:a16="http://schemas.microsoft.com/office/drawing/2014/main" id="{A83D464B-CC25-2EB6-C1AD-3E4E04C49A75}"/>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3615370" y="3414435"/>
              <a:ext cx="1463040" cy="974384"/>
            </a:xfrm>
            <a:prstGeom prst="rect">
              <a:avLst/>
            </a:prstGeom>
            <a:ln>
              <a:noFill/>
            </a:ln>
            <a:effectLst>
              <a:glow rad="139700">
                <a:schemeClr val="accent1">
                  <a:satMod val="175000"/>
                  <a:alpha val="40000"/>
                </a:schemeClr>
              </a:glow>
              <a:outerShdw blurRad="292100" dist="139700" dir="2700000" algn="tl" rotWithShape="0">
                <a:srgbClr val="333333">
                  <a:alpha val="65000"/>
                </a:srgbClr>
              </a:outerShdw>
            </a:effectLst>
          </p:spPr>
        </p:pic>
        <p:pic>
          <p:nvPicPr>
            <p:cNvPr id="19" name="Picture 18" descr="Three sheep in countryside">
              <a:extLst>
                <a:ext uri="{FF2B5EF4-FFF2-40B4-BE49-F238E27FC236}">
                  <a16:creationId xmlns:a16="http://schemas.microsoft.com/office/drawing/2014/main" id="{E67111DC-8364-1512-E945-937966BF9FEF}"/>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3693284" y="4395294"/>
              <a:ext cx="1307212" cy="980409"/>
            </a:xfrm>
            <a:prstGeom prst="rect">
              <a:avLst/>
            </a:prstGeom>
            <a:ln>
              <a:noFill/>
            </a:ln>
            <a:effectLst>
              <a:glow rad="139700">
                <a:schemeClr val="accent1">
                  <a:satMod val="175000"/>
                  <a:alpha val="40000"/>
                </a:schemeClr>
              </a:glow>
              <a:outerShdw blurRad="292100" dist="139700" dir="2700000" algn="tl" rotWithShape="0">
                <a:srgbClr val="333333">
                  <a:alpha val="65000"/>
                </a:srgbClr>
              </a:outerShdw>
            </a:effectLst>
          </p:spPr>
        </p:pic>
        <p:pic>
          <p:nvPicPr>
            <p:cNvPr id="20" name="Picture 19">
              <a:extLst>
                <a:ext uri="{FF2B5EF4-FFF2-40B4-BE49-F238E27FC236}">
                  <a16:creationId xmlns:a16="http://schemas.microsoft.com/office/drawing/2014/main" id="{7B43D4A6-21FF-9D67-EF80-DB0B97BB7DA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2124278" y="3935061"/>
              <a:ext cx="1463040" cy="974384"/>
            </a:xfrm>
            <a:prstGeom prst="rect">
              <a:avLst/>
            </a:prstGeom>
            <a:ln>
              <a:noFill/>
            </a:ln>
            <a:effectLst>
              <a:glow rad="139700">
                <a:schemeClr val="accent1">
                  <a:satMod val="175000"/>
                  <a:alpha val="40000"/>
                </a:schemeClr>
              </a:glow>
              <a:outerShdw blurRad="292100" dist="139700" dir="2700000" algn="tl" rotWithShape="0">
                <a:srgbClr val="333333">
                  <a:alpha val="65000"/>
                </a:srgbClr>
              </a:outerShdw>
            </a:effectLst>
          </p:spPr>
        </p:pic>
        <p:pic>
          <p:nvPicPr>
            <p:cNvPr id="22" name="Picture 21">
              <a:extLst>
                <a:ext uri="{FF2B5EF4-FFF2-40B4-BE49-F238E27FC236}">
                  <a16:creationId xmlns:a16="http://schemas.microsoft.com/office/drawing/2014/main" id="{82500380-9808-C40A-A966-A8470A32013C}"/>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2124278" y="4866519"/>
              <a:ext cx="1668579" cy="1111273"/>
            </a:xfrm>
            <a:prstGeom prst="rect">
              <a:avLst/>
            </a:prstGeom>
            <a:ln>
              <a:noFill/>
            </a:ln>
            <a:effectLst>
              <a:glow rad="139700">
                <a:schemeClr val="accent1">
                  <a:satMod val="175000"/>
                  <a:alpha val="40000"/>
                </a:schemeClr>
              </a:glow>
              <a:softEdge rad="112500"/>
            </a:effectLst>
          </p:spPr>
        </p:pic>
        <p:pic>
          <p:nvPicPr>
            <p:cNvPr id="25" name="Picture 24">
              <a:extLst>
                <a:ext uri="{FF2B5EF4-FFF2-40B4-BE49-F238E27FC236}">
                  <a16:creationId xmlns:a16="http://schemas.microsoft.com/office/drawing/2014/main" id="{CF7E34A2-1251-3ECD-EAA4-5DAE01B3CC9C}"/>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2124278" y="2968058"/>
              <a:ext cx="1463040" cy="974384"/>
            </a:xfrm>
            <a:prstGeom prst="rect">
              <a:avLst/>
            </a:prstGeom>
            <a:ln>
              <a:noFill/>
            </a:ln>
            <a:effectLst>
              <a:glow rad="139700">
                <a:schemeClr val="accent1">
                  <a:satMod val="175000"/>
                  <a:alpha val="40000"/>
                </a:schemeClr>
              </a:glow>
              <a:outerShdw blurRad="292100" dist="139700" dir="2700000" algn="tl" rotWithShape="0">
                <a:srgbClr val="333333">
                  <a:alpha val="65000"/>
                </a:srgbClr>
              </a:outerShdw>
            </a:effectLst>
          </p:spPr>
        </p:pic>
      </p:grpSp>
    </p:spTree>
    <p:extLst>
      <p:ext uri="{BB962C8B-B14F-4D97-AF65-F5344CB8AC3E}">
        <p14:creationId xmlns:p14="http://schemas.microsoft.com/office/powerpoint/2010/main" val="195300095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ipe(left)">
                                      <p:cBhvr>
                                        <p:cTn id="12" dur="1000"/>
                                        <p:tgtEl>
                                          <p:spTgt spid="2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1" grpId="0" animBg="1"/>
      <p:bldP spid="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1CD2C7F-0F05-190F-DA0E-15C3BEE59A7B}"/>
              </a:ext>
            </a:extLst>
          </p:cNvPr>
          <p:cNvSpPr/>
          <p:nvPr/>
        </p:nvSpPr>
        <p:spPr>
          <a:xfrm>
            <a:off x="1902691" y="711200"/>
            <a:ext cx="9328727" cy="5201860"/>
          </a:xfrm>
          <a:prstGeom prst="rect">
            <a:avLst/>
          </a:prstGeom>
          <a:solidFill>
            <a:schemeClr val="bg1">
              <a:alpha val="39000"/>
            </a:schemeClr>
          </a:solidFill>
          <a:ln w="127000">
            <a:solidFill>
              <a:srgbClr val="FF0000">
                <a:alpha val="50000"/>
              </a:srgb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6D2F7F3-7940-D02C-8E36-B44DE6C8D6FF}"/>
              </a:ext>
            </a:extLst>
          </p:cNvPr>
          <p:cNvSpPr>
            <a:spLocks noGrp="1"/>
          </p:cNvSpPr>
          <p:nvPr>
            <p:ph type="title"/>
          </p:nvPr>
        </p:nvSpPr>
        <p:spPr>
          <a:xfrm>
            <a:off x="2182675" y="191204"/>
            <a:ext cx="5093842" cy="1752599"/>
          </a:xfrm>
        </p:spPr>
        <p:txBody>
          <a:bodyPr>
            <a:normAutofit/>
          </a:bodyPr>
          <a:lstStyle/>
          <a:p>
            <a:pPr algn="l"/>
            <a:r>
              <a:rPr lang="en-US" sz="44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Prayer</a:t>
            </a:r>
            <a:endParaRPr lang="en-US" sz="4400" b="1" cap="small" dirty="0">
              <a:effectLst>
                <a:outerShdw blurRad="38100" dist="38100" dir="2700000" algn="tl">
                  <a:srgbClr val="000000">
                    <a:alpha val="43137"/>
                  </a:srgbClr>
                </a:outerShdw>
              </a:effectLst>
              <a:latin typeface="Gotham Medium" panose="02000604030000020004"/>
            </a:endParaRPr>
          </a:p>
        </p:txBody>
      </p:sp>
      <p:sp>
        <p:nvSpPr>
          <p:cNvPr id="3" name="Content Placeholder 2">
            <a:extLst>
              <a:ext uri="{FF2B5EF4-FFF2-40B4-BE49-F238E27FC236}">
                <a16:creationId xmlns:a16="http://schemas.microsoft.com/office/drawing/2014/main" id="{4DCCD9D9-8D1A-CACF-AE1F-04B90B5AB242}"/>
              </a:ext>
            </a:extLst>
          </p:cNvPr>
          <p:cNvSpPr>
            <a:spLocks noGrp="1"/>
          </p:cNvSpPr>
          <p:nvPr>
            <p:ph idx="1"/>
          </p:nvPr>
        </p:nvSpPr>
        <p:spPr>
          <a:xfrm>
            <a:off x="3089204" y="4670987"/>
            <a:ext cx="8374627" cy="1242073"/>
          </a:xfrm>
          <a:noFill/>
        </p:spPr>
        <p:txBody>
          <a:bodyPr>
            <a:normAutofit fontScale="85000" lnSpcReduction="20000"/>
          </a:bodyPr>
          <a:lstStyle/>
          <a:p>
            <a:pPr marL="0" marR="0" indent="0">
              <a:lnSpc>
                <a:spcPct val="107000"/>
              </a:lnSpc>
              <a:spcBef>
                <a:spcPts val="0"/>
              </a:spcBef>
              <a:spcAft>
                <a:spcPts val="0"/>
              </a:spcAft>
              <a:buNone/>
            </a:pPr>
            <a:endParaRPr lang="en-US" sz="3200" b="1" dirty="0">
              <a:effectLst/>
              <a:latin typeface="Gotham Medium" panose="02000604030000020004"/>
              <a:ea typeface="Calibri" panose="020F0502020204030204" pitchFamily="34" charset="0"/>
              <a:cs typeface="Times New Roman" panose="02020603050405020304" pitchFamily="18" charset="0"/>
            </a:endParaRPr>
          </a:p>
          <a:p>
            <a:pPr marL="0" marR="0" indent="0">
              <a:lnSpc>
                <a:spcPct val="107000"/>
              </a:lnSpc>
              <a:spcBef>
                <a:spcPts val="0"/>
              </a:spcBef>
              <a:spcAft>
                <a:spcPts val="0"/>
              </a:spcAft>
              <a:buNone/>
            </a:pPr>
            <a:r>
              <a:rPr lang="en-US" sz="3200" b="1" u="heavy" cap="small" dirty="0">
                <a:effectLst/>
                <a:latin typeface="Gotham Medium" panose="02000604030000020004"/>
                <a:ea typeface="Calibri" panose="020F0502020204030204" pitchFamily="34" charset="0"/>
                <a:cs typeface="Times New Roman" panose="02020603050405020304" pitchFamily="18" charset="0"/>
              </a:rPr>
              <a:t>Thought to Remember</a:t>
            </a:r>
          </a:p>
          <a:p>
            <a:pPr marL="0" marR="0" indent="0">
              <a:lnSpc>
                <a:spcPct val="107000"/>
              </a:lnSpc>
              <a:spcBef>
                <a:spcPts val="0"/>
              </a:spcBef>
              <a:spcAft>
                <a:spcPts val="0"/>
              </a:spcAft>
              <a:buNone/>
            </a:pPr>
            <a:r>
              <a:rPr lang="en-US" sz="3200" b="1" dirty="0">
                <a:effectLst/>
                <a:latin typeface="Gotham Medium" panose="02000604030000020004"/>
                <a:ea typeface="Calibri" panose="020F0502020204030204" pitchFamily="34" charset="0"/>
                <a:cs typeface="Times New Roman" panose="02020603050405020304" pitchFamily="18" charset="0"/>
              </a:rPr>
              <a:t>God has provided, is providing, and will provide.</a:t>
            </a:r>
          </a:p>
        </p:txBody>
      </p:sp>
      <p:sp>
        <p:nvSpPr>
          <p:cNvPr id="13" name="TextBox 12">
            <a:extLst>
              <a:ext uri="{FF2B5EF4-FFF2-40B4-BE49-F238E27FC236}">
                <a16:creationId xmlns:a16="http://schemas.microsoft.com/office/drawing/2014/main" id="{BCD9752A-E484-9E7E-52EC-5AF1536C7C68}"/>
              </a:ext>
            </a:extLst>
          </p:cNvPr>
          <p:cNvSpPr txBox="1"/>
          <p:nvPr/>
        </p:nvSpPr>
        <p:spPr>
          <a:xfrm>
            <a:off x="2606013" y="1197010"/>
            <a:ext cx="8374626" cy="3622787"/>
          </a:xfrm>
          <a:prstGeom prst="rect">
            <a:avLst/>
          </a:prstGeom>
          <a:noFill/>
        </p:spPr>
        <p:txBody>
          <a:bodyPr wrap="square">
            <a:spAutoFit/>
          </a:bodyPr>
          <a:lstStyle/>
          <a:p>
            <a:pPr marL="0" marR="0" indent="0">
              <a:lnSpc>
                <a:spcPct val="107000"/>
              </a:lnSpc>
              <a:spcBef>
                <a:spcPts val="0"/>
              </a:spcBef>
              <a:spcAft>
                <a:spcPts val="0"/>
              </a:spcAft>
              <a:buNone/>
            </a:pPr>
            <a:r>
              <a:rPr lang="en-US" sz="3600" b="1" dirty="0">
                <a:effectLst/>
                <a:latin typeface="Gotham Medium" panose="02000604030000020004"/>
                <a:ea typeface="Calibri" panose="020F0502020204030204" pitchFamily="34" charset="0"/>
                <a:cs typeface="Times New Roman" panose="02020603050405020304" pitchFamily="18" charset="0"/>
              </a:rPr>
              <a:t>Heavenly Father, we thank You for Your presence! Your provisions astound us. Thank You for sending Your Son, Jesus, who set the example of trust as He paid sin’s price. We pray in His name. </a:t>
            </a:r>
          </a:p>
          <a:p>
            <a:pPr marL="0" marR="0" indent="0" algn="r">
              <a:lnSpc>
                <a:spcPct val="107000"/>
              </a:lnSpc>
              <a:spcBef>
                <a:spcPts val="0"/>
              </a:spcBef>
              <a:spcAft>
                <a:spcPts val="0"/>
              </a:spcAft>
              <a:buNone/>
            </a:pPr>
            <a:r>
              <a:rPr lang="en-US" sz="3600" b="1" dirty="0">
                <a:effectLst/>
                <a:latin typeface="Gotham Medium" panose="02000604030000020004"/>
                <a:ea typeface="Calibri" panose="020F0502020204030204" pitchFamily="34" charset="0"/>
                <a:cs typeface="Times New Roman" panose="02020603050405020304" pitchFamily="18" charset="0"/>
              </a:rPr>
              <a:t>Amen..</a:t>
            </a:r>
          </a:p>
        </p:txBody>
      </p:sp>
    </p:spTree>
    <p:extLst>
      <p:ext uri="{BB962C8B-B14F-4D97-AF65-F5344CB8AC3E}">
        <p14:creationId xmlns:p14="http://schemas.microsoft.com/office/powerpoint/2010/main" val="148985481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8" name="Line 7"/>
          <p:cNvSpPr>
            <a:spLocks noChangeShapeType="1"/>
          </p:cNvSpPr>
          <p:nvPr/>
        </p:nvSpPr>
        <p:spPr bwMode="auto">
          <a:xfrm flipH="1" flipV="1">
            <a:off x="966194" y="1505950"/>
            <a:ext cx="8358188"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4" tIns="18082" rIns="36164" bIns="18082"/>
          <a:lstStyle/>
          <a:p>
            <a:endParaRPr lang="en-US" sz="3151" b="1">
              <a:effectLst>
                <a:outerShdw blurRad="38100" dist="38100" dir="2700000" algn="tl">
                  <a:srgbClr val="000000">
                    <a:alpha val="43137"/>
                  </a:srgbClr>
                </a:outerShdw>
              </a:effectLst>
              <a:latin typeface="Gotham Medium" panose="02000604030000020004"/>
            </a:endParaRPr>
          </a:p>
        </p:txBody>
      </p:sp>
      <p:sp>
        <p:nvSpPr>
          <p:cNvPr id="36869" name="Line 8"/>
          <p:cNvSpPr>
            <a:spLocks noChangeShapeType="1"/>
          </p:cNvSpPr>
          <p:nvPr/>
        </p:nvSpPr>
        <p:spPr bwMode="auto">
          <a:xfrm flipV="1">
            <a:off x="4863541" y="791098"/>
            <a:ext cx="8358188" cy="3849290"/>
          </a:xfrm>
          <a:prstGeom prst="line">
            <a:avLst/>
          </a:prstGeom>
          <a:noFill/>
          <a:ln w="7111" cap="rnd">
            <a:solidFill>
              <a:srgbClr val="9E9EED">
                <a:alpha val="34901"/>
              </a:srgbClr>
            </a:solidFill>
            <a:round/>
            <a:headEnd/>
            <a:tailEnd/>
          </a:ln>
          <a:extLst>
            <a:ext uri="{909E8E84-426E-40DD-AFC4-6F175D3DCCD1}">
              <a14:hiddenFill xmlns:a14="http://schemas.microsoft.com/office/drawing/2010/main">
                <a:noFill/>
              </a14:hiddenFill>
            </a:ext>
          </a:extLst>
        </p:spPr>
        <p:txBody>
          <a:bodyPr lIns="36164" tIns="18082" rIns="36164" bIns="18082"/>
          <a:lstStyle/>
          <a:p>
            <a:endParaRPr lang="en-US" sz="3151" b="1">
              <a:effectLst>
                <a:outerShdw blurRad="38100" dist="38100" dir="2700000" algn="tl">
                  <a:srgbClr val="000000">
                    <a:alpha val="43137"/>
                  </a:srgbClr>
                </a:outerShdw>
              </a:effectLst>
              <a:latin typeface="Gotham Medium" panose="02000604030000020004"/>
            </a:endParaRPr>
          </a:p>
        </p:txBody>
      </p:sp>
      <p:sp>
        <p:nvSpPr>
          <p:cNvPr id="11" name="Line 7">
            <a:extLst>
              <a:ext uri="{FF2B5EF4-FFF2-40B4-BE49-F238E27FC236}">
                <a16:creationId xmlns:a16="http://schemas.microsoft.com/office/drawing/2014/main" id="{137B51C5-058B-48A2-B1E2-E4689C9F6D64}"/>
              </a:ext>
            </a:extLst>
          </p:cNvPr>
          <p:cNvSpPr>
            <a:spLocks noChangeShapeType="1"/>
          </p:cNvSpPr>
          <p:nvPr/>
        </p:nvSpPr>
        <p:spPr bwMode="auto">
          <a:xfrm flipH="1" flipV="1">
            <a:off x="8572503" y="738677"/>
            <a:ext cx="1503760"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4" tIns="18082" rIns="36164" bIns="18082"/>
          <a:lstStyle/>
          <a:p>
            <a:endParaRPr lang="en-US" sz="3151" b="1">
              <a:effectLst>
                <a:outerShdw blurRad="38100" dist="38100" dir="2700000" algn="tl">
                  <a:srgbClr val="000000">
                    <a:alpha val="43137"/>
                  </a:srgbClr>
                </a:outerShdw>
              </a:effectLst>
              <a:latin typeface="Gotham Medium" panose="02000604030000020004"/>
            </a:endParaRPr>
          </a:p>
        </p:txBody>
      </p:sp>
      <p:cxnSp>
        <p:nvCxnSpPr>
          <p:cNvPr id="33" name="Straight Connector 32">
            <a:extLst>
              <a:ext uri="{FF2B5EF4-FFF2-40B4-BE49-F238E27FC236}">
                <a16:creationId xmlns:a16="http://schemas.microsoft.com/office/drawing/2014/main" id="{8FBD9161-33ED-4C7A-9101-A5509CA2C805}"/>
              </a:ext>
            </a:extLst>
          </p:cNvPr>
          <p:cNvCxnSpPr/>
          <p:nvPr/>
        </p:nvCxnSpPr>
        <p:spPr>
          <a:xfrm>
            <a:off x="1846726" y="930151"/>
            <a:ext cx="996696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C173528E-EDC8-4FBE-9BE9-878B206B957E}"/>
              </a:ext>
            </a:extLst>
          </p:cNvPr>
          <p:cNvSpPr/>
          <p:nvPr/>
        </p:nvSpPr>
        <p:spPr>
          <a:xfrm>
            <a:off x="2067383" y="1115448"/>
            <a:ext cx="6505120" cy="5304401"/>
          </a:xfrm>
          <a:prstGeom prst="rect">
            <a:avLst/>
          </a:prstGeom>
          <a:blipFill>
            <a:blip r:embed="rId3">
              <a:duotone>
                <a:schemeClr val="accent1">
                  <a:shade val="45000"/>
                  <a:satMod val="135000"/>
                </a:schemeClr>
                <a:prstClr val="white"/>
              </a:duotone>
            </a:blip>
            <a:stretch>
              <a:fillRect/>
            </a:stretch>
          </a:blipFill>
          <a:ln w="53975">
            <a:noFill/>
          </a:ln>
        </p:spPr>
        <p:txBody>
          <a:bodyPr wrap="square">
            <a:spAutoFit/>
          </a:bodyPr>
          <a:lstStyle/>
          <a:p>
            <a:pPr>
              <a:lnSpc>
                <a:spcPct val="107000"/>
              </a:lnSpc>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7. What images of God are found in verses 5–6?</a:t>
            </a:r>
          </a:p>
          <a:p>
            <a:pPr>
              <a:lnSpc>
                <a:spcPct val="107000"/>
              </a:lnSpc>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endPar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8. Is the psalmist speaking about the past, the present, or the future?</a:t>
            </a:r>
          </a:p>
          <a:p>
            <a:pPr algn="l"/>
            <a:endParaRPr lang="en-US" b="1" i="1" u="sng" dirty="0">
              <a:solidFill>
                <a:srgbClr val="FFC000"/>
              </a:solidFill>
              <a:effectLst>
                <a:outerShdw blurRad="38100" dist="38100" dir="2700000" algn="tl">
                  <a:srgbClr val="000000">
                    <a:alpha val="43137"/>
                  </a:srgbClr>
                </a:outerShdw>
              </a:effectLst>
              <a:highlight>
                <a:srgbClr val="000080"/>
              </a:highlight>
              <a:latin typeface="Gotham Medium" panose="02000604030000020004"/>
              <a:sym typeface="Helvetica Neue"/>
            </a:endParaRPr>
          </a:p>
          <a:p>
            <a:pPr algn="l"/>
            <a:endParaRPr lang="en-US" b="1" i="1" u="sng" dirty="0">
              <a:solidFill>
                <a:srgbClr val="FFC000"/>
              </a:solidFill>
              <a:effectLst>
                <a:outerShdw blurRad="38100" dist="38100" dir="2700000" algn="tl">
                  <a:srgbClr val="000000">
                    <a:alpha val="43137"/>
                  </a:srgbClr>
                </a:outerShdw>
              </a:effectLst>
              <a:highlight>
                <a:srgbClr val="000080"/>
              </a:highlight>
              <a:latin typeface="Gotham Medium" panose="02000604030000020004"/>
              <a:sym typeface="Helvetica Neue"/>
            </a:endParaRPr>
          </a:p>
          <a:p>
            <a:pPr algn="l"/>
            <a:endParaRPr lang="en-US" b="1" i="1" u="sng" dirty="0">
              <a:solidFill>
                <a:srgbClr val="FFC000"/>
              </a:solidFill>
              <a:effectLst>
                <a:outerShdw blurRad="38100" dist="38100" dir="2700000" algn="tl">
                  <a:srgbClr val="000000">
                    <a:alpha val="43137"/>
                  </a:srgbClr>
                </a:outerShdw>
              </a:effectLst>
              <a:highlight>
                <a:srgbClr val="000080"/>
              </a:highlight>
              <a:latin typeface="Gotham Medium" panose="02000604030000020004"/>
              <a:sym typeface="Helvetica Neue"/>
            </a:endParaRPr>
          </a:p>
          <a:p>
            <a:pPr algn="l"/>
            <a:endParaRPr lang="en-US" b="1" i="1" u="sng" dirty="0">
              <a:solidFill>
                <a:srgbClr val="FFC000"/>
              </a:solidFill>
              <a:effectLst>
                <a:outerShdw blurRad="38100" dist="38100" dir="2700000" algn="tl">
                  <a:srgbClr val="000000">
                    <a:alpha val="43137"/>
                  </a:srgbClr>
                </a:outerShdw>
              </a:effectLst>
              <a:highlight>
                <a:srgbClr val="000080"/>
              </a:highlight>
              <a:latin typeface="Gotham Medium" panose="02000604030000020004"/>
              <a:sym typeface="Helvetica Neue"/>
            </a:endParaRPr>
          </a:p>
          <a:p>
            <a:pPr algn="l"/>
            <a:endParaRPr lang="en-US" b="1" i="1" u="sng" dirty="0">
              <a:solidFill>
                <a:srgbClr val="FFC000"/>
              </a:solidFill>
              <a:effectLst>
                <a:outerShdw blurRad="38100" dist="38100" dir="2700000" algn="tl">
                  <a:srgbClr val="000000">
                    <a:alpha val="43137"/>
                  </a:srgbClr>
                </a:outerShdw>
              </a:effectLst>
              <a:highlight>
                <a:srgbClr val="000080"/>
              </a:highlight>
              <a:latin typeface="Gotham Medium" panose="02000604030000020004"/>
              <a:sym typeface="Helvetica Neue"/>
            </a:endParaRPr>
          </a:p>
          <a:p>
            <a:pPr algn="l"/>
            <a:endParaRPr lang="en-US" sz="2400" b="1" i="1" u="sng" dirty="0">
              <a:solidFill>
                <a:srgbClr val="FFC000"/>
              </a:solidFill>
              <a:effectLst>
                <a:outerShdw blurRad="38100" dist="38100" dir="2700000" algn="tl">
                  <a:srgbClr val="000000">
                    <a:alpha val="43137"/>
                  </a:srgbClr>
                </a:outerShdw>
              </a:effectLst>
              <a:highlight>
                <a:srgbClr val="000080"/>
              </a:highlight>
              <a:latin typeface="Gotham Medium" panose="02000604030000020004"/>
              <a:sym typeface="Helvetica Neue"/>
            </a:endParaRPr>
          </a:p>
        </p:txBody>
      </p:sp>
      <p:sp>
        <p:nvSpPr>
          <p:cNvPr id="23" name="Title 2">
            <a:extLst>
              <a:ext uri="{FF2B5EF4-FFF2-40B4-BE49-F238E27FC236}">
                <a16:creationId xmlns:a16="http://schemas.microsoft.com/office/drawing/2014/main" id="{4AE1B342-E6EE-45AE-83D4-7797DFEF110B}"/>
              </a:ext>
            </a:extLst>
          </p:cNvPr>
          <p:cNvSpPr txBox="1">
            <a:spLocks/>
          </p:cNvSpPr>
          <p:nvPr/>
        </p:nvSpPr>
        <p:spPr>
          <a:xfrm>
            <a:off x="8619238" y="308909"/>
            <a:ext cx="2983831" cy="460010"/>
          </a:xfrm>
          <a:prstGeom prst="rect">
            <a:avLst/>
          </a:prstGeom>
          <a:solidFill>
            <a:schemeClr val="accent1"/>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2800" b="1" kern="0" dirty="0">
                <a:effectLst/>
                <a:latin typeface="Calibri" panose="020F0502020204030204" pitchFamily="34" charset="0"/>
                <a:ea typeface="Calibri" panose="020F0502020204030204" pitchFamily="34" charset="0"/>
                <a:cs typeface="Calibri" panose="020F0502020204030204" pitchFamily="34" charset="0"/>
              </a:rPr>
              <a:t>THE SHEPHERD KING</a:t>
            </a:r>
          </a:p>
        </p:txBody>
      </p:sp>
      <p:sp>
        <p:nvSpPr>
          <p:cNvPr id="24" name="Rectangle 23">
            <a:extLst>
              <a:ext uri="{FF2B5EF4-FFF2-40B4-BE49-F238E27FC236}">
                <a16:creationId xmlns:a16="http://schemas.microsoft.com/office/drawing/2014/main" id="{C5AC856C-F84B-4F5B-B75E-528405671DD9}"/>
              </a:ext>
            </a:extLst>
          </p:cNvPr>
          <p:cNvSpPr/>
          <p:nvPr/>
        </p:nvSpPr>
        <p:spPr>
          <a:xfrm>
            <a:off x="2115738" y="4532367"/>
            <a:ext cx="6214768" cy="1857368"/>
          </a:xfrm>
          <a:prstGeom prst="rect">
            <a:avLst/>
          </a:prstGeom>
          <a:solidFill>
            <a:schemeClr val="accent1">
              <a:alpha val="15000"/>
            </a:schemeClr>
          </a:solidFill>
          <a:ln w="53975">
            <a:noFill/>
          </a:ln>
        </p:spPr>
        <p:txBody>
          <a:bodyPr wrap="square">
            <a:spAutoFit/>
          </a:bodyPr>
          <a:lstStyle/>
          <a:p>
            <a:pPr>
              <a:lnSpc>
                <a:spcPct val="107000"/>
              </a:lnSpc>
            </a:pPr>
            <a:r>
              <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All of the initial statements of the psalm are about God’s current provision, God’s actions in the present. But the psalm does not end there. Verse 6 begins to anticipate God’s care in the future. Love and goodness are like pursuers who will not be diverted. God will continue to house the psalmist in the future, and the psalmist will dwell together with God.</a:t>
            </a:r>
          </a:p>
        </p:txBody>
      </p:sp>
      <p:sp>
        <p:nvSpPr>
          <p:cNvPr id="21" name="Rectangle 20">
            <a:extLst>
              <a:ext uri="{FF2B5EF4-FFF2-40B4-BE49-F238E27FC236}">
                <a16:creationId xmlns:a16="http://schemas.microsoft.com/office/drawing/2014/main" id="{D5CA7739-1376-4613-8ADE-73CDD8360891}"/>
              </a:ext>
            </a:extLst>
          </p:cNvPr>
          <p:cNvSpPr/>
          <p:nvPr/>
        </p:nvSpPr>
        <p:spPr>
          <a:xfrm>
            <a:off x="2115738" y="2053827"/>
            <a:ext cx="6214768" cy="1561005"/>
          </a:xfrm>
          <a:prstGeom prst="rect">
            <a:avLst/>
          </a:prstGeom>
          <a:solidFill>
            <a:schemeClr val="accent1">
              <a:alpha val="15000"/>
            </a:schemeClr>
          </a:solidFill>
          <a:ln w="53975">
            <a:noFill/>
          </a:ln>
        </p:spPr>
        <p:txBody>
          <a:bodyPr wrap="square">
            <a:spAutoFit/>
          </a:bodyPr>
          <a:lstStyle/>
          <a:p>
            <a:pPr>
              <a:lnSpc>
                <a:spcPct val="107000"/>
              </a:lnSpc>
            </a:pPr>
            <a:r>
              <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God is being compared to a benevolent and hospitable host, possibly a king who has a large table of food prepared for the psalmist. He blesses His guest with a soothing oil for the head. God’s goodness and love keep following the psalmist, and God’s house is a place where he wants to remain.</a:t>
            </a:r>
          </a:p>
        </p:txBody>
      </p:sp>
      <p:sp>
        <p:nvSpPr>
          <p:cNvPr id="18" name="Title 2">
            <a:extLst>
              <a:ext uri="{FF2B5EF4-FFF2-40B4-BE49-F238E27FC236}">
                <a16:creationId xmlns:a16="http://schemas.microsoft.com/office/drawing/2014/main" id="{8D284436-DACD-56FE-3A1E-471E5FEDF884}"/>
              </a:ext>
            </a:extLst>
          </p:cNvPr>
          <p:cNvSpPr txBox="1">
            <a:spLocks/>
          </p:cNvSpPr>
          <p:nvPr/>
        </p:nvSpPr>
        <p:spPr>
          <a:xfrm>
            <a:off x="1823308" y="66179"/>
            <a:ext cx="2983831" cy="850074"/>
          </a:xfrm>
          <a:prstGeom prst="rect">
            <a:avLst/>
          </a:prstGeom>
          <a:no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rtlCol="0" anchor="ctr">
            <a:norm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algn="l"/>
            <a:r>
              <a:rPr lang="en-US" sz="2400" b="1" dirty="0">
                <a:solidFill>
                  <a:schemeClr val="tx1"/>
                </a:solidFill>
                <a:effectLst>
                  <a:outerShdw blurRad="38100" dist="38100" dir="2700000" algn="tl">
                    <a:srgbClr val="000000">
                      <a:alpha val="43137"/>
                    </a:srgbClr>
                  </a:outerShdw>
                </a:effectLst>
                <a:latin typeface="Gotham Medium" panose="02000604030000020004"/>
              </a:rPr>
              <a:t>QUESTION &amp; ANSWER</a:t>
            </a:r>
            <a:endParaRPr lang="en-US" sz="1800" b="1" dirty="0">
              <a:solidFill>
                <a:schemeClr val="tx1"/>
              </a:solidFill>
              <a:effectLst>
                <a:outerShdw blurRad="38100" dist="38100" dir="2700000" algn="tl">
                  <a:srgbClr val="000000">
                    <a:alpha val="43137"/>
                  </a:srgbClr>
                </a:outerShdw>
              </a:effectLst>
              <a:latin typeface="Gotham Medium" panose="02000604030000020004"/>
            </a:endParaRPr>
          </a:p>
        </p:txBody>
      </p:sp>
      <p:sp>
        <p:nvSpPr>
          <p:cNvPr id="6" name="Slide Number Placeholder 6">
            <a:extLst>
              <a:ext uri="{FF2B5EF4-FFF2-40B4-BE49-F238E27FC236}">
                <a16:creationId xmlns:a16="http://schemas.microsoft.com/office/drawing/2014/main" id="{5C355613-0BDB-CE8A-7B31-D12E624FC1DF}"/>
              </a:ext>
            </a:extLst>
          </p:cNvPr>
          <p:cNvSpPr txBox="1">
            <a:spLocks/>
          </p:cNvSpPr>
          <p:nvPr/>
        </p:nvSpPr>
        <p:spPr>
          <a:xfrm>
            <a:off x="131296" y="6372099"/>
            <a:ext cx="551167"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BE15108C-154A-4A5A-9C05-91A49A422BA7}" type="slidenum">
              <a:rPr lang="en-US" sz="1200" smtClean="0">
                <a:latin typeface="Arial Black" panose="020B0A04020102020204" pitchFamily="34" charset="0"/>
              </a:rPr>
              <a:pPr algn="r"/>
              <a:t>20</a:t>
            </a:fld>
            <a:endParaRPr lang="en-US" sz="1200" dirty="0">
              <a:latin typeface="Arial Black" panose="020B0A04020102020204" pitchFamily="34" charset="0"/>
            </a:endParaRPr>
          </a:p>
        </p:txBody>
      </p:sp>
      <p:grpSp>
        <p:nvGrpSpPr>
          <p:cNvPr id="4" name="Group 3">
            <a:extLst>
              <a:ext uri="{FF2B5EF4-FFF2-40B4-BE49-F238E27FC236}">
                <a16:creationId xmlns:a16="http://schemas.microsoft.com/office/drawing/2014/main" id="{F7AEF103-6243-5DF7-B577-956BA5776D36}"/>
              </a:ext>
            </a:extLst>
          </p:cNvPr>
          <p:cNvGrpSpPr/>
          <p:nvPr/>
        </p:nvGrpSpPr>
        <p:grpSpPr>
          <a:xfrm flipH="1">
            <a:off x="8386908" y="1546147"/>
            <a:ext cx="3652560" cy="4520755"/>
            <a:chOff x="2124278" y="2391584"/>
            <a:chExt cx="2954132" cy="4000946"/>
          </a:xfrm>
        </p:grpSpPr>
        <p:pic>
          <p:nvPicPr>
            <p:cNvPr id="5" name="Picture 4">
              <a:extLst>
                <a:ext uri="{FF2B5EF4-FFF2-40B4-BE49-F238E27FC236}">
                  <a16:creationId xmlns:a16="http://schemas.microsoft.com/office/drawing/2014/main" id="{A6F5B24D-8639-30CA-2489-B586FB33C6FB}"/>
                </a:ext>
              </a:extLst>
            </p:cNvPr>
            <p:cNvPicPr>
              <a:picLocks noChangeAspect="1"/>
            </p:cNvPicPr>
            <p:nvPr/>
          </p:nvPicPr>
          <p:blipFill>
            <a:blip r:embed="rId4">
              <a:extLst>
                <a:ext uri="{28A0092B-C50C-407E-A947-70E740481C1C}">
                  <a14:useLocalDpi xmlns:a14="http://schemas.microsoft.com/office/drawing/2010/main" val="0"/>
                </a:ext>
              </a:extLst>
            </a:blip>
            <a:srcRect l="307" r="307"/>
            <a:stretch/>
          </p:blipFill>
          <p:spPr>
            <a:xfrm>
              <a:off x="3615370" y="2391584"/>
              <a:ext cx="1463040" cy="980409"/>
            </a:xfrm>
            <a:prstGeom prst="rect">
              <a:avLst/>
            </a:prstGeom>
            <a:ln>
              <a:noFill/>
            </a:ln>
            <a:effectLst>
              <a:glow rad="139700">
                <a:schemeClr val="accent1">
                  <a:satMod val="175000"/>
                  <a:alpha val="40000"/>
                </a:schemeClr>
              </a:glow>
              <a:outerShdw blurRad="292100" dist="139700" dir="2700000" algn="tl" rotWithShape="0">
                <a:srgbClr val="333333">
                  <a:alpha val="65000"/>
                </a:srgbClr>
              </a:outerShdw>
            </a:effectLst>
          </p:spPr>
        </p:pic>
        <p:pic>
          <p:nvPicPr>
            <p:cNvPr id="7" name="Picture 6">
              <a:extLst>
                <a:ext uri="{FF2B5EF4-FFF2-40B4-BE49-F238E27FC236}">
                  <a16:creationId xmlns:a16="http://schemas.microsoft.com/office/drawing/2014/main" id="{6A53823B-2A78-1F6C-FD1A-46E9BEAD701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615370" y="5418146"/>
              <a:ext cx="1463040" cy="974384"/>
            </a:xfrm>
            <a:prstGeom prst="rect">
              <a:avLst/>
            </a:prstGeom>
            <a:ln>
              <a:noFill/>
            </a:ln>
            <a:effectLst>
              <a:glow rad="139700">
                <a:schemeClr val="accent1">
                  <a:satMod val="175000"/>
                  <a:alpha val="40000"/>
                </a:schemeClr>
              </a:glow>
              <a:outerShdw blurRad="292100" dist="139700" dir="2700000" algn="tl" rotWithShape="0">
                <a:srgbClr val="333333">
                  <a:alpha val="65000"/>
                </a:srgbClr>
              </a:outerShdw>
            </a:effectLst>
          </p:spPr>
        </p:pic>
        <p:pic>
          <p:nvPicPr>
            <p:cNvPr id="8" name="Picture 7">
              <a:extLst>
                <a:ext uri="{FF2B5EF4-FFF2-40B4-BE49-F238E27FC236}">
                  <a16:creationId xmlns:a16="http://schemas.microsoft.com/office/drawing/2014/main" id="{376D5084-FE2D-6A7D-E88D-C5B081CF48B8}"/>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3615370" y="3414435"/>
              <a:ext cx="1463040" cy="974384"/>
            </a:xfrm>
            <a:prstGeom prst="rect">
              <a:avLst/>
            </a:prstGeom>
            <a:ln>
              <a:noFill/>
            </a:ln>
            <a:effectLst>
              <a:glow rad="139700">
                <a:schemeClr val="accent1">
                  <a:satMod val="175000"/>
                  <a:alpha val="40000"/>
                </a:schemeClr>
              </a:glow>
              <a:outerShdw blurRad="292100" dist="139700" dir="2700000" algn="tl" rotWithShape="0">
                <a:srgbClr val="333333">
                  <a:alpha val="65000"/>
                </a:srgbClr>
              </a:outerShdw>
            </a:effectLst>
          </p:spPr>
        </p:pic>
        <p:pic>
          <p:nvPicPr>
            <p:cNvPr id="9" name="Picture 8" descr="Three sheep in countryside">
              <a:extLst>
                <a:ext uri="{FF2B5EF4-FFF2-40B4-BE49-F238E27FC236}">
                  <a16:creationId xmlns:a16="http://schemas.microsoft.com/office/drawing/2014/main" id="{5FD5C13B-2C0D-B667-3CDB-E9420340B4FE}"/>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3693284" y="4395294"/>
              <a:ext cx="1307212" cy="980409"/>
            </a:xfrm>
            <a:prstGeom prst="rect">
              <a:avLst/>
            </a:prstGeom>
            <a:ln>
              <a:noFill/>
            </a:ln>
            <a:effectLst>
              <a:glow rad="139700">
                <a:schemeClr val="accent1">
                  <a:satMod val="175000"/>
                  <a:alpha val="40000"/>
                </a:schemeClr>
              </a:glow>
              <a:outerShdw blurRad="292100" dist="139700" dir="2700000" algn="tl" rotWithShape="0">
                <a:srgbClr val="333333">
                  <a:alpha val="65000"/>
                </a:srgbClr>
              </a:outerShdw>
            </a:effectLst>
          </p:spPr>
        </p:pic>
        <p:pic>
          <p:nvPicPr>
            <p:cNvPr id="10" name="Picture 9">
              <a:extLst>
                <a:ext uri="{FF2B5EF4-FFF2-40B4-BE49-F238E27FC236}">
                  <a16:creationId xmlns:a16="http://schemas.microsoft.com/office/drawing/2014/main" id="{86025479-22C3-A59E-FF5B-0CA25EE4FE8D}"/>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2124278" y="3935061"/>
              <a:ext cx="1463040" cy="974384"/>
            </a:xfrm>
            <a:prstGeom prst="rect">
              <a:avLst/>
            </a:prstGeom>
            <a:ln>
              <a:noFill/>
            </a:ln>
            <a:effectLst>
              <a:glow rad="139700">
                <a:schemeClr val="accent1">
                  <a:satMod val="175000"/>
                  <a:alpha val="40000"/>
                </a:schemeClr>
              </a:glow>
              <a:outerShdw blurRad="292100" dist="139700" dir="2700000" algn="tl" rotWithShape="0">
                <a:srgbClr val="333333">
                  <a:alpha val="65000"/>
                </a:srgbClr>
              </a:outerShdw>
            </a:effectLst>
          </p:spPr>
        </p:pic>
        <p:pic>
          <p:nvPicPr>
            <p:cNvPr id="12" name="Picture 11">
              <a:extLst>
                <a:ext uri="{FF2B5EF4-FFF2-40B4-BE49-F238E27FC236}">
                  <a16:creationId xmlns:a16="http://schemas.microsoft.com/office/drawing/2014/main" id="{BD4281E1-BC01-0598-05C5-F758D25AC0B5}"/>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2124278" y="4866519"/>
              <a:ext cx="1668579" cy="1111273"/>
            </a:xfrm>
            <a:prstGeom prst="rect">
              <a:avLst/>
            </a:prstGeom>
            <a:ln>
              <a:noFill/>
            </a:ln>
            <a:effectLst>
              <a:glow rad="139700">
                <a:schemeClr val="accent1">
                  <a:satMod val="175000"/>
                  <a:alpha val="40000"/>
                </a:schemeClr>
              </a:glow>
              <a:softEdge rad="112500"/>
            </a:effectLst>
          </p:spPr>
        </p:pic>
        <p:pic>
          <p:nvPicPr>
            <p:cNvPr id="13" name="Picture 12">
              <a:extLst>
                <a:ext uri="{FF2B5EF4-FFF2-40B4-BE49-F238E27FC236}">
                  <a16:creationId xmlns:a16="http://schemas.microsoft.com/office/drawing/2014/main" id="{AC9797B9-1996-7C75-FD02-90DC4DD8D030}"/>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2124278" y="2968058"/>
              <a:ext cx="1463040" cy="974384"/>
            </a:xfrm>
            <a:prstGeom prst="rect">
              <a:avLst/>
            </a:prstGeom>
            <a:ln>
              <a:noFill/>
            </a:ln>
            <a:effectLst>
              <a:glow rad="139700">
                <a:schemeClr val="accent1">
                  <a:satMod val="175000"/>
                  <a:alpha val="40000"/>
                </a:schemeClr>
              </a:glow>
              <a:outerShdw blurRad="292100" dist="139700" dir="2700000" algn="tl" rotWithShape="0">
                <a:srgbClr val="333333">
                  <a:alpha val="65000"/>
                </a:srgbClr>
              </a:outerShdw>
            </a:effectLst>
          </p:spPr>
        </p:pic>
      </p:grpSp>
    </p:spTree>
    <p:extLst>
      <p:ext uri="{BB962C8B-B14F-4D97-AF65-F5344CB8AC3E}">
        <p14:creationId xmlns:p14="http://schemas.microsoft.com/office/powerpoint/2010/main" val="65328852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ipe(left)">
                                      <p:cBhvr>
                                        <p:cTn id="12"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1"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green and white rectangular object with black text&#10;&#10;Description automatically generated">
            <a:extLst>
              <a:ext uri="{FF2B5EF4-FFF2-40B4-BE49-F238E27FC236}">
                <a16:creationId xmlns:a16="http://schemas.microsoft.com/office/drawing/2014/main" id="{030AF1EB-FEBF-2BF2-1713-8B13EA13035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6447798"/>
            <a:ext cx="1853235" cy="410202"/>
          </a:xfrm>
          <a:prstGeom prst="rect">
            <a:avLst/>
          </a:prstGeom>
        </p:spPr>
      </p:pic>
      <p:grpSp>
        <p:nvGrpSpPr>
          <p:cNvPr id="14" name="Group 13">
            <a:extLst>
              <a:ext uri="{FF2B5EF4-FFF2-40B4-BE49-F238E27FC236}">
                <a16:creationId xmlns:a16="http://schemas.microsoft.com/office/drawing/2014/main" id="{BDFC8026-5DAD-79FC-6961-F0F731780A56}"/>
              </a:ext>
            </a:extLst>
          </p:cNvPr>
          <p:cNvGrpSpPr/>
          <p:nvPr/>
        </p:nvGrpSpPr>
        <p:grpSpPr>
          <a:xfrm>
            <a:off x="2075190" y="112295"/>
            <a:ext cx="9505247" cy="6238060"/>
            <a:chOff x="1756311" y="2450168"/>
            <a:chExt cx="4386597" cy="3777553"/>
          </a:xfrm>
        </p:grpSpPr>
        <p:sp>
          <p:nvSpPr>
            <p:cNvPr id="15" name="Trapezoid 14">
              <a:extLst>
                <a:ext uri="{FF2B5EF4-FFF2-40B4-BE49-F238E27FC236}">
                  <a16:creationId xmlns:a16="http://schemas.microsoft.com/office/drawing/2014/main" id="{124A02AF-E981-A762-E8AC-9D2F508150A5}"/>
                </a:ext>
              </a:extLst>
            </p:cNvPr>
            <p:cNvSpPr/>
            <p:nvPr/>
          </p:nvSpPr>
          <p:spPr>
            <a:xfrm>
              <a:off x="1756311" y="2450168"/>
              <a:ext cx="4386597" cy="3777553"/>
            </a:xfrm>
            <a:prstGeom prst="trapezoid">
              <a:avLst>
                <a:gd name="adj" fmla="val 10986"/>
              </a:avLst>
            </a:prstGeom>
            <a:solidFill>
              <a:schemeClr val="accent1">
                <a:alpha val="49000"/>
              </a:schemeClr>
            </a:solidFill>
            <a:ln w="76200">
              <a:solidFill>
                <a:schemeClr val="accent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rapezoid 15">
              <a:extLst>
                <a:ext uri="{FF2B5EF4-FFF2-40B4-BE49-F238E27FC236}">
                  <a16:creationId xmlns:a16="http://schemas.microsoft.com/office/drawing/2014/main" id="{294E4953-98DB-2F5A-B3FB-59CD5DD9A6F6}"/>
                </a:ext>
              </a:extLst>
            </p:cNvPr>
            <p:cNvSpPr/>
            <p:nvPr/>
          </p:nvSpPr>
          <p:spPr>
            <a:xfrm>
              <a:off x="2446464" y="2711116"/>
              <a:ext cx="3006290" cy="2684723"/>
            </a:xfrm>
            <a:prstGeom prst="trapezoid">
              <a:avLst>
                <a:gd name="adj" fmla="val 10592"/>
              </a:avLst>
            </a:prstGeom>
            <a:blipFill>
              <a:blip r:embed="rId4">
                <a:alphaModFix amt="70000"/>
                <a:duotone>
                  <a:schemeClr val="accent1">
                    <a:shade val="45000"/>
                    <a:satMod val="135000"/>
                  </a:schemeClr>
                  <a:prstClr val="white"/>
                </a:duotone>
              </a:blip>
              <a:stretch>
                <a:fillRect/>
              </a:stretch>
            </a:blipFill>
            <a:ln w="76200">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2" name="TextBox 21">
            <a:extLst>
              <a:ext uri="{FF2B5EF4-FFF2-40B4-BE49-F238E27FC236}">
                <a16:creationId xmlns:a16="http://schemas.microsoft.com/office/drawing/2014/main" id="{4676F6D0-DB31-CDF4-CB58-52DCB873ABEF}"/>
              </a:ext>
            </a:extLst>
          </p:cNvPr>
          <p:cNvSpPr txBox="1"/>
          <p:nvPr/>
        </p:nvSpPr>
        <p:spPr>
          <a:xfrm>
            <a:off x="2245895" y="4976626"/>
            <a:ext cx="9144000" cy="1471172"/>
          </a:xfrm>
          <a:prstGeom prst="rect">
            <a:avLst/>
          </a:prstGeom>
          <a:solidFill>
            <a:schemeClr val="accent1">
              <a:alpha val="0"/>
            </a:schemeClr>
          </a:solidFill>
        </p:spPr>
        <p:txBody>
          <a:bodyPr wrap="square">
            <a:spAutoFit/>
          </a:bodyPr>
          <a:lstStyle/>
          <a:p>
            <a:pPr marL="0" lvl="1" defTabSz="914353">
              <a:spcBef>
                <a:spcPct val="20000"/>
              </a:spcBef>
            </a:pPr>
            <a:r>
              <a:rPr lang="en-US" sz="2000" i="1" dirty="0">
                <a:ln w="0"/>
                <a:effectLst>
                  <a:outerShdw blurRad="38100" dist="19050" dir="2700000" algn="tl" rotWithShape="0">
                    <a:schemeClr val="dk1">
                      <a:alpha val="40000"/>
                    </a:schemeClr>
                  </a:outerShdw>
                </a:effectLst>
                <a:latin typeface="Arial Black" panose="020B0A04020102020204" pitchFamily="34" charset="0"/>
              </a:rPr>
              <a:t>The Lord </a:t>
            </a:r>
            <a:r>
              <a:rPr lang="en-US" i="1" dirty="0">
                <a:ln w="0"/>
                <a:effectLst>
                  <a:outerShdw blurRad="38100" dist="19050" dir="2700000" algn="tl" rotWithShape="0">
                    <a:schemeClr val="dk1">
                      <a:alpha val="40000"/>
                    </a:schemeClr>
                  </a:outerShdw>
                </a:effectLst>
                <a:latin typeface="Arial Black" panose="020B0A04020102020204" pitchFamily="34" charset="0"/>
              </a:rPr>
              <a:t>bless thee, and keep thee:</a:t>
            </a:r>
          </a:p>
          <a:p>
            <a:pPr marL="0" lvl="1" defTabSz="914353">
              <a:spcBef>
                <a:spcPct val="20000"/>
              </a:spcBef>
            </a:pPr>
            <a:r>
              <a:rPr lang="en-US" i="1" dirty="0">
                <a:ln w="0"/>
                <a:effectLst>
                  <a:outerShdw blurRad="38100" dist="19050" dir="2700000" algn="tl" rotWithShape="0">
                    <a:schemeClr val="dk1">
                      <a:alpha val="40000"/>
                    </a:schemeClr>
                  </a:outerShdw>
                </a:effectLst>
                <a:latin typeface="Arial Black" panose="020B0A04020102020204" pitchFamily="34" charset="0"/>
              </a:rPr>
              <a:t>The Lord make his face shine </a:t>
            </a:r>
            <a:r>
              <a:rPr lang="en-US" b="1" i="1" dirty="0">
                <a:ln w="0"/>
                <a:effectLst>
                  <a:outerShdw blurRad="38100" dist="19050" dir="2700000" algn="tl" rotWithShape="0">
                    <a:schemeClr val="dk1">
                      <a:alpha val="40000"/>
                    </a:schemeClr>
                  </a:outerShdw>
                </a:effectLst>
                <a:latin typeface="Arial Black" panose="020B0A04020102020204" pitchFamily="34" charset="0"/>
              </a:rPr>
              <a:t>upon</a:t>
            </a:r>
            <a:r>
              <a:rPr lang="en-US" i="1" dirty="0">
                <a:ln w="0"/>
                <a:effectLst>
                  <a:outerShdw blurRad="38100" dist="19050" dir="2700000" algn="tl" rotWithShape="0">
                    <a:schemeClr val="dk1">
                      <a:alpha val="40000"/>
                    </a:schemeClr>
                  </a:outerShdw>
                </a:effectLst>
                <a:latin typeface="Arial Black" panose="020B0A04020102020204" pitchFamily="34" charset="0"/>
              </a:rPr>
              <a:t> thee, and be gracious unto thee:</a:t>
            </a:r>
          </a:p>
          <a:p>
            <a:pPr marL="0" lvl="1" defTabSz="914353">
              <a:spcBef>
                <a:spcPct val="20000"/>
              </a:spcBef>
            </a:pPr>
            <a:r>
              <a:rPr lang="en-US" i="1" dirty="0">
                <a:ln w="0"/>
                <a:effectLst>
                  <a:outerShdw blurRad="38100" dist="19050" dir="2700000" algn="tl" rotWithShape="0">
                    <a:schemeClr val="dk1">
                      <a:alpha val="40000"/>
                    </a:schemeClr>
                  </a:outerShdw>
                </a:effectLst>
                <a:latin typeface="Arial Black" panose="020B0A04020102020204" pitchFamily="34" charset="0"/>
              </a:rPr>
              <a:t>The Lord lift up his countenance upon thee and give thee peac</a:t>
            </a:r>
            <a:r>
              <a:rPr lang="en-US" sz="2000" i="1" dirty="0">
                <a:ln w="0"/>
                <a:effectLst>
                  <a:outerShdw blurRad="38100" dist="19050" dir="2700000" algn="tl" rotWithShape="0">
                    <a:schemeClr val="dk1">
                      <a:alpha val="40000"/>
                    </a:schemeClr>
                  </a:outerShdw>
                </a:effectLst>
                <a:latin typeface="Arial Black" panose="020B0A04020102020204" pitchFamily="34" charset="0"/>
              </a:rPr>
              <a:t>e.</a:t>
            </a:r>
          </a:p>
          <a:p>
            <a:pPr marL="342882" lvl="1" indent="-342882" algn="r" defTabSz="914353">
              <a:spcBef>
                <a:spcPct val="20000"/>
              </a:spcBef>
              <a:buNone/>
            </a:pPr>
            <a:r>
              <a:rPr lang="en-US" sz="2000" i="1" dirty="0">
                <a:ln w="0"/>
                <a:effectLst>
                  <a:outerShdw blurRad="38100" dist="19050" dir="2700000" algn="tl" rotWithShape="0">
                    <a:schemeClr val="dk1">
                      <a:alpha val="40000"/>
                    </a:schemeClr>
                  </a:outerShdw>
                </a:effectLst>
                <a:latin typeface="Arial Black" panose="020B0A04020102020204" pitchFamily="34" charset="0"/>
              </a:rPr>
              <a:t>  - Numbers 6:24-26, </a:t>
            </a:r>
          </a:p>
        </p:txBody>
      </p:sp>
    </p:spTree>
    <p:extLst>
      <p:ext uri="{BB962C8B-B14F-4D97-AF65-F5344CB8AC3E}">
        <p14:creationId xmlns:p14="http://schemas.microsoft.com/office/powerpoint/2010/main" val="320532136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1287DED-06E3-4317-4565-7C1DAD471D33}"/>
              </a:ext>
            </a:extLst>
          </p:cNvPr>
          <p:cNvSpPr txBox="1"/>
          <p:nvPr/>
        </p:nvSpPr>
        <p:spPr>
          <a:xfrm>
            <a:off x="1175152" y="189692"/>
            <a:ext cx="10885552" cy="5663089"/>
          </a:xfrm>
          <a:prstGeom prst="rect">
            <a:avLst/>
          </a:prstGeom>
          <a:noFill/>
        </p:spPr>
        <p:txBody>
          <a:bodyPr wrap="square">
            <a:spAutoFit/>
          </a:bodyPr>
          <a:lstStyle/>
          <a:p>
            <a:pPr marL="778657" lvl="2" hangingPunct="0">
              <a:tabLst>
                <a:tab pos="642915" algn="l"/>
              </a:tabLst>
            </a:pPr>
            <a:r>
              <a:rPr lang="en-US" sz="3600" b="1" cap="small" spc="50" dirty="0">
                <a:ln w="0"/>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Review</a:t>
            </a:r>
            <a:endParaRPr lang="en-US" sz="3600" b="1" cap="small" spc="50" dirty="0">
              <a:ln w="0"/>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778657" lvl="2" hangingPunct="0">
              <a:tabLst>
                <a:tab pos="642915" algn="l"/>
              </a:tabLst>
            </a:pPr>
            <a:r>
              <a:rPr lang="en-US" sz="3600" b="1" cap="small" spc="50" dirty="0">
                <a:ln w="0"/>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Introduction</a:t>
            </a:r>
            <a:endParaRPr lang="en-US" sz="3600" b="1" cap="small" spc="50" dirty="0">
              <a:ln w="0"/>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778657" lvl="2" hangingPunct="0">
              <a:tabLst>
                <a:tab pos="642915" algn="l"/>
              </a:tabLst>
            </a:pPr>
            <a:r>
              <a:rPr lang="en-US" sz="3600" b="1" cap="small" spc="50" dirty="0">
                <a:ln w="0"/>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Lesson Context</a:t>
            </a:r>
            <a:endParaRPr lang="en-US" b="1" cap="small" spc="50" dirty="0">
              <a:ln w="0"/>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778657" lvl="2" hangingPunct="0">
              <a:tabLst>
                <a:tab pos="642915" algn="l"/>
              </a:tabLst>
            </a:pPr>
            <a:endParaRPr lang="en-US" b="1" cap="small" spc="50" dirty="0">
              <a:ln w="0"/>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endParaRPr>
          </a:p>
          <a:p>
            <a:pPr marL="778657" lvl="2" hangingPunct="0">
              <a:tabLst>
                <a:tab pos="642915" algn="l"/>
              </a:tabLst>
            </a:pPr>
            <a:r>
              <a:rPr lang="en-US" sz="3600" b="1" cap="small" spc="50" dirty="0">
                <a:ln w="0"/>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Overview</a:t>
            </a:r>
            <a:endParaRPr lang="en-US" sz="3600" b="1" cap="small" spc="50" dirty="0">
              <a:ln w="0"/>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1657350" lvl="3" indent="-457200">
              <a:buFont typeface="Wingdings" panose="05000000000000000000" pitchFamily="2" charset="2"/>
              <a:buChar char="q"/>
              <a:defRPr/>
            </a:pPr>
            <a:endParaRPr lang="en-US" sz="3600" b="1" cap="small" spc="50" dirty="0">
              <a:ln w="0"/>
              <a:effectLst>
                <a:outerShdw blurRad="38100" dist="38100" dir="2700000" algn="tl">
                  <a:srgbClr val="000000">
                    <a:alpha val="43137"/>
                  </a:srgbClr>
                </a:outerShdw>
              </a:effectLst>
              <a:latin typeface="Gotham Medium" panose="02000604030000020004"/>
              <a:cs typeface="Times New Roman" panose="02020603050405020304" pitchFamily="18" charset="0"/>
            </a:endParaRPr>
          </a:p>
          <a:p>
            <a:pPr marL="1657350" lvl="3" indent="-457200">
              <a:buFont typeface="Wingdings" panose="05000000000000000000" pitchFamily="2" charset="2"/>
              <a:buChar char="q"/>
              <a:defRPr/>
            </a:pPr>
            <a:endParaRPr lang="en-US" sz="3600" b="1" cap="small" spc="50" dirty="0">
              <a:ln w="0"/>
              <a:effectLst>
                <a:outerShdw blurRad="38100" dist="38100" dir="2700000" algn="tl">
                  <a:srgbClr val="000000">
                    <a:alpha val="43137"/>
                  </a:srgbClr>
                </a:outerShdw>
              </a:effectLst>
              <a:latin typeface="Gotham Medium" panose="02000604030000020004"/>
              <a:cs typeface="Times New Roman" panose="02020603050405020304" pitchFamily="18" charset="0"/>
            </a:endParaRPr>
          </a:p>
          <a:p>
            <a:pPr marL="1657350" lvl="3" indent="-457200">
              <a:buFont typeface="Wingdings" panose="05000000000000000000" pitchFamily="2" charset="2"/>
              <a:buChar char="q"/>
              <a:defRPr/>
            </a:pPr>
            <a:endParaRPr lang="en-US" sz="1400" b="1" cap="small" spc="50" dirty="0">
              <a:ln w="0"/>
              <a:effectLst>
                <a:outerShdw blurRad="38100" dist="38100" dir="2700000" algn="tl">
                  <a:srgbClr val="000000">
                    <a:alpha val="43137"/>
                  </a:srgbClr>
                </a:outerShdw>
              </a:effectLst>
              <a:latin typeface="Gotham Medium" panose="02000604030000020004"/>
              <a:cs typeface="Times New Roman" panose="02020603050405020304" pitchFamily="18" charset="0"/>
            </a:endParaRPr>
          </a:p>
          <a:p>
            <a:pPr marL="778657" lvl="2" hangingPunct="0">
              <a:tabLst>
                <a:tab pos="642915" algn="l"/>
              </a:tabLst>
              <a:defRPr/>
            </a:pPr>
            <a:r>
              <a:rPr lang="en-US" sz="3600" b="1" cap="small" spc="50" dirty="0">
                <a:ln w="0"/>
                <a:effectLst>
                  <a:outerShdw blurRad="38100" dist="38100" dir="2700000" algn="tl">
                    <a:srgbClr val="000000">
                      <a:alpha val="43137"/>
                    </a:srgbClr>
                  </a:outerShdw>
                </a:effectLst>
                <a:latin typeface="Gotham Medium" panose="02000604030000020004"/>
                <a:cs typeface="Times New Roman" panose="02020603050405020304" pitchFamily="18" charset="0"/>
              </a:rPr>
              <a:t>Bible Application</a:t>
            </a:r>
          </a:p>
          <a:p>
            <a:pPr marL="778657" lvl="2" hangingPunct="0">
              <a:tabLst>
                <a:tab pos="642915" algn="l"/>
              </a:tabLst>
            </a:pPr>
            <a:r>
              <a:rPr lang="en-US" sz="3600" b="1" cap="small" spc="50" dirty="0">
                <a:ln w="0"/>
                <a:effectLst>
                  <a:outerShdw blurRad="38100" dist="38100" dir="2700000" algn="tl">
                    <a:srgbClr val="000000">
                      <a:alpha val="43137"/>
                    </a:srgbClr>
                  </a:outerShdw>
                </a:effectLst>
                <a:latin typeface="Gotham Medium" panose="02000604030000020004"/>
                <a:cs typeface="Times New Roman" panose="02020603050405020304" pitchFamily="18" charset="0"/>
              </a:rPr>
              <a:t>Conclusion </a:t>
            </a:r>
          </a:p>
          <a:p>
            <a:pPr marL="778657" lvl="2" hangingPunct="0">
              <a:tabLst>
                <a:tab pos="642915" algn="l"/>
              </a:tabLst>
            </a:pPr>
            <a:r>
              <a:rPr lang="en-US" sz="3600" b="1" cap="small" spc="50" dirty="0">
                <a:ln w="0"/>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Question &amp; Answers</a:t>
            </a:r>
            <a:endParaRPr lang="en-US" sz="4000" b="1" cap="small" spc="50" dirty="0">
              <a:ln w="0"/>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endParaRPr>
          </a:p>
        </p:txBody>
      </p:sp>
      <p:cxnSp>
        <p:nvCxnSpPr>
          <p:cNvPr id="6" name="Straight Connector 5">
            <a:extLst>
              <a:ext uri="{FF2B5EF4-FFF2-40B4-BE49-F238E27FC236}">
                <a16:creationId xmlns:a16="http://schemas.microsoft.com/office/drawing/2014/main" id="{88B6B354-28D0-DED4-6FF2-A93ADDBB4C49}"/>
              </a:ext>
            </a:extLst>
          </p:cNvPr>
          <p:cNvCxnSpPr>
            <a:cxnSpLocks/>
          </p:cNvCxnSpPr>
          <p:nvPr/>
        </p:nvCxnSpPr>
        <p:spPr>
          <a:xfrm>
            <a:off x="1045104" y="2192924"/>
            <a:ext cx="10607040"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sp>
        <p:nvSpPr>
          <p:cNvPr id="8" name="Title 1">
            <a:extLst>
              <a:ext uri="{FF2B5EF4-FFF2-40B4-BE49-F238E27FC236}">
                <a16:creationId xmlns:a16="http://schemas.microsoft.com/office/drawing/2014/main" id="{143BE764-A303-F010-B591-63BECC8E9675}"/>
              </a:ext>
            </a:extLst>
          </p:cNvPr>
          <p:cNvSpPr txBox="1">
            <a:spLocks/>
          </p:cNvSpPr>
          <p:nvPr/>
        </p:nvSpPr>
        <p:spPr>
          <a:xfrm>
            <a:off x="8081406" y="189693"/>
            <a:ext cx="3570738" cy="1591844"/>
          </a:xfrm>
          <a:prstGeom prst="rect">
            <a:avLst/>
          </a:prstGeom>
          <a:gradFill>
            <a:gsLst>
              <a:gs pos="0">
                <a:schemeClr val="accent1">
                  <a:lumMod val="5000"/>
                  <a:lumOff val="95000"/>
                </a:schemeClr>
              </a:gs>
              <a:gs pos="52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lIns="91440" tIns="45720" rIns="91440" bIns="45720" rtlCol="0" anchor="b">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a:spcBef>
                <a:spcPts val="0"/>
              </a:spcBef>
              <a:spcAft>
                <a:spcPts val="0"/>
              </a:spcAft>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Surely goodness and mercy shall follow me all the days of my life: and I will dwell in the house of the LORD for ever. </a:t>
            </a:r>
          </a:p>
          <a:p>
            <a:pPr marL="0" marR="0" algn="r">
              <a:spcBef>
                <a:spcPts val="0"/>
              </a:spcBef>
              <a:spcAft>
                <a:spcPts val="0"/>
              </a:spcAft>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—Psalm 23:6 KJV</a:t>
            </a:r>
          </a:p>
        </p:txBody>
      </p:sp>
      <p:cxnSp>
        <p:nvCxnSpPr>
          <p:cNvPr id="10" name="Straight Connector 9">
            <a:extLst>
              <a:ext uri="{FF2B5EF4-FFF2-40B4-BE49-F238E27FC236}">
                <a16:creationId xmlns:a16="http://schemas.microsoft.com/office/drawing/2014/main" id="{FB860F08-084D-7E5D-7F36-BA582F1D3C2F}"/>
              </a:ext>
            </a:extLst>
          </p:cNvPr>
          <p:cNvCxnSpPr>
            <a:cxnSpLocks/>
          </p:cNvCxnSpPr>
          <p:nvPr/>
        </p:nvCxnSpPr>
        <p:spPr>
          <a:xfrm>
            <a:off x="1045104" y="3692074"/>
            <a:ext cx="10607040"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A52A4FB0-55AB-5041-464B-5D21F97983B7}"/>
              </a:ext>
            </a:extLst>
          </p:cNvPr>
          <p:cNvSpPr txBox="1"/>
          <p:nvPr/>
        </p:nvSpPr>
        <p:spPr>
          <a:xfrm>
            <a:off x="2357120" y="2707786"/>
            <a:ext cx="5892358" cy="1169551"/>
          </a:xfrm>
          <a:prstGeom prst="rect">
            <a:avLst/>
          </a:prstGeom>
          <a:noFill/>
        </p:spPr>
        <p:txBody>
          <a:bodyPr wrap="square">
            <a:spAutoFit/>
          </a:bodyPr>
          <a:lstStyle/>
          <a:p>
            <a:pPr marL="285750" indent="-457200">
              <a:buFont typeface="Wingdings" panose="05000000000000000000" pitchFamily="2" charset="2"/>
              <a:buChar char="q"/>
              <a:defRPr/>
            </a:pPr>
            <a:r>
              <a:rPr lang="en-US" sz="2400" b="1" cap="small" dirty="0">
                <a:effectLst>
                  <a:outerShdw blurRad="38100" dist="38100" dir="2700000" algn="tl">
                    <a:srgbClr val="000000">
                      <a:alpha val="43137"/>
                    </a:srgbClr>
                  </a:outerShdw>
                </a:effectLst>
                <a:latin typeface="Gotham Medium" panose="02000604030000020004"/>
              </a:rPr>
              <a:t>The Shepherd Provides - Psalm 23:1–4 KJV</a:t>
            </a:r>
          </a:p>
          <a:p>
            <a:pPr marL="285750" indent="-457200">
              <a:buFont typeface="Wingdings" panose="05000000000000000000" pitchFamily="2" charset="2"/>
              <a:buChar char="q"/>
              <a:defRPr/>
            </a:pPr>
            <a:r>
              <a:rPr lang="en-US" sz="2400" b="1" cap="small" dirty="0">
                <a:effectLst>
                  <a:outerShdw blurRad="38100" dist="38100" dir="2700000" algn="tl">
                    <a:srgbClr val="000000">
                      <a:alpha val="43137"/>
                    </a:srgbClr>
                  </a:outerShdw>
                </a:effectLst>
                <a:latin typeface="Gotham Medium" panose="02000604030000020004"/>
              </a:rPr>
              <a:t>The Shepherd King - Psalm 23:5–6 KJV</a:t>
            </a:r>
          </a:p>
          <a:p>
            <a:pPr marL="285750" indent="-457200">
              <a:buFont typeface="Wingdings" panose="05000000000000000000" pitchFamily="2" charset="2"/>
              <a:buChar char="q"/>
              <a:defRPr/>
            </a:pPr>
            <a:endParaRPr lang="en-US" sz="2200" b="1" cap="small" dirty="0">
              <a:effectLst>
                <a:outerShdw blurRad="38100" dist="38100" dir="2700000" algn="tl">
                  <a:srgbClr val="000000">
                    <a:alpha val="43137"/>
                  </a:srgbClr>
                </a:outerShdw>
              </a:effectLst>
              <a:latin typeface="Gotham Medium" panose="02000604030000020004"/>
            </a:endParaRPr>
          </a:p>
        </p:txBody>
      </p:sp>
      <p:sp>
        <p:nvSpPr>
          <p:cNvPr id="7" name="Slide Number Placeholder 6">
            <a:extLst>
              <a:ext uri="{FF2B5EF4-FFF2-40B4-BE49-F238E27FC236}">
                <a16:creationId xmlns:a16="http://schemas.microsoft.com/office/drawing/2014/main" id="{EC31E74C-9151-4CF0-1ED8-B5635401C5A2}"/>
              </a:ext>
            </a:extLst>
          </p:cNvPr>
          <p:cNvSpPr>
            <a:spLocks noGrp="1"/>
          </p:cNvSpPr>
          <p:nvPr>
            <p:ph type="sldNum" sz="quarter" idx="12"/>
          </p:nvPr>
        </p:nvSpPr>
        <p:spPr>
          <a:xfrm>
            <a:off x="131296" y="6372099"/>
            <a:ext cx="551167" cy="365125"/>
          </a:xfrm>
        </p:spPr>
        <p:txBody>
          <a:bodyPr/>
          <a:lstStyle/>
          <a:p>
            <a:fld id="{BE15108C-154A-4A5A-9C05-91A49A422BA7}" type="slidenum">
              <a:rPr lang="en-US" sz="1200">
                <a:latin typeface="Arial Black" panose="020B0A04020102020204" pitchFamily="34" charset="0"/>
              </a:rPr>
              <a:pPr/>
              <a:t>3</a:t>
            </a:fld>
            <a:endParaRPr lang="en-US" sz="1200" dirty="0">
              <a:latin typeface="Arial Black" panose="020B0A04020102020204" pitchFamily="34" charset="0"/>
            </a:endParaRPr>
          </a:p>
        </p:txBody>
      </p:sp>
      <p:pic>
        <p:nvPicPr>
          <p:cNvPr id="3" name="Picture 2" descr="A group of sheep in a field&#10;&#10;Description automatically generated">
            <a:extLst>
              <a:ext uri="{FF2B5EF4-FFF2-40B4-BE49-F238E27FC236}">
                <a16:creationId xmlns:a16="http://schemas.microsoft.com/office/drawing/2014/main" id="{C8904F43-497D-644C-FB34-45E51B7B67DC}"/>
              </a:ext>
            </a:extLst>
          </p:cNvPr>
          <p:cNvPicPr>
            <a:picLocks noChangeAspect="1"/>
          </p:cNvPicPr>
          <p:nvPr/>
        </p:nvPicPr>
        <p:blipFill>
          <a:blip r:embed="rId3">
            <a:duotone>
              <a:schemeClr val="accent1">
                <a:shade val="45000"/>
                <a:satMod val="135000"/>
              </a:schemeClr>
              <a:prstClr val="white"/>
            </a:duotone>
            <a:extLst>
              <a:ext uri="{BEBA8EAE-BF5A-486C-A8C5-ECC9F3942E4B}">
                <a14:imgProps xmlns:a14="http://schemas.microsoft.com/office/drawing/2010/main">
                  <a14:imgLayer r:embed="rId4">
                    <a14:imgEffect>
                      <a14:artisticChalkSketch/>
                    </a14:imgEffect>
                  </a14:imgLayer>
                </a14:imgProps>
              </a:ext>
              <a:ext uri="{28A0092B-C50C-407E-A947-70E740481C1C}">
                <a14:useLocalDpi xmlns:a14="http://schemas.microsoft.com/office/drawing/2010/main" val="0"/>
              </a:ext>
            </a:extLst>
          </a:blip>
          <a:stretch>
            <a:fillRect/>
          </a:stretch>
        </p:blipFill>
        <p:spPr>
          <a:xfrm>
            <a:off x="6876678" y="3506816"/>
            <a:ext cx="4775466" cy="3180460"/>
          </a:xfrm>
          <a:prstGeom prst="roundRect">
            <a:avLst>
              <a:gd name="adj" fmla="val 16667"/>
            </a:avLst>
          </a:prstGeom>
          <a:ln w="57150">
            <a:solidFill>
              <a:schemeClr val="accent1"/>
            </a:solid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extLst>
      <p:ext uri="{BB962C8B-B14F-4D97-AF65-F5344CB8AC3E}">
        <p14:creationId xmlns:p14="http://schemas.microsoft.com/office/powerpoint/2010/main" val="213920340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71E8E3-5EE4-7E78-A751-20E8625145EA}"/>
              </a:ext>
            </a:extLst>
          </p:cNvPr>
          <p:cNvSpPr>
            <a:spLocks noGrp="1"/>
          </p:cNvSpPr>
          <p:nvPr>
            <p:ph type="title"/>
          </p:nvPr>
        </p:nvSpPr>
        <p:spPr>
          <a:xfrm>
            <a:off x="1967947" y="485119"/>
            <a:ext cx="7230797" cy="748418"/>
          </a:xfrm>
        </p:spPr>
        <p:txBody>
          <a:bodyPr>
            <a:noAutofit/>
          </a:bodyPr>
          <a:lstStyle/>
          <a:p>
            <a:pPr algn="l">
              <a:lnSpc>
                <a:spcPct val="107000"/>
              </a:lnSpc>
              <a:spcBef>
                <a:spcPts val="0"/>
              </a:spcBef>
            </a:pPr>
            <a:r>
              <a:rPr lang="en-US" sz="4000" b="1" cap="small" dirty="0">
                <a:effectLst>
                  <a:outerShdw blurRad="38100" dist="38100" dir="2700000" algn="tl">
                    <a:srgbClr val="000000">
                      <a:alpha val="43137"/>
                    </a:srgbClr>
                  </a:outerShdw>
                </a:effectLst>
                <a:latin typeface="Gotham Medium" panose="02000604030000020004"/>
                <a:cs typeface="Times New Roman" panose="02020603050405020304" pitchFamily="18" charset="0"/>
              </a:rPr>
              <a:t>Needy Creatures</a:t>
            </a:r>
          </a:p>
        </p:txBody>
      </p:sp>
      <p:sp>
        <p:nvSpPr>
          <p:cNvPr id="3" name="Content Placeholder 2">
            <a:extLst>
              <a:ext uri="{FF2B5EF4-FFF2-40B4-BE49-F238E27FC236}">
                <a16:creationId xmlns:a16="http://schemas.microsoft.com/office/drawing/2014/main" id="{77C2BC16-8967-5F33-B934-7A9199F4370C}"/>
              </a:ext>
            </a:extLst>
          </p:cNvPr>
          <p:cNvSpPr>
            <a:spLocks noGrp="1"/>
          </p:cNvSpPr>
          <p:nvPr>
            <p:ph idx="1"/>
          </p:nvPr>
        </p:nvSpPr>
        <p:spPr>
          <a:xfrm>
            <a:off x="1967947" y="1390461"/>
            <a:ext cx="9672662" cy="4981638"/>
          </a:xfrm>
          <a:blipFill dpi="0" rotWithShape="1">
            <a:blip r:embed="rId3">
              <a:alphaModFix amt="23000"/>
            </a:blip>
            <a:srcRect/>
            <a:stretch>
              <a:fillRect/>
            </a:stretch>
          </a:blipFill>
          <a:ln w="57150">
            <a:solidFill>
              <a:schemeClr val="accent1"/>
            </a:solidFill>
          </a:ln>
          <a:effectLst>
            <a:glow rad="228600">
              <a:schemeClr val="accent2">
                <a:satMod val="175000"/>
                <a:alpha val="40000"/>
              </a:schemeClr>
            </a:glow>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t">
            <a:noAutofit/>
          </a:bodyPr>
          <a:lstStyle/>
          <a:p>
            <a:pPr marL="0" marR="0" indent="0">
              <a:lnSpc>
                <a:spcPct val="107000"/>
              </a:lnSpc>
              <a:spcBef>
                <a:spcPts val="0"/>
              </a:spcBef>
              <a:spcAft>
                <a:spcPts val="0"/>
              </a:spcAft>
              <a:buNone/>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When my spouse and I became parents, I remember the trepidation we felt. It seemed as if I had never beheld such a helpless creature as our daughter. Nearly all she could do was eat or sleep. I would sit beside her sleeping form, watching breaths move her tiny chest up and down. And I marveled that we begin life in this manner. Our only means of communication is a whimper or a yell.</a:t>
            </a:r>
            <a:endParaRPr lang="en-US" sz="7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indent="0">
              <a:lnSpc>
                <a:spcPct val="107000"/>
              </a:lnSpc>
              <a:spcBef>
                <a:spcPts val="0"/>
              </a:spcBef>
              <a:spcAft>
                <a:spcPts val="0"/>
              </a:spcAft>
              <a:buNone/>
            </a:pPr>
            <a:r>
              <a:rPr lang="en-US" sz="7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indent="0">
              <a:lnSpc>
                <a:spcPct val="107000"/>
              </a:lnSpc>
              <a:spcBef>
                <a:spcPts val="0"/>
              </a:spcBef>
              <a:spcAft>
                <a:spcPts val="0"/>
              </a:spcAft>
              <a:buNone/>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Humans have a long period of development compared to other living creatures. We enter the world entirely dependent on others and remain so for several years. As time passes, we envision ourselves becoming more proficient at addressing our needs.</a:t>
            </a:r>
            <a:endParaRPr lang="en-US" sz="7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indent="0">
              <a:lnSpc>
                <a:spcPct val="107000"/>
              </a:lnSpc>
              <a:spcBef>
                <a:spcPts val="0"/>
              </a:spcBef>
              <a:spcAft>
                <a:spcPts val="0"/>
              </a:spcAft>
              <a:buNone/>
            </a:pPr>
            <a:r>
              <a:rPr lang="en-US" sz="7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indent="0">
              <a:lnSpc>
                <a:spcPct val="107000"/>
              </a:lnSpc>
              <a:spcBef>
                <a:spcPts val="0"/>
              </a:spcBef>
              <a:spcAft>
                <a:spcPts val="0"/>
              </a:spcAft>
              <a:buNone/>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truth is that many parts of our lives are not easy to control: our circumstances, environment, and health, for instance. We also cannot control the people around us. When we do not get our way, it is easy to slip back into our childhood self—the one who cries out for attention when needs are not met. The psalmists found comfort in letting God meet their needs.</a:t>
            </a:r>
          </a:p>
          <a:p>
            <a:pPr marL="0" marR="0" indent="0">
              <a:lnSpc>
                <a:spcPct val="107000"/>
              </a:lnSpc>
              <a:spcBef>
                <a:spcPts val="0"/>
              </a:spcBef>
              <a:spcAft>
                <a:spcPts val="0"/>
              </a:spcAft>
              <a:buNone/>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p:txBody>
      </p:sp>
      <p:sp>
        <p:nvSpPr>
          <p:cNvPr id="4" name="Slide Number Placeholder 6">
            <a:extLst>
              <a:ext uri="{FF2B5EF4-FFF2-40B4-BE49-F238E27FC236}">
                <a16:creationId xmlns:a16="http://schemas.microsoft.com/office/drawing/2014/main" id="{B6042131-4149-D49C-18EC-EA90065E64A6}"/>
              </a:ext>
            </a:extLst>
          </p:cNvPr>
          <p:cNvSpPr>
            <a:spLocks noGrp="1"/>
          </p:cNvSpPr>
          <p:nvPr>
            <p:ph type="sldNum" sz="quarter" idx="12"/>
          </p:nvPr>
        </p:nvSpPr>
        <p:spPr>
          <a:xfrm>
            <a:off x="131296" y="6372099"/>
            <a:ext cx="551167" cy="365125"/>
          </a:xfrm>
        </p:spPr>
        <p:txBody>
          <a:bodyPr/>
          <a:lstStyle/>
          <a:p>
            <a:fld id="{BE15108C-154A-4A5A-9C05-91A49A422BA7}" type="slidenum">
              <a:rPr lang="en-US" sz="1200">
                <a:latin typeface="Arial Black" panose="020B0A04020102020204" pitchFamily="34" charset="0"/>
              </a:rPr>
              <a:pPr/>
              <a:t>4</a:t>
            </a:fld>
            <a:endParaRPr lang="en-US" sz="1200" dirty="0">
              <a:latin typeface="Arial Black" panose="020B0A04020102020204" pitchFamily="34" charset="0"/>
            </a:endParaRPr>
          </a:p>
        </p:txBody>
      </p:sp>
      <p:cxnSp>
        <p:nvCxnSpPr>
          <p:cNvPr id="5" name="Straight Connector 4">
            <a:extLst>
              <a:ext uri="{FF2B5EF4-FFF2-40B4-BE49-F238E27FC236}">
                <a16:creationId xmlns:a16="http://schemas.microsoft.com/office/drawing/2014/main" id="{09A2A3F0-907C-70CA-29E6-7F10E2AE9DE6}"/>
              </a:ext>
            </a:extLst>
          </p:cNvPr>
          <p:cNvCxnSpPr>
            <a:cxnSpLocks/>
          </p:cNvCxnSpPr>
          <p:nvPr/>
        </p:nvCxnSpPr>
        <p:spPr>
          <a:xfrm>
            <a:off x="1556927" y="1163926"/>
            <a:ext cx="11034177"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7786406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44000"/>
            <a:lum/>
          </a:blip>
          <a:srcRect/>
          <a:stretch>
            <a:fillRect t="-9000" b="-9000"/>
          </a:stretch>
        </a:blipFill>
        <a:effectLst/>
      </p:bgPr>
    </p:bg>
    <p:spTree>
      <p:nvGrpSpPr>
        <p:cNvPr id="1" name=""/>
        <p:cNvGrpSpPr/>
        <p:nvPr/>
      </p:nvGrpSpPr>
      <p:grpSpPr>
        <a:xfrm>
          <a:off x="0" y="0"/>
          <a:ext cx="0" cy="0"/>
          <a:chOff x="0" y="0"/>
          <a:chExt cx="0" cy="0"/>
        </a:xfrm>
      </p:grpSpPr>
      <p:graphicFrame>
        <p:nvGraphicFramePr>
          <p:cNvPr id="12" name="Diagram 11">
            <a:extLst>
              <a:ext uri="{FF2B5EF4-FFF2-40B4-BE49-F238E27FC236}">
                <a16:creationId xmlns:a16="http://schemas.microsoft.com/office/drawing/2014/main" id="{95518BAA-62C1-0315-8892-BDF52A6B4927}"/>
              </a:ext>
            </a:extLst>
          </p:cNvPr>
          <p:cNvGraphicFramePr/>
          <p:nvPr>
            <p:extLst>
              <p:ext uri="{D42A27DB-BD31-4B8C-83A1-F6EECF244321}">
                <p14:modId xmlns:p14="http://schemas.microsoft.com/office/powerpoint/2010/main" val="3795296947"/>
              </p:ext>
            </p:extLst>
          </p:nvPr>
        </p:nvGraphicFramePr>
        <p:xfrm>
          <a:off x="1734841" y="1044603"/>
          <a:ext cx="10250259" cy="532749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cxnSp>
        <p:nvCxnSpPr>
          <p:cNvPr id="9" name="Straight Connector 8">
            <a:extLst>
              <a:ext uri="{FF2B5EF4-FFF2-40B4-BE49-F238E27FC236}">
                <a16:creationId xmlns:a16="http://schemas.microsoft.com/office/drawing/2014/main" id="{9175AEAA-93E6-E59B-F317-523EDB8E8196}"/>
              </a:ext>
            </a:extLst>
          </p:cNvPr>
          <p:cNvCxnSpPr>
            <a:cxnSpLocks/>
          </p:cNvCxnSpPr>
          <p:nvPr/>
        </p:nvCxnSpPr>
        <p:spPr>
          <a:xfrm>
            <a:off x="1734841" y="176400"/>
            <a:ext cx="10556922"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sp>
        <p:nvSpPr>
          <p:cNvPr id="2" name="Slide Number Placeholder 6">
            <a:extLst>
              <a:ext uri="{FF2B5EF4-FFF2-40B4-BE49-F238E27FC236}">
                <a16:creationId xmlns:a16="http://schemas.microsoft.com/office/drawing/2014/main" id="{421579A8-2671-02F2-D3D7-B688CE760E31}"/>
              </a:ext>
            </a:extLst>
          </p:cNvPr>
          <p:cNvSpPr txBox="1">
            <a:spLocks/>
          </p:cNvSpPr>
          <p:nvPr/>
        </p:nvSpPr>
        <p:spPr>
          <a:xfrm>
            <a:off x="131296" y="6372099"/>
            <a:ext cx="551167"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BE15108C-154A-4A5A-9C05-91A49A422BA7}" type="slidenum">
              <a:rPr lang="en-US" sz="1200" smtClean="0">
                <a:latin typeface="Arial Black" panose="020B0A04020102020204" pitchFamily="34" charset="0"/>
              </a:rPr>
              <a:pPr algn="r"/>
              <a:t>5</a:t>
            </a:fld>
            <a:endParaRPr lang="en-US" sz="1200" dirty="0">
              <a:latin typeface="Arial Black" panose="020B0A04020102020204" pitchFamily="34" charset="0"/>
            </a:endParaRPr>
          </a:p>
        </p:txBody>
      </p:sp>
    </p:spTree>
    <p:extLst>
      <p:ext uri="{BB962C8B-B14F-4D97-AF65-F5344CB8AC3E}">
        <p14:creationId xmlns:p14="http://schemas.microsoft.com/office/powerpoint/2010/main" val="7702399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44000"/>
            <a:lum/>
          </a:blip>
          <a:srcRect/>
          <a:stretch>
            <a:fillRect t="-9000" b="-9000"/>
          </a:stretch>
        </a:blipFill>
        <a:effectLst/>
      </p:bgPr>
    </p:bg>
    <p:spTree>
      <p:nvGrpSpPr>
        <p:cNvPr id="1" name="">
          <a:extLst>
            <a:ext uri="{FF2B5EF4-FFF2-40B4-BE49-F238E27FC236}">
              <a16:creationId xmlns:a16="http://schemas.microsoft.com/office/drawing/2014/main" id="{DB4D5B2C-3DCA-7943-F5F2-F08E82BF7781}"/>
            </a:ext>
          </a:extLst>
        </p:cNvPr>
        <p:cNvGrpSpPr/>
        <p:nvPr/>
      </p:nvGrpSpPr>
      <p:grpSpPr>
        <a:xfrm>
          <a:off x="0" y="0"/>
          <a:ext cx="0" cy="0"/>
          <a:chOff x="0" y="0"/>
          <a:chExt cx="0" cy="0"/>
        </a:xfrm>
      </p:grpSpPr>
      <p:graphicFrame>
        <p:nvGraphicFramePr>
          <p:cNvPr id="12" name="Diagram 11">
            <a:extLst>
              <a:ext uri="{FF2B5EF4-FFF2-40B4-BE49-F238E27FC236}">
                <a16:creationId xmlns:a16="http://schemas.microsoft.com/office/drawing/2014/main" id="{BF1721D3-8795-527B-B1FF-69490F9AE3C6}"/>
              </a:ext>
            </a:extLst>
          </p:cNvPr>
          <p:cNvGraphicFramePr/>
          <p:nvPr>
            <p:extLst>
              <p:ext uri="{D42A27DB-BD31-4B8C-83A1-F6EECF244321}">
                <p14:modId xmlns:p14="http://schemas.microsoft.com/office/powerpoint/2010/main" val="2893081525"/>
              </p:ext>
            </p:extLst>
          </p:nvPr>
        </p:nvGraphicFramePr>
        <p:xfrm>
          <a:off x="1734841" y="176400"/>
          <a:ext cx="10250259" cy="532749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cxnSp>
        <p:nvCxnSpPr>
          <p:cNvPr id="9" name="Straight Connector 8">
            <a:extLst>
              <a:ext uri="{FF2B5EF4-FFF2-40B4-BE49-F238E27FC236}">
                <a16:creationId xmlns:a16="http://schemas.microsoft.com/office/drawing/2014/main" id="{13F29E9E-ACAA-6EA9-41FE-3E988DD2D5B4}"/>
              </a:ext>
            </a:extLst>
          </p:cNvPr>
          <p:cNvCxnSpPr>
            <a:cxnSpLocks/>
          </p:cNvCxnSpPr>
          <p:nvPr/>
        </p:nvCxnSpPr>
        <p:spPr>
          <a:xfrm>
            <a:off x="1734841" y="176400"/>
            <a:ext cx="10556922"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sp>
        <p:nvSpPr>
          <p:cNvPr id="2" name="Slide Number Placeholder 6">
            <a:extLst>
              <a:ext uri="{FF2B5EF4-FFF2-40B4-BE49-F238E27FC236}">
                <a16:creationId xmlns:a16="http://schemas.microsoft.com/office/drawing/2014/main" id="{2BD449B9-3887-AB1B-6223-65294F55F923}"/>
              </a:ext>
            </a:extLst>
          </p:cNvPr>
          <p:cNvSpPr txBox="1">
            <a:spLocks/>
          </p:cNvSpPr>
          <p:nvPr/>
        </p:nvSpPr>
        <p:spPr>
          <a:xfrm>
            <a:off x="131296" y="6372099"/>
            <a:ext cx="551167"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BE15108C-154A-4A5A-9C05-91A49A422BA7}" type="slidenum">
              <a:rPr lang="en-US" sz="1200" smtClean="0">
                <a:latin typeface="Arial Black" panose="020B0A04020102020204" pitchFamily="34" charset="0"/>
              </a:rPr>
              <a:pPr algn="r"/>
              <a:t>6</a:t>
            </a:fld>
            <a:endParaRPr lang="en-US" sz="1200" dirty="0">
              <a:latin typeface="Arial Black" panose="020B0A04020102020204" pitchFamily="34" charset="0"/>
            </a:endParaRPr>
          </a:p>
        </p:txBody>
      </p:sp>
      <p:sp>
        <p:nvSpPr>
          <p:cNvPr id="4" name="TextBox 3">
            <a:extLst>
              <a:ext uri="{FF2B5EF4-FFF2-40B4-BE49-F238E27FC236}">
                <a16:creationId xmlns:a16="http://schemas.microsoft.com/office/drawing/2014/main" id="{F072057E-DCC8-9A82-76DA-2277C68D1CC3}"/>
              </a:ext>
            </a:extLst>
          </p:cNvPr>
          <p:cNvSpPr txBox="1"/>
          <p:nvPr/>
        </p:nvSpPr>
        <p:spPr>
          <a:xfrm>
            <a:off x="2155553" y="949795"/>
            <a:ext cx="9168230" cy="5451942"/>
          </a:xfrm>
          <a:prstGeom prst="rect">
            <a:avLst/>
          </a:prstGeom>
          <a:solidFill>
            <a:schemeClr val="bg1">
              <a:alpha val="20000"/>
            </a:schemeClr>
          </a:solidFill>
        </p:spPr>
        <p:txBody>
          <a:bodyPr wrap="square">
            <a:spAutoFit/>
          </a:bodyPr>
          <a:lstStyle/>
          <a:p>
            <a:pPr marL="0" marR="0">
              <a:lnSpc>
                <a:spcPct val="107000"/>
              </a:lnSpc>
              <a:spcBef>
                <a:spcPts val="0"/>
              </a:spcBef>
              <a:spcAft>
                <a:spcPts val="0"/>
              </a:spcAft>
            </a:pPr>
            <a:r>
              <a:rPr lang="en-US" sz="12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a:p>
            <a:pPr marL="0" marR="0">
              <a:lnSpc>
                <a:spcPct val="107000"/>
              </a:lnSpc>
              <a:spcBef>
                <a:spcPts val="0"/>
              </a:spcBef>
              <a:spcAft>
                <a:spcPts val="0"/>
              </a:spcAft>
            </a:pPr>
            <a:r>
              <a:rPr lang="en-US" sz="1400" b="1" u="sng"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Ezekiel 34:1–6—Sheep without a Shepherd  </a:t>
            </a:r>
          </a:p>
          <a:p>
            <a:pPr marL="457200" marR="0" lvl="1">
              <a:lnSpc>
                <a:spcPct val="107000"/>
              </a:lnSpc>
              <a:spcBef>
                <a:spcPts val="0"/>
              </a:spcBef>
              <a:spcAft>
                <a:spcPts val="0"/>
              </a:spcAft>
            </a:pPr>
            <a:r>
              <a:rPr lang="en-US" sz="12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God, through Ezekiel, rebukes the leaders of Israel for failing to care for His people, described as sheep. These shepherds focused on their own gain, neglecting, abusing, and scattering the flock. God holds them accountable for the spiritual and physical suffering of the people.</a:t>
            </a:r>
          </a:p>
          <a:p>
            <a:pPr marL="0" marR="0">
              <a:lnSpc>
                <a:spcPct val="107000"/>
              </a:lnSpc>
              <a:spcBef>
                <a:spcPts val="0"/>
              </a:spcBef>
              <a:spcAft>
                <a:spcPts val="0"/>
              </a:spcAft>
            </a:pPr>
            <a:r>
              <a:rPr lang="en-US" sz="12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r>
              <a:rPr lang="en-US" sz="1400" b="1" u="sng" kern="100" dirty="0">
                <a:effectLst>
                  <a:outerShdw blurRad="38100" dist="38100" dir="2700000" algn="tl">
                    <a:srgbClr val="000000">
                      <a:alpha val="43137"/>
                    </a:srgbClr>
                  </a:outerShdw>
                </a:effectLst>
                <a:latin typeface="Gotham Medium" panose="02000604030000020004"/>
                <a:cs typeface="Times New Roman" panose="02020603050405020304" pitchFamily="18" charset="0"/>
              </a:rPr>
              <a:t>Ezekiel 34:7–16—God Opposes Unfit Leaders  </a:t>
            </a:r>
          </a:p>
          <a:p>
            <a:pPr marL="457200" marR="0" lvl="1">
              <a:lnSpc>
                <a:spcPct val="107000"/>
              </a:lnSpc>
              <a:spcBef>
                <a:spcPts val="0"/>
              </a:spcBef>
              <a:spcAft>
                <a:spcPts val="0"/>
              </a:spcAft>
            </a:pPr>
            <a:r>
              <a:rPr lang="en-US" sz="12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God declares judgment against the corrupt leaders of Israel who exploited the flock. He promises to take over the role of shepherding His people, seeking the lost, healing the injured, and bringing justice. This passage emphasizes God’s direct care and leadership.</a:t>
            </a:r>
          </a:p>
          <a:p>
            <a:pPr marL="0" marR="0">
              <a:lnSpc>
                <a:spcPct val="107000"/>
              </a:lnSpc>
              <a:spcBef>
                <a:spcPts val="0"/>
              </a:spcBef>
              <a:spcAft>
                <a:spcPts val="0"/>
              </a:spcAft>
            </a:pPr>
            <a:r>
              <a:rPr lang="en-US" sz="12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r>
              <a:rPr lang="en-US" sz="1400" b="1" u="sng" kern="100" dirty="0">
                <a:effectLst>
                  <a:outerShdw blurRad="38100" dist="38100" dir="2700000" algn="tl">
                    <a:srgbClr val="000000">
                      <a:alpha val="43137"/>
                    </a:srgbClr>
                  </a:outerShdw>
                </a:effectLst>
                <a:latin typeface="Gotham Medium" panose="02000604030000020004"/>
                <a:cs typeface="Times New Roman" panose="02020603050405020304" pitchFamily="18" charset="0"/>
              </a:rPr>
              <a:t>Ezekiel 34:17–31—God Will Appoint a Shepherd  </a:t>
            </a:r>
          </a:p>
          <a:p>
            <a:pPr marL="457200" marR="0" lvl="1">
              <a:lnSpc>
                <a:spcPct val="107000"/>
              </a:lnSpc>
              <a:spcBef>
                <a:spcPts val="0"/>
              </a:spcBef>
              <a:spcAft>
                <a:spcPts val="0"/>
              </a:spcAft>
            </a:pPr>
            <a:r>
              <a:rPr lang="en-US" sz="12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God promises to send a new shepherd, identified later as a Davidic figure (Jesus), who will guide and protect the people righteously. Peace, provision, and security are assured under this future leader, showing God's intention to restore His relationship with His people.</a:t>
            </a:r>
          </a:p>
          <a:p>
            <a:pPr marL="0" marR="0">
              <a:lnSpc>
                <a:spcPct val="107000"/>
              </a:lnSpc>
              <a:spcBef>
                <a:spcPts val="0"/>
              </a:spcBef>
              <a:spcAft>
                <a:spcPts val="0"/>
              </a:spcAft>
            </a:pPr>
            <a:r>
              <a:rPr lang="en-US" sz="12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r>
              <a:rPr lang="en-US" sz="1400" b="1" u="sng" kern="100" dirty="0">
                <a:effectLst>
                  <a:outerShdw blurRad="38100" dist="38100" dir="2700000" algn="tl">
                    <a:srgbClr val="000000">
                      <a:alpha val="43137"/>
                    </a:srgbClr>
                  </a:outerShdw>
                </a:effectLst>
                <a:latin typeface="Gotham Medium" panose="02000604030000020004"/>
                <a:cs typeface="Times New Roman" panose="02020603050405020304" pitchFamily="18" charset="0"/>
              </a:rPr>
              <a:t>John 10:1–10—The Good Shepherd Defends the Flock  </a:t>
            </a:r>
          </a:p>
          <a:p>
            <a:pPr marL="457200" marR="0" lvl="1">
              <a:lnSpc>
                <a:spcPct val="107000"/>
              </a:lnSpc>
              <a:spcBef>
                <a:spcPts val="0"/>
              </a:spcBef>
              <a:spcAft>
                <a:spcPts val="0"/>
              </a:spcAft>
            </a:pPr>
            <a:r>
              <a:rPr lang="en-US" sz="12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Jesus describes Himself as the Good Shepherd who knows His sheep and protects them from harm. In contrast to thieves, who seek destruction, Jesus offers abundant life and guides His followers to spiritual safety, illustrating His care and guidance.</a:t>
            </a:r>
          </a:p>
          <a:p>
            <a:pPr marL="0" marR="0">
              <a:lnSpc>
                <a:spcPct val="107000"/>
              </a:lnSpc>
              <a:spcBef>
                <a:spcPts val="0"/>
              </a:spcBef>
              <a:spcAft>
                <a:spcPts val="0"/>
              </a:spcAft>
            </a:pPr>
            <a:r>
              <a:rPr lang="en-US" sz="12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r>
              <a:rPr lang="en-US" sz="1400" b="1" u="sng" kern="100" dirty="0">
                <a:effectLst>
                  <a:outerShdw blurRad="38100" dist="38100" dir="2700000" algn="tl">
                    <a:srgbClr val="000000">
                      <a:alpha val="43137"/>
                    </a:srgbClr>
                  </a:outerShdw>
                </a:effectLst>
                <a:latin typeface="Gotham Medium" panose="02000604030000020004"/>
                <a:cs typeface="Times New Roman" panose="02020603050405020304" pitchFamily="18" charset="0"/>
              </a:rPr>
              <a:t>John 10:11–18—The Good Shepherd Gives His Life  </a:t>
            </a:r>
          </a:p>
          <a:p>
            <a:pPr marL="457200" marR="0" lvl="1">
              <a:lnSpc>
                <a:spcPct val="107000"/>
              </a:lnSpc>
              <a:spcBef>
                <a:spcPts val="0"/>
              </a:spcBef>
              <a:spcAft>
                <a:spcPts val="0"/>
              </a:spcAft>
            </a:pPr>
            <a:r>
              <a:rPr lang="en-US" sz="12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Jesus further explains His role as the Good Shepherd, who is willing to lay down His life for His sheep. His sacrificial love distinguishes Him from hired hands who abandon the sheep in danger. Jesus' voluntary death and resurrection embody His deep commitment to His followers.</a:t>
            </a:r>
          </a:p>
          <a:p>
            <a:pPr marL="0" marR="0">
              <a:lnSpc>
                <a:spcPct val="107000"/>
              </a:lnSpc>
              <a:spcBef>
                <a:spcPts val="0"/>
              </a:spcBef>
              <a:spcAft>
                <a:spcPts val="0"/>
              </a:spcAft>
            </a:pPr>
            <a:r>
              <a:rPr lang="en-US" sz="12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r>
              <a:rPr lang="en-US" sz="1400" b="1" u="sng" kern="100" dirty="0">
                <a:effectLst>
                  <a:outerShdw blurRad="38100" dist="38100" dir="2700000" algn="tl">
                    <a:srgbClr val="000000">
                      <a:alpha val="43137"/>
                    </a:srgbClr>
                  </a:outerShdw>
                </a:effectLst>
                <a:latin typeface="Gotham Medium" panose="02000604030000020004"/>
                <a:cs typeface="Times New Roman" panose="02020603050405020304" pitchFamily="18" charset="0"/>
              </a:rPr>
              <a:t>Revelation 7:1–4, 9–17—The Lamb Will Be Their Shepherd  </a:t>
            </a:r>
          </a:p>
          <a:p>
            <a:pPr marL="457200" marR="0" lvl="1">
              <a:lnSpc>
                <a:spcPct val="107000"/>
              </a:lnSpc>
              <a:spcBef>
                <a:spcPts val="0"/>
              </a:spcBef>
              <a:spcAft>
                <a:spcPts val="0"/>
              </a:spcAft>
            </a:pPr>
            <a:r>
              <a:rPr lang="en-US" sz="12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In this vision, the Lamb (Jesus) becomes the eternal shepherd for a redeemed multitude, offering them protection, provision, and wiping away their tears. The Lamb leads His flock to eternal peace and satisfaction, fulfilling the promise of ultimate deliverance and care.</a:t>
            </a:r>
          </a:p>
          <a:p>
            <a:pPr marL="0" marR="0">
              <a:lnSpc>
                <a:spcPct val="107000"/>
              </a:lnSpc>
              <a:spcBef>
                <a:spcPts val="0"/>
              </a:spcBef>
              <a:spcAft>
                <a:spcPts val="0"/>
              </a:spcAft>
            </a:pPr>
            <a:r>
              <a:rPr lang="en-US" sz="12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r>
              <a:rPr lang="en-US" sz="1400" b="1" u="sng" kern="100" dirty="0">
                <a:effectLst>
                  <a:outerShdw blurRad="38100" dist="38100" dir="2700000" algn="tl">
                    <a:srgbClr val="000000">
                      <a:alpha val="43137"/>
                    </a:srgbClr>
                  </a:outerShdw>
                </a:effectLst>
                <a:latin typeface="Gotham Medium" panose="02000604030000020004"/>
                <a:cs typeface="Times New Roman" panose="02020603050405020304" pitchFamily="18" charset="0"/>
              </a:rPr>
              <a:t>Psalm 23—The Lord Is My Shepherd  </a:t>
            </a:r>
          </a:p>
          <a:p>
            <a:pPr marL="457200" marR="0" lvl="1">
              <a:lnSpc>
                <a:spcPct val="107000"/>
              </a:lnSpc>
              <a:spcBef>
                <a:spcPts val="0"/>
              </a:spcBef>
              <a:spcAft>
                <a:spcPts val="0"/>
              </a:spcAft>
            </a:pPr>
            <a:r>
              <a:rPr lang="en-US" sz="12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David expresses deep trust in God as the perfect shepherd who provides, leads, and protects His people. This psalm illustrates God’s role in guiding His followers through life’s trials with His ever-present care, offering comfort and peace amidst adversity.</a:t>
            </a:r>
          </a:p>
        </p:txBody>
      </p:sp>
    </p:spTree>
    <p:extLst>
      <p:ext uri="{BB962C8B-B14F-4D97-AF65-F5344CB8AC3E}">
        <p14:creationId xmlns:p14="http://schemas.microsoft.com/office/powerpoint/2010/main" val="422814378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DFC17AF-A8E8-7EE1-32FE-88E6F22878D4}"/>
              </a:ext>
            </a:extLst>
          </p:cNvPr>
          <p:cNvSpPr txBox="1">
            <a:spLocks/>
          </p:cNvSpPr>
          <p:nvPr/>
        </p:nvSpPr>
        <p:spPr>
          <a:xfrm>
            <a:off x="5977091" y="1010469"/>
            <a:ext cx="3017520" cy="297288"/>
          </a:xfrm>
          <a:prstGeom prst="rect">
            <a:avLst/>
          </a:prstGeom>
        </p:spPr>
        <p:txBody>
          <a:bodyPr vert="horz" lIns="0" tIns="0" rIns="0" bIns="0" rtlCol="0" anchor="t" anchorCtr="0">
            <a:noAutofit/>
          </a:bodyPr>
          <a:lstStyle>
            <a:lvl1pPr algn="l" defTabSz="914400" rtl="0" eaLnBrk="1" latinLnBrk="0" hangingPunct="1">
              <a:lnSpc>
                <a:spcPct val="100000"/>
              </a:lnSpc>
              <a:spcBef>
                <a:spcPct val="0"/>
              </a:spcBef>
              <a:buNone/>
              <a:defRPr sz="2800" kern="1200" cap="all" spc="400" baseline="0">
                <a:solidFill>
                  <a:schemeClr val="tx1"/>
                </a:solidFill>
                <a:latin typeface="+mj-lt"/>
                <a:ea typeface="+mj-ea"/>
                <a:cs typeface="+mj-cs"/>
              </a:defRPr>
            </a:lvl1pPr>
          </a:lstStyle>
          <a:p>
            <a:pPr>
              <a:spcBef>
                <a:spcPts val="0"/>
              </a:spcBef>
            </a:pPr>
            <a:r>
              <a:rPr lang="en-US" sz="24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 Psalm of David</a:t>
            </a:r>
          </a:p>
        </p:txBody>
      </p:sp>
      <p:cxnSp>
        <p:nvCxnSpPr>
          <p:cNvPr id="7" name="Straight Connector 6">
            <a:extLst>
              <a:ext uri="{FF2B5EF4-FFF2-40B4-BE49-F238E27FC236}">
                <a16:creationId xmlns:a16="http://schemas.microsoft.com/office/drawing/2014/main" id="{6FA6480E-F333-D81F-ACE2-B77DBA84DB04}"/>
              </a:ext>
            </a:extLst>
          </p:cNvPr>
          <p:cNvCxnSpPr>
            <a:cxnSpLocks/>
          </p:cNvCxnSpPr>
          <p:nvPr/>
        </p:nvCxnSpPr>
        <p:spPr>
          <a:xfrm rot="5400000">
            <a:off x="2017939" y="3675012"/>
            <a:ext cx="5029200"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sp>
        <p:nvSpPr>
          <p:cNvPr id="8" name="Title 1">
            <a:extLst>
              <a:ext uri="{FF2B5EF4-FFF2-40B4-BE49-F238E27FC236}">
                <a16:creationId xmlns:a16="http://schemas.microsoft.com/office/drawing/2014/main" id="{C4861362-F672-04A9-E1D9-3D4834500D5C}"/>
              </a:ext>
            </a:extLst>
          </p:cNvPr>
          <p:cNvSpPr txBox="1">
            <a:spLocks/>
          </p:cNvSpPr>
          <p:nvPr/>
        </p:nvSpPr>
        <p:spPr>
          <a:xfrm>
            <a:off x="102599" y="188745"/>
            <a:ext cx="10026650" cy="655637"/>
          </a:xfrm>
          <a:prstGeom prst="rect">
            <a:avLst/>
          </a:prstGeom>
        </p:spPr>
        <p:txBody>
          <a:bodyPr vert="horz" lIns="0" tIns="0" rIns="0" bIns="0" rtlCol="0" anchor="t" anchorCtr="0">
            <a:normAutofit/>
          </a:bodyPr>
          <a:lstStyle>
            <a:lvl1pPr algn="l" defTabSz="914400" rtl="0" eaLnBrk="1" latinLnBrk="0" hangingPunct="1">
              <a:lnSpc>
                <a:spcPct val="100000"/>
              </a:lnSpc>
              <a:spcBef>
                <a:spcPct val="0"/>
              </a:spcBef>
              <a:buNone/>
              <a:defRPr sz="2800" kern="1200" cap="all" spc="400" baseline="0">
                <a:solidFill>
                  <a:schemeClr val="tx1"/>
                </a:solidFill>
                <a:latin typeface="+mj-lt"/>
                <a:ea typeface="+mj-ea"/>
                <a:cs typeface="+mj-cs"/>
              </a:defRPr>
            </a:lvl1pPr>
          </a:lstStyle>
          <a:p>
            <a:pPr algn="ctr">
              <a:lnSpc>
                <a:spcPct val="107000"/>
              </a:lnSpc>
              <a:spcBef>
                <a:spcPts val="0"/>
              </a:spcBef>
            </a:pPr>
            <a:r>
              <a:rPr lang="en-US" sz="3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Lesson Context</a:t>
            </a:r>
          </a:p>
        </p:txBody>
      </p:sp>
      <p:sp>
        <p:nvSpPr>
          <p:cNvPr id="11" name="Content Placeholder 2">
            <a:extLst>
              <a:ext uri="{FF2B5EF4-FFF2-40B4-BE49-F238E27FC236}">
                <a16:creationId xmlns:a16="http://schemas.microsoft.com/office/drawing/2014/main" id="{2F916DEB-061F-DEE7-C3D5-27D66BC03671}"/>
              </a:ext>
            </a:extLst>
          </p:cNvPr>
          <p:cNvSpPr txBox="1">
            <a:spLocks/>
          </p:cNvSpPr>
          <p:nvPr/>
        </p:nvSpPr>
        <p:spPr>
          <a:xfrm>
            <a:off x="4738079" y="1365134"/>
            <a:ext cx="7453922" cy="4578464"/>
          </a:xfrm>
          <a:prstGeom prst="rect">
            <a:avLst/>
          </a:prstGeom>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indent="0">
              <a:lnSpc>
                <a:spcPct val="107000"/>
              </a:lnSpc>
              <a:spcBef>
                <a:spcPts val="0"/>
              </a:spcBef>
              <a:spcAft>
                <a:spcPts val="0"/>
              </a:spcAft>
              <a:buNone/>
            </a:pPr>
            <a:r>
              <a:rPr lang="en-US"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Psalm 23 is introduced as “A psalm of David.” David is often considered the author, even though the words can mean about David or dedicated to David. Psalms are song poems, and many psalms were written for communal worship. Psalm 23 is different. The poem is spoken or sung by a singular person. He imagines himself first as a sheep (vv. 1–4), then as a guest at God’s table (vv. 5–6). The psalmist expresses a personal and intimate relationship of trust.</a:t>
            </a:r>
            <a:endParaRPr lang="en-US" sz="6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indent="0">
              <a:lnSpc>
                <a:spcPct val="107000"/>
              </a:lnSpc>
              <a:spcBef>
                <a:spcPts val="0"/>
              </a:spcBef>
              <a:spcAft>
                <a:spcPts val="0"/>
              </a:spcAft>
              <a:buNone/>
            </a:pPr>
            <a:r>
              <a:rPr lang="en-US" sz="6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indent="0">
              <a:lnSpc>
                <a:spcPct val="107000"/>
              </a:lnSpc>
              <a:spcBef>
                <a:spcPts val="0"/>
              </a:spcBef>
              <a:spcAft>
                <a:spcPts val="0"/>
              </a:spcAft>
              <a:buNone/>
            </a:pPr>
            <a:r>
              <a:rPr lang="en-US"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words are familiar, but the ideas are profound. The speaker finds comfort in letting God meet his needs, even in dark places. Readers of Scripture may know that David led a life of danger. He sometimes feared for his life and prayed that God would provide. Psalm 23 expresses the opposite of utopian thinking: Things do not remain well and good all the time. Periods of struggle are opportunities to experience God’s mercies. The shepherd’s presence is all the security the psalmist requires.</a:t>
            </a:r>
          </a:p>
        </p:txBody>
      </p:sp>
      <p:pic>
        <p:nvPicPr>
          <p:cNvPr id="10" name="Picture 9">
            <a:extLst>
              <a:ext uri="{FF2B5EF4-FFF2-40B4-BE49-F238E27FC236}">
                <a16:creationId xmlns:a16="http://schemas.microsoft.com/office/drawing/2014/main" id="{C1EC6811-ECFF-F167-917E-98874DFE0FB9}"/>
              </a:ext>
            </a:extLst>
          </p:cNvPr>
          <p:cNvPicPr>
            <a:picLocks noChangeAspect="1"/>
          </p:cNvPicPr>
          <p:nvPr/>
        </p:nvPicPr>
        <p:blipFill>
          <a:blip r:embed="rId3">
            <a:extLst>
              <a:ext uri="{28A0092B-C50C-407E-A947-70E740481C1C}">
                <a14:useLocalDpi xmlns:a14="http://schemas.microsoft.com/office/drawing/2010/main" val="0"/>
              </a:ext>
            </a:extLst>
          </a:blip>
          <a:srcRect l="307" r="307"/>
          <a:stretch/>
        </p:blipFill>
        <p:spPr>
          <a:xfrm>
            <a:off x="2818523" y="1751346"/>
            <a:ext cx="1463040" cy="980409"/>
          </a:xfrm>
          <a:prstGeom prst="rect">
            <a:avLst/>
          </a:prstGeom>
          <a:ln>
            <a:noFill/>
          </a:ln>
          <a:effectLst>
            <a:glow rad="139700">
              <a:schemeClr val="accent1">
                <a:satMod val="175000"/>
                <a:alpha val="40000"/>
              </a:schemeClr>
            </a:glow>
            <a:outerShdw blurRad="292100" dist="139700" dir="2700000" algn="tl" rotWithShape="0">
              <a:srgbClr val="333333">
                <a:alpha val="65000"/>
              </a:srgbClr>
            </a:outerShdw>
          </a:effectLst>
        </p:spPr>
      </p:pic>
      <p:pic>
        <p:nvPicPr>
          <p:cNvPr id="13" name="Picture 12">
            <a:extLst>
              <a:ext uri="{FF2B5EF4-FFF2-40B4-BE49-F238E27FC236}">
                <a16:creationId xmlns:a16="http://schemas.microsoft.com/office/drawing/2014/main" id="{C544633E-06FA-3251-CA58-CF0B888480B2}"/>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818523" y="4777908"/>
            <a:ext cx="1463040" cy="974384"/>
          </a:xfrm>
          <a:prstGeom prst="rect">
            <a:avLst/>
          </a:prstGeom>
          <a:ln>
            <a:noFill/>
          </a:ln>
          <a:effectLst>
            <a:glow rad="139700">
              <a:schemeClr val="accent1">
                <a:satMod val="175000"/>
                <a:alpha val="40000"/>
              </a:schemeClr>
            </a:glow>
            <a:outerShdw blurRad="292100" dist="139700" dir="2700000" algn="tl" rotWithShape="0">
              <a:srgbClr val="333333">
                <a:alpha val="65000"/>
              </a:srgbClr>
            </a:outerShdw>
          </a:effectLst>
        </p:spPr>
      </p:pic>
      <p:pic>
        <p:nvPicPr>
          <p:cNvPr id="14" name="Picture 13">
            <a:extLst>
              <a:ext uri="{FF2B5EF4-FFF2-40B4-BE49-F238E27FC236}">
                <a16:creationId xmlns:a16="http://schemas.microsoft.com/office/drawing/2014/main" id="{9890F641-D9B0-B1D2-9A62-7E71D1AF53D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2818523" y="2774197"/>
            <a:ext cx="1463040" cy="974384"/>
          </a:xfrm>
          <a:prstGeom prst="rect">
            <a:avLst/>
          </a:prstGeom>
          <a:ln>
            <a:noFill/>
          </a:ln>
          <a:effectLst>
            <a:glow rad="139700">
              <a:schemeClr val="accent1">
                <a:satMod val="175000"/>
                <a:alpha val="40000"/>
              </a:schemeClr>
            </a:glow>
            <a:outerShdw blurRad="292100" dist="139700" dir="2700000" algn="tl" rotWithShape="0">
              <a:srgbClr val="333333">
                <a:alpha val="65000"/>
              </a:srgbClr>
            </a:outerShdw>
          </a:effectLst>
        </p:spPr>
      </p:pic>
      <p:pic>
        <p:nvPicPr>
          <p:cNvPr id="15" name="Picture 14" descr="Three sheep in countryside">
            <a:extLst>
              <a:ext uri="{FF2B5EF4-FFF2-40B4-BE49-F238E27FC236}">
                <a16:creationId xmlns:a16="http://schemas.microsoft.com/office/drawing/2014/main" id="{E682E54B-9411-9AD1-7F76-6744A161E327}"/>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2896437" y="3755056"/>
            <a:ext cx="1307212" cy="980409"/>
          </a:xfrm>
          <a:prstGeom prst="rect">
            <a:avLst/>
          </a:prstGeom>
          <a:ln>
            <a:noFill/>
          </a:ln>
          <a:effectLst>
            <a:glow rad="139700">
              <a:schemeClr val="accent1">
                <a:satMod val="175000"/>
                <a:alpha val="40000"/>
              </a:schemeClr>
            </a:glow>
            <a:outerShdw blurRad="292100" dist="139700" dir="2700000" algn="tl" rotWithShape="0">
              <a:srgbClr val="333333">
                <a:alpha val="65000"/>
              </a:srgbClr>
            </a:outerShdw>
          </a:effectLst>
        </p:spPr>
      </p:pic>
      <p:pic>
        <p:nvPicPr>
          <p:cNvPr id="16" name="Picture 15">
            <a:extLst>
              <a:ext uri="{FF2B5EF4-FFF2-40B4-BE49-F238E27FC236}">
                <a16:creationId xmlns:a16="http://schemas.microsoft.com/office/drawing/2014/main" id="{24E90D64-E7AB-8B15-5B79-3BDAB6B603A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327431" y="3294823"/>
            <a:ext cx="1463040" cy="974384"/>
          </a:xfrm>
          <a:prstGeom prst="rect">
            <a:avLst/>
          </a:prstGeom>
          <a:ln>
            <a:noFill/>
          </a:ln>
          <a:effectLst>
            <a:glow rad="139700">
              <a:schemeClr val="accent1">
                <a:satMod val="175000"/>
                <a:alpha val="40000"/>
              </a:schemeClr>
            </a:glow>
            <a:outerShdw blurRad="292100" dist="139700" dir="2700000" algn="tl" rotWithShape="0">
              <a:srgbClr val="333333">
                <a:alpha val="65000"/>
              </a:srgbClr>
            </a:outerShdw>
          </a:effectLst>
        </p:spPr>
      </p:pic>
      <p:pic>
        <p:nvPicPr>
          <p:cNvPr id="17" name="Picture 16">
            <a:extLst>
              <a:ext uri="{FF2B5EF4-FFF2-40B4-BE49-F238E27FC236}">
                <a16:creationId xmlns:a16="http://schemas.microsoft.com/office/drawing/2014/main" id="{75D0804B-A1D9-8A38-7178-52CEFC4BC5F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327431" y="4226281"/>
            <a:ext cx="1668579" cy="1111273"/>
          </a:xfrm>
          <a:prstGeom prst="rect">
            <a:avLst/>
          </a:prstGeom>
          <a:ln>
            <a:noFill/>
          </a:ln>
          <a:effectLst>
            <a:glow rad="139700">
              <a:schemeClr val="accent1">
                <a:satMod val="175000"/>
                <a:alpha val="40000"/>
              </a:schemeClr>
            </a:glow>
            <a:softEdge rad="112500"/>
          </a:effectLst>
        </p:spPr>
      </p:pic>
      <p:pic>
        <p:nvPicPr>
          <p:cNvPr id="18" name="Picture 17">
            <a:extLst>
              <a:ext uri="{FF2B5EF4-FFF2-40B4-BE49-F238E27FC236}">
                <a16:creationId xmlns:a16="http://schemas.microsoft.com/office/drawing/2014/main" id="{FE9BDC07-57DD-C840-C8D2-6E19D9FD4DC3}"/>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327431" y="2327820"/>
            <a:ext cx="1463040" cy="974384"/>
          </a:xfrm>
          <a:prstGeom prst="rect">
            <a:avLst/>
          </a:prstGeom>
          <a:ln>
            <a:noFill/>
          </a:ln>
          <a:effectLst>
            <a:glow rad="139700">
              <a:schemeClr val="accent1">
                <a:satMod val="175000"/>
                <a:alpha val="40000"/>
              </a:schemeClr>
            </a:glow>
            <a:outerShdw blurRad="292100" dist="139700" dir="2700000" algn="tl" rotWithShape="0">
              <a:srgbClr val="333333">
                <a:alpha val="65000"/>
              </a:srgbClr>
            </a:outerShdw>
          </a:effectLst>
        </p:spPr>
      </p:pic>
      <p:sp>
        <p:nvSpPr>
          <p:cNvPr id="2" name="Slide Number Placeholder 6">
            <a:extLst>
              <a:ext uri="{FF2B5EF4-FFF2-40B4-BE49-F238E27FC236}">
                <a16:creationId xmlns:a16="http://schemas.microsoft.com/office/drawing/2014/main" id="{220A16AF-55BD-71EE-2C7C-AC8F3D441F12}"/>
              </a:ext>
            </a:extLst>
          </p:cNvPr>
          <p:cNvSpPr txBox="1">
            <a:spLocks/>
          </p:cNvSpPr>
          <p:nvPr/>
        </p:nvSpPr>
        <p:spPr>
          <a:xfrm>
            <a:off x="131296" y="6372099"/>
            <a:ext cx="551167"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BE15108C-154A-4A5A-9C05-91A49A422BA7}" type="slidenum">
              <a:rPr lang="en-US" sz="1200" smtClean="0">
                <a:latin typeface="Arial Black" panose="020B0A04020102020204" pitchFamily="34" charset="0"/>
              </a:rPr>
              <a:pPr algn="r"/>
              <a:t>7</a:t>
            </a:fld>
            <a:endParaRPr lang="en-US" sz="1200" dirty="0">
              <a:latin typeface="Arial Black" panose="020B0A04020102020204" pitchFamily="34" charset="0"/>
            </a:endParaRPr>
          </a:p>
        </p:txBody>
      </p:sp>
      <p:cxnSp>
        <p:nvCxnSpPr>
          <p:cNvPr id="3" name="Straight Connector 2">
            <a:extLst>
              <a:ext uri="{FF2B5EF4-FFF2-40B4-BE49-F238E27FC236}">
                <a16:creationId xmlns:a16="http://schemas.microsoft.com/office/drawing/2014/main" id="{2063BFA8-B7CB-1A0E-B17F-CB0D4AFC5CB1}"/>
              </a:ext>
            </a:extLst>
          </p:cNvPr>
          <p:cNvCxnSpPr>
            <a:cxnSpLocks/>
          </p:cNvCxnSpPr>
          <p:nvPr/>
        </p:nvCxnSpPr>
        <p:spPr>
          <a:xfrm>
            <a:off x="1899297" y="844382"/>
            <a:ext cx="10058400"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4964929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1000"/>
                                  </p:stCondLst>
                                  <p:childTnLst>
                                    <p:set>
                                      <p:cBhvr>
                                        <p:cTn id="9" dur="1" fill="hold">
                                          <p:stCondLst>
                                            <p:cond delay="0"/>
                                          </p:stCondLst>
                                        </p:cTn>
                                        <p:tgtEl>
                                          <p:spTgt spid="18"/>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nodeType="afterEffect">
                                  <p:stCondLst>
                                    <p:cond delay="1000"/>
                                  </p:stCondLst>
                                  <p:childTnLst>
                                    <p:set>
                                      <p:cBhvr>
                                        <p:cTn id="12" dur="1" fill="hold">
                                          <p:stCondLst>
                                            <p:cond delay="0"/>
                                          </p:stCondLst>
                                        </p:cTn>
                                        <p:tgtEl>
                                          <p:spTgt spid="14"/>
                                        </p:tgtEl>
                                        <p:attrNameLst>
                                          <p:attrName>style.visibility</p:attrName>
                                        </p:attrNameLst>
                                      </p:cBhvr>
                                      <p:to>
                                        <p:strVal val="visible"/>
                                      </p:to>
                                    </p:set>
                                  </p:childTnLst>
                                </p:cTn>
                              </p:par>
                            </p:childTnLst>
                          </p:cTn>
                        </p:par>
                        <p:par>
                          <p:cTn id="13" fill="hold">
                            <p:stCondLst>
                              <p:cond delay="2000"/>
                            </p:stCondLst>
                            <p:childTnLst>
                              <p:par>
                                <p:cTn id="14" presetID="1" presetClass="entr" presetSubtype="0" fill="hold" nodeType="afterEffect">
                                  <p:stCondLst>
                                    <p:cond delay="1000"/>
                                  </p:stCondLst>
                                  <p:childTnLst>
                                    <p:set>
                                      <p:cBhvr>
                                        <p:cTn id="15" dur="1" fill="hold">
                                          <p:stCondLst>
                                            <p:cond delay="0"/>
                                          </p:stCondLst>
                                        </p:cTn>
                                        <p:tgtEl>
                                          <p:spTgt spid="16"/>
                                        </p:tgtEl>
                                        <p:attrNameLst>
                                          <p:attrName>style.visibility</p:attrName>
                                        </p:attrNameLst>
                                      </p:cBhvr>
                                      <p:to>
                                        <p:strVal val="visible"/>
                                      </p:to>
                                    </p:set>
                                  </p:childTnLst>
                                </p:cTn>
                              </p:par>
                            </p:childTnLst>
                          </p:cTn>
                        </p:par>
                        <p:par>
                          <p:cTn id="16" fill="hold">
                            <p:stCondLst>
                              <p:cond delay="3000"/>
                            </p:stCondLst>
                            <p:childTnLst>
                              <p:par>
                                <p:cTn id="17" presetID="1" presetClass="entr" presetSubtype="0" fill="hold" nodeType="afterEffect">
                                  <p:stCondLst>
                                    <p:cond delay="1000"/>
                                  </p:stCondLst>
                                  <p:childTnLst>
                                    <p:set>
                                      <p:cBhvr>
                                        <p:cTn id="18" dur="1" fill="hold">
                                          <p:stCondLst>
                                            <p:cond delay="0"/>
                                          </p:stCondLst>
                                        </p:cTn>
                                        <p:tgtEl>
                                          <p:spTgt spid="15"/>
                                        </p:tgtEl>
                                        <p:attrNameLst>
                                          <p:attrName>style.visibility</p:attrName>
                                        </p:attrNameLst>
                                      </p:cBhvr>
                                      <p:to>
                                        <p:strVal val="visible"/>
                                      </p:to>
                                    </p:set>
                                  </p:childTnLst>
                                </p:cTn>
                              </p:par>
                            </p:childTnLst>
                          </p:cTn>
                        </p:par>
                        <p:par>
                          <p:cTn id="19" fill="hold">
                            <p:stCondLst>
                              <p:cond delay="4000"/>
                            </p:stCondLst>
                            <p:childTnLst>
                              <p:par>
                                <p:cTn id="20" presetID="1" presetClass="entr" presetSubtype="0" fill="hold" nodeType="afterEffect">
                                  <p:stCondLst>
                                    <p:cond delay="1000"/>
                                  </p:stCondLst>
                                  <p:childTnLst>
                                    <p:set>
                                      <p:cBhvr>
                                        <p:cTn id="21" dur="1" fill="hold">
                                          <p:stCondLst>
                                            <p:cond delay="0"/>
                                          </p:stCondLst>
                                        </p:cTn>
                                        <p:tgtEl>
                                          <p:spTgt spid="17"/>
                                        </p:tgtEl>
                                        <p:attrNameLst>
                                          <p:attrName>style.visibility</p:attrName>
                                        </p:attrNameLst>
                                      </p:cBhvr>
                                      <p:to>
                                        <p:strVal val="visible"/>
                                      </p:to>
                                    </p:set>
                                  </p:childTnLst>
                                </p:cTn>
                              </p:par>
                            </p:childTnLst>
                          </p:cTn>
                        </p:par>
                        <p:par>
                          <p:cTn id="22" fill="hold">
                            <p:stCondLst>
                              <p:cond delay="5000"/>
                            </p:stCondLst>
                            <p:childTnLst>
                              <p:par>
                                <p:cTn id="23" presetID="1" presetClass="entr" presetSubtype="0" fill="hold" nodeType="afterEffect">
                                  <p:stCondLst>
                                    <p:cond delay="1000"/>
                                  </p:stCondLst>
                                  <p:childTnLst>
                                    <p:set>
                                      <p:cBhvr>
                                        <p:cTn id="2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Diagram 11">
            <a:extLst>
              <a:ext uri="{FF2B5EF4-FFF2-40B4-BE49-F238E27FC236}">
                <a16:creationId xmlns:a16="http://schemas.microsoft.com/office/drawing/2014/main" id="{95518BAA-62C1-0315-8892-BDF52A6B4927}"/>
              </a:ext>
            </a:extLst>
          </p:cNvPr>
          <p:cNvGraphicFramePr/>
          <p:nvPr>
            <p:extLst>
              <p:ext uri="{D42A27DB-BD31-4B8C-83A1-F6EECF244321}">
                <p14:modId xmlns:p14="http://schemas.microsoft.com/office/powerpoint/2010/main" val="2949739130"/>
              </p:ext>
            </p:extLst>
          </p:nvPr>
        </p:nvGraphicFramePr>
        <p:xfrm>
          <a:off x="1576475" y="792812"/>
          <a:ext cx="4270143" cy="527237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Slide Number Placeholder 6">
            <a:extLst>
              <a:ext uri="{FF2B5EF4-FFF2-40B4-BE49-F238E27FC236}">
                <a16:creationId xmlns:a16="http://schemas.microsoft.com/office/drawing/2014/main" id="{3862D0CD-DAF6-C3EB-C4E5-BB9689EDA9FE}"/>
              </a:ext>
            </a:extLst>
          </p:cNvPr>
          <p:cNvSpPr txBox="1">
            <a:spLocks/>
          </p:cNvSpPr>
          <p:nvPr/>
        </p:nvSpPr>
        <p:spPr>
          <a:xfrm>
            <a:off x="131296" y="6372099"/>
            <a:ext cx="551167"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BE15108C-154A-4A5A-9C05-91A49A422BA7}" type="slidenum">
              <a:rPr lang="en-US" sz="1200" smtClean="0">
                <a:latin typeface="Arial Black" panose="020B0A04020102020204" pitchFamily="34" charset="0"/>
              </a:rPr>
              <a:pPr algn="r"/>
              <a:t>8</a:t>
            </a:fld>
            <a:endParaRPr lang="en-US" sz="1200" dirty="0">
              <a:latin typeface="Arial Black" panose="020B0A04020102020204" pitchFamily="34" charset="0"/>
            </a:endParaRPr>
          </a:p>
        </p:txBody>
      </p:sp>
      <p:cxnSp>
        <p:nvCxnSpPr>
          <p:cNvPr id="3" name="Straight Connector 2">
            <a:extLst>
              <a:ext uri="{FF2B5EF4-FFF2-40B4-BE49-F238E27FC236}">
                <a16:creationId xmlns:a16="http://schemas.microsoft.com/office/drawing/2014/main" id="{CC67130C-5D8B-E49B-28BE-74AB9C3C8CAA}"/>
              </a:ext>
            </a:extLst>
          </p:cNvPr>
          <p:cNvCxnSpPr>
            <a:cxnSpLocks/>
          </p:cNvCxnSpPr>
          <p:nvPr/>
        </p:nvCxnSpPr>
        <p:spPr>
          <a:xfrm>
            <a:off x="1899296" y="351457"/>
            <a:ext cx="10058400"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Rectangle: Rounded Corners 9">
            <a:extLst>
              <a:ext uri="{FF2B5EF4-FFF2-40B4-BE49-F238E27FC236}">
                <a16:creationId xmlns:a16="http://schemas.microsoft.com/office/drawing/2014/main" id="{FA88CC38-81CF-F5BB-82A5-5B5AE90D95E3}"/>
              </a:ext>
            </a:extLst>
          </p:cNvPr>
          <p:cNvSpPr/>
          <p:nvPr/>
        </p:nvSpPr>
        <p:spPr>
          <a:xfrm>
            <a:off x="5985161" y="792812"/>
            <a:ext cx="5972536" cy="5713730"/>
          </a:xfrm>
          <a:prstGeom prst="roundRect">
            <a:avLst>
              <a:gd name="adj" fmla="val 19992"/>
            </a:avLst>
          </a:prstGeom>
          <a:blipFill>
            <a:blip r:embed="rId8">
              <a:alphaModFix amt="77000"/>
            </a:blip>
            <a:stretch>
              <a:fillRect/>
            </a:stretch>
          </a:blipFill>
          <a:ln w="57150">
            <a:solidFill>
              <a:schemeClr val="accent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a:extLst>
              <a:ext uri="{FF2B5EF4-FFF2-40B4-BE49-F238E27FC236}">
                <a16:creationId xmlns:a16="http://schemas.microsoft.com/office/drawing/2014/main" id="{64D46E8D-C1B0-AE1B-E7E6-FA4C5D25589F}"/>
              </a:ext>
            </a:extLst>
          </p:cNvPr>
          <p:cNvGrpSpPr/>
          <p:nvPr/>
        </p:nvGrpSpPr>
        <p:grpSpPr>
          <a:xfrm>
            <a:off x="1385797" y="1513563"/>
            <a:ext cx="4599363" cy="4690175"/>
            <a:chOff x="169546" y="544070"/>
            <a:chExt cx="3931050" cy="4690175"/>
          </a:xfrm>
        </p:grpSpPr>
        <p:sp>
          <p:nvSpPr>
            <p:cNvPr id="14" name="Rectangle 13">
              <a:extLst>
                <a:ext uri="{FF2B5EF4-FFF2-40B4-BE49-F238E27FC236}">
                  <a16:creationId xmlns:a16="http://schemas.microsoft.com/office/drawing/2014/main" id="{9B9E50F3-D54B-BA3D-57A8-29B45B07D44F}"/>
                </a:ext>
              </a:extLst>
            </p:cNvPr>
            <p:cNvSpPr/>
            <p:nvPr/>
          </p:nvSpPr>
          <p:spPr>
            <a:xfrm>
              <a:off x="169546" y="544070"/>
              <a:ext cx="3931050" cy="4690175"/>
            </a:xfrm>
            <a:prstGeom prst="rect">
              <a:avLst/>
            </a:prstGeom>
          </p:spPr>
          <p:style>
            <a:lnRef idx="1">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a:lstStyle/>
            <a:p>
              <a:endParaRPr lang="en-US"/>
            </a:p>
          </p:txBody>
        </p:sp>
        <p:sp>
          <p:nvSpPr>
            <p:cNvPr id="15" name="TextBox 14">
              <a:extLst>
                <a:ext uri="{FF2B5EF4-FFF2-40B4-BE49-F238E27FC236}">
                  <a16:creationId xmlns:a16="http://schemas.microsoft.com/office/drawing/2014/main" id="{FDE2515F-B52E-F482-18D1-85621F00DD85}"/>
                </a:ext>
              </a:extLst>
            </p:cNvPr>
            <p:cNvSpPr txBox="1"/>
            <p:nvPr/>
          </p:nvSpPr>
          <p:spPr>
            <a:xfrm>
              <a:off x="169546" y="544070"/>
              <a:ext cx="3931050" cy="4690175"/>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35577"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en-US" sz="1800" b="1" kern="1200" dirty="0">
                  <a:effectLst>
                    <a:outerShdw blurRad="38100" dist="38100" dir="2700000" algn="tl">
                      <a:srgbClr val="000000">
                        <a:alpha val="43137"/>
                      </a:srgbClr>
                    </a:outerShdw>
                  </a:effectLst>
                  <a:latin typeface="Gotham Medium" panose="02000604030000020004"/>
                  <a:cs typeface="Calibri" panose="020F0502020204030204" pitchFamily="34" charset="0"/>
                </a:rPr>
                <a:t>Sometimes people call sheep unintelligent animals, but the opposite is true. Sheep have an impressive memory and can recognize their fellow sheep and familiar humans. They distinguish by sight and sound, like Jesus references: “My sheep listen to my voice” (John 10:27).</a:t>
              </a:r>
            </a:p>
            <a:p>
              <a:pPr marL="171450" lvl="1" indent="-171450" algn="l" defTabSz="800100">
                <a:lnSpc>
                  <a:spcPct val="90000"/>
                </a:lnSpc>
                <a:spcBef>
                  <a:spcPct val="0"/>
                </a:spcBef>
                <a:spcAft>
                  <a:spcPct val="20000"/>
                </a:spcAft>
                <a:buChar char="•"/>
              </a:pPr>
              <a:r>
                <a:rPr lang="en-US" sz="1800" b="1" kern="1200" dirty="0">
                  <a:effectLst>
                    <a:outerShdw blurRad="38100" dist="38100" dir="2700000" algn="tl">
                      <a:srgbClr val="000000">
                        <a:alpha val="43137"/>
                      </a:srgbClr>
                    </a:outerShdw>
                  </a:effectLst>
                  <a:latin typeface="Gotham Medium" panose="02000604030000020004"/>
                  <a:cs typeface="Calibri" panose="020F0502020204030204" pitchFamily="34" charset="0"/>
                </a:rPr>
                <a:t>Because sheep are domesticated animals, they are vulnerable and cannot survive long without human intervention. If they stay in the same place for too long, they will exhaust the food sources. The shepherd must pay close attention and know when to move the sheep to a new spot to graze. A flock can only have its needs met when it has a reliable shepherd</a:t>
              </a:r>
              <a:r>
                <a:rPr lang="en-US" sz="2000" b="1" kern="1200" dirty="0">
                  <a:effectLst>
                    <a:outerShdw blurRad="38100" dist="38100" dir="2700000" algn="tl">
                      <a:srgbClr val="000000">
                        <a:alpha val="43137"/>
                      </a:srgbClr>
                    </a:outerShdw>
                  </a:effectLst>
                  <a:latin typeface="Gotham Medium" panose="02000604030000020004"/>
                  <a:cs typeface="Calibri" panose="020F0502020204030204" pitchFamily="34" charset="0"/>
                </a:rPr>
                <a:t>.</a:t>
              </a:r>
            </a:p>
          </p:txBody>
        </p:sp>
      </p:grpSp>
    </p:spTree>
    <p:extLst>
      <p:ext uri="{BB962C8B-B14F-4D97-AF65-F5344CB8AC3E}">
        <p14:creationId xmlns:p14="http://schemas.microsoft.com/office/powerpoint/2010/main" val="300785298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Diagram 11">
            <a:extLst>
              <a:ext uri="{FF2B5EF4-FFF2-40B4-BE49-F238E27FC236}">
                <a16:creationId xmlns:a16="http://schemas.microsoft.com/office/drawing/2014/main" id="{95518BAA-62C1-0315-8892-BDF52A6B4927}"/>
              </a:ext>
            </a:extLst>
          </p:cNvPr>
          <p:cNvGraphicFramePr/>
          <p:nvPr>
            <p:extLst>
              <p:ext uri="{D42A27DB-BD31-4B8C-83A1-F6EECF244321}">
                <p14:modId xmlns:p14="http://schemas.microsoft.com/office/powerpoint/2010/main" val="3128042663"/>
              </p:ext>
            </p:extLst>
          </p:nvPr>
        </p:nvGraphicFramePr>
        <p:xfrm>
          <a:off x="6096000" y="574157"/>
          <a:ext cx="5861696" cy="523028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Slide Number Placeholder 6">
            <a:extLst>
              <a:ext uri="{FF2B5EF4-FFF2-40B4-BE49-F238E27FC236}">
                <a16:creationId xmlns:a16="http://schemas.microsoft.com/office/drawing/2014/main" id="{3862D0CD-DAF6-C3EB-C4E5-BB9689EDA9FE}"/>
              </a:ext>
            </a:extLst>
          </p:cNvPr>
          <p:cNvSpPr txBox="1">
            <a:spLocks/>
          </p:cNvSpPr>
          <p:nvPr/>
        </p:nvSpPr>
        <p:spPr>
          <a:xfrm>
            <a:off x="131296" y="6372099"/>
            <a:ext cx="551167"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BE15108C-154A-4A5A-9C05-91A49A422BA7}" type="slidenum">
              <a:rPr lang="en-US" sz="1200" smtClean="0">
                <a:latin typeface="Arial Black" panose="020B0A04020102020204" pitchFamily="34" charset="0"/>
              </a:rPr>
              <a:pPr algn="r"/>
              <a:t>9</a:t>
            </a:fld>
            <a:endParaRPr lang="en-US" sz="1200" dirty="0">
              <a:latin typeface="Arial Black" panose="020B0A04020102020204" pitchFamily="34" charset="0"/>
            </a:endParaRPr>
          </a:p>
        </p:txBody>
      </p:sp>
      <p:cxnSp>
        <p:nvCxnSpPr>
          <p:cNvPr id="3" name="Straight Connector 2">
            <a:extLst>
              <a:ext uri="{FF2B5EF4-FFF2-40B4-BE49-F238E27FC236}">
                <a16:creationId xmlns:a16="http://schemas.microsoft.com/office/drawing/2014/main" id="{CC67130C-5D8B-E49B-28BE-74AB9C3C8CAA}"/>
              </a:ext>
            </a:extLst>
          </p:cNvPr>
          <p:cNvCxnSpPr>
            <a:cxnSpLocks/>
          </p:cNvCxnSpPr>
          <p:nvPr/>
        </p:nvCxnSpPr>
        <p:spPr>
          <a:xfrm>
            <a:off x="1899296" y="351457"/>
            <a:ext cx="10058400"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Rectangle: Rounded Corners 3">
            <a:extLst>
              <a:ext uri="{FF2B5EF4-FFF2-40B4-BE49-F238E27FC236}">
                <a16:creationId xmlns:a16="http://schemas.microsoft.com/office/drawing/2014/main" id="{714DA250-06AB-48E5-4FD2-5DCFAE82A8B7}"/>
              </a:ext>
            </a:extLst>
          </p:cNvPr>
          <p:cNvSpPr/>
          <p:nvPr/>
        </p:nvSpPr>
        <p:spPr>
          <a:xfrm>
            <a:off x="1343888" y="658369"/>
            <a:ext cx="4378039" cy="6078855"/>
          </a:xfrm>
          <a:prstGeom prst="roundRect">
            <a:avLst>
              <a:gd name="adj" fmla="val 50000"/>
            </a:avLst>
          </a:prstGeom>
          <a:blipFill>
            <a:blip r:embed="rId8">
              <a:alphaModFix amt="77000"/>
            </a:blip>
            <a:stretch>
              <a:fillRect/>
            </a:stretch>
          </a:blipFill>
          <a:ln w="57150">
            <a:solidFill>
              <a:schemeClr val="accent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38A9D8B5-5DA4-A652-3F5E-96B3C97FA96C}"/>
              </a:ext>
            </a:extLst>
          </p:cNvPr>
          <p:cNvGrpSpPr/>
          <p:nvPr/>
        </p:nvGrpSpPr>
        <p:grpSpPr>
          <a:xfrm>
            <a:off x="5697680" y="1286097"/>
            <a:ext cx="6419040" cy="4823398"/>
            <a:chOff x="0" y="403437"/>
            <a:chExt cx="5861696" cy="4823398"/>
          </a:xfrm>
        </p:grpSpPr>
        <p:sp>
          <p:nvSpPr>
            <p:cNvPr id="6" name="Rectangle 5">
              <a:extLst>
                <a:ext uri="{FF2B5EF4-FFF2-40B4-BE49-F238E27FC236}">
                  <a16:creationId xmlns:a16="http://schemas.microsoft.com/office/drawing/2014/main" id="{78876E51-5ED3-D354-A3DF-16D6D880B919}"/>
                </a:ext>
              </a:extLst>
            </p:cNvPr>
            <p:cNvSpPr/>
            <p:nvPr/>
          </p:nvSpPr>
          <p:spPr>
            <a:xfrm>
              <a:off x="0" y="403437"/>
              <a:ext cx="5861696" cy="4823398"/>
            </a:xfrm>
            <a:prstGeom prst="rect">
              <a:avLst/>
            </a:prstGeom>
          </p:spPr>
          <p:style>
            <a:lnRef idx="1">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a:lstStyle/>
            <a:p>
              <a:endParaRPr lang="en-US"/>
            </a:p>
          </p:txBody>
        </p:sp>
        <p:sp>
          <p:nvSpPr>
            <p:cNvPr id="7" name="TextBox 6">
              <a:extLst>
                <a:ext uri="{FF2B5EF4-FFF2-40B4-BE49-F238E27FC236}">
                  <a16:creationId xmlns:a16="http://schemas.microsoft.com/office/drawing/2014/main" id="{F1B383E2-1286-0C8D-1C63-8D29AF9DCEA2}"/>
                </a:ext>
              </a:extLst>
            </p:cNvPr>
            <p:cNvSpPr txBox="1"/>
            <p:nvPr/>
          </p:nvSpPr>
          <p:spPr>
            <a:xfrm>
              <a:off x="0" y="403437"/>
              <a:ext cx="5861696" cy="4823398"/>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86109"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en-US" sz="1800" b="1" kern="1200" dirty="0">
                  <a:effectLst>
                    <a:outerShdw blurRad="38100" dist="38100" dir="2700000" algn="tl">
                      <a:srgbClr val="000000">
                        <a:alpha val="43137"/>
                      </a:srgbClr>
                    </a:outerShdw>
                  </a:effectLst>
                  <a:latin typeface="Gotham Medium" panose="02000604030000020004"/>
                  <a:cs typeface="Calibri" panose="020F0502020204030204" pitchFamily="34" charset="0"/>
                </a:rPr>
                <a:t>David first appears in Scripture as the youngest of eight sons and a keeper of sheep (1 Sam. 16:11). As a shepherd, he fought both lion and bear (1 Sam. 17:34–37). David selects a shepherd’s staff and sling as his weapons when challenging Goliath (1 Sam. 17:40). God favored David by making a covenant, giving David’s family permanent rule over Israel (2 Sam. 7:16). A good shepherd became a good king.</a:t>
              </a:r>
            </a:p>
            <a:p>
              <a:pPr marL="171450" lvl="1" indent="-171450" algn="l" defTabSz="800100">
                <a:lnSpc>
                  <a:spcPct val="90000"/>
                </a:lnSpc>
                <a:spcBef>
                  <a:spcPct val="0"/>
                </a:spcBef>
                <a:spcAft>
                  <a:spcPct val="20000"/>
                </a:spcAft>
                <a:buChar char="•"/>
              </a:pPr>
              <a:r>
                <a:rPr lang="en-US" sz="1800" b="1" kern="1200" dirty="0">
                  <a:effectLst>
                    <a:outerShdw blurRad="38100" dist="38100" dir="2700000" algn="tl">
                      <a:srgbClr val="000000">
                        <a:alpha val="43137"/>
                      </a:srgbClr>
                    </a:outerShdw>
                  </a:effectLst>
                  <a:latin typeface="Gotham Medium" panose="02000604030000020004"/>
                  <a:cs typeface="Calibri" panose="020F0502020204030204" pitchFamily="34" charset="0"/>
                </a:rPr>
                <a:t>Jesus, a descendent of David, is also called a shepherd. Jesus says, “I am the good shepherd. The good shepherd lays down his life for the sheep” (John 10:11). A typical shepherd would not die for sheep. But Jesus is so devoted to His flock that He willingly laid down His life. He alone can overcome His flock’s enemies, sin and death (Rom. 5:21; 1 Cor. 15:26).</a:t>
              </a:r>
            </a:p>
            <a:p>
              <a:pPr marL="171450" lvl="1" indent="-171450" algn="l" defTabSz="800100">
                <a:lnSpc>
                  <a:spcPct val="90000"/>
                </a:lnSpc>
                <a:spcBef>
                  <a:spcPct val="0"/>
                </a:spcBef>
                <a:spcAft>
                  <a:spcPct val="20000"/>
                </a:spcAft>
                <a:buChar char="•"/>
              </a:pPr>
              <a:r>
                <a:rPr lang="en-US" sz="1800" b="1" kern="1200" dirty="0">
                  <a:effectLst>
                    <a:outerShdw blurRad="38100" dist="38100" dir="2700000" algn="tl">
                      <a:srgbClr val="000000">
                        <a:alpha val="43137"/>
                      </a:srgbClr>
                    </a:outerShdw>
                  </a:effectLst>
                  <a:latin typeface="Gotham Medium" panose="02000604030000020004"/>
                  <a:cs typeface="Calibri" panose="020F0502020204030204" pitchFamily="34" charset="0"/>
                </a:rPr>
                <a:t>Jesus shares a parable of a single lost sheep (Luke 15:3–7). The shepherd left the 99 other sheep to seek out the single lost one—the child of God who has gone astray. Jesus’ words could be inspired by Psalm 23 and Ezekiel 34, which each describe a close bond between sheep and a divine shepherd. Jesus is the good shepherd. He is a son of David. He is the king. He is God.</a:t>
              </a:r>
            </a:p>
          </p:txBody>
        </p:sp>
      </p:grpSp>
    </p:spTree>
    <p:extLst>
      <p:ext uri="{BB962C8B-B14F-4D97-AF65-F5344CB8AC3E}">
        <p14:creationId xmlns:p14="http://schemas.microsoft.com/office/powerpoint/2010/main" val="138333249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Parallax">
  <a:themeElements>
    <a:clrScheme name="Parallax">
      <a:dk1>
        <a:sysClr val="windowText" lastClr="000000"/>
      </a:dk1>
      <a:lt1>
        <a:sysClr val="window" lastClr="FFFFFF"/>
      </a:lt1>
      <a:dk2>
        <a:srgbClr val="212121"/>
      </a:dk2>
      <a:lt2>
        <a:srgbClr val="CDD0D1"/>
      </a:lt2>
      <a:accent1>
        <a:srgbClr val="BC1C1C"/>
      </a:accent1>
      <a:accent2>
        <a:srgbClr val="F67534"/>
      </a:accent2>
      <a:accent3>
        <a:srgbClr val="EAAC35"/>
      </a:accent3>
      <a:accent4>
        <a:srgbClr val="9BAF68"/>
      </a:accent4>
      <a:accent5>
        <a:srgbClr val="68B9A6"/>
      </a:accent5>
      <a:accent6>
        <a:srgbClr val="50B1D4"/>
      </a:accent6>
      <a:hlink>
        <a:srgbClr val="E46416"/>
      </a:hlink>
      <a:folHlink>
        <a:srgbClr val="EE9340"/>
      </a:folHlink>
    </a:clrScheme>
    <a:fontScheme name="Parallax">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rallax">
      <a:fillStyleLst>
        <a:solidFill>
          <a:schemeClr val="phClr"/>
        </a:solidFill>
        <a:gradFill rotWithShape="1">
          <a:gsLst>
            <a:gs pos="0">
              <a:schemeClr val="phClr">
                <a:tint val="60000"/>
                <a:lumMod val="104000"/>
              </a:schemeClr>
            </a:gs>
            <a:gs pos="100000">
              <a:schemeClr val="phClr">
                <a:tint val="84000"/>
              </a:schemeClr>
            </a:gs>
          </a:gsLst>
          <a:lin ang="5400000" scaled="0"/>
        </a:gradFill>
        <a:gradFill rotWithShape="1">
          <a:gsLst>
            <a:gs pos="0">
              <a:schemeClr val="phClr">
                <a:tint val="96000"/>
                <a:lumMod val="102000"/>
              </a:schemeClr>
            </a:gs>
            <a:gs pos="100000">
              <a:schemeClr val="phClr">
                <a:shade val="88000"/>
                <a:lumMod val="94000"/>
              </a:schemeClr>
            </a:gs>
          </a:gsLst>
          <a:path path="circle">
            <a:fillToRect l="50000" t="100000" r="100000" b="50000"/>
          </a:path>
        </a:gradFill>
      </a:fillStyleLst>
      <a:lnStyleLst>
        <a:ln w="9525" cap="rnd" cmpd="sng" algn="ctr">
          <a:solidFill>
            <a:schemeClr val="phClr">
              <a:tint val="6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reflection blurRad="12700" stA="26000" endPos="32000" dist="12700" dir="5400000" sy="-100000" rotWithShape="0"/>
          </a:effectLst>
        </a:effectStyle>
        <a:effectStyle>
          <a:effectLst>
            <a:outerShdw blurRad="38100" dist="25400" dir="5400000" rotWithShape="0">
              <a:srgbClr val="000000">
                <a:alpha val="64000"/>
              </a:srgbClr>
            </a:outerShdw>
          </a:effectLst>
          <a:scene3d>
            <a:camera prst="orthographicFront">
              <a:rot lat="0" lon="0" rev="0"/>
            </a:camera>
            <a:lightRig rig="threePt" dir="tl">
              <a:rot lat="0" lon="0" rev="1200000"/>
            </a:lightRig>
          </a:scene3d>
          <a:sp3d>
            <a:bevelT w="25400" h="12700"/>
          </a:sp3d>
        </a:effectStyle>
      </a:effectStyleLst>
      <a:bgFillStyleLst>
        <a:solidFill>
          <a:schemeClr val="phClr"/>
        </a:solidFill>
        <a:gradFill rotWithShape="1">
          <a:gsLst>
            <a:gs pos="0">
              <a:schemeClr val="phClr">
                <a:tint val="90000"/>
                <a:lumMod val="110000"/>
              </a:schemeClr>
            </a:gs>
            <a:gs pos="100000">
              <a:schemeClr val="phClr">
                <a:shade val="64000"/>
                <a:lumMod val="98000"/>
              </a:schemeClr>
            </a:gs>
          </a:gsLst>
          <a:lin ang="5400000" scaled="0"/>
        </a:gradFill>
        <a:blipFill rotWithShape="1">
          <a:blip xmlns:r="http://schemas.openxmlformats.org/officeDocument/2006/relationships" r:embed="rId1">
            <a:duotone>
              <a:schemeClr val="phClr">
                <a:shade val="76000"/>
                <a:satMod val="180000"/>
              </a:schemeClr>
              <a:schemeClr val="phClr">
                <a:tint val="80000"/>
                <a:satMod val="120000"/>
                <a:lumMod val="180000"/>
              </a:schemeClr>
            </a:duotone>
          </a:blip>
          <a:stretch/>
        </a:blipFill>
      </a:bgFillStyleLst>
    </a:fmtScheme>
  </a:themeElements>
  <a:objectDefaults/>
  <a:extraClrSchemeLst/>
  <a:extLst>
    <a:ext uri="{05A4C25C-085E-4340-85A3-A5531E510DB2}">
      <thm15:themeFamily xmlns:thm15="http://schemas.microsoft.com/office/thememl/2012/main" name="Parallax" id="{3388167B-A2EB-4685-9635-1831D9AEF8C4}" vid="{93B4CCAC-FD5A-4D59-B1AC-EAF45910B5A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Parallax</Template>
  <TotalTime>1564</TotalTime>
  <Words>9108</Words>
  <Application>Microsoft Office PowerPoint</Application>
  <PresentationFormat>Widescreen</PresentationFormat>
  <Paragraphs>427</Paragraphs>
  <Slides>21</Slides>
  <Notes>21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21</vt:i4>
      </vt:variant>
    </vt:vector>
  </HeadingPairs>
  <TitlesOfParts>
    <vt:vector size="30" baseType="lpstr">
      <vt:lpstr>Aptos</vt:lpstr>
      <vt:lpstr>Arial</vt:lpstr>
      <vt:lpstr>Arial Black</vt:lpstr>
      <vt:lpstr>Calibri</vt:lpstr>
      <vt:lpstr>Corbel</vt:lpstr>
      <vt:lpstr>Gotham Book</vt:lpstr>
      <vt:lpstr>Gotham Medium</vt:lpstr>
      <vt:lpstr>Wingdings</vt:lpstr>
      <vt:lpstr>Parallax</vt:lpstr>
      <vt:lpstr>Confidence in God’s Shepherding </vt:lpstr>
      <vt:lpstr>Prayer</vt:lpstr>
      <vt:lpstr>PowerPoint Presentation</vt:lpstr>
      <vt:lpstr>Needy Creatures</vt:lpstr>
      <vt:lpstr>PowerPoint Presentation</vt:lpstr>
      <vt:lpstr>PowerPoint Presentation</vt:lpstr>
      <vt:lpstr>PowerPoint Presentation</vt:lpstr>
      <vt:lpstr>PowerPoint Presentation</vt:lpstr>
      <vt:lpstr>PowerPoint Presentation</vt:lpstr>
      <vt:lpstr>The House of God</vt:lpstr>
      <vt:lpstr>Jesus as the Good Shepherd vs. the Lamb of God</vt:lpstr>
      <vt:lpstr>The Shepherd Provides - Psalm 23:1–4 KJV</vt:lpstr>
      <vt:lpstr>The Shepherd King - Psalm 23:5–6 KJV</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Word Heals </dc:title>
  <dc:creator>Stanford Bowman</dc:creator>
  <cp:lastModifiedBy>Stanford Bowman</cp:lastModifiedBy>
  <cp:revision>2</cp:revision>
  <dcterms:created xsi:type="dcterms:W3CDTF">2022-06-24T18:54:10Z</dcterms:created>
  <dcterms:modified xsi:type="dcterms:W3CDTF">2024-10-30T22:01:13Z</dcterms:modified>
</cp:coreProperties>
</file>