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Lst>
  <p:notesMasterIdLst>
    <p:notesMasterId r:id="rId26"/>
  </p:notesMasterIdLst>
  <p:handoutMasterIdLst>
    <p:handoutMasterId r:id="rId27"/>
  </p:handoutMasterIdLst>
  <p:sldIdLst>
    <p:sldId id="256" r:id="rId5"/>
    <p:sldId id="272" r:id="rId6"/>
    <p:sldId id="327" r:id="rId7"/>
    <p:sldId id="281" r:id="rId8"/>
    <p:sldId id="347" r:id="rId9"/>
    <p:sldId id="380" r:id="rId10"/>
    <p:sldId id="346" r:id="rId11"/>
    <p:sldId id="381" r:id="rId12"/>
    <p:sldId id="389" r:id="rId13"/>
    <p:sldId id="283" r:id="rId14"/>
    <p:sldId id="390" r:id="rId15"/>
    <p:sldId id="384" r:id="rId16"/>
    <p:sldId id="289" r:id="rId17"/>
    <p:sldId id="385" r:id="rId18"/>
    <p:sldId id="334" r:id="rId19"/>
    <p:sldId id="287" r:id="rId20"/>
    <p:sldId id="292" r:id="rId21"/>
    <p:sldId id="294" r:id="rId22"/>
    <p:sldId id="391" r:id="rId23"/>
    <p:sldId id="392" r:id="rId24"/>
    <p:sldId id="393" r:id="rId25"/>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9D62C6-BE54-47E0-9F1C-01D934F5BB11}" v="5" dt="2024-09-08T00:54:15.3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162" autoAdjust="0"/>
    <p:restoredTop sz="77737" autoAdjust="0"/>
  </p:normalViewPr>
  <p:slideViewPr>
    <p:cSldViewPr snapToGrid="0" showGuides="1">
      <p:cViewPr varScale="1">
        <p:scale>
          <a:sx n="50" d="100"/>
          <a:sy n="50" d="100"/>
        </p:scale>
        <p:origin x="783" y="-90"/>
      </p:cViewPr>
      <p:guideLst>
        <p:guide orient="horz" pos="2160"/>
        <p:guide pos="3840"/>
      </p:guideLst>
    </p:cSldViewPr>
  </p:slideViewPr>
  <p:outlineViewPr>
    <p:cViewPr>
      <p:scale>
        <a:sx n="33" d="100"/>
        <a:sy n="33" d="100"/>
      </p:scale>
      <p:origin x="0" y="-1502"/>
    </p:cViewPr>
  </p:outlineViewPr>
  <p:notesTextViewPr>
    <p:cViewPr>
      <p:scale>
        <a:sx n="3" d="2"/>
        <a:sy n="3" d="2"/>
      </p:scale>
      <p:origin x="0" y="0"/>
    </p:cViewPr>
  </p:notesTextViewPr>
  <p:sorterViewPr>
    <p:cViewPr>
      <p:scale>
        <a:sx n="120" d="100"/>
        <a:sy n="120" d="100"/>
      </p:scale>
      <p:origin x="0" y="-4740"/>
    </p:cViewPr>
  </p:sorterViewPr>
  <p:notesViewPr>
    <p:cSldViewPr snapToGrid="0" showGuides="1">
      <p:cViewPr varScale="1">
        <p:scale>
          <a:sx n="58" d="100"/>
          <a:sy n="58" d="100"/>
        </p:scale>
        <p:origin x="1974"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5B9D62C6-BE54-47E0-9F1C-01D934F5BB11}"/>
    <pc:docChg chg="undo custSel addSld delSld modSld sldOrd modNotesMaster modHandout">
      <pc:chgData name="Stanford Bowman" userId="6ede3e4e1afbea80" providerId="LiveId" clId="{5B9D62C6-BE54-47E0-9F1C-01D934F5BB11}" dt="2024-09-08T00:55:35.774" v="133" actId="313"/>
      <pc:docMkLst>
        <pc:docMk/>
      </pc:docMkLst>
      <pc:sldChg chg="modSp mod">
        <pc:chgData name="Stanford Bowman" userId="6ede3e4e1afbea80" providerId="LiveId" clId="{5B9D62C6-BE54-47E0-9F1C-01D934F5BB11}" dt="2024-09-07T23:37:41.607" v="3" actId="403"/>
        <pc:sldMkLst>
          <pc:docMk/>
          <pc:sldMk cId="1652133998" sldId="256"/>
        </pc:sldMkLst>
        <pc:spChg chg="mod">
          <ac:chgData name="Stanford Bowman" userId="6ede3e4e1afbea80" providerId="LiveId" clId="{5B9D62C6-BE54-47E0-9F1C-01D934F5BB11}" dt="2024-09-07T23:37:41.607" v="3" actId="403"/>
          <ac:spMkLst>
            <pc:docMk/>
            <pc:sldMk cId="1652133998" sldId="256"/>
            <ac:spMk id="7" creationId="{00000000-0000-0000-0000-000000000000}"/>
          </ac:spMkLst>
        </pc:spChg>
      </pc:sldChg>
      <pc:sldChg chg="modNotes">
        <pc:chgData name="Stanford Bowman" userId="6ede3e4e1afbea80" providerId="LiveId" clId="{5B9D62C6-BE54-47E0-9F1C-01D934F5BB11}" dt="2024-09-08T00:48:49.614" v="98"/>
        <pc:sldMkLst>
          <pc:docMk/>
          <pc:sldMk cId="1318543814" sldId="281"/>
        </pc:sldMkLst>
      </pc:sldChg>
      <pc:sldChg chg="modSp mod modNotes modNotesTx">
        <pc:chgData name="Stanford Bowman" userId="6ede3e4e1afbea80" providerId="LiveId" clId="{5B9D62C6-BE54-47E0-9F1C-01D934F5BB11}" dt="2024-09-08T00:55:32.677" v="131" actId="313"/>
        <pc:sldMkLst>
          <pc:docMk/>
          <pc:sldMk cId="2635551883" sldId="283"/>
        </pc:sldMkLst>
        <pc:spChg chg="mod ord">
          <ac:chgData name="Stanford Bowman" userId="6ede3e4e1afbea80" providerId="LiveId" clId="{5B9D62C6-BE54-47E0-9F1C-01D934F5BB11}" dt="2024-09-07T23:38:36.206" v="7" actId="167"/>
          <ac:spMkLst>
            <pc:docMk/>
            <pc:sldMk cId="2635551883" sldId="283"/>
            <ac:spMk id="3" creationId="{E0B1F549-1024-D8C5-028F-76C51C599EBF}"/>
          </ac:spMkLst>
        </pc:spChg>
        <pc:spChg chg="mod">
          <ac:chgData name="Stanford Bowman" userId="6ede3e4e1afbea80" providerId="LiveId" clId="{5B9D62C6-BE54-47E0-9F1C-01D934F5BB11}" dt="2024-09-08T00:55:32.677" v="131" actId="313"/>
          <ac:spMkLst>
            <pc:docMk/>
            <pc:sldMk cId="2635551883" sldId="283"/>
            <ac:spMk id="14" creationId="{57C358EF-8330-41EA-B4B5-E4A86D82BCAD}"/>
          </ac:spMkLst>
        </pc:spChg>
        <pc:spChg chg="mod">
          <ac:chgData name="Stanford Bowman" userId="6ede3e4e1afbea80" providerId="LiveId" clId="{5B9D62C6-BE54-47E0-9F1C-01D934F5BB11}" dt="2024-09-07T23:40:53.938" v="11" actId="20577"/>
          <ac:spMkLst>
            <pc:docMk/>
            <pc:sldMk cId="2635551883" sldId="283"/>
            <ac:spMk id="17" creationId="{29897C0E-628D-43DD-9071-DEC95FDE8840}"/>
          </ac:spMkLst>
        </pc:spChg>
      </pc:sldChg>
      <pc:sldChg chg="modNotes">
        <pc:chgData name="Stanford Bowman" userId="6ede3e4e1afbea80" providerId="LiveId" clId="{5B9D62C6-BE54-47E0-9F1C-01D934F5BB11}" dt="2024-09-08T00:52:10.042" v="103" actId="27636"/>
        <pc:sldMkLst>
          <pc:docMk/>
          <pc:sldMk cId="3267959167" sldId="287"/>
        </pc:sldMkLst>
      </pc:sldChg>
      <pc:sldChg chg="modNotes">
        <pc:chgData name="Stanford Bowman" userId="6ede3e4e1afbea80" providerId="LiveId" clId="{5B9D62C6-BE54-47E0-9F1C-01D934F5BB11}" dt="2024-09-08T00:52:09.820" v="102" actId="27636"/>
        <pc:sldMkLst>
          <pc:docMk/>
          <pc:sldMk cId="3283999980" sldId="289"/>
        </pc:sldMkLst>
      </pc:sldChg>
      <pc:sldChg chg="modNotes">
        <pc:chgData name="Stanford Bowman" userId="6ede3e4e1afbea80" providerId="LiveId" clId="{5B9D62C6-BE54-47E0-9F1C-01D934F5BB11}" dt="2024-09-08T00:48:49.614" v="98"/>
        <pc:sldMkLst>
          <pc:docMk/>
          <pc:sldMk cId="430747132" sldId="292"/>
        </pc:sldMkLst>
      </pc:sldChg>
      <pc:sldChg chg="modNotes">
        <pc:chgData name="Stanford Bowman" userId="6ede3e4e1afbea80" providerId="LiveId" clId="{5B9D62C6-BE54-47E0-9F1C-01D934F5BB11}" dt="2024-09-08T00:48:49.614" v="98"/>
        <pc:sldMkLst>
          <pc:docMk/>
          <pc:sldMk cId="3419245930" sldId="294"/>
        </pc:sldMkLst>
      </pc:sldChg>
      <pc:sldChg chg="modSp mod modNotesTx">
        <pc:chgData name="Stanford Bowman" userId="6ede3e4e1afbea80" providerId="LiveId" clId="{5B9D62C6-BE54-47E0-9F1C-01D934F5BB11}" dt="2024-09-08T00:55:24.739" v="130" actId="313"/>
        <pc:sldMkLst>
          <pc:docMk/>
          <pc:sldMk cId="2795927371" sldId="327"/>
        </pc:sldMkLst>
        <pc:spChg chg="mod">
          <ac:chgData name="Stanford Bowman" userId="6ede3e4e1afbea80" providerId="LiveId" clId="{5B9D62C6-BE54-47E0-9F1C-01D934F5BB11}" dt="2024-09-08T00:55:22.553" v="127" actId="313"/>
          <ac:spMkLst>
            <pc:docMk/>
            <pc:sldMk cId="2795927371" sldId="327"/>
            <ac:spMk id="17" creationId="{6F5EEDA2-7AE0-43EF-AF75-D8672D8B6481}"/>
          </ac:spMkLst>
        </pc:spChg>
      </pc:sldChg>
      <pc:sldChg chg="modNotes">
        <pc:chgData name="Stanford Bowman" userId="6ede3e4e1afbea80" providerId="LiveId" clId="{5B9D62C6-BE54-47E0-9F1C-01D934F5BB11}" dt="2024-09-08T00:48:49.614" v="98"/>
        <pc:sldMkLst>
          <pc:docMk/>
          <pc:sldMk cId="377237754" sldId="334"/>
        </pc:sldMkLst>
      </pc:sldChg>
      <pc:sldChg chg="modNotes">
        <pc:chgData name="Stanford Bowman" userId="6ede3e4e1afbea80" providerId="LiveId" clId="{5B9D62C6-BE54-47E0-9F1C-01D934F5BB11}" dt="2024-09-08T00:48:49.614" v="98"/>
        <pc:sldMkLst>
          <pc:docMk/>
          <pc:sldMk cId="348257177" sldId="346"/>
        </pc:sldMkLst>
      </pc:sldChg>
      <pc:sldChg chg="modNotes">
        <pc:chgData name="Stanford Bowman" userId="6ede3e4e1afbea80" providerId="LiveId" clId="{5B9D62C6-BE54-47E0-9F1C-01D934F5BB11}" dt="2024-09-08T00:48:49.614" v="98"/>
        <pc:sldMkLst>
          <pc:docMk/>
          <pc:sldMk cId="3768669304" sldId="347"/>
        </pc:sldMkLst>
      </pc:sldChg>
      <pc:sldChg chg="modNotes">
        <pc:chgData name="Stanford Bowman" userId="6ede3e4e1afbea80" providerId="LiveId" clId="{5B9D62C6-BE54-47E0-9F1C-01D934F5BB11}" dt="2024-09-08T00:48:49.614" v="98"/>
        <pc:sldMkLst>
          <pc:docMk/>
          <pc:sldMk cId="3162075579" sldId="380"/>
        </pc:sldMkLst>
      </pc:sldChg>
      <pc:sldChg chg="modNotes">
        <pc:chgData name="Stanford Bowman" userId="6ede3e4e1afbea80" providerId="LiveId" clId="{5B9D62C6-BE54-47E0-9F1C-01D934F5BB11}" dt="2024-09-08T00:48:49.614" v="98"/>
        <pc:sldMkLst>
          <pc:docMk/>
          <pc:sldMk cId="395118467" sldId="381"/>
        </pc:sldMkLst>
      </pc:sldChg>
      <pc:sldChg chg="modSp mod modNotes modNotesTx">
        <pc:chgData name="Stanford Bowman" userId="6ede3e4e1afbea80" providerId="LiveId" clId="{5B9D62C6-BE54-47E0-9F1C-01D934F5BB11}" dt="2024-09-08T00:55:35.774" v="133" actId="313"/>
        <pc:sldMkLst>
          <pc:docMk/>
          <pc:sldMk cId="784264641" sldId="384"/>
        </pc:sldMkLst>
        <pc:spChg chg="ord">
          <ac:chgData name="Stanford Bowman" userId="6ede3e4e1afbea80" providerId="LiveId" clId="{5B9D62C6-BE54-47E0-9F1C-01D934F5BB11}" dt="2024-09-08T00:54:22.854" v="116" actId="167"/>
          <ac:spMkLst>
            <pc:docMk/>
            <pc:sldMk cId="784264641" sldId="384"/>
            <ac:spMk id="3" creationId="{B9922B79-2DE2-4E14-9127-E574022C347D}"/>
          </ac:spMkLst>
        </pc:spChg>
        <pc:spChg chg="mod">
          <ac:chgData name="Stanford Bowman" userId="6ede3e4e1afbea80" providerId="LiveId" clId="{5B9D62C6-BE54-47E0-9F1C-01D934F5BB11}" dt="2024-09-08T00:55:35.774" v="133" actId="313"/>
          <ac:spMkLst>
            <pc:docMk/>
            <pc:sldMk cId="784264641" sldId="384"/>
            <ac:spMk id="14" creationId="{57C358EF-8330-41EA-B4B5-E4A86D82BCAD}"/>
          </ac:spMkLst>
        </pc:spChg>
        <pc:spChg chg="mod">
          <ac:chgData name="Stanford Bowman" userId="6ede3e4e1afbea80" providerId="LiveId" clId="{5B9D62C6-BE54-47E0-9F1C-01D934F5BB11}" dt="2024-09-08T00:54:48.713" v="122" actId="20577"/>
          <ac:spMkLst>
            <pc:docMk/>
            <pc:sldMk cId="784264641" sldId="384"/>
            <ac:spMk id="17" creationId="{29897C0E-628D-43DD-9071-DEC95FDE8840}"/>
          </ac:spMkLst>
        </pc:spChg>
      </pc:sldChg>
      <pc:sldChg chg="modNotes">
        <pc:chgData name="Stanford Bowman" userId="6ede3e4e1afbea80" providerId="LiveId" clId="{5B9D62C6-BE54-47E0-9F1C-01D934F5BB11}" dt="2024-09-08T00:48:49.614" v="98"/>
        <pc:sldMkLst>
          <pc:docMk/>
          <pc:sldMk cId="795939092" sldId="385"/>
        </pc:sldMkLst>
      </pc:sldChg>
      <pc:sldChg chg="modNotes">
        <pc:chgData name="Stanford Bowman" userId="6ede3e4e1afbea80" providerId="LiveId" clId="{5B9D62C6-BE54-47E0-9F1C-01D934F5BB11}" dt="2024-09-08T00:48:49.614" v="98"/>
        <pc:sldMkLst>
          <pc:docMk/>
          <pc:sldMk cId="3924176665" sldId="389"/>
        </pc:sldMkLst>
      </pc:sldChg>
      <pc:sldChg chg="modSp mod modNotes modNotesTx">
        <pc:chgData name="Stanford Bowman" userId="6ede3e4e1afbea80" providerId="LiveId" clId="{5B9D62C6-BE54-47E0-9F1C-01D934F5BB11}" dt="2024-09-08T00:55:34.430" v="132" actId="313"/>
        <pc:sldMkLst>
          <pc:docMk/>
          <pc:sldMk cId="1352188149" sldId="390"/>
        </pc:sldMkLst>
        <pc:spChg chg="mod ord">
          <ac:chgData name="Stanford Bowman" userId="6ede3e4e1afbea80" providerId="LiveId" clId="{5B9D62C6-BE54-47E0-9F1C-01D934F5BB11}" dt="2024-09-08T00:52:46.400" v="105" actId="167"/>
          <ac:spMkLst>
            <pc:docMk/>
            <pc:sldMk cId="1352188149" sldId="390"/>
            <ac:spMk id="3" creationId="{E47651D8-B4EF-5002-798F-B1674168E6C0}"/>
          </ac:spMkLst>
        </pc:spChg>
        <pc:spChg chg="mod">
          <ac:chgData name="Stanford Bowman" userId="6ede3e4e1afbea80" providerId="LiveId" clId="{5B9D62C6-BE54-47E0-9F1C-01D934F5BB11}" dt="2024-09-08T00:55:34.430" v="132" actId="313"/>
          <ac:spMkLst>
            <pc:docMk/>
            <pc:sldMk cId="1352188149" sldId="390"/>
            <ac:spMk id="14" creationId="{57C358EF-8330-41EA-B4B5-E4A86D82BCAD}"/>
          </ac:spMkLst>
        </pc:spChg>
        <pc:spChg chg="mod">
          <ac:chgData name="Stanford Bowman" userId="6ede3e4e1afbea80" providerId="LiveId" clId="{5B9D62C6-BE54-47E0-9F1C-01D934F5BB11}" dt="2024-09-08T00:53:33.694" v="114" actId="20577"/>
          <ac:spMkLst>
            <pc:docMk/>
            <pc:sldMk cId="1352188149" sldId="390"/>
            <ac:spMk id="17" creationId="{29897C0E-628D-43DD-9071-DEC95FDE8840}"/>
          </ac:spMkLst>
        </pc:spChg>
      </pc:sldChg>
      <pc:sldChg chg="modNotes">
        <pc:chgData name="Stanford Bowman" userId="6ede3e4e1afbea80" providerId="LiveId" clId="{5B9D62C6-BE54-47E0-9F1C-01D934F5BB11}" dt="2024-09-08T00:48:49.614" v="98"/>
        <pc:sldMkLst>
          <pc:docMk/>
          <pc:sldMk cId="2742609281" sldId="391"/>
        </pc:sldMkLst>
      </pc:sldChg>
      <pc:sldChg chg="modNotes">
        <pc:chgData name="Stanford Bowman" userId="6ede3e4e1afbea80" providerId="LiveId" clId="{5B9D62C6-BE54-47E0-9F1C-01D934F5BB11}" dt="2024-09-08T00:48:49.614" v="98"/>
        <pc:sldMkLst>
          <pc:docMk/>
          <pc:sldMk cId="2754147459" sldId="392"/>
        </pc:sldMkLst>
      </pc:sldChg>
      <pc:sldChg chg="modNotes">
        <pc:chgData name="Stanford Bowman" userId="6ede3e4e1afbea80" providerId="LiveId" clId="{5B9D62C6-BE54-47E0-9F1C-01D934F5BB11}" dt="2024-09-08T00:48:49.614" v="98"/>
        <pc:sldMkLst>
          <pc:docMk/>
          <pc:sldMk cId="3123091858" sldId="393"/>
        </pc:sldMkLst>
      </pc:sldChg>
      <pc:sldChg chg="addSp delSp modSp new del mod ord">
        <pc:chgData name="Stanford Bowman" userId="6ede3e4e1afbea80" providerId="LiveId" clId="{5B9D62C6-BE54-47E0-9F1C-01D934F5BB11}" dt="2024-09-08T00:55:03.843" v="124" actId="2696"/>
        <pc:sldMkLst>
          <pc:docMk/>
          <pc:sldMk cId="142734710" sldId="394"/>
        </pc:sldMkLst>
        <pc:spChg chg="add del mod">
          <ac:chgData name="Stanford Bowman" userId="6ede3e4e1afbea80" providerId="LiveId" clId="{5B9D62C6-BE54-47E0-9F1C-01D934F5BB11}" dt="2024-09-08T00:42:25.843" v="97" actId="1076"/>
          <ac:spMkLst>
            <pc:docMk/>
            <pc:sldMk cId="142734710" sldId="394"/>
            <ac:spMk id="2" creationId="{CDD38929-40D7-8046-3A1E-CEFA0E36E7DC}"/>
          </ac:spMkLst>
        </pc:spChg>
        <pc:spChg chg="add del mod">
          <ac:chgData name="Stanford Bowman" userId="6ede3e4e1afbea80" providerId="LiveId" clId="{5B9D62C6-BE54-47E0-9F1C-01D934F5BB11}" dt="2024-09-08T00:42:25.843" v="97" actId="1076"/>
          <ac:spMkLst>
            <pc:docMk/>
            <pc:sldMk cId="142734710" sldId="394"/>
            <ac:spMk id="3" creationId="{B1FD9E2C-0998-9144-DD55-4BB8C63A7A68}"/>
          </ac:spMkLst>
        </pc:spChg>
        <pc:spChg chg="del">
          <ac:chgData name="Stanford Bowman" userId="6ede3e4e1afbea80" providerId="LiveId" clId="{5B9D62C6-BE54-47E0-9F1C-01D934F5BB11}" dt="2024-09-07T23:53:15.304" v="15" actId="478"/>
          <ac:spMkLst>
            <pc:docMk/>
            <pc:sldMk cId="142734710" sldId="394"/>
            <ac:spMk id="4" creationId="{93B71724-2728-A048-0801-E9873335782E}"/>
          </ac:spMkLst>
        </pc:spChg>
        <pc:spChg chg="add del">
          <ac:chgData name="Stanford Bowman" userId="6ede3e4e1afbea80" providerId="LiveId" clId="{5B9D62C6-BE54-47E0-9F1C-01D934F5BB11}" dt="2024-09-08T00:37:48.403" v="23" actId="11529"/>
          <ac:spMkLst>
            <pc:docMk/>
            <pc:sldMk cId="142734710" sldId="394"/>
            <ac:spMk id="7" creationId="{820C1D9F-0000-2FEC-148D-8356CDE8FFBB}"/>
          </ac:spMkLst>
        </pc:spChg>
        <pc:spChg chg="add mod ord">
          <ac:chgData name="Stanford Bowman" userId="6ede3e4e1afbea80" providerId="LiveId" clId="{5B9D62C6-BE54-47E0-9F1C-01D934F5BB11}" dt="2024-09-08T00:42:25.843" v="97" actId="1076"/>
          <ac:spMkLst>
            <pc:docMk/>
            <pc:sldMk cId="142734710" sldId="394"/>
            <ac:spMk id="10" creationId="{63A0FAF7-CC04-CE19-8113-71A669659E2C}"/>
          </ac:spMkLst>
        </pc:spChg>
        <pc:picChg chg="add del mod">
          <ac:chgData name="Stanford Bowman" userId="6ede3e4e1afbea80" providerId="LiveId" clId="{5B9D62C6-BE54-47E0-9F1C-01D934F5BB11}" dt="2024-09-08T00:37:50.297" v="26" actId="22"/>
          <ac:picMkLst>
            <pc:docMk/>
            <pc:sldMk cId="142734710" sldId="394"/>
            <ac:picMk id="6" creationId="{095EF5B9-8961-34F8-02C2-53F593C0FE47}"/>
          </ac:picMkLst>
        </pc:picChg>
        <pc:picChg chg="add mod">
          <ac:chgData name="Stanford Bowman" userId="6ede3e4e1afbea80" providerId="LiveId" clId="{5B9D62C6-BE54-47E0-9F1C-01D934F5BB11}" dt="2024-09-08T00:40:20.778" v="82" actId="1076"/>
          <ac:picMkLst>
            <pc:docMk/>
            <pc:sldMk cId="142734710" sldId="394"/>
            <ac:picMk id="9" creationId="{E7592D5F-3D1A-D486-CCC2-F5836237315F}"/>
          </ac:picMkLst>
        </pc:picChg>
      </pc:sldChg>
    </pc:docChg>
  </pc:docChgLst>
  <pc:docChgLst>
    <pc:chgData name="Stanford Bowman" userId="6ede3e4e1afbea80" providerId="LiveId" clId="{7EC9BCF5-F5F5-46D9-9781-8F7E00261532}"/>
    <pc:docChg chg="undo redo custSel addSld delSld modSld sldOrd">
      <pc:chgData name="Stanford Bowman" userId="6ede3e4e1afbea80" providerId="LiveId" clId="{7EC9BCF5-F5F5-46D9-9781-8F7E00261532}" dt="2024-09-06T14:25:16.761" v="1165" actId="167"/>
      <pc:docMkLst>
        <pc:docMk/>
      </pc:docMkLst>
      <pc:sldChg chg="addSp delSp modSp mod modTransition setBg setClrOvrMap modNotesTx">
        <pc:chgData name="Stanford Bowman" userId="6ede3e4e1afbea80" providerId="LiveId" clId="{7EC9BCF5-F5F5-46D9-9781-8F7E00261532}" dt="2024-09-05T19:50:07.448" v="1036" actId="14100"/>
        <pc:sldMkLst>
          <pc:docMk/>
          <pc:sldMk cId="1652133998" sldId="256"/>
        </pc:sldMkLst>
        <pc:spChg chg="del">
          <ac:chgData name="Stanford Bowman" userId="6ede3e4e1afbea80" providerId="LiveId" clId="{7EC9BCF5-F5F5-46D9-9781-8F7E00261532}" dt="2024-09-05T19:07:38.813" v="856" actId="931"/>
          <ac:spMkLst>
            <pc:docMk/>
            <pc:sldMk cId="1652133998" sldId="256"/>
            <ac:spMk id="3" creationId="{2E711064-DDB4-4D0A-A65A-62E9E3E078FC}"/>
          </ac:spMkLst>
        </pc:spChg>
        <pc:spChg chg="add mod ord">
          <ac:chgData name="Stanford Bowman" userId="6ede3e4e1afbea80" providerId="LiveId" clId="{7EC9BCF5-F5F5-46D9-9781-8F7E00261532}" dt="2024-09-05T19:47:52.301" v="1012" actId="166"/>
          <ac:spMkLst>
            <pc:docMk/>
            <pc:sldMk cId="1652133998" sldId="256"/>
            <ac:spMk id="4" creationId="{6588858A-3F76-DE0A-2926-C99769960D4C}"/>
          </ac:spMkLst>
        </pc:spChg>
        <pc:spChg chg="mod ord">
          <ac:chgData name="Stanford Bowman" userId="6ede3e4e1afbea80" providerId="LiveId" clId="{7EC9BCF5-F5F5-46D9-9781-8F7E00261532}" dt="2024-09-05T19:48:46.112" v="1014" actId="1076"/>
          <ac:spMkLst>
            <pc:docMk/>
            <pc:sldMk cId="1652133998" sldId="256"/>
            <ac:spMk id="6" creationId="{00000000-0000-0000-0000-000000000000}"/>
          </ac:spMkLst>
        </pc:spChg>
        <pc:spChg chg="mod ord">
          <ac:chgData name="Stanford Bowman" userId="6ede3e4e1afbea80" providerId="LiveId" clId="{7EC9BCF5-F5F5-46D9-9781-8F7E00261532}" dt="2024-09-05T19:50:07.448" v="1036" actId="14100"/>
          <ac:spMkLst>
            <pc:docMk/>
            <pc:sldMk cId="1652133998" sldId="256"/>
            <ac:spMk id="7" creationId="{00000000-0000-0000-0000-000000000000}"/>
          </ac:spMkLst>
        </pc:spChg>
        <pc:spChg chg="add del mod">
          <ac:chgData name="Stanford Bowman" userId="6ede3e4e1afbea80" providerId="LiveId" clId="{7EC9BCF5-F5F5-46D9-9781-8F7E00261532}" dt="2024-09-05T19:24:04.555" v="978" actId="931"/>
          <ac:spMkLst>
            <pc:docMk/>
            <pc:sldMk cId="1652133998" sldId="256"/>
            <ac:spMk id="9" creationId="{537093EC-1FAE-4A66-2955-1C43C412B9BA}"/>
          </ac:spMkLst>
        </pc:spChg>
        <pc:spChg chg="mod">
          <ac:chgData name="Stanford Bowman" userId="6ede3e4e1afbea80" providerId="LiveId" clId="{7EC9BCF5-F5F5-46D9-9781-8F7E00261532}" dt="2024-09-05T14:33:21.102" v="1" actId="6549"/>
          <ac:spMkLst>
            <pc:docMk/>
            <pc:sldMk cId="1652133998" sldId="256"/>
            <ac:spMk id="9" creationId="{C3362FFA-FBDD-44B1-A2EB-70B4D3F39275}"/>
          </ac:spMkLst>
        </pc:spChg>
        <pc:spChg chg="add">
          <ac:chgData name="Stanford Bowman" userId="6ede3e4e1afbea80" providerId="LiveId" clId="{7EC9BCF5-F5F5-46D9-9781-8F7E00261532}" dt="2024-09-05T19:07:54.513" v="862" actId="26606"/>
          <ac:spMkLst>
            <pc:docMk/>
            <pc:sldMk cId="1652133998" sldId="256"/>
            <ac:spMk id="12" creationId="{CD333CBE-B699-4E3B-9F45-C045F773434F}"/>
          </ac:spMkLst>
        </pc:spChg>
        <pc:spChg chg="add">
          <ac:chgData name="Stanford Bowman" userId="6ede3e4e1afbea80" providerId="LiveId" clId="{7EC9BCF5-F5F5-46D9-9781-8F7E00261532}" dt="2024-09-05T19:07:54.513" v="862" actId="26606"/>
          <ac:spMkLst>
            <pc:docMk/>
            <pc:sldMk cId="1652133998" sldId="256"/>
            <ac:spMk id="14" creationId="{FFE50961-0F1B-484C-85BC-4BD16B9FF90E}"/>
          </ac:spMkLst>
        </pc:spChg>
        <pc:spChg chg="add del mod">
          <ac:chgData name="Stanford Bowman" userId="6ede3e4e1afbea80" providerId="LiveId" clId="{7EC9BCF5-F5F5-46D9-9781-8F7E00261532}" dt="2024-09-05T19:45:43.301" v="985" actId="478"/>
          <ac:spMkLst>
            <pc:docMk/>
            <pc:sldMk cId="1652133998" sldId="256"/>
            <ac:spMk id="15" creationId="{8DED4F97-0A97-0E63-7009-471679A7DC2A}"/>
          </ac:spMkLst>
        </pc:spChg>
        <pc:spChg chg="add del mod ord">
          <ac:chgData name="Stanford Bowman" userId="6ede3e4e1afbea80" providerId="LiveId" clId="{7EC9BCF5-F5F5-46D9-9781-8F7E00261532}" dt="2024-09-05T19:46:23.329" v="997" actId="478"/>
          <ac:spMkLst>
            <pc:docMk/>
            <pc:sldMk cId="1652133998" sldId="256"/>
            <ac:spMk id="16" creationId="{6C2FE37D-E4EC-835C-C0D3-93E1DE9FF3CD}"/>
          </ac:spMkLst>
        </pc:spChg>
        <pc:spChg chg="add mod ord">
          <ac:chgData name="Stanford Bowman" userId="6ede3e4e1afbea80" providerId="LiveId" clId="{7EC9BCF5-F5F5-46D9-9781-8F7E00261532}" dt="2024-09-05T19:47:35.119" v="1011" actId="170"/>
          <ac:spMkLst>
            <pc:docMk/>
            <pc:sldMk cId="1652133998" sldId="256"/>
            <ac:spMk id="17" creationId="{C57C1325-0E4E-FCF8-CFA9-22B999D04931}"/>
          </ac:spMkLst>
        </pc:spChg>
        <pc:grpChg chg="del">
          <ac:chgData name="Stanford Bowman" userId="6ede3e4e1afbea80" providerId="LiveId" clId="{7EC9BCF5-F5F5-46D9-9781-8F7E00261532}" dt="2024-09-05T14:35:28.192" v="51" actId="21"/>
          <ac:grpSpMkLst>
            <pc:docMk/>
            <pc:sldMk cId="1652133998" sldId="256"/>
            <ac:grpSpMk id="5" creationId="{824EC18F-E917-47B9-9F48-E90910265E6C}"/>
          </ac:grpSpMkLst>
        </pc:grpChg>
        <pc:picChg chg="add del mod ord">
          <ac:chgData name="Stanford Bowman" userId="6ede3e4e1afbea80" providerId="LiveId" clId="{7EC9BCF5-F5F5-46D9-9781-8F7E00261532}" dt="2024-09-05T19:23:51.441" v="977" actId="478"/>
          <ac:picMkLst>
            <pc:docMk/>
            <pc:sldMk cId="1652133998" sldId="256"/>
            <ac:picMk id="5" creationId="{1418FEC7-8A7A-FBCB-DCDA-260F4D473AC1}"/>
          </ac:picMkLst>
        </pc:picChg>
        <pc:picChg chg="add del mod">
          <ac:chgData name="Stanford Bowman" userId="6ede3e4e1afbea80" providerId="LiveId" clId="{7EC9BCF5-F5F5-46D9-9781-8F7E00261532}" dt="2024-09-05T19:45:38.192" v="984" actId="478"/>
          <ac:picMkLst>
            <pc:docMk/>
            <pc:sldMk cId="1652133998" sldId="256"/>
            <ac:picMk id="11" creationId="{0C8B7EE0-E748-BA5B-9BF7-3163FC4F45B6}"/>
          </ac:picMkLst>
        </pc:picChg>
      </pc:sldChg>
      <pc:sldChg chg="modSp mod modTransition modNotesTx">
        <pc:chgData name="Stanford Bowman" userId="6ede3e4e1afbea80" providerId="LiveId" clId="{7EC9BCF5-F5F5-46D9-9781-8F7E00261532}" dt="2024-09-05T19:22:23.122" v="970"/>
        <pc:sldMkLst>
          <pc:docMk/>
          <pc:sldMk cId="3316941425" sldId="272"/>
        </pc:sldMkLst>
        <pc:spChg chg="mod">
          <ac:chgData name="Stanford Bowman" userId="6ede3e4e1afbea80" providerId="LiveId" clId="{7EC9BCF5-F5F5-46D9-9781-8F7E00261532}" dt="2024-09-05T19:10:19.101" v="903" actId="207"/>
          <ac:spMkLst>
            <pc:docMk/>
            <pc:sldMk cId="3316941425" sldId="272"/>
            <ac:spMk id="4" creationId="{576FF513-031E-4F09-8711-76BBD95FF929}"/>
          </ac:spMkLst>
        </pc:spChg>
        <pc:spChg chg="mod">
          <ac:chgData name="Stanford Bowman" userId="6ede3e4e1afbea80" providerId="LiveId" clId="{7EC9BCF5-F5F5-46D9-9781-8F7E00261532}" dt="2024-09-05T14:38:01.990" v="83" actId="14100"/>
          <ac:spMkLst>
            <pc:docMk/>
            <pc:sldMk cId="3316941425" sldId="272"/>
            <ac:spMk id="15" creationId="{3D61ED23-726E-43E0-822B-DEBEDE42544B}"/>
          </ac:spMkLst>
        </pc:spChg>
        <pc:spChg chg="mod">
          <ac:chgData name="Stanford Bowman" userId="6ede3e4e1afbea80" providerId="LiveId" clId="{7EC9BCF5-F5F5-46D9-9781-8F7E00261532}" dt="2024-09-05T14:37:40.701" v="81"/>
          <ac:spMkLst>
            <pc:docMk/>
            <pc:sldMk cId="3316941425" sldId="272"/>
            <ac:spMk id="16" creationId="{42D81312-EC24-4AE0-B13D-2FAB2FD9637B}"/>
          </ac:spMkLst>
        </pc:spChg>
      </pc:sldChg>
      <pc:sldChg chg="addSp delSp modSp mod modTransition delAnim modNotesTx">
        <pc:chgData name="Stanford Bowman" userId="6ede3e4e1afbea80" providerId="LiveId" clId="{7EC9BCF5-F5F5-46D9-9781-8F7E00261532}" dt="2024-09-05T19:54:34.828" v="1055" actId="166"/>
        <pc:sldMkLst>
          <pc:docMk/>
          <pc:sldMk cId="1318543814" sldId="281"/>
        </pc:sldMkLst>
        <pc:spChg chg="add mod ord">
          <ac:chgData name="Stanford Bowman" userId="6ede3e4e1afbea80" providerId="LiveId" clId="{7EC9BCF5-F5F5-46D9-9781-8F7E00261532}" dt="2024-09-05T19:54:21.181" v="1054" actId="167"/>
          <ac:spMkLst>
            <pc:docMk/>
            <pc:sldMk cId="1318543814" sldId="281"/>
            <ac:spMk id="2" creationId="{F1BD0D3B-B962-91CF-B644-9FA0DE07D79F}"/>
          </ac:spMkLst>
        </pc:spChg>
        <pc:spChg chg="mod ord">
          <ac:chgData name="Stanford Bowman" userId="6ede3e4e1afbea80" providerId="LiveId" clId="{7EC9BCF5-F5F5-46D9-9781-8F7E00261532}" dt="2024-09-05T19:54:34.828" v="1055" actId="166"/>
          <ac:spMkLst>
            <pc:docMk/>
            <pc:sldMk cId="1318543814" sldId="281"/>
            <ac:spMk id="3" creationId="{16547988-8B6C-4E76-8A5C-5D7EF042BC55}"/>
          </ac:spMkLst>
        </pc:spChg>
        <pc:spChg chg="del">
          <ac:chgData name="Stanford Bowman" userId="6ede3e4e1afbea80" providerId="LiveId" clId="{7EC9BCF5-F5F5-46D9-9781-8F7E00261532}" dt="2024-09-05T19:53:27.916" v="1053" actId="478"/>
          <ac:spMkLst>
            <pc:docMk/>
            <pc:sldMk cId="1318543814" sldId="281"/>
            <ac:spMk id="7" creationId="{1F1016B6-27EF-4C3E-896C-02FD5F4BDDD5}"/>
          </ac:spMkLst>
        </pc:spChg>
        <pc:spChg chg="del">
          <ac:chgData name="Stanford Bowman" userId="6ede3e4e1afbea80" providerId="LiveId" clId="{7EC9BCF5-F5F5-46D9-9781-8F7E00261532}" dt="2024-09-05T19:53:27.916" v="1053" actId="478"/>
          <ac:spMkLst>
            <pc:docMk/>
            <pc:sldMk cId="1318543814" sldId="281"/>
            <ac:spMk id="8" creationId="{70BA9B0E-D45C-42B3-A057-29B11C5B1C12}"/>
          </ac:spMkLst>
        </pc:spChg>
        <pc:spChg chg="del">
          <ac:chgData name="Stanford Bowman" userId="6ede3e4e1afbea80" providerId="LiveId" clId="{7EC9BCF5-F5F5-46D9-9781-8F7E00261532}" dt="2024-09-05T19:53:27.916" v="1053" actId="478"/>
          <ac:spMkLst>
            <pc:docMk/>
            <pc:sldMk cId="1318543814" sldId="281"/>
            <ac:spMk id="11" creationId="{379A229C-C67B-48C4-B089-50C5FB50395E}"/>
          </ac:spMkLst>
        </pc:spChg>
        <pc:spChg chg="ord">
          <ac:chgData name="Stanford Bowman" userId="6ede3e4e1afbea80" providerId="LiveId" clId="{7EC9BCF5-F5F5-46D9-9781-8F7E00261532}" dt="2024-09-05T19:54:34.828" v="1055" actId="166"/>
          <ac:spMkLst>
            <pc:docMk/>
            <pc:sldMk cId="1318543814" sldId="281"/>
            <ac:spMk id="13" creationId="{AA07AF14-3F49-474D-A96B-004AE03C3C3D}"/>
          </ac:spMkLst>
        </pc:spChg>
        <pc:spChg chg="mod ord">
          <ac:chgData name="Stanford Bowman" userId="6ede3e4e1afbea80" providerId="LiveId" clId="{7EC9BCF5-F5F5-46D9-9781-8F7E00261532}" dt="2024-09-05T19:54:34.828" v="1055" actId="166"/>
          <ac:spMkLst>
            <pc:docMk/>
            <pc:sldMk cId="1318543814" sldId="281"/>
            <ac:spMk id="14" creationId="{4874FF75-68AE-44C4-B4E4-2B5BEDC3CE56}"/>
          </ac:spMkLst>
        </pc:spChg>
      </pc:sldChg>
      <pc:sldChg chg="addSp modSp mod modTransition modNotes modNotesTx">
        <pc:chgData name="Stanford Bowman" userId="6ede3e4e1afbea80" providerId="LiveId" clId="{7EC9BCF5-F5F5-46D9-9781-8F7E00261532}" dt="2024-09-06T14:21:57.378" v="1140" actId="1076"/>
        <pc:sldMkLst>
          <pc:docMk/>
          <pc:sldMk cId="2635551883" sldId="283"/>
        </pc:sldMkLst>
        <pc:spChg chg="add mod">
          <ac:chgData name="Stanford Bowman" userId="6ede3e4e1afbea80" providerId="LiveId" clId="{7EC9BCF5-F5F5-46D9-9781-8F7E00261532}" dt="2024-09-06T14:21:49.210" v="1139" actId="1076"/>
          <ac:spMkLst>
            <pc:docMk/>
            <pc:sldMk cId="2635551883" sldId="283"/>
            <ac:spMk id="3" creationId="{E0B1F549-1024-D8C5-028F-76C51C599EBF}"/>
          </ac:spMkLst>
        </pc:spChg>
        <pc:spChg chg="mod">
          <ac:chgData name="Stanford Bowman" userId="6ede3e4e1afbea80" providerId="LiveId" clId="{7EC9BCF5-F5F5-46D9-9781-8F7E00261532}" dt="2024-09-05T16:13:30.978" v="414" actId="14100"/>
          <ac:spMkLst>
            <pc:docMk/>
            <pc:sldMk cId="2635551883" sldId="283"/>
            <ac:spMk id="10" creationId="{0D0604E3-C85F-4FE2-BED5-472F9E6E7367}"/>
          </ac:spMkLst>
        </pc:spChg>
        <pc:spChg chg="mod">
          <ac:chgData name="Stanford Bowman" userId="6ede3e4e1afbea80" providerId="LiveId" clId="{7EC9BCF5-F5F5-46D9-9781-8F7E00261532}" dt="2024-09-05T15:54:33.250" v="368"/>
          <ac:spMkLst>
            <pc:docMk/>
            <pc:sldMk cId="2635551883" sldId="283"/>
            <ac:spMk id="14" creationId="{57C358EF-8330-41EA-B4B5-E4A86D82BCAD}"/>
          </ac:spMkLst>
        </pc:spChg>
        <pc:spChg chg="mod">
          <ac:chgData name="Stanford Bowman" userId="6ede3e4e1afbea80" providerId="LiveId" clId="{7EC9BCF5-F5F5-46D9-9781-8F7E00261532}" dt="2024-09-05T16:13:30.978" v="414" actId="14100"/>
          <ac:spMkLst>
            <pc:docMk/>
            <pc:sldMk cId="2635551883" sldId="283"/>
            <ac:spMk id="17" creationId="{29897C0E-628D-43DD-9071-DEC95FDE8840}"/>
          </ac:spMkLst>
        </pc:spChg>
        <pc:spChg chg="mod">
          <ac:chgData name="Stanford Bowman" userId="6ede3e4e1afbea80" providerId="LiveId" clId="{7EC9BCF5-F5F5-46D9-9781-8F7E00261532}" dt="2024-09-05T14:34:33.862" v="3"/>
          <ac:spMkLst>
            <pc:docMk/>
            <pc:sldMk cId="2635551883" sldId="283"/>
            <ac:spMk id="18" creationId="{2F65DAA1-8993-447F-8CD1-0898FEE1DE0D}"/>
          </ac:spMkLst>
        </pc:spChg>
        <pc:spChg chg="mod">
          <ac:chgData name="Stanford Bowman" userId="6ede3e4e1afbea80" providerId="LiveId" clId="{7EC9BCF5-F5F5-46D9-9781-8F7E00261532}" dt="2024-09-05T16:20:58.702" v="458"/>
          <ac:spMkLst>
            <pc:docMk/>
            <pc:sldMk cId="2635551883" sldId="283"/>
            <ac:spMk id="19" creationId="{CBDDA04C-5107-49D2-8396-6EF8DC27FDAB}"/>
          </ac:spMkLst>
        </pc:spChg>
        <pc:picChg chg="add mod">
          <ac:chgData name="Stanford Bowman" userId="6ede3e4e1afbea80" providerId="LiveId" clId="{7EC9BCF5-F5F5-46D9-9781-8F7E00261532}" dt="2024-09-06T14:21:57.378" v="1140" actId="1076"/>
          <ac:picMkLst>
            <pc:docMk/>
            <pc:sldMk cId="2635551883" sldId="283"/>
            <ac:picMk id="2" creationId="{45706DCA-70BF-C1D1-8D07-9ED966E78539}"/>
          </ac:picMkLst>
        </pc:picChg>
      </pc:sldChg>
      <pc:sldChg chg="addSp delSp modSp mod modTransition modAnim modNotes modNotesTx">
        <pc:chgData name="Stanford Bowman" userId="6ede3e4e1afbea80" providerId="LiveId" clId="{7EC9BCF5-F5F5-46D9-9781-8F7E00261532}" dt="2024-09-06T14:23:01.745" v="1151" actId="1076"/>
        <pc:sldMkLst>
          <pc:docMk/>
          <pc:sldMk cId="3267959167" sldId="287"/>
        </pc:sldMkLst>
        <pc:spChg chg="add mod">
          <ac:chgData name="Stanford Bowman" userId="6ede3e4e1afbea80" providerId="LiveId" clId="{7EC9BCF5-F5F5-46D9-9781-8F7E00261532}" dt="2024-09-06T14:22:47.237" v="1149"/>
          <ac:spMkLst>
            <pc:docMk/>
            <pc:sldMk cId="3267959167" sldId="287"/>
            <ac:spMk id="4" creationId="{351926F0-23AD-29F6-7BE4-6B36123EA9AB}"/>
          </ac:spMkLst>
        </pc:spChg>
        <pc:spChg chg="add mod">
          <ac:chgData name="Stanford Bowman" userId="6ede3e4e1afbea80" providerId="LiveId" clId="{7EC9BCF5-F5F5-46D9-9781-8F7E00261532}" dt="2024-09-05T17:03:38.341" v="626" actId="1076"/>
          <ac:spMkLst>
            <pc:docMk/>
            <pc:sldMk cId="3267959167" sldId="287"/>
            <ac:spMk id="5" creationId="{B90D2C88-3CA7-7523-4D38-6BE4DF963F57}"/>
          </ac:spMkLst>
        </pc:spChg>
        <pc:spChg chg="mod">
          <ac:chgData name="Stanford Bowman" userId="6ede3e4e1afbea80" providerId="LiveId" clId="{7EC9BCF5-F5F5-46D9-9781-8F7E00261532}" dt="2024-09-05T16:52:47.170" v="581" actId="1037"/>
          <ac:spMkLst>
            <pc:docMk/>
            <pc:sldMk cId="3267959167" sldId="287"/>
            <ac:spMk id="16" creationId="{1F9DFC2B-7A82-457F-9454-605033924B05}"/>
          </ac:spMkLst>
        </pc:spChg>
        <pc:spChg chg="mod">
          <ac:chgData name="Stanford Bowman" userId="6ede3e4e1afbea80" providerId="LiveId" clId="{7EC9BCF5-F5F5-46D9-9781-8F7E00261532}" dt="2024-09-05T16:52:47.170" v="581" actId="1037"/>
          <ac:spMkLst>
            <pc:docMk/>
            <pc:sldMk cId="3267959167" sldId="287"/>
            <ac:spMk id="17" creationId="{3CC7F2AF-0E70-4E81-9432-D42BC522FD54}"/>
          </ac:spMkLst>
        </pc:spChg>
        <pc:spChg chg="del topLvl">
          <ac:chgData name="Stanford Bowman" userId="6ede3e4e1afbea80" providerId="LiveId" clId="{7EC9BCF5-F5F5-46D9-9781-8F7E00261532}" dt="2024-09-05T16:58:19.289" v="583" actId="478"/>
          <ac:spMkLst>
            <pc:docMk/>
            <pc:sldMk cId="3267959167" sldId="287"/>
            <ac:spMk id="19" creationId="{4B8310A1-1D8E-4551-921A-52996B421D9A}"/>
          </ac:spMkLst>
        </pc:spChg>
        <pc:spChg chg="mod">
          <ac:chgData name="Stanford Bowman" userId="6ede3e4e1afbea80" providerId="LiveId" clId="{7EC9BCF5-F5F5-46D9-9781-8F7E00261532}" dt="2024-09-05T17:02:17.763" v="616" actId="15"/>
          <ac:spMkLst>
            <pc:docMk/>
            <pc:sldMk cId="3267959167" sldId="287"/>
            <ac:spMk id="20" creationId="{DB8A535C-DDBA-41E5-9124-2F8D72A02213}"/>
          </ac:spMkLst>
        </pc:spChg>
        <pc:spChg chg="mod">
          <ac:chgData name="Stanford Bowman" userId="6ede3e4e1afbea80" providerId="LiveId" clId="{7EC9BCF5-F5F5-46D9-9781-8F7E00261532}" dt="2024-09-05T16:52:47.170" v="581" actId="1037"/>
          <ac:spMkLst>
            <pc:docMk/>
            <pc:sldMk cId="3267959167" sldId="287"/>
            <ac:spMk id="22" creationId="{64DAEC76-BEE9-4818-9738-9EA2C531C615}"/>
          </ac:spMkLst>
        </pc:spChg>
        <pc:spChg chg="mod">
          <ac:chgData name="Stanford Bowman" userId="6ede3e4e1afbea80" providerId="LiveId" clId="{7EC9BCF5-F5F5-46D9-9781-8F7E00261532}" dt="2024-09-05T16:52:47.170" v="581" actId="1037"/>
          <ac:spMkLst>
            <pc:docMk/>
            <pc:sldMk cId="3267959167" sldId="287"/>
            <ac:spMk id="25" creationId="{59256325-E0E1-43E3-887B-A0319F062172}"/>
          </ac:spMkLst>
        </pc:spChg>
        <pc:spChg chg="mod topLvl">
          <ac:chgData name="Stanford Bowman" userId="6ede3e4e1afbea80" providerId="LiveId" clId="{7EC9BCF5-F5F5-46D9-9781-8F7E00261532}" dt="2024-09-05T16:59:08.141" v="593" actId="6549"/>
          <ac:spMkLst>
            <pc:docMk/>
            <pc:sldMk cId="3267959167" sldId="287"/>
            <ac:spMk id="34" creationId="{D82785E0-3C9B-4F1C-9A82-A8C079C0E258}"/>
          </ac:spMkLst>
        </pc:spChg>
        <pc:spChg chg="mod">
          <ac:chgData name="Stanford Bowman" userId="6ede3e4e1afbea80" providerId="LiveId" clId="{7EC9BCF5-F5F5-46D9-9781-8F7E00261532}" dt="2024-09-05T17:03:29.399" v="624" actId="21"/>
          <ac:spMkLst>
            <pc:docMk/>
            <pc:sldMk cId="3267959167" sldId="287"/>
            <ac:spMk id="36" creationId="{7162ED1C-2844-4C7B-A56A-B259E1880355}"/>
          </ac:spMkLst>
        </pc:spChg>
        <pc:spChg chg="mod">
          <ac:chgData name="Stanford Bowman" userId="6ede3e4e1afbea80" providerId="LiveId" clId="{7EC9BCF5-F5F5-46D9-9781-8F7E00261532}" dt="2024-09-05T17:01:20.522" v="604"/>
          <ac:spMkLst>
            <pc:docMk/>
            <pc:sldMk cId="3267959167" sldId="287"/>
            <ac:spMk id="37" creationId="{B7EBB468-20BA-4B18-8229-1029ADCE524A}"/>
          </ac:spMkLst>
        </pc:spChg>
        <pc:grpChg chg="mod">
          <ac:chgData name="Stanford Bowman" userId="6ede3e4e1afbea80" providerId="LiveId" clId="{7EC9BCF5-F5F5-46D9-9781-8F7E00261532}" dt="2024-09-05T17:02:25.952" v="617" actId="1076"/>
          <ac:grpSpMkLst>
            <pc:docMk/>
            <pc:sldMk cId="3267959167" sldId="287"/>
            <ac:grpSpMk id="2" creationId="{759E837A-E207-4B7E-B16C-3A244F40919B}"/>
          </ac:grpSpMkLst>
        </pc:grpChg>
        <pc:grpChg chg="del mod">
          <ac:chgData name="Stanford Bowman" userId="6ede3e4e1afbea80" providerId="LiveId" clId="{7EC9BCF5-F5F5-46D9-9781-8F7E00261532}" dt="2024-09-05T16:58:19.289" v="583" actId="478"/>
          <ac:grpSpMkLst>
            <pc:docMk/>
            <pc:sldMk cId="3267959167" sldId="287"/>
            <ac:grpSpMk id="3" creationId="{A22C0A48-5073-439F-8186-668E681FB0CB}"/>
          </ac:grpSpMkLst>
        </pc:grpChg>
        <pc:picChg chg="add mod">
          <ac:chgData name="Stanford Bowman" userId="6ede3e4e1afbea80" providerId="LiveId" clId="{7EC9BCF5-F5F5-46D9-9781-8F7E00261532}" dt="2024-09-06T14:23:01.745" v="1151" actId="1076"/>
          <ac:picMkLst>
            <pc:docMk/>
            <pc:sldMk cId="3267959167" sldId="287"/>
            <ac:picMk id="3" creationId="{1A248091-6D23-DC4C-D6AD-E313F2BA72BD}"/>
          </ac:picMkLst>
        </pc:picChg>
      </pc:sldChg>
      <pc:sldChg chg="addSp delSp modSp mod modTransition delAnim modNotesTx">
        <pc:chgData name="Stanford Bowman" userId="6ede3e4e1afbea80" providerId="LiveId" clId="{7EC9BCF5-F5F5-46D9-9781-8F7E00261532}" dt="2024-09-06T14:24:42.066" v="1159" actId="167"/>
        <pc:sldMkLst>
          <pc:docMk/>
          <pc:sldMk cId="3283999980" sldId="289"/>
        </pc:sldMkLst>
        <pc:spChg chg="add mod ord">
          <ac:chgData name="Stanford Bowman" userId="6ede3e4e1afbea80" providerId="LiveId" clId="{7EC9BCF5-F5F5-46D9-9781-8F7E00261532}" dt="2024-09-06T14:24:42.066" v="1159" actId="167"/>
          <ac:spMkLst>
            <pc:docMk/>
            <pc:sldMk cId="3283999980" sldId="289"/>
            <ac:spMk id="2" creationId="{43D08484-0522-95ED-92C0-71749787914F}"/>
          </ac:spMkLst>
        </pc:spChg>
        <pc:spChg chg="mod">
          <ac:chgData name="Stanford Bowman" userId="6ede3e4e1afbea80" providerId="LiveId" clId="{7EC9BCF5-F5F5-46D9-9781-8F7E00261532}" dt="2024-09-05T16:26:20.480" v="470"/>
          <ac:spMkLst>
            <pc:docMk/>
            <pc:sldMk cId="3283999980" sldId="289"/>
            <ac:spMk id="3" creationId="{6FB3C27C-82E3-4244-B3F0-E45CC687B4E0}"/>
          </ac:spMkLst>
        </pc:spChg>
        <pc:spChg chg="mod">
          <ac:chgData name="Stanford Bowman" userId="6ede3e4e1afbea80" providerId="LiveId" clId="{7EC9BCF5-F5F5-46D9-9781-8F7E00261532}" dt="2024-09-05T14:34:33.901" v="4" actId="27636"/>
          <ac:spMkLst>
            <pc:docMk/>
            <pc:sldMk cId="3283999980" sldId="289"/>
            <ac:spMk id="13" creationId="{8E55FFA8-B4BF-449D-A0AE-3D76960DE54B}"/>
          </ac:spMkLst>
        </pc:spChg>
        <pc:spChg chg="del">
          <ac:chgData name="Stanford Bowman" userId="6ede3e4e1afbea80" providerId="LiveId" clId="{7EC9BCF5-F5F5-46D9-9781-8F7E00261532}" dt="2024-09-05T16:33:18.286" v="478" actId="478"/>
          <ac:spMkLst>
            <pc:docMk/>
            <pc:sldMk cId="3283999980" sldId="289"/>
            <ac:spMk id="14" creationId="{D81E2389-8271-41B3-B480-C309DBE3D02E}"/>
          </ac:spMkLst>
        </pc:spChg>
        <pc:spChg chg="mod">
          <ac:chgData name="Stanford Bowman" userId="6ede3e4e1afbea80" providerId="LiveId" clId="{7EC9BCF5-F5F5-46D9-9781-8F7E00261532}" dt="2024-09-05T16:24:55.708" v="466" actId="404"/>
          <ac:spMkLst>
            <pc:docMk/>
            <pc:sldMk cId="3283999980" sldId="289"/>
            <ac:spMk id="15" creationId="{21AC3F52-E107-4872-B0F4-888C211824C5}"/>
          </ac:spMkLst>
        </pc:spChg>
        <pc:spChg chg="mod">
          <ac:chgData name="Stanford Bowman" userId="6ede3e4e1afbea80" providerId="LiveId" clId="{7EC9BCF5-F5F5-46D9-9781-8F7E00261532}" dt="2024-09-05T16:24:30.469" v="459"/>
          <ac:spMkLst>
            <pc:docMk/>
            <pc:sldMk cId="3283999980" sldId="289"/>
            <ac:spMk id="16" creationId="{A2CB9D1E-7508-4A39-A1CC-D2A795042C8C}"/>
          </ac:spMkLst>
        </pc:spChg>
        <pc:spChg chg="mod">
          <ac:chgData name="Stanford Bowman" userId="6ede3e4e1afbea80" providerId="LiveId" clId="{7EC9BCF5-F5F5-46D9-9781-8F7E00261532}" dt="2024-09-05T14:34:33.862" v="3"/>
          <ac:spMkLst>
            <pc:docMk/>
            <pc:sldMk cId="3283999980" sldId="289"/>
            <ac:spMk id="19" creationId="{636142FB-2A48-4B0F-8096-3C04926E9195}"/>
          </ac:spMkLst>
        </pc:spChg>
      </pc:sldChg>
      <pc:sldChg chg="addSp delSp modSp mod modTransition">
        <pc:chgData name="Stanford Bowman" userId="6ede3e4e1afbea80" providerId="LiveId" clId="{7EC9BCF5-F5F5-46D9-9781-8F7E00261532}" dt="2024-09-06T14:25:16.761" v="1165" actId="167"/>
        <pc:sldMkLst>
          <pc:docMk/>
          <pc:sldMk cId="430747132" sldId="292"/>
        </pc:sldMkLst>
        <pc:spChg chg="add mod ord">
          <ac:chgData name="Stanford Bowman" userId="6ede3e4e1afbea80" providerId="LiveId" clId="{7EC9BCF5-F5F5-46D9-9781-8F7E00261532}" dt="2024-09-06T14:25:16.761" v="1165" actId="167"/>
          <ac:spMkLst>
            <pc:docMk/>
            <pc:sldMk cId="430747132" sldId="292"/>
            <ac:spMk id="2" creationId="{E3DA0493-FD3C-654B-015E-414EC9C8DDF2}"/>
          </ac:spMkLst>
        </pc:spChg>
        <pc:spChg chg="mod">
          <ac:chgData name="Stanford Bowman" userId="6ede3e4e1afbea80" providerId="LiveId" clId="{7EC9BCF5-F5F5-46D9-9781-8F7E00261532}" dt="2024-09-05T14:35:47.853" v="55"/>
          <ac:spMkLst>
            <pc:docMk/>
            <pc:sldMk cId="430747132" sldId="292"/>
            <ac:spMk id="9" creationId="{C3362FFA-FBDD-44B1-A2EB-70B4D3F39275}"/>
          </ac:spMkLst>
        </pc:spChg>
        <pc:spChg chg="mod">
          <ac:chgData name="Stanford Bowman" userId="6ede3e4e1afbea80" providerId="LiveId" clId="{7EC9BCF5-F5F5-46D9-9781-8F7E00261532}" dt="2024-09-05T14:35:47.853" v="55"/>
          <ac:spMkLst>
            <pc:docMk/>
            <pc:sldMk cId="430747132" sldId="292"/>
            <ac:spMk id="10" creationId="{BF4FEDEA-77C0-4F29-93C4-1723E251A394}"/>
          </ac:spMkLst>
        </pc:spChg>
        <pc:spChg chg="del mod">
          <ac:chgData name="Stanford Bowman" userId="6ede3e4e1afbea80" providerId="LiveId" clId="{7EC9BCF5-F5F5-46D9-9781-8F7E00261532}" dt="2024-09-05T14:35:46.446" v="54" actId="478"/>
          <ac:spMkLst>
            <pc:docMk/>
            <pc:sldMk cId="430747132" sldId="292"/>
            <ac:spMk id="42" creationId="{B307E2C6-2CBF-4ABE-9D68-F2BB437746E1}"/>
          </ac:spMkLst>
        </pc:spChg>
        <pc:grpChg chg="add mod">
          <ac:chgData name="Stanford Bowman" userId="6ede3e4e1afbea80" providerId="LiveId" clId="{7EC9BCF5-F5F5-46D9-9781-8F7E00261532}" dt="2024-09-05T14:35:47.853" v="55"/>
          <ac:grpSpMkLst>
            <pc:docMk/>
            <pc:sldMk cId="430747132" sldId="292"/>
            <ac:grpSpMk id="5" creationId="{824EC18F-E917-47B9-9F48-E90910265E6C}"/>
          </ac:grpSpMkLst>
        </pc:grpChg>
        <pc:grpChg chg="mod">
          <ac:chgData name="Stanford Bowman" userId="6ede3e4e1afbea80" providerId="LiveId" clId="{7EC9BCF5-F5F5-46D9-9781-8F7E00261532}" dt="2024-09-05T14:35:47.853" v="55"/>
          <ac:grpSpMkLst>
            <pc:docMk/>
            <pc:sldMk cId="430747132" sldId="292"/>
            <ac:grpSpMk id="8" creationId="{0C1CAB8B-1640-4867-912F-4CB2756E8C25}"/>
          </ac:grpSpMkLst>
        </pc:grpChg>
        <pc:grpChg chg="mod">
          <ac:chgData name="Stanford Bowman" userId="6ede3e4e1afbea80" providerId="LiveId" clId="{7EC9BCF5-F5F5-46D9-9781-8F7E00261532}" dt="2024-09-05T14:35:47.853" v="55"/>
          <ac:grpSpMkLst>
            <pc:docMk/>
            <pc:sldMk cId="430747132" sldId="292"/>
            <ac:grpSpMk id="11" creationId="{865DB752-1D81-4A42-B860-8ED24025ADA0}"/>
          </ac:grpSpMkLst>
        </pc:grpChg>
        <pc:grpChg chg="del">
          <ac:chgData name="Stanford Bowman" userId="6ede3e4e1afbea80" providerId="LiveId" clId="{7EC9BCF5-F5F5-46D9-9781-8F7E00261532}" dt="2024-09-05T14:35:39.460" v="52" actId="478"/>
          <ac:grpSpMkLst>
            <pc:docMk/>
            <pc:sldMk cId="430747132" sldId="292"/>
            <ac:grpSpMk id="36" creationId="{4C0B92F4-CE7B-4F4A-A984-A8CCE2B8B970}"/>
          </ac:grpSpMkLst>
        </pc:grpChg>
        <pc:picChg chg="mod">
          <ac:chgData name="Stanford Bowman" userId="6ede3e4e1afbea80" providerId="LiveId" clId="{7EC9BCF5-F5F5-46D9-9781-8F7E00261532}" dt="2024-09-05T14:35:47.853" v="55"/>
          <ac:picMkLst>
            <pc:docMk/>
            <pc:sldMk cId="430747132" sldId="292"/>
            <ac:picMk id="12" creationId="{D8F945BE-BD7D-4C12-8D39-B3EC8935CA8F}"/>
          </ac:picMkLst>
        </pc:picChg>
        <pc:picChg chg="mod">
          <ac:chgData name="Stanford Bowman" userId="6ede3e4e1afbea80" providerId="LiveId" clId="{7EC9BCF5-F5F5-46D9-9781-8F7E00261532}" dt="2024-09-05T14:35:47.853" v="55"/>
          <ac:picMkLst>
            <pc:docMk/>
            <pc:sldMk cId="430747132" sldId="292"/>
            <ac:picMk id="13" creationId="{71DE7611-50D4-423D-940B-1B7804482216}"/>
          </ac:picMkLst>
        </pc:picChg>
        <pc:picChg chg="mod">
          <ac:chgData name="Stanford Bowman" userId="6ede3e4e1afbea80" providerId="LiveId" clId="{7EC9BCF5-F5F5-46D9-9781-8F7E00261532}" dt="2024-09-05T14:35:47.853" v="55"/>
          <ac:picMkLst>
            <pc:docMk/>
            <pc:sldMk cId="430747132" sldId="292"/>
            <ac:picMk id="14" creationId="{9BFDC7D7-3386-40E5-988A-D2C4B6BD7EF4}"/>
          </ac:picMkLst>
        </pc:picChg>
      </pc:sldChg>
      <pc:sldChg chg="addSp delSp modSp mod modTransition">
        <pc:chgData name="Stanford Bowman" userId="6ede3e4e1afbea80" providerId="LiveId" clId="{7EC9BCF5-F5F5-46D9-9781-8F7E00261532}" dt="2024-09-06T14:25:07.043" v="1163" actId="167"/>
        <pc:sldMkLst>
          <pc:docMk/>
          <pc:sldMk cId="3218473549" sldId="293"/>
        </pc:sldMkLst>
        <pc:spChg chg="mod">
          <ac:chgData name="Stanford Bowman" userId="6ede3e4e1afbea80" providerId="LiveId" clId="{7EC9BCF5-F5F5-46D9-9781-8F7E00261532}" dt="2024-09-05T14:35:59.624" v="57"/>
          <ac:spMkLst>
            <pc:docMk/>
            <pc:sldMk cId="3218473549" sldId="293"/>
            <ac:spMk id="4" creationId="{4F80E08D-AA54-C5A0-F586-41E379CB0DE4}"/>
          </ac:spMkLst>
        </pc:spChg>
        <pc:spChg chg="mod">
          <ac:chgData name="Stanford Bowman" userId="6ede3e4e1afbea80" providerId="LiveId" clId="{7EC9BCF5-F5F5-46D9-9781-8F7E00261532}" dt="2024-09-05T14:35:59.624" v="57"/>
          <ac:spMkLst>
            <pc:docMk/>
            <pc:sldMk cId="3218473549" sldId="293"/>
            <ac:spMk id="5" creationId="{4D456E51-4C30-7A92-BC9C-12474D049BC6}"/>
          </ac:spMkLst>
        </pc:spChg>
        <pc:spChg chg="add mod ord">
          <ac:chgData name="Stanford Bowman" userId="6ede3e4e1afbea80" providerId="LiveId" clId="{7EC9BCF5-F5F5-46D9-9781-8F7E00261532}" dt="2024-09-06T14:25:07.043" v="1163" actId="167"/>
          <ac:spMkLst>
            <pc:docMk/>
            <pc:sldMk cId="3218473549" sldId="293"/>
            <ac:spMk id="10" creationId="{14FC09F5-3455-2305-B52C-4BCAE3637C6B}"/>
          </ac:spMkLst>
        </pc:spChg>
        <pc:spChg chg="del">
          <ac:chgData name="Stanford Bowman" userId="6ede3e4e1afbea80" providerId="LiveId" clId="{7EC9BCF5-F5F5-46D9-9781-8F7E00261532}" dt="2024-09-05T14:35:59.279" v="56" actId="478"/>
          <ac:spMkLst>
            <pc:docMk/>
            <pc:sldMk cId="3218473549" sldId="293"/>
            <ac:spMk id="37" creationId="{828D6B2F-0490-449C-B8D9-B127532EE08F}"/>
          </ac:spMkLst>
        </pc:spChg>
        <pc:grpChg chg="add mod">
          <ac:chgData name="Stanford Bowman" userId="6ede3e4e1afbea80" providerId="LiveId" clId="{7EC9BCF5-F5F5-46D9-9781-8F7E00261532}" dt="2024-09-05T14:35:59.624" v="57"/>
          <ac:grpSpMkLst>
            <pc:docMk/>
            <pc:sldMk cId="3218473549" sldId="293"/>
            <ac:grpSpMk id="2" creationId="{0C003816-E56B-FB50-21B5-416A21EF40E5}"/>
          </ac:grpSpMkLst>
        </pc:grpChg>
        <pc:grpChg chg="mod">
          <ac:chgData name="Stanford Bowman" userId="6ede3e4e1afbea80" providerId="LiveId" clId="{7EC9BCF5-F5F5-46D9-9781-8F7E00261532}" dt="2024-09-05T14:35:59.624" v="57"/>
          <ac:grpSpMkLst>
            <pc:docMk/>
            <pc:sldMk cId="3218473549" sldId="293"/>
            <ac:grpSpMk id="3" creationId="{9B7D2C38-579D-D6A0-28ED-2C82D3E5D83D}"/>
          </ac:grpSpMkLst>
        </pc:grpChg>
        <pc:grpChg chg="mod">
          <ac:chgData name="Stanford Bowman" userId="6ede3e4e1afbea80" providerId="LiveId" clId="{7EC9BCF5-F5F5-46D9-9781-8F7E00261532}" dt="2024-09-05T14:35:59.624" v="57"/>
          <ac:grpSpMkLst>
            <pc:docMk/>
            <pc:sldMk cId="3218473549" sldId="293"/>
            <ac:grpSpMk id="6" creationId="{3F3B4588-43D4-5638-055F-5F25CCB68139}"/>
          </ac:grpSpMkLst>
        </pc:grpChg>
        <pc:grpChg chg="del">
          <ac:chgData name="Stanford Bowman" userId="6ede3e4e1afbea80" providerId="LiveId" clId="{7EC9BCF5-F5F5-46D9-9781-8F7E00261532}" dt="2024-09-05T14:35:59.279" v="56" actId="478"/>
          <ac:grpSpMkLst>
            <pc:docMk/>
            <pc:sldMk cId="3218473549" sldId="293"/>
            <ac:grpSpMk id="22" creationId="{0D026FA1-3688-4E94-9E96-00765F0BB631}"/>
          </ac:grpSpMkLst>
        </pc:grpChg>
        <pc:picChg chg="mod">
          <ac:chgData name="Stanford Bowman" userId="6ede3e4e1afbea80" providerId="LiveId" clId="{7EC9BCF5-F5F5-46D9-9781-8F7E00261532}" dt="2024-09-05T14:35:59.624" v="57"/>
          <ac:picMkLst>
            <pc:docMk/>
            <pc:sldMk cId="3218473549" sldId="293"/>
            <ac:picMk id="7" creationId="{87CBE7D4-C8DB-3339-78F6-898404DEDC8B}"/>
          </ac:picMkLst>
        </pc:picChg>
        <pc:picChg chg="mod">
          <ac:chgData name="Stanford Bowman" userId="6ede3e4e1afbea80" providerId="LiveId" clId="{7EC9BCF5-F5F5-46D9-9781-8F7E00261532}" dt="2024-09-05T14:35:59.624" v="57"/>
          <ac:picMkLst>
            <pc:docMk/>
            <pc:sldMk cId="3218473549" sldId="293"/>
            <ac:picMk id="8" creationId="{323F43D2-3576-5B44-BE02-E29064CC8E87}"/>
          </ac:picMkLst>
        </pc:picChg>
        <pc:picChg chg="mod">
          <ac:chgData name="Stanford Bowman" userId="6ede3e4e1afbea80" providerId="LiveId" clId="{7EC9BCF5-F5F5-46D9-9781-8F7E00261532}" dt="2024-09-05T14:35:59.624" v="57"/>
          <ac:picMkLst>
            <pc:docMk/>
            <pc:sldMk cId="3218473549" sldId="293"/>
            <ac:picMk id="9" creationId="{5FBAFB9D-5D60-3A81-35D0-696F71B498D5}"/>
          </ac:picMkLst>
        </pc:picChg>
      </pc:sldChg>
      <pc:sldChg chg="addSp delSp modSp mod modTransition modAnim modNotes modNotesTx">
        <pc:chgData name="Stanford Bowman" userId="6ede3e4e1afbea80" providerId="LiveId" clId="{7EC9BCF5-F5F5-46D9-9781-8F7E00261532}" dt="2024-09-06T14:24:04.922" v="1155" actId="1076"/>
        <pc:sldMkLst>
          <pc:docMk/>
          <pc:sldMk cId="3419245930" sldId="294"/>
        </pc:sldMkLst>
        <pc:spChg chg="mod">
          <ac:chgData name="Stanford Bowman" userId="6ede3e4e1afbea80" providerId="LiveId" clId="{7EC9BCF5-F5F5-46D9-9781-8F7E00261532}" dt="2024-09-05T18:01:01.708" v="816" actId="108"/>
          <ac:spMkLst>
            <pc:docMk/>
            <pc:sldMk cId="3419245930" sldId="294"/>
            <ac:spMk id="3" creationId="{C173528E-EDC8-4FBE-9BE9-878B206B957E}"/>
          </ac:spMkLst>
        </pc:spChg>
        <pc:spChg chg="add mod">
          <ac:chgData name="Stanford Bowman" userId="6ede3e4e1afbea80" providerId="LiveId" clId="{7EC9BCF5-F5F5-46D9-9781-8F7E00261532}" dt="2024-09-06T14:23:44.254" v="1152"/>
          <ac:spMkLst>
            <pc:docMk/>
            <pc:sldMk cId="3419245930" sldId="294"/>
            <ac:spMk id="4" creationId="{A2A64C60-F4B2-1DA7-60CA-EDBDE3E8FB43}"/>
          </ac:spMkLst>
        </pc:spChg>
        <pc:spChg chg="add mod">
          <ac:chgData name="Stanford Bowman" userId="6ede3e4e1afbea80" providerId="LiveId" clId="{7EC9BCF5-F5F5-46D9-9781-8F7E00261532}" dt="2024-09-05T18:01:26.839" v="817"/>
          <ac:spMkLst>
            <pc:docMk/>
            <pc:sldMk cId="3419245930" sldId="294"/>
            <ac:spMk id="8" creationId="{F0E60612-9EB8-DB0C-5C05-9E34186FCA7D}"/>
          </ac:spMkLst>
        </pc:spChg>
        <pc:spChg chg="mod">
          <ac:chgData name="Stanford Bowman" userId="6ede3e4e1afbea80" providerId="LiveId" clId="{7EC9BCF5-F5F5-46D9-9781-8F7E00261532}" dt="2024-09-05T17:51:09.599" v="669" actId="1036"/>
          <ac:spMkLst>
            <pc:docMk/>
            <pc:sldMk cId="3419245930" sldId="294"/>
            <ac:spMk id="11" creationId="{137B51C5-058B-48A2-B1E2-E4689C9F6D64}"/>
          </ac:spMkLst>
        </pc:spChg>
        <pc:spChg chg="mod">
          <ac:chgData name="Stanford Bowman" userId="6ede3e4e1afbea80" providerId="LiveId" clId="{7EC9BCF5-F5F5-46D9-9781-8F7E00261532}" dt="2024-09-05T17:56:16.781" v="703" actId="555"/>
          <ac:spMkLst>
            <pc:docMk/>
            <pc:sldMk cId="3419245930" sldId="294"/>
            <ac:spMk id="19" creationId="{F7A0F19D-B300-4360-9D29-DC7B5FD54DF7}"/>
          </ac:spMkLst>
        </pc:spChg>
        <pc:spChg chg="mod">
          <ac:chgData name="Stanford Bowman" userId="6ede3e4e1afbea80" providerId="LiveId" clId="{7EC9BCF5-F5F5-46D9-9781-8F7E00261532}" dt="2024-09-05T17:57:54.723" v="730" actId="404"/>
          <ac:spMkLst>
            <pc:docMk/>
            <pc:sldMk cId="3419245930" sldId="294"/>
            <ac:spMk id="21" creationId="{D5CA7739-1376-4613-8ADE-73CDD8360891}"/>
          </ac:spMkLst>
        </pc:spChg>
        <pc:spChg chg="del">
          <ac:chgData name="Stanford Bowman" userId="6ede3e4e1afbea80" providerId="LiveId" clId="{7EC9BCF5-F5F5-46D9-9781-8F7E00261532}" dt="2024-09-05T19:07:11.386" v="855" actId="478"/>
          <ac:spMkLst>
            <pc:docMk/>
            <pc:sldMk cId="3419245930" sldId="294"/>
            <ac:spMk id="22" creationId="{0C7FFC4C-261E-4796-B920-0B95A901E3D2}"/>
          </ac:spMkLst>
        </pc:spChg>
        <pc:spChg chg="mod topLvl">
          <ac:chgData name="Stanford Bowman" userId="6ede3e4e1afbea80" providerId="LiveId" clId="{7EC9BCF5-F5F5-46D9-9781-8F7E00261532}" dt="2024-09-05T17:57:12.772" v="727" actId="1036"/>
          <ac:spMkLst>
            <pc:docMk/>
            <pc:sldMk cId="3419245930" sldId="294"/>
            <ac:spMk id="23" creationId="{4AE1B342-E6EE-45AE-83D4-7797DFEF110B}"/>
          </ac:spMkLst>
        </pc:spChg>
        <pc:spChg chg="del">
          <ac:chgData name="Stanford Bowman" userId="6ede3e4e1afbea80" providerId="LiveId" clId="{7EC9BCF5-F5F5-46D9-9781-8F7E00261532}" dt="2024-09-05T19:07:11.386" v="855" actId="478"/>
          <ac:spMkLst>
            <pc:docMk/>
            <pc:sldMk cId="3419245930" sldId="294"/>
            <ac:spMk id="26" creationId="{EE87FC64-D645-44F0-AE5F-9456B65C5578}"/>
          </ac:spMkLst>
        </pc:spChg>
        <pc:spChg chg="mod topLvl">
          <ac:chgData name="Stanford Bowman" userId="6ede3e4e1afbea80" providerId="LiveId" clId="{7EC9BCF5-F5F5-46D9-9781-8F7E00261532}" dt="2024-09-05T17:56:56.832" v="706" actId="165"/>
          <ac:spMkLst>
            <pc:docMk/>
            <pc:sldMk cId="3419245930" sldId="294"/>
            <ac:spMk id="28" creationId="{4759C793-5857-4BAB-A16B-32464895BFDD}"/>
          </ac:spMkLst>
        </pc:spChg>
        <pc:spChg chg="del">
          <ac:chgData name="Stanford Bowman" userId="6ede3e4e1afbea80" providerId="LiveId" clId="{7EC9BCF5-F5F5-46D9-9781-8F7E00261532}" dt="2024-09-05T17:10:08.001" v="636" actId="478"/>
          <ac:spMkLst>
            <pc:docMk/>
            <pc:sldMk cId="3419245930" sldId="294"/>
            <ac:spMk id="29" creationId="{9EF5A4F9-D538-4DB2-AEB6-643C5913BE3F}"/>
          </ac:spMkLst>
        </pc:spChg>
        <pc:spChg chg="mod">
          <ac:chgData name="Stanford Bowman" userId="6ede3e4e1afbea80" providerId="LiveId" clId="{7EC9BCF5-F5F5-46D9-9781-8F7E00261532}" dt="2024-09-05T18:00:15.698" v="753"/>
          <ac:spMkLst>
            <pc:docMk/>
            <pc:sldMk cId="3419245930" sldId="294"/>
            <ac:spMk id="41" creationId="{A08F2ABD-684F-47A5-BE62-ECDC7B7897D2}"/>
          </ac:spMkLst>
        </pc:spChg>
        <pc:spChg chg="mod">
          <ac:chgData name="Stanford Bowman" userId="6ede3e4e1afbea80" providerId="LiveId" clId="{7EC9BCF5-F5F5-46D9-9781-8F7E00261532}" dt="2024-09-05T17:51:09.599" v="669" actId="1036"/>
          <ac:spMkLst>
            <pc:docMk/>
            <pc:sldMk cId="3419245930" sldId="294"/>
            <ac:spMk id="36869" creationId="{00000000-0000-0000-0000-000000000000}"/>
          </ac:spMkLst>
        </pc:spChg>
        <pc:grpChg chg="add del mod">
          <ac:chgData name="Stanford Bowman" userId="6ede3e4e1afbea80" providerId="LiveId" clId="{7EC9BCF5-F5F5-46D9-9781-8F7E00261532}" dt="2024-09-05T17:56:56.832" v="706" actId="165"/>
          <ac:grpSpMkLst>
            <pc:docMk/>
            <pc:sldMk cId="3419245930" sldId="294"/>
            <ac:grpSpMk id="7" creationId="{2289AA5B-4F4F-AA3D-FB31-AD5745012C65}"/>
          </ac:grpSpMkLst>
        </pc:grpChg>
        <pc:picChg chg="add mod">
          <ac:chgData name="Stanford Bowman" userId="6ede3e4e1afbea80" providerId="LiveId" clId="{7EC9BCF5-F5F5-46D9-9781-8F7E00261532}" dt="2024-09-06T14:24:04.922" v="1155" actId="1076"/>
          <ac:picMkLst>
            <pc:docMk/>
            <pc:sldMk cId="3419245930" sldId="294"/>
            <ac:picMk id="2" creationId="{8159FA33-C03F-F549-9D95-D2223FEFC4AF}"/>
          </ac:picMkLst>
        </pc:picChg>
        <pc:picChg chg="del mod">
          <ac:chgData name="Stanford Bowman" userId="6ede3e4e1afbea80" providerId="LiveId" clId="{7EC9BCF5-F5F5-46D9-9781-8F7E00261532}" dt="2024-09-05T17:09:45.385" v="634" actId="478"/>
          <ac:picMkLst>
            <pc:docMk/>
            <pc:sldMk cId="3419245930" sldId="294"/>
            <ac:picMk id="4" creationId="{AE1A3A36-0B1D-406E-AEB8-8C2943DE3E52}"/>
          </ac:picMkLst>
        </pc:picChg>
        <pc:picChg chg="del">
          <ac:chgData name="Stanford Bowman" userId="6ede3e4e1afbea80" providerId="LiveId" clId="{7EC9BCF5-F5F5-46D9-9781-8F7E00261532}" dt="2024-09-05T19:07:11.386" v="855" actId="478"/>
          <ac:picMkLst>
            <pc:docMk/>
            <pc:sldMk cId="3419245930" sldId="294"/>
            <ac:picMk id="5" creationId="{84AB845F-1232-4D9E-9840-6D383870ECBB}"/>
          </ac:picMkLst>
        </pc:picChg>
        <pc:picChg chg="add del">
          <ac:chgData name="Stanford Bowman" userId="6ede3e4e1afbea80" providerId="LiveId" clId="{7EC9BCF5-F5F5-46D9-9781-8F7E00261532}" dt="2024-09-05T17:54:06.074" v="676" actId="22"/>
          <ac:picMkLst>
            <pc:docMk/>
            <pc:sldMk cId="3419245930" sldId="294"/>
            <ac:picMk id="6" creationId="{CDEA155B-774E-8F4A-A5D4-1EB577387F9F}"/>
          </ac:picMkLst>
        </pc:picChg>
      </pc:sldChg>
      <pc:sldChg chg="addSp delSp modSp mod modTransition modNotesTx">
        <pc:chgData name="Stanford Bowman" userId="6ede3e4e1afbea80" providerId="LiveId" clId="{7EC9BCF5-F5F5-46D9-9781-8F7E00261532}" dt="2024-09-05T19:52:56.844" v="1052" actId="14100"/>
        <pc:sldMkLst>
          <pc:docMk/>
          <pc:sldMk cId="2795927371" sldId="327"/>
        </pc:sldMkLst>
        <pc:spChg chg="add del mod">
          <ac:chgData name="Stanford Bowman" userId="6ede3e4e1afbea80" providerId="LiveId" clId="{7EC9BCF5-F5F5-46D9-9781-8F7E00261532}" dt="2024-09-05T19:11:06.774" v="910" actId="478"/>
          <ac:spMkLst>
            <pc:docMk/>
            <pc:sldMk cId="2795927371" sldId="327"/>
            <ac:spMk id="2" creationId="{538CCF17-37E3-2B4E-276F-35A0759DD5B9}"/>
          </ac:spMkLst>
        </pc:spChg>
        <pc:spChg chg="add mod">
          <ac:chgData name="Stanford Bowman" userId="6ede3e4e1afbea80" providerId="LiveId" clId="{7EC9BCF5-F5F5-46D9-9781-8F7E00261532}" dt="2024-09-05T14:46:48.949" v="104"/>
          <ac:spMkLst>
            <pc:docMk/>
            <pc:sldMk cId="2795927371" sldId="327"/>
            <ac:spMk id="3" creationId="{EA11DA4A-2FC9-2BE5-9FA8-1C18BFCDAD99}"/>
          </ac:spMkLst>
        </pc:spChg>
        <pc:spChg chg="add mod ord">
          <ac:chgData name="Stanford Bowman" userId="6ede3e4e1afbea80" providerId="LiveId" clId="{7EC9BCF5-F5F5-46D9-9781-8F7E00261532}" dt="2024-09-05T19:19:44.815" v="965" actId="167"/>
          <ac:spMkLst>
            <pc:docMk/>
            <pc:sldMk cId="2795927371" sldId="327"/>
            <ac:spMk id="6" creationId="{A671DBAF-722C-487C-7D1C-9BE617C7964B}"/>
          </ac:spMkLst>
        </pc:spChg>
        <pc:spChg chg="add del mod modCrop">
          <ac:chgData name="Stanford Bowman" userId="6ede3e4e1afbea80" providerId="LiveId" clId="{7EC9BCF5-F5F5-46D9-9781-8F7E00261532}" dt="2024-09-05T19:51:48.060" v="1043" actId="478"/>
          <ac:spMkLst>
            <pc:docMk/>
            <pc:sldMk cId="2795927371" sldId="327"/>
            <ac:spMk id="7" creationId="{2C3252B9-43FF-E854-5A69-0912B623271E}"/>
          </ac:spMkLst>
        </pc:spChg>
        <pc:spChg chg="mod">
          <ac:chgData name="Stanford Bowman" userId="6ede3e4e1afbea80" providerId="LiveId" clId="{7EC9BCF5-F5F5-46D9-9781-8F7E00261532}" dt="2024-09-05T14:34:33.862" v="3"/>
          <ac:spMkLst>
            <pc:docMk/>
            <pc:sldMk cId="2795927371" sldId="327"/>
            <ac:spMk id="8" creationId="{174B2B79-4A87-4C9F-9D7B-0E8C6515FCAF}"/>
          </ac:spMkLst>
        </pc:spChg>
        <pc:spChg chg="add mod">
          <ac:chgData name="Stanford Bowman" userId="6ede3e4e1afbea80" providerId="LiveId" clId="{7EC9BCF5-F5F5-46D9-9781-8F7E00261532}" dt="2024-09-05T19:52:56.844" v="1052" actId="14100"/>
          <ac:spMkLst>
            <pc:docMk/>
            <pc:sldMk cId="2795927371" sldId="327"/>
            <ac:spMk id="9" creationId="{76E620E2-9147-2B92-C939-8EA3A7B0B218}"/>
          </ac:spMkLst>
        </pc:spChg>
        <pc:spChg chg="mod">
          <ac:chgData name="Stanford Bowman" userId="6ede3e4e1afbea80" providerId="LiveId" clId="{7EC9BCF5-F5F5-46D9-9781-8F7E00261532}" dt="2024-09-05T14:48:26.817" v="110"/>
          <ac:spMkLst>
            <pc:docMk/>
            <pc:sldMk cId="2795927371" sldId="327"/>
            <ac:spMk id="17" creationId="{6F5EEDA2-7AE0-43EF-AF75-D8672D8B6481}"/>
          </ac:spMkLst>
        </pc:spChg>
        <pc:spChg chg="mod">
          <ac:chgData name="Stanford Bowman" userId="6ede3e4e1afbea80" providerId="LiveId" clId="{7EC9BCF5-F5F5-46D9-9781-8F7E00261532}" dt="2024-09-05T14:46:56.528" v="105"/>
          <ac:spMkLst>
            <pc:docMk/>
            <pc:sldMk cId="2795927371" sldId="327"/>
            <ac:spMk id="23" creationId="{053F7D8E-C164-4279-B3C8-C0ABBD107279}"/>
          </ac:spMkLst>
        </pc:spChg>
        <pc:picChg chg="add del mod">
          <ac:chgData name="Stanford Bowman" userId="6ede3e4e1afbea80" providerId="LiveId" clId="{7EC9BCF5-F5F5-46D9-9781-8F7E00261532}" dt="2024-09-05T19:50:47.680" v="1037" actId="478"/>
          <ac:picMkLst>
            <pc:docMk/>
            <pc:sldMk cId="2795927371" sldId="327"/>
            <ac:picMk id="5" creationId="{27C1F478-972E-0817-F4C4-BC94CFF163DC}"/>
          </ac:picMkLst>
        </pc:picChg>
      </pc:sldChg>
      <pc:sldChg chg="addSp delSp modSp mod modTransition modNotes modNotesTx">
        <pc:chgData name="Stanford Bowman" userId="6ede3e4e1afbea80" providerId="LiveId" clId="{7EC9BCF5-F5F5-46D9-9781-8F7E00261532}" dt="2024-09-06T14:24:52.266" v="1161" actId="167"/>
        <pc:sldMkLst>
          <pc:docMk/>
          <pc:sldMk cId="377237754" sldId="334"/>
        </pc:sldMkLst>
        <pc:spChg chg="add mod ord">
          <ac:chgData name="Stanford Bowman" userId="6ede3e4e1afbea80" providerId="LiveId" clId="{7EC9BCF5-F5F5-46D9-9781-8F7E00261532}" dt="2024-09-06T14:24:52.266" v="1161" actId="167"/>
          <ac:spMkLst>
            <pc:docMk/>
            <pc:sldMk cId="377237754" sldId="334"/>
            <ac:spMk id="2" creationId="{915CDCBB-4D6C-900E-4328-D128E21EC268}"/>
          </ac:spMkLst>
        </pc:spChg>
        <pc:spChg chg="del">
          <ac:chgData name="Stanford Bowman" userId="6ede3e4e1afbea80" providerId="LiveId" clId="{7EC9BCF5-F5F5-46D9-9781-8F7E00261532}" dt="2024-09-05T16:50:12.234" v="490" actId="478"/>
          <ac:spMkLst>
            <pc:docMk/>
            <pc:sldMk cId="377237754" sldId="334"/>
            <ac:spMk id="12" creationId="{9F834672-53F2-44B1-8038-CC26532819C4}"/>
          </ac:spMkLst>
        </pc:spChg>
        <pc:spChg chg="mod">
          <ac:chgData name="Stanford Bowman" userId="6ede3e4e1afbea80" providerId="LiveId" clId="{7EC9BCF5-F5F5-46D9-9781-8F7E00261532}" dt="2024-09-05T14:34:33.862" v="3"/>
          <ac:spMkLst>
            <pc:docMk/>
            <pc:sldMk cId="377237754" sldId="334"/>
            <ac:spMk id="15" creationId="{915AEA4C-C607-4E3A-A604-F5B4AD25A71E}"/>
          </ac:spMkLst>
        </pc:spChg>
        <pc:spChg chg="mod">
          <ac:chgData name="Stanford Bowman" userId="6ede3e4e1afbea80" providerId="LiveId" clId="{7EC9BCF5-F5F5-46D9-9781-8F7E00261532}" dt="2024-09-05T16:50:30.340" v="493"/>
          <ac:spMkLst>
            <pc:docMk/>
            <pc:sldMk cId="377237754" sldId="334"/>
            <ac:spMk id="16" creationId="{13322D18-4BC5-4417-90F6-94A8528ACB24}"/>
          </ac:spMkLst>
        </pc:spChg>
        <pc:spChg chg="mod">
          <ac:chgData name="Stanford Bowman" userId="6ede3e4e1afbea80" providerId="LiveId" clId="{7EC9BCF5-F5F5-46D9-9781-8F7E00261532}" dt="2024-09-05T16:49:14.400" v="486" actId="1076"/>
          <ac:spMkLst>
            <pc:docMk/>
            <pc:sldMk cId="377237754" sldId="334"/>
            <ac:spMk id="17" creationId="{91B1859F-DE0C-428F-B829-A301300A9D2F}"/>
          </ac:spMkLst>
        </pc:spChg>
        <pc:spChg chg="mod">
          <ac:chgData name="Stanford Bowman" userId="6ede3e4e1afbea80" providerId="LiveId" clId="{7EC9BCF5-F5F5-46D9-9781-8F7E00261532}" dt="2024-09-05T18:04:11.910" v="830" actId="1035"/>
          <ac:spMkLst>
            <pc:docMk/>
            <pc:sldMk cId="377237754" sldId="334"/>
            <ac:spMk id="36" creationId="{7162ED1C-2844-4C7B-A56A-B259E1880355}"/>
          </ac:spMkLst>
        </pc:spChg>
      </pc:sldChg>
      <pc:sldChg chg="addSp delSp modSp mod modTransition modAnim modNotesTx">
        <pc:chgData name="Stanford Bowman" userId="6ede3e4e1afbea80" providerId="LiveId" clId="{7EC9BCF5-F5F5-46D9-9781-8F7E00261532}" dt="2024-09-06T14:19:42.111" v="1121" actId="164"/>
        <pc:sldMkLst>
          <pc:docMk/>
          <pc:sldMk cId="348257177" sldId="346"/>
        </pc:sldMkLst>
        <pc:spChg chg="add mod">
          <ac:chgData name="Stanford Bowman" userId="6ede3e4e1afbea80" providerId="LiveId" clId="{7EC9BCF5-F5F5-46D9-9781-8F7E00261532}" dt="2024-09-06T14:19:42.111" v="1121" actId="164"/>
          <ac:spMkLst>
            <pc:docMk/>
            <pc:sldMk cId="348257177" sldId="346"/>
            <ac:spMk id="4" creationId="{8783820B-96F6-0C5C-BCDB-A5144E393B7C}"/>
          </ac:spMkLst>
        </pc:spChg>
        <pc:spChg chg="mod">
          <ac:chgData name="Stanford Bowman" userId="6ede3e4e1afbea80" providerId="LiveId" clId="{7EC9BCF5-F5F5-46D9-9781-8F7E00261532}" dt="2024-09-05T14:34:33.862" v="3"/>
          <ac:spMkLst>
            <pc:docMk/>
            <pc:sldMk cId="348257177" sldId="346"/>
            <ac:spMk id="19" creationId="{04EDC48C-B8B8-459A-BB66-4919FCFF32EF}"/>
          </ac:spMkLst>
        </pc:spChg>
        <pc:spChg chg="del">
          <ac:chgData name="Stanford Bowman" userId="6ede3e4e1afbea80" providerId="LiveId" clId="{7EC9BCF5-F5F5-46D9-9781-8F7E00261532}" dt="2024-09-06T14:19:24.612" v="1120" actId="478"/>
          <ac:spMkLst>
            <pc:docMk/>
            <pc:sldMk cId="348257177" sldId="346"/>
            <ac:spMk id="22" creationId="{555A74F4-1E14-43F1-B526-60C3C6AEF71C}"/>
          </ac:spMkLst>
        </pc:spChg>
        <pc:spChg chg="del">
          <ac:chgData name="Stanford Bowman" userId="6ede3e4e1afbea80" providerId="LiveId" clId="{7EC9BCF5-F5F5-46D9-9781-8F7E00261532}" dt="2024-09-06T14:19:21.084" v="1119" actId="478"/>
          <ac:spMkLst>
            <pc:docMk/>
            <pc:sldMk cId="348257177" sldId="346"/>
            <ac:spMk id="30" creationId="{C3125471-1763-48CD-9A85-C55590CB6D04}"/>
          </ac:spMkLst>
        </pc:spChg>
        <pc:grpChg chg="add mod">
          <ac:chgData name="Stanford Bowman" userId="6ede3e4e1afbea80" providerId="LiveId" clId="{7EC9BCF5-F5F5-46D9-9781-8F7E00261532}" dt="2024-09-06T14:19:42.111" v="1121" actId="164"/>
          <ac:grpSpMkLst>
            <pc:docMk/>
            <pc:sldMk cId="348257177" sldId="346"/>
            <ac:grpSpMk id="5" creationId="{882ADFE5-DFCC-6188-1274-F2D345EF0F8F}"/>
          </ac:grpSpMkLst>
        </pc:grpChg>
        <pc:graphicFrameChg chg="mod modGraphic">
          <ac:chgData name="Stanford Bowman" userId="6ede3e4e1afbea80" providerId="LiveId" clId="{7EC9BCF5-F5F5-46D9-9781-8F7E00261532}" dt="2024-09-05T15:24:56.573" v="249" actId="1076"/>
          <ac:graphicFrameMkLst>
            <pc:docMk/>
            <pc:sldMk cId="348257177" sldId="346"/>
            <ac:graphicFrameMk id="2" creationId="{4EDBE061-F420-4CD9-B085-D8D3896EE573}"/>
          </ac:graphicFrameMkLst>
        </pc:graphicFrameChg>
        <pc:picChg chg="add mod">
          <ac:chgData name="Stanford Bowman" userId="6ede3e4e1afbea80" providerId="LiveId" clId="{7EC9BCF5-F5F5-46D9-9781-8F7E00261532}" dt="2024-09-06T14:19:42.111" v="1121" actId="164"/>
          <ac:picMkLst>
            <pc:docMk/>
            <pc:sldMk cId="348257177" sldId="346"/>
            <ac:picMk id="3" creationId="{5B9764F3-9D00-D0CD-02D0-D9C8EBB71644}"/>
          </ac:picMkLst>
        </pc:picChg>
      </pc:sldChg>
      <pc:sldChg chg="addSp delSp modSp add del mod modTransition delAnim modAnim">
        <pc:chgData name="Stanford Bowman" userId="6ede3e4e1afbea80" providerId="LiveId" clId="{7EC9BCF5-F5F5-46D9-9781-8F7E00261532}" dt="2024-09-06T14:17:09.732" v="1105" actId="478"/>
        <pc:sldMkLst>
          <pc:docMk/>
          <pc:sldMk cId="3768669304" sldId="347"/>
        </pc:sldMkLst>
        <pc:spChg chg="del">
          <ac:chgData name="Stanford Bowman" userId="6ede3e4e1afbea80" providerId="LiveId" clId="{7EC9BCF5-F5F5-46D9-9781-8F7E00261532}" dt="2024-09-05T14:52:24.552" v="122" actId="478"/>
          <ac:spMkLst>
            <pc:docMk/>
            <pc:sldMk cId="3768669304" sldId="347"/>
            <ac:spMk id="9" creationId="{4395BAD4-5FA6-4D6A-A573-78BE4623DAE2}"/>
          </ac:spMkLst>
        </pc:spChg>
        <pc:spChg chg="del">
          <ac:chgData name="Stanford Bowman" userId="6ede3e4e1afbea80" providerId="LiveId" clId="{7EC9BCF5-F5F5-46D9-9781-8F7E00261532}" dt="2024-09-05T14:52:29.951" v="123" actId="478"/>
          <ac:spMkLst>
            <pc:docMk/>
            <pc:sldMk cId="3768669304" sldId="347"/>
            <ac:spMk id="10" creationId="{A62F2761-83D5-4934-AC69-6A7038687F48}"/>
          </ac:spMkLst>
        </pc:spChg>
        <pc:spChg chg="mod">
          <ac:chgData name="Stanford Bowman" userId="6ede3e4e1afbea80" providerId="LiveId" clId="{7EC9BCF5-F5F5-46D9-9781-8F7E00261532}" dt="2024-09-06T14:14:32.248" v="1099" actId="1076"/>
          <ac:spMkLst>
            <pc:docMk/>
            <pc:sldMk cId="3768669304" sldId="347"/>
            <ac:spMk id="11" creationId="{379A229C-C67B-48C4-B089-50C5FB50395E}"/>
          </ac:spMkLst>
        </pc:spChg>
        <pc:spChg chg="del">
          <ac:chgData name="Stanford Bowman" userId="6ede3e4e1afbea80" providerId="LiveId" clId="{7EC9BCF5-F5F5-46D9-9781-8F7E00261532}" dt="2024-09-05T14:52:29.951" v="123" actId="478"/>
          <ac:spMkLst>
            <pc:docMk/>
            <pc:sldMk cId="3768669304" sldId="347"/>
            <ac:spMk id="12" creationId="{8AAEDE35-4FFB-4B75-A9F0-CB2C85633FFB}"/>
          </ac:spMkLst>
        </pc:spChg>
        <pc:spChg chg="del">
          <ac:chgData name="Stanford Bowman" userId="6ede3e4e1afbea80" providerId="LiveId" clId="{7EC9BCF5-F5F5-46D9-9781-8F7E00261532}" dt="2024-09-05T14:52:24.552" v="122" actId="478"/>
          <ac:spMkLst>
            <pc:docMk/>
            <pc:sldMk cId="3768669304" sldId="347"/>
            <ac:spMk id="13" creationId="{47D78B70-B84A-4703-A8F7-A03150423AEE}"/>
          </ac:spMkLst>
        </pc:spChg>
        <pc:spChg chg="del">
          <ac:chgData name="Stanford Bowman" userId="6ede3e4e1afbea80" providerId="LiveId" clId="{7EC9BCF5-F5F5-46D9-9781-8F7E00261532}" dt="2024-09-05T14:51:59.614" v="117" actId="478"/>
          <ac:spMkLst>
            <pc:docMk/>
            <pc:sldMk cId="3768669304" sldId="347"/>
            <ac:spMk id="14" creationId="{53A80405-46C8-4B77-98A7-85B5577675EA}"/>
          </ac:spMkLst>
        </pc:spChg>
        <pc:spChg chg="mod">
          <ac:chgData name="Stanford Bowman" userId="6ede3e4e1afbea80" providerId="LiveId" clId="{7EC9BCF5-F5F5-46D9-9781-8F7E00261532}" dt="2024-09-05T14:34:33.862" v="3"/>
          <ac:spMkLst>
            <pc:docMk/>
            <pc:sldMk cId="3768669304" sldId="347"/>
            <ac:spMk id="19" creationId="{D246DF0F-4E7A-479F-881E-A17465121834}"/>
          </ac:spMkLst>
        </pc:spChg>
        <pc:graphicFrameChg chg="mod modGraphic">
          <ac:chgData name="Stanford Bowman" userId="6ede3e4e1afbea80" providerId="LiveId" clId="{7EC9BCF5-F5F5-46D9-9781-8F7E00261532}" dt="2024-09-05T15:08:55.950" v="204"/>
          <ac:graphicFrameMkLst>
            <pc:docMk/>
            <pc:sldMk cId="3768669304" sldId="347"/>
            <ac:graphicFrameMk id="2" creationId="{56D5263E-968B-4321-8424-87004D7EBD1B}"/>
          </ac:graphicFrameMkLst>
        </pc:graphicFrameChg>
        <pc:graphicFrameChg chg="add mod">
          <ac:chgData name="Stanford Bowman" userId="6ede3e4e1afbea80" providerId="LiveId" clId="{7EC9BCF5-F5F5-46D9-9781-8F7E00261532}" dt="2024-09-05T15:12:22.450" v="219"/>
          <ac:graphicFrameMkLst>
            <pc:docMk/>
            <pc:sldMk cId="3768669304" sldId="347"/>
            <ac:graphicFrameMk id="3" creationId="{105CC1ED-B192-F7A4-A927-707C68045914}"/>
          </ac:graphicFrameMkLst>
        </pc:graphicFrameChg>
        <pc:graphicFrameChg chg="add mod">
          <ac:chgData name="Stanford Bowman" userId="6ede3e4e1afbea80" providerId="LiveId" clId="{7EC9BCF5-F5F5-46D9-9781-8F7E00261532}" dt="2024-09-05T15:09:11.120" v="206"/>
          <ac:graphicFrameMkLst>
            <pc:docMk/>
            <pc:sldMk cId="3768669304" sldId="347"/>
            <ac:graphicFrameMk id="4" creationId="{56D5263E-968B-4321-8424-87004D7EBD1B}"/>
          </ac:graphicFrameMkLst>
        </pc:graphicFrameChg>
        <pc:picChg chg="add mod ord">
          <ac:chgData name="Stanford Bowman" userId="6ede3e4e1afbea80" providerId="LiveId" clId="{7EC9BCF5-F5F5-46D9-9781-8F7E00261532}" dt="2024-09-06T14:12:09.403" v="1095" actId="1076"/>
          <ac:picMkLst>
            <pc:docMk/>
            <pc:sldMk cId="3768669304" sldId="347"/>
            <ac:picMk id="6" creationId="{BDED478F-B562-2D77-A5B0-857E97DA0083}"/>
          </ac:picMkLst>
        </pc:picChg>
        <pc:picChg chg="add del mod">
          <ac:chgData name="Stanford Bowman" userId="6ede3e4e1afbea80" providerId="LiveId" clId="{7EC9BCF5-F5F5-46D9-9781-8F7E00261532}" dt="2024-09-06T14:17:09.732" v="1105" actId="478"/>
          <ac:picMkLst>
            <pc:docMk/>
            <pc:sldMk cId="3768669304" sldId="347"/>
            <ac:picMk id="7" creationId="{360DDF39-2ED0-E98A-CFC7-B5DD26F04644}"/>
          </ac:picMkLst>
        </pc:picChg>
      </pc:sldChg>
      <pc:sldChg chg="modSp add del">
        <pc:chgData name="Stanford Bowman" userId="6ede3e4e1afbea80" providerId="LiveId" clId="{7EC9BCF5-F5F5-46D9-9781-8F7E00261532}" dt="2024-09-05T14:54:05.497" v="134" actId="47"/>
        <pc:sldMkLst>
          <pc:docMk/>
          <pc:sldMk cId="3758077906" sldId="378"/>
        </pc:sldMkLst>
        <pc:spChg chg="mod">
          <ac:chgData name="Stanford Bowman" userId="6ede3e4e1afbea80" providerId="LiveId" clId="{7EC9BCF5-F5F5-46D9-9781-8F7E00261532}" dt="2024-09-05T14:34:33.862" v="3"/>
          <ac:spMkLst>
            <pc:docMk/>
            <pc:sldMk cId="3758077906" sldId="378"/>
            <ac:spMk id="12" creationId="{9C01A8C7-5C82-4302-A271-E5A168E406FD}"/>
          </ac:spMkLst>
        </pc:spChg>
      </pc:sldChg>
      <pc:sldChg chg="modSp add del">
        <pc:chgData name="Stanford Bowman" userId="6ede3e4e1afbea80" providerId="LiveId" clId="{7EC9BCF5-F5F5-46D9-9781-8F7E00261532}" dt="2024-09-05T14:54:05.497" v="134" actId="47"/>
        <pc:sldMkLst>
          <pc:docMk/>
          <pc:sldMk cId="1510520426" sldId="379"/>
        </pc:sldMkLst>
        <pc:spChg chg="mod">
          <ac:chgData name="Stanford Bowman" userId="6ede3e4e1afbea80" providerId="LiveId" clId="{7EC9BCF5-F5F5-46D9-9781-8F7E00261532}" dt="2024-09-05T14:34:33.862" v="3"/>
          <ac:spMkLst>
            <pc:docMk/>
            <pc:sldMk cId="1510520426" sldId="379"/>
            <ac:spMk id="12" creationId="{183F3BFC-1DAC-486A-AC35-3DC404CDF1CE}"/>
          </ac:spMkLst>
        </pc:spChg>
      </pc:sldChg>
      <pc:sldChg chg="addSp modSp mod modTransition modNotesTx">
        <pc:chgData name="Stanford Bowman" userId="6ede3e4e1afbea80" providerId="LiveId" clId="{7EC9BCF5-F5F5-46D9-9781-8F7E00261532}" dt="2024-09-05T19:54:55.358" v="1063" actId="207"/>
        <pc:sldMkLst>
          <pc:docMk/>
          <pc:sldMk cId="3162075579" sldId="380"/>
        </pc:sldMkLst>
        <pc:spChg chg="add mod ord">
          <ac:chgData name="Stanford Bowman" userId="6ede3e4e1afbea80" providerId="LiveId" clId="{7EC9BCF5-F5F5-46D9-9781-8F7E00261532}" dt="2024-09-05T19:54:55.358" v="1063" actId="207"/>
          <ac:spMkLst>
            <pc:docMk/>
            <pc:sldMk cId="3162075579" sldId="380"/>
            <ac:spMk id="2" creationId="{DDE2353A-7E43-2B3F-5164-F86869EF07A9}"/>
          </ac:spMkLst>
        </pc:spChg>
        <pc:spChg chg="mod">
          <ac:chgData name="Stanford Bowman" userId="6ede3e4e1afbea80" providerId="LiveId" clId="{7EC9BCF5-F5F5-46D9-9781-8F7E00261532}" dt="2024-09-05T15:22:07.497" v="232" actId="1035"/>
          <ac:spMkLst>
            <pc:docMk/>
            <pc:sldMk cId="3162075579" sldId="380"/>
            <ac:spMk id="3" creationId="{16547988-8B6C-4E76-8A5C-5D7EF042BC55}"/>
          </ac:spMkLst>
        </pc:spChg>
        <pc:spChg chg="mod">
          <ac:chgData name="Stanford Bowman" userId="6ede3e4e1afbea80" providerId="LiveId" clId="{7EC9BCF5-F5F5-46D9-9781-8F7E00261532}" dt="2024-09-05T14:34:33.862" v="3"/>
          <ac:spMkLst>
            <pc:docMk/>
            <pc:sldMk cId="3162075579" sldId="380"/>
            <ac:spMk id="14" creationId="{4874FF75-68AE-44C4-B4E4-2B5BEDC3CE56}"/>
          </ac:spMkLst>
        </pc:spChg>
      </pc:sldChg>
      <pc:sldChg chg="addSp delSp modSp mod modTransition modNotesTx">
        <pc:chgData name="Stanford Bowman" userId="6ede3e4e1afbea80" providerId="LiveId" clId="{7EC9BCF5-F5F5-46D9-9781-8F7E00261532}" dt="2024-09-06T14:21:09.564" v="1133" actId="1076"/>
        <pc:sldMkLst>
          <pc:docMk/>
          <pc:sldMk cId="395118467" sldId="381"/>
        </pc:sldMkLst>
        <pc:spChg chg="add del mod topLvl">
          <ac:chgData name="Stanford Bowman" userId="6ede3e4e1afbea80" providerId="LiveId" clId="{7EC9BCF5-F5F5-46D9-9781-8F7E00261532}" dt="2024-09-06T14:20:52.190" v="1131" actId="21"/>
          <ac:spMkLst>
            <pc:docMk/>
            <pc:sldMk cId="395118467" sldId="381"/>
            <ac:spMk id="5" creationId="{64D8553D-0025-2BA3-051E-6D53217AD48B}"/>
          </ac:spMkLst>
        </pc:spChg>
        <pc:spChg chg="mod">
          <ac:chgData name="Stanford Bowman" userId="6ede3e4e1afbea80" providerId="LiveId" clId="{7EC9BCF5-F5F5-46D9-9781-8F7E00261532}" dt="2024-09-05T14:34:33.862" v="3"/>
          <ac:spMkLst>
            <pc:docMk/>
            <pc:sldMk cId="395118467" sldId="381"/>
            <ac:spMk id="19" creationId="{04EDC48C-B8B8-459A-BB66-4919FCFF32EF}"/>
          </ac:spMkLst>
        </pc:spChg>
        <pc:grpChg chg="add del mod">
          <ac:chgData name="Stanford Bowman" userId="6ede3e4e1afbea80" providerId="LiveId" clId="{7EC9BCF5-F5F5-46D9-9781-8F7E00261532}" dt="2024-09-06T14:20:52.190" v="1131" actId="21"/>
          <ac:grpSpMkLst>
            <pc:docMk/>
            <pc:sldMk cId="395118467" sldId="381"/>
            <ac:grpSpMk id="3" creationId="{289B1194-C8F0-2176-31BC-3EB0066710D0}"/>
          </ac:grpSpMkLst>
        </pc:grpChg>
        <pc:graphicFrameChg chg="mod modGraphic">
          <ac:chgData name="Stanford Bowman" userId="6ede3e4e1afbea80" providerId="LiveId" clId="{7EC9BCF5-F5F5-46D9-9781-8F7E00261532}" dt="2024-09-05T15:35:08.185" v="314"/>
          <ac:graphicFrameMkLst>
            <pc:docMk/>
            <pc:sldMk cId="395118467" sldId="381"/>
            <ac:graphicFrameMk id="2" creationId="{4EDBE061-F420-4CD9-B085-D8D3896EE573}"/>
          </ac:graphicFrameMkLst>
        </pc:graphicFrameChg>
        <pc:picChg chg="mod topLvl">
          <ac:chgData name="Stanford Bowman" userId="6ede3e4e1afbea80" providerId="LiveId" clId="{7EC9BCF5-F5F5-46D9-9781-8F7E00261532}" dt="2024-09-06T14:21:09.564" v="1133" actId="1076"/>
          <ac:picMkLst>
            <pc:docMk/>
            <pc:sldMk cId="395118467" sldId="381"/>
            <ac:picMk id="4" creationId="{10B52A2B-A9FB-D091-B4DC-85755B5D38D9}"/>
          </ac:picMkLst>
        </pc:picChg>
      </pc:sldChg>
      <pc:sldChg chg="modSp del">
        <pc:chgData name="Stanford Bowman" userId="6ede3e4e1afbea80" providerId="LiveId" clId="{7EC9BCF5-F5F5-46D9-9781-8F7E00261532}" dt="2024-09-05T16:14:08.493" v="429" actId="47"/>
        <pc:sldMkLst>
          <pc:docMk/>
          <pc:sldMk cId="3880618470" sldId="383"/>
        </pc:sldMkLst>
        <pc:spChg chg="mod">
          <ac:chgData name="Stanford Bowman" userId="6ede3e4e1afbea80" providerId="LiveId" clId="{7EC9BCF5-F5F5-46D9-9781-8F7E00261532}" dt="2024-09-05T14:34:33.862" v="3"/>
          <ac:spMkLst>
            <pc:docMk/>
            <pc:sldMk cId="3880618470" sldId="383"/>
            <ac:spMk id="18" creationId="{2F65DAA1-8993-447F-8CD1-0898FEE1DE0D}"/>
          </ac:spMkLst>
        </pc:spChg>
      </pc:sldChg>
      <pc:sldChg chg="addSp modSp mod ord modTransition modNotes modNotesTx">
        <pc:chgData name="Stanford Bowman" userId="6ede3e4e1afbea80" providerId="LiveId" clId="{7EC9BCF5-F5F5-46D9-9781-8F7E00261532}" dt="2024-09-06T14:22:11.238" v="1142"/>
        <pc:sldMkLst>
          <pc:docMk/>
          <pc:sldMk cId="784264641" sldId="384"/>
        </pc:sldMkLst>
        <pc:spChg chg="add mod">
          <ac:chgData name="Stanford Bowman" userId="6ede3e4e1afbea80" providerId="LiveId" clId="{7EC9BCF5-F5F5-46D9-9781-8F7E00261532}" dt="2024-09-05T16:14:36.856" v="433" actId="27636"/>
          <ac:spMkLst>
            <pc:docMk/>
            <pc:sldMk cId="784264641" sldId="384"/>
            <ac:spMk id="2" creationId="{FAA0834A-815C-B8EF-3925-3D6B9FD118B9}"/>
          </ac:spMkLst>
        </pc:spChg>
        <pc:spChg chg="add mod">
          <ac:chgData name="Stanford Bowman" userId="6ede3e4e1afbea80" providerId="LiveId" clId="{7EC9BCF5-F5F5-46D9-9781-8F7E00261532}" dt="2024-09-06T14:22:11.238" v="1142"/>
          <ac:spMkLst>
            <pc:docMk/>
            <pc:sldMk cId="784264641" sldId="384"/>
            <ac:spMk id="3" creationId="{B9922B79-2DE2-4E14-9127-E574022C347D}"/>
          </ac:spMkLst>
        </pc:spChg>
        <pc:spChg chg="mod">
          <ac:chgData name="Stanford Bowman" userId="6ede3e4e1afbea80" providerId="LiveId" clId="{7EC9BCF5-F5F5-46D9-9781-8F7E00261532}" dt="2024-09-05T16:13:55.604" v="428" actId="1036"/>
          <ac:spMkLst>
            <pc:docMk/>
            <pc:sldMk cId="784264641" sldId="384"/>
            <ac:spMk id="10" creationId="{0D0604E3-C85F-4FE2-BED5-472F9E6E7367}"/>
          </ac:spMkLst>
        </pc:spChg>
        <pc:spChg chg="mod">
          <ac:chgData name="Stanford Bowman" userId="6ede3e4e1afbea80" providerId="LiveId" clId="{7EC9BCF5-F5F5-46D9-9781-8F7E00261532}" dt="2024-09-05T16:15:00.210" v="436"/>
          <ac:spMkLst>
            <pc:docMk/>
            <pc:sldMk cId="784264641" sldId="384"/>
            <ac:spMk id="14" creationId="{57C358EF-8330-41EA-B4B5-E4A86D82BCAD}"/>
          </ac:spMkLst>
        </pc:spChg>
        <pc:spChg chg="mod">
          <ac:chgData name="Stanford Bowman" userId="6ede3e4e1afbea80" providerId="LiveId" clId="{7EC9BCF5-F5F5-46D9-9781-8F7E00261532}" dt="2024-09-05T16:15:12.201" v="437"/>
          <ac:spMkLst>
            <pc:docMk/>
            <pc:sldMk cId="784264641" sldId="384"/>
            <ac:spMk id="17" creationId="{29897C0E-628D-43DD-9071-DEC95FDE8840}"/>
          </ac:spMkLst>
        </pc:spChg>
        <pc:spChg chg="mod">
          <ac:chgData name="Stanford Bowman" userId="6ede3e4e1afbea80" providerId="LiveId" clId="{7EC9BCF5-F5F5-46D9-9781-8F7E00261532}" dt="2024-09-05T14:34:33.862" v="3"/>
          <ac:spMkLst>
            <pc:docMk/>
            <pc:sldMk cId="784264641" sldId="384"/>
            <ac:spMk id="18" creationId="{2F65DAA1-8993-447F-8CD1-0898FEE1DE0D}"/>
          </ac:spMkLst>
        </pc:spChg>
        <pc:spChg chg="mod">
          <ac:chgData name="Stanford Bowman" userId="6ede3e4e1afbea80" providerId="LiveId" clId="{7EC9BCF5-F5F5-46D9-9781-8F7E00261532}" dt="2024-09-05T16:20:58.702" v="458"/>
          <ac:spMkLst>
            <pc:docMk/>
            <pc:sldMk cId="784264641" sldId="384"/>
            <ac:spMk id="19" creationId="{CBDDA04C-5107-49D2-8396-6EF8DC27FDAB}"/>
          </ac:spMkLst>
        </pc:spChg>
        <pc:picChg chg="add mod">
          <ac:chgData name="Stanford Bowman" userId="6ede3e4e1afbea80" providerId="LiveId" clId="{7EC9BCF5-F5F5-46D9-9781-8F7E00261532}" dt="2024-09-06T14:22:11.238" v="1142"/>
          <ac:picMkLst>
            <pc:docMk/>
            <pc:sldMk cId="784264641" sldId="384"/>
            <ac:picMk id="2" creationId="{FD56A645-C558-6585-77F5-1EAF44911B49}"/>
          </ac:picMkLst>
        </pc:picChg>
      </pc:sldChg>
      <pc:sldChg chg="addSp modSp mod modTransition modNotesTx">
        <pc:chgData name="Stanford Bowman" userId="6ede3e4e1afbea80" providerId="LiveId" clId="{7EC9BCF5-F5F5-46D9-9781-8F7E00261532}" dt="2024-09-06T14:22:41.122" v="1148" actId="1076"/>
        <pc:sldMkLst>
          <pc:docMk/>
          <pc:sldMk cId="795939092" sldId="385"/>
        </pc:sldMkLst>
        <pc:spChg chg="mod">
          <ac:chgData name="Stanford Bowman" userId="6ede3e4e1afbea80" providerId="LiveId" clId="{7EC9BCF5-F5F5-46D9-9781-8F7E00261532}" dt="2024-09-05T16:30:16.787" v="477"/>
          <ac:spMkLst>
            <pc:docMk/>
            <pc:sldMk cId="795939092" sldId="385"/>
            <ac:spMk id="3" creationId="{6FB3C27C-82E3-4244-B3F0-E45CC687B4E0}"/>
          </ac:spMkLst>
        </pc:spChg>
        <pc:spChg chg="add mod">
          <ac:chgData name="Stanford Bowman" userId="6ede3e4e1afbea80" providerId="LiveId" clId="{7EC9BCF5-F5F5-46D9-9781-8F7E00261532}" dt="2024-09-06T14:22:31.290" v="1147" actId="1076"/>
          <ac:spMkLst>
            <pc:docMk/>
            <pc:sldMk cId="795939092" sldId="385"/>
            <ac:spMk id="4" creationId="{BD7A4234-963E-BE37-4BFB-99BC3B4C753E}"/>
          </ac:spMkLst>
        </pc:spChg>
        <pc:spChg chg="mod">
          <ac:chgData name="Stanford Bowman" userId="6ede3e4e1afbea80" providerId="LiveId" clId="{7EC9BCF5-F5F5-46D9-9781-8F7E00261532}" dt="2024-09-05T14:34:33.918" v="5" actId="27636"/>
          <ac:spMkLst>
            <pc:docMk/>
            <pc:sldMk cId="795939092" sldId="385"/>
            <ac:spMk id="13" creationId="{8E55FFA8-B4BF-449D-A0AE-3D76960DE54B}"/>
          </ac:spMkLst>
        </pc:spChg>
        <pc:spChg chg="mod">
          <ac:chgData name="Stanford Bowman" userId="6ede3e4e1afbea80" providerId="LiveId" clId="{7EC9BCF5-F5F5-46D9-9781-8F7E00261532}" dt="2024-09-05T14:34:33.862" v="3"/>
          <ac:spMkLst>
            <pc:docMk/>
            <pc:sldMk cId="795939092" sldId="385"/>
            <ac:spMk id="19" creationId="{636142FB-2A48-4B0F-8096-3C04926E9195}"/>
          </ac:spMkLst>
        </pc:spChg>
        <pc:picChg chg="add mod">
          <ac:chgData name="Stanford Bowman" userId="6ede3e4e1afbea80" providerId="LiveId" clId="{7EC9BCF5-F5F5-46D9-9781-8F7E00261532}" dt="2024-09-06T14:22:41.122" v="1148" actId="1076"/>
          <ac:picMkLst>
            <pc:docMk/>
            <pc:sldMk cId="795939092" sldId="385"/>
            <ac:picMk id="2" creationId="{76039DFE-94D2-541E-A6A0-D7191928E9A0}"/>
          </ac:picMkLst>
        </pc:picChg>
      </pc:sldChg>
      <pc:sldChg chg="modSp del">
        <pc:chgData name="Stanford Bowman" userId="6ede3e4e1afbea80" providerId="LiveId" clId="{7EC9BCF5-F5F5-46D9-9781-8F7E00261532}" dt="2024-09-05T18:01:39.140" v="818" actId="47"/>
        <pc:sldMkLst>
          <pc:docMk/>
          <pc:sldMk cId="532882890" sldId="386"/>
        </pc:sldMkLst>
        <pc:spChg chg="mod">
          <ac:chgData name="Stanford Bowman" userId="6ede3e4e1afbea80" providerId="LiveId" clId="{7EC9BCF5-F5F5-46D9-9781-8F7E00261532}" dt="2024-09-05T14:34:33.862" v="3"/>
          <ac:spMkLst>
            <pc:docMk/>
            <pc:sldMk cId="532882890" sldId="386"/>
            <ac:spMk id="28" creationId="{4759C793-5857-4BAB-A16B-32464895BFDD}"/>
          </ac:spMkLst>
        </pc:spChg>
      </pc:sldChg>
      <pc:sldChg chg="modSp del">
        <pc:chgData name="Stanford Bowman" userId="6ede3e4e1afbea80" providerId="LiveId" clId="{7EC9BCF5-F5F5-46D9-9781-8F7E00261532}" dt="2024-09-05T18:01:39.140" v="818" actId="47"/>
        <pc:sldMkLst>
          <pc:docMk/>
          <pc:sldMk cId="1321714185" sldId="387"/>
        </pc:sldMkLst>
        <pc:spChg chg="mod">
          <ac:chgData name="Stanford Bowman" userId="6ede3e4e1afbea80" providerId="LiveId" clId="{7EC9BCF5-F5F5-46D9-9781-8F7E00261532}" dt="2024-09-05T14:34:33.862" v="3"/>
          <ac:spMkLst>
            <pc:docMk/>
            <pc:sldMk cId="1321714185" sldId="387"/>
            <ac:spMk id="28" creationId="{4759C793-5857-4BAB-A16B-32464895BFDD}"/>
          </ac:spMkLst>
        </pc:spChg>
      </pc:sldChg>
      <pc:sldChg chg="delSp modSp add del mod ord delAnim modAnim">
        <pc:chgData name="Stanford Bowman" userId="6ede3e4e1afbea80" providerId="LiveId" clId="{7EC9BCF5-F5F5-46D9-9781-8F7E00261532}" dt="2024-09-05T19:09:15.925" v="865" actId="47"/>
        <pc:sldMkLst>
          <pc:docMk/>
          <pc:sldMk cId="3581639959" sldId="388"/>
        </pc:sldMkLst>
        <pc:graphicFrameChg chg="del mod modGraphic">
          <ac:chgData name="Stanford Bowman" userId="6ede3e4e1afbea80" providerId="LiveId" clId="{7EC9BCF5-F5F5-46D9-9781-8F7E00261532}" dt="2024-09-05T15:01:02.303" v="179" actId="21"/>
          <ac:graphicFrameMkLst>
            <pc:docMk/>
            <pc:sldMk cId="3581639959" sldId="388"/>
            <ac:graphicFrameMk id="2" creationId="{56D5263E-968B-4321-8424-87004D7EBD1B}"/>
          </ac:graphicFrameMkLst>
        </pc:graphicFrameChg>
      </pc:sldChg>
      <pc:sldChg chg="addSp delSp modSp add mod ord modTransition delAnim modNotesTx">
        <pc:chgData name="Stanford Bowman" userId="6ede3e4e1afbea80" providerId="LiveId" clId="{7EC9BCF5-F5F5-46D9-9781-8F7E00261532}" dt="2024-09-06T14:20:38.419" v="1129" actId="167"/>
        <pc:sldMkLst>
          <pc:docMk/>
          <pc:sldMk cId="3924176665" sldId="389"/>
        </pc:sldMkLst>
        <pc:spChg chg="del mod topLvl">
          <ac:chgData name="Stanford Bowman" userId="6ede3e4e1afbea80" providerId="LiveId" clId="{7EC9BCF5-F5F5-46D9-9781-8F7E00261532}" dt="2024-09-06T14:20:24.115" v="1127" actId="478"/>
          <ac:spMkLst>
            <pc:docMk/>
            <pc:sldMk cId="3924176665" sldId="389"/>
            <ac:spMk id="6" creationId="{AB3830DA-E89E-BF5F-5357-E1BCDE760FC4}"/>
          </ac:spMkLst>
        </pc:spChg>
        <pc:spChg chg="add mod ord">
          <ac:chgData name="Stanford Bowman" userId="6ede3e4e1afbea80" providerId="LiveId" clId="{7EC9BCF5-F5F5-46D9-9781-8F7E00261532}" dt="2024-09-06T14:20:38.419" v="1129" actId="167"/>
          <ac:spMkLst>
            <pc:docMk/>
            <pc:sldMk cId="3924176665" sldId="389"/>
            <ac:spMk id="7" creationId="{58B9DC7A-B646-EC8C-EAB9-EBDACD23DA3F}"/>
          </ac:spMkLst>
        </pc:spChg>
        <pc:grpChg chg="add del mod">
          <ac:chgData name="Stanford Bowman" userId="6ede3e4e1afbea80" providerId="LiveId" clId="{7EC9BCF5-F5F5-46D9-9781-8F7E00261532}" dt="2024-09-06T14:20:19.670" v="1126" actId="478"/>
          <ac:grpSpMkLst>
            <pc:docMk/>
            <pc:sldMk cId="3924176665" sldId="389"/>
            <ac:grpSpMk id="3" creationId="{6B2DDDC1-E868-F6FD-B484-80FFE86AE9A5}"/>
          </ac:grpSpMkLst>
        </pc:grpChg>
        <pc:graphicFrameChg chg="mod">
          <ac:chgData name="Stanford Bowman" userId="6ede3e4e1afbea80" providerId="LiveId" clId="{7EC9BCF5-F5F5-46D9-9781-8F7E00261532}" dt="2024-09-05T15:48:09.020" v="363" actId="1036"/>
          <ac:graphicFrameMkLst>
            <pc:docMk/>
            <pc:sldMk cId="3924176665" sldId="389"/>
            <ac:graphicFrameMk id="2" creationId="{56D5263E-968B-4321-8424-87004D7EBD1B}"/>
          </ac:graphicFrameMkLst>
        </pc:graphicFrameChg>
        <pc:graphicFrameChg chg="del mod">
          <ac:chgData name="Stanford Bowman" userId="6ede3e4e1afbea80" providerId="LiveId" clId="{7EC9BCF5-F5F5-46D9-9781-8F7E00261532}" dt="2024-09-05T16:33:28.223" v="482" actId="478"/>
          <ac:graphicFrameMkLst>
            <pc:docMk/>
            <pc:sldMk cId="3924176665" sldId="389"/>
            <ac:graphicFrameMk id="3" creationId="{105CC1ED-B192-F7A4-A927-707C68045914}"/>
          </ac:graphicFrameMkLst>
        </pc:graphicFrameChg>
        <pc:graphicFrameChg chg="mod modGraphic">
          <ac:chgData name="Stanford Bowman" userId="6ede3e4e1afbea80" providerId="LiveId" clId="{7EC9BCF5-F5F5-46D9-9781-8F7E00261532}" dt="2024-09-05T15:47:06.124" v="352"/>
          <ac:graphicFrameMkLst>
            <pc:docMk/>
            <pc:sldMk cId="3924176665" sldId="389"/>
            <ac:graphicFrameMk id="4" creationId="{56D5263E-968B-4321-8424-87004D7EBD1B}"/>
          </ac:graphicFrameMkLst>
        </pc:graphicFrameChg>
        <pc:picChg chg="del mod topLvl">
          <ac:chgData name="Stanford Bowman" userId="6ede3e4e1afbea80" providerId="LiveId" clId="{7EC9BCF5-F5F5-46D9-9781-8F7E00261532}" dt="2024-09-06T14:20:19.670" v="1126" actId="478"/>
          <ac:picMkLst>
            <pc:docMk/>
            <pc:sldMk cId="3924176665" sldId="389"/>
            <ac:picMk id="5" creationId="{143CD62C-24AD-427C-516A-7A942A6FB330}"/>
          </ac:picMkLst>
        </pc:picChg>
      </pc:sldChg>
      <pc:sldChg chg="add del">
        <pc:chgData name="Stanford Bowman" userId="6ede3e4e1afbea80" providerId="LiveId" clId="{7EC9BCF5-F5F5-46D9-9781-8F7E00261532}" dt="2024-09-05T15:36:15.267" v="316" actId="47"/>
        <pc:sldMkLst>
          <pc:docMk/>
          <pc:sldMk cId="4222945165" sldId="389"/>
        </pc:sldMkLst>
      </pc:sldChg>
      <pc:sldChg chg="addSp modSp add ord modTransition modNotes modNotesTx">
        <pc:chgData name="Stanford Bowman" userId="6ede3e4e1afbea80" providerId="LiveId" clId="{7EC9BCF5-F5F5-46D9-9781-8F7E00261532}" dt="2024-09-06T14:22:06.125" v="1141"/>
        <pc:sldMkLst>
          <pc:docMk/>
          <pc:sldMk cId="1352188149" sldId="390"/>
        </pc:sldMkLst>
        <pc:spChg chg="add mod">
          <ac:chgData name="Stanford Bowman" userId="6ede3e4e1afbea80" providerId="LiveId" clId="{7EC9BCF5-F5F5-46D9-9781-8F7E00261532}" dt="2024-09-06T14:22:06.125" v="1141"/>
          <ac:spMkLst>
            <pc:docMk/>
            <pc:sldMk cId="1352188149" sldId="390"/>
            <ac:spMk id="3" creationId="{E47651D8-B4EF-5002-798F-B1674168E6C0}"/>
          </ac:spMkLst>
        </pc:spChg>
        <pc:spChg chg="mod">
          <ac:chgData name="Stanford Bowman" userId="6ede3e4e1afbea80" providerId="LiveId" clId="{7EC9BCF5-F5F5-46D9-9781-8F7E00261532}" dt="2024-09-05T16:20:58.702" v="458"/>
          <ac:spMkLst>
            <pc:docMk/>
            <pc:sldMk cId="1352188149" sldId="390"/>
            <ac:spMk id="19" creationId="{CBDDA04C-5107-49D2-8396-6EF8DC27FDAB}"/>
          </ac:spMkLst>
        </pc:spChg>
        <pc:picChg chg="add mod">
          <ac:chgData name="Stanford Bowman" userId="6ede3e4e1afbea80" providerId="LiveId" clId="{7EC9BCF5-F5F5-46D9-9781-8F7E00261532}" dt="2024-09-06T14:22:06.125" v="1141"/>
          <ac:picMkLst>
            <pc:docMk/>
            <pc:sldMk cId="1352188149" sldId="390"/>
            <ac:picMk id="2" creationId="{EC343D5F-4362-A49A-0D12-DABC27325985}"/>
          </ac:picMkLst>
        </pc:picChg>
      </pc:sldChg>
      <pc:sldChg chg="addSp modSp add mod modTransition modNotes modNotesTx">
        <pc:chgData name="Stanford Bowman" userId="6ede3e4e1afbea80" providerId="LiveId" clId="{7EC9BCF5-F5F5-46D9-9781-8F7E00261532}" dt="2024-09-06T14:24:12.333" v="1156"/>
        <pc:sldMkLst>
          <pc:docMk/>
          <pc:sldMk cId="2742609281" sldId="391"/>
        </pc:sldMkLst>
        <pc:spChg chg="mod">
          <ac:chgData name="Stanford Bowman" userId="6ede3e4e1afbea80" providerId="LiveId" clId="{7EC9BCF5-F5F5-46D9-9781-8F7E00261532}" dt="2024-09-05T18:09:43.342" v="837"/>
          <ac:spMkLst>
            <pc:docMk/>
            <pc:sldMk cId="2742609281" sldId="391"/>
            <ac:spMk id="3" creationId="{C173528E-EDC8-4FBE-9BE9-878B206B957E}"/>
          </ac:spMkLst>
        </pc:spChg>
        <pc:spChg chg="add mod">
          <ac:chgData name="Stanford Bowman" userId="6ede3e4e1afbea80" providerId="LiveId" clId="{7EC9BCF5-F5F5-46D9-9781-8F7E00261532}" dt="2024-09-06T14:24:12.333" v="1156"/>
          <ac:spMkLst>
            <pc:docMk/>
            <pc:sldMk cId="2742609281" sldId="391"/>
            <ac:spMk id="4" creationId="{06542088-29CC-7BDB-3AE1-BC735737019B}"/>
          </ac:spMkLst>
        </pc:spChg>
        <pc:spChg chg="mod">
          <ac:chgData name="Stanford Bowman" userId="6ede3e4e1afbea80" providerId="LiveId" clId="{7EC9BCF5-F5F5-46D9-9781-8F7E00261532}" dt="2024-09-05T18:09:55.881" v="838"/>
          <ac:spMkLst>
            <pc:docMk/>
            <pc:sldMk cId="2742609281" sldId="391"/>
            <ac:spMk id="8" creationId="{F0E60612-9EB8-DB0C-5C05-9E34186FCA7D}"/>
          </ac:spMkLst>
        </pc:spChg>
        <pc:spChg chg="mod">
          <ac:chgData name="Stanford Bowman" userId="6ede3e4e1afbea80" providerId="LiveId" clId="{7EC9BCF5-F5F5-46D9-9781-8F7E00261532}" dt="2024-09-05T18:05:40.383" v="834"/>
          <ac:spMkLst>
            <pc:docMk/>
            <pc:sldMk cId="2742609281" sldId="391"/>
            <ac:spMk id="21" creationId="{D5CA7739-1376-4613-8ADE-73CDD8360891}"/>
          </ac:spMkLst>
        </pc:spChg>
        <pc:spChg chg="mod">
          <ac:chgData name="Stanford Bowman" userId="6ede3e4e1afbea80" providerId="LiveId" clId="{7EC9BCF5-F5F5-46D9-9781-8F7E00261532}" dt="2024-09-05T18:04:33.250" v="832"/>
          <ac:spMkLst>
            <pc:docMk/>
            <pc:sldMk cId="2742609281" sldId="391"/>
            <ac:spMk id="23" creationId="{4AE1B342-E6EE-45AE-83D4-7797DFEF110B}"/>
          </ac:spMkLst>
        </pc:spChg>
        <pc:spChg chg="mod">
          <ac:chgData name="Stanford Bowman" userId="6ede3e4e1afbea80" providerId="LiveId" clId="{7EC9BCF5-F5F5-46D9-9781-8F7E00261532}" dt="2024-09-05T18:06:09.962" v="836"/>
          <ac:spMkLst>
            <pc:docMk/>
            <pc:sldMk cId="2742609281" sldId="391"/>
            <ac:spMk id="41" creationId="{A08F2ABD-684F-47A5-BE62-ECDC7B7897D2}"/>
          </ac:spMkLst>
        </pc:spChg>
        <pc:picChg chg="add mod">
          <ac:chgData name="Stanford Bowman" userId="6ede3e4e1afbea80" providerId="LiveId" clId="{7EC9BCF5-F5F5-46D9-9781-8F7E00261532}" dt="2024-09-06T14:24:12.333" v="1156"/>
          <ac:picMkLst>
            <pc:docMk/>
            <pc:sldMk cId="2742609281" sldId="391"/>
            <ac:picMk id="2" creationId="{5CAD95CA-C9E6-FD27-45E5-E1ED6635A773}"/>
          </ac:picMkLst>
        </pc:picChg>
      </pc:sldChg>
      <pc:sldChg chg="addSp modSp add mod modTransition modNotes modNotesTx">
        <pc:chgData name="Stanford Bowman" userId="6ede3e4e1afbea80" providerId="LiveId" clId="{7EC9BCF5-F5F5-46D9-9781-8F7E00261532}" dt="2024-09-06T14:24:15.519" v="1157"/>
        <pc:sldMkLst>
          <pc:docMk/>
          <pc:sldMk cId="2754147459" sldId="392"/>
        </pc:sldMkLst>
        <pc:spChg chg="mod">
          <ac:chgData name="Stanford Bowman" userId="6ede3e4e1afbea80" providerId="LiveId" clId="{7EC9BCF5-F5F5-46D9-9781-8F7E00261532}" dt="2024-09-05T18:12:42.175" v="853"/>
          <ac:spMkLst>
            <pc:docMk/>
            <pc:sldMk cId="2754147459" sldId="392"/>
            <ac:spMk id="3" creationId="{C173528E-EDC8-4FBE-9BE9-878B206B957E}"/>
          </ac:spMkLst>
        </pc:spChg>
        <pc:spChg chg="add mod">
          <ac:chgData name="Stanford Bowman" userId="6ede3e4e1afbea80" providerId="LiveId" clId="{7EC9BCF5-F5F5-46D9-9781-8F7E00261532}" dt="2024-09-06T14:24:15.519" v="1157"/>
          <ac:spMkLst>
            <pc:docMk/>
            <pc:sldMk cId="2754147459" sldId="392"/>
            <ac:spMk id="4" creationId="{A0D8CD8F-7D34-E551-7E37-BC1C951A2892}"/>
          </ac:spMkLst>
        </pc:spChg>
        <pc:spChg chg="mod">
          <ac:chgData name="Stanford Bowman" userId="6ede3e4e1afbea80" providerId="LiveId" clId="{7EC9BCF5-F5F5-46D9-9781-8F7E00261532}" dt="2024-09-05T18:12:51.997" v="854"/>
          <ac:spMkLst>
            <pc:docMk/>
            <pc:sldMk cId="2754147459" sldId="392"/>
            <ac:spMk id="8" creationId="{F0E60612-9EB8-DB0C-5C05-9E34186FCA7D}"/>
          </ac:spMkLst>
        </pc:spChg>
        <pc:spChg chg="mod">
          <ac:chgData name="Stanford Bowman" userId="6ede3e4e1afbea80" providerId="LiveId" clId="{7EC9BCF5-F5F5-46D9-9781-8F7E00261532}" dt="2024-09-05T18:11:33.414" v="846"/>
          <ac:spMkLst>
            <pc:docMk/>
            <pc:sldMk cId="2754147459" sldId="392"/>
            <ac:spMk id="21" creationId="{D5CA7739-1376-4613-8ADE-73CDD8360891}"/>
          </ac:spMkLst>
        </pc:spChg>
        <pc:spChg chg="mod">
          <ac:chgData name="Stanford Bowman" userId="6ede3e4e1afbea80" providerId="LiveId" clId="{7EC9BCF5-F5F5-46D9-9781-8F7E00261532}" dt="2024-09-05T18:10:54.146" v="842"/>
          <ac:spMkLst>
            <pc:docMk/>
            <pc:sldMk cId="2754147459" sldId="392"/>
            <ac:spMk id="23" creationId="{4AE1B342-E6EE-45AE-83D4-7797DFEF110B}"/>
          </ac:spMkLst>
        </pc:spChg>
        <pc:spChg chg="mod">
          <ac:chgData name="Stanford Bowman" userId="6ede3e4e1afbea80" providerId="LiveId" clId="{7EC9BCF5-F5F5-46D9-9781-8F7E00261532}" dt="2024-09-05T18:12:14.364" v="849"/>
          <ac:spMkLst>
            <pc:docMk/>
            <pc:sldMk cId="2754147459" sldId="392"/>
            <ac:spMk id="41" creationId="{A08F2ABD-684F-47A5-BE62-ECDC7B7897D2}"/>
          </ac:spMkLst>
        </pc:spChg>
        <pc:picChg chg="add mod">
          <ac:chgData name="Stanford Bowman" userId="6ede3e4e1afbea80" providerId="LiveId" clId="{7EC9BCF5-F5F5-46D9-9781-8F7E00261532}" dt="2024-09-06T14:24:15.519" v="1157"/>
          <ac:picMkLst>
            <pc:docMk/>
            <pc:sldMk cId="2754147459" sldId="392"/>
            <ac:picMk id="2" creationId="{01FE51AC-4D02-0F9A-09FD-3CA63151E58B}"/>
          </ac:picMkLst>
        </pc:picChg>
      </pc:sldChg>
    </pc:docChg>
  </pc:docChgLst>
  <pc:docChgLst>
    <pc:chgData name="Stanford Bowman" userId="6ede3e4e1afbea80" providerId="LiveId" clId="{9F24B0F7-BF2D-4FB6-AEC6-5BB46785490F}"/>
    <pc:docChg chg="addSld delSld modSld sldOrd">
      <pc:chgData name="Stanford Bowman" userId="6ede3e4e1afbea80" providerId="LiveId" clId="{9F24B0F7-BF2D-4FB6-AEC6-5BB46785490F}" dt="2024-09-07T23:35:42.249" v="13" actId="47"/>
      <pc:docMkLst>
        <pc:docMk/>
      </pc:docMkLst>
      <pc:sldChg chg="modSp mod">
        <pc:chgData name="Stanford Bowman" userId="6ede3e4e1afbea80" providerId="LiveId" clId="{9F24B0F7-BF2D-4FB6-AEC6-5BB46785490F}" dt="2024-09-07T23:34:59.384" v="9" actId="14100"/>
        <pc:sldMkLst>
          <pc:docMk/>
          <pc:sldMk cId="430747132" sldId="292"/>
        </pc:sldMkLst>
        <pc:spChg chg="mod">
          <ac:chgData name="Stanford Bowman" userId="6ede3e4e1afbea80" providerId="LiveId" clId="{9F24B0F7-BF2D-4FB6-AEC6-5BB46785490F}" dt="2024-09-07T23:34:59.384" v="9" actId="14100"/>
          <ac:spMkLst>
            <pc:docMk/>
            <pc:sldMk cId="430747132" sldId="292"/>
            <ac:spMk id="34" creationId="{BCFADF64-C176-4FE0-8EEB-322081509DC3}"/>
          </ac:spMkLst>
        </pc:spChg>
      </pc:sldChg>
      <pc:sldChg chg="del">
        <pc:chgData name="Stanford Bowman" userId="6ede3e4e1afbea80" providerId="LiveId" clId="{9F24B0F7-BF2D-4FB6-AEC6-5BB46785490F}" dt="2024-09-07T23:35:42.249" v="13" actId="47"/>
        <pc:sldMkLst>
          <pc:docMk/>
          <pc:sldMk cId="3218473549" sldId="293"/>
        </pc:sldMkLst>
      </pc:sldChg>
      <pc:sldChg chg="add ord">
        <pc:chgData name="Stanford Bowman" userId="6ede3e4e1afbea80" providerId="LiveId" clId="{9F24B0F7-BF2D-4FB6-AEC6-5BB46785490F}" dt="2024-09-07T23:35:40.065" v="12"/>
        <pc:sldMkLst>
          <pc:docMk/>
          <pc:sldMk cId="3123091858" sldId="393"/>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1" qsCatId="3D" csTypeId="urn:microsoft.com/office/officeart/2005/8/colors/accent2_4" csCatId="accent2" phldr="1"/>
      <dgm:spPr/>
      <dgm:t>
        <a:bodyPr/>
        <a:lstStyle/>
        <a:p>
          <a:endParaRPr lang="en-US"/>
        </a:p>
      </dgm:t>
    </dgm:pt>
    <dgm:pt modelId="{A1B5E77C-388E-42DC-92C7-30BD7A121FFA}">
      <dgm:prSet phldrT="[Text]" custT="1"/>
      <dgm:spPr>
        <a:solidFill>
          <a:schemeClr val="accent1">
            <a:hueOff val="0"/>
            <a:satOff val="0"/>
            <a:lumOff val="0"/>
          </a:schemeClr>
        </a:solidFill>
      </dgm:spPr>
      <dgm:t>
        <a:bodyPr/>
        <a:lstStyle/>
        <a:p>
          <a:r>
            <a:rPr lang="en-US" sz="2000" b="1" dirty="0">
              <a:effectLst>
                <a:outerShdw blurRad="38100" dist="38100" dir="2700000" algn="tl">
                  <a:srgbClr val="000000">
                    <a:alpha val="43137"/>
                  </a:srgbClr>
                </a:outerShdw>
              </a:effectLst>
              <a:latin typeface="Gotham Medium" panose="02000604030000020004"/>
            </a:rPr>
            <a:t>The Enemy’s Pursuit—</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FFC0FD3A-1592-4AAD-83B0-286913BDBB6C}" type="parTrans" cxnId="{D62B1953-6E59-4B6F-B8AA-81C94CEAB97D}">
      <dgm:prSet/>
      <dgm:spPr/>
      <dgm:t>
        <a:bodyPr/>
        <a:lstStyle/>
        <a:p>
          <a:endParaRPr lang="en-US"/>
        </a:p>
      </dgm:t>
    </dgm:pt>
    <dgm:pt modelId="{127C64FB-9298-496C-B856-58B922673DEA}" type="sibTrans" cxnId="{D62B1953-6E59-4B6F-B8AA-81C94CEAB97D}">
      <dgm:prSet/>
      <dgm:spPr/>
      <dgm:t>
        <a:bodyPr/>
        <a:lstStyle/>
        <a:p>
          <a:endParaRPr lang="en-US"/>
        </a:p>
      </dgm:t>
    </dgm:pt>
    <dgm:pt modelId="{F98FD07A-5E89-421F-B374-D6B819C84374}">
      <dgm:prSet custT="1"/>
      <dgm:spPr/>
      <dgm:t>
        <a:bodyPr/>
        <a:lstStyle/>
        <a:p>
          <a:r>
            <a:rPr lang="en-US" sz="1600" b="1" dirty="0">
              <a:effectLst>
                <a:outerShdw blurRad="38100" dist="38100" dir="2700000" algn="tl">
                  <a:srgbClr val="000000">
                    <a:alpha val="43137"/>
                  </a:srgbClr>
                </a:outerShdw>
              </a:effectLst>
              <a:latin typeface="Gotham Medium" panose="02000604030000020004"/>
            </a:rPr>
            <a:t>King Hezekiah ruled over the southern kingdom of Judah. During his reign, Assyria captured the northern kingdom of Israel, then threatened to do the same to Judah. The Assyrian king Sennacherib sent a letter to persuade Judah to submit to his demands (2 Kings 19:9–13). The enemy’s pressures caused King Hezekiah to humble himself before the Lord. He stood in the temple’s outer court and spread out the hostile letter (v. 14).</a:t>
          </a:r>
        </a:p>
      </dgm:t>
    </dgm:pt>
    <dgm:pt modelId="{78ADCD5F-F38E-41CF-A128-4D06E9A625AD}" type="parTrans" cxnId="{0AC19574-5267-445B-8ECA-AFE9B48B6C2C}">
      <dgm:prSet/>
      <dgm:spPr/>
      <dgm:t>
        <a:bodyPr/>
        <a:lstStyle/>
        <a:p>
          <a:endParaRPr lang="en-US"/>
        </a:p>
      </dgm:t>
    </dgm:pt>
    <dgm:pt modelId="{227F5884-0E77-4D06-AE7D-6AFFBC2D9788}" type="sibTrans" cxnId="{0AC19574-5267-445B-8ECA-AFE9B48B6C2C}">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5CF35FF3-1B41-4EA6-AC8B-0EBA4878C49B}" type="pres">
      <dgm:prSet presAssocID="{A1B5E77C-388E-42DC-92C7-30BD7A121FFA}" presName="parentText" presStyleLbl="node1" presStyleIdx="0" presStyleCnt="1" custScaleY="36435" custLinFactNeighborY="-57979">
        <dgm:presLayoutVars>
          <dgm:chMax val="0"/>
          <dgm:bulletEnabled val="1"/>
        </dgm:presLayoutVars>
      </dgm:prSet>
      <dgm:spPr/>
    </dgm:pt>
    <dgm:pt modelId="{8BAA2090-FBEA-4544-8CF7-08984560E9E6}" type="pres">
      <dgm:prSet presAssocID="{A1B5E77C-388E-42DC-92C7-30BD7A121FFA}" presName="childText" presStyleLbl="revTx" presStyleIdx="0" presStyleCnt="1" custLinFactNeighborY="-90467">
        <dgm:presLayoutVars>
          <dgm:bulletEnabled val="1"/>
        </dgm:presLayoutVars>
      </dgm:prSet>
      <dgm:spPr/>
    </dgm:pt>
  </dgm:ptLst>
  <dgm:cxnLst>
    <dgm:cxn modelId="{37D09006-AA54-43BC-A644-7FCEB3792CA6}" type="presOf" srcId="{F98FD07A-5E89-421F-B374-D6B819C84374}" destId="{8BAA2090-FBEA-4544-8CF7-08984560E9E6}" srcOrd="0" destOrd="0" presId="urn:microsoft.com/office/officeart/2005/8/layout/vList2"/>
    <dgm:cxn modelId="{D62B1953-6E59-4B6F-B8AA-81C94CEAB97D}" srcId="{C80406FE-9F80-4CAA-82C7-2FCF38B88C5B}" destId="{A1B5E77C-388E-42DC-92C7-30BD7A121FFA}" srcOrd="0" destOrd="0" parTransId="{FFC0FD3A-1592-4AAD-83B0-286913BDBB6C}" sibTransId="{127C64FB-9298-496C-B856-58B922673DEA}"/>
    <dgm:cxn modelId="{0AC19574-5267-445B-8ECA-AFE9B48B6C2C}" srcId="{A1B5E77C-388E-42DC-92C7-30BD7A121FFA}" destId="{F98FD07A-5E89-421F-B374-D6B819C84374}" srcOrd="0" destOrd="0" parTransId="{78ADCD5F-F38E-41CF-A128-4D06E9A625AD}" sibTransId="{227F5884-0E77-4D06-AE7D-6AFFBC2D9788}"/>
    <dgm:cxn modelId="{46F35ABB-0CA5-4A76-86DC-54CDEEC13685}" type="presOf" srcId="{C80406FE-9F80-4CAA-82C7-2FCF38B88C5B}" destId="{93EA8677-4F2D-4E4C-BCB0-DFA463E38E0F}" srcOrd="0" destOrd="0" presId="urn:microsoft.com/office/officeart/2005/8/layout/vList2"/>
    <dgm:cxn modelId="{4168DAD3-D9D6-43E4-85E0-E77D17E1B81E}" type="presOf" srcId="{A1B5E77C-388E-42DC-92C7-30BD7A121FFA}" destId="{5CF35FF3-1B41-4EA6-AC8B-0EBA4878C49B}" srcOrd="0" destOrd="0" presId="urn:microsoft.com/office/officeart/2005/8/layout/vList2"/>
    <dgm:cxn modelId="{7B1D4945-28DF-4DCE-871D-D9B26B9FF5E5}" type="presParOf" srcId="{93EA8677-4F2D-4E4C-BCB0-DFA463E38E0F}" destId="{5CF35FF3-1B41-4EA6-AC8B-0EBA4878C49B}" srcOrd="0" destOrd="0" presId="urn:microsoft.com/office/officeart/2005/8/layout/vList2"/>
    <dgm:cxn modelId="{613A8517-609F-4799-AFE6-A7EBCB5406E7}" type="presParOf" srcId="{93EA8677-4F2D-4E4C-BCB0-DFA463E38E0F}" destId="{8BAA2090-FBEA-4544-8CF7-08984560E9E6}"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1" qsCatId="3D" csTypeId="urn:microsoft.com/office/officeart/2005/8/colors/accent2_4" csCatId="accent2" phldr="1"/>
      <dgm:spPr/>
      <dgm:t>
        <a:bodyPr/>
        <a:lstStyle/>
        <a:p>
          <a:endParaRPr lang="en-US"/>
        </a:p>
      </dgm:t>
    </dgm:pt>
    <dgm:pt modelId="{A1B5E77C-388E-42DC-92C7-30BD7A121FFA}">
      <dgm:prSet phldrT="[Text]" custT="1"/>
      <dgm:spPr>
        <a:solidFill>
          <a:schemeClr val="accent1">
            <a:hueOff val="0"/>
            <a:satOff val="0"/>
            <a:lumOff val="0"/>
          </a:schemeClr>
        </a:solidFill>
      </dgm:spPr>
      <dgm:t>
        <a:bodyPr/>
        <a:lstStyle/>
        <a:p>
          <a:r>
            <a:rPr lang="en-US" sz="2000" b="1" cap="small" baseline="0" dirty="0">
              <a:effectLst>
                <a:outerShdw blurRad="38100" dist="38100" dir="2700000" algn="tl">
                  <a:srgbClr val="000000">
                    <a:alpha val="43137"/>
                  </a:srgbClr>
                </a:outerShdw>
              </a:effectLst>
              <a:latin typeface="Gotham Medium" panose="02000604030000020004"/>
            </a:rPr>
            <a:t>Prayer for Deliverance—</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FFC0FD3A-1592-4AAD-83B0-286913BDBB6C}" type="parTrans" cxnId="{D62B1953-6E59-4B6F-B8AA-81C94CEAB97D}">
      <dgm:prSet/>
      <dgm:spPr/>
      <dgm:t>
        <a:bodyPr/>
        <a:lstStyle/>
        <a:p>
          <a:endParaRPr lang="en-US"/>
        </a:p>
      </dgm:t>
    </dgm:pt>
    <dgm:pt modelId="{127C64FB-9298-496C-B856-58B922673DEA}" type="sibTrans" cxnId="{D62B1953-6E59-4B6F-B8AA-81C94CEAB97D}">
      <dgm:prSet/>
      <dgm:spPr/>
      <dgm:t>
        <a:bodyPr/>
        <a:lstStyle/>
        <a:p>
          <a:endParaRPr lang="en-US"/>
        </a:p>
      </dgm:t>
    </dgm:pt>
    <dgm:pt modelId="{76263195-F6C2-4FDF-BAD9-B395F3814E46}">
      <dgm:prSet custT="1"/>
      <dgm:spPr/>
      <dgm:t>
        <a:bodyPr/>
        <a:lstStyle/>
        <a:p>
          <a:r>
            <a:rPr lang="en-US" sz="1600" b="1" dirty="0">
              <a:effectLst>
                <a:outerShdw blurRad="38100" dist="38100" dir="2700000" algn="tl">
                  <a:srgbClr val="000000">
                    <a:alpha val="43137"/>
                  </a:srgbClr>
                </a:outerShdw>
              </a:effectLst>
              <a:latin typeface="Gotham Medium" panose="02000604030000020004"/>
            </a:rPr>
            <a:t>Hezekiah addressed the Father as the God of Israel and acknowledged God as the maker of the entire universe and that Assyria was terrorizing God’s people. The Assyrians believed in false gods made of wood and stone, creations of human hands. But Hezekiah noted that Israel’s God is living and powerful. The battle belongs to Him. Our God is supreme! “That men may know that thou, whose name alone is Jehovah, art the most high over all the earth” (Ps. 83:18 KJV). Isaiah, a prophet of God during Hezekiah’s time, delivered a message from Yahweh: God recognized the king’s humility. He would allow His people, the weak ones, to prevail over the strong. When the Assyrians conquered, they often put hooks in their prisoners’ noses. Now, that very thing would happen to Assyria. Initially, the Assyrians thought they could starve the residents of Judah and ruin their crops. But God promised that Judah would remain fruitful and yield an abundant harvest. And God kept His word: The angel of the Lord destroyed the Assyrian army. And eventually, Sennacherib died in disgrace, murdered by his own sons.</a:t>
          </a:r>
        </a:p>
      </dgm:t>
    </dgm:pt>
    <dgm:pt modelId="{1E729AAE-D8D8-4158-8EA0-8FEB9775A484}" type="parTrans" cxnId="{FD4CAEDB-283C-4B0F-86B9-C20D2389FC6A}">
      <dgm:prSet/>
      <dgm:spPr/>
      <dgm:t>
        <a:bodyPr/>
        <a:lstStyle/>
        <a:p>
          <a:endParaRPr lang="en-US"/>
        </a:p>
      </dgm:t>
    </dgm:pt>
    <dgm:pt modelId="{BABD1D48-9857-4FD6-9024-E133666BF689}" type="sibTrans" cxnId="{FD4CAEDB-283C-4B0F-86B9-C20D2389FC6A}">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5CF35FF3-1B41-4EA6-AC8B-0EBA4878C49B}" type="pres">
      <dgm:prSet presAssocID="{A1B5E77C-388E-42DC-92C7-30BD7A121FFA}" presName="parentText" presStyleLbl="node1" presStyleIdx="0" presStyleCnt="1" custScaleX="100000" custScaleY="38161" custLinFactNeighborX="1355" custLinFactNeighborY="-6310">
        <dgm:presLayoutVars>
          <dgm:chMax val="0"/>
          <dgm:bulletEnabled val="1"/>
        </dgm:presLayoutVars>
      </dgm:prSet>
      <dgm:spPr/>
    </dgm:pt>
    <dgm:pt modelId="{FAE6A91F-8196-4C77-8217-BD6CD284EE2E}" type="pres">
      <dgm:prSet presAssocID="{A1B5E77C-388E-42DC-92C7-30BD7A121FFA}" presName="childText" presStyleLbl="revTx" presStyleIdx="0" presStyleCnt="1" custScaleX="95144" custScaleY="110564" custLinFactNeighborX="542" custLinFactNeighborY="-8827">
        <dgm:presLayoutVars>
          <dgm:bulletEnabled val="1"/>
        </dgm:presLayoutVars>
      </dgm:prSet>
      <dgm:spPr/>
    </dgm:pt>
  </dgm:ptLst>
  <dgm:cxnLst>
    <dgm:cxn modelId="{D62B1953-6E59-4B6F-B8AA-81C94CEAB97D}" srcId="{C80406FE-9F80-4CAA-82C7-2FCF38B88C5B}" destId="{A1B5E77C-388E-42DC-92C7-30BD7A121FFA}" srcOrd="0" destOrd="0" parTransId="{FFC0FD3A-1592-4AAD-83B0-286913BDBB6C}" sibTransId="{127C64FB-9298-496C-B856-58B922673DEA}"/>
    <dgm:cxn modelId="{46F35ABB-0CA5-4A76-86DC-54CDEEC13685}" type="presOf" srcId="{C80406FE-9F80-4CAA-82C7-2FCF38B88C5B}" destId="{93EA8677-4F2D-4E4C-BCB0-DFA463E38E0F}" srcOrd="0" destOrd="0" presId="urn:microsoft.com/office/officeart/2005/8/layout/vList2"/>
    <dgm:cxn modelId="{90B5FFC2-588E-4CAF-B26F-80C3A482BC80}" type="presOf" srcId="{76263195-F6C2-4FDF-BAD9-B395F3814E46}" destId="{FAE6A91F-8196-4C77-8217-BD6CD284EE2E}" srcOrd="0" destOrd="0" presId="urn:microsoft.com/office/officeart/2005/8/layout/vList2"/>
    <dgm:cxn modelId="{4168DAD3-D9D6-43E4-85E0-E77D17E1B81E}" type="presOf" srcId="{A1B5E77C-388E-42DC-92C7-30BD7A121FFA}" destId="{5CF35FF3-1B41-4EA6-AC8B-0EBA4878C49B}" srcOrd="0" destOrd="0" presId="urn:microsoft.com/office/officeart/2005/8/layout/vList2"/>
    <dgm:cxn modelId="{FD4CAEDB-283C-4B0F-86B9-C20D2389FC6A}" srcId="{A1B5E77C-388E-42DC-92C7-30BD7A121FFA}" destId="{76263195-F6C2-4FDF-BAD9-B395F3814E46}" srcOrd="0" destOrd="0" parTransId="{1E729AAE-D8D8-4158-8EA0-8FEB9775A484}" sibTransId="{BABD1D48-9857-4FD6-9024-E133666BF689}"/>
    <dgm:cxn modelId="{7B1D4945-28DF-4DCE-871D-D9B26B9FF5E5}" type="presParOf" srcId="{93EA8677-4F2D-4E4C-BCB0-DFA463E38E0F}" destId="{5CF35FF3-1B41-4EA6-AC8B-0EBA4878C49B}" srcOrd="0" destOrd="0" presId="urn:microsoft.com/office/officeart/2005/8/layout/vList2"/>
    <dgm:cxn modelId="{5A61C036-1C83-4CCA-BE15-16F322AB990B}" type="presParOf" srcId="{93EA8677-4F2D-4E4C-BCB0-DFA463E38E0F}" destId="{FAE6A91F-8196-4C77-8217-BD6CD284EE2E}" srcOrd="1"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1" qsCatId="3D" csTypeId="urn:microsoft.com/office/officeart/2005/8/colors/accent2_4" csCatId="accent2" phldr="1"/>
      <dgm:spPr/>
      <dgm:t>
        <a:bodyPr/>
        <a:lstStyle/>
        <a:p>
          <a:endParaRPr lang="en-US"/>
        </a:p>
      </dgm:t>
    </dgm:pt>
    <dgm:pt modelId="{A1B5E77C-388E-42DC-92C7-30BD7A121FFA}">
      <dgm:prSet phldrT="[Text]" custT="1"/>
      <dgm:spPr>
        <a:solidFill>
          <a:schemeClr val="accent1">
            <a:hueOff val="0"/>
            <a:satOff val="0"/>
            <a:lumOff val="0"/>
          </a:schemeClr>
        </a:solidFill>
      </dgm:spPr>
      <dgm:t>
        <a:bodyPr/>
        <a:lstStyle/>
        <a:p>
          <a:r>
            <a:rPr lang="en-US" sz="2000" b="1" cap="small" baseline="0" dirty="0">
              <a:effectLst>
                <a:outerShdw blurRad="38100" dist="38100" dir="2700000" algn="tl">
                  <a:srgbClr val="000000">
                    <a:alpha val="43137"/>
                  </a:srgbClr>
                </a:outerShdw>
              </a:effectLst>
              <a:latin typeface="Gotham Medium" panose="02000604030000020004"/>
            </a:rPr>
            <a:t>God Delivers His Children—</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FFC0FD3A-1592-4AAD-83B0-286913BDBB6C}" type="parTrans" cxnId="{D62B1953-6E59-4B6F-B8AA-81C94CEAB97D}">
      <dgm:prSet/>
      <dgm:spPr/>
      <dgm:t>
        <a:bodyPr/>
        <a:lstStyle/>
        <a:p>
          <a:endParaRPr lang="en-US"/>
        </a:p>
      </dgm:t>
    </dgm:pt>
    <dgm:pt modelId="{127C64FB-9298-496C-B856-58B922673DEA}" type="sibTrans" cxnId="{D62B1953-6E59-4B6F-B8AA-81C94CEAB97D}">
      <dgm:prSet/>
      <dgm:spPr/>
      <dgm:t>
        <a:bodyPr/>
        <a:lstStyle/>
        <a:p>
          <a:endParaRPr lang="en-US"/>
        </a:p>
      </dgm:t>
    </dgm:pt>
    <dgm:pt modelId="{770F3047-01A7-430B-9E66-2A0DC3AB094F}">
      <dgm:prSet custT="1"/>
      <dgm:spPr/>
      <dgm:t>
        <a:bodyPr/>
        <a:lstStyle/>
        <a:p>
          <a:r>
            <a:rPr lang="en-US" sz="1600" b="1" dirty="0">
              <a:effectLst>
                <a:outerShdw blurRad="38100" dist="38100" dir="2700000" algn="tl">
                  <a:srgbClr val="000000">
                    <a:alpha val="43137"/>
                  </a:srgbClr>
                </a:outerShdw>
              </a:effectLst>
              <a:latin typeface="Gotham Medium" panose="02000604030000020004"/>
            </a:rPr>
            <a:t>In Hebrew, the word “deliverer” means “to escape” or “carry away safely.” God is eager to defend His people and display His sovereignty. Christians need to pray, “May Your hand of power be known worldwide. May people realize Your heartfelt desire is to deliver us from the enemy’s clutches, lifting Your name as the believers’ mighty warrior.”</a:t>
          </a:r>
          <a:endParaRPr lang="en-US" sz="2700" dirty="0"/>
        </a:p>
      </dgm:t>
    </dgm:pt>
    <dgm:pt modelId="{75E220F1-E4CF-4D53-881E-FDCC3C5640A7}" type="parTrans" cxnId="{8E2AB3B1-FE94-4AA6-998E-47C8DB008674}">
      <dgm:prSet/>
      <dgm:spPr/>
      <dgm:t>
        <a:bodyPr/>
        <a:lstStyle/>
        <a:p>
          <a:endParaRPr lang="en-US"/>
        </a:p>
      </dgm:t>
    </dgm:pt>
    <dgm:pt modelId="{E15A5941-243A-44A8-99BA-B81C3A23EC08}" type="sibTrans" cxnId="{8E2AB3B1-FE94-4AA6-998E-47C8DB008674}">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5CF35FF3-1B41-4EA6-AC8B-0EBA4878C49B}" type="pres">
      <dgm:prSet presAssocID="{A1B5E77C-388E-42DC-92C7-30BD7A121FFA}" presName="parentText" presStyleLbl="node1" presStyleIdx="0" presStyleCnt="1" custScaleX="100000" custScaleY="38161" custLinFactNeighborX="0" custLinFactNeighborY="-82813">
        <dgm:presLayoutVars>
          <dgm:chMax val="0"/>
          <dgm:bulletEnabled val="1"/>
        </dgm:presLayoutVars>
      </dgm:prSet>
      <dgm:spPr/>
    </dgm:pt>
    <dgm:pt modelId="{6B59ECAF-9A8C-4C1D-A604-982BC8C4D146}" type="pres">
      <dgm:prSet presAssocID="{A1B5E77C-388E-42DC-92C7-30BD7A121FFA}" presName="childText" presStyleLbl="revTx" presStyleIdx="0" presStyleCnt="1" custScaleX="95703" custLinFactNeighborX="-1458" custLinFactNeighborY="-310">
        <dgm:presLayoutVars>
          <dgm:bulletEnabled val="1"/>
        </dgm:presLayoutVars>
      </dgm:prSet>
      <dgm:spPr/>
    </dgm:pt>
  </dgm:ptLst>
  <dgm:cxnLst>
    <dgm:cxn modelId="{593FFC35-B033-4CE7-87C1-F1261AC6817D}" type="presOf" srcId="{770F3047-01A7-430B-9E66-2A0DC3AB094F}" destId="{6B59ECAF-9A8C-4C1D-A604-982BC8C4D146}" srcOrd="0" destOrd="0" presId="urn:microsoft.com/office/officeart/2005/8/layout/vList2"/>
    <dgm:cxn modelId="{D62B1953-6E59-4B6F-B8AA-81C94CEAB97D}" srcId="{C80406FE-9F80-4CAA-82C7-2FCF38B88C5B}" destId="{A1B5E77C-388E-42DC-92C7-30BD7A121FFA}" srcOrd="0" destOrd="0" parTransId="{FFC0FD3A-1592-4AAD-83B0-286913BDBB6C}" sibTransId="{127C64FB-9298-496C-B856-58B922673DEA}"/>
    <dgm:cxn modelId="{8E2AB3B1-FE94-4AA6-998E-47C8DB008674}" srcId="{A1B5E77C-388E-42DC-92C7-30BD7A121FFA}" destId="{770F3047-01A7-430B-9E66-2A0DC3AB094F}" srcOrd="0" destOrd="0" parTransId="{75E220F1-E4CF-4D53-881E-FDCC3C5640A7}" sibTransId="{E15A5941-243A-44A8-99BA-B81C3A23EC08}"/>
    <dgm:cxn modelId="{46F35ABB-0CA5-4A76-86DC-54CDEEC13685}" type="presOf" srcId="{C80406FE-9F80-4CAA-82C7-2FCF38B88C5B}" destId="{93EA8677-4F2D-4E4C-BCB0-DFA463E38E0F}" srcOrd="0" destOrd="0" presId="urn:microsoft.com/office/officeart/2005/8/layout/vList2"/>
    <dgm:cxn modelId="{4168DAD3-D9D6-43E4-85E0-E77D17E1B81E}" type="presOf" srcId="{A1B5E77C-388E-42DC-92C7-30BD7A121FFA}" destId="{5CF35FF3-1B41-4EA6-AC8B-0EBA4878C49B}" srcOrd="0" destOrd="0" presId="urn:microsoft.com/office/officeart/2005/8/layout/vList2"/>
    <dgm:cxn modelId="{7B1D4945-28DF-4DCE-871D-D9B26B9FF5E5}" type="presParOf" srcId="{93EA8677-4F2D-4E4C-BCB0-DFA463E38E0F}" destId="{5CF35FF3-1B41-4EA6-AC8B-0EBA4878C49B}" srcOrd="0" destOrd="0" presId="urn:microsoft.com/office/officeart/2005/8/layout/vList2"/>
    <dgm:cxn modelId="{52C41064-D0EB-4198-B8A3-E4D7767265DA}" type="presParOf" srcId="{93EA8677-4F2D-4E4C-BCB0-DFA463E38E0F}" destId="{6B59ECAF-9A8C-4C1D-A604-982BC8C4D146}" srcOrd="1" destOrd="0" presId="urn:microsoft.com/office/officeart/2005/8/layout/vList2"/>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C8CAB5B-F19D-433B-B33D-0B600E77F948}" type="doc">
      <dgm:prSet loTypeId="urn:microsoft.com/office/officeart/2008/layout/LinedList" loCatId="list" qsTypeId="urn:microsoft.com/office/officeart/2005/8/quickstyle/3d1" qsCatId="3D" csTypeId="urn:microsoft.com/office/officeart/2005/8/colors/accent1_2" csCatId="accent1" phldr="1"/>
      <dgm:spPr/>
      <dgm:t>
        <a:bodyPr/>
        <a:lstStyle/>
        <a:p>
          <a:endParaRPr lang="en-US"/>
        </a:p>
      </dgm:t>
    </dgm:pt>
    <dgm:pt modelId="{4458B19E-6511-45B1-8D7F-1213C14E22FD}">
      <dgm:prSet phldrT="[Text]" custT="1"/>
      <dgm:spPr/>
      <dgm:t>
        <a:bodyPr/>
        <a:lstStyle/>
        <a:p>
          <a:r>
            <a:rPr lang="en-US" sz="2400" b="1" dirty="0">
              <a:effectLst>
                <a:outerShdw blurRad="38100" dist="38100" dir="2700000" algn="tl">
                  <a:srgbClr val="000000">
                    <a:alpha val="43137"/>
                  </a:srgbClr>
                </a:outerShdw>
              </a:effectLst>
              <a:latin typeface="Gotham Medium" panose="02000604030000020004"/>
            </a:rPr>
            <a:t>THE THRONE ROOM OF GOD</a:t>
          </a:r>
          <a:endParaRPr lang="en-US" sz="2400" b="1" u="sng" cap="small" baseline="0" dirty="0">
            <a:solidFill>
              <a:srgbClr val="002060"/>
            </a:solidFill>
            <a:effectLst>
              <a:outerShdw blurRad="38100" dist="38100" dir="2700000" algn="tl">
                <a:srgbClr val="000000">
                  <a:alpha val="43137"/>
                </a:srgbClr>
              </a:outerShdw>
            </a:effectLst>
            <a:latin typeface="Gotham Medium" panose="02000604030000020004"/>
          </a:endParaRPr>
        </a:p>
      </dgm:t>
    </dgm:pt>
    <dgm:pt modelId="{D66A10F5-4340-4CDD-8325-9F0B05559F03}" type="parTrans" cxnId="{46269169-A835-45A0-A2CE-B731D691AFF1}">
      <dgm:prSet/>
      <dgm:spPr/>
      <dgm:t>
        <a:bodyPr/>
        <a:lstStyle/>
        <a:p>
          <a:endParaRPr lang="en-US"/>
        </a:p>
      </dgm:t>
    </dgm:pt>
    <dgm:pt modelId="{0112BB89-0278-452F-89E5-D826DA13EC76}" type="sibTrans" cxnId="{46269169-A835-45A0-A2CE-B731D691AFF1}">
      <dgm:prSet/>
      <dgm:spPr/>
      <dgm:t>
        <a:bodyPr/>
        <a:lstStyle/>
        <a:p>
          <a:endParaRPr lang="en-US"/>
        </a:p>
      </dgm:t>
    </dgm:pt>
    <dgm:pt modelId="{591A23BA-9FA8-4161-8C30-512F0A761985}">
      <dgm:prSet/>
      <dgm:spPr/>
      <dgm:t>
        <a:bodyPr/>
        <a:lstStyle/>
        <a:p>
          <a:r>
            <a:rPr lang="en-US" b="1" dirty="0">
              <a:effectLst>
                <a:outerShdw blurRad="38100" dist="38100" dir="2700000" algn="tl">
                  <a:srgbClr val="000000">
                    <a:alpha val="43137"/>
                  </a:srgbClr>
                </a:outerShdw>
              </a:effectLst>
              <a:latin typeface="Gotham Medium" panose="02000604030000020004"/>
            </a:rPr>
            <a:t>Several prophets of Scripture were blessed with a vision of God’s throne room. Isaiah writes, “In the year that King Uzziah died, I saw the Lord, high and exalted, seated on a throne; and the train of his robe filled the temple” (Isa. 6:1). Upon seeing the glory there, the prophet cries out, “‘Woe to me!’... ‘For I am a man of unclean lips, and I live among a people of unclean lips, and my eyes have seen the King, the Lord Almighty” (v. 5). Ezekiel is another prophet who describes a vision of God’s throne room in Ezekiel 1:1–28.</a:t>
          </a:r>
        </a:p>
      </dgm:t>
    </dgm:pt>
    <dgm:pt modelId="{3E9C94BC-6E9C-484C-B60F-D8186CCA3909}" type="parTrans" cxnId="{2455B620-C3B0-42A9-A166-4DF5156E4BA1}">
      <dgm:prSet/>
      <dgm:spPr/>
      <dgm:t>
        <a:bodyPr/>
        <a:lstStyle/>
        <a:p>
          <a:endParaRPr lang="en-US"/>
        </a:p>
      </dgm:t>
    </dgm:pt>
    <dgm:pt modelId="{9F4E5FE4-3079-474D-B8E0-CBB1E56D19A5}" type="sibTrans" cxnId="{2455B620-C3B0-42A9-A166-4DF5156E4BA1}">
      <dgm:prSet/>
      <dgm:spPr/>
      <dgm:t>
        <a:bodyPr/>
        <a:lstStyle/>
        <a:p>
          <a:endParaRPr lang="en-US"/>
        </a:p>
      </dgm:t>
    </dgm:pt>
    <dgm:pt modelId="{65B0B2CD-0DE0-4F6F-A8EB-FA9BF5841501}">
      <dgm:prSet/>
      <dgm:spPr/>
      <dgm:t>
        <a:bodyPr/>
        <a:lstStyle/>
        <a:p>
          <a:r>
            <a:rPr lang="en-US" b="1" dirty="0">
              <a:effectLst>
                <a:outerShdw blurRad="38100" dist="38100" dir="2700000" algn="tl">
                  <a:srgbClr val="000000">
                    <a:alpha val="43137"/>
                  </a:srgbClr>
                </a:outerShdw>
              </a:effectLst>
              <a:latin typeface="Gotham Medium" panose="02000604030000020004"/>
            </a:rPr>
            <a:t>Daniel describes God’s throne as a flaming fire with many attending to Him (Dan. 7:9–10). The apostle Paul reports of a man— perhaps himself— who was caught up to the third heaven where he heard “inexpressible things” (2 Cor. 12:1–4). And while on the Isle of Patmos, John has a vision of the throne room of heaven (Rev. 4:1–11).</a:t>
          </a:r>
        </a:p>
      </dgm:t>
    </dgm:pt>
    <dgm:pt modelId="{16564EF5-592B-43E7-8898-8DFFD775D64A}" type="parTrans" cxnId="{791A95D9-CB77-46ED-AABB-E909776758F0}">
      <dgm:prSet/>
      <dgm:spPr/>
      <dgm:t>
        <a:bodyPr/>
        <a:lstStyle/>
        <a:p>
          <a:endParaRPr lang="en-US"/>
        </a:p>
      </dgm:t>
    </dgm:pt>
    <dgm:pt modelId="{37245202-AFA9-46EF-ABC0-CFDA68941967}" type="sibTrans" cxnId="{791A95D9-CB77-46ED-AABB-E909776758F0}">
      <dgm:prSet/>
      <dgm:spPr/>
      <dgm:t>
        <a:bodyPr/>
        <a:lstStyle/>
        <a:p>
          <a:endParaRPr lang="en-US"/>
        </a:p>
      </dgm:t>
    </dgm:pt>
    <dgm:pt modelId="{A6277323-6469-4D7A-8ABC-0EB267FC2293}">
      <dgm:prSet/>
      <dgm:spPr/>
      <dgm:t>
        <a:bodyPr/>
        <a:lstStyle/>
        <a:p>
          <a:r>
            <a:rPr lang="en-US" b="1" dirty="0">
              <a:effectLst>
                <a:outerShdw blurRad="38100" dist="38100" dir="2700000" algn="tl">
                  <a:srgbClr val="000000">
                    <a:alpha val="43137"/>
                  </a:srgbClr>
                </a:outerShdw>
              </a:effectLst>
              <a:latin typeface="Gotham Medium" panose="02000604030000020004"/>
            </a:rPr>
            <a:t>These visions cohere with Hezekiah’s appeal to God, for he refers to God as “enthroned between the </a:t>
          </a:r>
          <a:r>
            <a:rPr lang="en-US" b="1" dirty="0" err="1">
              <a:effectLst>
                <a:outerShdw blurRad="38100" dist="38100" dir="2700000" algn="tl">
                  <a:srgbClr val="000000">
                    <a:alpha val="43137"/>
                  </a:srgbClr>
                </a:outerShdw>
              </a:effectLst>
              <a:latin typeface="Gotham Medium" panose="02000604030000020004"/>
            </a:rPr>
            <a:t>cherubum</a:t>
          </a:r>
          <a:r>
            <a:rPr lang="en-US" b="1" dirty="0">
              <a:effectLst>
                <a:outerShdw blurRad="38100" dist="38100" dir="2700000" algn="tl">
                  <a:srgbClr val="000000">
                    <a:alpha val="43137"/>
                  </a:srgbClr>
                </a:outerShdw>
              </a:effectLst>
              <a:latin typeface="Gotham Medium" panose="02000604030000020004"/>
            </a:rPr>
            <a:t>.” The God who occupies a heavenly throne is available to His people through prayer.</a:t>
          </a:r>
        </a:p>
      </dgm:t>
    </dgm:pt>
    <dgm:pt modelId="{0F56F999-6A75-4812-9F44-2ED5740E6291}" type="parTrans" cxnId="{CAA9BD75-2559-4D53-B417-B4E5F068543E}">
      <dgm:prSet/>
      <dgm:spPr/>
      <dgm:t>
        <a:bodyPr/>
        <a:lstStyle/>
        <a:p>
          <a:endParaRPr lang="en-US"/>
        </a:p>
      </dgm:t>
    </dgm:pt>
    <dgm:pt modelId="{D4F169C3-FCE7-4574-B2FB-E6B42089AE3A}" type="sibTrans" cxnId="{CAA9BD75-2559-4D53-B417-B4E5F068543E}">
      <dgm:prSet/>
      <dgm:spPr/>
      <dgm:t>
        <a:bodyPr/>
        <a:lstStyle/>
        <a:p>
          <a:endParaRPr lang="en-US"/>
        </a:p>
      </dgm:t>
    </dgm:pt>
    <dgm:pt modelId="{E543A5E5-35E1-43F4-9DDA-6BCF35611BD6}" type="pres">
      <dgm:prSet presAssocID="{1C8CAB5B-F19D-433B-B33D-0B600E77F948}" presName="vert0" presStyleCnt="0">
        <dgm:presLayoutVars>
          <dgm:dir/>
          <dgm:animOne val="branch"/>
          <dgm:animLvl val="lvl"/>
        </dgm:presLayoutVars>
      </dgm:prSet>
      <dgm:spPr/>
    </dgm:pt>
    <dgm:pt modelId="{968EECB7-55B5-49D7-9CCA-685235400AD5}" type="pres">
      <dgm:prSet presAssocID="{4458B19E-6511-45B1-8D7F-1213C14E22FD}" presName="thickLine" presStyleLbl="alignNode1" presStyleIdx="0" presStyleCnt="1"/>
      <dgm:spPr/>
    </dgm:pt>
    <dgm:pt modelId="{828F7E1E-0893-4BB8-9226-94C30D243517}" type="pres">
      <dgm:prSet presAssocID="{4458B19E-6511-45B1-8D7F-1213C14E22FD}" presName="horz1" presStyleCnt="0"/>
      <dgm:spPr/>
    </dgm:pt>
    <dgm:pt modelId="{C239F2F8-DE31-46E5-BDB2-CF49AE8B6C99}" type="pres">
      <dgm:prSet presAssocID="{4458B19E-6511-45B1-8D7F-1213C14E22FD}" presName="tx1" presStyleLbl="revTx" presStyleIdx="0" presStyleCnt="4" custScaleX="97704" custLinFactNeighborX="-47189" custLinFactNeighborY="1731"/>
      <dgm:spPr/>
    </dgm:pt>
    <dgm:pt modelId="{525D4B77-8638-4EC1-89C7-96A12AB2AD39}" type="pres">
      <dgm:prSet presAssocID="{4458B19E-6511-45B1-8D7F-1213C14E22FD}" presName="vert1" presStyleCnt="0"/>
      <dgm:spPr/>
    </dgm:pt>
    <dgm:pt modelId="{4C762FC6-5866-4CC6-8236-F4411A819B5F}" type="pres">
      <dgm:prSet presAssocID="{591A23BA-9FA8-4161-8C30-512F0A761985}" presName="vertSpace2a" presStyleCnt="0"/>
      <dgm:spPr/>
    </dgm:pt>
    <dgm:pt modelId="{E3A8C6BC-FDEE-474B-982B-DC89CA16DFE5}" type="pres">
      <dgm:prSet presAssocID="{591A23BA-9FA8-4161-8C30-512F0A761985}" presName="horz2" presStyleCnt="0"/>
      <dgm:spPr/>
    </dgm:pt>
    <dgm:pt modelId="{77701A9C-6A25-45CA-8A80-9EE79EB48CB9}" type="pres">
      <dgm:prSet presAssocID="{591A23BA-9FA8-4161-8C30-512F0A761985}" presName="horzSpace2" presStyleCnt="0"/>
      <dgm:spPr/>
    </dgm:pt>
    <dgm:pt modelId="{F9023981-F62D-4CE2-A9A6-C4683297C324}" type="pres">
      <dgm:prSet presAssocID="{591A23BA-9FA8-4161-8C30-512F0A761985}" presName="tx2" presStyleLbl="revTx" presStyleIdx="1" presStyleCnt="4"/>
      <dgm:spPr/>
    </dgm:pt>
    <dgm:pt modelId="{573DEBC5-6F97-427F-9545-BA1BC453AF09}" type="pres">
      <dgm:prSet presAssocID="{591A23BA-9FA8-4161-8C30-512F0A761985}" presName="vert2" presStyleCnt="0"/>
      <dgm:spPr/>
    </dgm:pt>
    <dgm:pt modelId="{7B6F5146-040F-4F87-853B-CD587D4F5961}" type="pres">
      <dgm:prSet presAssocID="{591A23BA-9FA8-4161-8C30-512F0A761985}" presName="thinLine2b" presStyleLbl="callout" presStyleIdx="0" presStyleCnt="3"/>
      <dgm:spPr/>
    </dgm:pt>
    <dgm:pt modelId="{D7FDA570-1967-42C4-9724-8EF78B136106}" type="pres">
      <dgm:prSet presAssocID="{591A23BA-9FA8-4161-8C30-512F0A761985}" presName="vertSpace2b" presStyleCnt="0"/>
      <dgm:spPr/>
    </dgm:pt>
    <dgm:pt modelId="{466DC4F6-75B6-469B-978F-534B2DEB0F0F}" type="pres">
      <dgm:prSet presAssocID="{65B0B2CD-0DE0-4F6F-A8EB-FA9BF5841501}" presName="horz2" presStyleCnt="0"/>
      <dgm:spPr/>
    </dgm:pt>
    <dgm:pt modelId="{59D15CF2-5E33-4802-B299-D6E03E236AD2}" type="pres">
      <dgm:prSet presAssocID="{65B0B2CD-0DE0-4F6F-A8EB-FA9BF5841501}" presName="horzSpace2" presStyleCnt="0"/>
      <dgm:spPr/>
    </dgm:pt>
    <dgm:pt modelId="{667A881B-4CEF-4B52-BBA2-BD3E020CB184}" type="pres">
      <dgm:prSet presAssocID="{65B0B2CD-0DE0-4F6F-A8EB-FA9BF5841501}" presName="tx2" presStyleLbl="revTx" presStyleIdx="2" presStyleCnt="4" custScaleY="65513" custLinFactNeighborX="180" custLinFactNeighborY="-5848"/>
      <dgm:spPr/>
    </dgm:pt>
    <dgm:pt modelId="{68202710-E636-4C7F-8B2F-78754AB1E2EC}" type="pres">
      <dgm:prSet presAssocID="{65B0B2CD-0DE0-4F6F-A8EB-FA9BF5841501}" presName="vert2" presStyleCnt="0"/>
      <dgm:spPr/>
    </dgm:pt>
    <dgm:pt modelId="{05CD3FAE-53A1-4BEC-A5AD-D83C68C1A289}" type="pres">
      <dgm:prSet presAssocID="{65B0B2CD-0DE0-4F6F-A8EB-FA9BF5841501}" presName="thinLine2b" presStyleLbl="callout" presStyleIdx="1" presStyleCnt="3"/>
      <dgm:spPr/>
    </dgm:pt>
    <dgm:pt modelId="{EDD3852B-E991-4DCF-953B-2F6D0E22E6D2}" type="pres">
      <dgm:prSet presAssocID="{65B0B2CD-0DE0-4F6F-A8EB-FA9BF5841501}" presName="vertSpace2b" presStyleCnt="0"/>
      <dgm:spPr/>
    </dgm:pt>
    <dgm:pt modelId="{125112EA-CC78-4100-B99C-D1F9F3124673}" type="pres">
      <dgm:prSet presAssocID="{A6277323-6469-4D7A-8ABC-0EB267FC2293}" presName="horz2" presStyleCnt="0"/>
      <dgm:spPr/>
    </dgm:pt>
    <dgm:pt modelId="{40D080E0-C291-46B0-863F-B73B25847BFC}" type="pres">
      <dgm:prSet presAssocID="{A6277323-6469-4D7A-8ABC-0EB267FC2293}" presName="horzSpace2" presStyleCnt="0"/>
      <dgm:spPr/>
    </dgm:pt>
    <dgm:pt modelId="{33F39424-DA49-426C-9E46-D1849331C9D8}" type="pres">
      <dgm:prSet presAssocID="{A6277323-6469-4D7A-8ABC-0EB267FC2293}" presName="tx2" presStyleLbl="revTx" presStyleIdx="3" presStyleCnt="4"/>
      <dgm:spPr/>
    </dgm:pt>
    <dgm:pt modelId="{1DAF784E-68CA-4B27-B0BB-04F8B6E5786D}" type="pres">
      <dgm:prSet presAssocID="{A6277323-6469-4D7A-8ABC-0EB267FC2293}" presName="vert2" presStyleCnt="0"/>
      <dgm:spPr/>
    </dgm:pt>
    <dgm:pt modelId="{DD50896D-756D-4A03-AF94-893F4873F643}" type="pres">
      <dgm:prSet presAssocID="{A6277323-6469-4D7A-8ABC-0EB267FC2293}" presName="thinLine2b" presStyleLbl="callout" presStyleIdx="2" presStyleCnt="3"/>
      <dgm:spPr/>
    </dgm:pt>
    <dgm:pt modelId="{FAD96C29-DA57-4849-9D6A-03DD68879D12}" type="pres">
      <dgm:prSet presAssocID="{A6277323-6469-4D7A-8ABC-0EB267FC2293}" presName="vertSpace2b" presStyleCnt="0"/>
      <dgm:spPr/>
    </dgm:pt>
  </dgm:ptLst>
  <dgm:cxnLst>
    <dgm:cxn modelId="{CA5F7109-2D28-42BC-8EEC-171A6059CBBA}" type="presOf" srcId="{4458B19E-6511-45B1-8D7F-1213C14E22FD}" destId="{C239F2F8-DE31-46E5-BDB2-CF49AE8B6C99}" srcOrd="0" destOrd="0" presId="urn:microsoft.com/office/officeart/2008/layout/LinedList"/>
    <dgm:cxn modelId="{2455B620-C3B0-42A9-A166-4DF5156E4BA1}" srcId="{4458B19E-6511-45B1-8D7F-1213C14E22FD}" destId="{591A23BA-9FA8-4161-8C30-512F0A761985}" srcOrd="0" destOrd="0" parTransId="{3E9C94BC-6E9C-484C-B60F-D8186CCA3909}" sibTransId="{9F4E5FE4-3079-474D-B8E0-CBB1E56D19A5}"/>
    <dgm:cxn modelId="{46269169-A835-45A0-A2CE-B731D691AFF1}" srcId="{1C8CAB5B-F19D-433B-B33D-0B600E77F948}" destId="{4458B19E-6511-45B1-8D7F-1213C14E22FD}" srcOrd="0" destOrd="0" parTransId="{D66A10F5-4340-4CDD-8325-9F0B05559F03}" sibTransId="{0112BB89-0278-452F-89E5-D826DA13EC76}"/>
    <dgm:cxn modelId="{E068DA6F-CC94-4F78-A501-0B257253FB21}" type="presOf" srcId="{1C8CAB5B-F19D-433B-B33D-0B600E77F948}" destId="{E543A5E5-35E1-43F4-9DDA-6BCF35611BD6}" srcOrd="0" destOrd="0" presId="urn:microsoft.com/office/officeart/2008/layout/LinedList"/>
    <dgm:cxn modelId="{CAA9BD75-2559-4D53-B417-B4E5F068543E}" srcId="{4458B19E-6511-45B1-8D7F-1213C14E22FD}" destId="{A6277323-6469-4D7A-8ABC-0EB267FC2293}" srcOrd="2" destOrd="0" parTransId="{0F56F999-6A75-4812-9F44-2ED5740E6291}" sibTransId="{D4F169C3-FCE7-4574-B2FB-E6B42089AE3A}"/>
    <dgm:cxn modelId="{34E68DAE-A3B5-47B9-A891-E5DD0D8DCB48}" type="presOf" srcId="{591A23BA-9FA8-4161-8C30-512F0A761985}" destId="{F9023981-F62D-4CE2-A9A6-C4683297C324}" srcOrd="0" destOrd="0" presId="urn:microsoft.com/office/officeart/2008/layout/LinedList"/>
    <dgm:cxn modelId="{BE7E94B2-AB09-466A-BB81-A125AFE3E6AB}" type="presOf" srcId="{A6277323-6469-4D7A-8ABC-0EB267FC2293}" destId="{33F39424-DA49-426C-9E46-D1849331C9D8}" srcOrd="0" destOrd="0" presId="urn:microsoft.com/office/officeart/2008/layout/LinedList"/>
    <dgm:cxn modelId="{791A95D9-CB77-46ED-AABB-E909776758F0}" srcId="{4458B19E-6511-45B1-8D7F-1213C14E22FD}" destId="{65B0B2CD-0DE0-4F6F-A8EB-FA9BF5841501}" srcOrd="1" destOrd="0" parTransId="{16564EF5-592B-43E7-8898-8DFFD775D64A}" sibTransId="{37245202-AFA9-46EF-ABC0-CFDA68941967}"/>
    <dgm:cxn modelId="{A5A63BFC-3315-4C54-81D3-B0F630D7AB30}" type="presOf" srcId="{65B0B2CD-0DE0-4F6F-A8EB-FA9BF5841501}" destId="{667A881B-4CEF-4B52-BBA2-BD3E020CB184}" srcOrd="0" destOrd="0" presId="urn:microsoft.com/office/officeart/2008/layout/LinedList"/>
    <dgm:cxn modelId="{430B7C7A-1C9D-4510-BFF0-9F7AD83364D9}" type="presParOf" srcId="{E543A5E5-35E1-43F4-9DDA-6BCF35611BD6}" destId="{968EECB7-55B5-49D7-9CCA-685235400AD5}" srcOrd="0" destOrd="0" presId="urn:microsoft.com/office/officeart/2008/layout/LinedList"/>
    <dgm:cxn modelId="{4EE8FAC2-78DB-47DA-BD1E-06A527847048}" type="presParOf" srcId="{E543A5E5-35E1-43F4-9DDA-6BCF35611BD6}" destId="{828F7E1E-0893-4BB8-9226-94C30D243517}" srcOrd="1" destOrd="0" presId="urn:microsoft.com/office/officeart/2008/layout/LinedList"/>
    <dgm:cxn modelId="{8E7D26CD-5CA6-4F5D-95F1-6E2BD970B958}" type="presParOf" srcId="{828F7E1E-0893-4BB8-9226-94C30D243517}" destId="{C239F2F8-DE31-46E5-BDB2-CF49AE8B6C99}" srcOrd="0" destOrd="0" presId="urn:microsoft.com/office/officeart/2008/layout/LinedList"/>
    <dgm:cxn modelId="{B7BB74FB-586E-40AE-9DC0-A8152AC13EB3}" type="presParOf" srcId="{828F7E1E-0893-4BB8-9226-94C30D243517}" destId="{525D4B77-8638-4EC1-89C7-96A12AB2AD39}" srcOrd="1" destOrd="0" presId="urn:microsoft.com/office/officeart/2008/layout/LinedList"/>
    <dgm:cxn modelId="{4D1806DD-8FD6-4FD7-BAFD-4901565C4AF3}" type="presParOf" srcId="{525D4B77-8638-4EC1-89C7-96A12AB2AD39}" destId="{4C762FC6-5866-4CC6-8236-F4411A819B5F}" srcOrd="0" destOrd="0" presId="urn:microsoft.com/office/officeart/2008/layout/LinedList"/>
    <dgm:cxn modelId="{A8EE35D0-39B3-4D11-AD85-FD0A2B19C789}" type="presParOf" srcId="{525D4B77-8638-4EC1-89C7-96A12AB2AD39}" destId="{E3A8C6BC-FDEE-474B-982B-DC89CA16DFE5}" srcOrd="1" destOrd="0" presId="urn:microsoft.com/office/officeart/2008/layout/LinedList"/>
    <dgm:cxn modelId="{81E3AE3F-7B2C-4E77-A74D-A6E4ACED9790}" type="presParOf" srcId="{E3A8C6BC-FDEE-474B-982B-DC89CA16DFE5}" destId="{77701A9C-6A25-45CA-8A80-9EE79EB48CB9}" srcOrd="0" destOrd="0" presId="urn:microsoft.com/office/officeart/2008/layout/LinedList"/>
    <dgm:cxn modelId="{238DBC92-3DA6-4AE8-915C-4B3D70B05CF2}" type="presParOf" srcId="{E3A8C6BC-FDEE-474B-982B-DC89CA16DFE5}" destId="{F9023981-F62D-4CE2-A9A6-C4683297C324}" srcOrd="1" destOrd="0" presId="urn:microsoft.com/office/officeart/2008/layout/LinedList"/>
    <dgm:cxn modelId="{862BCA22-7B71-4AE5-BE9A-AD27F9644B4C}" type="presParOf" srcId="{E3A8C6BC-FDEE-474B-982B-DC89CA16DFE5}" destId="{573DEBC5-6F97-427F-9545-BA1BC453AF09}" srcOrd="2" destOrd="0" presId="urn:microsoft.com/office/officeart/2008/layout/LinedList"/>
    <dgm:cxn modelId="{24AF24D8-47E5-457E-9C8D-DF53ADBBA5D4}" type="presParOf" srcId="{525D4B77-8638-4EC1-89C7-96A12AB2AD39}" destId="{7B6F5146-040F-4F87-853B-CD587D4F5961}" srcOrd="2" destOrd="0" presId="urn:microsoft.com/office/officeart/2008/layout/LinedList"/>
    <dgm:cxn modelId="{B2927D54-1C7D-45C1-A302-A5A568D97A3C}" type="presParOf" srcId="{525D4B77-8638-4EC1-89C7-96A12AB2AD39}" destId="{D7FDA570-1967-42C4-9724-8EF78B136106}" srcOrd="3" destOrd="0" presId="urn:microsoft.com/office/officeart/2008/layout/LinedList"/>
    <dgm:cxn modelId="{3A37C011-A502-4F48-AD8C-B93004743F63}" type="presParOf" srcId="{525D4B77-8638-4EC1-89C7-96A12AB2AD39}" destId="{466DC4F6-75B6-469B-978F-534B2DEB0F0F}" srcOrd="4" destOrd="0" presId="urn:microsoft.com/office/officeart/2008/layout/LinedList"/>
    <dgm:cxn modelId="{376BA760-3CE8-44BD-A5A6-33C005D76AD1}" type="presParOf" srcId="{466DC4F6-75B6-469B-978F-534B2DEB0F0F}" destId="{59D15CF2-5E33-4802-B299-D6E03E236AD2}" srcOrd="0" destOrd="0" presId="urn:microsoft.com/office/officeart/2008/layout/LinedList"/>
    <dgm:cxn modelId="{429BD6CB-2303-4C5F-8958-890F1777FDF2}" type="presParOf" srcId="{466DC4F6-75B6-469B-978F-534B2DEB0F0F}" destId="{667A881B-4CEF-4B52-BBA2-BD3E020CB184}" srcOrd="1" destOrd="0" presId="urn:microsoft.com/office/officeart/2008/layout/LinedList"/>
    <dgm:cxn modelId="{47C44374-E68D-4391-99A1-81921505B7DA}" type="presParOf" srcId="{466DC4F6-75B6-469B-978F-534B2DEB0F0F}" destId="{68202710-E636-4C7F-8B2F-78754AB1E2EC}" srcOrd="2" destOrd="0" presId="urn:microsoft.com/office/officeart/2008/layout/LinedList"/>
    <dgm:cxn modelId="{57B2C2EB-7902-4DC4-87AA-941E4F62CCB6}" type="presParOf" srcId="{525D4B77-8638-4EC1-89C7-96A12AB2AD39}" destId="{05CD3FAE-53A1-4BEC-A5AD-D83C68C1A289}" srcOrd="5" destOrd="0" presId="urn:microsoft.com/office/officeart/2008/layout/LinedList"/>
    <dgm:cxn modelId="{84A49C28-C376-4E61-A2E7-AA09E0ED1482}" type="presParOf" srcId="{525D4B77-8638-4EC1-89C7-96A12AB2AD39}" destId="{EDD3852B-E991-4DCF-953B-2F6D0E22E6D2}" srcOrd="6" destOrd="0" presId="urn:microsoft.com/office/officeart/2008/layout/LinedList"/>
    <dgm:cxn modelId="{8CC5F37E-D9B0-4990-ACB5-358B98046074}" type="presParOf" srcId="{525D4B77-8638-4EC1-89C7-96A12AB2AD39}" destId="{125112EA-CC78-4100-B99C-D1F9F3124673}" srcOrd="7" destOrd="0" presId="urn:microsoft.com/office/officeart/2008/layout/LinedList"/>
    <dgm:cxn modelId="{288F89DA-A90F-4D7C-8E52-AC48F77393A0}" type="presParOf" srcId="{125112EA-CC78-4100-B99C-D1F9F3124673}" destId="{40D080E0-C291-46B0-863F-B73B25847BFC}" srcOrd="0" destOrd="0" presId="urn:microsoft.com/office/officeart/2008/layout/LinedList"/>
    <dgm:cxn modelId="{F052ABC3-7092-416B-AB4D-3674D4D8857C}" type="presParOf" srcId="{125112EA-CC78-4100-B99C-D1F9F3124673}" destId="{33F39424-DA49-426C-9E46-D1849331C9D8}" srcOrd="1" destOrd="0" presId="urn:microsoft.com/office/officeart/2008/layout/LinedList"/>
    <dgm:cxn modelId="{9FFFE559-351C-4E20-B617-E49A89E5A3D8}" type="presParOf" srcId="{125112EA-CC78-4100-B99C-D1F9F3124673}" destId="{1DAF784E-68CA-4B27-B0BB-04F8B6E5786D}" srcOrd="2" destOrd="0" presId="urn:microsoft.com/office/officeart/2008/layout/LinedList"/>
    <dgm:cxn modelId="{C1D237A6-8448-4D2B-ACAD-A15CDBFE09B7}" type="presParOf" srcId="{525D4B77-8638-4EC1-89C7-96A12AB2AD39}" destId="{DD50896D-756D-4A03-AF94-893F4873F643}" srcOrd="8" destOrd="0" presId="urn:microsoft.com/office/officeart/2008/layout/LinedList"/>
    <dgm:cxn modelId="{E0C53859-63F6-4799-865C-672313A1C6A5}" type="presParOf" srcId="{525D4B77-8638-4EC1-89C7-96A12AB2AD39}" destId="{FAD96C29-DA57-4849-9D6A-03DD68879D12}" srcOrd="9" destOrd="0" presId="urn:microsoft.com/office/officeart/2008/layout/LinedList"/>
  </dgm:cxnLst>
  <dgm:bg>
    <a:solidFill>
      <a:schemeClr val="accent5">
        <a:lumMod val="20000"/>
        <a:lumOff val="80000"/>
        <a:alpha val="3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C8CAB5B-F19D-433B-B33D-0B600E77F948}" type="doc">
      <dgm:prSet loTypeId="urn:microsoft.com/office/officeart/2008/layout/LinedList" loCatId="list" qsTypeId="urn:microsoft.com/office/officeart/2005/8/quickstyle/3d1" qsCatId="3D" csTypeId="urn:microsoft.com/office/officeart/2005/8/colors/accent1_2" csCatId="accent1" phldr="1"/>
      <dgm:spPr/>
      <dgm:t>
        <a:bodyPr/>
        <a:lstStyle/>
        <a:p>
          <a:endParaRPr lang="en-US"/>
        </a:p>
      </dgm:t>
    </dgm:pt>
    <dgm:pt modelId="{4458B19E-6511-45B1-8D7F-1213C14E22FD}">
      <dgm:prSet phldrT="[Text]" custT="1"/>
      <dgm:spPr/>
      <dgm:t>
        <a:bodyPr/>
        <a:lstStyle/>
        <a:p>
          <a:r>
            <a:rPr lang="en-US" sz="2000" b="1" dirty="0">
              <a:effectLst>
                <a:outerShdw blurRad="38100" dist="38100" dir="2700000" algn="tl">
                  <a:srgbClr val="000000">
                    <a:alpha val="43137"/>
                  </a:srgbClr>
                </a:outerShdw>
              </a:effectLst>
              <a:latin typeface="Gotham Medium" panose="02000604030000020004"/>
            </a:rPr>
            <a:t>THE ENEMY’S LETTER</a:t>
          </a:r>
          <a:endParaRPr lang="en-US" sz="2000" b="1" u="sng" cap="small" baseline="0" dirty="0">
            <a:solidFill>
              <a:srgbClr val="002060"/>
            </a:solidFill>
            <a:effectLst>
              <a:outerShdw blurRad="38100" dist="38100" dir="2700000" algn="tl">
                <a:srgbClr val="000000">
                  <a:alpha val="43137"/>
                </a:srgbClr>
              </a:outerShdw>
            </a:effectLst>
            <a:latin typeface="Gotham Medium" panose="02000604030000020004"/>
          </a:endParaRPr>
        </a:p>
      </dgm:t>
    </dgm:pt>
    <dgm:pt modelId="{D66A10F5-4340-4CDD-8325-9F0B05559F03}" type="parTrans" cxnId="{46269169-A835-45A0-A2CE-B731D691AFF1}">
      <dgm:prSet/>
      <dgm:spPr/>
      <dgm:t>
        <a:bodyPr/>
        <a:lstStyle/>
        <a:p>
          <a:endParaRPr lang="en-US"/>
        </a:p>
      </dgm:t>
    </dgm:pt>
    <dgm:pt modelId="{0112BB89-0278-452F-89E5-D826DA13EC76}" type="sibTrans" cxnId="{46269169-A835-45A0-A2CE-B731D691AFF1}">
      <dgm:prSet/>
      <dgm:spPr/>
      <dgm:t>
        <a:bodyPr/>
        <a:lstStyle/>
        <a:p>
          <a:endParaRPr lang="en-US"/>
        </a:p>
      </dgm:t>
    </dgm:pt>
    <dgm:pt modelId="{AB9A80B9-38C7-4AFE-BFC6-3D18EBD59F0D}">
      <dgm:prSet custT="1"/>
      <dgm:spPr/>
      <dgm:t>
        <a:bodyPr/>
        <a:lstStyle/>
        <a:p>
          <a:r>
            <a:rPr lang="en-US" sz="1600" b="1" dirty="0">
              <a:effectLst>
                <a:outerShdw blurRad="38100" dist="38100" dir="2700000" algn="tl">
                  <a:srgbClr val="000000">
                    <a:alpha val="43137"/>
                  </a:srgbClr>
                </a:outerShdw>
              </a:effectLst>
              <a:latin typeface="Gotham Medium" panose="02000604030000020004"/>
            </a:rPr>
            <a:t>The letter that Hezekiah received, as recorded in today’s Scripture passage, came via messengers from Rabshakeh, an emissary of Sennacherib, king of Assyria. The Assyrian army had invaded and besieged Jerusalem, where Hezekiah reigned as king of Judah. The letter that ultimately came from Sennacherib seditiously encouraged the people of God to surrender. The letter was correct in pointing out that other nations’ gods were not able to help them against the Assyrian onslaught.</a:t>
          </a:r>
        </a:p>
      </dgm:t>
    </dgm:pt>
    <dgm:pt modelId="{15A63C38-2E35-4770-A140-2DF5C3DD235C}" type="parTrans" cxnId="{E04940DE-E477-4E48-A22F-88047FF3D680}">
      <dgm:prSet/>
      <dgm:spPr/>
      <dgm:t>
        <a:bodyPr/>
        <a:lstStyle/>
        <a:p>
          <a:endParaRPr lang="en-US"/>
        </a:p>
      </dgm:t>
    </dgm:pt>
    <dgm:pt modelId="{4675F849-2C25-4777-AC99-CFE4D400123B}" type="sibTrans" cxnId="{E04940DE-E477-4E48-A22F-88047FF3D680}">
      <dgm:prSet/>
      <dgm:spPr/>
      <dgm:t>
        <a:bodyPr/>
        <a:lstStyle/>
        <a:p>
          <a:endParaRPr lang="en-US"/>
        </a:p>
      </dgm:t>
    </dgm:pt>
    <dgm:pt modelId="{1328E0E8-4ED4-4776-9D5E-3633D62CC443}">
      <dgm:prSet custT="1"/>
      <dgm:spPr/>
      <dgm:t>
        <a:bodyPr/>
        <a:lstStyle/>
        <a:p>
          <a:r>
            <a:rPr lang="en-US" sz="1600" b="1" dirty="0">
              <a:effectLst>
                <a:outerShdw blurRad="38100" dist="38100" dir="2700000" algn="tl">
                  <a:srgbClr val="000000">
                    <a:alpha val="43137"/>
                  </a:srgbClr>
                </a:outerShdw>
              </a:effectLst>
              <a:latin typeface="Gotham Medium" panose="02000604030000020004"/>
            </a:rPr>
            <a:t>However, Sennacherib made a grave error. Unlike the false gods of other nations, the true God of Israel—Creator of heaven and earth—is more than able to help His people. Judah and its capital, Jerusalem, had a king who believed and obeyed the Lord’s Word.</a:t>
          </a:r>
        </a:p>
      </dgm:t>
    </dgm:pt>
    <dgm:pt modelId="{46D52605-3898-4389-8263-E6E6B643252C}" type="parTrans" cxnId="{B85D2FE3-49A7-4D7E-91AC-F36A1BE4DE8F}">
      <dgm:prSet/>
      <dgm:spPr/>
      <dgm:t>
        <a:bodyPr/>
        <a:lstStyle/>
        <a:p>
          <a:endParaRPr lang="en-US"/>
        </a:p>
      </dgm:t>
    </dgm:pt>
    <dgm:pt modelId="{2DF15FF4-7907-458B-9813-F6C6FFC32365}" type="sibTrans" cxnId="{B85D2FE3-49A7-4D7E-91AC-F36A1BE4DE8F}">
      <dgm:prSet/>
      <dgm:spPr/>
      <dgm:t>
        <a:bodyPr/>
        <a:lstStyle/>
        <a:p>
          <a:endParaRPr lang="en-US"/>
        </a:p>
      </dgm:t>
    </dgm:pt>
    <dgm:pt modelId="{D5BE7704-909A-4D1E-95CF-A86AD8CEC202}">
      <dgm:prSet custT="1"/>
      <dgm:spPr/>
      <dgm:t>
        <a:bodyPr/>
        <a:lstStyle/>
        <a:p>
          <a:r>
            <a:rPr lang="en-US" sz="2000" b="1" dirty="0">
              <a:effectLst>
                <a:outerShdw blurRad="38100" dist="38100" dir="2700000" algn="tl">
                  <a:srgbClr val="000000">
                    <a:alpha val="43137"/>
                  </a:srgbClr>
                </a:outerShdw>
              </a:effectLst>
              <a:latin typeface="Gotham Medium" panose="02000604030000020004"/>
            </a:rPr>
            <a:t>HIS THRONE OF GRACE</a:t>
          </a:r>
        </a:p>
      </dgm:t>
    </dgm:pt>
    <dgm:pt modelId="{968FE47A-234C-4CC0-9776-4138C329A400}" type="parTrans" cxnId="{8EB2C185-86EE-47A7-8110-F41FB90CB33C}">
      <dgm:prSet/>
      <dgm:spPr/>
      <dgm:t>
        <a:bodyPr/>
        <a:lstStyle/>
        <a:p>
          <a:endParaRPr lang="en-US"/>
        </a:p>
      </dgm:t>
    </dgm:pt>
    <dgm:pt modelId="{705E9C51-D04F-41C9-8F86-15ABE4288F34}" type="sibTrans" cxnId="{8EB2C185-86EE-47A7-8110-F41FB90CB33C}">
      <dgm:prSet/>
      <dgm:spPr/>
      <dgm:t>
        <a:bodyPr/>
        <a:lstStyle/>
        <a:p>
          <a:endParaRPr lang="en-US"/>
        </a:p>
      </dgm:t>
    </dgm:pt>
    <dgm:pt modelId="{A2845BAA-0EA9-43F6-AD45-557DDF1C6F74}">
      <dgm:prSet custT="1"/>
      <dgm:spPr/>
      <dgm:t>
        <a:bodyPr/>
        <a:lstStyle/>
        <a:p>
          <a:r>
            <a:rPr lang="en-US" sz="1600" b="1" dirty="0">
              <a:effectLst>
                <a:outerShdw blurRad="38100" dist="38100" dir="2700000" algn="tl">
                  <a:srgbClr val="000000">
                    <a:alpha val="43137"/>
                  </a:srgbClr>
                </a:outerShdw>
              </a:effectLst>
              <a:latin typeface="Gotham Medium" panose="02000604030000020004"/>
            </a:rPr>
            <a:t>When Hezekiah begins his prayer, he acknowledges the glory and power of God’s presence in His holy throne room. In his prayer, the king imagines himself entering that majestic place and pleading that God would avenge His name before the nations. Throughout Israel’s history, God was a defender of His people. Hezekiah remembered Israel’s deliverance from Egypt and God’s victory over enemies; he had plenty of reason to believe that God was able to defeat the Assyrian army.</a:t>
          </a:r>
        </a:p>
      </dgm:t>
    </dgm:pt>
    <dgm:pt modelId="{B2A70624-E3CB-4EEA-A334-17A4EF374E1F}" type="parTrans" cxnId="{6B106CDF-EAE6-4592-93C4-4E4B51B36D40}">
      <dgm:prSet/>
      <dgm:spPr/>
      <dgm:t>
        <a:bodyPr/>
        <a:lstStyle/>
        <a:p>
          <a:endParaRPr lang="en-US"/>
        </a:p>
      </dgm:t>
    </dgm:pt>
    <dgm:pt modelId="{BC7C986E-E1D4-452B-9CD7-74541394F148}" type="sibTrans" cxnId="{6B106CDF-EAE6-4592-93C4-4E4B51B36D40}">
      <dgm:prSet/>
      <dgm:spPr/>
      <dgm:t>
        <a:bodyPr/>
        <a:lstStyle/>
        <a:p>
          <a:endParaRPr lang="en-US"/>
        </a:p>
      </dgm:t>
    </dgm:pt>
    <dgm:pt modelId="{598E2784-DC82-49B4-A890-1F7AFEDCB417}">
      <dgm:prSet custT="1"/>
      <dgm:spPr/>
      <dgm:t>
        <a:bodyPr/>
        <a:lstStyle/>
        <a:p>
          <a:r>
            <a:rPr lang="en-US" sz="1600" b="1" dirty="0">
              <a:effectLst>
                <a:outerShdw blurRad="38100" dist="38100" dir="2700000" algn="tl">
                  <a:srgbClr val="000000">
                    <a:alpha val="43137"/>
                  </a:srgbClr>
                </a:outerShdw>
              </a:effectLst>
              <a:latin typeface="Gotham Medium" panose="02000604030000020004"/>
            </a:rPr>
            <a:t>Today, God’s people also have evidence that God is able to do what He says. In fact, we know things that Hezekiah did not: God, creator of heaven and earth, came down from glory and died for His people. God left heaven and came to us. We can hold tightly to our profession of faith because we know that Jesus is able to save. Jesus was tempted like us; He knows our pain, trials, and weakness. We can see that God’s “throne of glory” is also a “throne of grace.” We are invited to “approach God’s throne of grace with confidence, so that we may receive mercy and find grace to help us in our time of need” (Heb. 4:16).</a:t>
          </a:r>
        </a:p>
      </dgm:t>
    </dgm:pt>
    <dgm:pt modelId="{B68B6B3B-D173-46A7-BF53-5C54A97462DF}" type="parTrans" cxnId="{8A09F116-1D78-4AA2-B19C-E954CD043042}">
      <dgm:prSet/>
      <dgm:spPr/>
      <dgm:t>
        <a:bodyPr/>
        <a:lstStyle/>
        <a:p>
          <a:endParaRPr lang="en-US"/>
        </a:p>
      </dgm:t>
    </dgm:pt>
    <dgm:pt modelId="{EC1A3768-8B77-40F8-8D6E-E8F40CD17321}" type="sibTrans" cxnId="{8A09F116-1D78-4AA2-B19C-E954CD043042}">
      <dgm:prSet/>
      <dgm:spPr/>
      <dgm:t>
        <a:bodyPr/>
        <a:lstStyle/>
        <a:p>
          <a:endParaRPr lang="en-US"/>
        </a:p>
      </dgm:t>
    </dgm:pt>
    <dgm:pt modelId="{E543A5E5-35E1-43F4-9DDA-6BCF35611BD6}" type="pres">
      <dgm:prSet presAssocID="{1C8CAB5B-F19D-433B-B33D-0B600E77F948}" presName="vert0" presStyleCnt="0">
        <dgm:presLayoutVars>
          <dgm:dir/>
          <dgm:animOne val="branch"/>
          <dgm:animLvl val="lvl"/>
        </dgm:presLayoutVars>
      </dgm:prSet>
      <dgm:spPr/>
    </dgm:pt>
    <dgm:pt modelId="{968EECB7-55B5-49D7-9CCA-685235400AD5}" type="pres">
      <dgm:prSet presAssocID="{4458B19E-6511-45B1-8D7F-1213C14E22FD}" presName="thickLine" presStyleLbl="alignNode1" presStyleIdx="0" presStyleCnt="2"/>
      <dgm:spPr/>
    </dgm:pt>
    <dgm:pt modelId="{828F7E1E-0893-4BB8-9226-94C30D243517}" type="pres">
      <dgm:prSet presAssocID="{4458B19E-6511-45B1-8D7F-1213C14E22FD}" presName="horz1" presStyleCnt="0"/>
      <dgm:spPr/>
    </dgm:pt>
    <dgm:pt modelId="{C239F2F8-DE31-46E5-BDB2-CF49AE8B6C99}" type="pres">
      <dgm:prSet presAssocID="{4458B19E-6511-45B1-8D7F-1213C14E22FD}" presName="tx1" presStyleLbl="revTx" presStyleIdx="0" presStyleCnt="6" custScaleX="121698" custLinFactNeighborX="-47189" custLinFactNeighborY="1731"/>
      <dgm:spPr/>
    </dgm:pt>
    <dgm:pt modelId="{525D4B77-8638-4EC1-89C7-96A12AB2AD39}" type="pres">
      <dgm:prSet presAssocID="{4458B19E-6511-45B1-8D7F-1213C14E22FD}" presName="vert1" presStyleCnt="0"/>
      <dgm:spPr/>
    </dgm:pt>
    <dgm:pt modelId="{4B176D90-6D2C-401B-ADD0-16CBA9A6FE7C}" type="pres">
      <dgm:prSet presAssocID="{AB9A80B9-38C7-4AFE-BFC6-3D18EBD59F0D}" presName="vertSpace2a" presStyleCnt="0"/>
      <dgm:spPr/>
    </dgm:pt>
    <dgm:pt modelId="{E3ADD7F5-F1A4-4560-8698-695BE98B122C}" type="pres">
      <dgm:prSet presAssocID="{AB9A80B9-38C7-4AFE-BFC6-3D18EBD59F0D}" presName="horz2" presStyleCnt="0"/>
      <dgm:spPr/>
    </dgm:pt>
    <dgm:pt modelId="{1F9A61CB-808E-4F23-A036-B8ACA14994EB}" type="pres">
      <dgm:prSet presAssocID="{AB9A80B9-38C7-4AFE-BFC6-3D18EBD59F0D}" presName="horzSpace2" presStyleCnt="0"/>
      <dgm:spPr/>
    </dgm:pt>
    <dgm:pt modelId="{92DB2D89-280A-4D83-9C64-439B1E291428}" type="pres">
      <dgm:prSet presAssocID="{AB9A80B9-38C7-4AFE-BFC6-3D18EBD59F0D}" presName="tx2" presStyleLbl="revTx" presStyleIdx="1" presStyleCnt="6" custScaleX="107930" custScaleY="75401" custLinFactNeighborX="-2360"/>
      <dgm:spPr/>
    </dgm:pt>
    <dgm:pt modelId="{C1BD7A30-0BA9-44FA-9336-78A125BC1B56}" type="pres">
      <dgm:prSet presAssocID="{AB9A80B9-38C7-4AFE-BFC6-3D18EBD59F0D}" presName="vert2" presStyleCnt="0"/>
      <dgm:spPr/>
    </dgm:pt>
    <dgm:pt modelId="{6FB7F4AA-5B19-4FD4-9C2E-535DDBA440AB}" type="pres">
      <dgm:prSet presAssocID="{AB9A80B9-38C7-4AFE-BFC6-3D18EBD59F0D}" presName="thinLine2b" presStyleLbl="callout" presStyleIdx="0" presStyleCnt="4"/>
      <dgm:spPr/>
    </dgm:pt>
    <dgm:pt modelId="{DA326C17-F198-4E65-845A-A2D91B0B9C8F}" type="pres">
      <dgm:prSet presAssocID="{AB9A80B9-38C7-4AFE-BFC6-3D18EBD59F0D}" presName="vertSpace2b" presStyleCnt="0"/>
      <dgm:spPr/>
    </dgm:pt>
    <dgm:pt modelId="{CB80C00B-48B5-4E20-9497-039B5148B344}" type="pres">
      <dgm:prSet presAssocID="{1328E0E8-4ED4-4776-9D5E-3633D62CC443}" presName="horz2" presStyleCnt="0"/>
      <dgm:spPr/>
    </dgm:pt>
    <dgm:pt modelId="{3A54B4E3-BB9F-41FD-9B4C-CAC1FBF024F4}" type="pres">
      <dgm:prSet presAssocID="{1328E0E8-4ED4-4776-9D5E-3633D62CC443}" presName="horzSpace2" presStyleCnt="0"/>
      <dgm:spPr/>
    </dgm:pt>
    <dgm:pt modelId="{76F35D69-E490-4F65-B23A-B268C904FE25}" type="pres">
      <dgm:prSet presAssocID="{1328E0E8-4ED4-4776-9D5E-3633D62CC443}" presName="tx2" presStyleLbl="revTx" presStyleIdx="2" presStyleCnt="6" custScaleX="104409" custScaleY="55878" custLinFactNeighborX="-2124" custLinFactNeighborY="-10648"/>
      <dgm:spPr/>
    </dgm:pt>
    <dgm:pt modelId="{28A34A1C-2601-46CD-849E-6BE6DD7FF85A}" type="pres">
      <dgm:prSet presAssocID="{1328E0E8-4ED4-4776-9D5E-3633D62CC443}" presName="vert2" presStyleCnt="0"/>
      <dgm:spPr/>
    </dgm:pt>
    <dgm:pt modelId="{239B234C-3416-4E10-8234-29763A46CADC}" type="pres">
      <dgm:prSet presAssocID="{1328E0E8-4ED4-4776-9D5E-3633D62CC443}" presName="thinLine2b" presStyleLbl="callout" presStyleIdx="1" presStyleCnt="4"/>
      <dgm:spPr/>
    </dgm:pt>
    <dgm:pt modelId="{86964579-D848-46CA-A710-D6261E41BCC8}" type="pres">
      <dgm:prSet presAssocID="{1328E0E8-4ED4-4776-9D5E-3633D62CC443}" presName="vertSpace2b" presStyleCnt="0"/>
      <dgm:spPr/>
    </dgm:pt>
    <dgm:pt modelId="{D21159FD-84C4-46F2-94D2-C3EFDE2C7F91}" type="pres">
      <dgm:prSet presAssocID="{D5BE7704-909A-4D1E-95CF-A86AD8CEC202}" presName="thickLine" presStyleLbl="alignNode1" presStyleIdx="1" presStyleCnt="2" custLinFactNeighborX="1381" custLinFactNeighborY="-10068"/>
      <dgm:spPr/>
    </dgm:pt>
    <dgm:pt modelId="{32947BC7-84B9-44C6-A512-66AE3A87965A}" type="pres">
      <dgm:prSet presAssocID="{D5BE7704-909A-4D1E-95CF-A86AD8CEC202}" presName="horz1" presStyleCnt="0"/>
      <dgm:spPr/>
    </dgm:pt>
    <dgm:pt modelId="{F70492F7-4757-4176-A08F-11031DD57698}" type="pres">
      <dgm:prSet presAssocID="{D5BE7704-909A-4D1E-95CF-A86AD8CEC202}" presName="tx1" presStyleLbl="revTx" presStyleIdx="3" presStyleCnt="6"/>
      <dgm:spPr/>
    </dgm:pt>
    <dgm:pt modelId="{4D2606E2-6577-4DE2-B2A4-21705E7F94A1}" type="pres">
      <dgm:prSet presAssocID="{D5BE7704-909A-4D1E-95CF-A86AD8CEC202}" presName="vert1" presStyleCnt="0"/>
      <dgm:spPr/>
    </dgm:pt>
    <dgm:pt modelId="{EEA45535-80DA-418B-B168-4C0730493C10}" type="pres">
      <dgm:prSet presAssocID="{A2845BAA-0EA9-43F6-AD45-557DDF1C6F74}" presName="vertSpace2a" presStyleCnt="0"/>
      <dgm:spPr/>
    </dgm:pt>
    <dgm:pt modelId="{1ABE5BB2-7AE2-49F9-BB25-122FAA880106}" type="pres">
      <dgm:prSet presAssocID="{A2845BAA-0EA9-43F6-AD45-557DDF1C6F74}" presName="horz2" presStyleCnt="0"/>
      <dgm:spPr/>
    </dgm:pt>
    <dgm:pt modelId="{88640B7E-50F8-4FC7-BCB5-01D790914583}" type="pres">
      <dgm:prSet presAssocID="{A2845BAA-0EA9-43F6-AD45-557DDF1C6F74}" presName="horzSpace2" presStyleCnt="0"/>
      <dgm:spPr/>
    </dgm:pt>
    <dgm:pt modelId="{CA739F64-7930-43EF-9028-5EE36A2D6E9F}" type="pres">
      <dgm:prSet presAssocID="{A2845BAA-0EA9-43F6-AD45-557DDF1C6F74}" presName="tx2" presStyleLbl="revTx" presStyleIdx="4" presStyleCnt="6" custScaleX="100417" custLinFactNeighborX="4177" custLinFactNeighborY="-18410"/>
      <dgm:spPr/>
    </dgm:pt>
    <dgm:pt modelId="{530E07F2-FC17-449E-97F0-D42B84AB4691}" type="pres">
      <dgm:prSet presAssocID="{A2845BAA-0EA9-43F6-AD45-557DDF1C6F74}" presName="vert2" presStyleCnt="0"/>
      <dgm:spPr/>
    </dgm:pt>
    <dgm:pt modelId="{A1309860-6F0B-4B4A-AEC7-CDC868DA8265}" type="pres">
      <dgm:prSet presAssocID="{A2845BAA-0EA9-43F6-AD45-557DDF1C6F74}" presName="thinLine2b" presStyleLbl="callout" presStyleIdx="2" presStyleCnt="4"/>
      <dgm:spPr/>
    </dgm:pt>
    <dgm:pt modelId="{2A0AFBA7-3E2B-4993-ACB7-43B02AC072BD}" type="pres">
      <dgm:prSet presAssocID="{A2845BAA-0EA9-43F6-AD45-557DDF1C6F74}" presName="vertSpace2b" presStyleCnt="0"/>
      <dgm:spPr/>
    </dgm:pt>
    <dgm:pt modelId="{DB3D458A-42EE-46ED-AB81-B1BE061036F3}" type="pres">
      <dgm:prSet presAssocID="{598E2784-DC82-49B4-A890-1F7AFEDCB417}" presName="horz2" presStyleCnt="0"/>
      <dgm:spPr/>
    </dgm:pt>
    <dgm:pt modelId="{65650909-107F-435A-8DCC-E978E3FB5E6D}" type="pres">
      <dgm:prSet presAssocID="{598E2784-DC82-49B4-A890-1F7AFEDCB417}" presName="horzSpace2" presStyleCnt="0"/>
      <dgm:spPr/>
    </dgm:pt>
    <dgm:pt modelId="{8B0BECFB-9BB6-4ABE-9828-D575E8CABE32}" type="pres">
      <dgm:prSet presAssocID="{598E2784-DC82-49B4-A890-1F7AFEDCB417}" presName="tx2" presStyleLbl="revTx" presStyleIdx="5" presStyleCnt="6" custScaleX="100435" custLinFactNeighborX="4130" custLinFactNeighborY="-15294"/>
      <dgm:spPr/>
    </dgm:pt>
    <dgm:pt modelId="{D1E6342D-83FD-4FAD-9E94-EE0261761030}" type="pres">
      <dgm:prSet presAssocID="{598E2784-DC82-49B4-A890-1F7AFEDCB417}" presName="vert2" presStyleCnt="0"/>
      <dgm:spPr/>
    </dgm:pt>
    <dgm:pt modelId="{6938F97D-17F7-4866-AD5F-BC4A3630A954}" type="pres">
      <dgm:prSet presAssocID="{598E2784-DC82-49B4-A890-1F7AFEDCB417}" presName="thinLine2b" presStyleLbl="callout" presStyleIdx="3" presStyleCnt="4"/>
      <dgm:spPr/>
    </dgm:pt>
    <dgm:pt modelId="{2AE5FDB8-CC44-4074-8E91-3F4DAABC5C39}" type="pres">
      <dgm:prSet presAssocID="{598E2784-DC82-49B4-A890-1F7AFEDCB417}" presName="vertSpace2b" presStyleCnt="0"/>
      <dgm:spPr/>
    </dgm:pt>
  </dgm:ptLst>
  <dgm:cxnLst>
    <dgm:cxn modelId="{CA5F7109-2D28-42BC-8EEC-171A6059CBBA}" type="presOf" srcId="{4458B19E-6511-45B1-8D7F-1213C14E22FD}" destId="{C239F2F8-DE31-46E5-BDB2-CF49AE8B6C99}" srcOrd="0" destOrd="0" presId="urn:microsoft.com/office/officeart/2008/layout/LinedList"/>
    <dgm:cxn modelId="{EB2AE314-56BF-411B-B0A9-7B4E60BC3620}" type="presOf" srcId="{1328E0E8-4ED4-4776-9D5E-3633D62CC443}" destId="{76F35D69-E490-4F65-B23A-B268C904FE25}" srcOrd="0" destOrd="0" presId="urn:microsoft.com/office/officeart/2008/layout/LinedList"/>
    <dgm:cxn modelId="{8A09F116-1D78-4AA2-B19C-E954CD043042}" srcId="{D5BE7704-909A-4D1E-95CF-A86AD8CEC202}" destId="{598E2784-DC82-49B4-A890-1F7AFEDCB417}" srcOrd="1" destOrd="0" parTransId="{B68B6B3B-D173-46A7-BF53-5C54A97462DF}" sibTransId="{EC1A3768-8B77-40F8-8D6E-E8F40CD17321}"/>
    <dgm:cxn modelId="{46269169-A835-45A0-A2CE-B731D691AFF1}" srcId="{1C8CAB5B-F19D-433B-B33D-0B600E77F948}" destId="{4458B19E-6511-45B1-8D7F-1213C14E22FD}" srcOrd="0" destOrd="0" parTransId="{D66A10F5-4340-4CDD-8325-9F0B05559F03}" sibTransId="{0112BB89-0278-452F-89E5-D826DA13EC76}"/>
    <dgm:cxn modelId="{E068DA6F-CC94-4F78-A501-0B257253FB21}" type="presOf" srcId="{1C8CAB5B-F19D-433B-B33D-0B600E77F948}" destId="{E543A5E5-35E1-43F4-9DDA-6BCF35611BD6}" srcOrd="0" destOrd="0" presId="urn:microsoft.com/office/officeart/2008/layout/LinedList"/>
    <dgm:cxn modelId="{5992DE7A-164A-4627-BAA8-84AF7BD33418}" type="presOf" srcId="{AB9A80B9-38C7-4AFE-BFC6-3D18EBD59F0D}" destId="{92DB2D89-280A-4D83-9C64-439B1E291428}" srcOrd="0" destOrd="0" presId="urn:microsoft.com/office/officeart/2008/layout/LinedList"/>
    <dgm:cxn modelId="{8EB2C185-86EE-47A7-8110-F41FB90CB33C}" srcId="{1C8CAB5B-F19D-433B-B33D-0B600E77F948}" destId="{D5BE7704-909A-4D1E-95CF-A86AD8CEC202}" srcOrd="1" destOrd="0" parTransId="{968FE47A-234C-4CC0-9776-4138C329A400}" sibTransId="{705E9C51-D04F-41C9-8F86-15ABE4288F34}"/>
    <dgm:cxn modelId="{A77CD1A0-C758-40DC-8D54-2C8E23451CF4}" type="presOf" srcId="{598E2784-DC82-49B4-A890-1F7AFEDCB417}" destId="{8B0BECFB-9BB6-4ABE-9828-D575E8CABE32}" srcOrd="0" destOrd="0" presId="urn:microsoft.com/office/officeart/2008/layout/LinedList"/>
    <dgm:cxn modelId="{AD70DEA8-0DB1-4841-BFF9-07BF0BABB32E}" type="presOf" srcId="{D5BE7704-909A-4D1E-95CF-A86AD8CEC202}" destId="{F70492F7-4757-4176-A08F-11031DD57698}" srcOrd="0" destOrd="0" presId="urn:microsoft.com/office/officeart/2008/layout/LinedList"/>
    <dgm:cxn modelId="{8BC79AD6-7785-4CD9-92F1-70971CAE1C73}" type="presOf" srcId="{A2845BAA-0EA9-43F6-AD45-557DDF1C6F74}" destId="{CA739F64-7930-43EF-9028-5EE36A2D6E9F}" srcOrd="0" destOrd="0" presId="urn:microsoft.com/office/officeart/2008/layout/LinedList"/>
    <dgm:cxn modelId="{E04940DE-E477-4E48-A22F-88047FF3D680}" srcId="{4458B19E-6511-45B1-8D7F-1213C14E22FD}" destId="{AB9A80B9-38C7-4AFE-BFC6-3D18EBD59F0D}" srcOrd="0" destOrd="0" parTransId="{15A63C38-2E35-4770-A140-2DF5C3DD235C}" sibTransId="{4675F849-2C25-4777-AC99-CFE4D400123B}"/>
    <dgm:cxn modelId="{6B106CDF-EAE6-4592-93C4-4E4B51B36D40}" srcId="{D5BE7704-909A-4D1E-95CF-A86AD8CEC202}" destId="{A2845BAA-0EA9-43F6-AD45-557DDF1C6F74}" srcOrd="0" destOrd="0" parTransId="{B2A70624-E3CB-4EEA-A334-17A4EF374E1F}" sibTransId="{BC7C986E-E1D4-452B-9CD7-74541394F148}"/>
    <dgm:cxn modelId="{B85D2FE3-49A7-4D7E-91AC-F36A1BE4DE8F}" srcId="{4458B19E-6511-45B1-8D7F-1213C14E22FD}" destId="{1328E0E8-4ED4-4776-9D5E-3633D62CC443}" srcOrd="1" destOrd="0" parTransId="{46D52605-3898-4389-8263-E6E6B643252C}" sibTransId="{2DF15FF4-7907-458B-9813-F6C6FFC32365}"/>
    <dgm:cxn modelId="{430B7C7A-1C9D-4510-BFF0-9F7AD83364D9}" type="presParOf" srcId="{E543A5E5-35E1-43F4-9DDA-6BCF35611BD6}" destId="{968EECB7-55B5-49D7-9CCA-685235400AD5}" srcOrd="0" destOrd="0" presId="urn:microsoft.com/office/officeart/2008/layout/LinedList"/>
    <dgm:cxn modelId="{4EE8FAC2-78DB-47DA-BD1E-06A527847048}" type="presParOf" srcId="{E543A5E5-35E1-43F4-9DDA-6BCF35611BD6}" destId="{828F7E1E-0893-4BB8-9226-94C30D243517}" srcOrd="1" destOrd="0" presId="urn:microsoft.com/office/officeart/2008/layout/LinedList"/>
    <dgm:cxn modelId="{8E7D26CD-5CA6-4F5D-95F1-6E2BD970B958}" type="presParOf" srcId="{828F7E1E-0893-4BB8-9226-94C30D243517}" destId="{C239F2F8-DE31-46E5-BDB2-CF49AE8B6C99}" srcOrd="0" destOrd="0" presId="urn:microsoft.com/office/officeart/2008/layout/LinedList"/>
    <dgm:cxn modelId="{B7BB74FB-586E-40AE-9DC0-A8152AC13EB3}" type="presParOf" srcId="{828F7E1E-0893-4BB8-9226-94C30D243517}" destId="{525D4B77-8638-4EC1-89C7-96A12AB2AD39}" srcOrd="1" destOrd="0" presId="urn:microsoft.com/office/officeart/2008/layout/LinedList"/>
    <dgm:cxn modelId="{1E4F4F25-207D-49D5-950B-7DA3596E5D2C}" type="presParOf" srcId="{525D4B77-8638-4EC1-89C7-96A12AB2AD39}" destId="{4B176D90-6D2C-401B-ADD0-16CBA9A6FE7C}" srcOrd="0" destOrd="0" presId="urn:microsoft.com/office/officeart/2008/layout/LinedList"/>
    <dgm:cxn modelId="{536AB5C4-1370-4D82-B585-244F8D216AC8}" type="presParOf" srcId="{525D4B77-8638-4EC1-89C7-96A12AB2AD39}" destId="{E3ADD7F5-F1A4-4560-8698-695BE98B122C}" srcOrd="1" destOrd="0" presId="urn:microsoft.com/office/officeart/2008/layout/LinedList"/>
    <dgm:cxn modelId="{BFDFD821-0523-4153-8CAF-FF44A5B3BD4A}" type="presParOf" srcId="{E3ADD7F5-F1A4-4560-8698-695BE98B122C}" destId="{1F9A61CB-808E-4F23-A036-B8ACA14994EB}" srcOrd="0" destOrd="0" presId="urn:microsoft.com/office/officeart/2008/layout/LinedList"/>
    <dgm:cxn modelId="{82796E3D-3EF4-4C33-A645-A694F0E1D943}" type="presParOf" srcId="{E3ADD7F5-F1A4-4560-8698-695BE98B122C}" destId="{92DB2D89-280A-4D83-9C64-439B1E291428}" srcOrd="1" destOrd="0" presId="urn:microsoft.com/office/officeart/2008/layout/LinedList"/>
    <dgm:cxn modelId="{212B79B8-7FB6-467F-808C-24B6E4EB3ABB}" type="presParOf" srcId="{E3ADD7F5-F1A4-4560-8698-695BE98B122C}" destId="{C1BD7A30-0BA9-44FA-9336-78A125BC1B56}" srcOrd="2" destOrd="0" presId="urn:microsoft.com/office/officeart/2008/layout/LinedList"/>
    <dgm:cxn modelId="{948E5539-9107-4F14-8FEB-2130BA28437A}" type="presParOf" srcId="{525D4B77-8638-4EC1-89C7-96A12AB2AD39}" destId="{6FB7F4AA-5B19-4FD4-9C2E-535DDBA440AB}" srcOrd="2" destOrd="0" presId="urn:microsoft.com/office/officeart/2008/layout/LinedList"/>
    <dgm:cxn modelId="{24118A54-3AD6-45F2-BD71-5094634F7BC4}" type="presParOf" srcId="{525D4B77-8638-4EC1-89C7-96A12AB2AD39}" destId="{DA326C17-F198-4E65-845A-A2D91B0B9C8F}" srcOrd="3" destOrd="0" presId="urn:microsoft.com/office/officeart/2008/layout/LinedList"/>
    <dgm:cxn modelId="{EC54CBE3-086B-4890-8919-7032F02402BB}" type="presParOf" srcId="{525D4B77-8638-4EC1-89C7-96A12AB2AD39}" destId="{CB80C00B-48B5-4E20-9497-039B5148B344}" srcOrd="4" destOrd="0" presId="urn:microsoft.com/office/officeart/2008/layout/LinedList"/>
    <dgm:cxn modelId="{8FA4E15A-503B-4CB2-85B3-9C2063AF8BB0}" type="presParOf" srcId="{CB80C00B-48B5-4E20-9497-039B5148B344}" destId="{3A54B4E3-BB9F-41FD-9B4C-CAC1FBF024F4}" srcOrd="0" destOrd="0" presId="urn:microsoft.com/office/officeart/2008/layout/LinedList"/>
    <dgm:cxn modelId="{F10653ED-5B3F-4EF1-9414-F5206CD9EE6B}" type="presParOf" srcId="{CB80C00B-48B5-4E20-9497-039B5148B344}" destId="{76F35D69-E490-4F65-B23A-B268C904FE25}" srcOrd="1" destOrd="0" presId="urn:microsoft.com/office/officeart/2008/layout/LinedList"/>
    <dgm:cxn modelId="{E86A7487-7000-49C5-AB98-91A5C8085D01}" type="presParOf" srcId="{CB80C00B-48B5-4E20-9497-039B5148B344}" destId="{28A34A1C-2601-46CD-849E-6BE6DD7FF85A}" srcOrd="2" destOrd="0" presId="urn:microsoft.com/office/officeart/2008/layout/LinedList"/>
    <dgm:cxn modelId="{14EE89E7-C96A-42CC-B050-81595674658C}" type="presParOf" srcId="{525D4B77-8638-4EC1-89C7-96A12AB2AD39}" destId="{239B234C-3416-4E10-8234-29763A46CADC}" srcOrd="5" destOrd="0" presId="urn:microsoft.com/office/officeart/2008/layout/LinedList"/>
    <dgm:cxn modelId="{286C09BD-E2ED-4FAF-B3EE-512CF2EDFAB1}" type="presParOf" srcId="{525D4B77-8638-4EC1-89C7-96A12AB2AD39}" destId="{86964579-D848-46CA-A710-D6261E41BCC8}" srcOrd="6" destOrd="0" presId="urn:microsoft.com/office/officeart/2008/layout/LinedList"/>
    <dgm:cxn modelId="{D3FAE323-0854-4B84-B910-C75B34003FF0}" type="presParOf" srcId="{E543A5E5-35E1-43F4-9DDA-6BCF35611BD6}" destId="{D21159FD-84C4-46F2-94D2-C3EFDE2C7F91}" srcOrd="2" destOrd="0" presId="urn:microsoft.com/office/officeart/2008/layout/LinedList"/>
    <dgm:cxn modelId="{328B4004-4174-4A32-964C-62421BBD0B38}" type="presParOf" srcId="{E543A5E5-35E1-43F4-9DDA-6BCF35611BD6}" destId="{32947BC7-84B9-44C6-A512-66AE3A87965A}" srcOrd="3" destOrd="0" presId="urn:microsoft.com/office/officeart/2008/layout/LinedList"/>
    <dgm:cxn modelId="{8D5BA51B-7C9D-4886-A415-5110B6D2BD78}" type="presParOf" srcId="{32947BC7-84B9-44C6-A512-66AE3A87965A}" destId="{F70492F7-4757-4176-A08F-11031DD57698}" srcOrd="0" destOrd="0" presId="urn:microsoft.com/office/officeart/2008/layout/LinedList"/>
    <dgm:cxn modelId="{4D7D7FA5-14AB-42B8-BFED-D5AAD0D5D864}" type="presParOf" srcId="{32947BC7-84B9-44C6-A512-66AE3A87965A}" destId="{4D2606E2-6577-4DE2-B2A4-21705E7F94A1}" srcOrd="1" destOrd="0" presId="urn:microsoft.com/office/officeart/2008/layout/LinedList"/>
    <dgm:cxn modelId="{3D9D0F5D-EFD7-4B6D-AFEF-1BE5ECDA2605}" type="presParOf" srcId="{4D2606E2-6577-4DE2-B2A4-21705E7F94A1}" destId="{EEA45535-80DA-418B-B168-4C0730493C10}" srcOrd="0" destOrd="0" presId="urn:microsoft.com/office/officeart/2008/layout/LinedList"/>
    <dgm:cxn modelId="{24FA6BCD-80C2-421B-91A3-71A118A97016}" type="presParOf" srcId="{4D2606E2-6577-4DE2-B2A4-21705E7F94A1}" destId="{1ABE5BB2-7AE2-49F9-BB25-122FAA880106}" srcOrd="1" destOrd="0" presId="urn:microsoft.com/office/officeart/2008/layout/LinedList"/>
    <dgm:cxn modelId="{1CD1128A-4E3A-40D3-994E-3390E0EB5DC0}" type="presParOf" srcId="{1ABE5BB2-7AE2-49F9-BB25-122FAA880106}" destId="{88640B7E-50F8-4FC7-BCB5-01D790914583}" srcOrd="0" destOrd="0" presId="urn:microsoft.com/office/officeart/2008/layout/LinedList"/>
    <dgm:cxn modelId="{1233633A-1A94-4795-A2CC-AF5F0B01AD80}" type="presParOf" srcId="{1ABE5BB2-7AE2-49F9-BB25-122FAA880106}" destId="{CA739F64-7930-43EF-9028-5EE36A2D6E9F}" srcOrd="1" destOrd="0" presId="urn:microsoft.com/office/officeart/2008/layout/LinedList"/>
    <dgm:cxn modelId="{EEB81DAB-029D-4079-B872-7570E563EDBD}" type="presParOf" srcId="{1ABE5BB2-7AE2-49F9-BB25-122FAA880106}" destId="{530E07F2-FC17-449E-97F0-D42B84AB4691}" srcOrd="2" destOrd="0" presId="urn:microsoft.com/office/officeart/2008/layout/LinedList"/>
    <dgm:cxn modelId="{0F469B27-4159-4773-841F-1FFAD2681C60}" type="presParOf" srcId="{4D2606E2-6577-4DE2-B2A4-21705E7F94A1}" destId="{A1309860-6F0B-4B4A-AEC7-CDC868DA8265}" srcOrd="2" destOrd="0" presId="urn:microsoft.com/office/officeart/2008/layout/LinedList"/>
    <dgm:cxn modelId="{190609B6-ECC3-4E6F-8793-020EA35A210B}" type="presParOf" srcId="{4D2606E2-6577-4DE2-B2A4-21705E7F94A1}" destId="{2A0AFBA7-3E2B-4993-ACB7-43B02AC072BD}" srcOrd="3" destOrd="0" presId="urn:microsoft.com/office/officeart/2008/layout/LinedList"/>
    <dgm:cxn modelId="{2ADAF1C8-804C-463E-9221-8A425703C54E}" type="presParOf" srcId="{4D2606E2-6577-4DE2-B2A4-21705E7F94A1}" destId="{DB3D458A-42EE-46ED-AB81-B1BE061036F3}" srcOrd="4" destOrd="0" presId="urn:microsoft.com/office/officeart/2008/layout/LinedList"/>
    <dgm:cxn modelId="{7DFE9263-DD13-44C4-9C59-A441824877CA}" type="presParOf" srcId="{DB3D458A-42EE-46ED-AB81-B1BE061036F3}" destId="{65650909-107F-435A-8DCC-E978E3FB5E6D}" srcOrd="0" destOrd="0" presId="urn:microsoft.com/office/officeart/2008/layout/LinedList"/>
    <dgm:cxn modelId="{A4FD21D2-798D-49C0-A5F2-89F094EBA9C4}" type="presParOf" srcId="{DB3D458A-42EE-46ED-AB81-B1BE061036F3}" destId="{8B0BECFB-9BB6-4ABE-9828-D575E8CABE32}" srcOrd="1" destOrd="0" presId="urn:microsoft.com/office/officeart/2008/layout/LinedList"/>
    <dgm:cxn modelId="{F4DCB96F-8ED6-4029-A5D8-2BEEDBBDCEA8}" type="presParOf" srcId="{DB3D458A-42EE-46ED-AB81-B1BE061036F3}" destId="{D1E6342D-83FD-4FAD-9E94-EE0261761030}" srcOrd="2" destOrd="0" presId="urn:microsoft.com/office/officeart/2008/layout/LinedList"/>
    <dgm:cxn modelId="{4FDD4549-425C-4ABD-B8E3-C99F0394B432}" type="presParOf" srcId="{4D2606E2-6577-4DE2-B2A4-21705E7F94A1}" destId="{6938F97D-17F7-4866-AD5F-BC4A3630A954}" srcOrd="5" destOrd="0" presId="urn:microsoft.com/office/officeart/2008/layout/LinedList"/>
    <dgm:cxn modelId="{46A91D93-D936-45A4-B1AA-0C9474893527}" type="presParOf" srcId="{4D2606E2-6577-4DE2-B2A4-21705E7F94A1}" destId="{2AE5FDB8-CC44-4074-8E91-3F4DAABC5C39}" srcOrd="6" destOrd="0" presId="urn:microsoft.com/office/officeart/2008/layout/LinedList"/>
  </dgm:cxnLst>
  <dgm:bg>
    <a:solidFill>
      <a:schemeClr val="accent5">
        <a:lumMod val="20000"/>
        <a:lumOff val="80000"/>
        <a:alpha val="3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1" qsCatId="3D" csTypeId="urn:microsoft.com/office/officeart/2005/8/colors/accent2_4" csCatId="accent2" phldr="1"/>
      <dgm:spPr/>
      <dgm:t>
        <a:bodyPr/>
        <a:lstStyle/>
        <a:p>
          <a:endParaRPr lang="en-US"/>
        </a:p>
      </dgm:t>
    </dgm:pt>
    <dgm:pt modelId="{A1B5E77C-388E-42DC-92C7-30BD7A121FFA}">
      <dgm:prSet phldrT="[Text]" custT="1"/>
      <dgm:spPr>
        <a:solidFill>
          <a:schemeClr val="accent1">
            <a:hueOff val="0"/>
            <a:satOff val="0"/>
            <a:lumOff val="0"/>
          </a:schemeClr>
        </a:solidFill>
      </dgm:spPr>
      <dgm:t>
        <a:bodyPr/>
        <a:lstStyle/>
        <a:p>
          <a:r>
            <a:rPr lang="en-US" sz="2000" b="1" dirty="0">
              <a:effectLst>
                <a:outerShdw blurRad="38100" dist="38100" dir="2700000" algn="tl">
                  <a:srgbClr val="000000">
                    <a:alpha val="43137"/>
                  </a:srgbClr>
                </a:outerShdw>
              </a:effectLst>
              <a:latin typeface="Gotham Medium" panose="02000604030000020004"/>
            </a:rPr>
            <a:t>HOW HE SPEAKS TO US</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FFC0FD3A-1592-4AAD-83B0-286913BDBB6C}" type="parTrans" cxnId="{D62B1953-6E59-4B6F-B8AA-81C94CEAB97D}">
      <dgm:prSet/>
      <dgm:spPr/>
      <dgm:t>
        <a:bodyPr/>
        <a:lstStyle/>
        <a:p>
          <a:endParaRPr lang="en-US"/>
        </a:p>
      </dgm:t>
    </dgm:pt>
    <dgm:pt modelId="{127C64FB-9298-496C-B856-58B922673DEA}" type="sibTrans" cxnId="{D62B1953-6E59-4B6F-B8AA-81C94CEAB97D}">
      <dgm:prSet/>
      <dgm:spPr/>
      <dgm:t>
        <a:bodyPr/>
        <a:lstStyle/>
        <a:p>
          <a:endParaRPr lang="en-US"/>
        </a:p>
      </dgm:t>
    </dgm:pt>
    <dgm:pt modelId="{23C05C10-D6E0-45CC-96E7-AFA716781B8D}">
      <dgm:prSet custT="1"/>
      <dgm:spPr/>
      <dgm:t>
        <a:bodyPr/>
        <a:lstStyle/>
        <a:p>
          <a:r>
            <a:rPr lang="en-US" sz="2000" b="1" dirty="0">
              <a:effectLst>
                <a:outerShdw blurRad="38100" dist="38100" dir="2700000" algn="tl">
                  <a:srgbClr val="000000">
                    <a:alpha val="43137"/>
                  </a:srgbClr>
                </a:outerShdw>
              </a:effectLst>
              <a:latin typeface="Gotham Medium" panose="02000604030000020004"/>
            </a:rPr>
            <a:t>God usually speaks to us differently than He did at the time of Hezekiah. God’s Spirit was with some people like David as well as Judah’s prophets. As the author of Hebrews points out, “In the past God spoke to our ancestors through the prophets at many times and in various ways, but in these last days he has spoken to us by his Son” (Heb. 1:1–2). We have the privilege of speaking directly to God, for God’s Spirit is poured out upon people who make Jesus their Lord and Savior (see Peter’s speech in Acts 2:14–36).</a:t>
          </a:r>
        </a:p>
      </dgm:t>
    </dgm:pt>
    <dgm:pt modelId="{3230B58C-414B-4F79-A75A-1734268D6622}" type="parTrans" cxnId="{14396AC7-6B97-4DE8-9410-3B06C2DD8DBE}">
      <dgm:prSet/>
      <dgm:spPr/>
      <dgm:t>
        <a:bodyPr/>
        <a:lstStyle/>
        <a:p>
          <a:endParaRPr lang="en-US"/>
        </a:p>
      </dgm:t>
    </dgm:pt>
    <dgm:pt modelId="{480CCCF8-0AD8-4367-9F2E-512F6B3A15D9}" type="sibTrans" cxnId="{14396AC7-6B97-4DE8-9410-3B06C2DD8DBE}">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5CF35FF3-1B41-4EA6-AC8B-0EBA4878C49B}" type="pres">
      <dgm:prSet presAssocID="{A1B5E77C-388E-42DC-92C7-30BD7A121FFA}" presName="parentText" presStyleLbl="node1" presStyleIdx="0" presStyleCnt="1" custScaleY="105613" custLinFactNeighborY="-57979">
        <dgm:presLayoutVars>
          <dgm:chMax val="0"/>
          <dgm:bulletEnabled val="1"/>
        </dgm:presLayoutVars>
      </dgm:prSet>
      <dgm:spPr/>
    </dgm:pt>
    <dgm:pt modelId="{3742C943-08A2-4AE4-8C63-21E4F2C02720}" type="pres">
      <dgm:prSet presAssocID="{A1B5E77C-388E-42DC-92C7-30BD7A121FFA}" presName="childText" presStyleLbl="revTx" presStyleIdx="0" presStyleCnt="1">
        <dgm:presLayoutVars>
          <dgm:bulletEnabled val="1"/>
        </dgm:presLayoutVars>
      </dgm:prSet>
      <dgm:spPr/>
    </dgm:pt>
  </dgm:ptLst>
  <dgm:cxnLst>
    <dgm:cxn modelId="{D62B1953-6E59-4B6F-B8AA-81C94CEAB97D}" srcId="{C80406FE-9F80-4CAA-82C7-2FCF38B88C5B}" destId="{A1B5E77C-388E-42DC-92C7-30BD7A121FFA}" srcOrd="0" destOrd="0" parTransId="{FFC0FD3A-1592-4AAD-83B0-286913BDBB6C}" sibTransId="{127C64FB-9298-496C-B856-58B922673DEA}"/>
    <dgm:cxn modelId="{17382D85-A76D-4C9A-807B-396C38C9CF04}" type="presOf" srcId="{23C05C10-D6E0-45CC-96E7-AFA716781B8D}" destId="{3742C943-08A2-4AE4-8C63-21E4F2C02720}" srcOrd="0" destOrd="0" presId="urn:microsoft.com/office/officeart/2005/8/layout/vList2"/>
    <dgm:cxn modelId="{46F35ABB-0CA5-4A76-86DC-54CDEEC13685}" type="presOf" srcId="{C80406FE-9F80-4CAA-82C7-2FCF38B88C5B}" destId="{93EA8677-4F2D-4E4C-BCB0-DFA463E38E0F}" srcOrd="0" destOrd="0" presId="urn:microsoft.com/office/officeart/2005/8/layout/vList2"/>
    <dgm:cxn modelId="{14396AC7-6B97-4DE8-9410-3B06C2DD8DBE}" srcId="{A1B5E77C-388E-42DC-92C7-30BD7A121FFA}" destId="{23C05C10-D6E0-45CC-96E7-AFA716781B8D}" srcOrd="0" destOrd="0" parTransId="{3230B58C-414B-4F79-A75A-1734268D6622}" sibTransId="{480CCCF8-0AD8-4367-9F2E-512F6B3A15D9}"/>
    <dgm:cxn modelId="{4168DAD3-D9D6-43E4-85E0-E77D17E1B81E}" type="presOf" srcId="{A1B5E77C-388E-42DC-92C7-30BD7A121FFA}" destId="{5CF35FF3-1B41-4EA6-AC8B-0EBA4878C49B}" srcOrd="0" destOrd="0" presId="urn:microsoft.com/office/officeart/2005/8/layout/vList2"/>
    <dgm:cxn modelId="{7B1D4945-28DF-4DCE-871D-D9B26B9FF5E5}" type="presParOf" srcId="{93EA8677-4F2D-4E4C-BCB0-DFA463E38E0F}" destId="{5CF35FF3-1B41-4EA6-AC8B-0EBA4878C49B}" srcOrd="0" destOrd="0" presId="urn:microsoft.com/office/officeart/2005/8/layout/vList2"/>
    <dgm:cxn modelId="{253D85F1-7D16-4C60-A615-24763B718134}" type="presParOf" srcId="{93EA8677-4F2D-4E4C-BCB0-DFA463E38E0F}" destId="{3742C943-08A2-4AE4-8C63-21E4F2C02720}"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1" qsCatId="3D" csTypeId="urn:microsoft.com/office/officeart/2005/8/colors/accent2_4" csCatId="accent2" phldr="1"/>
      <dgm:spPr/>
      <dgm:t>
        <a:bodyPr/>
        <a:lstStyle/>
        <a:p>
          <a:endParaRPr lang="en-US"/>
        </a:p>
      </dgm:t>
    </dgm:pt>
    <dgm:pt modelId="{A1B5E77C-388E-42DC-92C7-30BD7A121FFA}">
      <dgm:prSet phldrT="[Text]" custT="1"/>
      <dgm:spPr>
        <a:solidFill>
          <a:schemeClr val="accent1">
            <a:hueOff val="0"/>
            <a:satOff val="0"/>
            <a:lumOff val="0"/>
          </a:schemeClr>
        </a:solidFill>
      </dgm:spPr>
      <dgm:t>
        <a:bodyPr/>
        <a:lstStyle/>
        <a:p>
          <a:r>
            <a:rPr lang="en-US" sz="2000" b="1" dirty="0">
              <a:solidFill>
                <a:schemeClr val="bg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GOD ALWAYS HAS A REMNANT</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FFC0FD3A-1592-4AAD-83B0-286913BDBB6C}" type="parTrans" cxnId="{D62B1953-6E59-4B6F-B8AA-81C94CEAB97D}">
      <dgm:prSet/>
      <dgm:spPr/>
      <dgm:t>
        <a:bodyPr/>
        <a:lstStyle/>
        <a:p>
          <a:endParaRPr lang="en-US"/>
        </a:p>
      </dgm:t>
    </dgm:pt>
    <dgm:pt modelId="{127C64FB-9298-496C-B856-58B922673DEA}" type="sibTrans" cxnId="{D62B1953-6E59-4B6F-B8AA-81C94CEAB97D}">
      <dgm:prSet/>
      <dgm:spPr/>
      <dgm:t>
        <a:bodyPr/>
        <a:lstStyle/>
        <a:p>
          <a:endParaRPr lang="en-US"/>
        </a:p>
      </dgm:t>
    </dgm:pt>
    <dgm:pt modelId="{495A4087-D001-46A2-B97D-BF1EC224E790}">
      <dgm:prSet custT="1"/>
      <dgm:spPr/>
      <dgm:t>
        <a:bodyPr/>
        <a:lstStyle/>
        <a:p>
          <a:r>
            <a:rPr lang="en-US" sz="2000" b="1" dirty="0">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every age of history, God has always kept for Himself a remnant of faithful followers. One example was when God’s prophet Elijah was discouraged. Elijah had just experienced a huge victory on top of Mt. Carmel. God had sent fire from heaven to consume Elijah’s offering, and all the false prophets of Baal had been slain. But when Jezebel threatened him, the prophet fled and was greatly discouraged, even to the point of wanting to die (1 Kings 18:1–19:4). Elijah felt alone in his battle for the Lord.</a:t>
          </a:r>
          <a:endPar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00656DA9-F227-4F7F-B13B-A08FD979C82A}" type="parTrans" cxnId="{B743ED16-2D31-4926-A2EC-4096395C665A}">
      <dgm:prSet/>
      <dgm:spPr/>
      <dgm:t>
        <a:bodyPr/>
        <a:lstStyle/>
        <a:p>
          <a:endParaRPr lang="en-US"/>
        </a:p>
      </dgm:t>
    </dgm:pt>
    <dgm:pt modelId="{6F52F53E-586D-47E8-81E2-F32C1A401882}" type="sibTrans" cxnId="{B743ED16-2D31-4926-A2EC-4096395C665A}">
      <dgm:prSet/>
      <dgm:spPr/>
      <dgm:t>
        <a:bodyPr/>
        <a:lstStyle/>
        <a:p>
          <a:endParaRPr lang="en-US"/>
        </a:p>
      </dgm:t>
    </dgm:pt>
    <dgm:pt modelId="{32F08803-2A1C-4670-9D54-DB8F34DC0DA0}">
      <dgm:prSet custT="1"/>
      <dgm:spPr/>
      <dgm:t>
        <a:bodyPr/>
        <a:lstStyle/>
        <a:p>
          <a:r>
            <a:rPr lang="en-US" sz="2000" b="1" dirty="0">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However, God said to him, “Yet I reserve seven thousand in Israel—all whose knees have not bowed down to Baal and whose mouths have not kissed him” (1 Kings 19:18). Elijah learned that God always has a remnant of those who are faithful to Him. When we experience discouragement and feel alone in standing for Him, recall that we are not alone. This is why we are to come together and encourage one another, especially as we see the day of Christ’s return approaching (Heb. 10:25).</a:t>
          </a:r>
          <a:endPar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A26444C5-49BF-42E2-AE4F-18A8931E343E}" type="parTrans" cxnId="{97DDDC4D-0BE2-4F29-8037-A332C46448DA}">
      <dgm:prSet/>
      <dgm:spPr/>
      <dgm:t>
        <a:bodyPr/>
        <a:lstStyle/>
        <a:p>
          <a:endParaRPr lang="en-US"/>
        </a:p>
      </dgm:t>
    </dgm:pt>
    <dgm:pt modelId="{4FA773D6-079D-46AB-A64F-3B8D790AED04}" type="sibTrans" cxnId="{97DDDC4D-0BE2-4F29-8037-A332C46448DA}">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5CF35FF3-1B41-4EA6-AC8B-0EBA4878C49B}" type="pres">
      <dgm:prSet presAssocID="{A1B5E77C-388E-42DC-92C7-30BD7A121FFA}" presName="parentText" presStyleLbl="node1" presStyleIdx="0" presStyleCnt="1" custScaleX="100000" custScaleY="132734" custLinFactNeighborX="0" custLinFactNeighborY="-82813">
        <dgm:presLayoutVars>
          <dgm:chMax val="0"/>
          <dgm:bulletEnabled val="1"/>
        </dgm:presLayoutVars>
      </dgm:prSet>
      <dgm:spPr/>
    </dgm:pt>
    <dgm:pt modelId="{58827BFF-BCEE-4E75-80AE-E9556449BF27}" type="pres">
      <dgm:prSet presAssocID="{A1B5E77C-388E-42DC-92C7-30BD7A121FFA}" presName="childText" presStyleLbl="revTx" presStyleIdx="0" presStyleCnt="1" custScaleY="100286">
        <dgm:presLayoutVars>
          <dgm:bulletEnabled val="1"/>
        </dgm:presLayoutVars>
      </dgm:prSet>
      <dgm:spPr/>
    </dgm:pt>
  </dgm:ptLst>
  <dgm:cxnLst>
    <dgm:cxn modelId="{B743ED16-2D31-4926-A2EC-4096395C665A}" srcId="{A1B5E77C-388E-42DC-92C7-30BD7A121FFA}" destId="{495A4087-D001-46A2-B97D-BF1EC224E790}" srcOrd="0" destOrd="0" parTransId="{00656DA9-F227-4F7F-B13B-A08FD979C82A}" sibTransId="{6F52F53E-586D-47E8-81E2-F32C1A401882}"/>
    <dgm:cxn modelId="{905B0C1D-EB7D-441D-926A-549F5641E354}" type="presOf" srcId="{495A4087-D001-46A2-B97D-BF1EC224E790}" destId="{58827BFF-BCEE-4E75-80AE-E9556449BF27}" srcOrd="0" destOrd="0" presId="urn:microsoft.com/office/officeart/2005/8/layout/vList2"/>
    <dgm:cxn modelId="{97DDDC4D-0BE2-4F29-8037-A332C46448DA}" srcId="{A1B5E77C-388E-42DC-92C7-30BD7A121FFA}" destId="{32F08803-2A1C-4670-9D54-DB8F34DC0DA0}" srcOrd="1" destOrd="0" parTransId="{A26444C5-49BF-42E2-AE4F-18A8931E343E}" sibTransId="{4FA773D6-079D-46AB-A64F-3B8D790AED04}"/>
    <dgm:cxn modelId="{D62B1953-6E59-4B6F-B8AA-81C94CEAB97D}" srcId="{C80406FE-9F80-4CAA-82C7-2FCF38B88C5B}" destId="{A1B5E77C-388E-42DC-92C7-30BD7A121FFA}" srcOrd="0" destOrd="0" parTransId="{FFC0FD3A-1592-4AAD-83B0-286913BDBB6C}" sibTransId="{127C64FB-9298-496C-B856-58B922673DEA}"/>
    <dgm:cxn modelId="{46F35ABB-0CA5-4A76-86DC-54CDEEC13685}" type="presOf" srcId="{C80406FE-9F80-4CAA-82C7-2FCF38B88C5B}" destId="{93EA8677-4F2D-4E4C-BCB0-DFA463E38E0F}" srcOrd="0" destOrd="0" presId="urn:microsoft.com/office/officeart/2005/8/layout/vList2"/>
    <dgm:cxn modelId="{4168DAD3-D9D6-43E4-85E0-E77D17E1B81E}" type="presOf" srcId="{A1B5E77C-388E-42DC-92C7-30BD7A121FFA}" destId="{5CF35FF3-1B41-4EA6-AC8B-0EBA4878C49B}" srcOrd="0" destOrd="0" presId="urn:microsoft.com/office/officeart/2005/8/layout/vList2"/>
    <dgm:cxn modelId="{260D03F4-3663-4B76-BA2C-693E9D138C55}" type="presOf" srcId="{32F08803-2A1C-4670-9D54-DB8F34DC0DA0}" destId="{58827BFF-BCEE-4E75-80AE-E9556449BF27}" srcOrd="0" destOrd="1" presId="urn:microsoft.com/office/officeart/2005/8/layout/vList2"/>
    <dgm:cxn modelId="{7B1D4945-28DF-4DCE-871D-D9B26B9FF5E5}" type="presParOf" srcId="{93EA8677-4F2D-4E4C-BCB0-DFA463E38E0F}" destId="{5CF35FF3-1B41-4EA6-AC8B-0EBA4878C49B}" srcOrd="0" destOrd="0" presId="urn:microsoft.com/office/officeart/2005/8/layout/vList2"/>
    <dgm:cxn modelId="{E1FB629E-8EAC-46D5-A316-AB6433E2F790}" type="presParOf" srcId="{93EA8677-4F2D-4E4C-BCB0-DFA463E38E0F}" destId="{58827BFF-BCEE-4E75-80AE-E9556449BF27}" srcOrd="1"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35FF3-1B41-4EA6-AC8B-0EBA4878C49B}">
      <dsp:nvSpPr>
        <dsp:cNvPr id="0" name=""/>
        <dsp:cNvSpPr/>
      </dsp:nvSpPr>
      <dsp:spPr>
        <a:xfrm>
          <a:off x="0" y="49576"/>
          <a:ext cx="4737121" cy="436520"/>
        </a:xfrm>
        <a:prstGeom prst="roundRect">
          <a:avLst/>
        </a:prstGeom>
        <a:solidFill>
          <a:schemeClr val="accent1">
            <a:hueOff val="0"/>
            <a:satOff val="0"/>
            <a:lum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rPr>
            <a:t>The Enemy’s Pursuit—</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309" y="70885"/>
        <a:ext cx="4694503" cy="393902"/>
      </dsp:txXfrm>
    </dsp:sp>
    <dsp:sp modelId="{8BAA2090-FBEA-4544-8CF7-08984560E9E6}">
      <dsp:nvSpPr>
        <dsp:cNvPr id="0" name=""/>
        <dsp:cNvSpPr/>
      </dsp:nvSpPr>
      <dsp:spPr>
        <a:xfrm>
          <a:off x="0" y="592794"/>
          <a:ext cx="4737121" cy="2053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0404"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effectLst>
                <a:outerShdw blurRad="38100" dist="38100" dir="2700000" algn="tl">
                  <a:srgbClr val="000000">
                    <a:alpha val="43137"/>
                  </a:srgbClr>
                </a:outerShdw>
              </a:effectLst>
              <a:latin typeface="Gotham Medium" panose="02000604030000020004"/>
            </a:rPr>
            <a:t>King Hezekiah ruled over the southern kingdom of Judah. During his reign, Assyria captured the northern kingdom of Israel, then threatened to do the same to Judah. The Assyrian king Sennacherib sent a letter to persuade Judah to submit to his demands (2 Kings 19:9–13). The enemy’s pressures caused King Hezekiah to humble himself before the Lord. He stood in the temple’s outer court and spread out the hostile letter (v. 14).</a:t>
          </a:r>
        </a:p>
      </dsp:txBody>
      <dsp:txXfrm>
        <a:off x="0" y="592794"/>
        <a:ext cx="4737121" cy="20534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35FF3-1B41-4EA6-AC8B-0EBA4878C49B}">
      <dsp:nvSpPr>
        <dsp:cNvPr id="0" name=""/>
        <dsp:cNvSpPr/>
      </dsp:nvSpPr>
      <dsp:spPr>
        <a:xfrm>
          <a:off x="0" y="19"/>
          <a:ext cx="5919102" cy="457199"/>
        </a:xfrm>
        <a:prstGeom prst="roundRect">
          <a:avLst/>
        </a:prstGeom>
        <a:solidFill>
          <a:schemeClr val="accent1">
            <a:hueOff val="0"/>
            <a:satOff val="0"/>
            <a:lum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effectLst>
                <a:outerShdw blurRad="38100" dist="38100" dir="2700000" algn="tl">
                  <a:srgbClr val="000000">
                    <a:alpha val="43137"/>
                  </a:srgbClr>
                </a:outerShdw>
              </a:effectLst>
              <a:latin typeface="Gotham Medium" panose="02000604030000020004"/>
            </a:rPr>
            <a:t>Prayer for Deliverance—</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2319" y="22338"/>
        <a:ext cx="5874464" cy="412561"/>
      </dsp:txXfrm>
    </dsp:sp>
    <dsp:sp modelId="{FAE6A91F-8196-4C77-8217-BD6CD284EE2E}">
      <dsp:nvSpPr>
        <dsp:cNvPr id="0" name=""/>
        <dsp:cNvSpPr/>
      </dsp:nvSpPr>
      <dsp:spPr>
        <a:xfrm>
          <a:off x="175797" y="610608"/>
          <a:ext cx="5631670" cy="45407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7931"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effectLst>
                <a:outerShdw blurRad="38100" dist="38100" dir="2700000" algn="tl">
                  <a:srgbClr val="000000">
                    <a:alpha val="43137"/>
                  </a:srgbClr>
                </a:outerShdw>
              </a:effectLst>
              <a:latin typeface="Gotham Medium" panose="02000604030000020004"/>
            </a:rPr>
            <a:t>Hezekiah addressed the Father as the God of Israel and acknowledged God as the maker of the entire universe and that Assyria was terrorizing God’s people. The Assyrians believed in false gods made of wood and stone, creations of human hands. But Hezekiah noted that Israel’s God is living and powerful. The battle belongs to Him. Our God is supreme! “That men may know that thou, whose name alone is Jehovah, art the most high over all the earth” (Ps. 83:18 KJV). Isaiah, a prophet of God during Hezekiah’s time, delivered a message from Yahweh: God recognized the king’s humility. He would allow His people, the weak ones, to prevail over the strong. When the Assyrians conquered, they often put hooks in their prisoners’ noses. Now, that very thing would happen to Assyria. Initially, the Assyrians thought they could starve the residents of Judah and ruin their crops. But God promised that Judah would remain fruitful and yield an abundant harvest. And God kept His word: The angel of the Lord destroyed the Assyrian army. And eventually, Sennacherib died in disgrace, murdered by his own sons.</a:t>
          </a:r>
        </a:p>
      </dsp:txBody>
      <dsp:txXfrm>
        <a:off x="175797" y="610608"/>
        <a:ext cx="5631670" cy="45407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35FF3-1B41-4EA6-AC8B-0EBA4878C49B}">
      <dsp:nvSpPr>
        <dsp:cNvPr id="0" name=""/>
        <dsp:cNvSpPr/>
      </dsp:nvSpPr>
      <dsp:spPr>
        <a:xfrm>
          <a:off x="0" y="0"/>
          <a:ext cx="4949838" cy="478853"/>
        </a:xfrm>
        <a:prstGeom prst="roundRect">
          <a:avLst/>
        </a:prstGeom>
        <a:solidFill>
          <a:schemeClr val="accent1">
            <a:hueOff val="0"/>
            <a:satOff val="0"/>
            <a:lum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effectLst>
                <a:outerShdw blurRad="38100" dist="38100" dir="2700000" algn="tl">
                  <a:srgbClr val="000000">
                    <a:alpha val="43137"/>
                  </a:srgbClr>
                </a:outerShdw>
              </a:effectLst>
              <a:latin typeface="Gotham Medium" panose="02000604030000020004"/>
            </a:rPr>
            <a:t>God Delivers His Children—</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3376" y="23376"/>
        <a:ext cx="4903086" cy="432101"/>
      </dsp:txXfrm>
    </dsp:sp>
    <dsp:sp modelId="{6B59ECAF-9A8C-4C1D-A604-982BC8C4D146}">
      <dsp:nvSpPr>
        <dsp:cNvPr id="0" name=""/>
        <dsp:cNvSpPr/>
      </dsp:nvSpPr>
      <dsp:spPr>
        <a:xfrm>
          <a:off x="34178" y="476819"/>
          <a:ext cx="4737143" cy="1850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7157"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b="1" kern="1200" dirty="0">
              <a:effectLst>
                <a:outerShdw blurRad="38100" dist="38100" dir="2700000" algn="tl">
                  <a:srgbClr val="000000">
                    <a:alpha val="43137"/>
                  </a:srgbClr>
                </a:outerShdw>
              </a:effectLst>
              <a:latin typeface="Gotham Medium" panose="02000604030000020004"/>
            </a:rPr>
            <a:t>In Hebrew, the word “deliverer” means “to escape” or “carry away safely.” God is eager to defend His people and display His sovereignty. Christians need to pray, “May Your hand of power be known worldwide. May people realize Your heartfelt desire is to deliver us from the enemy’s clutches, lifting Your name as the believers’ mighty warrior.”</a:t>
          </a:r>
          <a:endParaRPr lang="en-US" sz="2700" kern="1200" dirty="0"/>
        </a:p>
      </dsp:txBody>
      <dsp:txXfrm>
        <a:off x="34178" y="476819"/>
        <a:ext cx="4737143" cy="185006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8EECB7-55B5-49D7-9CCA-685235400AD5}">
      <dsp:nvSpPr>
        <dsp:cNvPr id="0" name=""/>
        <dsp:cNvSpPr/>
      </dsp:nvSpPr>
      <dsp:spPr>
        <a:xfrm>
          <a:off x="0" y="0"/>
          <a:ext cx="11365992" cy="0"/>
        </a:xfrm>
        <a:prstGeom prst="line">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0000"/>
                <a:lumMod val="100000"/>
              </a:schemeClr>
            </a:gs>
            <a:gs pos="100000">
              <a:schemeClr val="accent1">
                <a:hueOff val="0"/>
                <a:satOff val="0"/>
                <a:lumOff val="0"/>
                <a:alphaOff val="0"/>
                <a:shade val="80000"/>
                <a:satMod val="100000"/>
                <a:lumMod val="99000"/>
              </a:schemeClr>
            </a:gs>
          </a:gsLst>
          <a:lin ang="2700000" scaled="0"/>
        </a:gradFill>
        <a:ln w="9525" cap="flat" cmpd="sng" algn="ctr">
          <a:solidFill>
            <a:schemeClr val="accent1">
              <a:hueOff val="0"/>
              <a:satOff val="0"/>
              <a:lumOff val="0"/>
              <a:alphaOff val="0"/>
            </a:schemeClr>
          </a:solidFill>
          <a:prstDash val="solid"/>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C239F2F8-DE31-46E5-BDB2-CF49AE8B6C99}">
      <dsp:nvSpPr>
        <dsp:cNvPr id="0" name=""/>
        <dsp:cNvSpPr/>
      </dsp:nvSpPr>
      <dsp:spPr>
        <a:xfrm>
          <a:off x="0" y="0"/>
          <a:ext cx="2221005" cy="54223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b="1" kern="1200" dirty="0">
              <a:effectLst>
                <a:outerShdw blurRad="38100" dist="38100" dir="2700000" algn="tl">
                  <a:srgbClr val="000000">
                    <a:alpha val="43137"/>
                  </a:srgbClr>
                </a:outerShdw>
              </a:effectLst>
              <a:latin typeface="Gotham Medium" panose="02000604030000020004"/>
            </a:rPr>
            <a:t>THE THRONE ROOM OF GOD</a:t>
          </a:r>
          <a:endParaRPr lang="en-US" sz="2400" b="1" u="sng" kern="1200" cap="small" baseline="0" dirty="0">
            <a:solidFill>
              <a:srgbClr val="002060"/>
            </a:solidFill>
            <a:effectLst>
              <a:outerShdw blurRad="38100" dist="38100" dir="2700000" algn="tl">
                <a:srgbClr val="000000">
                  <a:alpha val="43137"/>
                </a:srgbClr>
              </a:outerShdw>
            </a:effectLst>
            <a:latin typeface="Gotham Medium" panose="02000604030000020004"/>
          </a:endParaRPr>
        </a:p>
      </dsp:txBody>
      <dsp:txXfrm>
        <a:off x="0" y="0"/>
        <a:ext cx="2221005" cy="5422388"/>
      </dsp:txXfrm>
    </dsp:sp>
    <dsp:sp modelId="{F9023981-F62D-4CE2-A9A6-C4683297C324}">
      <dsp:nvSpPr>
        <dsp:cNvPr id="0" name=""/>
        <dsp:cNvSpPr/>
      </dsp:nvSpPr>
      <dsp:spPr>
        <a:xfrm>
          <a:off x="2391495" y="94918"/>
          <a:ext cx="8922303" cy="18983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latin typeface="Gotham Medium" panose="02000604030000020004"/>
            </a:rPr>
            <a:t>Several prophets of Scripture were blessed with a vision of God’s throne room. Isaiah writes, “In the year that King Uzziah died, I saw the Lord, high and exalted, seated on a throne; and the train of his robe filled the temple” (Isa. 6:1). Upon seeing the glory there, the prophet cries out, “‘Woe to me!’... ‘For I am a man of unclean lips, and I live among a people of unclean lips, and my eyes have seen the King, the Lord Almighty” (v. 5). Ezekiel is another prophet who describes a vision of God’s throne room in Ezekiel 1:1–28.</a:t>
          </a:r>
        </a:p>
      </dsp:txBody>
      <dsp:txXfrm>
        <a:off x="2391495" y="94918"/>
        <a:ext cx="8922303" cy="1898365"/>
      </dsp:txXfrm>
    </dsp:sp>
    <dsp:sp modelId="{7B6F5146-040F-4F87-853B-CD587D4F5961}">
      <dsp:nvSpPr>
        <dsp:cNvPr id="0" name=""/>
        <dsp:cNvSpPr/>
      </dsp:nvSpPr>
      <dsp:spPr>
        <a:xfrm>
          <a:off x="2221005" y="1993283"/>
          <a:ext cx="909279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 modelId="{667A881B-4CEF-4B52-BBA2-BD3E020CB184}">
      <dsp:nvSpPr>
        <dsp:cNvPr id="0" name=""/>
        <dsp:cNvSpPr/>
      </dsp:nvSpPr>
      <dsp:spPr>
        <a:xfrm>
          <a:off x="2407555" y="1977185"/>
          <a:ext cx="8922303" cy="12436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latin typeface="Gotham Medium" panose="02000604030000020004"/>
            </a:rPr>
            <a:t>Daniel describes God’s throne as a flaming fire with many attending to Him (Dan. 7:9–10). The apostle Paul reports of a man— perhaps himself— who was caught up to the third heaven where he heard “inexpressible things” (2 Cor. 12:1–4). And while on the Isle of Patmos, John has a vision of the throne room of heaven (Rev. 4:1–11).</a:t>
          </a:r>
        </a:p>
      </dsp:txBody>
      <dsp:txXfrm>
        <a:off x="2407555" y="1977185"/>
        <a:ext cx="8922303" cy="1243676"/>
      </dsp:txXfrm>
    </dsp:sp>
    <dsp:sp modelId="{05CD3FAE-53A1-4BEC-A5AD-D83C68C1A289}">
      <dsp:nvSpPr>
        <dsp:cNvPr id="0" name=""/>
        <dsp:cNvSpPr/>
      </dsp:nvSpPr>
      <dsp:spPr>
        <a:xfrm>
          <a:off x="2221005" y="3331877"/>
          <a:ext cx="909279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 modelId="{33F39424-DA49-426C-9E46-D1849331C9D8}">
      <dsp:nvSpPr>
        <dsp:cNvPr id="0" name=""/>
        <dsp:cNvSpPr/>
      </dsp:nvSpPr>
      <dsp:spPr>
        <a:xfrm>
          <a:off x="2391495" y="3426796"/>
          <a:ext cx="8922303" cy="18983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kern="1200" dirty="0">
              <a:effectLst>
                <a:outerShdw blurRad="38100" dist="38100" dir="2700000" algn="tl">
                  <a:srgbClr val="000000">
                    <a:alpha val="43137"/>
                  </a:srgbClr>
                </a:outerShdw>
              </a:effectLst>
              <a:latin typeface="Gotham Medium" panose="02000604030000020004"/>
            </a:rPr>
            <a:t>These visions cohere with Hezekiah’s appeal to God, for he refers to God as “enthroned between the </a:t>
          </a:r>
          <a:r>
            <a:rPr lang="en-US" sz="1800" b="1" kern="1200" dirty="0" err="1">
              <a:effectLst>
                <a:outerShdw blurRad="38100" dist="38100" dir="2700000" algn="tl">
                  <a:srgbClr val="000000">
                    <a:alpha val="43137"/>
                  </a:srgbClr>
                </a:outerShdw>
              </a:effectLst>
              <a:latin typeface="Gotham Medium" panose="02000604030000020004"/>
            </a:rPr>
            <a:t>cherubum</a:t>
          </a:r>
          <a:r>
            <a:rPr lang="en-US" sz="1800" b="1" kern="1200" dirty="0">
              <a:effectLst>
                <a:outerShdw blurRad="38100" dist="38100" dir="2700000" algn="tl">
                  <a:srgbClr val="000000">
                    <a:alpha val="43137"/>
                  </a:srgbClr>
                </a:outerShdw>
              </a:effectLst>
              <a:latin typeface="Gotham Medium" panose="02000604030000020004"/>
            </a:rPr>
            <a:t>.” The God who occupies a heavenly throne is available to His people through prayer.</a:t>
          </a:r>
        </a:p>
      </dsp:txBody>
      <dsp:txXfrm>
        <a:off x="2391495" y="3426796"/>
        <a:ext cx="8922303" cy="1898365"/>
      </dsp:txXfrm>
    </dsp:sp>
    <dsp:sp modelId="{DD50896D-756D-4A03-AF94-893F4873F643}">
      <dsp:nvSpPr>
        <dsp:cNvPr id="0" name=""/>
        <dsp:cNvSpPr/>
      </dsp:nvSpPr>
      <dsp:spPr>
        <a:xfrm>
          <a:off x="2221005" y="5325161"/>
          <a:ext cx="909279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8EECB7-55B5-49D7-9CCA-685235400AD5}">
      <dsp:nvSpPr>
        <dsp:cNvPr id="0" name=""/>
        <dsp:cNvSpPr/>
      </dsp:nvSpPr>
      <dsp:spPr>
        <a:xfrm>
          <a:off x="0" y="0"/>
          <a:ext cx="11365992" cy="0"/>
        </a:xfrm>
        <a:prstGeom prst="line">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0000"/>
                <a:lumMod val="100000"/>
              </a:schemeClr>
            </a:gs>
            <a:gs pos="100000">
              <a:schemeClr val="accent1">
                <a:hueOff val="0"/>
                <a:satOff val="0"/>
                <a:lumOff val="0"/>
                <a:alphaOff val="0"/>
                <a:shade val="80000"/>
                <a:satMod val="100000"/>
                <a:lumMod val="99000"/>
              </a:schemeClr>
            </a:gs>
          </a:gsLst>
          <a:lin ang="2700000" scaled="0"/>
        </a:gradFill>
        <a:ln w="9525" cap="flat" cmpd="sng" algn="ctr">
          <a:solidFill>
            <a:schemeClr val="accent1">
              <a:hueOff val="0"/>
              <a:satOff val="0"/>
              <a:lumOff val="0"/>
              <a:alphaOff val="0"/>
            </a:schemeClr>
          </a:solidFill>
          <a:prstDash val="solid"/>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C239F2F8-DE31-46E5-BDB2-CF49AE8B6C99}">
      <dsp:nvSpPr>
        <dsp:cNvPr id="0" name=""/>
        <dsp:cNvSpPr/>
      </dsp:nvSpPr>
      <dsp:spPr>
        <a:xfrm>
          <a:off x="0" y="46930"/>
          <a:ext cx="2501680" cy="2711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rPr>
            <a:t>THE ENEMY’S LETTER</a:t>
          </a:r>
          <a:endParaRPr lang="en-US" sz="2000" b="1" u="sng" kern="1200" cap="small" baseline="0" dirty="0">
            <a:solidFill>
              <a:srgbClr val="002060"/>
            </a:solidFill>
            <a:effectLst>
              <a:outerShdw blurRad="38100" dist="38100" dir="2700000" algn="tl">
                <a:srgbClr val="000000">
                  <a:alpha val="43137"/>
                </a:srgbClr>
              </a:outerShdw>
            </a:effectLst>
            <a:latin typeface="Gotham Medium" panose="02000604030000020004"/>
          </a:endParaRPr>
        </a:p>
      </dsp:txBody>
      <dsp:txXfrm>
        <a:off x="0" y="46930"/>
        <a:ext cx="2501680" cy="2711193"/>
      </dsp:txXfrm>
    </dsp:sp>
    <dsp:sp modelId="{92DB2D89-280A-4D83-9C64-439B1E291428}">
      <dsp:nvSpPr>
        <dsp:cNvPr id="0" name=""/>
        <dsp:cNvSpPr/>
      </dsp:nvSpPr>
      <dsp:spPr>
        <a:xfrm>
          <a:off x="2465439" y="92667"/>
          <a:ext cx="8708236" cy="1397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1" kern="1200" dirty="0">
              <a:effectLst>
                <a:outerShdw blurRad="38100" dist="38100" dir="2700000" algn="tl">
                  <a:srgbClr val="000000">
                    <a:alpha val="43137"/>
                  </a:srgbClr>
                </a:outerShdw>
              </a:effectLst>
              <a:latin typeface="Gotham Medium" panose="02000604030000020004"/>
            </a:rPr>
            <a:t>The letter that Hezekiah received, as recorded in today’s Scripture passage, came via messengers from Rabshakeh, an emissary of Sennacherib, king of Assyria. The Assyrian army had invaded and besieged Jerusalem, where Hezekiah reigned as king of Judah. The letter that ultimately came from Sennacherib seditiously encouraged the people of God to surrender. The letter was correct in pointing out that other nations’ gods were not able to help them against the Assyrian onslaught.</a:t>
          </a:r>
        </a:p>
      </dsp:txBody>
      <dsp:txXfrm>
        <a:off x="2465439" y="92667"/>
        <a:ext cx="8708236" cy="1397448"/>
      </dsp:txXfrm>
    </dsp:sp>
    <dsp:sp modelId="{6FB7F4AA-5B19-4FD4-9C2E-535DDBA440AB}">
      <dsp:nvSpPr>
        <dsp:cNvPr id="0" name=""/>
        <dsp:cNvSpPr/>
      </dsp:nvSpPr>
      <dsp:spPr>
        <a:xfrm>
          <a:off x="2501680" y="1490116"/>
          <a:ext cx="822258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 modelId="{76F35D69-E490-4F65-B23A-B268C904FE25}">
      <dsp:nvSpPr>
        <dsp:cNvPr id="0" name=""/>
        <dsp:cNvSpPr/>
      </dsp:nvSpPr>
      <dsp:spPr>
        <a:xfrm>
          <a:off x="2484480" y="1385438"/>
          <a:ext cx="8424147" cy="1035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1" kern="1200" dirty="0">
              <a:effectLst>
                <a:outerShdw blurRad="38100" dist="38100" dir="2700000" algn="tl">
                  <a:srgbClr val="000000">
                    <a:alpha val="43137"/>
                  </a:srgbClr>
                </a:outerShdw>
              </a:effectLst>
              <a:latin typeface="Gotham Medium" panose="02000604030000020004"/>
            </a:rPr>
            <a:t>However, Sennacherib made a grave error. Unlike the false gods of other nations, the true God of Israel—Creator of heaven and earth—is more than able to help His people. Judah and its capital, Jerusalem, had a king who believed and obeyed the Lord’s Word.</a:t>
          </a:r>
        </a:p>
      </dsp:txBody>
      <dsp:txXfrm>
        <a:off x="2484480" y="1385438"/>
        <a:ext cx="8424147" cy="1035617"/>
      </dsp:txXfrm>
    </dsp:sp>
    <dsp:sp modelId="{239B234C-3416-4E10-8234-29763A46CADC}">
      <dsp:nvSpPr>
        <dsp:cNvPr id="0" name=""/>
        <dsp:cNvSpPr/>
      </dsp:nvSpPr>
      <dsp:spPr>
        <a:xfrm>
          <a:off x="2501680" y="2618401"/>
          <a:ext cx="822258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 modelId="{D21159FD-84C4-46F2-94D2-C3EFDE2C7F91}">
      <dsp:nvSpPr>
        <dsp:cNvPr id="0" name=""/>
        <dsp:cNvSpPr/>
      </dsp:nvSpPr>
      <dsp:spPr>
        <a:xfrm>
          <a:off x="0" y="2438230"/>
          <a:ext cx="11365992" cy="0"/>
        </a:xfrm>
        <a:prstGeom prst="line">
          <a:avLst/>
        </a:prstGeom>
        <a:gradFill rotWithShape="0">
          <a:gsLst>
            <a:gs pos="0">
              <a:schemeClr val="accent1">
                <a:hueOff val="0"/>
                <a:satOff val="0"/>
                <a:lumOff val="0"/>
                <a:alphaOff val="0"/>
                <a:tint val="97000"/>
                <a:satMod val="100000"/>
                <a:lumMod val="102000"/>
              </a:schemeClr>
            </a:gs>
            <a:gs pos="50000">
              <a:schemeClr val="accent1">
                <a:hueOff val="0"/>
                <a:satOff val="0"/>
                <a:lumOff val="0"/>
                <a:alphaOff val="0"/>
                <a:shade val="100000"/>
                <a:satMod val="100000"/>
                <a:lumMod val="100000"/>
              </a:schemeClr>
            </a:gs>
            <a:gs pos="100000">
              <a:schemeClr val="accent1">
                <a:hueOff val="0"/>
                <a:satOff val="0"/>
                <a:lumOff val="0"/>
                <a:alphaOff val="0"/>
                <a:shade val="80000"/>
                <a:satMod val="100000"/>
                <a:lumMod val="99000"/>
              </a:schemeClr>
            </a:gs>
          </a:gsLst>
          <a:lin ang="2700000" scaled="0"/>
        </a:gradFill>
        <a:ln w="9525" cap="flat" cmpd="sng" algn="ctr">
          <a:solidFill>
            <a:schemeClr val="accent1">
              <a:hueOff val="0"/>
              <a:satOff val="0"/>
              <a:lumOff val="0"/>
              <a:alphaOff val="0"/>
            </a:schemeClr>
          </a:solidFill>
          <a:prstDash val="solid"/>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F70492F7-4757-4176-A08F-11031DD57698}">
      <dsp:nvSpPr>
        <dsp:cNvPr id="0" name=""/>
        <dsp:cNvSpPr/>
      </dsp:nvSpPr>
      <dsp:spPr>
        <a:xfrm>
          <a:off x="0" y="2711193"/>
          <a:ext cx="2264318" cy="2711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rPr>
            <a:t>HIS THRONE OF GRACE</a:t>
          </a:r>
        </a:p>
      </dsp:txBody>
      <dsp:txXfrm>
        <a:off x="0" y="2711193"/>
        <a:ext cx="2264318" cy="2711193"/>
      </dsp:txXfrm>
    </dsp:sp>
    <dsp:sp modelId="{CA739F64-7930-43EF-9028-5EE36A2D6E9F}">
      <dsp:nvSpPr>
        <dsp:cNvPr id="0" name=""/>
        <dsp:cNvSpPr/>
      </dsp:nvSpPr>
      <dsp:spPr>
        <a:xfrm>
          <a:off x="2441480" y="2542190"/>
          <a:ext cx="8924511" cy="12602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1" kern="1200" dirty="0">
              <a:effectLst>
                <a:outerShdw blurRad="38100" dist="38100" dir="2700000" algn="tl">
                  <a:srgbClr val="000000">
                    <a:alpha val="43137"/>
                  </a:srgbClr>
                </a:outerShdw>
              </a:effectLst>
              <a:latin typeface="Gotham Medium" panose="02000604030000020004"/>
            </a:rPr>
            <a:t>When Hezekiah begins his prayer, he acknowledges the glory and power of God’s presence in His holy throne room. In his prayer, the king imagines himself entering that majestic place and pleading that God would avenge His name before the nations. Throughout Israel’s history, God was a defender of His people. Hezekiah remembered Israel’s deliverance from Egypt and God’s victory over enemies; he had plenty of reason to believe that God was able to defeat the Assyrian army.</a:t>
          </a:r>
        </a:p>
      </dsp:txBody>
      <dsp:txXfrm>
        <a:off x="2441480" y="2542190"/>
        <a:ext cx="8924511" cy="1260281"/>
      </dsp:txXfrm>
    </dsp:sp>
    <dsp:sp modelId="{A1309860-6F0B-4B4A-AEC7-CDC868DA8265}">
      <dsp:nvSpPr>
        <dsp:cNvPr id="0" name=""/>
        <dsp:cNvSpPr/>
      </dsp:nvSpPr>
      <dsp:spPr>
        <a:xfrm>
          <a:off x="2264318" y="4034489"/>
          <a:ext cx="905727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 modelId="{8B0BECFB-9BB6-4ABE-9828-D575E8CABE32}">
      <dsp:nvSpPr>
        <dsp:cNvPr id="0" name=""/>
        <dsp:cNvSpPr/>
      </dsp:nvSpPr>
      <dsp:spPr>
        <a:xfrm>
          <a:off x="2439880" y="3904756"/>
          <a:ext cx="8926111" cy="12602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1" kern="1200" dirty="0">
              <a:effectLst>
                <a:outerShdw blurRad="38100" dist="38100" dir="2700000" algn="tl">
                  <a:srgbClr val="000000">
                    <a:alpha val="43137"/>
                  </a:srgbClr>
                </a:outerShdw>
              </a:effectLst>
              <a:latin typeface="Gotham Medium" panose="02000604030000020004"/>
            </a:rPr>
            <a:t>Today, God’s people also have evidence that God is able to do what He says. In fact, we know things that Hezekiah did not: God, creator of heaven and earth, came down from glory and died for His people. God left heaven and came to us. We can hold tightly to our profession of faith because we know that Jesus is able to save. Jesus was tempted like us; He knows our pain, trials, and weakness. We can see that God’s “throne of glory” is also a “throne of grace.” We are invited to “approach God’s throne of grace with confidence, so that we may receive mercy and find grace to help us in our time of need” (Heb. 4:16).</a:t>
          </a:r>
        </a:p>
      </dsp:txBody>
      <dsp:txXfrm>
        <a:off x="2439880" y="3904756"/>
        <a:ext cx="8926111" cy="1260281"/>
      </dsp:txXfrm>
    </dsp:sp>
    <dsp:sp modelId="{6938F97D-17F7-4866-AD5F-BC4A3630A954}">
      <dsp:nvSpPr>
        <dsp:cNvPr id="0" name=""/>
        <dsp:cNvSpPr/>
      </dsp:nvSpPr>
      <dsp:spPr>
        <a:xfrm>
          <a:off x="2264318" y="5357785"/>
          <a:ext cx="905727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a:sp3d z="127000" prstMaterial="matte"/>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35FF3-1B41-4EA6-AC8B-0EBA4878C49B}">
      <dsp:nvSpPr>
        <dsp:cNvPr id="0" name=""/>
        <dsp:cNvSpPr/>
      </dsp:nvSpPr>
      <dsp:spPr>
        <a:xfrm>
          <a:off x="0" y="0"/>
          <a:ext cx="4095749" cy="473971"/>
        </a:xfrm>
        <a:prstGeom prst="roundRect">
          <a:avLst/>
        </a:prstGeom>
        <a:solidFill>
          <a:schemeClr val="accent1">
            <a:hueOff val="0"/>
            <a:satOff val="0"/>
            <a:lum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effectLst>
                <a:outerShdw blurRad="38100" dist="38100" dir="2700000" algn="tl">
                  <a:srgbClr val="000000">
                    <a:alpha val="43137"/>
                  </a:srgbClr>
                </a:outerShdw>
              </a:effectLst>
              <a:latin typeface="Gotham Medium" panose="02000604030000020004"/>
            </a:rPr>
            <a:t>HOW HE SPEAKS TO US</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3137" y="23137"/>
        <a:ext cx="4049475" cy="427697"/>
      </dsp:txXfrm>
    </dsp:sp>
    <dsp:sp modelId="{3742C943-08A2-4AE4-8C63-21E4F2C02720}">
      <dsp:nvSpPr>
        <dsp:cNvPr id="0" name=""/>
        <dsp:cNvSpPr/>
      </dsp:nvSpPr>
      <dsp:spPr>
        <a:xfrm>
          <a:off x="0" y="475671"/>
          <a:ext cx="4095749" cy="44928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004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rPr>
            <a:t>God usually speaks to us differently than He did at the time of Hezekiah. God’s Spirit was with some people like David as well as Judah’s prophets. As the author of Hebrews points out, “In the past God spoke to our ancestors through the prophets at many times and in various ways, but in these last days he has spoken to us by his Son” (Heb. 1:1–2). We have the privilege of speaking directly to God, for God’s Spirit is poured out upon people who make Jesus their Lord and Savior (see Peter’s speech in Acts 2:14–36).</a:t>
          </a:r>
        </a:p>
      </dsp:txBody>
      <dsp:txXfrm>
        <a:off x="0" y="475671"/>
        <a:ext cx="4095749" cy="449287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35FF3-1B41-4EA6-AC8B-0EBA4878C49B}">
      <dsp:nvSpPr>
        <dsp:cNvPr id="0" name=""/>
        <dsp:cNvSpPr/>
      </dsp:nvSpPr>
      <dsp:spPr>
        <a:xfrm>
          <a:off x="0" y="0"/>
          <a:ext cx="7483708" cy="495092"/>
        </a:xfrm>
        <a:prstGeom prst="roundRect">
          <a:avLst/>
        </a:prstGeom>
        <a:solidFill>
          <a:schemeClr val="accent1">
            <a:hueOff val="0"/>
            <a:satOff val="0"/>
            <a:lum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chemeClr val="bg1"/>
              </a:solidFill>
              <a:effectLst>
                <a:outerShdw blurRad="38100" dist="38100" dir="2700000" algn="tl">
                  <a:srgbClr val="000000">
                    <a:alpha val="43137"/>
                  </a:srgbClr>
                </a:outerShdw>
              </a:effectLst>
              <a:latin typeface="Calibri" panose="020F0502020204030204" pitchFamily="34" charset="0"/>
              <a:ea typeface="Aptos" panose="020B0004020202020204" pitchFamily="34" charset="0"/>
              <a:cs typeface="Times New Roman" panose="02020603050405020304" pitchFamily="18" charset="0"/>
            </a:rPr>
            <a:t>GOD ALWAYS HAS A REMNANT</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4168" y="24168"/>
        <a:ext cx="7435372" cy="446756"/>
      </dsp:txXfrm>
    </dsp:sp>
    <dsp:sp modelId="{58827BFF-BCEE-4E75-80AE-E9556449BF27}">
      <dsp:nvSpPr>
        <dsp:cNvPr id="0" name=""/>
        <dsp:cNvSpPr/>
      </dsp:nvSpPr>
      <dsp:spPr>
        <a:xfrm>
          <a:off x="0" y="496438"/>
          <a:ext cx="7483708" cy="17400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7608"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every age of history, God has always kept for Himself a remnant of faithful followers. One example was when God’s prophet Elijah was discouraged. Elijah had just experienced a huge victory on top of Mt. Carmel. God had sent fire from heaven to consume Elijah’s offering, and all the false prophets of Baal had been slain. But when Jezebel threatened him, the prophet fled and was greatly discouraged, even to the point of wanting to die (1 Kings 18:1–19:4). Elijah felt alone in his battle for the Lord.</a:t>
          </a:r>
          <a:endPar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b="1" kern="1200" dirty="0">
              <a:solidFill>
                <a:srgbClr val="00000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However, God said to him, “Yet I reserve seven thousand in Israel—all whose knees have not bowed down to Baal and whose mouths have not kissed him” (1 Kings 19:18). Elijah learned that God always has a remnant of those who are faithful to Him. When we experience discouragement and feel alone in standing for Him, recall that we are not alone. This is why we are to come together and encourage one another, especially as we see the day of Christ’s return approaching (Heb. 10:25).</a:t>
          </a:r>
          <a:endPar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a:off x="0" y="496438"/>
        <a:ext cx="7483708" cy="174005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a:p>
        </p:txBody>
      </p:sp>
      <p:sp>
        <p:nvSpPr>
          <p:cNvPr id="3" name="Date Placeholder 2"/>
          <p:cNvSpPr>
            <a:spLocks noGrp="1"/>
          </p:cNvSpPr>
          <p:nvPr>
            <p:ph type="dt" sz="quarter" idx="1"/>
          </p:nvPr>
        </p:nvSpPr>
        <p:spPr>
          <a:xfrm>
            <a:off x="4023092" y="0"/>
            <a:ext cx="3077739" cy="471054"/>
          </a:xfrm>
          <a:prstGeom prst="rect">
            <a:avLst/>
          </a:prstGeom>
        </p:spPr>
        <p:txBody>
          <a:bodyPr vert="horz" lIns="94229" tIns="47114" rIns="94229" bIns="47114" rtlCol="0"/>
          <a:lstStyle>
            <a:lvl1pPr algn="r">
              <a:defRPr sz="1200"/>
            </a:lvl1pPr>
          </a:lstStyle>
          <a:p>
            <a:fld id="{23CEAAF3-9831-450B-8D59-2C09DB96C8FC}" type="datetimeFigureOut">
              <a:rPr lang="en-US"/>
              <a:t>9/7/2024</a:t>
            </a:fld>
            <a:endParaRPr/>
          </a:p>
        </p:txBody>
      </p:sp>
      <p:sp>
        <p:nvSpPr>
          <p:cNvPr id="4" name="Footer Placeholder 3"/>
          <p:cNvSpPr>
            <a:spLocks noGrp="1"/>
          </p:cNvSpPr>
          <p:nvPr>
            <p:ph type="ftr" sz="quarter" idx="2"/>
          </p:nvPr>
        </p:nvSpPr>
        <p:spPr>
          <a:xfrm>
            <a:off x="0" y="8917422"/>
            <a:ext cx="3077739" cy="471053"/>
          </a:xfrm>
          <a:prstGeom prst="rect">
            <a:avLst/>
          </a:prstGeom>
        </p:spPr>
        <p:txBody>
          <a:bodyPr vert="horz" lIns="94229" tIns="47114" rIns="94229" bIns="47114" rtlCol="0" anchor="b"/>
          <a:lstStyle>
            <a:lvl1pPr algn="l">
              <a:defRPr sz="1200"/>
            </a:lvl1pPr>
          </a:lstStyle>
          <a:p>
            <a:endParaRPr/>
          </a:p>
        </p:txBody>
      </p:sp>
      <p:sp>
        <p:nvSpPr>
          <p:cNvPr id="5" name="Slide Number Placeholder 4"/>
          <p:cNvSpPr>
            <a:spLocks noGrp="1"/>
          </p:cNvSpPr>
          <p:nvPr>
            <p:ph type="sldNum" sz="quarter" idx="3"/>
          </p:nvPr>
        </p:nvSpPr>
        <p:spPr>
          <a:xfrm>
            <a:off x="4023092" y="8917422"/>
            <a:ext cx="3077739" cy="471053"/>
          </a:xfrm>
          <a:prstGeom prst="rect">
            <a:avLst/>
          </a:prstGeom>
        </p:spPr>
        <p:txBody>
          <a:bodyPr vert="horz" lIns="94229" tIns="47114" rIns="94229" bIns="47114" rtlCol="0" anchor="b"/>
          <a:lstStyle>
            <a:lvl1pPr algn="r">
              <a:defRPr sz="1200"/>
            </a:lvl1pPr>
          </a:lstStyle>
          <a:p>
            <a:fld id="{06834459-7356-44BF-850D-8B30C4FB3B6B}" type="slidenum">
              <a:rPr/>
              <a:t>‹#›</a:t>
            </a:fld>
            <a:endParaRPr/>
          </a:p>
        </p:txBody>
      </p:sp>
    </p:spTree>
    <p:extLst>
      <p:ext uri="{BB962C8B-B14F-4D97-AF65-F5344CB8AC3E}">
        <p14:creationId xmlns:p14="http://schemas.microsoft.com/office/powerpoint/2010/main" val="2469016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2D50CD79-FC16-4410-AB61-17F26E6D3BC8}" type="datetimeFigureOut">
              <a:rPr lang="en-US"/>
              <a:t>9/7/2024</a:t>
            </a:fld>
            <a:endParaRPr/>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endParaRPr/>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0A3C37BE-C303-496D-B5CD-85F2937540FC}" type="slidenum">
              <a:rPr/>
              <a:t>‹#›</a:t>
            </a:fld>
            <a:endParaRPr/>
          </a:p>
        </p:txBody>
      </p:sp>
    </p:spTree>
    <p:extLst>
      <p:ext uri="{BB962C8B-B14F-4D97-AF65-F5344CB8AC3E}">
        <p14:creationId xmlns:p14="http://schemas.microsoft.com/office/powerpoint/2010/main" val="3350842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en-US" sz="1900" b="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HEZEKIAH’S PRAYER</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Week of September 15</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endParaRPr lang="en-US" i="1"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0A3C37BE-C303-496D-B5CD-85F2937540FC}" type="slidenum">
              <a:rPr lang="en-US" smtClean="0"/>
              <a:t>1</a:t>
            </a:fld>
            <a:endParaRPr lang="en-US"/>
          </a:p>
        </p:txBody>
      </p:sp>
    </p:spTree>
    <p:extLst>
      <p:ext uri="{BB962C8B-B14F-4D97-AF65-F5344CB8AC3E}">
        <p14:creationId xmlns:p14="http://schemas.microsoft.com/office/powerpoint/2010/main" val="2406150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0813" y="3976688"/>
            <a:ext cx="35344101" cy="19880262"/>
          </a:xfrm>
        </p:spPr>
      </p:sp>
      <p:sp>
        <p:nvSpPr>
          <p:cNvPr id="3" name="Notes Placeholder 2"/>
          <p:cNvSpPr>
            <a:spLocks noGrp="1"/>
          </p:cNvSpPr>
          <p:nvPr>
            <p:ph type="body" idx="1"/>
          </p:nvPr>
        </p:nvSpPr>
        <p:spPr/>
        <p:txBody>
          <a:bodyPr>
            <a:normAutofit fontScale="62500" lnSpcReduction="20000"/>
          </a:bodyPr>
          <a:lstStyle/>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Hezekiah took the threatening letter from the Assyrian king Sennacherib to the temple and spread it out before the Lord. Sharing the letter showed Hezekiah’s sincerity and anguish because of the letter’s contents. As he would before an earthly judge, the king spread out the evidence before the Lord. With the evidence presented to the judge, the king begins his plea by acknowledging God’s majesty and power. Unlike the false gods of the other nations, which were made by their worshipers’ hands, Judah’s God is creator of all, and He is the one who made all the people of the earth.</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After acknowledging God’s splendor and might, Hezekiah pleads with the Lord to hear his prayer, to “listen” (v. 16). The basis for the king’s plea was not the dire straits that Judah and Jerusalem were in, though of course that was prominent in the mind of the king. Rather, Hezekiah says the very honor of God’s holy name was at stake. The Assyrian king had confused the true God with the false gods of the surrounding nations and mocked Him. Was God powerless to save? There can be no greater basis for the prayers of God’s people than His honor and holy reputation. For instance, we know from Scripture that God is faithful to His promises. We can remember God’s promises when we pray, and this teaches us to trust Him.</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61033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0813" y="3976688"/>
            <a:ext cx="35344101" cy="19880262"/>
          </a:xfrm>
        </p:spPr>
      </p:sp>
      <p:sp>
        <p:nvSpPr>
          <p:cNvPr id="3" name="Notes Placeholder 2"/>
          <p:cNvSpPr>
            <a:spLocks noGrp="1"/>
          </p:cNvSpPr>
          <p:nvPr>
            <p:ph type="body" idx="1"/>
          </p:nvPr>
        </p:nvSpPr>
        <p:spPr/>
        <p:txBody>
          <a:bodyPr>
            <a:normAutofit fontScale="55000" lnSpcReduction="20000"/>
          </a:bodyPr>
          <a:lstStyle/>
          <a:p>
            <a:pPr>
              <a:lnSpc>
                <a:spcPct val="107000"/>
              </a:lnSpc>
            </a:pPr>
            <a:endParaRPr lang="en-US" sz="19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endParaRPr>
          </a:p>
          <a:p>
            <a:pPr>
              <a:lnSpc>
                <a:spcPct val="107000"/>
              </a:lnSpc>
            </a:pP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Sennacherib’s letter said that the gods from all other nations were not able to protect them from the conquering Assyrians. As a pagan and worshiper of other gods himself, the Assyrian king felt proud that even so-called gods offered no protection from his armies. He attributed it to his strength and the superiority of Assyria’s gods.</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However, Hezekiah knew the truth: those “gods” of the surrounding nations were not gods at all, but merely idols made by the hands of their worshipers. A piece of wood or stone cannot offer help or stave off defeat in battle.</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Since he knew that idols offered false hope, Hezekiah pleads with God to deliver Judah and Jerusalem from the hand of Sennacherib, but not only because he fears death and destruction. Hezekiah’s prayer is not that he wants God to help him to avoid suffering. The king has a higher concern in mind: God’s good name. Whereas nations with false gods fell to Assyria, the Lord’s deliverance of His people would proclaim that He is the one true God.</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After Hezekiah’s prayer, the prophet Isaiah sent a message of the good news. God heard the king’s prayer.</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defTabSz="942289">
              <a:lnSpc>
                <a:spcPct val="107000"/>
              </a:lnSpc>
              <a:defRPr/>
            </a:pP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endParaRPr lang="en-US" sz="19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35972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0813" y="3976688"/>
            <a:ext cx="35344101" cy="19880262"/>
          </a:xfrm>
        </p:spPr>
      </p:sp>
      <p:sp>
        <p:nvSpPr>
          <p:cNvPr id="3" name="Notes Placeholder 2"/>
          <p:cNvSpPr>
            <a:spLocks noGrp="1"/>
          </p:cNvSpPr>
          <p:nvPr>
            <p:ph type="body" idx="1"/>
          </p:nvPr>
        </p:nvSpPr>
        <p:spPr/>
        <p:txBody>
          <a:bodyPr>
            <a:normAutofit fontScale="55000" lnSpcReduction="20000"/>
          </a:bodyPr>
          <a:lstStyle/>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&gt;&lt;&gt;&lt;&gt;&lt;&gt;&lt;&gt;&lt;&gt;&lt;&gt;&lt;&gt;&lt;&gt;&lt;&gt;&lt;&gt;&lt;&gt;&lt;&gt;&lt;&gt;&lt;&gt;&lt;&gt;&lt;&gt;&lt;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The Lord gives Hezekiah a sign of His promise to deliver Judah. With the Assyrians surrounding them, there was little opportunity to grow crops. As a sign to His faithfulness, for two years the land would grow sufficient food without cultivation. Then, in the third year, the people would sow and reap to feed themselves. God would preserve a remnant of people from Judah to resettle the land, for His glory. This would be accomplished by the Lord’s “zeal” (v. 31). The Hebrew word for “zeal” communicates the idea of God’s holy jealousy for His people. His love would accomplish all He promises.</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We also rely on our God to deliver us. Through faith in Christ, our deliverance from the bonds of sin is every bit as real as Jerusalem’s deliverance in Hezekiah’s day. It is God’s love that provides the way of salvation. Those who are saved by grace through faith have the great privilege of spreading the message of God’s deliverance around the world. Let us pray that the gospel will go forth with great zeal. Let us pray that we might understand our part.</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867612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0813" y="3976688"/>
            <a:ext cx="35344101" cy="19880262"/>
          </a:xfrm>
        </p:spPr>
      </p:sp>
      <p:sp>
        <p:nvSpPr>
          <p:cNvPr id="3" name="Notes Placeholder 2"/>
          <p:cNvSpPr>
            <a:spLocks noGrp="1"/>
          </p:cNvSpPr>
          <p:nvPr>
            <p:ph type="body" idx="1"/>
          </p:nvPr>
        </p:nvSpPr>
        <p:spPr/>
        <p:txBody>
          <a:bodyPr>
            <a:normAutofit fontScale="55000" lnSpcReduction="20000"/>
          </a:bodyPr>
          <a:lstStyle/>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Being Persistent in Prayer</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Every believer knows that prayer is a vital part of the Christian walk. It is how we commune with God our Father, and what relationship can grow without communication? Back in the Old Testament, when the Israelites wanted to pray, they relied on priests to pray on their behalf and to enter the presence of God; the most Holy Place was full of God’s presence. But since Jesus came and died for our sins, He tore the curtain that was dividing us from God and made the Father accessible to all of us, every moment of the day (Mark 15:38). There is no longer a need for a high priest or an animal sacrifice, for Jesus is our High Priest and the Lamb of God (John 1:29). Those roles have been fulfilled for perpetuity. We have full and open access to God.</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In our “I-need-it-now” world, we expect God to answer our prayers now, like a genie in a bottle. We liken praying to ordering something online and waiting for it to arrive at our door. That’s not how God works. True, there are instances of immediate healing and miracles that happen before our eyes. But most of the time, prayer involves waiting—for the right timing, for the right next opportunity, for the next door to open. And sometimes we think that God didn’t hear us, or God says no. If it seems like the answer isn’t coming—or not the answer we expected— we must trust that God sees variables that we do not.</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God’s timing is always perfect. If we pray for His will to be accomplished in all circumstances, we know it will be when the time is right. In the meantime, we keep praying and encouraging one another in the faith.</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1049937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0813" y="3976688"/>
            <a:ext cx="35344101" cy="19880262"/>
          </a:xfrm>
        </p:spPr>
      </p:sp>
      <p:sp>
        <p:nvSpPr>
          <p:cNvPr id="3" name="Notes Placeholder 2"/>
          <p:cNvSpPr>
            <a:spLocks noGrp="1"/>
          </p:cNvSpPr>
          <p:nvPr>
            <p:ph type="body" idx="1"/>
          </p:nvPr>
        </p:nvSpPr>
        <p:spPr/>
        <p:txBody>
          <a:bodyPr>
            <a:normAutofit/>
          </a:bodyPr>
          <a:lstStyle/>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13. </a:t>
            </a:r>
            <a:r>
              <a:rPr lang="en-US" sz="19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What prayers of yours feel unanswered?</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14. </a:t>
            </a:r>
            <a:r>
              <a:rPr lang="en-US" sz="19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What is the biggest answer to prayer you’ve</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witnessed?</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15. </a:t>
            </a:r>
            <a:r>
              <a:rPr lang="en-US" sz="19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How often do you spend time in prayer and quiet</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reflection? What does your prayer routine look like?</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85595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4120813" y="3976688"/>
            <a:ext cx="35344101" cy="19880262"/>
          </a:xfrm>
        </p:spPr>
      </p:sp>
      <p:sp>
        <p:nvSpPr>
          <p:cNvPr id="17411" name="Rectangle 2"/>
          <p:cNvSpPr>
            <a:spLocks noGrp="1" noChangeArrowheads="1"/>
          </p:cNvSpPr>
          <p:nvPr>
            <p:ph type="body" idx="1"/>
          </p:nvPr>
        </p:nvSpPr>
        <p:spPr>
          <a:noFill/>
          <a:ln w="9525"/>
        </p:spPr>
        <p:txBody>
          <a:bodyPr>
            <a:normAutofit fontScale="47500" lnSpcReduction="20000"/>
          </a:bodyPr>
          <a:lstStyle/>
          <a:p>
            <a:pPr defTabSz="942289">
              <a:defRPr/>
            </a:pPr>
            <a:r>
              <a:rPr lang="en-US" sz="1900" dirty="0">
                <a:latin typeface="Calibri" panose="020F0502020204030204" pitchFamily="34" charset="0"/>
                <a:ea typeface="Calibri" panose="020F0502020204030204" pitchFamily="34" charset="0"/>
                <a:cs typeface="Times New Roman" panose="02020603050405020304" pitchFamily="18" charset="0"/>
              </a:rPr>
              <a:t>ACTS in Action</a:t>
            </a:r>
          </a:p>
          <a:p>
            <a:pPr defTabSz="942289">
              <a:defRPr/>
            </a:pPr>
            <a:r>
              <a:rPr lang="en-US" sz="1900" dirty="0">
                <a:latin typeface="Calibri" panose="020F0502020204030204" pitchFamily="34" charset="0"/>
                <a:ea typeface="Calibri" panose="020F0502020204030204" pitchFamily="34" charset="0"/>
                <a:cs typeface="Times New Roman" panose="02020603050405020304" pitchFamily="18" charset="0"/>
              </a:rPr>
              <a:t>This account reveals a faithful leader seeking God’s help on behalf of an entire nation during a time of great crisis. This aspect of spiritual leadership remains relevant. Asking for God’s help is still an important part of such leadership. The threat may come from many directions, but it often comes from those who aspire to control others involuntarily. The leader must be alert to such a danger and align the people’s hopes with God’s desires, as Hezekiah did. One way to do this is via the ACTS method of prayer. This acronym speaks to a four-stage prayer pattern: Adoration: Recognizing God for who He is; Confession: Admitting one’s sins; Thanksgiving: Expressing gratitude for God’s blessings already received; Supplication: Requesting God’s intervention or blessings. This pattern, with various emphases, is seen in Hezekiah’s prayer. Such prayers often come naturally to people who believe God can help them in crisis, assuming that God has no reason to dismiss such prayers (contrast Lamentations 3:8, 44; Ezekiel 8:18; 1 Peter 3:7). Indeed, in today’s text, God answered promptly and positively. But supplication in and of itself isn’t the whole of the ACTS-pattern prayer battle; it’s only </a:t>
            </a:r>
            <a:r>
              <a:rPr lang="en-US" sz="1900" dirty="0" err="1">
                <a:latin typeface="Calibri" panose="020F0502020204030204" pitchFamily="34" charset="0"/>
                <a:ea typeface="Calibri" panose="020F0502020204030204" pitchFamily="34" charset="0"/>
                <a:cs typeface="Times New Roman" panose="02020603050405020304" pitchFamily="18" charset="0"/>
              </a:rPr>
              <a:t>onefourth</a:t>
            </a:r>
            <a:r>
              <a:rPr lang="en-US" sz="1900" dirty="0">
                <a:latin typeface="Calibri" panose="020F0502020204030204" pitchFamily="34" charset="0"/>
                <a:ea typeface="Calibri" panose="020F0502020204030204" pitchFamily="34" charset="0"/>
                <a:cs typeface="Times New Roman" panose="02020603050405020304" pitchFamily="18" charset="0"/>
              </a:rPr>
              <a:t>. A vital part of the ACTS prayer pattern is ensuring some balance among its four aspects. The prayer lives of many Christians lack such a balance. That deficiency is seen when we spend most of our prayer time asking for things (supplication), with little time spent in adoration, confession, and thanksgiving. Consider Hezekiah’s prayer again: he didn’t start with his plea for help; he started with adoration. Then he moved to recognition of sin— Assyria’s sin of blasphemy. We may think that “confession” involves only one’s personal sin, but the Bible witnesses to corporate confession as well (Leviticus 16:21; 26:40; Ezra 10:1; etc.). Moving to the aspect of thanksgiving, this is difficult to detect in this singular prayer of Hezekiah. But thanking God was a big part of Israelite prayer practices (1 Chronicles 16:34, 41); a prayer of King David witnesses to all four ACTS elements (29:10). Returning to the aspect of supplication, another challenge in this area is to pray with right motives. Such motives align with God’s stated will (Matthew 6:10; James 4:3, 15). A further challenge is not to use prayer as a spare tire—“only in emergencies”! Today many Christians face crises of persecution, famine, political unrest, injustice, etc. It’s important to pray for issues that affect the body (James 5:14-15), but this is where the “emergency, spare tire” practice seems to reveal itself the most. A Christian once counted the prayers and their nature as he sat through 10 weeks of an adult Bible class. When the 10 weeks were up, he analyzed the resulting 133 prayers to see patterns. He discovered that every prayer could be categorized in one of three ways: prayers for bodily healing or preservation of life (97 prayer requests); prayers for “situations” such as grief, marriage, and job loss (33 requests); and prayers for spiritual issues (3 requests). Contrast that with what Jesus had to say about prayer in Matthew 6:5-15. </a:t>
            </a:r>
          </a:p>
        </p:txBody>
      </p:sp>
    </p:spTree>
    <p:extLst>
      <p:ext uri="{BB962C8B-B14F-4D97-AF65-F5344CB8AC3E}">
        <p14:creationId xmlns:p14="http://schemas.microsoft.com/office/powerpoint/2010/main" val="27049136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4120813" y="3976688"/>
            <a:ext cx="35344101" cy="19880262"/>
          </a:xfrm>
        </p:spPr>
      </p:sp>
      <p:sp>
        <p:nvSpPr>
          <p:cNvPr id="17411" name="Rectangle 2"/>
          <p:cNvSpPr>
            <a:spLocks noGrp="1" noChangeArrowheads="1"/>
          </p:cNvSpPr>
          <p:nvPr>
            <p:ph type="body" idx="1"/>
          </p:nvPr>
        </p:nvSpPr>
        <p:spPr>
          <a:noFill/>
          <a:ln w="9525"/>
        </p:spPr>
        <p:txBody>
          <a:bodyPr>
            <a:normAutofit fontScale="70000" lnSpcReduction="20000"/>
          </a:bodyPr>
          <a:lstStyle/>
          <a:p>
            <a:pPr>
              <a:lnSpc>
                <a:spcPct val="107000"/>
              </a:lnSpc>
              <a:tabLst>
                <a:tab pos="1005763" algn="l"/>
              </a:tabLst>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Life Response:  Focus on developing a deeper prayer life this week.</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We have learned that prayer is  import in the life of a believer. Hezekiah went through the following steps in his prayer from today’s text: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marL="353358" indent="-353358">
              <a:lnSpc>
                <a:spcPct val="107000"/>
              </a:lnSpc>
              <a:buFont typeface="Symbol" panose="05050102010706020507" pitchFamily="18" charset="2"/>
              <a:buChar char=""/>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He isolated himself with the Lord;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marL="353358" indent="-353358">
              <a:lnSpc>
                <a:spcPct val="107000"/>
              </a:lnSpc>
              <a:buFont typeface="Symbol" panose="05050102010706020507" pitchFamily="18" charset="2"/>
              <a:buChar char=""/>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he opened with praise;  he spoke with</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marL="353358" indent="-353358">
              <a:lnSpc>
                <a:spcPct val="107000"/>
              </a:lnSpc>
              <a:buFont typeface="Symbol" panose="05050102010706020507" pitchFamily="18" charset="2"/>
              <a:buChar char=""/>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confidence of the Lord’s abilities; he recognized he</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needed God to deliver him.  We must incorporate these practices in our prayer lives moving forward.</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Keep Praying</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Hezekiah’s prayer goes through four stages: he began with praise; he presented the issue; he confidently reflected on God’s power; and he recognized his need for God’s deliverance.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Hezekiah’s model.</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marL="471145">
              <a:lnSpc>
                <a:spcPct val="107000"/>
              </a:lnSpc>
            </a:pPr>
            <a:r>
              <a:rPr lang="en-US" sz="1900" kern="0" dirty="0">
                <a:solidFill>
                  <a:srgbClr val="000000"/>
                </a:solidFill>
                <a:latin typeface="Cambria Math" panose="02040503050406030204" pitchFamily="18" charset="0"/>
                <a:ea typeface="UniversalStd-NewswithCommPi"/>
                <a:cs typeface="Cambria Math" panose="02040503050406030204" pitchFamily="18" charset="0"/>
              </a:rPr>
              <a:t>▶</a:t>
            </a:r>
            <a:r>
              <a:rPr lang="en-US" sz="1900" kern="0" dirty="0">
                <a:solidFill>
                  <a:srgbClr val="000000"/>
                </a:solidFill>
                <a:latin typeface="Calibri" panose="020F0502020204030204" pitchFamily="34" charset="0"/>
                <a:ea typeface="UniversalStd-NewswithCommPi"/>
                <a:cs typeface="Times New Roman" panose="02020603050405020304" pitchFamily="18" charset="0"/>
              </a:rPr>
              <a:t> </a:t>
            </a:r>
            <a:r>
              <a:rPr lang="en-US" sz="1900"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Praise:</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marL="471145">
              <a:lnSpc>
                <a:spcPct val="107000"/>
              </a:lnSpc>
            </a:pPr>
            <a:r>
              <a:rPr lang="en-US" sz="1900" kern="0" dirty="0">
                <a:solidFill>
                  <a:srgbClr val="000000"/>
                </a:solidFill>
                <a:latin typeface="Cambria Math" panose="02040503050406030204" pitchFamily="18" charset="0"/>
                <a:ea typeface="UniversalStd-NewswithCommPi"/>
                <a:cs typeface="Cambria Math" panose="02040503050406030204" pitchFamily="18" charset="0"/>
              </a:rPr>
              <a:t>▶</a:t>
            </a:r>
            <a:r>
              <a:rPr lang="en-US" sz="1900" kern="0" dirty="0">
                <a:solidFill>
                  <a:srgbClr val="000000"/>
                </a:solidFill>
                <a:latin typeface="Calibri" panose="020F0502020204030204" pitchFamily="34" charset="0"/>
                <a:ea typeface="UniversalStd-NewswithCommPi"/>
                <a:cs typeface="Times New Roman" panose="02020603050405020304" pitchFamily="18" charset="0"/>
              </a:rPr>
              <a:t> </a:t>
            </a:r>
            <a:r>
              <a:rPr lang="en-US" sz="1900"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Your request:</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marL="471145">
              <a:lnSpc>
                <a:spcPct val="107000"/>
              </a:lnSpc>
            </a:pPr>
            <a:r>
              <a:rPr lang="en-US" sz="1900" kern="0" dirty="0">
                <a:solidFill>
                  <a:srgbClr val="000000"/>
                </a:solidFill>
                <a:latin typeface="Cambria Math" panose="02040503050406030204" pitchFamily="18" charset="0"/>
                <a:ea typeface="UniversalStd-NewswithCommPi"/>
                <a:cs typeface="Cambria Math" panose="02040503050406030204" pitchFamily="18" charset="0"/>
              </a:rPr>
              <a:t>▶</a:t>
            </a:r>
            <a:r>
              <a:rPr lang="en-US" sz="1900" kern="0" dirty="0">
                <a:solidFill>
                  <a:srgbClr val="000000"/>
                </a:solidFill>
                <a:latin typeface="Calibri" panose="020F0502020204030204" pitchFamily="34" charset="0"/>
                <a:ea typeface="UniversalStd-NewswithCommPi"/>
                <a:cs typeface="Times New Roman" panose="02020603050405020304" pitchFamily="18" charset="0"/>
              </a:rPr>
              <a:t> </a:t>
            </a:r>
            <a:r>
              <a:rPr lang="en-US" sz="1900"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God’s power to deliver:</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marL="471145">
              <a:lnSpc>
                <a:spcPct val="107000"/>
              </a:lnSpc>
            </a:pPr>
            <a:r>
              <a:rPr lang="en-US" sz="1900" kern="0" dirty="0">
                <a:solidFill>
                  <a:srgbClr val="000000"/>
                </a:solidFill>
                <a:latin typeface="Cambria Math" panose="02040503050406030204" pitchFamily="18" charset="0"/>
                <a:ea typeface="UniversalStd-NewswithCommPi"/>
                <a:cs typeface="Cambria Math" panose="02040503050406030204" pitchFamily="18" charset="0"/>
              </a:rPr>
              <a:t>▶</a:t>
            </a:r>
            <a:r>
              <a:rPr lang="en-US" sz="1900" kern="0" dirty="0">
                <a:solidFill>
                  <a:srgbClr val="000000"/>
                </a:solidFill>
                <a:latin typeface="Calibri" panose="020F0502020204030204" pitchFamily="34" charset="0"/>
                <a:ea typeface="UniversalStd-NewswithCommPi"/>
                <a:cs typeface="Times New Roman" panose="02020603050405020304" pitchFamily="18" charset="0"/>
              </a:rPr>
              <a:t> </a:t>
            </a:r>
            <a:r>
              <a:rPr lang="en-US" sz="1900"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Your need for God’s deliverance:</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847820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4120813" y="3976688"/>
            <a:ext cx="35344101" cy="198802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300" dirty="0">
              <a:latin typeface="Helvetica Neue"/>
              <a:ea typeface="Helvetica Neue"/>
              <a:cs typeface="Helvetica Neue"/>
              <a:sym typeface="Helvetica Neue"/>
            </a:endParaRPr>
          </a:p>
        </p:txBody>
      </p:sp>
    </p:spTree>
    <p:extLst>
      <p:ext uri="{BB962C8B-B14F-4D97-AF65-F5344CB8AC3E}">
        <p14:creationId xmlns:p14="http://schemas.microsoft.com/office/powerpoint/2010/main" val="50865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4120813" y="3976688"/>
            <a:ext cx="35344101" cy="198802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defTabSz="942289">
              <a:lnSpc>
                <a:spcPct val="107000"/>
              </a:lnSpc>
              <a:defRPr/>
            </a:pPr>
            <a:r>
              <a:rPr lang="en-US" sz="2500" b="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GOD HEARS FROM HEAVEN</a:t>
            </a:r>
            <a:endParaRPr lang="en-US" sz="2500" b="1"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4. </a:t>
            </a:r>
            <a:r>
              <a:rPr lang="en-US" sz="25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How do you respond when people insult God’s name?</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Answers will vary. Be sure to give your students space to consider this question, and how they’ve responded to these situations in their personal lives. There is no one right answer to this question. Encourage your students to consider how they want to respond compared to how they actually respond.</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5. </a:t>
            </a:r>
            <a:r>
              <a:rPr lang="en-US" sz="25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How did the Judah’s king respond to the message?</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When Hezekiah read the letter, he took it to the temple and spread it out before the Lord, who is on His throne between the cherubim. The king began his prayer by acknowledging God’s majesty and power.</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6. </a:t>
            </a:r>
            <a:r>
              <a:rPr lang="en-US" sz="25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What does he ask of the Lord?</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After praising God, Hezekiah asked Him to see and hear the words that the Assyrian king wrote. The words were a challenge to the true God. He asks God to get involved. </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defTabSz="942289">
              <a:lnSpc>
                <a:spcPct val="107000"/>
              </a:lnSpc>
              <a:defRPr/>
            </a:pPr>
            <a:endParaRPr lang="en-US" sz="25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036931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4120813" y="3976688"/>
            <a:ext cx="35344101" cy="198802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defTabSz="942289">
              <a:lnSpc>
                <a:spcPct val="107000"/>
              </a:lnSpc>
              <a:defRPr/>
            </a:pPr>
            <a:r>
              <a:rPr lang="en-US" sz="2500" b="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GOD’S ANSWERS FROM HEAVEN</a:t>
            </a:r>
            <a:endParaRPr lang="en-US" sz="2500" b="1"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7. </a:t>
            </a:r>
            <a:r>
              <a:rPr lang="en-US" sz="25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How does Hezekiah contrast the gods of the other nations with Israel’s God?</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Whereas the one true God created heaven, earth, and everything therein (including all people), false gods are made by “human hands.” They have no power at all, certainly no power to save.</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8. </a:t>
            </a:r>
            <a:r>
              <a:rPr lang="en-US" sz="25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Why does Hezekiah want the Lord to deliver His people?</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As king, Hezekiah wanted his people to be saved from enemies who would kill and destroy. He also asked God to reveal Himself, so that “all the kingdoms of the earth would know” the power and truth of the living God.</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9. </a:t>
            </a:r>
            <a:r>
              <a:rPr lang="en-US" sz="25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What was the prophet Isaiah’s message to Hezekiah?</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The prophet Isaiah came to Hezekiah bearing good news. God had heard Hezekiah’s prayer against Sennacherib. He knew that if God heard his prayer, the Lord would also act.</a:t>
            </a:r>
            <a:endParaRPr lang="en-US" sz="25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14208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en-US" sz="1900" b="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Prayer</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Father, may we pray with right motives and right priorities! In Jesus’ name we pray. Amen.</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b="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b="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Thought to Remember</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Pray with one desire: that God’s will be done.</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14307184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4120813" y="3976688"/>
            <a:ext cx="35344101" cy="198802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defTabSz="942289">
              <a:lnSpc>
                <a:spcPct val="107000"/>
              </a:lnSpc>
              <a:defRPr/>
            </a:pPr>
            <a:r>
              <a:rPr lang="en-US" sz="2500" b="1" dirty="0">
                <a:latin typeface="ITCFranklinGothicStd-DmCd"/>
              </a:rPr>
              <a:t>GOD’S ZEAL WILL BE KNOWN</a:t>
            </a: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10. </a:t>
            </a:r>
            <a:r>
              <a:rPr lang="en-US" sz="25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What was the sign that God gave to Hezekiah?</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God promised deliverance from Assyrian oppression and with that, He gave Hezekiah a sign. For two years, Judah would eat of the crops without any sowing or cultivating. God would ensure that His people would be fed. In the third year, the people would sow and reap.</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11. </a:t>
            </a:r>
            <a:r>
              <a:rPr lang="en-US" sz="25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What would a remnant of the house of Judah do?</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Like their crops, the remnant of the people would take root in the land and bear fruit to God’s glory. They would faithfully serve and worship Him.</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12. </a:t>
            </a:r>
            <a:r>
              <a:rPr lang="en-US" sz="25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How will God’s promises be accomplished?</a:t>
            </a:r>
            <a:endParaRPr lang="en-US" sz="25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God promised that out of Jerusalem would come a faithful remnant that would survive the oppression. It was God’s zeal for His people that would accomplish all this.</a:t>
            </a:r>
          </a:p>
          <a:p>
            <a:pPr>
              <a:lnSpc>
                <a:spcPct val="107000"/>
              </a:lnSpc>
            </a:pPr>
            <a:endParaRPr lang="en-US" sz="2500" kern="0" dirty="0">
              <a:solidFill>
                <a:srgbClr val="000000"/>
              </a:solidFill>
              <a:latin typeface="Calibri" panose="020F050202020403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87466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4120813" y="3976688"/>
            <a:ext cx="35344101" cy="198802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300" dirty="0">
              <a:latin typeface="Helvetica Neue"/>
              <a:ea typeface="Helvetica Neue"/>
              <a:cs typeface="Helvetica Neue"/>
              <a:sym typeface="Helvetica Neue"/>
            </a:endParaRPr>
          </a:p>
        </p:txBody>
      </p:sp>
    </p:spTree>
    <p:extLst>
      <p:ext uri="{BB962C8B-B14F-4D97-AF65-F5344CB8AC3E}">
        <p14:creationId xmlns:p14="http://schemas.microsoft.com/office/powerpoint/2010/main" val="2066865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en-US" sz="1900" b="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God Hears from Heaven - </a:t>
            </a:r>
            <a:r>
              <a:rPr lang="en-US" sz="19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2 Kings 19:14–16 NIV</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defTabSz="942289">
              <a:defRPr/>
            </a:pPr>
            <a:r>
              <a:rPr lang="en-US" sz="1900" b="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God’s Answers from Heaven - </a:t>
            </a:r>
            <a:r>
              <a:rPr lang="en-US" sz="19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2 Kings 19:17–20 NIV</a:t>
            </a:r>
          </a:p>
          <a:p>
            <a:pPr defTabSz="942289">
              <a:defRPr/>
            </a:pPr>
            <a:r>
              <a:rPr lang="en-US" sz="1900" b="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God’s Zeal Will Be Known - </a:t>
            </a:r>
            <a:r>
              <a:rPr lang="en-US" sz="1900" b="1"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2 Kings 19:29–31 NIV</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defTabSz="942289">
              <a:defRPr/>
            </a:pP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270392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0813" y="3976688"/>
            <a:ext cx="35344101" cy="19880262"/>
          </a:xfrm>
        </p:spPr>
      </p:sp>
      <p:sp>
        <p:nvSpPr>
          <p:cNvPr id="3" name="Notes Placeholder 2"/>
          <p:cNvSpPr>
            <a:spLocks noGrp="1"/>
          </p:cNvSpPr>
          <p:nvPr>
            <p:ph type="body" idx="1"/>
          </p:nvPr>
        </p:nvSpPr>
        <p:spPr/>
        <p:txBody>
          <a:bodyPr>
            <a:normAutofit fontScale="70000" lnSpcReduction="20000"/>
          </a:bodyPr>
          <a:lstStyle/>
          <a:p>
            <a:pPr>
              <a:lnSpc>
                <a:spcPct val="107000"/>
              </a:lnSpc>
            </a:pPr>
            <a:r>
              <a:rPr lang="en-US" sz="1900" b="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“Spare Tire” Prayer Life?</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Have you ever heard of a “spare tire” prayer life? A person with such a prayer life uses prayer just as people use spare tires—only in emergencies.</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The </a:t>
            </a:r>
            <a:r>
              <a:rPr lang="en-US" sz="1900"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how</a:t>
            </a: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r>
              <a:rPr lang="en-US" sz="1900"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when</a:t>
            </a: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and </a:t>
            </a:r>
            <a:r>
              <a:rPr lang="en-US" sz="1900" i="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why </a:t>
            </a: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of a Christian’s prayers constitute a major indicator of his or her spiritual maturity. A spiritually healthy individual has a regular (daily) practice of prayer that draws heavily on Scripture. Such a prayer life begins by listening to God through His written Word. The spiritually mature Christian realizes that prayer is less about talking and more about listening to what God has already said. There’s no sense in seeking God’s approval on, say, an adulterous relationship since God has already said, “Thou shalt not commit adultery” (Exodus 20:14; compare Matthew 5:27-30).</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God will not answer certain types of prayers in a positive way—or even at all (examples: Psalm 18:41; James 4:3). We must ask according to His will (1 John 5:14-15). These facts apply to times of crisis as well—today’s lesson.</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20396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0813" y="3976688"/>
            <a:ext cx="35344101" cy="19880262"/>
          </a:xfrm>
        </p:spPr>
      </p:sp>
      <p:sp>
        <p:nvSpPr>
          <p:cNvPr id="3" name="Notes Placeholder 2"/>
          <p:cNvSpPr>
            <a:spLocks noGrp="1"/>
          </p:cNvSpPr>
          <p:nvPr>
            <p:ph type="body" idx="1"/>
          </p:nvPr>
        </p:nvSpPr>
        <p:spPr/>
        <p:txBody>
          <a:bodyPr>
            <a:normAutofit fontScale="85000" lnSpcReduction="20000"/>
          </a:bodyPr>
          <a:lstStyle/>
          <a:p>
            <a:pPr>
              <a:lnSpc>
                <a:spcPct val="107000"/>
              </a:lnSpc>
            </a:pPr>
            <a:r>
              <a:rPr lang="en-US" sz="1900" b="1" dirty="0">
                <a:latin typeface="Calibri" panose="020F0502020204030204" pitchFamily="34" charset="0"/>
                <a:ea typeface="Calibri" panose="020F0502020204030204" pitchFamily="34" charset="0"/>
                <a:cs typeface="Calibri" panose="020F0502020204030204" pitchFamily="34" charset="0"/>
              </a:rPr>
              <a:t>Jesus, God’s Spokesman— </a:t>
            </a:r>
            <a:endParaRPr lang="en-US" sz="19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900" dirty="0">
                <a:latin typeface="Calibri" panose="020F0502020204030204" pitchFamily="34" charset="0"/>
                <a:ea typeface="Calibri" panose="020F0502020204030204" pitchFamily="34" charset="0"/>
                <a:cs typeface="Calibri" panose="020F0502020204030204" pitchFamily="34" charset="0"/>
              </a:rPr>
              <a:t>Jesus told all people precisely what the Father wanted to communicate about Himself. Now this task belongs to Christ’s followers. Jesus prayed for His disciples not to isolate themselves as they faced difficult challenges. God’s children are His lights in society, being used by God to shine His light into utter darkness and chaos. Believers represent His wisdom, truth, and love. Jesus also prayed for their protection from the evil one, Satan. Many temptations lure Christians, and they are in danger of being overcome by them, but Jesus prayed for their strength and for their pattern of behavior to be like His—walk in obedience to the Father, rely upon His authority, and reflect His character. God does not just say to Christians, “Get the job done, however you can.” Instead, He lovingly invites His children into the vineyard to work for and with Him, holding up Jesus as an example, and with the power of the Holy Spirit.</a:t>
            </a:r>
            <a:endParaRPr lang="en-US" sz="19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56320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0813" y="3976688"/>
            <a:ext cx="35344101" cy="19880262"/>
          </a:xfrm>
        </p:spPr>
      </p:sp>
      <p:sp>
        <p:nvSpPr>
          <p:cNvPr id="3" name="Notes Placeholder 2"/>
          <p:cNvSpPr>
            <a:spLocks noGrp="1"/>
          </p:cNvSpPr>
          <p:nvPr>
            <p:ph type="body" idx="1"/>
          </p:nvPr>
        </p:nvSpPr>
        <p:spPr/>
        <p:txBody>
          <a:bodyPr>
            <a:normAutofit fontScale="62500" lnSpcReduction="20000"/>
          </a:bodyPr>
          <a:lstStyle/>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The reign of godly King Hezekiah (716– 687 BC) over the southern kingdom of Judah was a time of trouble. Previously, in 722 BC, the Assyrian Empire had annexed the northern kingdom of Israel along with areas to the north and east of it. In 702 BC, the Assyrian ruler Sennacherib invaded Judah, destroyed the major city of Lachish, and besieged Jerusalem itself (the two cities being about 30 miles apart). Jerusalem survived only after Hezekiah agreed to pay tribute to the Assyrian king (2 Kings 18:13–19:13; 2 Chronicles 32:1-19; Isaiah 36:1–37:13).</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The account in today’s printed text also appears in Isaiah 37, almost word for word. This double placement reflects the close relationship between the king and the prophet, which appears in the story itself.</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The text under consideration reports a conversation between Hezekiah and God, with the prophet Isaiah as the go-between. In 2 Kings 19:1- 5, the king sent messengers to the prophet asking for his help communicating with God. Isaiah’s answer promised that God would create a distraction to the Assyrians (19:6-7). The blasphemous and arrogant statements by the Assyrians did not help their cause (19:8-13)!</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Texts that are parallel to those in today’s lesson are Isaiah 37:14-20, 30-32, and 2 Chronicles 32:20. On the godly character of King Hezekiah, see 2 Kings 18:1-8</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2635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0813" y="3976688"/>
            <a:ext cx="35344101" cy="19880262"/>
          </a:xfrm>
        </p:spPr>
      </p:sp>
      <p:sp>
        <p:nvSpPr>
          <p:cNvPr id="3" name="Notes Placeholder 2"/>
          <p:cNvSpPr>
            <a:spLocks noGrp="1"/>
          </p:cNvSpPr>
          <p:nvPr>
            <p:ph type="body" idx="1"/>
          </p:nvPr>
        </p:nvSpPr>
        <p:spPr/>
        <p:txBody>
          <a:bodyPr>
            <a:normAutofit fontScale="70000" lnSpcReduction="20000"/>
          </a:bodyPr>
          <a:lstStyle/>
          <a:p>
            <a:pPr>
              <a:lnSpc>
                <a:spcPct val="107000"/>
              </a:lnSpc>
            </a:pPr>
            <a:r>
              <a:rPr lang="en-US" sz="1900" b="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THE THRONE ROOM OF GOD</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Several prophets of Scripture were blessed with a vision of God’s throne room. Isaiah writes, “In the year that King Uzziah died, I saw the Lord, high and exalted, seated on a throne; and the train of his robe filled the temple” (Isa. 6:1). Upon seeing the glory there, the prophet cries out, “‘Woe to me!’... ‘For I am a man of unclean lips, and I live among a people of unclean lips, and my eyes have seen the King, the Lord Almighty” (v. 5). Ezekiel is another prophet who describes a vision of God’s throne room in Ezekiel 1:1–28.</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Daniel describes God’s throne as a flaming fire with many attending to Him (Dan. 7:9–10). The apostle Paul reports of a man— perhaps himself— who was caught up to the third heaven where he heard “inexpressible things” (2 Cor. 12:1–4). And while on the Isle of Patmos, John has a vision of the throne room of heaven (Rev. 4:1–11).</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These visions cohere with Hezekiah’s appeal to God, for he refers to God as “enthroned between the </a:t>
            </a:r>
            <a:r>
              <a:rPr lang="en-US" sz="1900" kern="0" dirty="0" err="1">
                <a:solidFill>
                  <a:srgbClr val="000000"/>
                </a:solidFill>
                <a:latin typeface="Calibri" panose="020F0502020204030204" pitchFamily="34" charset="0"/>
                <a:ea typeface="Aptos" panose="020B0004020202020204" pitchFamily="34" charset="0"/>
                <a:cs typeface="Times New Roman" panose="02020603050405020304" pitchFamily="18" charset="0"/>
              </a:rPr>
              <a:t>cherubum</a:t>
            </a: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The God who occupies a heavenly throne is available to His people through prayer.</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79769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0813" y="3976688"/>
            <a:ext cx="35344101" cy="19880262"/>
          </a:xfrm>
        </p:spPr>
      </p:sp>
      <p:sp>
        <p:nvSpPr>
          <p:cNvPr id="3" name="Notes Placeholder 2"/>
          <p:cNvSpPr>
            <a:spLocks noGrp="1"/>
          </p:cNvSpPr>
          <p:nvPr>
            <p:ph type="body" idx="1"/>
          </p:nvPr>
        </p:nvSpPr>
        <p:spPr/>
        <p:txBody>
          <a:bodyPr>
            <a:normAutofit fontScale="55000" lnSpcReduction="20000"/>
          </a:bodyPr>
          <a:lstStyle/>
          <a:p>
            <a:pPr>
              <a:lnSpc>
                <a:spcPct val="107000"/>
              </a:lnSpc>
            </a:pPr>
            <a:r>
              <a:rPr lang="en-US" sz="1900" b="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THE ENEMY’S LETTER</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The letter that Hezekiah received, as recorded in today’s Scripture passage, came via messengers from Rabshakeh, an emissary of Sennacherib, king of Assyria. The Assyrian army had invaded and besieged Jerusalem, where Hezekiah reigned as king of Judah. The letter that ultimately came from Sennacherib seditiously encouraged the people of God to surrender. The letter was correct in pointing out that other nations’ gods were not able to help them against the Assyrian onslaught.</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However, Sennacherib made a grave error. Unlike the false gods of other nations, the true God of Israel—Creator of heaven and earth—is more than able to help His people. Judah and its capital, Jerusalem, had a king who believed and obeyed the Lord’s Word.</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b="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HIS THRONE OF GRACE</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When Hezekiah begins his prayer, he acknowledges the glory and power of God’s presence in His holy throne room. In his prayer, the king imagines himself entering that majestic place and pleading that God would avenge His name before the nations. Throughout Israel’s history, God was a defender of His people. Hezekiah remembered Israel’s deliverance from Egypt and God’s victory over enemies; he had plenty of reason to believe that God was able to defeat the Assyrian army.</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Today, God’s people also have evidence that God is able to do what He says. In fact, we know things that Hezekiah did not: God, creator of heaven and earth, came down from glory and died for His people. God left heaven and came to us. We can hold tightly to our profession of faith because we know that Jesus is able to save. Jesus was tempted like us; He knows our pain, trials, and weakness. We can see that God’s “throne of glory” is also a “throne of grace.” We are invited to “approach God’s throne of grace with confidence, so that we may receive mercy and find grace to help us in our time of need” (Heb. 4:16).</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98397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0813" y="3976688"/>
            <a:ext cx="35344101" cy="19880262"/>
          </a:xfrm>
        </p:spPr>
      </p:sp>
      <p:sp>
        <p:nvSpPr>
          <p:cNvPr id="3" name="Notes Placeholder 2"/>
          <p:cNvSpPr>
            <a:spLocks noGrp="1"/>
          </p:cNvSpPr>
          <p:nvPr>
            <p:ph type="body" idx="1"/>
          </p:nvPr>
        </p:nvSpPr>
        <p:spPr/>
        <p:txBody>
          <a:bodyPr>
            <a:normAutofit fontScale="62500" lnSpcReduction="20000"/>
          </a:bodyPr>
          <a:lstStyle/>
          <a:p>
            <a:pPr>
              <a:lnSpc>
                <a:spcPct val="107000"/>
              </a:lnSpc>
            </a:pPr>
            <a:r>
              <a:rPr lang="en-US" sz="1900" b="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HOW HE SPEAKS TO US</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God usually speaks to us differently than He did at the time of Hezekiah. God’s Spirit was with some people like David as well as Judah’s prophets. As the author of Hebrews points out, “In the past God spoke to our ancestors through the prophets at many times and in various ways, but in these last days he has spoken to us by his Son” (Heb. 1:1–2). We have the privilege of speaking directly to God, for God’s Spirit is poured out upon people who make Jesus their Lord and Savior (see Peter’s speech in Acts 2:14–36).</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b="1"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GOD ALWAYS HAS A REMNANT</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In every age of history, God has always kept for Himself a remnant of faithful followers. One example was when God’s prophet Elijah was discouraged. Elijah had just experienced a huge victory on top of Mt. Carmel. God had sent fire from heaven to consume Elijah’s offering, and all the false prophets of Baal had been slain. But when Jezebel threatened him, the prophet fled and was greatly discouraged, even to the point of wanting to die (1 Kings 18:1–19:4). Elijah felt alone in his battle for the Lord.</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 </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US" sz="1900" kern="0" dirty="0">
                <a:solidFill>
                  <a:srgbClr val="000000"/>
                </a:solidFill>
                <a:latin typeface="Calibri" panose="020F0502020204030204" pitchFamily="34" charset="0"/>
                <a:ea typeface="Aptos" panose="020B0004020202020204" pitchFamily="34" charset="0"/>
                <a:cs typeface="Times New Roman" panose="02020603050405020304" pitchFamily="18" charset="0"/>
              </a:rPr>
              <a:t>However, God said to him, “Yet I reserve seven thousand in Israel—all whose knees have not bowed down to Baal and whose mouths have not kissed him” (1 Kings 19:18). Elijah learned that God always has a remnant of those who are faithful to Him. When we experience discouragement and feel alone in standing for Him, recall that we are not alone. This is why we are to come together and encourage one another, especially as we see the day of Christ’s return approaching (Heb. 10:25).</a:t>
            </a:r>
            <a:endParaRPr lang="en-US" sz="1900" kern="100" dirty="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88329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lvl1pPr>
              <a:defRPr>
                <a:solidFill>
                  <a:srgbClr val="FFFFFF">
                    <a:alpha val="80000"/>
                  </a:srgbClr>
                </a:solidFill>
              </a:defRPr>
            </a:lvl1pPr>
          </a:lstStyle>
          <a:p>
            <a:fld id="{402B9795-92DC-40DC-A1CA-9A4B349D7824}" type="datetimeFigureOut">
              <a:rPr lang="en-US" smtClean="0"/>
              <a:pPr/>
              <a:t>9/7/2024</a:t>
            </a:fld>
            <a:endParaRPr lang="en-US" dirty="0"/>
          </a:p>
        </p:txBody>
      </p:sp>
      <p:sp>
        <p:nvSpPr>
          <p:cNvPr id="8" name="Footer Placeholder 7"/>
          <p:cNvSpPr>
            <a:spLocks noGrp="1"/>
          </p:cNvSpPr>
          <p:nvPr>
            <p:ph type="ftr" sz="quarter" idx="11"/>
          </p:nvPr>
        </p:nvSpPr>
        <p:spPr/>
        <p:txBody>
          <a:bodyPr/>
          <a:lstStyle>
            <a:lvl1pPr>
              <a:defRPr>
                <a:solidFill>
                  <a:srgbClr val="FFFFFF">
                    <a:alpha val="80000"/>
                  </a:srgbClr>
                </a:solidFill>
              </a:defRPr>
            </a:lvl1pPr>
          </a:lstStyle>
          <a:p>
            <a:endParaRPr lang="en-US"/>
          </a:p>
        </p:txBody>
      </p:sp>
      <p:sp>
        <p:nvSpPr>
          <p:cNvPr id="9" name="Slide Number Placeholder 8"/>
          <p:cNvSpPr>
            <a:spLocks noGrp="1"/>
          </p:cNvSpPr>
          <p:nvPr>
            <p:ph type="sldNum" sz="quarter" idx="12"/>
          </p:nvPr>
        </p:nvSpPr>
        <p:spPr/>
        <p:txBody>
          <a:bodyPr/>
          <a:lstStyle>
            <a:lvl1pPr>
              <a:defRPr>
                <a:solidFill>
                  <a:srgbClr val="FFFFFF">
                    <a:alpha val="25000"/>
                  </a:srgbClr>
                </a:solidFill>
              </a:defRPr>
            </a:lvl1pPr>
          </a:lstStyle>
          <a:p>
            <a:fld id="{0FF54DE5-C571-48E8-A5BC-B369434E2F44}" type="slidenum">
              <a:rPr lang="en-US" smtClean="0"/>
              <a:pPr/>
              <a:t>‹#›</a:t>
            </a:fld>
            <a:endParaRPr lang="en-US"/>
          </a:p>
        </p:txBody>
      </p:sp>
    </p:spTree>
    <p:extLst>
      <p:ext uri="{BB962C8B-B14F-4D97-AF65-F5344CB8AC3E}">
        <p14:creationId xmlns:p14="http://schemas.microsoft.com/office/powerpoint/2010/main" val="1825100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02B9795-92DC-40DC-A1CA-9A4B349D7824}" type="datetimeFigureOut">
              <a:rPr lang="en-US" smtClean="0"/>
              <a:t>9/7/2024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F54DE5-C571-48E8-A5BC-B369434E2F44}" type="slidenum">
              <a:rPr lang="en-US" smtClean="0"/>
              <a:t>‹#›</a:t>
            </a:fld>
            <a:endParaRPr lang="en-US"/>
          </a:p>
        </p:txBody>
      </p:sp>
    </p:spTree>
    <p:extLst>
      <p:ext uri="{BB962C8B-B14F-4D97-AF65-F5344CB8AC3E}">
        <p14:creationId xmlns:p14="http://schemas.microsoft.com/office/powerpoint/2010/main" val="915242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02B9795-92DC-40DC-A1CA-9A4B349D7824}" type="datetimeFigureOut">
              <a:rPr lang="en-US" smtClean="0"/>
              <a:t>9/7/2024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F54DE5-C571-48E8-A5BC-B369434E2F44}" type="slidenum">
              <a:rPr lang="en-US" smtClean="0"/>
              <a:t>‹#›</a:t>
            </a:fld>
            <a:endParaRPr lang="en-US"/>
          </a:p>
        </p:txBody>
      </p:sp>
    </p:spTree>
    <p:extLst>
      <p:ext uri="{BB962C8B-B14F-4D97-AF65-F5344CB8AC3E}">
        <p14:creationId xmlns:p14="http://schemas.microsoft.com/office/powerpoint/2010/main" val="619384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1104900" y="2292094"/>
            <a:ext cx="5734050" cy="2219691"/>
          </a:xfrm>
        </p:spPr>
        <p:txBody>
          <a:bodyPr anchor="ctr">
            <a:normAutofit/>
          </a:bodyPr>
          <a:lstStyle>
            <a:lvl1pPr algn="l">
              <a:defRPr sz="4400" cap="all" baseline="0"/>
            </a:lvl1pPr>
          </a:lstStyle>
          <a:p>
            <a:r>
              <a:rPr lang="en-US"/>
              <a:t>Click to edit Master title style</a:t>
            </a:r>
            <a:endParaRPr/>
          </a:p>
        </p:txBody>
      </p:sp>
      <p:sp>
        <p:nvSpPr>
          <p:cNvPr id="3" name="Subtitle 2"/>
          <p:cNvSpPr>
            <a:spLocks noGrp="1"/>
          </p:cNvSpPr>
          <p:nvPr>
            <p:ph type="subTitle" idx="1"/>
          </p:nvPr>
        </p:nvSpPr>
        <p:spPr>
          <a:xfrm>
            <a:off x="1104900" y="4511784"/>
            <a:ext cx="5734050" cy="955565"/>
          </a:xfrm>
        </p:spPr>
        <p:txBody>
          <a:bodyPr>
            <a:normAutofit/>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11" name="Picture Placeholder 10" descr="An empty placeholder to add an image. Click on the placeholder and select the image that you wish to add."/>
          <p:cNvSpPr>
            <a:spLocks noGrp="1"/>
          </p:cNvSpPr>
          <p:nvPr>
            <p:ph type="pic" sz="quarter" idx="13"/>
          </p:nvPr>
        </p:nvSpPr>
        <p:spPr>
          <a:xfrm>
            <a:off x="6981063" y="1310656"/>
            <a:ext cx="5210937" cy="4208604"/>
          </a:xfrm>
          <a:solidFill>
            <a:schemeClr val="tx1">
              <a:lumMod val="20000"/>
              <a:lumOff val="80000"/>
            </a:schemeClr>
          </a:solidFill>
        </p:spPr>
        <p:txBody>
          <a:bodyPr tIns="1005840"/>
          <a:lstStyle>
            <a:lvl1pPr marL="0" indent="0" algn="ctr">
              <a:buNone/>
              <a:defRPr/>
            </a:lvl1pPr>
          </a:lstStyle>
          <a:p>
            <a:r>
              <a:rPr lang="en-US"/>
              <a:t>Click icon to add picture</a:t>
            </a:r>
            <a:endParaRPr/>
          </a:p>
        </p:txBody>
      </p:sp>
    </p:spTree>
    <p:extLst>
      <p:ext uri="{BB962C8B-B14F-4D97-AF65-F5344CB8AC3E}">
        <p14:creationId xmlns:p14="http://schemas.microsoft.com/office/powerpoint/2010/main" val="195309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777661955"/>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0"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1"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1"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85134193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02B9795-92DC-40DC-A1CA-9A4B349D7824}" type="datetimeFigureOut">
              <a:rPr lang="en-US" smtClean="0"/>
              <a:t>9/7/2024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F54DE5-C571-48E8-A5BC-B369434E2F44}" type="slidenum">
              <a:rPr lang="en-US" smtClean="0"/>
              <a:t>‹#›</a:t>
            </a:fld>
            <a:endParaRPr lang="en-US"/>
          </a:p>
        </p:txBody>
      </p:sp>
    </p:spTree>
    <p:extLst>
      <p:ext uri="{BB962C8B-B14F-4D97-AF65-F5344CB8AC3E}">
        <p14:creationId xmlns:p14="http://schemas.microsoft.com/office/powerpoint/2010/main" val="2846983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02B9795-92DC-40DC-A1CA-9A4B349D7824}" type="datetimeFigureOut">
              <a:rPr lang="en-US" smtClean="0"/>
              <a:t>9/7/2024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F54DE5-C571-48E8-A5BC-B369434E2F44}" type="slidenum">
              <a:rPr lang="en-US" smtClean="0"/>
              <a:t>‹#›</a:t>
            </a:fld>
            <a:endParaRPr lang="en-US"/>
          </a:p>
        </p:txBody>
      </p:sp>
    </p:spTree>
    <p:extLst>
      <p:ext uri="{BB962C8B-B14F-4D97-AF65-F5344CB8AC3E}">
        <p14:creationId xmlns:p14="http://schemas.microsoft.com/office/powerpoint/2010/main" val="455936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02B9795-92DC-40DC-A1CA-9A4B349D7824}" type="datetimeFigureOut">
              <a:rPr lang="en-US" smtClean="0"/>
              <a:t>9/7/2024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F54DE5-C571-48E8-A5BC-B369434E2F44}" type="slidenum">
              <a:rPr lang="en-US" smtClean="0"/>
              <a:t>‹#›</a:t>
            </a:fld>
            <a:endParaRPr lang="en-US"/>
          </a:p>
        </p:txBody>
      </p:sp>
    </p:spTree>
    <p:extLst>
      <p:ext uri="{BB962C8B-B14F-4D97-AF65-F5344CB8AC3E}">
        <p14:creationId xmlns:p14="http://schemas.microsoft.com/office/powerpoint/2010/main" val="2851478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02B9795-92DC-40DC-A1CA-9A4B349D7824}" type="datetimeFigureOut">
              <a:rPr lang="en-US" smtClean="0"/>
              <a:t>9/7/2024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F54DE5-C571-48E8-A5BC-B369434E2F44}" type="slidenum">
              <a:rPr lang="en-US" smtClean="0"/>
              <a:t>‹#›</a:t>
            </a:fld>
            <a:endParaRPr lang="en-US"/>
          </a:p>
        </p:txBody>
      </p:sp>
    </p:spTree>
    <p:extLst>
      <p:ext uri="{BB962C8B-B14F-4D97-AF65-F5344CB8AC3E}">
        <p14:creationId xmlns:p14="http://schemas.microsoft.com/office/powerpoint/2010/main" val="1733470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02B9795-92DC-40DC-A1CA-9A4B349D7824}" type="datetimeFigureOut">
              <a:rPr lang="en-US" smtClean="0"/>
              <a:t>9/7/2024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F54DE5-C571-48E8-A5BC-B369434E2F44}" type="slidenum">
              <a:rPr lang="en-US" smtClean="0"/>
              <a:t>‹#›</a:t>
            </a:fld>
            <a:endParaRPr lang="en-US"/>
          </a:p>
        </p:txBody>
      </p:sp>
    </p:spTree>
    <p:extLst>
      <p:ext uri="{BB962C8B-B14F-4D97-AF65-F5344CB8AC3E}">
        <p14:creationId xmlns:p14="http://schemas.microsoft.com/office/powerpoint/2010/main" val="1067613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2B9795-92DC-40DC-A1CA-9A4B349D7824}" type="datetimeFigureOut">
              <a:rPr lang="en-US" smtClean="0"/>
              <a:t>9/7/2024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F54DE5-C571-48E8-A5BC-B369434E2F44}" type="slidenum">
              <a:rPr lang="en-US" smtClean="0"/>
              <a:t>‹#›</a:t>
            </a:fld>
            <a:endParaRPr lang="en-US"/>
          </a:p>
        </p:txBody>
      </p:sp>
    </p:spTree>
    <p:extLst>
      <p:ext uri="{BB962C8B-B14F-4D97-AF65-F5344CB8AC3E}">
        <p14:creationId xmlns:p14="http://schemas.microsoft.com/office/powerpoint/2010/main" val="134097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5" name="Date Placeholder 4"/>
          <p:cNvSpPr>
            <a:spLocks noGrp="1"/>
          </p:cNvSpPr>
          <p:nvPr>
            <p:ph type="dt" sz="half" idx="10"/>
          </p:nvPr>
        </p:nvSpPr>
        <p:spPr/>
        <p:txBody>
          <a:bodyPr/>
          <a:lstStyle/>
          <a:p>
            <a:fld id="{402B9795-92DC-40DC-A1CA-9A4B349D7824}" type="datetimeFigureOut">
              <a:rPr lang="en-US" smtClean="0"/>
              <a:t>9/7/2024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0FF54DE5-C571-48E8-A5BC-B369434E2F44}" type="slidenum">
              <a:rPr lang="en-US" smtClean="0"/>
              <a:t>‹#›</a:t>
            </a:fld>
            <a:endParaRPr lang="en-US"/>
          </a:p>
        </p:txBody>
      </p:sp>
    </p:spTree>
    <p:extLst>
      <p:ext uri="{BB962C8B-B14F-4D97-AF65-F5344CB8AC3E}">
        <p14:creationId xmlns:p14="http://schemas.microsoft.com/office/powerpoint/2010/main" val="3628028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40000"/>
              <a:lumOff val="60000"/>
            </a:schemeClr>
          </a:solidFill>
        </p:spPr>
        <p:txBody>
          <a:bodyPr anchor="t"/>
          <a:lstStyle>
            <a:lvl1pPr marL="0" indent="0" algn="ctr">
              <a:spcBef>
                <a:spcPts val="800"/>
              </a:spcBef>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2" name="Date Placeholder 11"/>
          <p:cNvSpPr>
            <a:spLocks noGrp="1"/>
          </p:cNvSpPr>
          <p:nvPr>
            <p:ph type="dt" sz="half" idx="10"/>
          </p:nvPr>
        </p:nvSpPr>
        <p:spPr/>
        <p:txBody>
          <a:bodyPr/>
          <a:lstStyle>
            <a:lvl1pPr>
              <a:defRPr>
                <a:solidFill>
                  <a:srgbClr val="FFFFFF">
                    <a:alpha val="80000"/>
                  </a:srgbClr>
                </a:solidFill>
              </a:defRPr>
            </a:lvl1pPr>
          </a:lstStyle>
          <a:p>
            <a:fld id="{402B9795-92DC-40DC-A1CA-9A4B349D7824}" type="datetimeFigureOut">
              <a:rPr lang="en-US" smtClean="0"/>
              <a:t>9/7/2024</a:t>
            </a:fld>
            <a:endParaRPr lang="en-US"/>
          </a:p>
        </p:txBody>
      </p:sp>
      <p:sp>
        <p:nvSpPr>
          <p:cNvPr id="13" name="Footer Placeholder 12"/>
          <p:cNvSpPr>
            <a:spLocks noGrp="1"/>
          </p:cNvSpPr>
          <p:nvPr>
            <p:ph type="ftr" sz="quarter" idx="11"/>
          </p:nvPr>
        </p:nvSpPr>
        <p:spPr/>
        <p:txBody>
          <a:bodyPr/>
          <a:lstStyle>
            <a:lvl1pPr>
              <a:defRPr>
                <a:solidFill>
                  <a:srgbClr val="FFFFFF">
                    <a:alpha val="80000"/>
                  </a:srgbClr>
                </a:solidFill>
              </a:defRPr>
            </a:lvl1pPr>
          </a:lstStyle>
          <a:p>
            <a:endParaRPr lang="en-US"/>
          </a:p>
        </p:txBody>
      </p:sp>
      <p:sp>
        <p:nvSpPr>
          <p:cNvPr id="14" name="Slide Number Placeholder 13"/>
          <p:cNvSpPr>
            <a:spLocks noGrp="1"/>
          </p:cNvSpPr>
          <p:nvPr>
            <p:ph type="sldNum" sz="quarter" idx="12"/>
          </p:nvPr>
        </p:nvSpPr>
        <p:spPr/>
        <p:txBody>
          <a:bodyPr/>
          <a:lstStyle>
            <a:lvl1pPr>
              <a:defRPr>
                <a:solidFill>
                  <a:srgbClr val="FFFFFF">
                    <a:alpha val="25000"/>
                  </a:srgbClr>
                </a:solidFill>
              </a:defRPr>
            </a:lvl1pPr>
          </a:lstStyle>
          <a:p>
            <a:fld id="{0FF54DE5-C571-48E8-A5BC-B369434E2F44}" type="slidenum">
              <a:rPr lang="en-US" smtClean="0"/>
              <a:t>‹#›</a:t>
            </a:fld>
            <a:endParaRPr lang="en-US"/>
          </a:p>
        </p:txBody>
      </p:sp>
    </p:spTree>
    <p:extLst>
      <p:ext uri="{BB962C8B-B14F-4D97-AF65-F5344CB8AC3E}">
        <p14:creationId xmlns:p14="http://schemas.microsoft.com/office/powerpoint/2010/main" val="12122520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402B9795-92DC-40DC-A1CA-9A4B349D7824}" type="datetimeFigureOut">
              <a:rPr lang="en-US" smtClean="0"/>
              <a:pPr/>
              <a:t>9/7/2024</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accent1">
                    <a:alpha val="25000"/>
                  </a:schemeClr>
                </a:solidFill>
                <a:latin typeface="+mj-lt"/>
              </a:defRPr>
            </a:lvl1pPr>
          </a:lstStyle>
          <a:p>
            <a:fld id="{0FF54DE5-C571-48E8-A5BC-B369434E2F44}" type="slidenum">
              <a:rPr lang="en-US" smtClean="0"/>
              <a:pPr/>
              <a:t>‹#›</a:t>
            </a:fld>
            <a:endParaRPr lang="en-US"/>
          </a:p>
        </p:txBody>
      </p:sp>
    </p:spTree>
    <p:extLst>
      <p:ext uri="{BB962C8B-B14F-4D97-AF65-F5344CB8AC3E}">
        <p14:creationId xmlns:p14="http://schemas.microsoft.com/office/powerpoint/2010/main" val="88388966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em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7.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em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1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1.xml"/><Relationship Id="rId12" Type="http://schemas.openxmlformats.org/officeDocument/2006/relationships/diagramColors" Target="../diagrams/colors2.xml"/><Relationship Id="rId17" Type="http://schemas.openxmlformats.org/officeDocument/2006/relationships/diagramColors" Target="../diagrams/colors3.xml"/><Relationship Id="rId2" Type="http://schemas.openxmlformats.org/officeDocument/2006/relationships/notesSlide" Target="../notesSlides/notesSlide5.xml"/><Relationship Id="rId16" Type="http://schemas.openxmlformats.org/officeDocument/2006/relationships/diagramQuickStyle" Target="../diagrams/quickStyle3.xml"/><Relationship Id="rId1" Type="http://schemas.openxmlformats.org/officeDocument/2006/relationships/slideLayout" Target="../slideLayouts/slideLayout14.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5" Type="http://schemas.openxmlformats.org/officeDocument/2006/relationships/diagramLayout" Target="../diagrams/layout3.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 Id="rId14" Type="http://schemas.openxmlformats.org/officeDocument/2006/relationships/diagramData" Target="../diagrams/data3.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9.xml.rels><?xml version="1.0" encoding="UTF-8" standalone="yes"?>
<Relationships xmlns="http://schemas.openxmlformats.org/package/2006/relationships"><Relationship Id="rId8" Type="http://schemas.microsoft.com/office/2007/relationships/diagramDrawing" Target="../diagrams/drawing6.xml"/><Relationship Id="rId13" Type="http://schemas.microsoft.com/office/2007/relationships/diagramDrawing" Target="../diagrams/drawing7.xml"/><Relationship Id="rId3" Type="http://schemas.openxmlformats.org/officeDocument/2006/relationships/image" Target="../media/image1.png"/><Relationship Id="rId7" Type="http://schemas.openxmlformats.org/officeDocument/2006/relationships/diagramColors" Target="../diagrams/colors6.xml"/><Relationship Id="rId12" Type="http://schemas.openxmlformats.org/officeDocument/2006/relationships/diagramColors" Target="../diagrams/colors7.xml"/><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diagramQuickStyle" Target="../diagrams/quickStyle6.xml"/><Relationship Id="rId11" Type="http://schemas.openxmlformats.org/officeDocument/2006/relationships/diagramQuickStyle" Target="../diagrams/quickStyle7.xml"/><Relationship Id="rId5" Type="http://schemas.openxmlformats.org/officeDocument/2006/relationships/diagramLayout" Target="../diagrams/layout6.xml"/><Relationship Id="rId10" Type="http://schemas.openxmlformats.org/officeDocument/2006/relationships/diagramLayout" Target="../diagrams/layout7.xml"/><Relationship Id="rId4" Type="http://schemas.openxmlformats.org/officeDocument/2006/relationships/diagramData" Target="../diagrams/data6.xml"/><Relationship Id="rId9" Type="http://schemas.openxmlformats.org/officeDocument/2006/relationships/diagramData" Target="../diagrams/data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D333CBE-B699-4E3B-9F45-C045F77343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4" name="Rectangle 13">
            <a:extLst>
              <a:ext uri="{FF2B5EF4-FFF2-40B4-BE49-F238E27FC236}">
                <a16:creationId xmlns:a16="http://schemas.microsoft.com/office/drawing/2014/main" id="{FFE50961-0F1B-484C-85BC-4BD16B9FF9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57C1325-0E4E-FCF8-CFA9-22B999D04931}"/>
              </a:ext>
            </a:extLst>
          </p:cNvPr>
          <p:cNvSpPr/>
          <p:nvPr/>
        </p:nvSpPr>
        <p:spPr>
          <a:xfrm>
            <a:off x="0" y="-6137"/>
            <a:ext cx="12192000" cy="7160517"/>
          </a:xfrm>
          <a:prstGeom prst="rect">
            <a:avLst/>
          </a:prstGeom>
          <a:blipFill dpi="0" rotWithShape="1">
            <a:blip r:embed="rId3">
              <a:alphaModFix amt="45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6" name="Title 5"/>
          <p:cNvSpPr>
            <a:spLocks noGrp="1"/>
          </p:cNvSpPr>
          <p:nvPr>
            <p:ph type="ctrTitle"/>
          </p:nvPr>
        </p:nvSpPr>
        <p:spPr>
          <a:xfrm>
            <a:off x="667512" y="457518"/>
            <a:ext cx="10782300" cy="1645920"/>
          </a:xfrm>
        </p:spPr>
        <p:txBody>
          <a:bodyPr vert="horz" lIns="91440" tIns="45720" rIns="91440" bIns="45720" rtlCol="0" anchor="b">
            <a:normAutofit/>
          </a:bodyPr>
          <a:lstStyle/>
          <a:p>
            <a:pPr>
              <a:lnSpc>
                <a:spcPct val="80000"/>
              </a:lnSpc>
            </a:pPr>
            <a:r>
              <a:rPr lang="en-US" sz="8800" b="1" kern="1200" spc="-120" baseline="0" dirty="0">
                <a:solidFill>
                  <a:schemeClr val="tx1"/>
                </a:solidFill>
                <a:effectLst>
                  <a:outerShdw blurRad="38100" dist="38100" dir="2700000" algn="tl">
                    <a:srgbClr val="000000">
                      <a:alpha val="43137"/>
                    </a:srgbClr>
                  </a:outerShdw>
                </a:effectLst>
                <a:latin typeface="Gotham Medium" panose="02000604030000020004"/>
              </a:rPr>
              <a:t>HEZEKIAH’S PRAYER</a:t>
            </a:r>
          </a:p>
        </p:txBody>
      </p:sp>
      <p:sp>
        <p:nvSpPr>
          <p:cNvPr id="7" name="Subtitle 6"/>
          <p:cNvSpPr>
            <a:spLocks noGrp="1"/>
          </p:cNvSpPr>
          <p:nvPr>
            <p:ph type="subTitle" idx="1"/>
          </p:nvPr>
        </p:nvSpPr>
        <p:spPr>
          <a:xfrm>
            <a:off x="496063" y="4777104"/>
            <a:ext cx="6095237" cy="2080896"/>
          </a:xfrm>
          <a:solidFill>
            <a:schemeClr val="bg1">
              <a:alpha val="40000"/>
            </a:schemeClr>
          </a:solidFill>
          <a:ln w="76200">
            <a:solidFill>
              <a:schemeClr val="bg1">
                <a:lumMod val="5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rmAutofit/>
          </a:bodyPr>
          <a:lstStyle/>
          <a:p>
            <a:pPr marR="0">
              <a:spcBef>
                <a:spcPts val="1300"/>
              </a:spcBef>
              <a:spcAft>
                <a:spcPts val="0"/>
              </a:spcAft>
            </a:pPr>
            <a:r>
              <a:rPr lang="en-US" sz="2800" b="1" dirty="0">
                <a:solidFill>
                  <a:schemeClr val="tx1"/>
                </a:solidFill>
                <a:effectLst>
                  <a:outerShdw blurRad="38100" dist="38100" dir="2700000" algn="tl">
                    <a:srgbClr val="000000">
                      <a:alpha val="43137"/>
                    </a:srgbClr>
                  </a:outerShdw>
                </a:effectLst>
                <a:latin typeface="Gotham Medium" panose="02000604030000020004"/>
              </a:rPr>
              <a:t>Now, LORD our God, deliver us from his hand, so that all the kingdoms of the earth may know that you alone, LORD, are God. </a:t>
            </a:r>
          </a:p>
          <a:p>
            <a:pPr marR="0" algn="r">
              <a:spcBef>
                <a:spcPts val="1300"/>
              </a:spcBef>
              <a:spcAft>
                <a:spcPts val="0"/>
              </a:spcAft>
            </a:pPr>
            <a:r>
              <a:rPr lang="en-US" sz="2800" b="1" dirty="0">
                <a:solidFill>
                  <a:schemeClr val="tx1"/>
                </a:solidFill>
                <a:effectLst>
                  <a:outerShdw blurRad="38100" dist="38100" dir="2700000" algn="tl">
                    <a:srgbClr val="000000">
                      <a:alpha val="43137"/>
                    </a:srgbClr>
                  </a:outerShdw>
                </a:effectLst>
                <a:latin typeface="Gotham Medium" panose="02000604030000020004"/>
              </a:rPr>
              <a:t>—2 Kings 19:19 NIV</a:t>
            </a:r>
          </a:p>
        </p:txBody>
      </p:sp>
      <p:sp>
        <p:nvSpPr>
          <p:cNvPr id="4" name="TextBox 3">
            <a:extLst>
              <a:ext uri="{FF2B5EF4-FFF2-40B4-BE49-F238E27FC236}">
                <a16:creationId xmlns:a16="http://schemas.microsoft.com/office/drawing/2014/main" id="{6588858A-3F76-DE0A-2926-C99769960D4C}"/>
              </a:ext>
            </a:extLst>
          </p:cNvPr>
          <p:cNvSpPr txBox="1"/>
          <p:nvPr/>
        </p:nvSpPr>
        <p:spPr>
          <a:xfrm>
            <a:off x="9470510" y="6439136"/>
            <a:ext cx="2560320" cy="312586"/>
          </a:xfrm>
          <a:prstGeom prst="rect">
            <a:avLst/>
          </a:prstGeom>
          <a:noFill/>
        </p:spPr>
        <p:txBody>
          <a:bodyPr wrap="square">
            <a:spAutoFit/>
          </a:bodyPr>
          <a:lstStyle/>
          <a:p>
            <a:pPr marL="0" marR="0">
              <a:lnSpc>
                <a:spcPct val="107000"/>
              </a:lnSpc>
              <a:spcBef>
                <a:spcPts val="0"/>
              </a:spcBef>
              <a:spcAft>
                <a:spcPts val="600"/>
              </a:spcAft>
            </a:pPr>
            <a:r>
              <a:rPr lang="en-US" sz="1400" kern="0" dirty="0">
                <a:solidFill>
                  <a:srgbClr val="000000"/>
                </a:solidFill>
                <a:effectLst/>
                <a:latin typeface="Arial Black" panose="020B0A04020102020204" pitchFamily="34" charset="0"/>
                <a:ea typeface="Aptos" panose="020B0004020202020204" pitchFamily="34" charset="0"/>
                <a:cs typeface="Times New Roman" panose="02020603050405020304" pitchFamily="18" charset="0"/>
              </a:rPr>
              <a:t>Week of September 15</a:t>
            </a:r>
            <a:endParaRPr lang="en-US" sz="1400" kern="100">
              <a:effectLst/>
              <a:latin typeface="Arial Black" panose="020B0A040201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6521339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B1F549-1024-D8C5-028F-76C51C599EBF}"/>
              </a:ext>
            </a:extLst>
          </p:cNvPr>
          <p:cNvSpPr/>
          <p:nvPr/>
        </p:nvSpPr>
        <p:spPr>
          <a:xfrm>
            <a:off x="0" y="-151259"/>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630210" y="1850137"/>
            <a:ext cx="10058400" cy="2767583"/>
          </a:xfrm>
          <a:prstGeom prst="rect">
            <a:avLst/>
          </a:prstGeom>
          <a:solidFill>
            <a:schemeClr val="accent5">
              <a:lumMod val="20000"/>
              <a:lumOff val="80000"/>
              <a:alpha val="40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lvl="1">
              <a:lnSpc>
                <a:spcPct val="107000"/>
              </a:lnSpc>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14 Hezekiah received the letter from the messengers and read it. Then he went up to the temple of the LORD and spread it out before the LORD. </a:t>
            </a:r>
          </a:p>
          <a:p>
            <a:pPr lvl="1">
              <a:lnSpc>
                <a:spcPct val="107000"/>
              </a:lnSpc>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15 And Hezekiah prayed to the LORD: “LORD, the God of Israel, enthroned between the cherubim, you alone are God over all the kingdoms of the earth. You have made heaven and earth. 16Give ear, LORD, and hear; open your eyes, LORD, and see; listen to the words Sennacherib has sent to ridicule the living God.”</a:t>
            </a:r>
          </a:p>
        </p:txBody>
      </p:sp>
      <p:sp>
        <p:nvSpPr>
          <p:cNvPr id="10" name="Line 10">
            <a:extLst>
              <a:ext uri="{FF2B5EF4-FFF2-40B4-BE49-F238E27FC236}">
                <a16:creationId xmlns:a16="http://schemas.microsoft.com/office/drawing/2014/main" id="{0D0604E3-C85F-4FE2-BED5-472F9E6E7367}"/>
              </a:ext>
            </a:extLst>
          </p:cNvPr>
          <p:cNvSpPr>
            <a:spLocks noChangeShapeType="1"/>
          </p:cNvSpPr>
          <p:nvPr/>
        </p:nvSpPr>
        <p:spPr bwMode="auto">
          <a:xfrm>
            <a:off x="615696" y="4645153"/>
            <a:ext cx="10058400"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615910" y="1353942"/>
            <a:ext cx="6187226" cy="468762"/>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lnSpc>
                <a:spcPct val="107000"/>
              </a:lnSpc>
              <a:spcBef>
                <a:spcPts val="0"/>
              </a:spcBef>
              <a:spcAft>
                <a:spcPts val="0"/>
              </a:spcAft>
            </a:pPr>
            <a:r>
              <a:rPr lang="en-US" sz="2400" b="1" u="sng" cap="small" dirty="0">
                <a:solidFill>
                  <a:srgbClr val="002060"/>
                </a:solidFill>
                <a:effectLst/>
                <a:latin typeface="Gotham Medium" panose="02000604030000020004"/>
                <a:ea typeface="Calibri" panose="020F0502020204030204" pitchFamily="34" charset="0"/>
                <a:cs typeface="Calibri" panose="020F0502020204030204" pitchFamily="34" charset="0"/>
              </a:rPr>
              <a:t>God Hears from Heaven - 2 Kings 19:14–16 NIV</a:t>
            </a:r>
            <a:endParaRPr lang="en-US" sz="2400" u="sng" cap="small" dirty="0">
              <a:solidFill>
                <a:srgbClr val="002060"/>
              </a:solidFill>
              <a:effectLst/>
              <a:latin typeface="Gotham Medium" panose="02000604030000020004"/>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BB7C4D7C-A9C6-4973-BBCA-0908158B85F8}"/>
              </a:ext>
            </a:extLst>
          </p:cNvPr>
          <p:cNvSpPr txBox="1"/>
          <p:nvPr/>
        </p:nvSpPr>
        <p:spPr>
          <a:xfrm>
            <a:off x="390051" y="303074"/>
            <a:ext cx="3622310"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OVERVIEW</a:t>
            </a:r>
          </a:p>
        </p:txBody>
      </p:sp>
      <p:sp>
        <p:nvSpPr>
          <p:cNvPr id="18" name="Title 2">
            <a:extLst>
              <a:ext uri="{FF2B5EF4-FFF2-40B4-BE49-F238E27FC236}">
                <a16:creationId xmlns:a16="http://schemas.microsoft.com/office/drawing/2014/main" id="{2F65DAA1-8993-447F-8CD1-0898FEE1DE0D}"/>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645450" y="4672585"/>
            <a:ext cx="10058400" cy="1137664"/>
          </a:xfrm>
          <a:prstGeom prst="rect">
            <a:avLst/>
          </a:prstGeom>
          <a:solidFill>
            <a:schemeClr val="accent5">
              <a:lumMod val="20000"/>
              <a:lumOff val="80000"/>
              <a:alpha val="40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marL="800100" lvl="1" indent="-342900">
              <a:lnSpc>
                <a:spcPct val="107000"/>
              </a:lnSpc>
              <a:buFont typeface="Wingdings" panose="05000000000000000000" pitchFamily="2" charset="2"/>
              <a:buChar char=""/>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Hezekiah received a threatening letter from the king of Assyria.</a:t>
            </a:r>
          </a:p>
          <a:p>
            <a:pPr marL="800100" lvl="1" indent="-342900">
              <a:lnSpc>
                <a:spcPct val="107000"/>
              </a:lnSpc>
              <a:buFont typeface="Wingdings" panose="05000000000000000000" pitchFamily="2" charset="2"/>
              <a:buChar char=""/>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Hezekiah immediately went to the Lord with his concerns.</a:t>
            </a:r>
          </a:p>
          <a:p>
            <a:pPr marL="800100" lvl="1" indent="-342900">
              <a:lnSpc>
                <a:spcPct val="107000"/>
              </a:lnSpc>
              <a:buFont typeface="Wingdings" panose="05000000000000000000" pitchFamily="2" charset="2"/>
              <a:buChar char=""/>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Hezekiah acknowledged God’s ultimate authority.</a:t>
            </a:r>
          </a:p>
        </p:txBody>
      </p:sp>
      <p:pic>
        <p:nvPicPr>
          <p:cNvPr id="2" name="Picture 1" descr="A person in a robe&#10;&#10;Description automatically generated">
            <a:extLst>
              <a:ext uri="{FF2B5EF4-FFF2-40B4-BE49-F238E27FC236}">
                <a16:creationId xmlns:a16="http://schemas.microsoft.com/office/drawing/2014/main" id="{45706DCA-70BF-C1D1-8D07-9ED966E785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0005" y="2372876"/>
            <a:ext cx="5370479" cy="6103255"/>
          </a:xfrm>
          <a:prstGeom prst="rect">
            <a:avLst/>
          </a:prstGeom>
        </p:spPr>
      </p:pic>
    </p:spTree>
    <p:extLst>
      <p:ext uri="{BB962C8B-B14F-4D97-AF65-F5344CB8AC3E}">
        <p14:creationId xmlns:p14="http://schemas.microsoft.com/office/powerpoint/2010/main" val="26355518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47651D8-B4EF-5002-798F-B1674168E6C0}"/>
              </a:ext>
            </a:extLst>
          </p:cNvPr>
          <p:cNvSpPr/>
          <p:nvPr/>
        </p:nvSpPr>
        <p:spPr>
          <a:xfrm>
            <a:off x="0" y="-151259"/>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615696" y="1884425"/>
            <a:ext cx="10058400" cy="2820926"/>
          </a:xfrm>
          <a:prstGeom prst="rect">
            <a:avLst/>
          </a:prstGeom>
          <a:solidFill>
            <a:schemeClr val="accent5">
              <a:lumMod val="20000"/>
              <a:lumOff val="80000"/>
              <a:alpha val="40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0" marR="0">
              <a:lnSpc>
                <a:spcPct val="107000"/>
              </a:lnSpc>
              <a:spcBef>
                <a:spcPts val="0"/>
              </a:spcBef>
              <a:spcAft>
                <a:spcPts val="0"/>
              </a:spcAft>
            </a:pP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17 “It is true, LORD, that the Assyrian kings have laid waste these nations and their lands.</a:t>
            </a:r>
          </a:p>
          <a:p>
            <a:pPr marL="0" marR="0">
              <a:lnSpc>
                <a:spcPct val="107000"/>
              </a:lnSpc>
              <a:spcBef>
                <a:spcPts val="0"/>
              </a:spcBef>
              <a:spcAft>
                <a:spcPts val="0"/>
              </a:spcAft>
            </a:pP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18 They have thrown their gods into the fire and destroyed them, for they were not gods but only wood and stone, fashioned by human hands. </a:t>
            </a:r>
          </a:p>
          <a:p>
            <a:pPr marL="0" marR="0">
              <a:lnSpc>
                <a:spcPct val="107000"/>
              </a:lnSpc>
              <a:spcBef>
                <a:spcPts val="0"/>
              </a:spcBef>
              <a:spcAft>
                <a:spcPts val="0"/>
              </a:spcAft>
            </a:pP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19 Now, LORD our God, deliver us from his hand, so that all the kingdoms of the earth may know that you alone, LORD, are God.” </a:t>
            </a:r>
          </a:p>
          <a:p>
            <a:pPr marL="0" marR="0">
              <a:lnSpc>
                <a:spcPct val="107000"/>
              </a:lnSpc>
              <a:spcBef>
                <a:spcPts val="0"/>
              </a:spcBef>
              <a:spcAft>
                <a:spcPts val="0"/>
              </a:spcAft>
            </a:pP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20 Then Isaiah son of </a:t>
            </a:r>
            <a:r>
              <a:rPr lang="en-US" sz="2000" b="1" dirty="0" err="1">
                <a:solidFill>
                  <a:srgbClr val="002060"/>
                </a:solidFill>
                <a:effectLst/>
                <a:latin typeface="Calibri" panose="020F0502020204030204" pitchFamily="34" charset="0"/>
                <a:ea typeface="Calibri" panose="020F0502020204030204" pitchFamily="34" charset="0"/>
                <a:cs typeface="Calibri" panose="020F0502020204030204" pitchFamily="34" charset="0"/>
              </a:rPr>
              <a:t>Amoz</a:t>
            </a: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sent a message to Hezekiah: “This is what the LORD, the God of Israel, says: I have heard your prayer concerning Sennacherib king of Assyria.”</a:t>
            </a:r>
          </a:p>
        </p:txBody>
      </p:sp>
      <p:sp>
        <p:nvSpPr>
          <p:cNvPr id="10" name="Line 10">
            <a:extLst>
              <a:ext uri="{FF2B5EF4-FFF2-40B4-BE49-F238E27FC236}">
                <a16:creationId xmlns:a16="http://schemas.microsoft.com/office/drawing/2014/main" id="{0D0604E3-C85F-4FE2-BED5-472F9E6E7367}"/>
              </a:ext>
            </a:extLst>
          </p:cNvPr>
          <p:cNvSpPr>
            <a:spLocks noChangeShapeType="1"/>
          </p:cNvSpPr>
          <p:nvPr/>
        </p:nvSpPr>
        <p:spPr bwMode="auto">
          <a:xfrm>
            <a:off x="584667" y="4705351"/>
            <a:ext cx="10058400"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615910" y="1353942"/>
            <a:ext cx="6546890" cy="468762"/>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lnSpc>
                <a:spcPct val="107000"/>
              </a:lnSpc>
              <a:spcBef>
                <a:spcPts val="0"/>
              </a:spcBef>
              <a:spcAft>
                <a:spcPts val="0"/>
              </a:spcAft>
            </a:pPr>
            <a:r>
              <a:rPr lang="en-US" sz="2400" b="1" u="sng" dirty="0">
                <a:solidFill>
                  <a:srgbClr val="002060"/>
                </a:solidFill>
                <a:effectLst/>
                <a:latin typeface="Gotham Medium" panose="02000604030000020004"/>
                <a:ea typeface="Calibri" panose="020F0502020204030204" pitchFamily="34" charset="0"/>
                <a:cs typeface="Calibri" panose="020F0502020204030204" pitchFamily="34" charset="0"/>
              </a:rPr>
              <a:t>God’s Answers from Heaven - 2 Kings 19:17–20 NIV</a:t>
            </a:r>
          </a:p>
        </p:txBody>
      </p:sp>
      <p:sp>
        <p:nvSpPr>
          <p:cNvPr id="13" name="TextBox 12">
            <a:extLst>
              <a:ext uri="{FF2B5EF4-FFF2-40B4-BE49-F238E27FC236}">
                <a16:creationId xmlns:a16="http://schemas.microsoft.com/office/drawing/2014/main" id="{BB7C4D7C-A9C6-4973-BBCA-0908158B85F8}"/>
              </a:ext>
            </a:extLst>
          </p:cNvPr>
          <p:cNvSpPr txBox="1"/>
          <p:nvPr/>
        </p:nvSpPr>
        <p:spPr>
          <a:xfrm>
            <a:off x="390051" y="303074"/>
            <a:ext cx="3622310"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OVERVIEW</a:t>
            </a:r>
          </a:p>
        </p:txBody>
      </p:sp>
      <p:sp>
        <p:nvSpPr>
          <p:cNvPr id="18" name="Title 2">
            <a:extLst>
              <a:ext uri="{FF2B5EF4-FFF2-40B4-BE49-F238E27FC236}">
                <a16:creationId xmlns:a16="http://schemas.microsoft.com/office/drawing/2014/main" id="{2F65DAA1-8993-447F-8CD1-0898FEE1DE0D}"/>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615696" y="4797746"/>
            <a:ext cx="10058400" cy="996066"/>
          </a:xfrm>
          <a:prstGeom prst="rect">
            <a:avLst/>
          </a:prstGeom>
          <a:solidFill>
            <a:schemeClr val="accent5">
              <a:lumMod val="20000"/>
              <a:lumOff val="80000"/>
              <a:alpha val="40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marL="342900" marR="0" lvl="0" indent="-342900">
              <a:lnSpc>
                <a:spcPct val="107000"/>
              </a:lnSpc>
              <a:spcBef>
                <a:spcPts val="0"/>
              </a:spcBef>
              <a:spcAft>
                <a:spcPts val="0"/>
              </a:spcAft>
              <a:buFont typeface="Wingdings" panose="05000000000000000000" pitchFamily="2" charset="2"/>
              <a:buChar char=""/>
            </a:pPr>
            <a:r>
              <a:rPr lang="en-US" sz="18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Hezekiah recognized the Assyrians as a real threat.</a:t>
            </a:r>
          </a:p>
          <a:p>
            <a:pPr marL="342900" marR="0" lvl="0" indent="-342900">
              <a:lnSpc>
                <a:spcPct val="107000"/>
              </a:lnSpc>
              <a:spcBef>
                <a:spcPts val="0"/>
              </a:spcBef>
              <a:spcAft>
                <a:spcPts val="0"/>
              </a:spcAft>
              <a:buFont typeface="Wingdings" panose="05000000000000000000" pitchFamily="2" charset="2"/>
              <a:buChar char=""/>
            </a:pPr>
            <a:r>
              <a:rPr lang="en-US" sz="18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Hezekiah’s fears were legitimate, but his trust in God was greater.</a:t>
            </a:r>
          </a:p>
          <a:p>
            <a:pPr marL="342900" marR="0" lvl="0" indent="-342900">
              <a:lnSpc>
                <a:spcPct val="107000"/>
              </a:lnSpc>
              <a:spcBef>
                <a:spcPts val="0"/>
              </a:spcBef>
              <a:spcAft>
                <a:spcPts val="0"/>
              </a:spcAft>
              <a:buFont typeface="Wingdings" panose="05000000000000000000" pitchFamily="2" charset="2"/>
              <a:buChar char=""/>
            </a:pPr>
            <a:r>
              <a:rPr lang="en-US" sz="18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Hezekiah asked for God’s deliverance from the Assyrians.</a:t>
            </a:r>
            <a:endParaRPr lang="en-US" b="1" dirty="0">
              <a:solidFill>
                <a:srgbClr val="002060"/>
              </a:solidFill>
              <a:effectLst/>
              <a:latin typeface="Gotham Medium" panose="02000604030000020004"/>
              <a:ea typeface="Calibri" panose="020F0502020204030204" pitchFamily="34" charset="0"/>
              <a:cs typeface="Times New Roman" panose="02020603050405020304" pitchFamily="18" charset="0"/>
            </a:endParaRPr>
          </a:p>
        </p:txBody>
      </p:sp>
      <p:pic>
        <p:nvPicPr>
          <p:cNvPr id="2" name="Picture 1" descr="A person in a robe&#10;&#10;Description automatically generated">
            <a:extLst>
              <a:ext uri="{FF2B5EF4-FFF2-40B4-BE49-F238E27FC236}">
                <a16:creationId xmlns:a16="http://schemas.microsoft.com/office/drawing/2014/main" id="{EC343D5F-4362-A49A-0D12-DABC273259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0005" y="2372876"/>
            <a:ext cx="5370479" cy="6103255"/>
          </a:xfrm>
          <a:prstGeom prst="rect">
            <a:avLst/>
          </a:prstGeom>
        </p:spPr>
      </p:pic>
    </p:spTree>
    <p:extLst>
      <p:ext uri="{BB962C8B-B14F-4D97-AF65-F5344CB8AC3E}">
        <p14:creationId xmlns:p14="http://schemas.microsoft.com/office/powerpoint/2010/main" val="13521881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9922B79-2DE2-4E14-9127-E574022C347D}"/>
              </a:ext>
            </a:extLst>
          </p:cNvPr>
          <p:cNvSpPr/>
          <p:nvPr/>
        </p:nvSpPr>
        <p:spPr>
          <a:xfrm>
            <a:off x="55902" y="-151259"/>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615696" y="1884425"/>
            <a:ext cx="10058400" cy="2820926"/>
          </a:xfrm>
          <a:prstGeom prst="rect">
            <a:avLst/>
          </a:prstGeom>
          <a:solidFill>
            <a:schemeClr val="accent5">
              <a:lumMod val="20000"/>
              <a:lumOff val="80000"/>
              <a:alpha val="40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ctr"/>
          <a:lstStyle/>
          <a:p>
            <a:pPr marL="0" marR="0">
              <a:lnSpc>
                <a:spcPct val="107000"/>
              </a:lnSpc>
              <a:spcBef>
                <a:spcPts val="0"/>
              </a:spcBef>
              <a:spcAft>
                <a:spcPts val="0"/>
              </a:spcAft>
            </a:pP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29 “This will be the sign for you, Hezekiah: “This year you will eat what grows by itself, and the second year what springs from that. But in the third year sow and reap, plant vineyards and eat their fruit. </a:t>
            </a:r>
          </a:p>
          <a:p>
            <a:pPr marL="0" marR="0">
              <a:lnSpc>
                <a:spcPct val="107000"/>
              </a:lnSpc>
              <a:spcBef>
                <a:spcPts val="0"/>
              </a:spcBef>
              <a:spcAft>
                <a:spcPts val="0"/>
              </a:spcAft>
            </a:pP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30 Once more a remnant of the kingdom of Judah will take root below and bear fruit above. </a:t>
            </a:r>
          </a:p>
          <a:p>
            <a:pPr marL="0" marR="0">
              <a:lnSpc>
                <a:spcPct val="107000"/>
              </a:lnSpc>
              <a:spcBef>
                <a:spcPts val="0"/>
              </a:spcBef>
              <a:spcAft>
                <a:spcPts val="0"/>
              </a:spcAft>
            </a:pP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31</a:t>
            </a:r>
          </a:p>
          <a:p>
            <a:pPr marL="0" marR="0">
              <a:lnSpc>
                <a:spcPct val="107000"/>
              </a:lnSpc>
              <a:spcBef>
                <a:spcPts val="0"/>
              </a:spcBef>
              <a:spcAft>
                <a:spcPts val="0"/>
              </a:spcAft>
            </a:pPr>
            <a:r>
              <a:rPr lang="en-US" sz="20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For out of Jerusalem will come a remnant, and out of Mount Zion a band of survivors. “The zeal of the LORD Almighty will accomplish this.”</a:t>
            </a:r>
          </a:p>
        </p:txBody>
      </p:sp>
      <p:sp>
        <p:nvSpPr>
          <p:cNvPr id="10" name="Line 10">
            <a:extLst>
              <a:ext uri="{FF2B5EF4-FFF2-40B4-BE49-F238E27FC236}">
                <a16:creationId xmlns:a16="http://schemas.microsoft.com/office/drawing/2014/main" id="{0D0604E3-C85F-4FE2-BED5-472F9E6E7367}"/>
              </a:ext>
            </a:extLst>
          </p:cNvPr>
          <p:cNvSpPr>
            <a:spLocks noChangeShapeType="1"/>
          </p:cNvSpPr>
          <p:nvPr/>
        </p:nvSpPr>
        <p:spPr bwMode="auto">
          <a:xfrm>
            <a:off x="584667" y="4705351"/>
            <a:ext cx="10058400"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14" name="Title 2">
            <a:extLst>
              <a:ext uri="{FF2B5EF4-FFF2-40B4-BE49-F238E27FC236}">
                <a16:creationId xmlns:a16="http://schemas.microsoft.com/office/drawing/2014/main" id="{57C358EF-8330-41EA-B4B5-E4A86D82BCAD}"/>
              </a:ext>
            </a:extLst>
          </p:cNvPr>
          <p:cNvSpPr txBox="1">
            <a:spLocks/>
          </p:cNvSpPr>
          <p:nvPr/>
        </p:nvSpPr>
        <p:spPr>
          <a:xfrm>
            <a:off x="615910" y="1353942"/>
            <a:ext cx="6546890" cy="468762"/>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gn="l">
              <a:lnSpc>
                <a:spcPct val="107000"/>
              </a:lnSpc>
              <a:spcBef>
                <a:spcPts val="0"/>
              </a:spcBef>
              <a:spcAft>
                <a:spcPts val="0"/>
              </a:spcAft>
            </a:pPr>
            <a:r>
              <a:rPr lang="en-US" sz="2400" b="1" u="sng" dirty="0">
                <a:solidFill>
                  <a:srgbClr val="002060"/>
                </a:solidFill>
                <a:effectLst/>
                <a:latin typeface="Gotham Medium" panose="02000604030000020004"/>
                <a:ea typeface="Calibri" panose="020F0502020204030204" pitchFamily="34" charset="0"/>
                <a:cs typeface="Calibri" panose="020F0502020204030204" pitchFamily="34" charset="0"/>
              </a:rPr>
              <a:t>God’s Zeal Will Be Known - 2 Kings 19:29–31 NIV</a:t>
            </a:r>
          </a:p>
        </p:txBody>
      </p:sp>
      <p:sp>
        <p:nvSpPr>
          <p:cNvPr id="13" name="TextBox 12">
            <a:extLst>
              <a:ext uri="{FF2B5EF4-FFF2-40B4-BE49-F238E27FC236}">
                <a16:creationId xmlns:a16="http://schemas.microsoft.com/office/drawing/2014/main" id="{BB7C4D7C-A9C6-4973-BBCA-0908158B85F8}"/>
              </a:ext>
            </a:extLst>
          </p:cNvPr>
          <p:cNvSpPr txBox="1"/>
          <p:nvPr/>
        </p:nvSpPr>
        <p:spPr>
          <a:xfrm>
            <a:off x="390051" y="303074"/>
            <a:ext cx="3622310"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OVERVIEW</a:t>
            </a:r>
          </a:p>
        </p:txBody>
      </p:sp>
      <p:sp>
        <p:nvSpPr>
          <p:cNvPr id="18" name="Title 2">
            <a:extLst>
              <a:ext uri="{FF2B5EF4-FFF2-40B4-BE49-F238E27FC236}">
                <a16:creationId xmlns:a16="http://schemas.microsoft.com/office/drawing/2014/main" id="{2F65DAA1-8993-447F-8CD1-0898FEE1DE0D}"/>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19" name="Rectangle 13">
            <a:extLst>
              <a:ext uri="{FF2B5EF4-FFF2-40B4-BE49-F238E27FC236}">
                <a16:creationId xmlns:a16="http://schemas.microsoft.com/office/drawing/2014/main" id="{CBDDA04C-5107-49D2-8396-6EF8DC27FDAB}"/>
              </a:ext>
            </a:extLst>
          </p:cNvPr>
          <p:cNvSpPr>
            <a:spLocks/>
          </p:cNvSpPr>
          <p:nvPr/>
        </p:nvSpPr>
        <p:spPr bwMode="auto">
          <a:xfrm>
            <a:off x="615696" y="4759326"/>
            <a:ext cx="10058400" cy="996066"/>
          </a:xfrm>
          <a:prstGeom prst="rect">
            <a:avLst/>
          </a:prstGeom>
          <a:solidFill>
            <a:schemeClr val="accent5">
              <a:lumMod val="20000"/>
              <a:lumOff val="80000"/>
              <a:alpha val="40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marL="342900" marR="0" lvl="0" indent="-342900">
              <a:lnSpc>
                <a:spcPct val="107000"/>
              </a:lnSpc>
              <a:spcBef>
                <a:spcPts val="0"/>
              </a:spcBef>
              <a:spcAft>
                <a:spcPts val="0"/>
              </a:spcAft>
              <a:buFont typeface="Wingdings" panose="05000000000000000000" pitchFamily="2" charset="2"/>
              <a:buChar char=""/>
            </a:pPr>
            <a:r>
              <a:rPr lang="en-US" sz="18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Isaiah prophesied the fall of the Assyrians.</a:t>
            </a:r>
          </a:p>
          <a:p>
            <a:pPr marL="342900" marR="0" lvl="0" indent="-342900">
              <a:lnSpc>
                <a:spcPct val="107000"/>
              </a:lnSpc>
              <a:spcBef>
                <a:spcPts val="0"/>
              </a:spcBef>
              <a:spcAft>
                <a:spcPts val="0"/>
              </a:spcAft>
              <a:buFont typeface="Wingdings" panose="05000000000000000000" pitchFamily="2" charset="2"/>
              <a:buChar char=""/>
            </a:pPr>
            <a:r>
              <a:rPr lang="en-US" sz="18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God promised a remnant would come out of Jerusalem.</a:t>
            </a:r>
          </a:p>
          <a:p>
            <a:pPr marL="342900" marR="0" lvl="0" indent="-342900">
              <a:lnSpc>
                <a:spcPct val="107000"/>
              </a:lnSpc>
              <a:spcBef>
                <a:spcPts val="0"/>
              </a:spcBef>
              <a:spcAft>
                <a:spcPts val="0"/>
              </a:spcAft>
              <a:buFont typeface="Wingdings" panose="05000000000000000000" pitchFamily="2" charset="2"/>
              <a:buChar char=""/>
            </a:pPr>
            <a:r>
              <a:rPr lang="en-US" sz="18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Isaiah’s prophecy would be accomplished by the zeal of the Lord.</a:t>
            </a:r>
          </a:p>
        </p:txBody>
      </p:sp>
      <p:pic>
        <p:nvPicPr>
          <p:cNvPr id="2" name="Picture 1" descr="A person in a robe&#10;&#10;Description automatically generated">
            <a:extLst>
              <a:ext uri="{FF2B5EF4-FFF2-40B4-BE49-F238E27FC236}">
                <a16:creationId xmlns:a16="http://schemas.microsoft.com/office/drawing/2014/main" id="{FD56A645-C558-6585-77F5-1EAF44911B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0005" y="2372876"/>
            <a:ext cx="5370479" cy="6103255"/>
          </a:xfrm>
          <a:prstGeom prst="rect">
            <a:avLst/>
          </a:prstGeom>
        </p:spPr>
      </p:pic>
    </p:spTree>
    <p:extLst>
      <p:ext uri="{BB962C8B-B14F-4D97-AF65-F5344CB8AC3E}">
        <p14:creationId xmlns:p14="http://schemas.microsoft.com/office/powerpoint/2010/main" val="7842646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D08484-0522-95ED-92C0-71749787914F}"/>
              </a:ext>
            </a:extLst>
          </p:cNvPr>
          <p:cNvSpPr/>
          <p:nvPr/>
        </p:nvSpPr>
        <p:spPr>
          <a:xfrm>
            <a:off x="0" y="-6137"/>
            <a:ext cx="12192000" cy="7160517"/>
          </a:xfrm>
          <a:prstGeom prst="rect">
            <a:avLst/>
          </a:prstGeom>
          <a:blipFill dpi="0" rotWithShape="1">
            <a:blip r:embed="rId3">
              <a:alphaModFix amt="45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21AC3F52-E107-4872-B0F4-888C211824C5}"/>
              </a:ext>
            </a:extLst>
          </p:cNvPr>
          <p:cNvSpPr txBox="1"/>
          <p:nvPr/>
        </p:nvSpPr>
        <p:spPr>
          <a:xfrm>
            <a:off x="390050" y="355731"/>
            <a:ext cx="7113738" cy="680473"/>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rgbClr val="002060"/>
                </a:solidFill>
                <a:latin typeface="Gotham Medium" panose="02000604030000020004"/>
              </a:rPr>
              <a:t>BIBLE APPLICATION:</a:t>
            </a:r>
            <a:endParaRPr lang="en-US" sz="1200" b="1" dirty="0">
              <a:solidFill>
                <a:srgbClr val="002060"/>
              </a:solidFill>
              <a:latin typeface="Gotham Medium" panose="02000604030000020004"/>
            </a:endParaRPr>
          </a:p>
          <a:p>
            <a:pPr algn="l"/>
            <a:endParaRPr lang="en-US" sz="1200" b="1" dirty="0">
              <a:solidFill>
                <a:srgbClr val="002060"/>
              </a:solidFill>
              <a:latin typeface="Gotham Medium" panose="02000604030000020004"/>
            </a:endParaRP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1103798" y="7010400"/>
            <a:ext cx="9644063" cy="0"/>
          </a:xfrm>
          <a:prstGeom prst="line">
            <a:avLst/>
          </a:prstGeom>
          <a:noFill/>
          <a:ln w="77063">
            <a:solidFill>
              <a:schemeClr val="tx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3" name="Rectangle 2">
            <a:extLst>
              <a:ext uri="{FF2B5EF4-FFF2-40B4-BE49-F238E27FC236}">
                <a16:creationId xmlns:a16="http://schemas.microsoft.com/office/drawing/2014/main" id="{6FB3C27C-82E3-4244-B3F0-E45CC687B4E0}"/>
              </a:ext>
            </a:extLst>
          </p:cNvPr>
          <p:cNvSpPr/>
          <p:nvPr/>
        </p:nvSpPr>
        <p:spPr>
          <a:xfrm>
            <a:off x="381000" y="1354083"/>
            <a:ext cx="11430000" cy="5485122"/>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HelveticaNeueLTStd-Blk"/>
              </a:rPr>
              <a:t>Being Persistent in Prayer</a:t>
            </a:r>
          </a:p>
          <a:p>
            <a:pPr marL="0" marR="0">
              <a:lnSpc>
                <a:spcPct val="107000"/>
              </a:lnSpc>
              <a:spcBef>
                <a:spcPts val="0"/>
              </a:spcBef>
              <a:spcAft>
                <a:spcPts val="0"/>
              </a:spcAft>
            </a:pPr>
            <a:r>
              <a:rPr lang="en-US" sz="1800" b="1" dirty="0">
                <a:solidFill>
                  <a:srgbClr val="002060"/>
                </a:solidFill>
                <a:effectLst/>
                <a:latin typeface="Gotham Medium" panose="02000604030000020004"/>
                <a:ea typeface="Calibri" panose="020F0502020204030204" pitchFamily="34" charset="0"/>
                <a:cs typeface="PalatinoLTStd-Roman"/>
              </a:rPr>
              <a:t>Every believer knows that prayer is a vital part of the Christian walk. It is how we commune with God our Father, and what relationship can grow without communication? Back in the Old Testament, when the Israelites wanted to pray, they relied on priests to pray on their behalf and to enter the presence of God; the most Holy Place was full of God’s presence. But since Jesus came and died for our sins, He tore the curtain that was dividing us from God and made the Father accessible to all of us, every moment of the day (Mark 15:38). There is no longer a need for a high priest or an animal sacrifice, for Jesus is our High Priest and the Lamb of God (John 1:29). Those roles have been fulfilled for perpetuity. We have full and open access to God.</a:t>
            </a:r>
          </a:p>
          <a:p>
            <a:pPr marL="0" marR="0">
              <a:lnSpc>
                <a:spcPct val="107000"/>
              </a:lnSpc>
              <a:spcBef>
                <a:spcPts val="0"/>
              </a:spcBef>
              <a:spcAft>
                <a:spcPts val="0"/>
              </a:spcAft>
            </a:pPr>
            <a:endParaRPr lang="en-US" sz="1800" b="1" dirty="0">
              <a:solidFill>
                <a:srgbClr val="002060"/>
              </a:solidFill>
              <a:effectLst/>
              <a:latin typeface="Gotham Medium" panose="02000604030000020004"/>
              <a:ea typeface="Calibri" panose="020F0502020204030204" pitchFamily="34" charset="0"/>
              <a:cs typeface="PalatinoLTStd-Roman"/>
            </a:endParaRPr>
          </a:p>
          <a:p>
            <a:pPr marL="0" marR="0">
              <a:lnSpc>
                <a:spcPct val="107000"/>
              </a:lnSpc>
              <a:spcBef>
                <a:spcPts val="0"/>
              </a:spcBef>
              <a:spcAft>
                <a:spcPts val="0"/>
              </a:spcAft>
            </a:pPr>
            <a:r>
              <a:rPr lang="en-US" sz="1800" b="1" dirty="0">
                <a:solidFill>
                  <a:srgbClr val="002060"/>
                </a:solidFill>
                <a:effectLst/>
                <a:latin typeface="Gotham Medium" panose="02000604030000020004"/>
                <a:ea typeface="Calibri" panose="020F0502020204030204" pitchFamily="34" charset="0"/>
                <a:cs typeface="PalatinoLTStd-Roman"/>
              </a:rPr>
              <a:t>In our “I-need-it-now” world, we expect God to answer our prayers now, like a genie in a bottle. We liken praying to ordering something online and waiting for it to arrive at our door. That’s not how God works. True, there are instances of immediate healing and miracles that happen before our eyes. But most of the time, prayer involves waiting—for the right timing, for the right next opportunity, for the next door to open. And sometimes we think that God didn’t hear us, or God says no. If it seems like the answer isn’t coming—or not the answer we expected— we must trust that God sees variables that we do not.</a:t>
            </a:r>
          </a:p>
          <a:p>
            <a:pPr marL="0" marR="0">
              <a:lnSpc>
                <a:spcPct val="107000"/>
              </a:lnSpc>
              <a:spcBef>
                <a:spcPts val="0"/>
              </a:spcBef>
              <a:spcAft>
                <a:spcPts val="0"/>
              </a:spcAft>
            </a:pPr>
            <a:endParaRPr lang="en-US" sz="1800" b="1" dirty="0">
              <a:solidFill>
                <a:srgbClr val="002060"/>
              </a:solidFill>
              <a:effectLst/>
              <a:latin typeface="Gotham Medium" panose="02000604030000020004"/>
              <a:ea typeface="Calibri" panose="020F0502020204030204" pitchFamily="34" charset="0"/>
              <a:cs typeface="PalatinoLTStd-Roman"/>
            </a:endParaRPr>
          </a:p>
          <a:p>
            <a:pPr marL="0" marR="0">
              <a:lnSpc>
                <a:spcPct val="107000"/>
              </a:lnSpc>
              <a:spcBef>
                <a:spcPts val="0"/>
              </a:spcBef>
              <a:spcAft>
                <a:spcPts val="0"/>
              </a:spcAft>
            </a:pPr>
            <a:r>
              <a:rPr lang="en-US" sz="1800" b="1" dirty="0">
                <a:solidFill>
                  <a:srgbClr val="002060"/>
                </a:solidFill>
                <a:effectLst/>
                <a:latin typeface="Gotham Medium" panose="02000604030000020004"/>
                <a:ea typeface="Calibri" panose="020F0502020204030204" pitchFamily="34" charset="0"/>
                <a:cs typeface="PalatinoLTStd-Roman"/>
              </a:rPr>
              <a:t>God’s timing is always perfect. If we pray for His will to be accomplished in all circumstances, we know it will be when the time is right. In the meantime, we keep praying and encouraging one another in the faith.</a:t>
            </a: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371600" y="7391400"/>
            <a:ext cx="9582912" cy="0"/>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1" name="TextBox 10">
            <a:extLst>
              <a:ext uri="{FF2B5EF4-FFF2-40B4-BE49-F238E27FC236}">
                <a16:creationId xmlns:a16="http://schemas.microsoft.com/office/drawing/2014/main" id="{D10CD26A-2EEA-4C38-B67A-33D85EED0D38}"/>
              </a:ext>
            </a:extLst>
          </p:cNvPr>
          <p:cNvSpPr txBox="1"/>
          <p:nvPr/>
        </p:nvSpPr>
        <p:spPr>
          <a:xfrm>
            <a:off x="1943951" y="-1260575"/>
            <a:ext cx="5787630" cy="434252"/>
          </a:xfrm>
          <a:prstGeom prst="rect">
            <a:avLst/>
          </a:prstGeom>
          <a:solidFill>
            <a:schemeClr val="accent5">
              <a:lumMod val="20000"/>
              <a:lumOff val="80000"/>
              <a:alpha val="40000"/>
            </a:schemeClr>
          </a:solidFill>
        </p:spPr>
        <p:txBody>
          <a:bodyPr wrap="square" lIns="64291" tIns="32146" rIns="64291" bIns="32146" rtlCol="0">
            <a:spAutoFit/>
          </a:bodyPr>
          <a:lstStyle/>
          <a:p>
            <a:pPr algn="l"/>
            <a:r>
              <a:rPr lang="en-US" sz="2400" b="1" dirty="0">
                <a:solidFill>
                  <a:srgbClr val="002060"/>
                </a:solidFill>
                <a:latin typeface="Gotham Medium" panose="02000604030000020004"/>
              </a:rPr>
              <a:t>BIBLE APPLICATION</a:t>
            </a:r>
          </a:p>
        </p:txBody>
      </p:sp>
      <p:sp>
        <p:nvSpPr>
          <p:cNvPr id="13" name="Title 2">
            <a:extLst>
              <a:ext uri="{FF2B5EF4-FFF2-40B4-BE49-F238E27FC236}">
                <a16:creationId xmlns:a16="http://schemas.microsoft.com/office/drawing/2014/main" id="{8E55FFA8-B4BF-449D-A0AE-3D76960DE54B}"/>
              </a:ext>
            </a:extLst>
          </p:cNvPr>
          <p:cNvSpPr txBox="1">
            <a:spLocks/>
          </p:cNvSpPr>
          <p:nvPr/>
        </p:nvSpPr>
        <p:spPr>
          <a:xfrm>
            <a:off x="7731581" y="-1300624"/>
            <a:ext cx="3016280"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HEZEKIAH’S PRAYER</a:t>
            </a:r>
          </a:p>
        </p:txBody>
      </p:sp>
      <p:sp>
        <p:nvSpPr>
          <p:cNvPr id="12" name="TextBox 11">
            <a:extLst>
              <a:ext uri="{FF2B5EF4-FFF2-40B4-BE49-F238E27FC236}">
                <a16:creationId xmlns:a16="http://schemas.microsoft.com/office/drawing/2014/main" id="{D0C9554A-E807-4956-A312-AAF5F27D98F7}"/>
              </a:ext>
            </a:extLst>
          </p:cNvPr>
          <p:cNvSpPr txBox="1"/>
          <p:nvPr/>
        </p:nvSpPr>
        <p:spPr>
          <a:xfrm>
            <a:off x="4347869" y="-676157"/>
            <a:ext cx="3155919" cy="461665"/>
          </a:xfrm>
          <a:prstGeom prst="rect">
            <a:avLst/>
          </a:prstGeom>
          <a:noFill/>
        </p:spPr>
        <p:txBody>
          <a:bodyPr wrap="square">
            <a:spAutoFit/>
          </a:bodyPr>
          <a:lstStyle/>
          <a:p>
            <a:pPr>
              <a:defRPr/>
            </a:pPr>
            <a:r>
              <a:rPr lang="en-US" sz="1200" b="1" u="sng" dirty="0">
                <a:solidFill>
                  <a:srgbClr val="002060"/>
                </a:solidFill>
                <a:latin typeface="Gotham Medium" panose="02000604030000020004"/>
                <a:ea typeface="Calibri" panose="020F0502020204030204" pitchFamily="34" charset="0"/>
                <a:cs typeface="Times New Roman" panose="02020603050405020304" pitchFamily="18" charset="0"/>
              </a:rPr>
              <a:t>Identify ways we can love by honoring people, not positions.</a:t>
            </a:r>
          </a:p>
        </p:txBody>
      </p:sp>
      <p:sp>
        <p:nvSpPr>
          <p:cNvPr id="19" name="Title 2">
            <a:extLst>
              <a:ext uri="{FF2B5EF4-FFF2-40B4-BE49-F238E27FC236}">
                <a16:creationId xmlns:a16="http://schemas.microsoft.com/office/drawing/2014/main" id="{636142FB-2A48-4B0F-8096-3C04926E9195}"/>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16" name="TextBox 15">
            <a:extLst>
              <a:ext uri="{FF2B5EF4-FFF2-40B4-BE49-F238E27FC236}">
                <a16:creationId xmlns:a16="http://schemas.microsoft.com/office/drawing/2014/main" id="{A2CB9D1E-7508-4A39-A1CC-D2A795042C8C}"/>
              </a:ext>
            </a:extLst>
          </p:cNvPr>
          <p:cNvSpPr txBox="1"/>
          <p:nvPr/>
        </p:nvSpPr>
        <p:spPr>
          <a:xfrm>
            <a:off x="3438144" y="434357"/>
            <a:ext cx="4076390" cy="584775"/>
          </a:xfrm>
          <a:prstGeom prst="rect">
            <a:avLst/>
          </a:prstGeom>
          <a:noFill/>
        </p:spPr>
        <p:txBody>
          <a:bodyPr wrap="square">
            <a:spAutoFit/>
          </a:bodyPr>
          <a:lstStyle/>
          <a:p>
            <a:r>
              <a:rPr lang="en-US" sz="1600" b="1" dirty="0">
                <a:effectLst/>
                <a:latin typeface="Gotham Medium" panose="02000604030000020004"/>
                <a:ea typeface="Calibri" panose="020F0502020204030204" pitchFamily="34" charset="0"/>
              </a:rPr>
              <a:t>Identify areas of your prayer life that need attention or more consistency.</a:t>
            </a:r>
            <a:endParaRPr lang="en-US" sz="1600" b="1" dirty="0">
              <a:solidFill>
                <a:srgbClr val="002060"/>
              </a:solidFill>
              <a:latin typeface="Gotham Medium" panose="0200060403000002000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839999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21AC3F52-E107-4872-B0F4-888C211824C5}"/>
              </a:ext>
            </a:extLst>
          </p:cNvPr>
          <p:cNvSpPr txBox="1"/>
          <p:nvPr/>
        </p:nvSpPr>
        <p:spPr>
          <a:xfrm>
            <a:off x="390050" y="355731"/>
            <a:ext cx="7113738" cy="495807"/>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rgbClr val="002060"/>
                </a:solidFill>
                <a:latin typeface="Gotham Medium" panose="02000604030000020004"/>
              </a:rPr>
              <a:t>BIBLE APPLICATION:</a:t>
            </a:r>
          </a:p>
        </p:txBody>
      </p:sp>
      <p:sp>
        <p:nvSpPr>
          <p:cNvPr id="18" name="Line 10">
            <a:extLst>
              <a:ext uri="{FF2B5EF4-FFF2-40B4-BE49-F238E27FC236}">
                <a16:creationId xmlns:a16="http://schemas.microsoft.com/office/drawing/2014/main" id="{5AC8A4D0-C4A4-4A1A-937F-717265683366}"/>
              </a:ext>
            </a:extLst>
          </p:cNvPr>
          <p:cNvSpPr>
            <a:spLocks noChangeShapeType="1"/>
          </p:cNvSpPr>
          <p:nvPr/>
        </p:nvSpPr>
        <p:spPr bwMode="auto">
          <a:xfrm>
            <a:off x="1103798" y="7010400"/>
            <a:ext cx="9644063" cy="0"/>
          </a:xfrm>
          <a:prstGeom prst="line">
            <a:avLst/>
          </a:prstGeom>
          <a:noFill/>
          <a:ln w="77063">
            <a:solidFill>
              <a:schemeClr val="tx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3" name="Rectangle 2">
            <a:extLst>
              <a:ext uri="{FF2B5EF4-FFF2-40B4-BE49-F238E27FC236}">
                <a16:creationId xmlns:a16="http://schemas.microsoft.com/office/drawing/2014/main" id="{6FB3C27C-82E3-4244-B3F0-E45CC687B4E0}"/>
              </a:ext>
            </a:extLst>
          </p:cNvPr>
          <p:cNvSpPr/>
          <p:nvPr/>
        </p:nvSpPr>
        <p:spPr>
          <a:xfrm>
            <a:off x="1407740" y="1167295"/>
            <a:ext cx="9376520" cy="261196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HelveticaNeueLTStd-Blk"/>
              </a:rPr>
              <a:t>Being Persistent in Prayer</a:t>
            </a:r>
          </a:p>
          <a:p>
            <a:pPr>
              <a:lnSpc>
                <a:spcPct val="107000"/>
              </a:lnSpc>
            </a:pPr>
            <a:endParaRPr lang="en-US" sz="2400" b="1" u="sng" cap="small" dirty="0">
              <a:solidFill>
                <a:srgbClr val="002060"/>
              </a:solidFill>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solidFill>
                  <a:srgbClr val="002060"/>
                </a:solidFill>
                <a:effectLst/>
                <a:latin typeface="HelveticaNeueLTStd-Blk"/>
                <a:ea typeface="Calibri" panose="020F0502020204030204" pitchFamily="34" charset="0"/>
                <a:cs typeface="HelveticaNeueLTStd-Blk"/>
              </a:rPr>
              <a:t>13. What prayers of yours feel unanswered?</a:t>
            </a:r>
          </a:p>
          <a:p>
            <a:pPr marL="0" marR="0">
              <a:lnSpc>
                <a:spcPct val="107000"/>
              </a:lnSpc>
              <a:spcBef>
                <a:spcPts val="0"/>
              </a:spcBef>
              <a:spcAft>
                <a:spcPts val="0"/>
              </a:spcAft>
            </a:pPr>
            <a:endParaRPr lang="en-US" sz="1800" b="1" dirty="0">
              <a:solidFill>
                <a:srgbClr val="002060"/>
              </a:solidFill>
              <a:effectLst/>
              <a:latin typeface="HelveticaNeueLTStd-Blk"/>
              <a:ea typeface="Calibri" panose="020F0502020204030204" pitchFamily="34" charset="0"/>
              <a:cs typeface="HelveticaNeueLTStd-Blk"/>
            </a:endParaRPr>
          </a:p>
          <a:p>
            <a:pPr marL="0" marR="0">
              <a:lnSpc>
                <a:spcPct val="107000"/>
              </a:lnSpc>
              <a:spcBef>
                <a:spcPts val="0"/>
              </a:spcBef>
              <a:spcAft>
                <a:spcPts val="0"/>
              </a:spcAft>
            </a:pPr>
            <a:r>
              <a:rPr lang="en-US" sz="1800" b="1" dirty="0">
                <a:solidFill>
                  <a:srgbClr val="002060"/>
                </a:solidFill>
                <a:effectLst/>
                <a:latin typeface="HelveticaNeueLTStd-Blk"/>
                <a:ea typeface="Calibri" panose="020F0502020204030204" pitchFamily="34" charset="0"/>
                <a:cs typeface="HelveticaNeueLTStd-Blk"/>
              </a:rPr>
              <a:t>14. What is the biggest answer to prayer you’ve witnessed?</a:t>
            </a:r>
          </a:p>
          <a:p>
            <a:pPr marL="0" marR="0">
              <a:lnSpc>
                <a:spcPct val="107000"/>
              </a:lnSpc>
              <a:spcBef>
                <a:spcPts val="0"/>
              </a:spcBef>
              <a:spcAft>
                <a:spcPts val="0"/>
              </a:spcAft>
            </a:pPr>
            <a:endParaRPr lang="en-US" sz="1800" b="1" dirty="0">
              <a:solidFill>
                <a:srgbClr val="002060"/>
              </a:solidFill>
              <a:effectLst/>
              <a:latin typeface="HelveticaNeueLTStd-Blk"/>
              <a:ea typeface="Calibri" panose="020F0502020204030204" pitchFamily="34" charset="0"/>
              <a:cs typeface="HelveticaNeueLTStd-Blk"/>
            </a:endParaRPr>
          </a:p>
          <a:p>
            <a:pPr marL="0" marR="0">
              <a:lnSpc>
                <a:spcPct val="107000"/>
              </a:lnSpc>
              <a:spcBef>
                <a:spcPts val="0"/>
              </a:spcBef>
              <a:spcAft>
                <a:spcPts val="0"/>
              </a:spcAft>
            </a:pPr>
            <a:r>
              <a:rPr lang="en-US" sz="1800" b="1" dirty="0">
                <a:solidFill>
                  <a:srgbClr val="002060"/>
                </a:solidFill>
                <a:effectLst/>
                <a:latin typeface="HelveticaNeueLTStd-Blk"/>
                <a:ea typeface="Calibri" panose="020F0502020204030204" pitchFamily="34" charset="0"/>
                <a:cs typeface="HelveticaNeueLTStd-Blk"/>
              </a:rPr>
              <a:t>15. How often do you spend time in prayer and quiet reflection? What does your prayer routine look like?</a:t>
            </a:r>
          </a:p>
        </p:txBody>
      </p:sp>
      <p:sp>
        <p:nvSpPr>
          <p:cNvPr id="6" name="Line 10">
            <a:extLst>
              <a:ext uri="{FF2B5EF4-FFF2-40B4-BE49-F238E27FC236}">
                <a16:creationId xmlns:a16="http://schemas.microsoft.com/office/drawing/2014/main" id="{B76EBD9C-BAF1-4157-A842-56E34B9E88A1}"/>
              </a:ext>
            </a:extLst>
          </p:cNvPr>
          <p:cNvSpPr>
            <a:spLocks noChangeShapeType="1"/>
          </p:cNvSpPr>
          <p:nvPr/>
        </p:nvSpPr>
        <p:spPr bwMode="auto">
          <a:xfrm>
            <a:off x="1371600" y="7391400"/>
            <a:ext cx="9582912" cy="0"/>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1" name="TextBox 10">
            <a:extLst>
              <a:ext uri="{FF2B5EF4-FFF2-40B4-BE49-F238E27FC236}">
                <a16:creationId xmlns:a16="http://schemas.microsoft.com/office/drawing/2014/main" id="{D10CD26A-2EEA-4C38-B67A-33D85EED0D38}"/>
              </a:ext>
            </a:extLst>
          </p:cNvPr>
          <p:cNvSpPr txBox="1"/>
          <p:nvPr/>
        </p:nvSpPr>
        <p:spPr>
          <a:xfrm>
            <a:off x="1943951" y="-1260575"/>
            <a:ext cx="5787630" cy="434252"/>
          </a:xfrm>
          <a:prstGeom prst="rect">
            <a:avLst/>
          </a:prstGeom>
          <a:solidFill>
            <a:schemeClr val="accent5">
              <a:lumMod val="20000"/>
              <a:lumOff val="80000"/>
              <a:alpha val="40000"/>
            </a:schemeClr>
          </a:solidFill>
        </p:spPr>
        <p:txBody>
          <a:bodyPr wrap="square" lIns="64291" tIns="32146" rIns="64291" bIns="32146" rtlCol="0">
            <a:spAutoFit/>
          </a:bodyPr>
          <a:lstStyle/>
          <a:p>
            <a:pPr algn="l"/>
            <a:r>
              <a:rPr lang="en-US" sz="2400" b="1" dirty="0">
                <a:solidFill>
                  <a:srgbClr val="002060"/>
                </a:solidFill>
                <a:latin typeface="Gotham Medium" panose="02000604030000020004"/>
              </a:rPr>
              <a:t>BIBLE APPLICATION</a:t>
            </a:r>
          </a:p>
        </p:txBody>
      </p:sp>
      <p:sp>
        <p:nvSpPr>
          <p:cNvPr id="13" name="Title 2">
            <a:extLst>
              <a:ext uri="{FF2B5EF4-FFF2-40B4-BE49-F238E27FC236}">
                <a16:creationId xmlns:a16="http://schemas.microsoft.com/office/drawing/2014/main" id="{8E55FFA8-B4BF-449D-A0AE-3D76960DE54B}"/>
              </a:ext>
            </a:extLst>
          </p:cNvPr>
          <p:cNvSpPr txBox="1">
            <a:spLocks/>
          </p:cNvSpPr>
          <p:nvPr/>
        </p:nvSpPr>
        <p:spPr>
          <a:xfrm>
            <a:off x="7731581" y="-1300624"/>
            <a:ext cx="3016280"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7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rgbClr val="002060"/>
                </a:solidFill>
                <a:latin typeface="Gotham Medium" panose="02000604030000020004"/>
              </a:rPr>
              <a:t>HEZEKIAH’S PRAYER</a:t>
            </a:r>
          </a:p>
        </p:txBody>
      </p:sp>
      <p:sp>
        <p:nvSpPr>
          <p:cNvPr id="12" name="TextBox 11">
            <a:extLst>
              <a:ext uri="{FF2B5EF4-FFF2-40B4-BE49-F238E27FC236}">
                <a16:creationId xmlns:a16="http://schemas.microsoft.com/office/drawing/2014/main" id="{D0C9554A-E807-4956-A312-AAF5F27D98F7}"/>
              </a:ext>
            </a:extLst>
          </p:cNvPr>
          <p:cNvSpPr txBox="1"/>
          <p:nvPr/>
        </p:nvSpPr>
        <p:spPr>
          <a:xfrm>
            <a:off x="4347869" y="-676157"/>
            <a:ext cx="3155919" cy="461665"/>
          </a:xfrm>
          <a:prstGeom prst="rect">
            <a:avLst/>
          </a:prstGeom>
          <a:noFill/>
        </p:spPr>
        <p:txBody>
          <a:bodyPr wrap="square">
            <a:spAutoFit/>
          </a:bodyPr>
          <a:lstStyle/>
          <a:p>
            <a:pPr>
              <a:defRPr/>
            </a:pPr>
            <a:r>
              <a:rPr lang="en-US" sz="1200" b="1" u="sng" dirty="0">
                <a:solidFill>
                  <a:srgbClr val="002060"/>
                </a:solidFill>
                <a:latin typeface="Gotham Medium" panose="02000604030000020004"/>
                <a:ea typeface="Calibri" panose="020F0502020204030204" pitchFamily="34" charset="0"/>
                <a:cs typeface="Times New Roman" panose="02020603050405020304" pitchFamily="18" charset="0"/>
              </a:rPr>
              <a:t>Identify ways we can love by honoring people, not positions.</a:t>
            </a:r>
          </a:p>
        </p:txBody>
      </p:sp>
      <p:sp>
        <p:nvSpPr>
          <p:cNvPr id="19" name="Title 2">
            <a:extLst>
              <a:ext uri="{FF2B5EF4-FFF2-40B4-BE49-F238E27FC236}">
                <a16:creationId xmlns:a16="http://schemas.microsoft.com/office/drawing/2014/main" id="{636142FB-2A48-4B0F-8096-3C04926E9195}"/>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16" name="TextBox 15">
            <a:extLst>
              <a:ext uri="{FF2B5EF4-FFF2-40B4-BE49-F238E27FC236}">
                <a16:creationId xmlns:a16="http://schemas.microsoft.com/office/drawing/2014/main" id="{A2CB9D1E-7508-4A39-A1CC-D2A795042C8C}"/>
              </a:ext>
            </a:extLst>
          </p:cNvPr>
          <p:cNvSpPr txBox="1"/>
          <p:nvPr/>
        </p:nvSpPr>
        <p:spPr>
          <a:xfrm>
            <a:off x="3438144" y="434357"/>
            <a:ext cx="4076390" cy="338554"/>
          </a:xfrm>
          <a:prstGeom prst="rect">
            <a:avLst/>
          </a:prstGeom>
          <a:noFill/>
        </p:spPr>
        <p:txBody>
          <a:bodyPr wrap="square">
            <a:spAutoFit/>
          </a:bodyPr>
          <a:lstStyle/>
          <a:p>
            <a:r>
              <a:rPr lang="en-US" sz="1600" b="1" dirty="0">
                <a:effectLst/>
                <a:latin typeface="Gotham Medium" panose="02000604030000020004"/>
                <a:ea typeface="Calibri" panose="020F0502020204030204" pitchFamily="34" charset="0"/>
              </a:rPr>
              <a:t>Discuss ways we can show what Jesus is like. </a:t>
            </a:r>
            <a:endParaRPr lang="en-US" sz="1600" b="1" dirty="0">
              <a:solidFill>
                <a:srgbClr val="002060"/>
              </a:solidFill>
              <a:latin typeface="Gotham Medium" panose="02000604030000020004"/>
              <a:ea typeface="Calibri" panose="020F0502020204030204" pitchFamily="34" charset="0"/>
              <a:cs typeface="Times New Roman" panose="02020603050405020304" pitchFamily="18" charset="0"/>
            </a:endParaRPr>
          </a:p>
        </p:txBody>
      </p:sp>
      <p:pic>
        <p:nvPicPr>
          <p:cNvPr id="2" name="Picture 1" descr="A person in a robe&#10;&#10;Description automatically generated">
            <a:extLst>
              <a:ext uri="{FF2B5EF4-FFF2-40B4-BE49-F238E27FC236}">
                <a16:creationId xmlns:a16="http://schemas.microsoft.com/office/drawing/2014/main" id="{76039DFE-94D2-541E-A6A0-D7191928E9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7899" y="851537"/>
            <a:ext cx="7113737" cy="8084372"/>
          </a:xfrm>
          <a:prstGeom prst="rect">
            <a:avLst/>
          </a:prstGeom>
        </p:spPr>
      </p:pic>
      <p:sp>
        <p:nvSpPr>
          <p:cNvPr id="4" name="Rectangle 3">
            <a:extLst>
              <a:ext uri="{FF2B5EF4-FFF2-40B4-BE49-F238E27FC236}">
                <a16:creationId xmlns:a16="http://schemas.microsoft.com/office/drawing/2014/main" id="{BD7A4234-963E-BE37-4BFB-99BC3B4C753E}"/>
              </a:ext>
            </a:extLst>
          </p:cNvPr>
          <p:cNvSpPr/>
          <p:nvPr/>
        </p:nvSpPr>
        <p:spPr>
          <a:xfrm>
            <a:off x="0" y="-266778"/>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959390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15CDCBB-4D6C-900E-4328-D128E21EC268}"/>
              </a:ext>
            </a:extLst>
          </p:cNvPr>
          <p:cNvSpPr/>
          <p:nvPr/>
        </p:nvSpPr>
        <p:spPr>
          <a:xfrm>
            <a:off x="0" y="-6137"/>
            <a:ext cx="12192000" cy="7160517"/>
          </a:xfrm>
          <a:prstGeom prst="rect">
            <a:avLst/>
          </a:prstGeom>
          <a:blipFill dpi="0" rotWithShape="1">
            <a:blip r:embed="rId3">
              <a:alphaModFix amt="45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22" name="Line 7">
            <a:extLst>
              <a:ext uri="{FF2B5EF4-FFF2-40B4-BE49-F238E27FC236}">
                <a16:creationId xmlns:a16="http://schemas.microsoft.com/office/drawing/2014/main" id="{64DAEC76-BEE9-4818-9738-9EA2C531C615}"/>
              </a:ext>
            </a:extLst>
          </p:cNvPr>
          <p:cNvSpPr>
            <a:spLocks noChangeShapeType="1"/>
          </p:cNvSpPr>
          <p:nvPr/>
        </p:nvSpPr>
        <p:spPr bwMode="auto">
          <a:xfrm flipH="1" flipV="1">
            <a:off x="5412606" y="1101033"/>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dirty="0">
              <a:solidFill>
                <a:srgbClr val="002060"/>
              </a:solidFill>
            </a:endParaRPr>
          </a:p>
        </p:txBody>
      </p:sp>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3595117" y="1098650"/>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dirty="0">
              <a:solidFill>
                <a:srgbClr val="002060"/>
              </a:solidFill>
            </a:endParaRPr>
          </a:p>
        </p:txBody>
      </p:sp>
      <p:sp>
        <p:nvSpPr>
          <p:cNvPr id="36" name="Rectangle 35">
            <a:extLst>
              <a:ext uri="{FF2B5EF4-FFF2-40B4-BE49-F238E27FC236}">
                <a16:creationId xmlns:a16="http://schemas.microsoft.com/office/drawing/2014/main" id="{7162ED1C-2844-4C7B-A56A-B259E1880355}"/>
              </a:ext>
            </a:extLst>
          </p:cNvPr>
          <p:cNvSpPr/>
          <p:nvPr/>
        </p:nvSpPr>
        <p:spPr>
          <a:xfrm>
            <a:off x="390050" y="989963"/>
            <a:ext cx="11174294" cy="5734742"/>
          </a:xfrm>
          <a:prstGeom prst="rect">
            <a:avLst/>
          </a:prstGeom>
          <a:solidFill>
            <a:schemeClr val="accent5">
              <a:lumMod val="20000"/>
              <a:lumOff val="80000"/>
              <a:alpha val="40000"/>
            </a:schemeClr>
          </a:solidFill>
        </p:spPr>
        <p:txBody>
          <a:bodyPr wrap="square" lIns="64291" tIns="32146" rIns="64291" bIns="32146">
            <a:spAutoFit/>
          </a:bodyPr>
          <a:lstStyle/>
          <a:p>
            <a:pPr>
              <a:lnSpc>
                <a:spcPct val="107000"/>
              </a:lnSpc>
            </a:pPr>
            <a:r>
              <a:rPr lang="en-US" sz="1500" b="1" i="0" dirty="0">
                <a:solidFill>
                  <a:srgbClr val="002060"/>
                </a:solidFill>
                <a:effectLst/>
                <a:latin typeface="Gotham Medium" panose="02000604030000020004"/>
              </a:rPr>
              <a:t>This account reveals a faithful leader seeking God’s help on behalf of an entire nation during a time of great crisis. This aspect of spiritual leadership remains relevant. Asking for God’s help is still an important part of such leadership. The threat may come from many directions, but it often comes from those who aspire to control others involuntarily. The leader must be alert to such a danger and align the people’s hopes with God’s desires, as Hezekiah did. One way to do this is via the ACTS method of prayer. This acronym speaks to a four-stage prayer pattern: Adoration: Recognizing God for who He is; Confession: Admitting one’s sins; Thanksgiving: Expressing gratitude for God’s blessings already received; Supplication: Requesting God’s intervention or blessings. This pattern, with various emphases, is seen in Hezekiah’s prayer. Such prayers often come naturally to people who believe God can help them in crisis, assuming that God has no reason to dismiss such prayers (contrast Lamentations 3:8, 44; Ezekiel 8:18; 1 Peter 3:7). Indeed, in today’s text, God answered promptly and positively. But supplication in and of itself isn’t the whole of the ACTS-pattern prayer battle; it’s only </a:t>
            </a:r>
            <a:r>
              <a:rPr lang="en-US" sz="1500" b="1" i="0" dirty="0" err="1">
                <a:solidFill>
                  <a:srgbClr val="002060"/>
                </a:solidFill>
                <a:effectLst/>
                <a:latin typeface="Gotham Medium" panose="02000604030000020004"/>
              </a:rPr>
              <a:t>onefourth</a:t>
            </a:r>
            <a:r>
              <a:rPr lang="en-US" sz="1500" b="1" i="0" dirty="0">
                <a:solidFill>
                  <a:srgbClr val="002060"/>
                </a:solidFill>
                <a:effectLst/>
                <a:latin typeface="Gotham Medium" panose="02000604030000020004"/>
              </a:rPr>
              <a:t>. A vital part of the ACTS prayer pattern is ensuring some balance among its four aspects. The prayer lives of many Christians lack such a balance. That deficiency is seen when we spend most of our prayer time asking for things (supplication), with little time spent in adoration, confession, and thanksgiving. Consider Hezekiah’s prayer again: he didn’t start with his plea for help; he started with adoration. Then he moved to recognition of sin— Assyria’s sin of blasphemy. We may think that “confession” involves only one’s personal sin, but the Bible witnesses to corporate confession as well (Leviticus 16:21; 26:40; Ezra 10:1; etc.). Moving to the aspect of thanksgiving, this is difficult to detect in this singular prayer of Hezekiah. But thanking God was a big part of Israelite prayer practices (1 Chronicles 16:34, 41); a prayer of King David witnesses to all four ACTS elements (29:10). Returning to the aspect of supplication, another challenge in this area is to pray with right motives. Such motives align with God’s stated will (Matthew 6:10; James 4:3, 15). A further challenge is not to use prayer as a spare tire—“only in emergencies”! Today many Christians face crises of persecution, famine, political unrest, injustice, etc. It’s important to pray for issues that affect the body (James 5:14-15), but this is where the “emergency, spare tire” practice seems to reveal itself the most. A Christian once counted the prayers and their nature as he sat through 10 weeks of an adult Bible class. When the 10 weeks were up, he analyzed the resulting 133 prayers to see patterns. He discovered that every prayer could be categorized in one of three ways: prayers for bodily healing or preservation of life (97 prayer requests); prayers for “situations” such as grief, marriage, and job loss (33 requests); and prayers for spiritual issues (3 requests). Contrast that with what Jesus had to say about prayer in Matthew 6:5-15. </a:t>
            </a:r>
            <a:endParaRPr lang="en-US" sz="1500" b="1" dirty="0">
              <a:solidFill>
                <a:srgbClr val="002060"/>
              </a:solidFill>
              <a:latin typeface="Gotham Medium" panose="02000604030000020004"/>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05132102-443B-4EAB-A069-A49BCFB06ED4}"/>
              </a:ext>
            </a:extLst>
          </p:cNvPr>
          <p:cNvSpPr txBox="1"/>
          <p:nvPr/>
        </p:nvSpPr>
        <p:spPr>
          <a:xfrm>
            <a:off x="390050" y="355731"/>
            <a:ext cx="4511134" cy="495807"/>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rgbClr val="002060"/>
                </a:solidFill>
                <a:latin typeface="Gotham Medium" panose="02000604030000020004"/>
              </a:rPr>
              <a:t>CONCLUSION:</a:t>
            </a:r>
          </a:p>
        </p:txBody>
      </p:sp>
      <p:sp>
        <p:nvSpPr>
          <p:cNvPr id="15" name="Title 2">
            <a:extLst>
              <a:ext uri="{FF2B5EF4-FFF2-40B4-BE49-F238E27FC236}">
                <a16:creationId xmlns:a16="http://schemas.microsoft.com/office/drawing/2014/main" id="{915AEA4C-C607-4E3A-A604-F5B4AD25A71E}"/>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16" name="TextBox 15">
            <a:extLst>
              <a:ext uri="{FF2B5EF4-FFF2-40B4-BE49-F238E27FC236}">
                <a16:creationId xmlns:a16="http://schemas.microsoft.com/office/drawing/2014/main" id="{13322D18-4BC5-4417-90F6-94A8528ACB24}"/>
              </a:ext>
            </a:extLst>
          </p:cNvPr>
          <p:cNvSpPr txBox="1"/>
          <p:nvPr/>
        </p:nvSpPr>
        <p:spPr>
          <a:xfrm>
            <a:off x="2596896" y="434357"/>
            <a:ext cx="4076390" cy="369332"/>
          </a:xfrm>
          <a:prstGeom prst="rect">
            <a:avLst/>
          </a:prstGeom>
          <a:noFill/>
        </p:spPr>
        <p:txBody>
          <a:bodyPr wrap="square">
            <a:spAutoFit/>
          </a:bodyPr>
          <a:lstStyle/>
          <a:p>
            <a:pPr marL="0" marR="0">
              <a:spcBef>
                <a:spcPts val="0"/>
              </a:spcBef>
              <a:spcAft>
                <a:spcPts val="0"/>
              </a:spcAft>
            </a:pPr>
            <a:r>
              <a:rPr lang="en-US" sz="18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ACTS in Action</a:t>
            </a:r>
          </a:p>
        </p:txBody>
      </p:sp>
      <p:sp>
        <p:nvSpPr>
          <p:cNvPr id="17" name="Rectangle 16">
            <a:extLst>
              <a:ext uri="{FF2B5EF4-FFF2-40B4-BE49-F238E27FC236}">
                <a16:creationId xmlns:a16="http://schemas.microsoft.com/office/drawing/2014/main" id="{91B1859F-DE0C-428F-B829-A301300A9D2F}"/>
              </a:ext>
            </a:extLst>
          </p:cNvPr>
          <p:cNvSpPr/>
          <p:nvPr/>
        </p:nvSpPr>
        <p:spPr>
          <a:xfrm>
            <a:off x="134344" y="7018345"/>
            <a:ext cx="11430000" cy="2393752"/>
          </a:xfrm>
          <a:prstGeom prst="rect">
            <a:avLst/>
          </a:prstGeom>
          <a:solidFill>
            <a:srgbClr val="C000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2377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Line 7">
            <a:extLst>
              <a:ext uri="{FF2B5EF4-FFF2-40B4-BE49-F238E27FC236}">
                <a16:creationId xmlns:a16="http://schemas.microsoft.com/office/drawing/2014/main" id="{64DAEC76-BEE9-4818-9738-9EA2C531C615}"/>
              </a:ext>
            </a:extLst>
          </p:cNvPr>
          <p:cNvSpPr>
            <a:spLocks noChangeShapeType="1"/>
          </p:cNvSpPr>
          <p:nvPr/>
        </p:nvSpPr>
        <p:spPr bwMode="auto">
          <a:xfrm flipH="1" flipV="1">
            <a:off x="480362" y="893643"/>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solidFill>
                <a:srgbClr val="002060"/>
              </a:solidFill>
              <a:latin typeface="Gotham Medium" panose="02000604030000020004"/>
            </a:endParaRPr>
          </a:p>
        </p:txBody>
      </p:sp>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480362" y="891260"/>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solidFill>
                <a:srgbClr val="002060"/>
              </a:solidFill>
              <a:latin typeface="Gotham Medium" panose="02000604030000020004"/>
            </a:endParaRPr>
          </a:p>
        </p:txBody>
      </p:sp>
      <p:grpSp>
        <p:nvGrpSpPr>
          <p:cNvPr id="2" name="Group 1">
            <a:extLst>
              <a:ext uri="{FF2B5EF4-FFF2-40B4-BE49-F238E27FC236}">
                <a16:creationId xmlns:a16="http://schemas.microsoft.com/office/drawing/2014/main" id="{759E837A-E207-4B7E-B16C-3A244F40919B}"/>
              </a:ext>
            </a:extLst>
          </p:cNvPr>
          <p:cNvGrpSpPr/>
          <p:nvPr/>
        </p:nvGrpSpPr>
        <p:grpSpPr>
          <a:xfrm>
            <a:off x="1338247" y="4111112"/>
            <a:ext cx="9578038" cy="1302905"/>
            <a:chOff x="390050" y="4436107"/>
            <a:chExt cx="11430000" cy="1302905"/>
          </a:xfrm>
          <a:noFill/>
        </p:grpSpPr>
        <p:sp>
          <p:nvSpPr>
            <p:cNvPr id="36" name="Rectangle 35">
              <a:extLst>
                <a:ext uri="{FF2B5EF4-FFF2-40B4-BE49-F238E27FC236}">
                  <a16:creationId xmlns:a16="http://schemas.microsoft.com/office/drawing/2014/main" id="{7162ED1C-2844-4C7B-A56A-B259E1880355}"/>
                </a:ext>
              </a:extLst>
            </p:cNvPr>
            <p:cNvSpPr/>
            <p:nvPr/>
          </p:nvSpPr>
          <p:spPr>
            <a:xfrm>
              <a:off x="390050" y="4798147"/>
              <a:ext cx="11430000" cy="940865"/>
            </a:xfrm>
            <a:prstGeom prst="rect">
              <a:avLst/>
            </a:prstGeom>
            <a:grpFill/>
          </p:spPr>
          <p:txBody>
            <a:bodyPr wrap="square" lIns="64291" tIns="32146" rIns="64291" bIns="32146">
              <a:spAutoFit/>
            </a:bodyPr>
            <a:lstStyle/>
            <a:p>
              <a:pPr marL="457200" marR="0">
                <a:lnSpc>
                  <a:spcPct val="107000"/>
                </a:lnSpc>
                <a:spcBef>
                  <a:spcPts val="0"/>
                </a:spcBef>
                <a:spcAft>
                  <a:spcPts val="0"/>
                </a:spcAft>
              </a:pPr>
              <a:r>
                <a:rPr lang="en-US" sz="1800" b="1" dirty="0">
                  <a:solidFill>
                    <a:srgbClr val="002060"/>
                  </a:solidFill>
                  <a:effectLst/>
                  <a:latin typeface="Gotham Medium" panose="02000604030000020004"/>
                  <a:ea typeface="Calibri" panose="020F0502020204030204" pitchFamily="34" charset="0"/>
                  <a:cs typeface="Calibri" panose="020F0502020204030204" pitchFamily="34" charset="0"/>
                </a:rPr>
                <a:t>Hezekiah’s prayer goes through four stages: he began with praise; he presented the issue; he confidently reflected on God’s power; and he recognized his need for God’s deliverance. </a:t>
              </a:r>
            </a:p>
            <a:p>
              <a:pPr marL="457200" marR="0">
                <a:lnSpc>
                  <a:spcPct val="107000"/>
                </a:lnSpc>
                <a:spcBef>
                  <a:spcPts val="0"/>
                </a:spcBef>
                <a:spcAft>
                  <a:spcPts val="0"/>
                </a:spcAft>
              </a:pPr>
              <a:r>
                <a:rPr lang="en-US" sz="1800" b="1" dirty="0">
                  <a:solidFill>
                    <a:srgbClr val="002060"/>
                  </a:solidFill>
                  <a:effectLst/>
                  <a:latin typeface="Gotham Medium" panose="02000604030000020004"/>
                  <a:ea typeface="Calibri" panose="020F0502020204030204" pitchFamily="34" charset="0"/>
                  <a:cs typeface="Calibri" panose="020F0502020204030204" pitchFamily="34" charset="0"/>
                </a:rPr>
                <a:t>Hezekiah’s model.</a:t>
              </a:r>
            </a:p>
          </p:txBody>
        </p:sp>
        <p:sp>
          <p:nvSpPr>
            <p:cNvPr id="37" name="Rectangle 36">
              <a:extLst>
                <a:ext uri="{FF2B5EF4-FFF2-40B4-BE49-F238E27FC236}">
                  <a16:creationId xmlns:a16="http://schemas.microsoft.com/office/drawing/2014/main" id="{B7EBB468-20BA-4B18-8229-1029ADCE524A}"/>
                </a:ext>
              </a:extLst>
            </p:cNvPr>
            <p:cNvSpPr/>
            <p:nvPr/>
          </p:nvSpPr>
          <p:spPr>
            <a:xfrm>
              <a:off x="390050" y="4436107"/>
              <a:ext cx="1424359" cy="379621"/>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64291" tIns="32146" rIns="64291" bIns="32146">
              <a:spAutoFit/>
            </a:bodyPr>
            <a:lstStyle/>
            <a:p>
              <a:pPr>
                <a:lnSpc>
                  <a:spcPct val="107000"/>
                </a:lnSpc>
              </a:pPr>
              <a:r>
                <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Keep Praying</a:t>
              </a:r>
            </a:p>
          </p:txBody>
        </p:sp>
      </p:grpSp>
      <p:sp>
        <p:nvSpPr>
          <p:cNvPr id="16" name="TextBox 15">
            <a:extLst>
              <a:ext uri="{FF2B5EF4-FFF2-40B4-BE49-F238E27FC236}">
                <a16:creationId xmlns:a16="http://schemas.microsoft.com/office/drawing/2014/main" id="{1F9DFC2B-7A82-457F-9454-605033924B05}"/>
              </a:ext>
            </a:extLst>
          </p:cNvPr>
          <p:cNvSpPr txBox="1"/>
          <p:nvPr/>
        </p:nvSpPr>
        <p:spPr>
          <a:xfrm>
            <a:off x="480362" y="148341"/>
            <a:ext cx="2206846" cy="49580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rgbClr val="002060"/>
                </a:solidFill>
                <a:latin typeface="Gotham Medium" panose="02000604030000020004"/>
              </a:rPr>
              <a:t>CONCLUSION:</a:t>
            </a:r>
          </a:p>
        </p:txBody>
      </p:sp>
      <p:sp>
        <p:nvSpPr>
          <p:cNvPr id="17" name="Title 2">
            <a:extLst>
              <a:ext uri="{FF2B5EF4-FFF2-40B4-BE49-F238E27FC236}">
                <a16:creationId xmlns:a16="http://schemas.microsoft.com/office/drawing/2014/main" id="{3CC7F2AF-0E70-4E81-9432-D42BC522FD54}"/>
              </a:ext>
            </a:extLst>
          </p:cNvPr>
          <p:cNvSpPr txBox="1">
            <a:spLocks/>
          </p:cNvSpPr>
          <p:nvPr/>
        </p:nvSpPr>
        <p:spPr>
          <a:xfrm>
            <a:off x="7826136" y="95684"/>
            <a:ext cx="4278843" cy="514350"/>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34" name="Rectangle: Rounded Corners 6">
            <a:extLst>
              <a:ext uri="{FF2B5EF4-FFF2-40B4-BE49-F238E27FC236}">
                <a16:creationId xmlns:a16="http://schemas.microsoft.com/office/drawing/2014/main" id="{D82785E0-3C9B-4F1C-9A82-A8C079C0E258}"/>
              </a:ext>
            </a:extLst>
          </p:cNvPr>
          <p:cNvSpPr txBox="1"/>
          <p:nvPr/>
        </p:nvSpPr>
        <p:spPr>
          <a:xfrm>
            <a:off x="640783" y="957474"/>
            <a:ext cx="8679680" cy="4572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rgbClr val="002060"/>
                </a:solidFill>
                <a:latin typeface="Gotham Medium" panose="02000604030000020004"/>
                <a:ea typeface="+mn-lt"/>
                <a:cs typeface="Arial" panose="020B0604020202020204" pitchFamily="34" charset="0"/>
              </a:rPr>
              <a:t>Life Response</a:t>
            </a:r>
            <a:r>
              <a:rPr lang="en-US" sz="2800" b="1" dirty="0">
                <a:solidFill>
                  <a:srgbClr val="002060"/>
                </a:solidFill>
                <a:latin typeface="Gotham Medium" panose="02000604030000020004"/>
                <a:ea typeface="+mn-lt"/>
                <a:cs typeface="Arial" panose="020B0604020202020204" pitchFamily="34" charset="0"/>
              </a:rPr>
              <a:t>: </a:t>
            </a: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Focus on developing a deeper prayer life this week.</a:t>
            </a:r>
            <a:endParaRPr lang="en-US" sz="28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0" name="Rectangle 19">
            <a:extLst>
              <a:ext uri="{FF2B5EF4-FFF2-40B4-BE49-F238E27FC236}">
                <a16:creationId xmlns:a16="http://schemas.microsoft.com/office/drawing/2014/main" id="{DB8A535C-DDBA-41E5-9124-2F8D72A02213}"/>
              </a:ext>
            </a:extLst>
          </p:cNvPr>
          <p:cNvSpPr/>
          <p:nvPr/>
        </p:nvSpPr>
        <p:spPr>
          <a:xfrm>
            <a:off x="480362" y="1732095"/>
            <a:ext cx="10652859" cy="2355547"/>
          </a:xfrm>
          <a:prstGeom prst="rect">
            <a:avLst/>
          </a:prstGeom>
          <a:noFill/>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We have learned that prayer is  import in the life of a believer. Hezekiah went through the following steps in his prayer from today’s text: </a:t>
            </a:r>
          </a:p>
          <a:p>
            <a:pPr lvl="2">
              <a:lnSpc>
                <a:spcPct val="107000"/>
              </a:lnSpc>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 He isolated himself with the Lord; </a:t>
            </a:r>
          </a:p>
          <a:p>
            <a:pPr lvl="2">
              <a:lnSpc>
                <a:spcPct val="107000"/>
              </a:lnSpc>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 he opened with praise;  </a:t>
            </a:r>
          </a:p>
          <a:p>
            <a:pPr lvl="2">
              <a:lnSpc>
                <a:spcPct val="107000"/>
              </a:lnSpc>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 he spoke with confidence of the Lord’s abilities; </a:t>
            </a:r>
          </a:p>
          <a:p>
            <a:pPr lvl="2">
              <a:lnSpc>
                <a:spcPct val="107000"/>
              </a:lnSpc>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 he recognized he needed God to deliver him.  </a:t>
            </a:r>
          </a:p>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We must incorporate these practices in our prayer lives moving forward.</a:t>
            </a:r>
            <a:endParaRPr lang="en-US" sz="2000" b="1" dirty="0">
              <a:solidFill>
                <a:srgbClr val="002060"/>
              </a:solidFill>
              <a:effectLst/>
              <a:latin typeface="Gotham Medium" panose="02000604030000020004"/>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B90D2C88-3CA7-7523-4D38-6BE4DF963F57}"/>
              </a:ext>
            </a:extLst>
          </p:cNvPr>
          <p:cNvSpPr txBox="1"/>
          <p:nvPr/>
        </p:nvSpPr>
        <p:spPr>
          <a:xfrm>
            <a:off x="1338247" y="5414017"/>
            <a:ext cx="6096000" cy="1262846"/>
          </a:xfrm>
          <a:prstGeom prst="rect">
            <a:avLst/>
          </a:prstGeom>
          <a:noFill/>
        </p:spPr>
        <p:txBody>
          <a:bodyPr wrap="square">
            <a:spAutoFit/>
          </a:bodyPr>
          <a:lstStyle/>
          <a:p>
            <a:pPr marL="1371600" lvl="2">
              <a:lnSpc>
                <a:spcPct val="107000"/>
              </a:lnSpc>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 Praise:</a:t>
            </a:r>
          </a:p>
          <a:p>
            <a:pPr marL="1371600" lvl="2">
              <a:lnSpc>
                <a:spcPct val="107000"/>
              </a:lnSpc>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 Your request:</a:t>
            </a:r>
          </a:p>
          <a:p>
            <a:pPr marL="1371600" lvl="2">
              <a:lnSpc>
                <a:spcPct val="107000"/>
              </a:lnSpc>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 God’s power to deliver:</a:t>
            </a:r>
          </a:p>
          <a:p>
            <a:pPr marL="1371600" lvl="2">
              <a:lnSpc>
                <a:spcPct val="107000"/>
              </a:lnSpc>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 Your need for God’s deliverance:</a:t>
            </a:r>
          </a:p>
        </p:txBody>
      </p:sp>
      <p:pic>
        <p:nvPicPr>
          <p:cNvPr id="3" name="Picture 2" descr="A person in a robe&#10;&#10;Description automatically generated">
            <a:extLst>
              <a:ext uri="{FF2B5EF4-FFF2-40B4-BE49-F238E27FC236}">
                <a16:creationId xmlns:a16="http://schemas.microsoft.com/office/drawing/2014/main" id="{1A248091-6D23-DC4C-D6AD-E313F2BA72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25341" y="3429000"/>
            <a:ext cx="3990225" cy="4534672"/>
          </a:xfrm>
          <a:prstGeom prst="rect">
            <a:avLst/>
          </a:prstGeom>
        </p:spPr>
      </p:pic>
      <p:sp>
        <p:nvSpPr>
          <p:cNvPr id="4" name="Rectangle 3">
            <a:extLst>
              <a:ext uri="{FF2B5EF4-FFF2-40B4-BE49-F238E27FC236}">
                <a16:creationId xmlns:a16="http://schemas.microsoft.com/office/drawing/2014/main" id="{351926F0-23AD-29F6-7BE4-6B36123EA9AB}"/>
              </a:ext>
            </a:extLst>
          </p:cNvPr>
          <p:cNvSpPr/>
          <p:nvPr/>
        </p:nvSpPr>
        <p:spPr>
          <a:xfrm>
            <a:off x="55902" y="-151259"/>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679591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repeatCount="indefinite" fill="hold" grpId="0" nodeType="after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3DA0493-FD3C-654B-015E-414EC9C8DDF2}"/>
              </a:ext>
            </a:extLst>
          </p:cNvPr>
          <p:cNvSpPr/>
          <p:nvPr/>
        </p:nvSpPr>
        <p:spPr>
          <a:xfrm>
            <a:off x="0" y="-6137"/>
            <a:ext cx="12192000" cy="7160517"/>
          </a:xfrm>
          <a:prstGeom prst="rect">
            <a:avLst/>
          </a:prstGeom>
          <a:blipFill dpi="0" rotWithShape="1">
            <a:blip r:embed="rId3">
              <a:alphaModFix amt="45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34" name="Content Placeholder 1">
            <a:extLst>
              <a:ext uri="{FF2B5EF4-FFF2-40B4-BE49-F238E27FC236}">
                <a16:creationId xmlns:a16="http://schemas.microsoft.com/office/drawing/2014/main" id="{BCFADF64-C176-4FE0-8EEB-322081509DC3}"/>
              </a:ext>
            </a:extLst>
          </p:cNvPr>
          <p:cNvSpPr>
            <a:spLocks noGrp="1"/>
          </p:cNvSpPr>
          <p:nvPr>
            <p:ph idx="1"/>
          </p:nvPr>
        </p:nvSpPr>
        <p:spPr>
          <a:xfrm>
            <a:off x="2114550" y="596455"/>
            <a:ext cx="9020175" cy="3251645"/>
          </a:xfrm>
          <a:solidFill>
            <a:schemeClr val="bg1">
              <a:alpha val="0"/>
            </a:schemeClr>
          </a:solidFill>
        </p:spPr>
        <p:txBody>
          <a:bodyPr>
            <a:noAutofit/>
            <a:scene3d>
              <a:camera prst="orthographicFront"/>
              <a:lightRig rig="threePt" dir="t"/>
            </a:scene3d>
            <a:sp3d extrusionH="57150">
              <a:bevelT w="38100" h="38100" prst="relaxedInset"/>
            </a:sp3d>
          </a:bodyPr>
          <a:lstStyle/>
          <a:p>
            <a:pPr algn="ctr">
              <a:buNone/>
            </a:pPr>
            <a:r>
              <a:rPr lang="en-US" sz="4000" i="1" dirty="0">
                <a:solidFill>
                  <a:srgbClr val="002060"/>
                </a:solidFill>
                <a:effectLst>
                  <a:outerShdw blurRad="38100" dist="38100" dir="2700000" algn="tl">
                    <a:srgbClr val="000000">
                      <a:alpha val="43137"/>
                    </a:srgbClr>
                  </a:outerShdw>
                </a:effectLst>
                <a:latin typeface="Arial Black" panose="020B0A04020102020204" pitchFamily="34" charset="0"/>
              </a:rPr>
              <a:t>End</a:t>
            </a:r>
          </a:p>
          <a:p>
            <a:pPr>
              <a:buNone/>
            </a:pPr>
            <a:r>
              <a:rPr lang="en-US" sz="3200" i="1" dirty="0">
                <a:solidFill>
                  <a:srgbClr val="002060"/>
                </a:solidFill>
                <a:effectLst>
                  <a:outerShdw blurRad="38100" dist="38100" dir="2700000" algn="tl">
                    <a:srgbClr val="000000">
                      <a:alpha val="43137"/>
                    </a:srgbClr>
                  </a:outerShdw>
                </a:effectLst>
                <a:latin typeface="Arial Black" panose="020B0A04020102020204" pitchFamily="34" charset="0"/>
              </a:rPr>
              <a:t>The Lord bless thee, and keep thee:</a:t>
            </a:r>
          </a:p>
          <a:p>
            <a:pPr>
              <a:buNone/>
            </a:pPr>
            <a:r>
              <a:rPr lang="en-US" sz="3200" i="1" dirty="0">
                <a:solidFill>
                  <a:srgbClr val="002060"/>
                </a:solidFill>
                <a:effectLst>
                  <a:outerShdw blurRad="38100" dist="38100" dir="2700000" algn="tl">
                    <a:srgbClr val="000000">
                      <a:alpha val="43137"/>
                    </a:srgbClr>
                  </a:outerShdw>
                </a:effectLst>
                <a:latin typeface="Arial Black" panose="020B0A04020102020204" pitchFamily="34" charset="0"/>
              </a:rPr>
              <a:t>The Lord make his face shine upon thee, and be gracious unto thee:</a:t>
            </a:r>
          </a:p>
          <a:p>
            <a:pPr>
              <a:buNone/>
            </a:pPr>
            <a:r>
              <a:rPr lang="en-US" sz="3200" i="1" dirty="0">
                <a:solidFill>
                  <a:srgbClr val="002060"/>
                </a:solidFill>
                <a:effectLst>
                  <a:outerShdw blurRad="38100" dist="38100" dir="2700000" algn="tl">
                    <a:srgbClr val="000000">
                      <a:alpha val="43137"/>
                    </a:srgbClr>
                  </a:outerShdw>
                </a:effectLst>
                <a:latin typeface="Arial Black" panose="020B0A04020102020204" pitchFamily="34" charset="0"/>
              </a:rPr>
              <a:t>The Lord lift up his countenance upon thee and give thee peace.</a:t>
            </a:r>
          </a:p>
          <a:p>
            <a:pPr>
              <a:buNone/>
            </a:pPr>
            <a:r>
              <a:rPr lang="en-US" sz="3200" i="1" dirty="0">
                <a:solidFill>
                  <a:srgbClr val="002060"/>
                </a:solidFill>
                <a:effectLst>
                  <a:outerShdw blurRad="38100" dist="38100" dir="2700000" algn="tl">
                    <a:srgbClr val="000000">
                      <a:alpha val="43137"/>
                    </a:srgbClr>
                  </a:outerShdw>
                </a:effectLst>
                <a:latin typeface="Arial Black" panose="020B0A04020102020204" pitchFamily="34" charset="0"/>
              </a:rPr>
              <a:t>  - Numbers 6:24-26, </a:t>
            </a:r>
          </a:p>
        </p:txBody>
      </p:sp>
      <p:grpSp>
        <p:nvGrpSpPr>
          <p:cNvPr id="5" name="Group 4">
            <a:extLst>
              <a:ext uri="{FF2B5EF4-FFF2-40B4-BE49-F238E27FC236}">
                <a16:creationId xmlns:a16="http://schemas.microsoft.com/office/drawing/2014/main" id="{824EC18F-E917-47B9-9F48-E90910265E6C}"/>
              </a:ext>
            </a:extLst>
          </p:cNvPr>
          <p:cNvGrpSpPr/>
          <p:nvPr/>
        </p:nvGrpSpPr>
        <p:grpSpPr>
          <a:xfrm>
            <a:off x="3200400" y="6019953"/>
            <a:ext cx="5791200" cy="731769"/>
            <a:chOff x="2133600" y="5694669"/>
            <a:chExt cx="4114800" cy="1063035"/>
          </a:xfrm>
        </p:grpSpPr>
        <p:grpSp>
          <p:nvGrpSpPr>
            <p:cNvPr id="8" name="Group 7">
              <a:extLst>
                <a:ext uri="{FF2B5EF4-FFF2-40B4-BE49-F238E27FC236}">
                  <a16:creationId xmlns:a16="http://schemas.microsoft.com/office/drawing/2014/main" id="{0C1CAB8B-1640-4867-912F-4CB2756E8C25}"/>
                </a:ext>
              </a:extLst>
            </p:cNvPr>
            <p:cNvGrpSpPr/>
            <p:nvPr/>
          </p:nvGrpSpPr>
          <p:grpSpPr>
            <a:xfrm>
              <a:off x="2473878" y="5694669"/>
              <a:ext cx="3434245" cy="709026"/>
              <a:chOff x="3142974" y="6036119"/>
              <a:chExt cx="6718852" cy="1363020"/>
            </a:xfrm>
          </p:grpSpPr>
          <p:sp>
            <p:nvSpPr>
              <p:cNvPr id="10" name="Rectangle: Rounded Corners 8">
                <a:extLst>
                  <a:ext uri="{FF2B5EF4-FFF2-40B4-BE49-F238E27FC236}">
                    <a16:creationId xmlns:a16="http://schemas.microsoft.com/office/drawing/2014/main" id="{BF4FEDEA-77C0-4F29-93C4-1723E251A394}"/>
                  </a:ext>
                </a:extLst>
              </p:cNvPr>
              <p:cNvSpPr/>
              <p:nvPr/>
            </p:nvSpPr>
            <p:spPr>
              <a:xfrm>
                <a:off x="3142974" y="6036119"/>
                <a:ext cx="6718852" cy="1363020"/>
              </a:xfrm>
              <a:prstGeom prst="roundRect">
                <a:avLst/>
              </a:prstGeom>
              <a:blipFill rotWithShape="1">
                <a:blip r:embed="rId4"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rgbClr val="FFFFFF"/>
                  </a:solidFill>
                  <a:effectLst>
                    <a:outerShdw blurRad="63500" dist="25400" dir="2700000" rotWithShape="0">
                      <a:srgbClr val="000000">
                        <a:alpha val="70000"/>
                      </a:srgbClr>
                    </a:outerShdw>
                  </a:effectLst>
                  <a:latin typeface="Gotham Medium" panose="02000604030000020004"/>
                  <a:sym typeface="Chalkduster"/>
                </a:endParaRPr>
              </a:p>
            </p:txBody>
          </p:sp>
          <p:grpSp>
            <p:nvGrpSpPr>
              <p:cNvPr id="11" name="Group 9">
                <a:extLst>
                  <a:ext uri="{FF2B5EF4-FFF2-40B4-BE49-F238E27FC236}">
                    <a16:creationId xmlns:a16="http://schemas.microsoft.com/office/drawing/2014/main" id="{865DB752-1D81-4A42-B860-8ED24025ADA0}"/>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2" name="Picture 11" descr="A picture containing drawing, room&#10;&#10;Description automatically generated">
                  <a:extLst>
                    <a:ext uri="{FF2B5EF4-FFF2-40B4-BE49-F238E27FC236}">
                      <a16:creationId xmlns:a16="http://schemas.microsoft.com/office/drawing/2014/main" id="{D8F945BE-BD7D-4C12-8D39-B3EC8935CA8F}"/>
                    </a:ext>
                  </a:extLst>
                </p:cNvPr>
                <p:cNvPicPr>
                  <a:picLocks noChangeAspect="1"/>
                </p:cNvPicPr>
                <p:nvPr/>
              </p:nvPicPr>
              <p:blipFill>
                <a:blip r:embed="rId5"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3" name="Picture 12" descr="A close up of a logo&#10;&#10;Description automatically generated">
                  <a:extLst>
                    <a:ext uri="{FF2B5EF4-FFF2-40B4-BE49-F238E27FC236}">
                      <a16:creationId xmlns:a16="http://schemas.microsoft.com/office/drawing/2014/main" id="{71DE7611-50D4-423D-940B-1B7804482216}"/>
                    </a:ext>
                  </a:extLst>
                </p:cNvPr>
                <p:cNvPicPr>
                  <a:picLocks noChangeAspect="1"/>
                </p:cNvPicPr>
                <p:nvPr/>
              </p:nvPicPr>
              <p:blipFill>
                <a:blip r:embed="rId6"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4" name="Picture 13">
                  <a:extLst>
                    <a:ext uri="{FF2B5EF4-FFF2-40B4-BE49-F238E27FC236}">
                      <a16:creationId xmlns:a16="http://schemas.microsoft.com/office/drawing/2014/main" id="{9BFDC7D7-3386-40E5-988A-D2C4B6BD7EF4}"/>
                    </a:ext>
                  </a:extLst>
                </p:cNvPr>
                <p:cNvPicPr>
                  <a:picLocks noChangeAspect="1"/>
                </p:cNvPicPr>
                <p:nvPr/>
              </p:nvPicPr>
              <p:blipFill>
                <a:blip r:embed="rId7"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9" name="Rectangle 8">
              <a:extLst>
                <a:ext uri="{FF2B5EF4-FFF2-40B4-BE49-F238E27FC236}">
                  <a16:creationId xmlns:a16="http://schemas.microsoft.com/office/drawing/2014/main" id="{C3362FFA-FBDD-44B1-A2EB-70B4D3F39275}"/>
                </a:ext>
              </a:extLst>
            </p:cNvPr>
            <p:cNvSpPr/>
            <p:nvPr/>
          </p:nvSpPr>
          <p:spPr>
            <a:xfrm>
              <a:off x="2133600" y="6350423"/>
              <a:ext cx="4114800" cy="407281"/>
            </a:xfrm>
            <a:prstGeom prst="rect">
              <a:avLst/>
            </a:prstGeom>
            <a:solidFill>
              <a:schemeClr val="tx1">
                <a:lumMod val="75000"/>
                <a:lumOff val="25000"/>
              </a:schemeClr>
            </a:solidFill>
          </p:spPr>
          <p:txBody>
            <a:bodyPr wrap="square" lIns="64291" tIns="32146" rIns="64291" bIns="32146">
              <a:spAutoFit/>
            </a:bodyPr>
            <a:lstStyle/>
            <a:p>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endParaRPr lang="en-US" sz="2800" b="1" dirty="0">
                <a:solidFill>
                  <a:schemeClr val="bg1"/>
                </a:solidFill>
                <a:latin typeface="Gotham Medium" panose="02000604030000020004"/>
              </a:endParaRPr>
            </a:p>
          </p:txBody>
        </p:sp>
      </p:grpSp>
    </p:spTree>
    <p:extLst>
      <p:ext uri="{BB962C8B-B14F-4D97-AF65-F5344CB8AC3E}">
        <p14:creationId xmlns:p14="http://schemas.microsoft.com/office/powerpoint/2010/main" val="430747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6975009" y="1644665"/>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36869" name="Line 8"/>
          <p:cNvSpPr>
            <a:spLocks noChangeShapeType="1"/>
          </p:cNvSpPr>
          <p:nvPr/>
        </p:nvSpPr>
        <p:spPr bwMode="auto">
          <a:xfrm flipV="1">
            <a:off x="3339541" y="1504151"/>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157229"/>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27" name="TextBox 26">
            <a:extLst>
              <a:ext uri="{FF2B5EF4-FFF2-40B4-BE49-F238E27FC236}">
                <a16:creationId xmlns:a16="http://schemas.microsoft.com/office/drawing/2014/main" id="{179360E6-2B9F-4F9B-A245-89821C837B3F}"/>
              </a:ext>
            </a:extLst>
          </p:cNvPr>
          <p:cNvSpPr txBox="1"/>
          <p:nvPr/>
        </p:nvSpPr>
        <p:spPr>
          <a:xfrm>
            <a:off x="1688318" y="-764347"/>
            <a:ext cx="4179082" cy="584295"/>
          </a:xfrm>
          <a:prstGeom prst="rect">
            <a:avLst/>
          </a:prstGeom>
          <a:solidFill>
            <a:schemeClr val="accent5">
              <a:lumMod val="20000"/>
              <a:lumOff val="80000"/>
              <a:alpha val="40000"/>
            </a:schemeClr>
          </a:solidFill>
        </p:spPr>
        <p:txBody>
          <a:bodyPr wrap="square" lIns="64291" tIns="32146" rIns="64291" bIns="32146" rtlCol="0">
            <a:spAutoFit/>
          </a:bodyPr>
          <a:lstStyle/>
          <a:p>
            <a:pPr algn="l"/>
            <a:r>
              <a:rPr lang="en-US" sz="3400" b="1" dirty="0">
                <a:solidFill>
                  <a:srgbClr val="002060"/>
                </a:solidFill>
                <a:latin typeface="Gotham Medium" panose="02000604030000020004"/>
              </a:rPr>
              <a:t>QUESTION &amp; ANSWER</a:t>
            </a:r>
            <a:endParaRPr lang="en-US" sz="2500" b="1" dirty="0">
              <a:solidFill>
                <a:srgbClr val="002060"/>
              </a:solidFill>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449486" y="1756741"/>
            <a:ext cx="11430000" cy="5885039"/>
          </a:xfrm>
          <a:prstGeom prst="rect">
            <a:avLst/>
          </a:prstGeom>
          <a:solidFill>
            <a:schemeClr val="accent5">
              <a:lumMod val="20000"/>
              <a:lumOff val="80000"/>
              <a:alpha val="0"/>
            </a:schemeClr>
          </a:solidFill>
        </p:spPr>
        <p:txBody>
          <a:bodyPr wrap="square" lIns="64291" tIns="32146" rIns="64291" bIns="32146">
            <a:spAutoFit/>
          </a:bodyPr>
          <a:lstStyle/>
          <a:p>
            <a:pPr marR="0">
              <a:lnSpc>
                <a:spcPct val="107000"/>
              </a:lnSpc>
              <a:spcBef>
                <a:spcPts val="0"/>
              </a:spcBef>
              <a:spcAft>
                <a:spcPts val="0"/>
              </a:spcAft>
            </a:pPr>
            <a:r>
              <a:rPr lang="en-US" sz="2000" b="1" dirty="0">
                <a:solidFill>
                  <a:srgbClr val="002060"/>
                </a:solidFill>
                <a:latin typeface="Gotham Medium" panose="02000604030000020004"/>
                <a:cs typeface="Times New Roman" panose="02020603050405020304" pitchFamily="18" charset="0"/>
              </a:rPr>
              <a:t>4. How do you respond when people insult God’s name?</a:t>
            </a:r>
          </a:p>
          <a:p>
            <a:pPr marR="0">
              <a:lnSpc>
                <a:spcPct val="107000"/>
              </a:lnSpc>
              <a:spcBef>
                <a:spcPts val="0"/>
              </a:spcBef>
              <a:spcAft>
                <a:spcPts val="0"/>
              </a:spcAft>
            </a:pPr>
            <a:r>
              <a:rPr lang="en-US" sz="2000" b="1" dirty="0">
                <a:solidFill>
                  <a:srgbClr val="002060"/>
                </a:solidFill>
                <a:highlight>
                  <a:srgbClr val="00FFFF"/>
                </a:highlight>
                <a:latin typeface="Gotham Medium" panose="02000604030000020004"/>
                <a:cs typeface="Times New Roman" panose="02020603050405020304" pitchFamily="18" charset="0"/>
              </a:rPr>
              <a:t> </a:t>
            </a: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r>
              <a:rPr lang="en-US" sz="2000" b="1" dirty="0">
                <a:solidFill>
                  <a:srgbClr val="002060"/>
                </a:solidFill>
                <a:latin typeface="Gotham Medium" panose="02000604030000020004"/>
                <a:cs typeface="Times New Roman" panose="02020603050405020304" pitchFamily="18" charset="0"/>
              </a:rPr>
              <a:t>5. How did the Judah’s king respond to the message?</a:t>
            </a: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r>
              <a:rPr lang="en-US" sz="2000" b="1" dirty="0">
                <a:solidFill>
                  <a:srgbClr val="002060"/>
                </a:solidFill>
                <a:latin typeface="Gotham Medium" panose="02000604030000020004"/>
                <a:cs typeface="Times New Roman" panose="02020603050405020304" pitchFamily="18" charset="0"/>
              </a:rPr>
              <a:t>6. What does he ask of the Lord?</a:t>
            </a: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51722" y="2269322"/>
            <a:ext cx="10058400" cy="843595"/>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sz="1600" b="1" dirty="0">
                <a:solidFill>
                  <a:srgbClr val="002060"/>
                </a:solidFill>
                <a:latin typeface="Gotham Medium" panose="02000604030000020004"/>
                <a:ea typeface="Calibri" panose="020F0502020204030204" pitchFamily="34" charset="0"/>
                <a:cs typeface="Calibri" panose="020F0502020204030204" pitchFamily="34" charset="0"/>
              </a:rPr>
              <a:t>Answers will vary. Be sure to give your students space to consider this question, and how they’ve responded to these situations in their personal lives. There is no one right answer to this question. Encourage your students to consider how they want to respond compared to how they actually respond.</a:t>
            </a:r>
          </a:p>
        </p:txBody>
      </p:sp>
      <p:sp>
        <p:nvSpPr>
          <p:cNvPr id="41" name="Rectangle 40">
            <a:extLst>
              <a:ext uri="{FF2B5EF4-FFF2-40B4-BE49-F238E27FC236}">
                <a16:creationId xmlns:a16="http://schemas.microsoft.com/office/drawing/2014/main" id="{A08F2ABD-684F-47A5-BE62-ECDC7B7897D2}"/>
              </a:ext>
            </a:extLst>
          </p:cNvPr>
          <p:cNvSpPr/>
          <p:nvPr/>
        </p:nvSpPr>
        <p:spPr>
          <a:xfrm>
            <a:off x="731844" y="3844112"/>
            <a:ext cx="10058400" cy="940865"/>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b="1" dirty="0">
                <a:solidFill>
                  <a:srgbClr val="002060"/>
                </a:solidFill>
                <a:latin typeface="Gotham Medium" panose="02000604030000020004"/>
                <a:ea typeface="Calibri" panose="020F0502020204030204" pitchFamily="34" charset="0"/>
                <a:cs typeface="Calibri" panose="020F0502020204030204" pitchFamily="34" charset="0"/>
              </a:rPr>
              <a:t>When Hezekiah read the letter, he took it to the temple and spread it out before the Lord, who is on His throne between the cherubim. The king began his prayer by acknowledging God’s majesty and power.</a:t>
            </a:r>
          </a:p>
        </p:txBody>
      </p:sp>
      <p:sp>
        <p:nvSpPr>
          <p:cNvPr id="18"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5412606"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solidFill>
                <a:srgbClr val="002060"/>
              </a:solidFill>
              <a:latin typeface="Gotham Medium" panose="02000604030000020004"/>
            </a:endParaRPr>
          </a:p>
        </p:txBody>
      </p:sp>
      <p:sp>
        <p:nvSpPr>
          <p:cNvPr id="19" name="Rectangle: Rounded Corners 6">
            <a:extLst>
              <a:ext uri="{FF2B5EF4-FFF2-40B4-BE49-F238E27FC236}">
                <a16:creationId xmlns:a16="http://schemas.microsoft.com/office/drawing/2014/main" id="{F7A0F19D-B300-4360-9D29-DC7B5FD54DF7}"/>
              </a:ext>
            </a:extLst>
          </p:cNvPr>
          <p:cNvSpPr txBox="1"/>
          <p:nvPr/>
        </p:nvSpPr>
        <p:spPr>
          <a:xfrm>
            <a:off x="364140" y="578916"/>
            <a:ext cx="7315200" cy="514349"/>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rgbClr val="002060"/>
                </a:solidFill>
                <a:latin typeface="Gotham Medium" panose="02000604030000020004"/>
                <a:ea typeface="+mn-lt"/>
                <a:cs typeface="Arial" panose="020B0604020202020204" pitchFamily="34" charset="0"/>
              </a:rPr>
              <a:t>Life Response</a:t>
            </a:r>
            <a:r>
              <a:rPr lang="en-US" sz="2800" b="1" dirty="0">
                <a:solidFill>
                  <a:srgbClr val="002060"/>
                </a:solidFill>
                <a:latin typeface="Gotham Medium" panose="02000604030000020004"/>
                <a:ea typeface="+mn-lt"/>
                <a:cs typeface="Arial" panose="020B0604020202020204" pitchFamily="34" charset="0"/>
              </a:rPr>
              <a:t>:</a:t>
            </a:r>
            <a:r>
              <a:rPr lang="en-US" sz="2400" b="1" dirty="0">
                <a:solidFill>
                  <a:srgbClr val="002060"/>
                </a:solidFill>
                <a:latin typeface="Gotham Medium" panose="02000604030000020004"/>
                <a:ea typeface="+mn-lt"/>
                <a:cs typeface="Arial" panose="020B0604020202020204" pitchFamily="34" charset="0"/>
              </a:rPr>
              <a:t> </a:t>
            </a:r>
            <a:r>
              <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Focus on developing a deeper prayer life this week.</a:t>
            </a: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5" name="TextBox 24">
            <a:extLst>
              <a:ext uri="{FF2B5EF4-FFF2-40B4-BE49-F238E27FC236}">
                <a16:creationId xmlns:a16="http://schemas.microsoft.com/office/drawing/2014/main" id="{48223048-5FF8-476E-BB21-5034488ED0D3}"/>
              </a:ext>
            </a:extLst>
          </p:cNvPr>
          <p:cNvSpPr txBox="1"/>
          <p:nvPr/>
        </p:nvSpPr>
        <p:spPr>
          <a:xfrm>
            <a:off x="390050" y="44835"/>
            <a:ext cx="2206846" cy="495807"/>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rgbClr val="002060"/>
                </a:solidFill>
                <a:latin typeface="Gotham Medium" panose="02000604030000020004"/>
              </a:rPr>
              <a:t>CONCLUSION:</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35824" y="1127417"/>
            <a:ext cx="4297680" cy="471171"/>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07000"/>
              </a:lnSpc>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GOD HEARS FROM HEAVEN</a:t>
            </a:r>
          </a:p>
        </p:txBody>
      </p:sp>
      <p:sp>
        <p:nvSpPr>
          <p:cNvPr id="28" name="Title 2">
            <a:extLst>
              <a:ext uri="{FF2B5EF4-FFF2-40B4-BE49-F238E27FC236}">
                <a16:creationId xmlns:a16="http://schemas.microsoft.com/office/drawing/2014/main" id="{4759C793-5857-4BAB-A16B-32464895BFDD}"/>
              </a:ext>
            </a:extLst>
          </p:cNvPr>
          <p:cNvSpPr txBox="1">
            <a:spLocks/>
          </p:cNvSpPr>
          <p:nvPr/>
        </p:nvSpPr>
        <p:spPr>
          <a:xfrm>
            <a:off x="7735824" y="63641"/>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8" name="Rectangle 7">
            <a:extLst>
              <a:ext uri="{FF2B5EF4-FFF2-40B4-BE49-F238E27FC236}">
                <a16:creationId xmlns:a16="http://schemas.microsoft.com/office/drawing/2014/main" id="{F0E60612-9EB8-DB0C-5C05-9E34186FCA7D}"/>
              </a:ext>
            </a:extLst>
          </p:cNvPr>
          <p:cNvSpPr/>
          <p:nvPr/>
        </p:nvSpPr>
        <p:spPr>
          <a:xfrm>
            <a:off x="739866" y="5392173"/>
            <a:ext cx="10058400" cy="644502"/>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b="1" dirty="0">
                <a:solidFill>
                  <a:srgbClr val="002060"/>
                </a:solidFill>
                <a:latin typeface="Gotham Medium" panose="02000604030000020004"/>
                <a:ea typeface="Calibri" panose="020F0502020204030204" pitchFamily="34" charset="0"/>
                <a:cs typeface="Calibri" panose="020F0502020204030204" pitchFamily="34" charset="0"/>
              </a:rPr>
              <a:t>After praising God, Hezekiah asked Him to see and hear the words that the Assyrian king wrote. The words were a challenge to the true God. He asks God to get involved. </a:t>
            </a:r>
          </a:p>
        </p:txBody>
      </p:sp>
      <p:pic>
        <p:nvPicPr>
          <p:cNvPr id="2" name="Picture 1" descr="A person in a robe&#10;&#10;Description automatically generated">
            <a:extLst>
              <a:ext uri="{FF2B5EF4-FFF2-40B4-BE49-F238E27FC236}">
                <a16:creationId xmlns:a16="http://schemas.microsoft.com/office/drawing/2014/main" id="{8159FA33-C03F-F549-9D95-D2223FEFC4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9215" y="4145346"/>
            <a:ext cx="3261020" cy="3705970"/>
          </a:xfrm>
          <a:prstGeom prst="rect">
            <a:avLst/>
          </a:prstGeom>
        </p:spPr>
      </p:pic>
      <p:sp>
        <p:nvSpPr>
          <p:cNvPr id="4" name="Rectangle 3">
            <a:extLst>
              <a:ext uri="{FF2B5EF4-FFF2-40B4-BE49-F238E27FC236}">
                <a16:creationId xmlns:a16="http://schemas.microsoft.com/office/drawing/2014/main" id="{A2A64C60-F4B2-1DA7-60CA-EDBDE3E8FB43}"/>
              </a:ext>
            </a:extLst>
          </p:cNvPr>
          <p:cNvSpPr/>
          <p:nvPr/>
        </p:nvSpPr>
        <p:spPr>
          <a:xfrm>
            <a:off x="55902" y="-151259"/>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19245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1"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6975009" y="1644665"/>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36869" name="Line 8"/>
          <p:cNvSpPr>
            <a:spLocks noChangeShapeType="1"/>
          </p:cNvSpPr>
          <p:nvPr/>
        </p:nvSpPr>
        <p:spPr bwMode="auto">
          <a:xfrm flipV="1">
            <a:off x="3339541" y="1504151"/>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157229"/>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1350031" y="10766316"/>
            <a:ext cx="9503327"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pic>
        <p:nvPicPr>
          <p:cNvPr id="5" name="Picture 4" descr="A picture containing food, drawing&#10;&#10;Description automatically generated">
            <a:hlinkClick r:id="rId3"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275021" y="9910780"/>
            <a:ext cx="412552" cy="541139"/>
          </a:xfrm>
          <a:prstGeom prst="rect">
            <a:avLst/>
          </a:prstGeom>
          <a:solidFill>
            <a:schemeClr val="accent5">
              <a:lumMod val="20000"/>
              <a:lumOff val="80000"/>
              <a:alpha val="40000"/>
            </a:schemeClr>
          </a:solidFill>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1666875" y="9774923"/>
            <a:ext cx="8808244"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27" name="TextBox 26">
            <a:extLst>
              <a:ext uri="{FF2B5EF4-FFF2-40B4-BE49-F238E27FC236}">
                <a16:creationId xmlns:a16="http://schemas.microsoft.com/office/drawing/2014/main" id="{179360E6-2B9F-4F9B-A245-89821C837B3F}"/>
              </a:ext>
            </a:extLst>
          </p:cNvPr>
          <p:cNvSpPr txBox="1"/>
          <p:nvPr/>
        </p:nvSpPr>
        <p:spPr>
          <a:xfrm>
            <a:off x="1688318" y="-764347"/>
            <a:ext cx="4179082" cy="584295"/>
          </a:xfrm>
          <a:prstGeom prst="rect">
            <a:avLst/>
          </a:prstGeom>
          <a:solidFill>
            <a:schemeClr val="accent5">
              <a:lumMod val="20000"/>
              <a:lumOff val="80000"/>
              <a:alpha val="40000"/>
            </a:schemeClr>
          </a:solidFill>
        </p:spPr>
        <p:txBody>
          <a:bodyPr wrap="square" lIns="64291" tIns="32146" rIns="64291" bIns="32146" rtlCol="0">
            <a:spAutoFit/>
          </a:bodyPr>
          <a:lstStyle/>
          <a:p>
            <a:pPr algn="l"/>
            <a:r>
              <a:rPr lang="en-US" sz="3400" b="1" dirty="0">
                <a:solidFill>
                  <a:srgbClr val="002060"/>
                </a:solidFill>
                <a:latin typeface="Gotham Medium" panose="02000604030000020004"/>
              </a:rPr>
              <a:t>QUESTION &amp; ANSWER</a:t>
            </a:r>
            <a:endParaRPr lang="en-US" sz="2500" b="1" dirty="0">
              <a:solidFill>
                <a:srgbClr val="002060"/>
              </a:solidFill>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449486" y="1756741"/>
            <a:ext cx="11430000" cy="5885039"/>
          </a:xfrm>
          <a:prstGeom prst="rect">
            <a:avLst/>
          </a:prstGeom>
          <a:solidFill>
            <a:schemeClr val="accent5">
              <a:lumMod val="20000"/>
              <a:lumOff val="80000"/>
              <a:alpha val="0"/>
            </a:schemeClr>
          </a:solidFill>
        </p:spPr>
        <p:txBody>
          <a:bodyPr wrap="square" lIns="64291" tIns="32146" rIns="64291" bIns="32146">
            <a:spAutoFit/>
          </a:bodyPr>
          <a:lstStyle/>
          <a:p>
            <a:pPr marR="0">
              <a:lnSpc>
                <a:spcPct val="107000"/>
              </a:lnSpc>
              <a:spcBef>
                <a:spcPts val="0"/>
              </a:spcBef>
              <a:spcAft>
                <a:spcPts val="0"/>
              </a:spcAft>
            </a:pPr>
            <a:r>
              <a:rPr lang="en-US" sz="2000" b="1" dirty="0">
                <a:solidFill>
                  <a:srgbClr val="002060"/>
                </a:solidFill>
                <a:latin typeface="Gotham Medium" panose="02000604030000020004"/>
                <a:cs typeface="Times New Roman" panose="02020603050405020304" pitchFamily="18" charset="0"/>
              </a:rPr>
              <a:t>7. How does Hezekiah contrast the gods of the other nations with Israel’s God?</a:t>
            </a:r>
          </a:p>
          <a:p>
            <a:pPr marR="0">
              <a:lnSpc>
                <a:spcPct val="107000"/>
              </a:lnSpc>
              <a:spcBef>
                <a:spcPts val="0"/>
              </a:spcBef>
              <a:spcAft>
                <a:spcPts val="0"/>
              </a:spcAft>
            </a:pPr>
            <a:r>
              <a:rPr lang="en-US" sz="2000" b="1" dirty="0">
                <a:solidFill>
                  <a:srgbClr val="002060"/>
                </a:solidFill>
                <a:highlight>
                  <a:srgbClr val="00FFFF"/>
                </a:highlight>
                <a:latin typeface="Gotham Medium" panose="02000604030000020004"/>
                <a:cs typeface="Times New Roman" panose="02020603050405020304" pitchFamily="18" charset="0"/>
              </a:rPr>
              <a:t> </a:t>
            </a: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r>
              <a:rPr lang="en-US" sz="2000" b="1" dirty="0">
                <a:solidFill>
                  <a:srgbClr val="002060"/>
                </a:solidFill>
                <a:latin typeface="Gotham Medium" panose="02000604030000020004"/>
                <a:cs typeface="Times New Roman" panose="02020603050405020304" pitchFamily="18" charset="0"/>
              </a:rPr>
              <a:t>8. Why does Hezekiah want the Lord to deliver His people?</a:t>
            </a: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r>
              <a:rPr lang="en-US" sz="2000" b="1" dirty="0">
                <a:solidFill>
                  <a:srgbClr val="002060"/>
                </a:solidFill>
                <a:latin typeface="Gotham Medium" panose="02000604030000020004"/>
                <a:cs typeface="Times New Roman" panose="02020603050405020304" pitchFamily="18" charset="0"/>
              </a:rPr>
              <a:t>9. What was the prophet Isaiah’s message to Hezekiah?</a:t>
            </a: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51722" y="2269322"/>
            <a:ext cx="10058400" cy="580125"/>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sz="1600" b="1" dirty="0">
                <a:solidFill>
                  <a:srgbClr val="002060"/>
                </a:solidFill>
                <a:latin typeface="Gotham Medium" panose="02000604030000020004"/>
                <a:ea typeface="Calibri" panose="020F0502020204030204" pitchFamily="34" charset="0"/>
                <a:cs typeface="Calibri" panose="020F0502020204030204" pitchFamily="34" charset="0"/>
              </a:rPr>
              <a:t>Whereas the one true God created heaven, earth, and everything therein (including all people), false gods are made by “human hands.” They have no power at all, certainly no power to save.</a:t>
            </a:r>
          </a:p>
        </p:txBody>
      </p:sp>
      <p:sp>
        <p:nvSpPr>
          <p:cNvPr id="41" name="Rectangle 40">
            <a:extLst>
              <a:ext uri="{FF2B5EF4-FFF2-40B4-BE49-F238E27FC236}">
                <a16:creationId xmlns:a16="http://schemas.microsoft.com/office/drawing/2014/main" id="{A08F2ABD-684F-47A5-BE62-ECDC7B7897D2}"/>
              </a:ext>
            </a:extLst>
          </p:cNvPr>
          <p:cNvSpPr/>
          <p:nvPr/>
        </p:nvSpPr>
        <p:spPr>
          <a:xfrm>
            <a:off x="731844" y="3844112"/>
            <a:ext cx="10058400" cy="940865"/>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b="1" dirty="0">
                <a:solidFill>
                  <a:srgbClr val="002060"/>
                </a:solidFill>
                <a:latin typeface="Gotham Medium" panose="02000604030000020004"/>
                <a:ea typeface="Calibri" panose="020F0502020204030204" pitchFamily="34" charset="0"/>
                <a:cs typeface="Calibri" panose="020F0502020204030204" pitchFamily="34" charset="0"/>
              </a:rPr>
              <a:t>As king, Hezekiah wanted his people to be saved from enemies who would kill and destroy. He also asked God to reveal Himself, so that “all the kingdoms of the earth would know” the power and truth of the living God.</a:t>
            </a:r>
          </a:p>
        </p:txBody>
      </p:sp>
      <p:sp>
        <p:nvSpPr>
          <p:cNvPr id="18"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5412606"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solidFill>
                <a:srgbClr val="002060"/>
              </a:solidFill>
              <a:latin typeface="Gotham Medium" panose="02000604030000020004"/>
            </a:endParaRPr>
          </a:p>
        </p:txBody>
      </p:sp>
      <p:sp>
        <p:nvSpPr>
          <p:cNvPr id="19" name="Rectangle: Rounded Corners 6">
            <a:extLst>
              <a:ext uri="{FF2B5EF4-FFF2-40B4-BE49-F238E27FC236}">
                <a16:creationId xmlns:a16="http://schemas.microsoft.com/office/drawing/2014/main" id="{F7A0F19D-B300-4360-9D29-DC7B5FD54DF7}"/>
              </a:ext>
            </a:extLst>
          </p:cNvPr>
          <p:cNvSpPr txBox="1"/>
          <p:nvPr/>
        </p:nvSpPr>
        <p:spPr>
          <a:xfrm>
            <a:off x="364140" y="578916"/>
            <a:ext cx="7315200" cy="514349"/>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rgbClr val="002060"/>
                </a:solidFill>
                <a:latin typeface="Gotham Medium" panose="02000604030000020004"/>
                <a:ea typeface="+mn-lt"/>
                <a:cs typeface="Arial" panose="020B0604020202020204" pitchFamily="34" charset="0"/>
              </a:rPr>
              <a:t>Life Response</a:t>
            </a:r>
            <a:r>
              <a:rPr lang="en-US" sz="2800" b="1" dirty="0">
                <a:solidFill>
                  <a:srgbClr val="002060"/>
                </a:solidFill>
                <a:latin typeface="Gotham Medium" panose="02000604030000020004"/>
                <a:ea typeface="+mn-lt"/>
                <a:cs typeface="Arial" panose="020B0604020202020204" pitchFamily="34" charset="0"/>
              </a:rPr>
              <a:t>:</a:t>
            </a:r>
            <a:r>
              <a:rPr lang="en-US" sz="2400" b="1" dirty="0">
                <a:solidFill>
                  <a:srgbClr val="002060"/>
                </a:solidFill>
                <a:latin typeface="Gotham Medium" panose="02000604030000020004"/>
                <a:ea typeface="+mn-lt"/>
                <a:cs typeface="Arial" panose="020B0604020202020204" pitchFamily="34" charset="0"/>
              </a:rPr>
              <a:t> </a:t>
            </a:r>
            <a:r>
              <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Focus on developing a deeper prayer life this week.</a:t>
            </a: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5" name="TextBox 24">
            <a:extLst>
              <a:ext uri="{FF2B5EF4-FFF2-40B4-BE49-F238E27FC236}">
                <a16:creationId xmlns:a16="http://schemas.microsoft.com/office/drawing/2014/main" id="{48223048-5FF8-476E-BB21-5034488ED0D3}"/>
              </a:ext>
            </a:extLst>
          </p:cNvPr>
          <p:cNvSpPr txBox="1"/>
          <p:nvPr/>
        </p:nvSpPr>
        <p:spPr>
          <a:xfrm>
            <a:off x="390050" y="44835"/>
            <a:ext cx="2206846" cy="495807"/>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rgbClr val="002060"/>
                </a:solidFill>
                <a:latin typeface="Gotham Medium" panose="02000604030000020004"/>
              </a:rPr>
              <a:t>CONCLUSION:</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35824" y="1127417"/>
            <a:ext cx="4297680" cy="471171"/>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07000"/>
              </a:lnSpc>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GOD’S ANSWERS FROM HEAVEN</a:t>
            </a:r>
          </a:p>
        </p:txBody>
      </p:sp>
      <p:sp>
        <p:nvSpPr>
          <p:cNvPr id="28" name="Title 2">
            <a:extLst>
              <a:ext uri="{FF2B5EF4-FFF2-40B4-BE49-F238E27FC236}">
                <a16:creationId xmlns:a16="http://schemas.microsoft.com/office/drawing/2014/main" id="{4759C793-5857-4BAB-A16B-32464895BFDD}"/>
              </a:ext>
            </a:extLst>
          </p:cNvPr>
          <p:cNvSpPr txBox="1">
            <a:spLocks/>
          </p:cNvSpPr>
          <p:nvPr/>
        </p:nvSpPr>
        <p:spPr>
          <a:xfrm>
            <a:off x="7735824" y="63641"/>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8" name="Rectangle 7">
            <a:extLst>
              <a:ext uri="{FF2B5EF4-FFF2-40B4-BE49-F238E27FC236}">
                <a16:creationId xmlns:a16="http://schemas.microsoft.com/office/drawing/2014/main" id="{F0E60612-9EB8-DB0C-5C05-9E34186FCA7D}"/>
              </a:ext>
            </a:extLst>
          </p:cNvPr>
          <p:cNvSpPr/>
          <p:nvPr/>
        </p:nvSpPr>
        <p:spPr>
          <a:xfrm>
            <a:off x="739866" y="5392173"/>
            <a:ext cx="10058400" cy="644502"/>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b="1" dirty="0">
                <a:solidFill>
                  <a:srgbClr val="002060"/>
                </a:solidFill>
                <a:latin typeface="Gotham Medium" panose="02000604030000020004"/>
                <a:ea typeface="Calibri" panose="020F0502020204030204" pitchFamily="34" charset="0"/>
                <a:cs typeface="Calibri" panose="020F0502020204030204" pitchFamily="34" charset="0"/>
              </a:rPr>
              <a:t>The prophet Isaiah came to Hezekiah bearing good news. God had heard Hezekiah’s prayer against Sennacherib. He knew that if God heard his prayer, the Lord would also act.</a:t>
            </a:r>
          </a:p>
        </p:txBody>
      </p:sp>
      <p:pic>
        <p:nvPicPr>
          <p:cNvPr id="2" name="Picture 1" descr="A person in a robe&#10;&#10;Description automatically generated">
            <a:extLst>
              <a:ext uri="{FF2B5EF4-FFF2-40B4-BE49-F238E27FC236}">
                <a16:creationId xmlns:a16="http://schemas.microsoft.com/office/drawing/2014/main" id="{5CAD95CA-C9E6-FD27-45E5-E1ED6635A7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79215" y="4145346"/>
            <a:ext cx="3261020" cy="3705970"/>
          </a:xfrm>
          <a:prstGeom prst="rect">
            <a:avLst/>
          </a:prstGeom>
        </p:spPr>
      </p:pic>
      <p:sp>
        <p:nvSpPr>
          <p:cNvPr id="4" name="Rectangle 3">
            <a:extLst>
              <a:ext uri="{FF2B5EF4-FFF2-40B4-BE49-F238E27FC236}">
                <a16:creationId xmlns:a16="http://schemas.microsoft.com/office/drawing/2014/main" id="{06542088-29CC-7BDB-3AE1-BC735737019B}"/>
              </a:ext>
            </a:extLst>
          </p:cNvPr>
          <p:cNvSpPr/>
          <p:nvPr/>
        </p:nvSpPr>
        <p:spPr>
          <a:xfrm>
            <a:off x="55902" y="-151259"/>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426092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1"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6FF513-031E-4F09-8711-76BBD95FF929}"/>
              </a:ext>
            </a:extLst>
          </p:cNvPr>
          <p:cNvSpPr/>
          <p:nvPr/>
        </p:nvSpPr>
        <p:spPr>
          <a:xfrm>
            <a:off x="0" y="-302517"/>
            <a:ext cx="12192000" cy="7160517"/>
          </a:xfrm>
          <a:prstGeom prst="rect">
            <a:avLst/>
          </a:prstGeom>
          <a:blipFill dpi="0" rotWithShape="1">
            <a:blip r:embed="rId3">
              <a:alphaModFix amt="23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15" name="Rectangle 14">
            <a:extLst>
              <a:ext uri="{FF2B5EF4-FFF2-40B4-BE49-F238E27FC236}">
                <a16:creationId xmlns:a16="http://schemas.microsoft.com/office/drawing/2014/main" id="{3D61ED23-726E-43E0-822B-DEBEDE42544B}"/>
              </a:ext>
            </a:extLst>
          </p:cNvPr>
          <p:cNvSpPr/>
          <p:nvPr/>
        </p:nvSpPr>
        <p:spPr>
          <a:xfrm>
            <a:off x="1507078" y="4345846"/>
            <a:ext cx="8904247" cy="1049805"/>
          </a:xfrm>
          <a:prstGeom prst="rect">
            <a:avLst/>
          </a:prstGeom>
          <a:noFill/>
        </p:spPr>
        <p:txBody>
          <a:bodyPr wrap="square" lIns="64291" tIns="32146" rIns="64291" bIns="32146">
            <a:spAutoFit/>
          </a:bodyPr>
          <a:lstStyle/>
          <a:p>
            <a:pPr marL="457200" lvl="2"/>
            <a:r>
              <a:rPr lang="en-US" sz="3200" b="1" i="1" u="sng" cap="small" dirty="0">
                <a:solidFill>
                  <a:srgbClr val="002060"/>
                </a:solidFill>
                <a:effectLst>
                  <a:outerShdw blurRad="38100" dist="38100" dir="2700000" algn="tl">
                    <a:srgbClr val="000000">
                      <a:alpha val="43137"/>
                    </a:srgbClr>
                  </a:outerShdw>
                </a:effectLst>
                <a:latin typeface="Gotham Medium" panose="02000604030000020004"/>
              </a:rPr>
              <a:t>Thought to Remember</a:t>
            </a:r>
          </a:p>
          <a:p>
            <a:pPr lvl="2"/>
            <a:r>
              <a:rPr lang="en-US" sz="3200" b="1" dirty="0">
                <a:solidFill>
                  <a:srgbClr val="002060"/>
                </a:solidFill>
                <a:latin typeface="Gotham Medium" panose="02000604030000020004"/>
                <a:cs typeface="Times New Roman" panose="02020603050405020304" pitchFamily="18" charset="0"/>
              </a:rPr>
              <a:t>Pray with one desire: that God’s will be done.</a:t>
            </a:r>
          </a:p>
        </p:txBody>
      </p:sp>
      <p:sp>
        <p:nvSpPr>
          <p:cNvPr id="16" name="Rectangle 15">
            <a:extLst>
              <a:ext uri="{FF2B5EF4-FFF2-40B4-BE49-F238E27FC236}">
                <a16:creationId xmlns:a16="http://schemas.microsoft.com/office/drawing/2014/main" id="{42D81312-EC24-4AE0-B13D-2FAB2FD9637B}"/>
              </a:ext>
            </a:extLst>
          </p:cNvPr>
          <p:cNvSpPr/>
          <p:nvPr/>
        </p:nvSpPr>
        <p:spPr>
          <a:xfrm>
            <a:off x="1152144" y="409995"/>
            <a:ext cx="10597896" cy="327720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4800" b="1" i="1" u="sng" cap="small" dirty="0">
                <a:solidFill>
                  <a:srgbClr val="002060"/>
                </a:solidFill>
                <a:effectLst>
                  <a:outerShdw blurRad="38100" dist="38100" dir="2700000" algn="tl">
                    <a:srgbClr val="000000">
                      <a:alpha val="43137"/>
                    </a:srgbClr>
                  </a:outerShdw>
                </a:effectLst>
                <a:latin typeface="Gotham Medium" panose="02000604030000020004"/>
                <a:ea typeface="Helvetica Neue"/>
                <a:cs typeface="Helvetica Neue"/>
                <a:sym typeface="Helvetica Neue"/>
              </a:rPr>
              <a:t>Prayer</a:t>
            </a:r>
          </a:p>
          <a:p>
            <a:pPr>
              <a:lnSpc>
                <a:spcPct val="107000"/>
              </a:lnSpc>
            </a:pPr>
            <a:endParaRPr lang="en-US" sz="3200" b="1" dirty="0">
              <a:solidFill>
                <a:srgbClr val="002060"/>
              </a:solidFill>
              <a:latin typeface="Gotham Medium" panose="02000604030000020004"/>
              <a:cs typeface="Times New Roman" panose="02020603050405020304" pitchFamily="18" charset="0"/>
            </a:endParaRPr>
          </a:p>
          <a:p>
            <a:pPr lvl="1">
              <a:lnSpc>
                <a:spcPct val="107000"/>
              </a:lnSpc>
            </a:pPr>
            <a:r>
              <a:rPr lang="en-US" sz="4000" b="1" dirty="0">
                <a:solidFill>
                  <a:srgbClr val="002060"/>
                </a:solidFill>
                <a:latin typeface="Gotham Medium" panose="02000604030000020004"/>
                <a:cs typeface="Times New Roman" panose="02020603050405020304" pitchFamily="18" charset="0"/>
              </a:rPr>
              <a:t>Father, may we pray with right motives and right priorities! In Jesus’ name we pray. Amen.</a:t>
            </a:r>
          </a:p>
        </p:txBody>
      </p:sp>
    </p:spTree>
    <p:extLst>
      <p:ext uri="{BB962C8B-B14F-4D97-AF65-F5344CB8AC3E}">
        <p14:creationId xmlns:p14="http://schemas.microsoft.com/office/powerpoint/2010/main" val="3316941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6975009" y="1644665"/>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36869" name="Line 8"/>
          <p:cNvSpPr>
            <a:spLocks noChangeShapeType="1"/>
          </p:cNvSpPr>
          <p:nvPr/>
        </p:nvSpPr>
        <p:spPr bwMode="auto">
          <a:xfrm flipV="1">
            <a:off x="3339541" y="1504151"/>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157229"/>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22" name="Line 13">
            <a:extLst>
              <a:ext uri="{FF2B5EF4-FFF2-40B4-BE49-F238E27FC236}">
                <a16:creationId xmlns:a16="http://schemas.microsoft.com/office/drawing/2014/main" id="{0C7FFC4C-261E-4796-B920-0B95A901E3D2}"/>
              </a:ext>
            </a:extLst>
          </p:cNvPr>
          <p:cNvSpPr>
            <a:spLocks noChangeShapeType="1"/>
          </p:cNvSpPr>
          <p:nvPr/>
        </p:nvSpPr>
        <p:spPr bwMode="auto">
          <a:xfrm>
            <a:off x="1350031" y="10766316"/>
            <a:ext cx="9503327"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pic>
        <p:nvPicPr>
          <p:cNvPr id="5" name="Picture 4" descr="A picture containing food, drawing&#10;&#10;Description automatically generated">
            <a:hlinkClick r:id="rId3" action="ppaction://hlinksldjump"/>
            <a:extLst>
              <a:ext uri="{FF2B5EF4-FFF2-40B4-BE49-F238E27FC236}">
                <a16:creationId xmlns:a16="http://schemas.microsoft.com/office/drawing/2014/main" id="{84AB845F-1232-4D9E-9840-6D383870ECB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275021" y="9910780"/>
            <a:ext cx="412552" cy="541139"/>
          </a:xfrm>
          <a:prstGeom prst="rect">
            <a:avLst/>
          </a:prstGeom>
          <a:solidFill>
            <a:schemeClr val="accent5">
              <a:lumMod val="20000"/>
              <a:lumOff val="80000"/>
              <a:alpha val="40000"/>
            </a:schemeClr>
          </a:solidFill>
        </p:spPr>
      </p:pic>
      <p:sp>
        <p:nvSpPr>
          <p:cNvPr id="26" name="Line 13">
            <a:extLst>
              <a:ext uri="{FF2B5EF4-FFF2-40B4-BE49-F238E27FC236}">
                <a16:creationId xmlns:a16="http://schemas.microsoft.com/office/drawing/2014/main" id="{EE87FC64-D645-44F0-AE5F-9456B65C5578}"/>
              </a:ext>
            </a:extLst>
          </p:cNvPr>
          <p:cNvSpPr>
            <a:spLocks noChangeShapeType="1"/>
          </p:cNvSpPr>
          <p:nvPr/>
        </p:nvSpPr>
        <p:spPr bwMode="auto">
          <a:xfrm>
            <a:off x="1666875" y="9774923"/>
            <a:ext cx="8808244" cy="32107"/>
          </a:xfrm>
          <a:prstGeom prst="line">
            <a:avLst/>
          </a:prstGeom>
          <a:noFill/>
          <a:ln w="139700">
            <a:solidFill>
              <a:srgbClr val="FFC000"/>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200" b="1" dirty="0">
              <a:solidFill>
                <a:srgbClr val="002060"/>
              </a:solidFill>
              <a:latin typeface="Gotham Medium" panose="02000604030000020004"/>
            </a:endParaRPr>
          </a:p>
        </p:txBody>
      </p:sp>
      <p:sp>
        <p:nvSpPr>
          <p:cNvPr id="27" name="TextBox 26">
            <a:extLst>
              <a:ext uri="{FF2B5EF4-FFF2-40B4-BE49-F238E27FC236}">
                <a16:creationId xmlns:a16="http://schemas.microsoft.com/office/drawing/2014/main" id="{179360E6-2B9F-4F9B-A245-89821C837B3F}"/>
              </a:ext>
            </a:extLst>
          </p:cNvPr>
          <p:cNvSpPr txBox="1"/>
          <p:nvPr/>
        </p:nvSpPr>
        <p:spPr>
          <a:xfrm>
            <a:off x="1688318" y="-764347"/>
            <a:ext cx="4179082" cy="584295"/>
          </a:xfrm>
          <a:prstGeom prst="rect">
            <a:avLst/>
          </a:prstGeom>
          <a:solidFill>
            <a:schemeClr val="accent5">
              <a:lumMod val="20000"/>
              <a:lumOff val="80000"/>
              <a:alpha val="40000"/>
            </a:schemeClr>
          </a:solidFill>
        </p:spPr>
        <p:txBody>
          <a:bodyPr wrap="square" lIns="64291" tIns="32146" rIns="64291" bIns="32146" rtlCol="0">
            <a:spAutoFit/>
          </a:bodyPr>
          <a:lstStyle/>
          <a:p>
            <a:pPr algn="l"/>
            <a:r>
              <a:rPr lang="en-US" sz="3400" b="1" dirty="0">
                <a:solidFill>
                  <a:srgbClr val="002060"/>
                </a:solidFill>
                <a:latin typeface="Gotham Medium" panose="02000604030000020004"/>
              </a:rPr>
              <a:t>QUESTION &amp; ANSWER</a:t>
            </a:r>
            <a:endParaRPr lang="en-US" sz="2500" b="1" dirty="0">
              <a:solidFill>
                <a:srgbClr val="002060"/>
              </a:solidFill>
              <a:latin typeface="Gotham Medium" panose="02000604030000020004"/>
            </a:endParaRPr>
          </a:p>
        </p:txBody>
      </p:sp>
      <p:sp>
        <p:nvSpPr>
          <p:cNvPr id="3" name="Rectangle 2">
            <a:extLst>
              <a:ext uri="{FF2B5EF4-FFF2-40B4-BE49-F238E27FC236}">
                <a16:creationId xmlns:a16="http://schemas.microsoft.com/office/drawing/2014/main" id="{C173528E-EDC8-4FBE-9BE9-878B206B957E}"/>
              </a:ext>
            </a:extLst>
          </p:cNvPr>
          <p:cNvSpPr/>
          <p:nvPr/>
        </p:nvSpPr>
        <p:spPr>
          <a:xfrm>
            <a:off x="449486" y="1756741"/>
            <a:ext cx="11430000" cy="5819187"/>
          </a:xfrm>
          <a:prstGeom prst="rect">
            <a:avLst/>
          </a:prstGeom>
          <a:solidFill>
            <a:schemeClr val="accent5">
              <a:lumMod val="20000"/>
              <a:lumOff val="80000"/>
              <a:alpha val="0"/>
            </a:schemeClr>
          </a:solidFill>
        </p:spPr>
        <p:txBody>
          <a:bodyPr wrap="square" lIns="64291" tIns="32146" rIns="64291" bIns="32146">
            <a:spAutoFit/>
          </a:bodyPr>
          <a:lstStyle/>
          <a:p>
            <a:pPr marR="0">
              <a:lnSpc>
                <a:spcPct val="107000"/>
              </a:lnSpc>
              <a:spcBef>
                <a:spcPts val="0"/>
              </a:spcBef>
              <a:spcAft>
                <a:spcPts val="0"/>
              </a:spcAft>
            </a:pPr>
            <a:r>
              <a:rPr lang="en-US" sz="2000" b="1" dirty="0">
                <a:solidFill>
                  <a:srgbClr val="002060"/>
                </a:solidFill>
                <a:latin typeface="Gotham Medium" panose="02000604030000020004"/>
                <a:cs typeface="Times New Roman" panose="02020603050405020304" pitchFamily="18" charset="0"/>
              </a:rPr>
              <a:t>10. What was the sign that God gave to Hezekiah?</a:t>
            </a:r>
            <a:r>
              <a:rPr lang="en-US" sz="2000" b="1" dirty="0">
                <a:solidFill>
                  <a:srgbClr val="002060"/>
                </a:solidFill>
                <a:highlight>
                  <a:srgbClr val="00FFFF"/>
                </a:highlight>
                <a:latin typeface="Gotham Medium" panose="02000604030000020004"/>
                <a:cs typeface="Times New Roman" panose="02020603050405020304" pitchFamily="18" charset="0"/>
              </a:rPr>
              <a:t> </a:t>
            </a: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1200" b="1" dirty="0">
              <a:solidFill>
                <a:srgbClr val="002060"/>
              </a:solidFill>
              <a:highlight>
                <a:srgbClr val="00FFFF"/>
              </a:highlight>
              <a:latin typeface="Gotham Medium" panose="02000604030000020004"/>
              <a:cs typeface="Times New Roman" panose="02020603050405020304" pitchFamily="18" charset="0"/>
            </a:endParaRPr>
          </a:p>
          <a:p>
            <a:pPr>
              <a:lnSpc>
                <a:spcPct val="107000"/>
              </a:lnSpc>
            </a:pPr>
            <a:endParaRPr lang="en-US" sz="2000" b="1" dirty="0">
              <a:solidFill>
                <a:srgbClr val="002060"/>
              </a:solidFill>
              <a:latin typeface="Gotham Medium" panose="02000604030000020004"/>
              <a:cs typeface="Times New Roman" panose="02020603050405020304" pitchFamily="18" charset="0"/>
            </a:endParaRPr>
          </a:p>
          <a:p>
            <a:pPr>
              <a:lnSpc>
                <a:spcPct val="107000"/>
              </a:lnSpc>
            </a:pPr>
            <a:r>
              <a:rPr lang="en-US" sz="2000" b="1" dirty="0">
                <a:solidFill>
                  <a:srgbClr val="002060"/>
                </a:solidFill>
                <a:latin typeface="Gotham Medium" panose="02000604030000020004"/>
                <a:cs typeface="Times New Roman" panose="02020603050405020304" pitchFamily="18" charset="0"/>
              </a:rPr>
              <a:t>11. What would a remnant of the house of Judah do?</a:t>
            </a: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latin typeface="Gotham Medium" panose="02000604030000020004"/>
              <a:cs typeface="Times New Roman" panose="02020603050405020304" pitchFamily="18" charset="0"/>
            </a:endParaRPr>
          </a:p>
          <a:p>
            <a:pPr>
              <a:lnSpc>
                <a:spcPct val="107000"/>
              </a:lnSpc>
            </a:pPr>
            <a:r>
              <a:rPr lang="en-US" sz="2000" b="1" dirty="0">
                <a:solidFill>
                  <a:srgbClr val="002060"/>
                </a:solidFill>
                <a:latin typeface="Gotham Medium" panose="02000604030000020004"/>
                <a:cs typeface="Times New Roman" panose="02020603050405020304" pitchFamily="18" charset="0"/>
              </a:rPr>
              <a:t>12. How will God’s promises be accomplished?</a:t>
            </a: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sym typeface="Helvetica Neue"/>
            </a:endParaRPr>
          </a:p>
          <a:p>
            <a:pPr>
              <a:lnSpc>
                <a:spcPct val="107000"/>
              </a:lnSpc>
            </a:pPr>
            <a:endParaRPr lang="en-US" sz="2000" b="1" dirty="0">
              <a:solidFill>
                <a:srgbClr val="002060"/>
              </a:solidFill>
              <a:highlight>
                <a:srgbClr val="00FFFF"/>
              </a:highlight>
              <a:latin typeface="Gotham Medium" panose="02000604030000020004"/>
              <a:cs typeface="Times New Roman" panose="02020603050405020304" pitchFamily="18" charset="0"/>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a:p>
            <a:pPr algn="l"/>
            <a:endParaRPr lang="en-US" sz="2000" b="1" u="sng" dirty="0">
              <a:solidFill>
                <a:srgbClr val="002060"/>
              </a:solidFill>
              <a:highlight>
                <a:srgbClr val="FF00FF"/>
              </a:highlight>
              <a:uFill>
                <a:solidFill>
                  <a:srgbClr val="002060"/>
                </a:solidFill>
              </a:uFill>
              <a:latin typeface="Gotham Medium" panose="02000604030000020004"/>
              <a:sym typeface="Helvetica Neue"/>
            </a:endParaRPr>
          </a:p>
        </p:txBody>
      </p:sp>
      <p:sp>
        <p:nvSpPr>
          <p:cNvPr id="21" name="Rectangle 20">
            <a:extLst>
              <a:ext uri="{FF2B5EF4-FFF2-40B4-BE49-F238E27FC236}">
                <a16:creationId xmlns:a16="http://schemas.microsoft.com/office/drawing/2014/main" id="{D5CA7739-1376-4613-8ADE-73CDD8360891}"/>
              </a:ext>
            </a:extLst>
          </p:cNvPr>
          <p:cNvSpPr/>
          <p:nvPr/>
        </p:nvSpPr>
        <p:spPr>
          <a:xfrm>
            <a:off x="751722" y="2269322"/>
            <a:ext cx="10058400" cy="843595"/>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sz="1600" b="1" dirty="0">
                <a:solidFill>
                  <a:srgbClr val="002060"/>
                </a:solidFill>
                <a:latin typeface="Gotham Medium" panose="02000604030000020004"/>
                <a:ea typeface="Calibri" panose="020F0502020204030204" pitchFamily="34" charset="0"/>
                <a:cs typeface="Calibri" panose="020F0502020204030204" pitchFamily="34" charset="0"/>
              </a:rPr>
              <a:t>God promised deliverance from Assyrian oppression and with that, He gave Hezekiah a sign. For two years, Judah would eat of the crops without any sowing or cultivating. God would ensure that His people would be fed. In the third year, the people would sow and reap.</a:t>
            </a:r>
          </a:p>
        </p:txBody>
      </p:sp>
      <p:sp>
        <p:nvSpPr>
          <p:cNvPr id="41" name="Rectangle 40">
            <a:extLst>
              <a:ext uri="{FF2B5EF4-FFF2-40B4-BE49-F238E27FC236}">
                <a16:creationId xmlns:a16="http://schemas.microsoft.com/office/drawing/2014/main" id="{A08F2ABD-684F-47A5-BE62-ECDC7B7897D2}"/>
              </a:ext>
            </a:extLst>
          </p:cNvPr>
          <p:cNvSpPr/>
          <p:nvPr/>
        </p:nvSpPr>
        <p:spPr>
          <a:xfrm>
            <a:off x="731844" y="3844112"/>
            <a:ext cx="10058400" cy="644502"/>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b="1" dirty="0">
                <a:solidFill>
                  <a:srgbClr val="002060"/>
                </a:solidFill>
                <a:latin typeface="Gotham Medium" panose="02000604030000020004"/>
                <a:ea typeface="Calibri" panose="020F0502020204030204" pitchFamily="34" charset="0"/>
                <a:cs typeface="Calibri" panose="020F0502020204030204" pitchFamily="34" charset="0"/>
              </a:rPr>
              <a:t>Like their crops, the remnant of the people would take root in the land and bear fruit to God’s glory. They would faithfully serve and worship Him.</a:t>
            </a:r>
          </a:p>
        </p:txBody>
      </p:sp>
      <p:sp>
        <p:nvSpPr>
          <p:cNvPr id="18" name="Line 7">
            <a:extLst>
              <a:ext uri="{FF2B5EF4-FFF2-40B4-BE49-F238E27FC236}">
                <a16:creationId xmlns:a16="http://schemas.microsoft.com/office/drawing/2014/main" id="{3D1F8715-FFFF-47B6-81B1-E64CDEB31B18}"/>
              </a:ext>
            </a:extLst>
          </p:cNvPr>
          <p:cNvSpPr>
            <a:spLocks noChangeShapeType="1"/>
          </p:cNvSpPr>
          <p:nvPr/>
        </p:nvSpPr>
        <p:spPr bwMode="auto">
          <a:xfrm flipH="1" flipV="1">
            <a:off x="5412606" y="790137"/>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solidFill>
                <a:srgbClr val="002060"/>
              </a:solidFill>
              <a:latin typeface="Gotham Medium" panose="02000604030000020004"/>
            </a:endParaRPr>
          </a:p>
        </p:txBody>
      </p:sp>
      <p:sp>
        <p:nvSpPr>
          <p:cNvPr id="19" name="Rectangle: Rounded Corners 6">
            <a:extLst>
              <a:ext uri="{FF2B5EF4-FFF2-40B4-BE49-F238E27FC236}">
                <a16:creationId xmlns:a16="http://schemas.microsoft.com/office/drawing/2014/main" id="{F7A0F19D-B300-4360-9D29-DC7B5FD54DF7}"/>
              </a:ext>
            </a:extLst>
          </p:cNvPr>
          <p:cNvSpPr txBox="1"/>
          <p:nvPr/>
        </p:nvSpPr>
        <p:spPr>
          <a:xfrm>
            <a:off x="364140" y="578916"/>
            <a:ext cx="7315200" cy="514349"/>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2800" b="1" cap="small" dirty="0">
                <a:solidFill>
                  <a:srgbClr val="002060"/>
                </a:solidFill>
                <a:latin typeface="Gotham Medium" panose="02000604030000020004"/>
                <a:ea typeface="+mn-lt"/>
                <a:cs typeface="Arial" panose="020B0604020202020204" pitchFamily="34" charset="0"/>
              </a:rPr>
              <a:t>Life Response</a:t>
            </a:r>
            <a:r>
              <a:rPr lang="en-US" sz="2800" b="1" dirty="0">
                <a:solidFill>
                  <a:srgbClr val="002060"/>
                </a:solidFill>
                <a:latin typeface="Gotham Medium" panose="02000604030000020004"/>
                <a:ea typeface="+mn-lt"/>
                <a:cs typeface="Arial" panose="020B0604020202020204" pitchFamily="34" charset="0"/>
              </a:rPr>
              <a:t>:</a:t>
            </a:r>
            <a:r>
              <a:rPr lang="en-US" sz="2400" b="1" dirty="0">
                <a:solidFill>
                  <a:srgbClr val="002060"/>
                </a:solidFill>
                <a:latin typeface="Gotham Medium" panose="02000604030000020004"/>
                <a:ea typeface="+mn-lt"/>
                <a:cs typeface="Arial" panose="020B0604020202020204" pitchFamily="34" charset="0"/>
              </a:rPr>
              <a:t> </a:t>
            </a:r>
            <a:r>
              <a:rPr lang="en-US" sz="20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Focus on developing a deeper prayer life this week.</a:t>
            </a: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5" name="TextBox 24">
            <a:extLst>
              <a:ext uri="{FF2B5EF4-FFF2-40B4-BE49-F238E27FC236}">
                <a16:creationId xmlns:a16="http://schemas.microsoft.com/office/drawing/2014/main" id="{48223048-5FF8-476E-BB21-5034488ED0D3}"/>
              </a:ext>
            </a:extLst>
          </p:cNvPr>
          <p:cNvSpPr txBox="1"/>
          <p:nvPr/>
        </p:nvSpPr>
        <p:spPr>
          <a:xfrm>
            <a:off x="390050" y="44835"/>
            <a:ext cx="2206846" cy="495807"/>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2800" b="1" dirty="0">
                <a:solidFill>
                  <a:srgbClr val="002060"/>
                </a:solidFill>
                <a:latin typeface="Gotham Medium" panose="02000604030000020004"/>
              </a:rPr>
              <a:t>CONCLUSION:</a:t>
            </a: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735824" y="1127417"/>
            <a:ext cx="4297680" cy="471171"/>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nSpc>
                <a:spcPct val="107000"/>
              </a:lnSpc>
            </a:pPr>
            <a:r>
              <a:rPr lang="en-US" sz="2000"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GOD’S ZEAL WILL BE KNOWN</a:t>
            </a:r>
          </a:p>
        </p:txBody>
      </p:sp>
      <p:sp>
        <p:nvSpPr>
          <p:cNvPr id="28" name="Title 2">
            <a:extLst>
              <a:ext uri="{FF2B5EF4-FFF2-40B4-BE49-F238E27FC236}">
                <a16:creationId xmlns:a16="http://schemas.microsoft.com/office/drawing/2014/main" id="{4759C793-5857-4BAB-A16B-32464895BFDD}"/>
              </a:ext>
            </a:extLst>
          </p:cNvPr>
          <p:cNvSpPr txBox="1">
            <a:spLocks/>
          </p:cNvSpPr>
          <p:nvPr/>
        </p:nvSpPr>
        <p:spPr>
          <a:xfrm>
            <a:off x="7735824" y="63641"/>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8" name="Rectangle 7">
            <a:extLst>
              <a:ext uri="{FF2B5EF4-FFF2-40B4-BE49-F238E27FC236}">
                <a16:creationId xmlns:a16="http://schemas.microsoft.com/office/drawing/2014/main" id="{F0E60612-9EB8-DB0C-5C05-9E34186FCA7D}"/>
              </a:ext>
            </a:extLst>
          </p:cNvPr>
          <p:cNvSpPr/>
          <p:nvPr/>
        </p:nvSpPr>
        <p:spPr>
          <a:xfrm>
            <a:off x="739866" y="5392173"/>
            <a:ext cx="10058400" cy="644502"/>
          </a:xfrm>
          <a:prstGeom prst="rect">
            <a:avLst/>
          </a:prstGeom>
          <a:solidFill>
            <a:schemeClr val="accent5">
              <a:lumMod val="20000"/>
              <a:lumOff val="80000"/>
              <a:alpha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182880" marR="0">
              <a:lnSpc>
                <a:spcPct val="107000"/>
              </a:lnSpc>
              <a:spcBef>
                <a:spcPts val="0"/>
              </a:spcBef>
              <a:spcAft>
                <a:spcPts val="0"/>
              </a:spcAft>
            </a:pPr>
            <a:r>
              <a:rPr lang="en-US" b="1" dirty="0">
                <a:solidFill>
                  <a:srgbClr val="002060"/>
                </a:solidFill>
                <a:latin typeface="Gotham Medium" panose="02000604030000020004"/>
                <a:ea typeface="Calibri" panose="020F0502020204030204" pitchFamily="34" charset="0"/>
                <a:cs typeface="Calibri" panose="020F0502020204030204" pitchFamily="34" charset="0"/>
              </a:rPr>
              <a:t>God promised that out of Jerusalem would come a faithful remnant that would survive the oppression. It was God’s zeal for His people that would accomplish all this.</a:t>
            </a:r>
          </a:p>
        </p:txBody>
      </p:sp>
      <p:pic>
        <p:nvPicPr>
          <p:cNvPr id="2" name="Picture 1" descr="A person in a robe&#10;&#10;Description automatically generated">
            <a:extLst>
              <a:ext uri="{FF2B5EF4-FFF2-40B4-BE49-F238E27FC236}">
                <a16:creationId xmlns:a16="http://schemas.microsoft.com/office/drawing/2014/main" id="{01FE51AC-4D02-0F9A-09FD-3CA63151E5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79215" y="4145346"/>
            <a:ext cx="3261020" cy="3705970"/>
          </a:xfrm>
          <a:prstGeom prst="rect">
            <a:avLst/>
          </a:prstGeom>
        </p:spPr>
      </p:pic>
      <p:sp>
        <p:nvSpPr>
          <p:cNvPr id="4" name="Rectangle 3">
            <a:extLst>
              <a:ext uri="{FF2B5EF4-FFF2-40B4-BE49-F238E27FC236}">
                <a16:creationId xmlns:a16="http://schemas.microsoft.com/office/drawing/2014/main" id="{A0D8CD8F-7D34-E551-7E37-BC1C951A2892}"/>
              </a:ext>
            </a:extLst>
          </p:cNvPr>
          <p:cNvSpPr/>
          <p:nvPr/>
        </p:nvSpPr>
        <p:spPr>
          <a:xfrm>
            <a:off x="55902" y="-151259"/>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541474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10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1"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3DA0493-FD3C-654B-015E-414EC9C8DDF2}"/>
              </a:ext>
            </a:extLst>
          </p:cNvPr>
          <p:cNvSpPr/>
          <p:nvPr/>
        </p:nvSpPr>
        <p:spPr>
          <a:xfrm>
            <a:off x="0" y="-6137"/>
            <a:ext cx="12192000" cy="7160517"/>
          </a:xfrm>
          <a:prstGeom prst="rect">
            <a:avLst/>
          </a:prstGeom>
          <a:blipFill dpi="0" rotWithShape="1">
            <a:blip r:embed="rId3">
              <a:alphaModFix amt="45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34" name="Content Placeholder 1">
            <a:extLst>
              <a:ext uri="{FF2B5EF4-FFF2-40B4-BE49-F238E27FC236}">
                <a16:creationId xmlns:a16="http://schemas.microsoft.com/office/drawing/2014/main" id="{BCFADF64-C176-4FE0-8EEB-322081509DC3}"/>
              </a:ext>
            </a:extLst>
          </p:cNvPr>
          <p:cNvSpPr>
            <a:spLocks noGrp="1"/>
          </p:cNvSpPr>
          <p:nvPr>
            <p:ph idx="1"/>
          </p:nvPr>
        </p:nvSpPr>
        <p:spPr>
          <a:xfrm>
            <a:off x="2114550" y="596455"/>
            <a:ext cx="9020175" cy="3251645"/>
          </a:xfrm>
          <a:solidFill>
            <a:schemeClr val="bg1">
              <a:alpha val="0"/>
            </a:schemeClr>
          </a:solidFill>
        </p:spPr>
        <p:txBody>
          <a:bodyPr>
            <a:noAutofit/>
            <a:scene3d>
              <a:camera prst="orthographicFront"/>
              <a:lightRig rig="threePt" dir="t"/>
            </a:scene3d>
            <a:sp3d extrusionH="57150">
              <a:bevelT w="38100" h="38100" prst="relaxedInset"/>
            </a:sp3d>
          </a:bodyPr>
          <a:lstStyle/>
          <a:p>
            <a:pPr algn="ctr">
              <a:buNone/>
            </a:pPr>
            <a:r>
              <a:rPr lang="en-US" sz="4000" i="1" dirty="0">
                <a:solidFill>
                  <a:srgbClr val="002060"/>
                </a:solidFill>
                <a:effectLst>
                  <a:outerShdw blurRad="38100" dist="38100" dir="2700000" algn="tl">
                    <a:srgbClr val="000000">
                      <a:alpha val="43137"/>
                    </a:srgbClr>
                  </a:outerShdw>
                </a:effectLst>
                <a:latin typeface="Arial Black" panose="020B0A04020102020204" pitchFamily="34" charset="0"/>
              </a:rPr>
              <a:t>End</a:t>
            </a:r>
          </a:p>
          <a:p>
            <a:pPr>
              <a:buNone/>
            </a:pPr>
            <a:r>
              <a:rPr lang="en-US" sz="3200" i="1" dirty="0">
                <a:solidFill>
                  <a:srgbClr val="002060"/>
                </a:solidFill>
                <a:effectLst>
                  <a:outerShdw blurRad="38100" dist="38100" dir="2700000" algn="tl">
                    <a:srgbClr val="000000">
                      <a:alpha val="43137"/>
                    </a:srgbClr>
                  </a:outerShdw>
                </a:effectLst>
                <a:latin typeface="Arial Black" panose="020B0A04020102020204" pitchFamily="34" charset="0"/>
              </a:rPr>
              <a:t>The Lord bless thee, and keep thee:</a:t>
            </a:r>
          </a:p>
          <a:p>
            <a:pPr>
              <a:buNone/>
            </a:pPr>
            <a:r>
              <a:rPr lang="en-US" sz="3200" i="1" dirty="0">
                <a:solidFill>
                  <a:srgbClr val="002060"/>
                </a:solidFill>
                <a:effectLst>
                  <a:outerShdw blurRad="38100" dist="38100" dir="2700000" algn="tl">
                    <a:srgbClr val="000000">
                      <a:alpha val="43137"/>
                    </a:srgbClr>
                  </a:outerShdw>
                </a:effectLst>
                <a:latin typeface="Arial Black" panose="020B0A04020102020204" pitchFamily="34" charset="0"/>
              </a:rPr>
              <a:t>The Lord make his face shine upon thee, and be gracious unto thee:</a:t>
            </a:r>
          </a:p>
          <a:p>
            <a:pPr>
              <a:buNone/>
            </a:pPr>
            <a:r>
              <a:rPr lang="en-US" sz="3200" i="1" dirty="0">
                <a:solidFill>
                  <a:srgbClr val="002060"/>
                </a:solidFill>
                <a:effectLst>
                  <a:outerShdw blurRad="38100" dist="38100" dir="2700000" algn="tl">
                    <a:srgbClr val="000000">
                      <a:alpha val="43137"/>
                    </a:srgbClr>
                  </a:outerShdw>
                </a:effectLst>
                <a:latin typeface="Arial Black" panose="020B0A04020102020204" pitchFamily="34" charset="0"/>
              </a:rPr>
              <a:t>The Lord lift up his countenance upon thee and give thee peace.</a:t>
            </a:r>
          </a:p>
          <a:p>
            <a:pPr>
              <a:buNone/>
            </a:pPr>
            <a:r>
              <a:rPr lang="en-US" sz="3200" i="1" dirty="0">
                <a:solidFill>
                  <a:srgbClr val="002060"/>
                </a:solidFill>
                <a:effectLst>
                  <a:outerShdw blurRad="38100" dist="38100" dir="2700000" algn="tl">
                    <a:srgbClr val="000000">
                      <a:alpha val="43137"/>
                    </a:srgbClr>
                  </a:outerShdw>
                </a:effectLst>
                <a:latin typeface="Arial Black" panose="020B0A04020102020204" pitchFamily="34" charset="0"/>
              </a:rPr>
              <a:t>  - Numbers 6:24-26, </a:t>
            </a:r>
          </a:p>
        </p:txBody>
      </p:sp>
      <p:grpSp>
        <p:nvGrpSpPr>
          <p:cNvPr id="5" name="Group 4">
            <a:extLst>
              <a:ext uri="{FF2B5EF4-FFF2-40B4-BE49-F238E27FC236}">
                <a16:creationId xmlns:a16="http://schemas.microsoft.com/office/drawing/2014/main" id="{824EC18F-E917-47B9-9F48-E90910265E6C}"/>
              </a:ext>
            </a:extLst>
          </p:cNvPr>
          <p:cNvGrpSpPr/>
          <p:nvPr/>
        </p:nvGrpSpPr>
        <p:grpSpPr>
          <a:xfrm>
            <a:off x="3200400" y="6019953"/>
            <a:ext cx="5791200" cy="731769"/>
            <a:chOff x="2133600" y="5694669"/>
            <a:chExt cx="4114800" cy="1063035"/>
          </a:xfrm>
        </p:grpSpPr>
        <p:grpSp>
          <p:nvGrpSpPr>
            <p:cNvPr id="8" name="Group 7">
              <a:extLst>
                <a:ext uri="{FF2B5EF4-FFF2-40B4-BE49-F238E27FC236}">
                  <a16:creationId xmlns:a16="http://schemas.microsoft.com/office/drawing/2014/main" id="{0C1CAB8B-1640-4867-912F-4CB2756E8C25}"/>
                </a:ext>
              </a:extLst>
            </p:cNvPr>
            <p:cNvGrpSpPr/>
            <p:nvPr/>
          </p:nvGrpSpPr>
          <p:grpSpPr>
            <a:xfrm>
              <a:off x="2473878" y="5694669"/>
              <a:ext cx="3434245" cy="709026"/>
              <a:chOff x="3142974" y="6036119"/>
              <a:chExt cx="6718852" cy="1363020"/>
            </a:xfrm>
          </p:grpSpPr>
          <p:sp>
            <p:nvSpPr>
              <p:cNvPr id="10" name="Rectangle: Rounded Corners 8">
                <a:extLst>
                  <a:ext uri="{FF2B5EF4-FFF2-40B4-BE49-F238E27FC236}">
                    <a16:creationId xmlns:a16="http://schemas.microsoft.com/office/drawing/2014/main" id="{BF4FEDEA-77C0-4F29-93C4-1723E251A394}"/>
                  </a:ext>
                </a:extLst>
              </p:cNvPr>
              <p:cNvSpPr/>
              <p:nvPr/>
            </p:nvSpPr>
            <p:spPr>
              <a:xfrm>
                <a:off x="3142974" y="6036119"/>
                <a:ext cx="6718852" cy="1363020"/>
              </a:xfrm>
              <a:prstGeom prst="roundRect">
                <a:avLst/>
              </a:prstGeom>
              <a:blipFill rotWithShape="1">
                <a:blip r:embed="rId4" cstate="print"/>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21457" hangingPunct="0"/>
                <a:endParaRPr lang="en-US" sz="2200" dirty="0">
                  <a:solidFill>
                    <a:srgbClr val="FFFFFF"/>
                  </a:solidFill>
                  <a:effectLst>
                    <a:outerShdw blurRad="63500" dist="25400" dir="2700000" rotWithShape="0">
                      <a:srgbClr val="000000">
                        <a:alpha val="70000"/>
                      </a:srgbClr>
                    </a:outerShdw>
                  </a:effectLst>
                  <a:latin typeface="Gotham Medium" panose="02000604030000020004"/>
                  <a:sym typeface="Chalkduster"/>
                </a:endParaRPr>
              </a:p>
            </p:txBody>
          </p:sp>
          <p:grpSp>
            <p:nvGrpSpPr>
              <p:cNvPr id="11" name="Group 9">
                <a:extLst>
                  <a:ext uri="{FF2B5EF4-FFF2-40B4-BE49-F238E27FC236}">
                    <a16:creationId xmlns:a16="http://schemas.microsoft.com/office/drawing/2014/main" id="{865DB752-1D81-4A42-B860-8ED24025ADA0}"/>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12" name="Picture 11" descr="A picture containing drawing, room&#10;&#10;Description automatically generated">
                  <a:extLst>
                    <a:ext uri="{FF2B5EF4-FFF2-40B4-BE49-F238E27FC236}">
                      <a16:creationId xmlns:a16="http://schemas.microsoft.com/office/drawing/2014/main" id="{D8F945BE-BD7D-4C12-8D39-B3EC8935CA8F}"/>
                    </a:ext>
                  </a:extLst>
                </p:cNvPr>
                <p:cNvPicPr>
                  <a:picLocks noChangeAspect="1"/>
                </p:cNvPicPr>
                <p:nvPr/>
              </p:nvPicPr>
              <p:blipFill>
                <a:blip r:embed="rId5" cstate="print"/>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13" name="Picture 12" descr="A close up of a logo&#10;&#10;Description automatically generated">
                  <a:extLst>
                    <a:ext uri="{FF2B5EF4-FFF2-40B4-BE49-F238E27FC236}">
                      <a16:creationId xmlns:a16="http://schemas.microsoft.com/office/drawing/2014/main" id="{71DE7611-50D4-423D-940B-1B7804482216}"/>
                    </a:ext>
                  </a:extLst>
                </p:cNvPr>
                <p:cNvPicPr>
                  <a:picLocks noChangeAspect="1"/>
                </p:cNvPicPr>
                <p:nvPr/>
              </p:nvPicPr>
              <p:blipFill>
                <a:blip r:embed="rId6" cstate="print"/>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14" name="Picture 13">
                  <a:extLst>
                    <a:ext uri="{FF2B5EF4-FFF2-40B4-BE49-F238E27FC236}">
                      <a16:creationId xmlns:a16="http://schemas.microsoft.com/office/drawing/2014/main" id="{9BFDC7D7-3386-40E5-988A-D2C4B6BD7EF4}"/>
                    </a:ext>
                  </a:extLst>
                </p:cNvPr>
                <p:cNvPicPr>
                  <a:picLocks noChangeAspect="1"/>
                </p:cNvPicPr>
                <p:nvPr/>
              </p:nvPicPr>
              <p:blipFill>
                <a:blip r:embed="rId7" cstate="print"/>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9" name="Rectangle 8">
              <a:extLst>
                <a:ext uri="{FF2B5EF4-FFF2-40B4-BE49-F238E27FC236}">
                  <a16:creationId xmlns:a16="http://schemas.microsoft.com/office/drawing/2014/main" id="{C3362FFA-FBDD-44B1-A2EB-70B4D3F39275}"/>
                </a:ext>
              </a:extLst>
            </p:cNvPr>
            <p:cNvSpPr/>
            <p:nvPr/>
          </p:nvSpPr>
          <p:spPr>
            <a:xfrm>
              <a:off x="2133600" y="6350423"/>
              <a:ext cx="4114800" cy="407281"/>
            </a:xfrm>
            <a:prstGeom prst="rect">
              <a:avLst/>
            </a:prstGeom>
            <a:solidFill>
              <a:schemeClr val="tx1">
                <a:lumMod val="75000"/>
                <a:lumOff val="25000"/>
              </a:schemeClr>
            </a:solidFill>
          </p:spPr>
          <p:txBody>
            <a:bodyPr wrap="square" lIns="64291" tIns="32146" rIns="64291" bIns="32146">
              <a:spAutoFit/>
            </a:bodyPr>
            <a:lstStyle/>
            <a:p>
              <a:r>
                <a:rPr lang="en-US" sz="700" b="1" dirty="0">
                  <a:solidFill>
                    <a:schemeClr val="bg1"/>
                  </a:solidFill>
                  <a:latin typeface="Gotham Medium" panose="02000604030000020004"/>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endParaRPr lang="en-US" sz="2800" b="1" dirty="0">
                <a:solidFill>
                  <a:schemeClr val="bg1"/>
                </a:solidFill>
                <a:latin typeface="Gotham Medium" panose="02000604030000020004"/>
              </a:endParaRPr>
            </a:p>
          </p:txBody>
        </p:sp>
      </p:grpSp>
    </p:spTree>
    <p:extLst>
      <p:ext uri="{BB962C8B-B14F-4D97-AF65-F5344CB8AC3E}">
        <p14:creationId xmlns:p14="http://schemas.microsoft.com/office/powerpoint/2010/main" val="3123091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671DBAF-722C-487C-7D1C-9BE617C7964B}"/>
              </a:ext>
            </a:extLst>
          </p:cNvPr>
          <p:cNvSpPr/>
          <p:nvPr/>
        </p:nvSpPr>
        <p:spPr>
          <a:xfrm>
            <a:off x="0" y="-302517"/>
            <a:ext cx="12192000" cy="7160517"/>
          </a:xfrm>
          <a:prstGeom prst="rect">
            <a:avLst/>
          </a:prstGeom>
          <a:solidFill>
            <a:schemeClr val="bg1">
              <a:lumMod val="8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6F5EEDA2-7AE0-43EF-AF75-D8672D8B6481}"/>
              </a:ext>
            </a:extLst>
          </p:cNvPr>
          <p:cNvSpPr/>
          <p:nvPr/>
        </p:nvSpPr>
        <p:spPr>
          <a:xfrm>
            <a:off x="420765" y="3438872"/>
            <a:ext cx="11430000" cy="3142685"/>
          </a:xfrm>
          <a:prstGeom prst="rect">
            <a:avLst/>
          </a:prstGeom>
          <a:no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Review</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Introduction</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Overview</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2171700" lvl="4" indent="-342900">
              <a:buFont typeface="Wingdings" panose="05000000000000000000" pitchFamily="2" charset="2"/>
              <a:buChar char="q"/>
              <a:defRPr/>
            </a:pPr>
            <a:r>
              <a:rPr lang="en-US" sz="2000" b="1" dirty="0">
                <a:solidFill>
                  <a:srgbClr val="002060"/>
                </a:solidFill>
                <a:latin typeface="Gotham Medium" panose="02000604030000020004"/>
                <a:ea typeface="Calibri" panose="020F0502020204030204" pitchFamily="34" charset="0"/>
                <a:cs typeface="Times New Roman" panose="02020603050405020304" pitchFamily="18" charset="0"/>
              </a:rPr>
              <a:t>God Hears from Heaven - 2 Kings 19:14–16 NIV</a:t>
            </a:r>
          </a:p>
          <a:p>
            <a:pPr marL="2171700" lvl="4" indent="-342900">
              <a:buFont typeface="Wingdings" panose="05000000000000000000" pitchFamily="2" charset="2"/>
              <a:buChar char="q"/>
              <a:defRPr/>
            </a:pPr>
            <a:r>
              <a:rPr lang="en-US" sz="2000" b="1" dirty="0">
                <a:solidFill>
                  <a:srgbClr val="002060"/>
                </a:solidFill>
                <a:latin typeface="Gotham Medium" panose="02000604030000020004"/>
                <a:ea typeface="Calibri" panose="020F0502020204030204" pitchFamily="34" charset="0"/>
                <a:cs typeface="Times New Roman" panose="02020603050405020304" pitchFamily="18" charset="0"/>
              </a:rPr>
              <a:t>God’s Answers from Heaven - 2 Kings 19:17–20 NIV</a:t>
            </a:r>
          </a:p>
          <a:p>
            <a:pPr marL="2171700" lvl="4" indent="-342900">
              <a:buFont typeface="Wingdings" panose="05000000000000000000" pitchFamily="2" charset="2"/>
              <a:buChar char="q"/>
              <a:defRPr/>
            </a:pPr>
            <a:r>
              <a:rPr lang="en-US" sz="2000" b="1" dirty="0">
                <a:solidFill>
                  <a:srgbClr val="002060"/>
                </a:solidFill>
                <a:latin typeface="Gotham Medium" panose="02000604030000020004"/>
                <a:ea typeface="Calibri" panose="020F0502020204030204" pitchFamily="34" charset="0"/>
                <a:cs typeface="Times New Roman" panose="02020603050405020304" pitchFamily="18" charset="0"/>
              </a:rPr>
              <a:t>God’s Zeal Will Be Known - 2 Kings 19:29–31 NIV</a:t>
            </a: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Bible Application</a:t>
            </a: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Conclusion</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2000" b="1" spc="50" dirty="0">
              <a:ln w="0"/>
              <a:solidFill>
                <a:srgbClr val="002060"/>
              </a:solidFill>
              <a:effectLst>
                <a:innerShdw blurRad="63500" dist="50800" dir="13500000">
                  <a:srgbClr val="000000">
                    <a:alpha val="50000"/>
                  </a:srgbClr>
                </a:innerShdw>
              </a:effectLst>
              <a:latin typeface="Gotham Medium" panose="02000604030000020004"/>
              <a:ea typeface="Times New Roman" panose="02020603050405020304" pitchFamily="18" charset="0"/>
            </a:endParaRPr>
          </a:p>
        </p:txBody>
      </p:sp>
      <p:sp>
        <p:nvSpPr>
          <p:cNvPr id="19" name="TextBox 18">
            <a:extLst>
              <a:ext uri="{FF2B5EF4-FFF2-40B4-BE49-F238E27FC236}">
                <a16:creationId xmlns:a16="http://schemas.microsoft.com/office/drawing/2014/main" id="{1D44A659-E713-4F38-BC1E-5EC58DB61D99}"/>
              </a:ext>
            </a:extLst>
          </p:cNvPr>
          <p:cNvSpPr txBox="1"/>
          <p:nvPr/>
        </p:nvSpPr>
        <p:spPr>
          <a:xfrm>
            <a:off x="390051" y="303074"/>
            <a:ext cx="3234518" cy="584295"/>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OUTLINE</a:t>
            </a:r>
          </a:p>
        </p:txBody>
      </p:sp>
      <p:sp>
        <p:nvSpPr>
          <p:cNvPr id="23" name="Rectangle 22">
            <a:extLst>
              <a:ext uri="{FF2B5EF4-FFF2-40B4-BE49-F238E27FC236}">
                <a16:creationId xmlns:a16="http://schemas.microsoft.com/office/drawing/2014/main" id="{053F7D8E-C164-4279-B3C8-C0ABBD107279}"/>
              </a:ext>
            </a:extLst>
          </p:cNvPr>
          <p:cNvSpPr/>
          <p:nvPr/>
        </p:nvSpPr>
        <p:spPr>
          <a:xfrm>
            <a:off x="483965" y="1373647"/>
            <a:ext cx="11708035" cy="1620730"/>
          </a:xfrm>
          <a:prstGeom prst="rect">
            <a:avLst/>
          </a:prstGeom>
          <a:no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lvl="1" defTabSz="562578">
              <a:lnSpc>
                <a:spcPct val="90000"/>
              </a:lnSpc>
              <a:spcBef>
                <a:spcPct val="0"/>
              </a:spcBef>
              <a:spcAft>
                <a:spcPct val="15000"/>
              </a:spcAft>
            </a:pPr>
            <a:r>
              <a:rPr lang="en-US" sz="2400" b="1" spc="50" dirty="0">
                <a:ln w="0"/>
                <a:solidFill>
                  <a:srgbClr val="002060"/>
                </a:solidFill>
                <a:effectLst>
                  <a:outerShdw blurRad="38100" dist="38100" dir="2700000" algn="tl">
                    <a:srgbClr val="000000">
                      <a:alpha val="43137"/>
                    </a:srgbClr>
                  </a:outerShdw>
                </a:effectLst>
                <a:latin typeface="Gotham Medium" panose="02000604030000020004"/>
              </a:rPr>
              <a:t>Lesson Scripture: </a:t>
            </a: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2 Kings 19:14-20, 29-31</a:t>
            </a:r>
            <a:endParaRPr lang="en-US" sz="2400" b="1" spc="50" dirty="0">
              <a:ln w="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lnSpc>
                <a:spcPct val="107000"/>
              </a:lnSpc>
            </a:pPr>
            <a:r>
              <a:rPr lang="en-US" sz="2400" b="1" spc="50" dirty="0">
                <a:ln w="0"/>
                <a:solidFill>
                  <a:srgbClr val="002060"/>
                </a:solidFill>
                <a:effectLst>
                  <a:outerShdw blurRad="38100" dist="38100" dir="2700000" algn="tl">
                    <a:srgbClr val="000000">
                      <a:alpha val="43137"/>
                    </a:srgbClr>
                  </a:outerShdw>
                </a:effectLst>
                <a:latin typeface="Gotham Medium" panose="02000604030000020004"/>
              </a:rPr>
              <a:t>Lesson Focus: </a:t>
            </a: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Pray for God’s deliverance to be known in all the earth.</a:t>
            </a:r>
          </a:p>
          <a:p>
            <a:pPr lvl="1">
              <a:lnSpc>
                <a:spcPct val="107000"/>
              </a:lnSpc>
            </a:pPr>
            <a:r>
              <a:rPr lang="en-US" sz="2400" b="1" spc="50" dirty="0">
                <a:ln w="0"/>
                <a:solidFill>
                  <a:srgbClr val="002060"/>
                </a:solidFill>
                <a:effectLst>
                  <a:outerShdw blurRad="38100" dist="38100" dir="2700000" algn="tl">
                    <a:srgbClr val="000000">
                      <a:alpha val="43137"/>
                    </a:srgbClr>
                  </a:outerShdw>
                </a:effectLst>
                <a:latin typeface="Gotham Medium" panose="02000604030000020004"/>
              </a:rPr>
              <a:t>Life Response: </a:t>
            </a: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Focus on developing a deeper prayer life this week.</a:t>
            </a:r>
          </a:p>
          <a:p>
            <a:pPr lvl="1">
              <a:lnSpc>
                <a:spcPct val="107000"/>
              </a:lnSpc>
            </a:pPr>
            <a:r>
              <a:rPr lang="en-US" sz="2400" b="1" spc="50" dirty="0">
                <a:ln w="0"/>
                <a:solidFill>
                  <a:srgbClr val="002060"/>
                </a:solidFill>
                <a:effectLst>
                  <a:outerShdw blurRad="38100" dist="38100" dir="2700000" algn="tl">
                    <a:srgbClr val="000000">
                      <a:alpha val="43137"/>
                    </a:srgbClr>
                  </a:outerShdw>
                </a:effectLst>
                <a:latin typeface="Gotham Medium"/>
              </a:rPr>
              <a:t>Bible Application:</a:t>
            </a:r>
          </a:p>
        </p:txBody>
      </p:sp>
      <p:sp>
        <p:nvSpPr>
          <p:cNvPr id="14" name="Line 10">
            <a:extLst>
              <a:ext uri="{FF2B5EF4-FFF2-40B4-BE49-F238E27FC236}">
                <a16:creationId xmlns:a16="http://schemas.microsoft.com/office/drawing/2014/main" id="{E2F6E14A-D5BE-4775-8F80-D55EF2724E0B}"/>
              </a:ext>
            </a:extLst>
          </p:cNvPr>
          <p:cNvSpPr>
            <a:spLocks noChangeShapeType="1"/>
          </p:cNvSpPr>
          <p:nvPr/>
        </p:nvSpPr>
        <p:spPr bwMode="auto">
          <a:xfrm flipV="1">
            <a:off x="483965" y="3385460"/>
            <a:ext cx="11430000" cy="64384"/>
          </a:xfrm>
          <a:prstGeom prst="line">
            <a:avLst/>
          </a:prstGeom>
          <a:ln>
            <a:headEnd/>
            <a:tailEnd/>
          </a:ln>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8" name="Title 2">
            <a:extLst>
              <a:ext uri="{FF2B5EF4-FFF2-40B4-BE49-F238E27FC236}">
                <a16:creationId xmlns:a16="http://schemas.microsoft.com/office/drawing/2014/main" id="{174B2B79-4A87-4C9F-9D7B-0E8C6515FCAF}"/>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3" name="TextBox 2">
            <a:extLst>
              <a:ext uri="{FF2B5EF4-FFF2-40B4-BE49-F238E27FC236}">
                <a16:creationId xmlns:a16="http://schemas.microsoft.com/office/drawing/2014/main" id="{EA11DA4A-2FC9-2BE5-9FA8-1C18BFCDAD99}"/>
              </a:ext>
            </a:extLst>
          </p:cNvPr>
          <p:cNvSpPr txBox="1"/>
          <p:nvPr/>
        </p:nvSpPr>
        <p:spPr>
          <a:xfrm>
            <a:off x="3356811" y="2567809"/>
            <a:ext cx="7984957" cy="830997"/>
          </a:xfrm>
          <a:prstGeom prst="rect">
            <a:avLst/>
          </a:prstGeom>
          <a:noFill/>
        </p:spPr>
        <p:txBody>
          <a:bodyPr wrap="square">
            <a:spAutoFit/>
          </a:bodyPr>
          <a:lstStyle/>
          <a:p>
            <a:r>
              <a:rPr lang="en-US" sz="2400" b="1" dirty="0">
                <a:solidFill>
                  <a:srgbClr val="002060"/>
                </a:solidFill>
                <a:effectLst>
                  <a:outerShdw blurRad="38100" dist="38100" dir="2700000" algn="tl">
                    <a:srgbClr val="000000">
                      <a:alpha val="43137"/>
                    </a:srgbClr>
                  </a:outerShdw>
                </a:effectLst>
                <a:latin typeface="Gotham Medium" panose="02000604030000020004"/>
              </a:rPr>
              <a:t>Identify areas of your prayer life that need attention or more consistency.</a:t>
            </a:r>
          </a:p>
        </p:txBody>
      </p:sp>
      <p:sp>
        <p:nvSpPr>
          <p:cNvPr id="9" name="Rectangle: Rounded Corners 8">
            <a:extLst>
              <a:ext uri="{FF2B5EF4-FFF2-40B4-BE49-F238E27FC236}">
                <a16:creationId xmlns:a16="http://schemas.microsoft.com/office/drawing/2014/main" id="{76E620E2-9147-2B92-C939-8EA3A7B0B218}"/>
              </a:ext>
            </a:extLst>
          </p:cNvPr>
          <p:cNvSpPr/>
          <p:nvPr/>
        </p:nvSpPr>
        <p:spPr>
          <a:xfrm rot="367059">
            <a:off x="8307098" y="3811522"/>
            <a:ext cx="3466092" cy="2786869"/>
          </a:xfrm>
          <a:prstGeom prst="roundRect">
            <a:avLst>
              <a:gd name="adj" fmla="val 24206"/>
            </a:avLst>
          </a:prstGeom>
          <a:blipFill>
            <a:blip r:embed="rId3">
              <a:alphaModFix amt="23000"/>
            </a:blip>
            <a:stretch>
              <a:fillRect t="-36997"/>
            </a:stretch>
          </a:blipFill>
          <a:ln w="76200">
            <a:solidFill>
              <a:schemeClr val="bg1">
                <a:lumMod val="50000"/>
              </a:schemeClr>
            </a:solidFill>
          </a:ln>
          <a:effectLst>
            <a:outerShdw blurRad="44450" dist="27940" dir="5400000" algn="ctr">
              <a:srgbClr val="000000">
                <a:alpha val="32000"/>
              </a:srgbClr>
            </a:outerShdw>
          </a:effectLst>
          <a:scene3d>
            <a:camera prst="perspectiveHeroicExtremeLeftFacing"/>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59273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BD0D3B-B962-91CF-B644-9FA0DE07D79F}"/>
              </a:ext>
            </a:extLst>
          </p:cNvPr>
          <p:cNvSpPr/>
          <p:nvPr/>
        </p:nvSpPr>
        <p:spPr>
          <a:xfrm>
            <a:off x="0" y="-302517"/>
            <a:ext cx="12192000" cy="7160517"/>
          </a:xfrm>
          <a:prstGeom prst="rect">
            <a:avLst/>
          </a:prstGeom>
          <a:blipFill dpi="0" rotWithShape="1">
            <a:blip r:embed="rId3">
              <a:alphaModFix amt="15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16547988-8B6C-4E76-8A5C-5D7EF042BC55}"/>
              </a:ext>
            </a:extLst>
          </p:cNvPr>
          <p:cNvSpPr/>
          <p:nvPr/>
        </p:nvSpPr>
        <p:spPr>
          <a:xfrm>
            <a:off x="265450" y="1329843"/>
            <a:ext cx="11763207" cy="5153685"/>
          </a:xfrm>
          <a:prstGeom prst="rect">
            <a:avLst/>
          </a:prstGeom>
          <a:solidFill>
            <a:schemeClr val="accent5">
              <a:lumMod val="20000"/>
              <a:lumOff val="80000"/>
              <a:alpha val="37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“Spare Tire” Prayer Life?</a:t>
            </a:r>
          </a:p>
          <a:p>
            <a:pPr marL="0" marR="0">
              <a:lnSpc>
                <a:spcPct val="107000"/>
              </a:lnSpc>
              <a:spcBef>
                <a:spcPts val="0"/>
              </a:spcBef>
              <a:spcAft>
                <a:spcPts val="0"/>
              </a:spcAft>
            </a:pPr>
            <a:r>
              <a:rPr lang="en-US" sz="2200" b="1" dirty="0">
                <a:solidFill>
                  <a:srgbClr val="002060"/>
                </a:solidFill>
                <a:effectLst/>
                <a:latin typeface="Gotham Medium" panose="02000604030000020004"/>
                <a:ea typeface="Calibri" panose="020F0502020204030204" pitchFamily="34" charset="0"/>
                <a:cs typeface="Calibri" panose="020F0502020204030204" pitchFamily="34" charset="0"/>
              </a:rPr>
              <a:t>Have you ever heard of a “spare tire” prayer life? A person with such a prayer life uses prayer just as people use spare tires—only in emergencies.</a:t>
            </a:r>
          </a:p>
          <a:p>
            <a:pPr marL="0" marR="0">
              <a:lnSpc>
                <a:spcPct val="107000"/>
              </a:lnSpc>
              <a:spcBef>
                <a:spcPts val="0"/>
              </a:spcBef>
              <a:spcAft>
                <a:spcPts val="0"/>
              </a:spcAft>
            </a:pPr>
            <a:endParaRPr lang="en-US" sz="22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2200" b="1" dirty="0">
                <a:solidFill>
                  <a:srgbClr val="002060"/>
                </a:solidFill>
                <a:effectLst/>
                <a:latin typeface="Gotham Medium" panose="02000604030000020004"/>
                <a:ea typeface="Calibri" panose="020F0502020204030204" pitchFamily="34" charset="0"/>
                <a:cs typeface="Calibri" panose="020F0502020204030204" pitchFamily="34" charset="0"/>
              </a:rPr>
              <a:t>The how, when, and why of a Christian’s prayers constitute a major indicator of his or her spiritual maturity. A spiritually healthy individual has a regular (daily) practice of prayer that draws heavily on Scripture. Such a prayer life begins by listening to God through His written Word. The spiritually mature Christian realizes that prayer is less about talking and more about listening to what God has already said. There’s no sense in seeking God’s approval on, say, an adulterous relationship since God has already said, “Thou shalt not commit adultery” (Exodus 20:14; compare Matthew 5:27-30).</a:t>
            </a:r>
          </a:p>
          <a:p>
            <a:pPr marL="0" marR="0">
              <a:lnSpc>
                <a:spcPct val="107000"/>
              </a:lnSpc>
              <a:spcBef>
                <a:spcPts val="0"/>
              </a:spcBef>
              <a:spcAft>
                <a:spcPts val="0"/>
              </a:spcAft>
            </a:pPr>
            <a:endParaRPr lang="en-US" sz="22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2200" b="1" dirty="0">
                <a:solidFill>
                  <a:srgbClr val="002060"/>
                </a:solidFill>
                <a:effectLst/>
                <a:latin typeface="Gotham Medium" panose="02000604030000020004"/>
                <a:ea typeface="Calibri" panose="020F0502020204030204" pitchFamily="34" charset="0"/>
                <a:cs typeface="Calibri" panose="020F0502020204030204" pitchFamily="34" charset="0"/>
              </a:rPr>
              <a:t>God will not answer certain types of prayers in a positive way—or even at all (examples: Psalm 18:41; James 4:3). We must ask according to His will (1 John 5:14-15). These facts apply to times of crisis as well—today’s lesson.</a:t>
            </a:r>
          </a:p>
        </p:txBody>
      </p:sp>
      <p:sp>
        <p:nvSpPr>
          <p:cNvPr id="13" name="TextBox 12">
            <a:extLst>
              <a:ext uri="{FF2B5EF4-FFF2-40B4-BE49-F238E27FC236}">
                <a16:creationId xmlns:a16="http://schemas.microsoft.com/office/drawing/2014/main" id="{AA07AF14-3F49-474D-A96B-004AE03C3C3D}"/>
              </a:ext>
            </a:extLst>
          </p:cNvPr>
          <p:cNvSpPr txBox="1"/>
          <p:nvPr/>
        </p:nvSpPr>
        <p:spPr>
          <a:xfrm>
            <a:off x="390050" y="303074"/>
            <a:ext cx="3441285"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CONTEXT</a:t>
            </a:r>
          </a:p>
        </p:txBody>
      </p:sp>
      <p:sp>
        <p:nvSpPr>
          <p:cNvPr id="14" name="Title 2">
            <a:extLst>
              <a:ext uri="{FF2B5EF4-FFF2-40B4-BE49-F238E27FC236}">
                <a16:creationId xmlns:a16="http://schemas.microsoft.com/office/drawing/2014/main" id="{4874FF75-68AE-44C4-B4E4-2B5BEDC3CE56}"/>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Tree>
    <p:extLst>
      <p:ext uri="{BB962C8B-B14F-4D97-AF65-F5344CB8AC3E}">
        <p14:creationId xmlns:p14="http://schemas.microsoft.com/office/powerpoint/2010/main" val="1318543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in a robe&#10;&#10;Description automatically generated">
            <a:extLst>
              <a:ext uri="{FF2B5EF4-FFF2-40B4-BE49-F238E27FC236}">
                <a16:creationId xmlns:a16="http://schemas.microsoft.com/office/drawing/2014/main" id="{BDED478F-B562-2D77-A5B0-857E97DA00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1392" y="3429000"/>
            <a:ext cx="4737121" cy="4737121"/>
          </a:xfrm>
          <a:prstGeom prst="rect">
            <a:avLst/>
          </a:prstGeom>
        </p:spPr>
      </p:pic>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1321309" y="6812280"/>
            <a:ext cx="9579769" cy="0"/>
          </a:xfrm>
          <a:prstGeom prst="line">
            <a:avLst/>
          </a:prstGeom>
          <a:ln w="76200">
            <a:solidFill>
              <a:schemeClr val="bg1"/>
            </a:solidFill>
            <a:headEnd/>
            <a:tailEnd/>
          </a:ln>
        </p:spPr>
        <p:style>
          <a:lnRef idx="1">
            <a:schemeClr val="accent3"/>
          </a:lnRef>
          <a:fillRef idx="0">
            <a:schemeClr val="accent3"/>
          </a:fillRef>
          <a:effectRef idx="0">
            <a:schemeClr val="accent3"/>
          </a:effectRef>
          <a:fontRef idx="minor">
            <a:schemeClr val="tx1"/>
          </a:fontRef>
        </p:style>
        <p:txBody>
          <a:bodyPr lIns="64291" tIns="32146" rIns="64291" bIns="32146"/>
          <a:lstStyle/>
          <a:p>
            <a:pPr algn="l"/>
            <a:endParaRPr lang="en-US" sz="1400" dirty="0">
              <a:ln>
                <a:solidFill>
                  <a:schemeClr val="accent3">
                    <a:shade val="95000"/>
                    <a:satMod val="104999"/>
                  </a:schemeClr>
                </a:solidFill>
              </a:ln>
              <a:solidFill>
                <a:srgbClr val="002060"/>
              </a:solidFill>
              <a:latin typeface="Gotham Medium" panose="02000604030000020004"/>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flipV="1">
            <a:off x="1403490" y="6757395"/>
            <a:ext cx="9735312"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graphicFrame>
        <p:nvGraphicFramePr>
          <p:cNvPr id="2" name="Diagram 1">
            <a:extLst>
              <a:ext uri="{FF2B5EF4-FFF2-40B4-BE49-F238E27FC236}">
                <a16:creationId xmlns:a16="http://schemas.microsoft.com/office/drawing/2014/main" id="{56D5263E-968B-4321-8424-87004D7EBD1B}"/>
              </a:ext>
            </a:extLst>
          </p:cNvPr>
          <p:cNvGraphicFramePr/>
          <p:nvPr>
            <p:extLst>
              <p:ext uri="{D42A27DB-BD31-4B8C-83A1-F6EECF244321}">
                <p14:modId xmlns:p14="http://schemas.microsoft.com/office/powerpoint/2010/main" val="1984688059"/>
              </p:ext>
            </p:extLst>
          </p:nvPr>
        </p:nvGraphicFramePr>
        <p:xfrm>
          <a:off x="283691" y="1038668"/>
          <a:ext cx="4737121" cy="49702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8" name="TextBox 17">
            <a:extLst>
              <a:ext uri="{FF2B5EF4-FFF2-40B4-BE49-F238E27FC236}">
                <a16:creationId xmlns:a16="http://schemas.microsoft.com/office/drawing/2014/main" id="{75A92630-B0E1-47C4-A7DD-6F8DD3267784}"/>
              </a:ext>
            </a:extLst>
          </p:cNvPr>
          <p:cNvSpPr txBox="1"/>
          <p:nvPr/>
        </p:nvSpPr>
        <p:spPr>
          <a:xfrm>
            <a:off x="390050" y="303074"/>
            <a:ext cx="3441285"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CONTEXT</a:t>
            </a:r>
          </a:p>
        </p:txBody>
      </p:sp>
      <p:sp>
        <p:nvSpPr>
          <p:cNvPr id="19" name="Title 2">
            <a:extLst>
              <a:ext uri="{FF2B5EF4-FFF2-40B4-BE49-F238E27FC236}">
                <a16:creationId xmlns:a16="http://schemas.microsoft.com/office/drawing/2014/main" id="{D246DF0F-4E7A-479F-881E-A17465121834}"/>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graphicFrame>
        <p:nvGraphicFramePr>
          <p:cNvPr id="3" name="Diagram 2">
            <a:extLst>
              <a:ext uri="{FF2B5EF4-FFF2-40B4-BE49-F238E27FC236}">
                <a16:creationId xmlns:a16="http://schemas.microsoft.com/office/drawing/2014/main" id="{105CC1ED-B192-F7A4-A927-707C68045914}"/>
              </a:ext>
            </a:extLst>
          </p:cNvPr>
          <p:cNvGraphicFramePr/>
          <p:nvPr>
            <p:extLst>
              <p:ext uri="{D42A27DB-BD31-4B8C-83A1-F6EECF244321}">
                <p14:modId xmlns:p14="http://schemas.microsoft.com/office/powerpoint/2010/main" val="3866457553"/>
              </p:ext>
            </p:extLst>
          </p:nvPr>
        </p:nvGraphicFramePr>
        <p:xfrm>
          <a:off x="5755827" y="1038668"/>
          <a:ext cx="5919102" cy="551625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4" name="Diagram 3">
            <a:extLst>
              <a:ext uri="{FF2B5EF4-FFF2-40B4-BE49-F238E27FC236}">
                <a16:creationId xmlns:a16="http://schemas.microsoft.com/office/drawing/2014/main" id="{56D5263E-968B-4321-8424-87004D7EBD1B}"/>
              </a:ext>
            </a:extLst>
          </p:cNvPr>
          <p:cNvGraphicFramePr/>
          <p:nvPr>
            <p:extLst>
              <p:ext uri="{D42A27DB-BD31-4B8C-83A1-F6EECF244321}">
                <p14:modId xmlns:p14="http://schemas.microsoft.com/office/powerpoint/2010/main" val="3178725296"/>
              </p:ext>
            </p:extLst>
          </p:nvPr>
        </p:nvGraphicFramePr>
        <p:xfrm>
          <a:off x="283691" y="4077967"/>
          <a:ext cx="4949838" cy="2332628"/>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val="37686693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childTnLst>
                                </p:cTn>
                              </p:par>
                            </p:childTnLst>
                          </p:cTn>
                        </p:par>
                        <p:par>
                          <p:cTn id="8" fill="hold">
                            <p:stCondLst>
                              <p:cond delay="30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3000"/>
                                        <p:tgtEl>
                                          <p:spTgt spid="3"/>
                                        </p:tgtEl>
                                      </p:cBhvr>
                                    </p:animEffect>
                                  </p:childTnLst>
                                </p:cTn>
                              </p:par>
                              <p:par>
                                <p:cTn id="12" presetID="1"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par>
                          <p:cTn id="14" fill="hold">
                            <p:stCondLst>
                              <p:cond delay="60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3" grpId="0">
        <p:bldAsOne/>
      </p:bldGraphic>
      <p:bldGraphic spid="4"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DE2353A-7E43-2B3F-5164-F86869EF07A9}"/>
              </a:ext>
            </a:extLst>
          </p:cNvPr>
          <p:cNvSpPr/>
          <p:nvPr/>
        </p:nvSpPr>
        <p:spPr>
          <a:xfrm>
            <a:off x="0" y="-302517"/>
            <a:ext cx="12192000" cy="7160517"/>
          </a:xfrm>
          <a:prstGeom prst="rect">
            <a:avLst/>
          </a:prstGeom>
          <a:blipFill dpi="0" rotWithShape="1">
            <a:blip r:embed="rId3">
              <a:alphaModFix amt="37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cxnSp>
        <p:nvCxnSpPr>
          <p:cNvPr id="15" name="Straight Connector 14">
            <a:extLst>
              <a:ext uri="{FF2B5EF4-FFF2-40B4-BE49-F238E27FC236}">
                <a16:creationId xmlns:a16="http://schemas.microsoft.com/office/drawing/2014/main" id="{BC2B38BF-1A47-459D-87EB-87E2FF84AAA4}"/>
              </a:ext>
            </a:extLst>
          </p:cNvPr>
          <p:cNvCxnSpPr>
            <a:cxnSpLocks/>
          </p:cNvCxnSpPr>
          <p:nvPr/>
        </p:nvCxnSpPr>
        <p:spPr>
          <a:xfrm flipV="1">
            <a:off x="1321308" y="609880"/>
            <a:ext cx="9651492"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6547988-8B6C-4E76-8A5C-5D7EF042BC55}"/>
              </a:ext>
            </a:extLst>
          </p:cNvPr>
          <p:cNvSpPr/>
          <p:nvPr/>
        </p:nvSpPr>
        <p:spPr>
          <a:xfrm>
            <a:off x="251459" y="1233622"/>
            <a:ext cx="11763207" cy="5286477"/>
          </a:xfrm>
          <a:prstGeom prst="rect">
            <a:avLst/>
          </a:prstGeom>
          <a:solidFill>
            <a:schemeClr val="accent5">
              <a:lumMod val="20000"/>
              <a:lumOff val="80000"/>
              <a:alpha val="37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The reign of godly King Hezekiah (716– 687 BC) over the southern kingdom of Judah was a time of trouble. Previously, in 722 BC, the Assyrian Empire had annexed the northern kingdom of Israel along with areas to the north and east of it. In 702 BC, the Assyrian ruler Sennacherib invaded Judah, destroyed the major city of Lachish, and besieged Jerusalem itself (the two cities being about 30 miles apart). Jerusalem survived only after Hezekiah agreed to pay tribute to the Assyrian king (2 Kings 18:13–19:13; 2 Chronicles 32:1-19; Isaiah 36:1–37:13).</a:t>
            </a:r>
            <a:endParaRPr lang="en-US" sz="8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8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The account in today’s printed text also appears in Isaiah 37, almost word for word. This double placement reflects the close relationship between the king and the prophet, which appears in the story itself.</a:t>
            </a:r>
            <a:endParaRPr lang="en-US" sz="10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0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The text under consideration reports a conversation between Hezekiah and God, with the prophet Isaiah as the go-between. In 2 Kings 19:1- 5, the king sent messengers to the prophet asking for his help communicating with God. Isaiah’s answer promised that God would create a distraction to the Assyrians (19:6-7). The blasphemous and arrogant statements by the Assyrians did not help their cause (19:8-13)!</a:t>
            </a:r>
            <a:endParaRPr lang="en-US" sz="10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10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 Texts that are parallel to those in today’s lesson are Isaiah 37:14-20, 30-32, and 2 Chronicles 32:20. On the godly character of King Hezekiah, see 2 Kings 18:1-8</a:t>
            </a: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flipV="1">
            <a:off x="76200" y="7090779"/>
            <a:ext cx="9735312"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13" name="TextBox 12">
            <a:extLst>
              <a:ext uri="{FF2B5EF4-FFF2-40B4-BE49-F238E27FC236}">
                <a16:creationId xmlns:a16="http://schemas.microsoft.com/office/drawing/2014/main" id="{AA07AF14-3F49-474D-A96B-004AE03C3C3D}"/>
              </a:ext>
            </a:extLst>
          </p:cNvPr>
          <p:cNvSpPr txBox="1"/>
          <p:nvPr/>
        </p:nvSpPr>
        <p:spPr>
          <a:xfrm>
            <a:off x="390050" y="303074"/>
            <a:ext cx="3441285"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CONTEXT</a:t>
            </a:r>
          </a:p>
        </p:txBody>
      </p:sp>
      <p:sp>
        <p:nvSpPr>
          <p:cNvPr id="14" name="Title 2">
            <a:extLst>
              <a:ext uri="{FF2B5EF4-FFF2-40B4-BE49-F238E27FC236}">
                <a16:creationId xmlns:a16="http://schemas.microsoft.com/office/drawing/2014/main" id="{4874FF75-68AE-44C4-B4E4-2B5BEDC3CE56}"/>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Tree>
    <p:extLst>
      <p:ext uri="{BB962C8B-B14F-4D97-AF65-F5344CB8AC3E}">
        <p14:creationId xmlns:p14="http://schemas.microsoft.com/office/powerpoint/2010/main" val="31620755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BC2B38BF-1A47-459D-87EB-87E2FF84AAA4}"/>
              </a:ext>
            </a:extLst>
          </p:cNvPr>
          <p:cNvCxnSpPr>
            <a:cxnSpLocks/>
          </p:cNvCxnSpPr>
          <p:nvPr/>
        </p:nvCxnSpPr>
        <p:spPr>
          <a:xfrm flipV="1">
            <a:off x="1321308" y="609880"/>
            <a:ext cx="9651492"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2485803" y="6812280"/>
            <a:ext cx="9579769" cy="0"/>
          </a:xfrm>
          <a:prstGeom prst="line">
            <a:avLst/>
          </a:prstGeom>
          <a:ln w="76200">
            <a:solidFill>
              <a:schemeClr val="bg1"/>
            </a:solidFill>
            <a:headEnd/>
            <a:tailEnd/>
          </a:ln>
        </p:spPr>
        <p:style>
          <a:lnRef idx="1">
            <a:schemeClr val="accent3"/>
          </a:lnRef>
          <a:fillRef idx="0">
            <a:schemeClr val="accent3"/>
          </a:fillRef>
          <a:effectRef idx="0">
            <a:schemeClr val="accent3"/>
          </a:effectRef>
          <a:fontRef idx="minor">
            <a:schemeClr val="tx1"/>
          </a:fontRef>
        </p:style>
        <p:txBody>
          <a:bodyPr lIns="64291" tIns="32146" rIns="64291" bIns="32146"/>
          <a:lstStyle/>
          <a:p>
            <a:pPr algn="l"/>
            <a:endParaRPr lang="en-US" sz="1400" dirty="0">
              <a:ln>
                <a:solidFill>
                  <a:schemeClr val="accent3">
                    <a:shade val="95000"/>
                    <a:satMod val="104999"/>
                  </a:schemeClr>
                </a:solidFill>
              </a:ln>
              <a:solidFill>
                <a:srgbClr val="002060"/>
              </a:solidFill>
              <a:latin typeface="Gotham Medium" panose="02000604030000020004"/>
            </a:endParaRPr>
          </a:p>
        </p:txBody>
      </p:sp>
      <p:graphicFrame>
        <p:nvGraphicFramePr>
          <p:cNvPr id="2" name="Diagram 1">
            <a:extLst>
              <a:ext uri="{FF2B5EF4-FFF2-40B4-BE49-F238E27FC236}">
                <a16:creationId xmlns:a16="http://schemas.microsoft.com/office/drawing/2014/main" id="{4EDBE061-F420-4CD9-B085-D8D3896EE573}"/>
              </a:ext>
            </a:extLst>
          </p:cNvPr>
          <p:cNvGraphicFramePr/>
          <p:nvPr>
            <p:extLst>
              <p:ext uri="{D42A27DB-BD31-4B8C-83A1-F6EECF244321}">
                <p14:modId xmlns:p14="http://schemas.microsoft.com/office/powerpoint/2010/main" val="2252235996"/>
              </p:ext>
            </p:extLst>
          </p:nvPr>
        </p:nvGraphicFramePr>
        <p:xfrm>
          <a:off x="413004" y="1225917"/>
          <a:ext cx="11365992" cy="54223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 name="TextBox 17">
            <a:extLst>
              <a:ext uri="{FF2B5EF4-FFF2-40B4-BE49-F238E27FC236}">
                <a16:creationId xmlns:a16="http://schemas.microsoft.com/office/drawing/2014/main" id="{23AFE4C8-8C78-4148-873D-77DF0D6E6C8B}"/>
              </a:ext>
            </a:extLst>
          </p:cNvPr>
          <p:cNvSpPr txBox="1"/>
          <p:nvPr/>
        </p:nvSpPr>
        <p:spPr>
          <a:xfrm>
            <a:off x="414102" y="303074"/>
            <a:ext cx="3453809"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CONTEXT</a:t>
            </a:r>
          </a:p>
        </p:txBody>
      </p:sp>
      <p:sp>
        <p:nvSpPr>
          <p:cNvPr id="19" name="Title 2">
            <a:extLst>
              <a:ext uri="{FF2B5EF4-FFF2-40B4-BE49-F238E27FC236}">
                <a16:creationId xmlns:a16="http://schemas.microsoft.com/office/drawing/2014/main" id="{04EDC48C-B8B8-459A-BB66-4919FCFF32EF}"/>
              </a:ext>
            </a:extLst>
          </p:cNvPr>
          <p:cNvSpPr txBox="1">
            <a:spLocks/>
          </p:cNvSpPr>
          <p:nvPr/>
        </p:nvSpPr>
        <p:spPr>
          <a:xfrm>
            <a:off x="7756828" y="303074"/>
            <a:ext cx="4294416"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sp>
        <p:nvSpPr>
          <p:cNvPr id="29" name="Line 10">
            <a:extLst>
              <a:ext uri="{FF2B5EF4-FFF2-40B4-BE49-F238E27FC236}">
                <a16:creationId xmlns:a16="http://schemas.microsoft.com/office/drawing/2014/main" id="{D70DEB2A-2500-4EA1-92AF-DE447136352D}"/>
              </a:ext>
            </a:extLst>
          </p:cNvPr>
          <p:cNvSpPr>
            <a:spLocks noChangeShapeType="1"/>
          </p:cNvSpPr>
          <p:nvPr/>
        </p:nvSpPr>
        <p:spPr bwMode="auto">
          <a:xfrm>
            <a:off x="2485803" y="6835727"/>
            <a:ext cx="9579769" cy="0"/>
          </a:xfrm>
          <a:prstGeom prst="line">
            <a:avLst/>
          </a:prstGeom>
          <a:ln w="76200">
            <a:solidFill>
              <a:schemeClr val="bg1"/>
            </a:solidFill>
            <a:headEnd/>
            <a:tailEnd/>
          </a:ln>
        </p:spPr>
        <p:style>
          <a:lnRef idx="1">
            <a:schemeClr val="accent3"/>
          </a:lnRef>
          <a:fillRef idx="0">
            <a:schemeClr val="accent3"/>
          </a:fillRef>
          <a:effectRef idx="0">
            <a:schemeClr val="accent3"/>
          </a:effectRef>
          <a:fontRef idx="minor">
            <a:schemeClr val="tx1"/>
          </a:fontRef>
        </p:style>
        <p:txBody>
          <a:bodyPr lIns="64291" tIns="32146" rIns="64291" bIns="32146"/>
          <a:lstStyle/>
          <a:p>
            <a:pPr algn="l"/>
            <a:endParaRPr lang="en-US" sz="1400" dirty="0">
              <a:ln>
                <a:solidFill>
                  <a:schemeClr val="accent3">
                    <a:shade val="95000"/>
                    <a:satMod val="104999"/>
                  </a:schemeClr>
                </a:solidFill>
              </a:ln>
              <a:solidFill>
                <a:srgbClr val="002060"/>
              </a:solidFill>
              <a:latin typeface="Gotham Medium" panose="02000604030000020004"/>
            </a:endParaRPr>
          </a:p>
        </p:txBody>
      </p:sp>
      <p:grpSp>
        <p:nvGrpSpPr>
          <p:cNvPr id="5" name="Group 4">
            <a:extLst>
              <a:ext uri="{FF2B5EF4-FFF2-40B4-BE49-F238E27FC236}">
                <a16:creationId xmlns:a16="http://schemas.microsoft.com/office/drawing/2014/main" id="{882ADFE5-DFCC-6188-1274-F2D345EF0F8F}"/>
              </a:ext>
            </a:extLst>
          </p:cNvPr>
          <p:cNvGrpSpPr/>
          <p:nvPr/>
        </p:nvGrpSpPr>
        <p:grpSpPr>
          <a:xfrm>
            <a:off x="-560097" y="-302517"/>
            <a:ext cx="12752097" cy="8527636"/>
            <a:chOff x="-560097" y="-302517"/>
            <a:chExt cx="12752097" cy="8527636"/>
          </a:xfrm>
        </p:grpSpPr>
        <p:pic>
          <p:nvPicPr>
            <p:cNvPr id="3" name="Picture 2" descr="A person in a robe&#10;&#10;Description automatically generated">
              <a:extLst>
                <a:ext uri="{FF2B5EF4-FFF2-40B4-BE49-F238E27FC236}">
                  <a16:creationId xmlns:a16="http://schemas.microsoft.com/office/drawing/2014/main" id="{5B9764F3-9D00-D0CD-02D0-D9C8EBB7164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60097" y="2764606"/>
              <a:ext cx="4804907" cy="5460513"/>
            </a:xfrm>
            <a:prstGeom prst="rect">
              <a:avLst/>
            </a:prstGeom>
          </p:spPr>
        </p:pic>
        <p:sp>
          <p:nvSpPr>
            <p:cNvPr id="4" name="Rectangle 3">
              <a:extLst>
                <a:ext uri="{FF2B5EF4-FFF2-40B4-BE49-F238E27FC236}">
                  <a16:creationId xmlns:a16="http://schemas.microsoft.com/office/drawing/2014/main" id="{8783820B-96F6-0C5C-BCDB-A5144E393B7C}"/>
                </a:ext>
              </a:extLst>
            </p:cNvPr>
            <p:cNvSpPr/>
            <p:nvPr/>
          </p:nvSpPr>
          <p:spPr>
            <a:xfrm>
              <a:off x="0" y="-302517"/>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482571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BC2B38BF-1A47-459D-87EB-87E2FF84AAA4}"/>
              </a:ext>
            </a:extLst>
          </p:cNvPr>
          <p:cNvCxnSpPr>
            <a:cxnSpLocks/>
          </p:cNvCxnSpPr>
          <p:nvPr/>
        </p:nvCxnSpPr>
        <p:spPr>
          <a:xfrm flipV="1">
            <a:off x="1321308" y="609880"/>
            <a:ext cx="9651492"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1321309" y="6812280"/>
            <a:ext cx="9579769" cy="0"/>
          </a:xfrm>
          <a:prstGeom prst="line">
            <a:avLst/>
          </a:prstGeom>
          <a:ln w="76200">
            <a:solidFill>
              <a:schemeClr val="bg1"/>
            </a:solidFill>
            <a:headEnd/>
            <a:tailEnd/>
          </a:ln>
        </p:spPr>
        <p:style>
          <a:lnRef idx="1">
            <a:schemeClr val="accent3"/>
          </a:lnRef>
          <a:fillRef idx="0">
            <a:schemeClr val="accent3"/>
          </a:fillRef>
          <a:effectRef idx="0">
            <a:schemeClr val="accent3"/>
          </a:effectRef>
          <a:fontRef idx="minor">
            <a:schemeClr val="tx1"/>
          </a:fontRef>
        </p:style>
        <p:txBody>
          <a:bodyPr lIns="64291" tIns="32146" rIns="64291" bIns="32146"/>
          <a:lstStyle/>
          <a:p>
            <a:pPr algn="l"/>
            <a:endParaRPr lang="en-US" sz="1400" dirty="0">
              <a:ln>
                <a:solidFill>
                  <a:schemeClr val="accent3">
                    <a:shade val="95000"/>
                    <a:satMod val="104999"/>
                  </a:schemeClr>
                </a:solidFill>
              </a:ln>
              <a:solidFill>
                <a:srgbClr val="002060"/>
              </a:solidFill>
              <a:latin typeface="Gotham Medium" panose="02000604030000020004"/>
            </a:endParaRPr>
          </a:p>
        </p:txBody>
      </p:sp>
      <p:sp>
        <p:nvSpPr>
          <p:cNvPr id="22" name="Line 10">
            <a:extLst>
              <a:ext uri="{FF2B5EF4-FFF2-40B4-BE49-F238E27FC236}">
                <a16:creationId xmlns:a16="http://schemas.microsoft.com/office/drawing/2014/main" id="{555A74F4-1E14-43F1-B526-60C3C6AEF71C}"/>
              </a:ext>
            </a:extLst>
          </p:cNvPr>
          <p:cNvSpPr>
            <a:spLocks noChangeShapeType="1"/>
          </p:cNvSpPr>
          <p:nvPr/>
        </p:nvSpPr>
        <p:spPr bwMode="auto">
          <a:xfrm flipV="1">
            <a:off x="1828800" y="7086600"/>
            <a:ext cx="7863840" cy="0"/>
          </a:xfrm>
          <a:prstGeom prst="line">
            <a:avLst/>
          </a:prstGeom>
          <a:ln>
            <a:headEnd/>
            <a:tailEnd/>
          </a:ln>
        </p:spPr>
        <p:style>
          <a:lnRef idx="3">
            <a:schemeClr val="accent2"/>
          </a:lnRef>
          <a:fillRef idx="0">
            <a:schemeClr val="accent2"/>
          </a:fillRef>
          <a:effectRef idx="2">
            <a:schemeClr val="accent2"/>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graphicFrame>
        <p:nvGraphicFramePr>
          <p:cNvPr id="2" name="Diagram 1">
            <a:extLst>
              <a:ext uri="{FF2B5EF4-FFF2-40B4-BE49-F238E27FC236}">
                <a16:creationId xmlns:a16="http://schemas.microsoft.com/office/drawing/2014/main" id="{4EDBE061-F420-4CD9-B085-D8D3896EE573}"/>
              </a:ext>
            </a:extLst>
          </p:cNvPr>
          <p:cNvGraphicFramePr/>
          <p:nvPr>
            <p:extLst>
              <p:ext uri="{D42A27DB-BD31-4B8C-83A1-F6EECF244321}">
                <p14:modId xmlns:p14="http://schemas.microsoft.com/office/powerpoint/2010/main" val="2829755360"/>
              </p:ext>
            </p:extLst>
          </p:nvPr>
        </p:nvGraphicFramePr>
        <p:xfrm>
          <a:off x="256032" y="1389893"/>
          <a:ext cx="11365992" cy="54223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 name="TextBox 17">
            <a:extLst>
              <a:ext uri="{FF2B5EF4-FFF2-40B4-BE49-F238E27FC236}">
                <a16:creationId xmlns:a16="http://schemas.microsoft.com/office/drawing/2014/main" id="{23AFE4C8-8C78-4148-873D-77DF0D6E6C8B}"/>
              </a:ext>
            </a:extLst>
          </p:cNvPr>
          <p:cNvSpPr txBox="1"/>
          <p:nvPr/>
        </p:nvSpPr>
        <p:spPr>
          <a:xfrm>
            <a:off x="414102" y="303074"/>
            <a:ext cx="3453809"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CONTEXT</a:t>
            </a:r>
          </a:p>
        </p:txBody>
      </p:sp>
      <p:sp>
        <p:nvSpPr>
          <p:cNvPr id="19" name="Title 2">
            <a:extLst>
              <a:ext uri="{FF2B5EF4-FFF2-40B4-BE49-F238E27FC236}">
                <a16:creationId xmlns:a16="http://schemas.microsoft.com/office/drawing/2014/main" id="{04EDC48C-B8B8-459A-BB66-4919FCFF32EF}"/>
              </a:ext>
            </a:extLst>
          </p:cNvPr>
          <p:cNvSpPr txBox="1">
            <a:spLocks/>
          </p:cNvSpPr>
          <p:nvPr/>
        </p:nvSpPr>
        <p:spPr>
          <a:xfrm>
            <a:off x="7756828" y="303074"/>
            <a:ext cx="4294416"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grpSp>
        <p:nvGrpSpPr>
          <p:cNvPr id="3" name="Group 2">
            <a:extLst>
              <a:ext uri="{FF2B5EF4-FFF2-40B4-BE49-F238E27FC236}">
                <a16:creationId xmlns:a16="http://schemas.microsoft.com/office/drawing/2014/main" id="{289B1194-C8F0-2176-31BC-3EB0066710D0}"/>
              </a:ext>
            </a:extLst>
          </p:cNvPr>
          <p:cNvGrpSpPr/>
          <p:nvPr/>
        </p:nvGrpSpPr>
        <p:grpSpPr>
          <a:xfrm>
            <a:off x="-560097" y="-302517"/>
            <a:ext cx="12752097" cy="8527636"/>
            <a:chOff x="-560097" y="-302517"/>
            <a:chExt cx="12752097" cy="8527636"/>
          </a:xfrm>
        </p:grpSpPr>
        <p:pic>
          <p:nvPicPr>
            <p:cNvPr id="4" name="Picture 3" descr="A person in a robe&#10;&#10;Description automatically generated">
              <a:extLst>
                <a:ext uri="{FF2B5EF4-FFF2-40B4-BE49-F238E27FC236}">
                  <a16:creationId xmlns:a16="http://schemas.microsoft.com/office/drawing/2014/main" id="{10B52A2B-A9FB-D091-B4DC-85755B5D38D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60097" y="2764606"/>
              <a:ext cx="4804907" cy="5460513"/>
            </a:xfrm>
            <a:prstGeom prst="rect">
              <a:avLst/>
            </a:prstGeom>
          </p:spPr>
        </p:pic>
        <p:sp>
          <p:nvSpPr>
            <p:cNvPr id="5" name="Rectangle 4">
              <a:extLst>
                <a:ext uri="{FF2B5EF4-FFF2-40B4-BE49-F238E27FC236}">
                  <a16:creationId xmlns:a16="http://schemas.microsoft.com/office/drawing/2014/main" id="{64D8553D-0025-2BA3-051E-6D53217AD48B}"/>
                </a:ext>
              </a:extLst>
            </p:cNvPr>
            <p:cNvSpPr/>
            <p:nvPr/>
          </p:nvSpPr>
          <p:spPr>
            <a:xfrm>
              <a:off x="0" y="-302517"/>
              <a:ext cx="12192000" cy="7160517"/>
            </a:xfrm>
            <a:prstGeom prst="rect">
              <a:avLst/>
            </a:prstGeom>
            <a:solidFill>
              <a:schemeClr val="bg1">
                <a:lumMod val="75000"/>
                <a:alpha val="20000"/>
              </a:schemeClr>
            </a:solid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951184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8B9DC7A-B646-EC8C-EAB9-EBDACD23DA3F}"/>
              </a:ext>
            </a:extLst>
          </p:cNvPr>
          <p:cNvSpPr/>
          <p:nvPr/>
        </p:nvSpPr>
        <p:spPr>
          <a:xfrm>
            <a:off x="0" y="-302517"/>
            <a:ext cx="12192000" cy="7160517"/>
          </a:xfrm>
          <a:prstGeom prst="rect">
            <a:avLst/>
          </a:prstGeom>
          <a:blipFill dpi="0" rotWithShape="1">
            <a:blip r:embed="rId3">
              <a:alphaModFix amt="37000"/>
            </a:blip>
            <a:srcRect/>
            <a:stretch>
              <a:fillRect/>
            </a:stretch>
          </a:blip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2400" b="1" u="sng"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1321309" y="6812280"/>
            <a:ext cx="9579769" cy="0"/>
          </a:xfrm>
          <a:prstGeom prst="line">
            <a:avLst/>
          </a:prstGeom>
          <a:ln w="76200">
            <a:solidFill>
              <a:schemeClr val="bg1"/>
            </a:solidFill>
            <a:headEnd/>
            <a:tailEnd/>
          </a:ln>
        </p:spPr>
        <p:style>
          <a:lnRef idx="1">
            <a:schemeClr val="accent3"/>
          </a:lnRef>
          <a:fillRef idx="0">
            <a:schemeClr val="accent3"/>
          </a:fillRef>
          <a:effectRef idx="0">
            <a:schemeClr val="accent3"/>
          </a:effectRef>
          <a:fontRef idx="minor">
            <a:schemeClr val="tx1"/>
          </a:fontRef>
        </p:style>
        <p:txBody>
          <a:bodyPr lIns="64291" tIns="32146" rIns="64291" bIns="32146"/>
          <a:lstStyle/>
          <a:p>
            <a:pPr algn="l"/>
            <a:endParaRPr lang="en-US" sz="1400" dirty="0">
              <a:ln>
                <a:solidFill>
                  <a:schemeClr val="accent3">
                    <a:shade val="95000"/>
                    <a:satMod val="104999"/>
                  </a:schemeClr>
                </a:solidFill>
              </a:ln>
              <a:solidFill>
                <a:srgbClr val="002060"/>
              </a:solidFill>
              <a:latin typeface="Gotham Medium" panose="02000604030000020004"/>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flipV="1">
            <a:off x="1321308" y="6793616"/>
            <a:ext cx="9735312"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graphicFrame>
        <p:nvGraphicFramePr>
          <p:cNvPr id="2" name="Diagram 1">
            <a:extLst>
              <a:ext uri="{FF2B5EF4-FFF2-40B4-BE49-F238E27FC236}">
                <a16:creationId xmlns:a16="http://schemas.microsoft.com/office/drawing/2014/main" id="{56D5263E-968B-4321-8424-87004D7EBD1B}"/>
              </a:ext>
            </a:extLst>
          </p:cNvPr>
          <p:cNvGraphicFramePr/>
          <p:nvPr>
            <p:extLst>
              <p:ext uri="{D42A27DB-BD31-4B8C-83A1-F6EECF244321}">
                <p14:modId xmlns:p14="http://schemas.microsoft.com/office/powerpoint/2010/main" val="1346968441"/>
              </p:ext>
            </p:extLst>
          </p:nvPr>
        </p:nvGraphicFramePr>
        <p:xfrm>
          <a:off x="152401" y="1229261"/>
          <a:ext cx="4095749" cy="49702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8" name="TextBox 17">
            <a:extLst>
              <a:ext uri="{FF2B5EF4-FFF2-40B4-BE49-F238E27FC236}">
                <a16:creationId xmlns:a16="http://schemas.microsoft.com/office/drawing/2014/main" id="{75A92630-B0E1-47C4-A7DD-6F8DD3267784}"/>
              </a:ext>
            </a:extLst>
          </p:cNvPr>
          <p:cNvSpPr txBox="1"/>
          <p:nvPr/>
        </p:nvSpPr>
        <p:spPr>
          <a:xfrm>
            <a:off x="390050" y="303074"/>
            <a:ext cx="3441285" cy="588140"/>
          </a:xfrm>
          <a:prstGeom prst="rect">
            <a:avLst/>
          </a:prstGeom>
          <a:solidFill>
            <a:schemeClr val="accent5">
              <a:lumMod val="20000"/>
              <a:lumOff val="80000"/>
              <a:alpha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rgbClr val="002060"/>
                </a:solidFill>
                <a:latin typeface="Gotham Medium" panose="02000604030000020004"/>
              </a:rPr>
              <a:t>LESSON CONTEXT</a:t>
            </a:r>
          </a:p>
        </p:txBody>
      </p:sp>
      <p:sp>
        <p:nvSpPr>
          <p:cNvPr id="19" name="Title 2">
            <a:extLst>
              <a:ext uri="{FF2B5EF4-FFF2-40B4-BE49-F238E27FC236}">
                <a16:creationId xmlns:a16="http://schemas.microsoft.com/office/drawing/2014/main" id="{D246DF0F-4E7A-479F-881E-A17465121834}"/>
              </a:ext>
            </a:extLst>
          </p:cNvPr>
          <p:cNvSpPr txBox="1">
            <a:spLocks/>
          </p:cNvSpPr>
          <p:nvPr/>
        </p:nvSpPr>
        <p:spPr>
          <a:xfrm>
            <a:off x="7735824" y="303074"/>
            <a:ext cx="4278843" cy="514350"/>
          </a:xfrm>
          <a:prstGeom prst="rect">
            <a:avLst/>
          </a:prstGeom>
          <a:solidFill>
            <a:schemeClr val="accent5">
              <a:lumMod val="20000"/>
              <a:lumOff val="80000"/>
              <a:alpha val="40000"/>
            </a:scheme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rgbClr val="002060"/>
                </a:solidFill>
                <a:effectLst>
                  <a:outerShdw blurRad="38100" dist="38100" dir="2700000" algn="tl">
                    <a:srgbClr val="000000">
                      <a:alpha val="43137"/>
                    </a:srgbClr>
                  </a:outerShdw>
                </a:effectLst>
                <a:latin typeface="Gotham Medium" panose="02000604030000020004"/>
              </a:rPr>
              <a:t>HEZEKIAH’S PRAYER</a:t>
            </a:r>
          </a:p>
        </p:txBody>
      </p:sp>
      <p:graphicFrame>
        <p:nvGraphicFramePr>
          <p:cNvPr id="4" name="Diagram 3">
            <a:extLst>
              <a:ext uri="{FF2B5EF4-FFF2-40B4-BE49-F238E27FC236}">
                <a16:creationId xmlns:a16="http://schemas.microsoft.com/office/drawing/2014/main" id="{56D5263E-968B-4321-8424-87004D7EBD1B}"/>
              </a:ext>
            </a:extLst>
          </p:cNvPr>
          <p:cNvGraphicFramePr/>
          <p:nvPr>
            <p:extLst>
              <p:ext uri="{D42A27DB-BD31-4B8C-83A1-F6EECF244321}">
                <p14:modId xmlns:p14="http://schemas.microsoft.com/office/powerpoint/2010/main" val="2800203245"/>
              </p:ext>
            </p:extLst>
          </p:nvPr>
        </p:nvGraphicFramePr>
        <p:xfrm>
          <a:off x="4530959" y="1174937"/>
          <a:ext cx="7483708" cy="2237839"/>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39241766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childTnLst>
                                </p:cTn>
                              </p:par>
                            </p:childTnLst>
                          </p:cTn>
                        </p:par>
                        <p:par>
                          <p:cTn id="8" fill="hold">
                            <p:stCondLst>
                              <p:cond delay="30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4" grpId="0">
        <p:bldAsOne/>
      </p:bldGraphic>
    </p:bldLst>
  </p:timing>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PDescription xmlns="4873beb7-5857-4685-be1f-d57550cc96cc" xsi:nil="true"/>
    <AssetExpire xmlns="4873beb7-5857-4685-be1f-d57550cc96cc">2029-01-01T08:00:00+00:00</AssetExpire>
    <CampaignTagsTaxHTField0 xmlns="4873beb7-5857-4685-be1f-d57550cc96cc">
      <Terms xmlns="http://schemas.microsoft.com/office/infopath/2007/PartnerControls"/>
    </CampaignTagsTaxHTField0>
    <IntlLangReviewDate xmlns="4873beb7-5857-4685-be1f-d57550cc96cc" xsi:nil="true"/>
    <TPFriendlyName xmlns="4873beb7-5857-4685-be1f-d57550cc96cc" xsi:nil="true"/>
    <IntlLangReview xmlns="4873beb7-5857-4685-be1f-d57550cc96cc">false</IntlLangReview>
    <LocLastLocAttemptVersionLookup xmlns="4873beb7-5857-4685-be1f-d57550cc96cc">855024</LocLastLocAttemptVersionLookup>
    <PolicheckWords xmlns="4873beb7-5857-4685-be1f-d57550cc96cc" xsi:nil="true"/>
    <SubmitterId xmlns="4873beb7-5857-4685-be1f-d57550cc96cc" xsi:nil="true"/>
    <AcquiredFrom xmlns="4873beb7-5857-4685-be1f-d57550cc96cc">Internal MS</AcquiredFrom>
    <EditorialStatus xmlns="4873beb7-5857-4685-be1f-d57550cc96cc">Complete</EditorialStatus>
    <Markets xmlns="4873beb7-5857-4685-be1f-d57550cc96cc"/>
    <OriginAsset xmlns="4873beb7-5857-4685-be1f-d57550cc96cc" xsi:nil="true"/>
    <AssetStart xmlns="4873beb7-5857-4685-be1f-d57550cc96cc">2012-08-31T08:50:00+00:00</AssetStart>
    <FriendlyTitle xmlns="4873beb7-5857-4685-be1f-d57550cc96cc" xsi:nil="true"/>
    <MarketSpecific xmlns="4873beb7-5857-4685-be1f-d57550cc96cc">false</MarketSpecific>
    <TPNamespace xmlns="4873beb7-5857-4685-be1f-d57550cc96cc" xsi:nil="true"/>
    <PublishStatusLookup xmlns="4873beb7-5857-4685-be1f-d57550cc96cc">
      <Value>1616423</Value>
    </PublishStatusLookup>
    <APAuthor xmlns="4873beb7-5857-4685-be1f-d57550cc96cc">
      <UserInfo>
        <DisplayName>REDMOND\kristaa</DisplayName>
        <AccountId>136</AccountId>
        <AccountType/>
      </UserInfo>
    </APAuthor>
    <TPCommandLine xmlns="4873beb7-5857-4685-be1f-d57550cc96cc" xsi:nil="true"/>
    <IntlLangReviewer xmlns="4873beb7-5857-4685-be1f-d57550cc96cc" xsi:nil="true"/>
    <OpenTemplate xmlns="4873beb7-5857-4685-be1f-d57550cc96cc">true</OpenTemplate>
    <CSXSubmissionDate xmlns="4873beb7-5857-4685-be1f-d57550cc96cc" xsi:nil="true"/>
    <TaxCatchAll xmlns="4873beb7-5857-4685-be1f-d57550cc96cc"/>
    <Manager xmlns="4873beb7-5857-4685-be1f-d57550cc96cc" xsi:nil="true"/>
    <NumericId xmlns="4873beb7-5857-4685-be1f-d57550cc96cc" xsi:nil="true"/>
    <ParentAssetId xmlns="4873beb7-5857-4685-be1f-d57550cc96cc" xsi:nil="true"/>
    <OriginalSourceMarket xmlns="4873beb7-5857-4685-be1f-d57550cc96cc" xsi:nil="true"/>
    <ApprovalStatus xmlns="4873beb7-5857-4685-be1f-d57550cc96cc">InProgress</ApprovalStatus>
    <TPComponent xmlns="4873beb7-5857-4685-be1f-d57550cc96cc" xsi:nil="true"/>
    <EditorialTags xmlns="4873beb7-5857-4685-be1f-d57550cc96cc" xsi:nil="true"/>
    <TPExecutable xmlns="4873beb7-5857-4685-be1f-d57550cc96cc" xsi:nil="true"/>
    <TPLaunchHelpLink xmlns="4873beb7-5857-4685-be1f-d57550cc96cc" xsi:nil="true"/>
    <LocComments xmlns="4873beb7-5857-4685-be1f-d57550cc96cc" xsi:nil="true"/>
    <LocRecommendedHandoff xmlns="4873beb7-5857-4685-be1f-d57550cc96cc" xsi:nil="true"/>
    <SourceTitle xmlns="4873beb7-5857-4685-be1f-d57550cc96cc" xsi:nil="true"/>
    <CSXUpdate xmlns="4873beb7-5857-4685-be1f-d57550cc96cc">false</CSXUpdate>
    <IntlLocPriority xmlns="4873beb7-5857-4685-be1f-d57550cc96cc" xsi:nil="true"/>
    <UAProjectedTotalWords xmlns="4873beb7-5857-4685-be1f-d57550cc96cc" xsi:nil="true"/>
    <AssetType xmlns="4873beb7-5857-4685-be1f-d57550cc96cc">TP</AssetType>
    <MachineTranslated xmlns="4873beb7-5857-4685-be1f-d57550cc96cc">false</MachineTranslated>
    <OutputCachingOn xmlns="4873beb7-5857-4685-be1f-d57550cc96cc">false</OutputCachingOn>
    <TemplateStatus xmlns="4873beb7-5857-4685-be1f-d57550cc96cc">Complete</TemplateStatus>
    <IsSearchable xmlns="4873beb7-5857-4685-be1f-d57550cc96cc">true</IsSearchable>
    <ContentItem xmlns="4873beb7-5857-4685-be1f-d57550cc96cc" xsi:nil="true"/>
    <HandoffToMSDN xmlns="4873beb7-5857-4685-be1f-d57550cc96cc" xsi:nil="true"/>
    <ShowIn xmlns="4873beb7-5857-4685-be1f-d57550cc96cc">Show everywhere</ShowIn>
    <ThumbnailAssetId xmlns="4873beb7-5857-4685-be1f-d57550cc96cc" xsi:nil="true"/>
    <UALocComments xmlns="4873beb7-5857-4685-be1f-d57550cc96cc" xsi:nil="true"/>
    <UALocRecommendation xmlns="4873beb7-5857-4685-be1f-d57550cc96cc">Localize</UALocRecommendation>
    <LastModifiedDateTime xmlns="4873beb7-5857-4685-be1f-d57550cc96cc" xsi:nil="true"/>
    <LegacyData xmlns="4873beb7-5857-4685-be1f-d57550cc96cc" xsi:nil="true"/>
    <LocManualTestRequired xmlns="4873beb7-5857-4685-be1f-d57550cc96cc">false</LocManualTestRequired>
    <LocMarketGroupTiers2 xmlns="4873beb7-5857-4685-be1f-d57550cc96cc" xsi:nil="true"/>
    <ClipArtFilename xmlns="4873beb7-5857-4685-be1f-d57550cc96cc" xsi:nil="true"/>
    <TPApplication xmlns="4873beb7-5857-4685-be1f-d57550cc96cc" xsi:nil="true"/>
    <CSXHash xmlns="4873beb7-5857-4685-be1f-d57550cc96cc" xsi:nil="true"/>
    <DirectSourceMarket xmlns="4873beb7-5857-4685-be1f-d57550cc96cc" xsi:nil="true"/>
    <PrimaryImageGen xmlns="4873beb7-5857-4685-be1f-d57550cc96cc">true</PrimaryImageGen>
    <PlannedPubDate xmlns="4873beb7-5857-4685-be1f-d57550cc96cc" xsi:nil="true"/>
    <CSXSubmissionMarket xmlns="4873beb7-5857-4685-be1f-d57550cc96cc" xsi:nil="true"/>
    <Downloads xmlns="4873beb7-5857-4685-be1f-d57550cc96cc">0</Downloads>
    <ArtSampleDocs xmlns="4873beb7-5857-4685-be1f-d57550cc96cc" xsi:nil="true"/>
    <TrustLevel xmlns="4873beb7-5857-4685-be1f-d57550cc96cc">1 Microsoft Managed Content</TrustLevel>
    <BlockPublish xmlns="4873beb7-5857-4685-be1f-d57550cc96cc">false</BlockPublish>
    <TPLaunchHelpLinkType xmlns="4873beb7-5857-4685-be1f-d57550cc96cc">Template</TPLaunchHelpLinkType>
    <LocalizationTagsTaxHTField0 xmlns="4873beb7-5857-4685-be1f-d57550cc96cc">
      <Terms xmlns="http://schemas.microsoft.com/office/infopath/2007/PartnerControls"/>
    </LocalizationTagsTaxHTField0>
    <BusinessGroup xmlns="4873beb7-5857-4685-be1f-d57550cc96cc" xsi:nil="true"/>
    <Providers xmlns="4873beb7-5857-4685-be1f-d57550cc96cc" xsi:nil="true"/>
    <TemplateTemplateType xmlns="4873beb7-5857-4685-be1f-d57550cc96cc">PowerPoint Presentation Template</TemplateTemplateType>
    <TimesCloned xmlns="4873beb7-5857-4685-be1f-d57550cc96cc" xsi:nil="true"/>
    <TPAppVersion xmlns="4873beb7-5857-4685-be1f-d57550cc96cc" xsi:nil="true"/>
    <VoteCount xmlns="4873beb7-5857-4685-be1f-d57550cc96cc" xsi:nil="true"/>
    <AverageRating xmlns="4873beb7-5857-4685-be1f-d57550cc96cc" xsi:nil="true"/>
    <FeatureTagsTaxHTField0 xmlns="4873beb7-5857-4685-be1f-d57550cc96cc">
      <Terms xmlns="http://schemas.microsoft.com/office/infopath/2007/PartnerControls"/>
    </FeatureTagsTaxHTField0>
    <Provider xmlns="4873beb7-5857-4685-be1f-d57550cc96cc" xsi:nil="true"/>
    <UACurrentWords xmlns="4873beb7-5857-4685-be1f-d57550cc96cc" xsi:nil="true"/>
    <AssetId xmlns="4873beb7-5857-4685-be1f-d57550cc96cc">TP103431361</AssetId>
    <TPClientViewer xmlns="4873beb7-5857-4685-be1f-d57550cc96cc" xsi:nil="true"/>
    <DSATActionTaken xmlns="4873beb7-5857-4685-be1f-d57550cc96cc" xsi:nil="true"/>
    <APEditor xmlns="4873beb7-5857-4685-be1f-d57550cc96cc">
      <UserInfo>
        <DisplayName/>
        <AccountId xsi:nil="true"/>
        <AccountType/>
      </UserInfo>
    </APEditor>
    <TPInstallLocation xmlns="4873beb7-5857-4685-be1f-d57550cc96cc" xsi:nil="true"/>
    <OOCacheId xmlns="4873beb7-5857-4685-be1f-d57550cc96cc" xsi:nil="true"/>
    <IsDeleted xmlns="4873beb7-5857-4685-be1f-d57550cc96cc">false</IsDeleted>
    <PublishTargets xmlns="4873beb7-5857-4685-be1f-d57550cc96cc">OfficeOnlineVNext</PublishTargets>
    <ApprovalLog xmlns="4873beb7-5857-4685-be1f-d57550cc96cc" xsi:nil="true"/>
    <BugNumber xmlns="4873beb7-5857-4685-be1f-d57550cc96cc" xsi:nil="true"/>
    <CrawlForDependencies xmlns="4873beb7-5857-4685-be1f-d57550cc96cc">false</CrawlForDependencies>
    <InternalTagsTaxHTField0 xmlns="4873beb7-5857-4685-be1f-d57550cc96cc">
      <Terms xmlns="http://schemas.microsoft.com/office/infopath/2007/PartnerControls"/>
    </InternalTagsTaxHTField0>
    <LastHandOff xmlns="4873beb7-5857-4685-be1f-d57550cc96cc" xsi:nil="true"/>
    <Milestone xmlns="4873beb7-5857-4685-be1f-d57550cc96cc" xsi:nil="true"/>
    <OriginalRelease xmlns="4873beb7-5857-4685-be1f-d57550cc96cc">15</OriginalRelease>
    <RecommendationsModifier xmlns="4873beb7-5857-4685-be1f-d57550cc96cc" xsi:nil="true"/>
    <ScenarioTagsTaxHTField0 xmlns="4873beb7-5857-4685-be1f-d57550cc96cc">
      <Terms xmlns="http://schemas.microsoft.com/office/infopath/2007/PartnerControls"/>
    </ScenarioTagsTaxHTField0>
    <UANotes xmlns="4873beb7-5857-4685-be1f-d57550cc96cc" xsi:nil="true"/>
  </documentManagement>
</p:properties>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DDBB83-77C1-4099-A0AA-289882E745E2}">
  <ds:schemaRefs>
    <ds:schemaRef ds:uri="4873beb7-5857-4685-be1f-d57550cc96cc"/>
    <ds:schemaRef ds:uri="http://schemas.microsoft.com/office/2006/metadata/properties"/>
    <ds:schemaRef ds:uri="http://www.w3.org/XML/1998/namespace"/>
    <ds:schemaRef ds:uri="http://purl.org/dc/terms/"/>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561E720F-F05D-4536-9C34-0CFCED65D3B7}">
  <ds:schemaRefs>
    <ds:schemaRef ds:uri="http://schemas.microsoft.com/sharepoint/v3/contenttype/forms"/>
  </ds:schemaRefs>
</ds:datastoreItem>
</file>

<file path=customXml/itemProps3.xml><?xml version="1.0" encoding="utf-8"?>
<ds:datastoreItem xmlns:ds="http://schemas.openxmlformats.org/officeDocument/2006/customXml" ds:itemID="{28C8B9CA-0273-4370-889A-FC05DA5C2F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Metropolitan</Template>
  <TotalTime>925</TotalTime>
  <Words>8345</Words>
  <Application>Microsoft Office PowerPoint</Application>
  <PresentationFormat>Widescreen</PresentationFormat>
  <Paragraphs>678</Paragraphs>
  <Slides>21</Slides>
  <Notes>21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21</vt:i4>
      </vt:variant>
    </vt:vector>
  </HeadingPairs>
  <TitlesOfParts>
    <vt:vector size="35" baseType="lpstr">
      <vt:lpstr>Aptos</vt:lpstr>
      <vt:lpstr>Arial</vt:lpstr>
      <vt:lpstr>Arial Black</vt:lpstr>
      <vt:lpstr>Calibri</vt:lpstr>
      <vt:lpstr>Calibri Light</vt:lpstr>
      <vt:lpstr>Cambria Math</vt:lpstr>
      <vt:lpstr>Euphemia</vt:lpstr>
      <vt:lpstr>Gotham Medium</vt:lpstr>
      <vt:lpstr>Helvetica Neue</vt:lpstr>
      <vt:lpstr>HelveticaNeueLTStd-Blk</vt:lpstr>
      <vt:lpstr>ITCFranklinGothicStd-DmCd</vt:lpstr>
      <vt:lpstr>Symbol</vt:lpstr>
      <vt:lpstr>Wingdings</vt:lpstr>
      <vt:lpstr>Metropolitan</vt:lpstr>
      <vt:lpstr>HEZEKIAH’S PRAYER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With Picture Layout</dc:title>
  <dc:creator>Stanford Bowman</dc:creator>
  <cp:lastModifiedBy>Stanford Bowman</cp:lastModifiedBy>
  <cp:revision>3</cp:revision>
  <cp:lastPrinted>2024-09-08T00:49:37Z</cp:lastPrinted>
  <dcterms:created xsi:type="dcterms:W3CDTF">2021-01-17T22:17:14Z</dcterms:created>
  <dcterms:modified xsi:type="dcterms:W3CDTF">2024-09-08T00:55:43Z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0x0101006EDDDB5EE6D98C44930B742096920B300400F5B6D36B3EF94B4E9A635CDF2A18F5B8</vt:lpwstr>
  </property>
  <property fmtid="{D5CDD505-2E9C-101B-9397-08002B2CF9AE}" pid="3" name="InternalTags">
    <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