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9" r:id="rId1"/>
  </p:sldMasterIdLst>
  <p:notesMasterIdLst>
    <p:notesMasterId r:id="rId23"/>
  </p:notesMasterIdLst>
  <p:sldIdLst>
    <p:sldId id="442" r:id="rId2"/>
    <p:sldId id="257" r:id="rId3"/>
    <p:sldId id="258" r:id="rId4"/>
    <p:sldId id="259" r:id="rId5"/>
    <p:sldId id="280" r:id="rId6"/>
    <p:sldId id="287" r:id="rId7"/>
    <p:sldId id="282" r:id="rId8"/>
    <p:sldId id="441" r:id="rId9"/>
    <p:sldId id="285" r:id="rId10"/>
    <p:sldId id="286" r:id="rId11"/>
    <p:sldId id="289" r:id="rId12"/>
    <p:sldId id="290" r:id="rId13"/>
    <p:sldId id="434" r:id="rId14"/>
    <p:sldId id="444" r:id="rId15"/>
    <p:sldId id="431" r:id="rId16"/>
    <p:sldId id="432" r:id="rId17"/>
    <p:sldId id="440" r:id="rId18"/>
    <p:sldId id="445" r:id="rId19"/>
    <p:sldId id="435" r:id="rId20"/>
    <p:sldId id="436" r:id="rId21"/>
    <p:sldId id="44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2F5BAB-4C8E-497D-97DD-9FD30BEAEF62}" v="2" dt="2024-10-25T19:46:44.840"/>
    <p1510:client id="{E84238C2-1044-482E-A3C6-4FA2D3F619B4}" v="243" dt="2024-10-25T17:53:00.8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6" autoAdjust="0"/>
    <p:restoredTop sz="59184" autoAdjust="0"/>
  </p:normalViewPr>
  <p:slideViewPr>
    <p:cSldViewPr snapToGrid="0">
      <p:cViewPr varScale="1">
        <p:scale>
          <a:sx n="42" d="100"/>
          <a:sy n="42" d="100"/>
        </p:scale>
        <p:origin x="1830" y="30"/>
      </p:cViewPr>
      <p:guideLst/>
    </p:cSldViewPr>
  </p:slideViewPr>
  <p:notesTextViewPr>
    <p:cViewPr>
      <p:scale>
        <a:sx n="3" d="2"/>
        <a:sy n="3" d="2"/>
      </p:scale>
      <p:origin x="0" y="-141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E84238C2-1044-482E-A3C6-4FA2D3F619B4}"/>
    <pc:docChg chg="undo custSel addSld delSld modSld sldOrd">
      <pc:chgData name="Stanford Bowman" userId="6ede3e4e1afbea80" providerId="LiveId" clId="{E84238C2-1044-482E-A3C6-4FA2D3F619B4}" dt="2024-10-25T17:53:32.714" v="1308" actId="20577"/>
      <pc:docMkLst>
        <pc:docMk/>
      </pc:docMkLst>
      <pc:sldChg chg="addSp delSp modSp del mod setBg modNotesTx">
        <pc:chgData name="Stanford Bowman" userId="6ede3e4e1afbea80" providerId="LiveId" clId="{E84238C2-1044-482E-A3C6-4FA2D3F619B4}" dt="2024-10-25T14:19:28.758" v="762" actId="2696"/>
        <pc:sldMkLst>
          <pc:docMk/>
          <pc:sldMk cId="1479355508" sldId="256"/>
        </pc:sldMkLst>
        <pc:spChg chg="del mod">
          <ac:chgData name="Stanford Bowman" userId="6ede3e4e1afbea80" providerId="LiveId" clId="{E84238C2-1044-482E-A3C6-4FA2D3F619B4}" dt="2024-10-25T14:19:15.211" v="760" actId="478"/>
          <ac:spMkLst>
            <pc:docMk/>
            <pc:sldMk cId="1479355508" sldId="256"/>
            <ac:spMk id="2" creationId="{80DEB657-2461-51DB-9BF6-5E525ED8968B}"/>
          </ac:spMkLst>
        </pc:spChg>
        <pc:spChg chg="del mod">
          <ac:chgData name="Stanford Bowman" userId="6ede3e4e1afbea80" providerId="LiveId" clId="{E84238C2-1044-482E-A3C6-4FA2D3F619B4}" dt="2024-10-25T14:19:15.211" v="760" actId="478"/>
          <ac:spMkLst>
            <pc:docMk/>
            <pc:sldMk cId="1479355508" sldId="256"/>
            <ac:spMk id="3" creationId="{7450D439-6124-DD3E-3FED-58DE68C1D4EB}"/>
          </ac:spMkLst>
        </pc:spChg>
        <pc:spChg chg="add mod">
          <ac:chgData name="Stanford Bowman" userId="6ede3e4e1afbea80" providerId="LiveId" clId="{E84238C2-1044-482E-A3C6-4FA2D3F619B4}" dt="2024-10-25T14:19:15.211" v="760" actId="478"/>
          <ac:spMkLst>
            <pc:docMk/>
            <pc:sldMk cId="1479355508" sldId="256"/>
            <ac:spMk id="8" creationId="{97476E2B-60B2-7597-6051-10A110ADBA75}"/>
          </ac:spMkLst>
        </pc:spChg>
        <pc:spChg chg="add mod">
          <ac:chgData name="Stanford Bowman" userId="6ede3e4e1afbea80" providerId="LiveId" clId="{E84238C2-1044-482E-A3C6-4FA2D3F619B4}" dt="2024-10-25T14:19:15.211" v="760" actId="478"/>
          <ac:spMkLst>
            <pc:docMk/>
            <pc:sldMk cId="1479355508" sldId="256"/>
            <ac:spMk id="10" creationId="{0A612FD4-7B21-D49C-3E87-B76E522FF453}"/>
          </ac:spMkLst>
        </pc:spChg>
        <pc:spChg chg="mod">
          <ac:chgData name="Stanford Bowman" userId="6ede3e4e1afbea80" providerId="LiveId" clId="{E84238C2-1044-482E-A3C6-4FA2D3F619B4}" dt="2024-10-25T14:06:49.649" v="673" actId="26606"/>
          <ac:spMkLst>
            <pc:docMk/>
            <pc:sldMk cId="1479355508" sldId="256"/>
            <ac:spMk id="14" creationId="{A5F26FE9-3382-FA72-1E27-A0677E604361}"/>
          </ac:spMkLst>
        </pc:spChg>
        <pc:spChg chg="add">
          <ac:chgData name="Stanford Bowman" userId="6ede3e4e1afbea80" providerId="LiveId" clId="{E84238C2-1044-482E-A3C6-4FA2D3F619B4}" dt="2024-10-25T14:06:49.649" v="673" actId="26606"/>
          <ac:spMkLst>
            <pc:docMk/>
            <pc:sldMk cId="1479355508" sldId="256"/>
            <ac:spMk id="19" creationId="{A9BAE969-AB5B-40E1-B33B-79C2DC3654DC}"/>
          </ac:spMkLst>
        </pc:spChg>
        <pc:spChg chg="add">
          <ac:chgData name="Stanford Bowman" userId="6ede3e4e1afbea80" providerId="LiveId" clId="{E84238C2-1044-482E-A3C6-4FA2D3F619B4}" dt="2024-10-25T14:06:49.649" v="673" actId="26606"/>
          <ac:spMkLst>
            <pc:docMk/>
            <pc:sldMk cId="1479355508" sldId="256"/>
            <ac:spMk id="21" creationId="{B0D396E6-2FD6-49D9-946F-4FABC88B6AAF}"/>
          </ac:spMkLst>
        </pc:spChg>
        <pc:grpChg chg="del">
          <ac:chgData name="Stanford Bowman" userId="6ede3e4e1afbea80" providerId="LiveId" clId="{E84238C2-1044-482E-A3C6-4FA2D3F619B4}" dt="2024-10-23T17:34:25.246" v="3" actId="478"/>
          <ac:grpSpMkLst>
            <pc:docMk/>
            <pc:sldMk cId="1479355508" sldId="256"/>
            <ac:grpSpMk id="5" creationId="{ECC2B235-915E-9B0D-1A50-9923A573300A}"/>
          </ac:grpSpMkLst>
        </pc:grpChg>
        <pc:grpChg chg="add">
          <ac:chgData name="Stanford Bowman" userId="6ede3e4e1afbea80" providerId="LiveId" clId="{E84238C2-1044-482E-A3C6-4FA2D3F619B4}" dt="2024-10-25T14:06:49.649" v="673" actId="26606"/>
          <ac:grpSpMkLst>
            <pc:docMk/>
            <pc:sldMk cId="1479355508" sldId="256"/>
            <ac:grpSpMk id="23" creationId="{EA356820-4B8B-4A1F-B190-A3FF1AEB6715}"/>
          </ac:grpSpMkLst>
        </pc:grpChg>
        <pc:picChg chg="add del mod ord">
          <ac:chgData name="Stanford Bowman" userId="6ede3e4e1afbea80" providerId="LiveId" clId="{E84238C2-1044-482E-A3C6-4FA2D3F619B4}" dt="2024-10-25T14:19:19.904" v="761" actId="478"/>
          <ac:picMkLst>
            <pc:docMk/>
            <pc:sldMk cId="1479355508" sldId="256"/>
            <ac:picMk id="6" creationId="{321017E3-7011-85F1-96CD-B2D3F7E96C3B}"/>
          </ac:picMkLst>
        </pc:picChg>
      </pc:sldChg>
      <pc:sldChg chg="addSp delSp modSp mod setBg modNotesTx">
        <pc:chgData name="Stanford Bowman" userId="6ede3e4e1afbea80" providerId="LiveId" clId="{E84238C2-1044-482E-A3C6-4FA2D3F619B4}" dt="2024-10-25T14:10:24.466" v="689" actId="207"/>
        <pc:sldMkLst>
          <pc:docMk/>
          <pc:sldMk cId="1489854816" sldId="257"/>
        </pc:sldMkLst>
        <pc:spChg chg="mod">
          <ac:chgData name="Stanford Bowman" userId="6ede3e4e1afbea80" providerId="LiveId" clId="{E84238C2-1044-482E-A3C6-4FA2D3F619B4}" dt="2024-10-23T19:56:11.585" v="642" actId="1076"/>
          <ac:spMkLst>
            <pc:docMk/>
            <pc:sldMk cId="1489854816" sldId="257"/>
            <ac:spMk id="2" creationId="{16D2F7F3-7940-D02C-8E36-B44DE6C8D6FF}"/>
          </ac:spMkLst>
        </pc:spChg>
        <pc:spChg chg="add del mod">
          <ac:chgData name="Stanford Bowman" userId="6ede3e4e1afbea80" providerId="LiveId" clId="{E84238C2-1044-482E-A3C6-4FA2D3F619B4}" dt="2024-10-25T14:10:24.466" v="689" actId="207"/>
          <ac:spMkLst>
            <pc:docMk/>
            <pc:sldMk cId="1489854816" sldId="257"/>
            <ac:spMk id="3" creationId="{4DCCD9D9-8D1A-CACF-AE1F-04B90B5AB242}"/>
          </ac:spMkLst>
        </pc:spChg>
        <pc:spChg chg="mod">
          <ac:chgData name="Stanford Bowman" userId="6ede3e4e1afbea80" providerId="LiveId" clId="{E84238C2-1044-482E-A3C6-4FA2D3F619B4}" dt="2024-10-23T19:56:04.505" v="641" actId="1076"/>
          <ac:spMkLst>
            <pc:docMk/>
            <pc:sldMk cId="1489854816" sldId="257"/>
            <ac:spMk id="13" creationId="{BCD9752A-E484-9E7E-52EC-5AF1536C7C68}"/>
          </ac:spMkLst>
        </pc:spChg>
        <pc:spChg chg="add del mod">
          <ac:chgData name="Stanford Bowman" userId="6ede3e4e1afbea80" providerId="LiveId" clId="{E84238C2-1044-482E-A3C6-4FA2D3F619B4}" dt="2024-10-23T17:34:40.694" v="6" actId="478"/>
          <ac:spMkLst>
            <pc:docMk/>
            <pc:sldMk cId="1489854816" sldId="257"/>
            <ac:spMk id="14" creationId="{00D37EE2-0303-F95F-3810-CA953C629368}"/>
          </ac:spMkLst>
        </pc:spChg>
        <pc:grpChg chg="del">
          <ac:chgData name="Stanford Bowman" userId="6ede3e4e1afbea80" providerId="LiveId" clId="{E84238C2-1044-482E-A3C6-4FA2D3F619B4}" dt="2024-10-23T17:34:45.921" v="8" actId="478"/>
          <ac:grpSpMkLst>
            <pc:docMk/>
            <pc:sldMk cId="1489854816" sldId="257"/>
            <ac:grpSpMk id="4" creationId="{71C26525-82EF-4528-C398-B988197C19E8}"/>
          </ac:grpSpMkLst>
        </pc:grpChg>
      </pc:sldChg>
      <pc:sldChg chg="addSp delSp modSp mod modNotesTx">
        <pc:chgData name="Stanford Bowman" userId="6ede3e4e1afbea80" providerId="LiveId" clId="{E84238C2-1044-482E-A3C6-4FA2D3F619B4}" dt="2024-10-25T14:11:56.008" v="700" actId="1582"/>
        <pc:sldMkLst>
          <pc:docMk/>
          <pc:sldMk cId="2139203408" sldId="258"/>
        </pc:sldMkLst>
        <pc:spChg chg="del">
          <ac:chgData name="Stanford Bowman" userId="6ede3e4e1afbea80" providerId="LiveId" clId="{E84238C2-1044-482E-A3C6-4FA2D3F619B4}" dt="2024-10-23T17:38:53.040" v="27" actId="478"/>
          <ac:spMkLst>
            <pc:docMk/>
            <pc:sldMk cId="2139203408" sldId="258"/>
            <ac:spMk id="2" creationId="{FB8ADB53-4692-1A88-B9A6-E0E33749A481}"/>
          </ac:spMkLst>
        </pc:spChg>
        <pc:spChg chg="mod">
          <ac:chgData name="Stanford Bowman" userId="6ede3e4e1afbea80" providerId="LiveId" clId="{E84238C2-1044-482E-A3C6-4FA2D3F619B4}" dt="2024-10-23T17:46:45.230" v="73" actId="1035"/>
          <ac:spMkLst>
            <pc:docMk/>
            <pc:sldMk cId="2139203408" sldId="258"/>
            <ac:spMk id="4" creationId="{A52A4FB0-55AB-5041-464B-5D21F97983B7}"/>
          </ac:spMkLst>
        </pc:spChg>
        <pc:spChg chg="mod">
          <ac:chgData name="Stanford Bowman" userId="6ede3e4e1afbea80" providerId="LiveId" clId="{E84238C2-1044-482E-A3C6-4FA2D3F619B4}" dt="2024-10-23T17:46:34.927" v="68" actId="404"/>
          <ac:spMkLst>
            <pc:docMk/>
            <pc:sldMk cId="2139203408" sldId="258"/>
            <ac:spMk id="5" creationId="{B1287DED-06E3-4317-4565-7C1DAD471D33}"/>
          </ac:spMkLst>
        </pc:spChg>
        <pc:picChg chg="add mod">
          <ac:chgData name="Stanford Bowman" userId="6ede3e4e1afbea80" providerId="LiveId" clId="{E84238C2-1044-482E-A3C6-4FA2D3F619B4}" dt="2024-10-25T14:11:56.008" v="700" actId="1582"/>
          <ac:picMkLst>
            <pc:docMk/>
            <pc:sldMk cId="2139203408" sldId="258"/>
            <ac:picMk id="3" creationId="{C8904F43-497D-644C-FB34-45E51B7B67DC}"/>
          </ac:picMkLst>
        </pc:picChg>
        <pc:cxnChg chg="mod">
          <ac:chgData name="Stanford Bowman" userId="6ede3e4e1afbea80" providerId="LiveId" clId="{E84238C2-1044-482E-A3C6-4FA2D3F619B4}" dt="2024-10-23T17:46:07.958" v="58" actId="1036"/>
          <ac:cxnSpMkLst>
            <pc:docMk/>
            <pc:sldMk cId="2139203408" sldId="258"/>
            <ac:cxnSpMk id="10" creationId="{FB860F08-084D-7E5D-7F36-BA582F1D3C2F}"/>
          </ac:cxnSpMkLst>
        </pc:cxnChg>
      </pc:sldChg>
      <pc:sldChg chg="addSp delSp modSp mod modNotesTx">
        <pc:chgData name="Stanford Bowman" userId="6ede3e4e1afbea80" providerId="LiveId" clId="{E84238C2-1044-482E-A3C6-4FA2D3F619B4}" dt="2024-10-25T14:50:39.513" v="914" actId="113"/>
        <pc:sldMkLst>
          <pc:docMk/>
          <pc:sldMk cId="977864066" sldId="259"/>
        </pc:sldMkLst>
        <pc:spChg chg="mod">
          <ac:chgData name="Stanford Bowman" userId="6ede3e4e1afbea80" providerId="LiveId" clId="{E84238C2-1044-482E-A3C6-4FA2D3F619B4}" dt="2024-10-23T17:49:20.244" v="159" actId="14100"/>
          <ac:spMkLst>
            <pc:docMk/>
            <pc:sldMk cId="977864066" sldId="259"/>
            <ac:spMk id="2" creationId="{1B71E8E3-5EE4-7E78-A751-20E8625145EA}"/>
          </ac:spMkLst>
        </pc:spChg>
        <pc:spChg chg="mod">
          <ac:chgData name="Stanford Bowman" userId="6ede3e4e1afbea80" providerId="LiveId" clId="{E84238C2-1044-482E-A3C6-4FA2D3F619B4}" dt="2024-10-25T14:14:35.929" v="727" actId="207"/>
          <ac:spMkLst>
            <pc:docMk/>
            <pc:sldMk cId="977864066" sldId="259"/>
            <ac:spMk id="3" creationId="{77C2BC16-8967-5F33-B934-7A9199F4370C}"/>
          </ac:spMkLst>
        </pc:spChg>
        <pc:spChg chg="add del">
          <ac:chgData name="Stanford Bowman" userId="6ede3e4e1afbea80" providerId="LiveId" clId="{E84238C2-1044-482E-A3C6-4FA2D3F619B4}" dt="2024-10-23T17:49:29.262" v="161" actId="478"/>
          <ac:spMkLst>
            <pc:docMk/>
            <pc:sldMk cId="977864066" sldId="259"/>
            <ac:spMk id="4" creationId="{B6042131-4149-D49C-18EC-EA90065E64A6}"/>
          </ac:spMkLst>
        </pc:spChg>
        <pc:spChg chg="add del">
          <ac:chgData name="Stanford Bowman" userId="6ede3e4e1afbea80" providerId="LiveId" clId="{E84238C2-1044-482E-A3C6-4FA2D3F619B4}" dt="2024-10-23T17:49:33.740" v="162" actId="478"/>
          <ac:spMkLst>
            <pc:docMk/>
            <pc:sldMk cId="977864066" sldId="259"/>
            <ac:spMk id="7" creationId="{F39EE717-9916-2912-6BEF-F11D58C88F72}"/>
          </ac:spMkLst>
        </pc:spChg>
      </pc:sldChg>
      <pc:sldChg chg="delSp modSp mod setBg modNotes modNotesTx">
        <pc:chgData name="Stanford Bowman" userId="6ede3e4e1afbea80" providerId="LiveId" clId="{E84238C2-1044-482E-A3C6-4FA2D3F619B4}" dt="2024-10-25T14:15:25.257" v="750"/>
        <pc:sldMkLst>
          <pc:docMk/>
          <pc:sldMk cId="77023992" sldId="280"/>
        </pc:sldMkLst>
        <pc:graphicFrameChg chg="mod modGraphic">
          <ac:chgData name="Stanford Bowman" userId="6ede3e4e1afbea80" providerId="LiveId" clId="{E84238C2-1044-482E-A3C6-4FA2D3F619B4}" dt="2024-10-23T17:55:42.277" v="206" actId="1076"/>
          <ac:graphicFrameMkLst>
            <pc:docMk/>
            <pc:sldMk cId="77023992" sldId="280"/>
            <ac:graphicFrameMk id="12" creationId="{95518BAA-62C1-0315-8892-BDF52A6B4927}"/>
          </ac:graphicFrameMkLst>
        </pc:graphicFrameChg>
        <pc:picChg chg="del">
          <ac:chgData name="Stanford Bowman" userId="6ede3e4e1afbea80" providerId="LiveId" clId="{E84238C2-1044-482E-A3C6-4FA2D3F619B4}" dt="2024-10-23T17:51:23.514" v="174" actId="478"/>
          <ac:picMkLst>
            <pc:docMk/>
            <pc:sldMk cId="77023992" sldId="280"/>
            <ac:picMk id="4" creationId="{82AFCF89-3A8D-A833-B3E8-C94B1B11E6A1}"/>
          </ac:picMkLst>
        </pc:picChg>
        <pc:picChg chg="del">
          <ac:chgData name="Stanford Bowman" userId="6ede3e4e1afbea80" providerId="LiveId" clId="{E84238C2-1044-482E-A3C6-4FA2D3F619B4}" dt="2024-10-23T17:51:23.514" v="174" actId="478"/>
          <ac:picMkLst>
            <pc:docMk/>
            <pc:sldMk cId="77023992" sldId="280"/>
            <ac:picMk id="5" creationId="{1EEECF1E-7A5F-949E-51F3-F9F26582CD8C}"/>
          </ac:picMkLst>
        </pc:picChg>
        <pc:picChg chg="del">
          <ac:chgData name="Stanford Bowman" userId="6ede3e4e1afbea80" providerId="LiveId" clId="{E84238C2-1044-482E-A3C6-4FA2D3F619B4}" dt="2024-10-23T17:51:23.514" v="174" actId="478"/>
          <ac:picMkLst>
            <pc:docMk/>
            <pc:sldMk cId="77023992" sldId="280"/>
            <ac:picMk id="6" creationId="{067DD3FD-BBE4-E255-39F3-878FFBBDA1BE}"/>
          </ac:picMkLst>
        </pc:picChg>
        <pc:picChg chg="del mod">
          <ac:chgData name="Stanford Bowman" userId="6ede3e4e1afbea80" providerId="LiveId" clId="{E84238C2-1044-482E-A3C6-4FA2D3F619B4}" dt="2024-10-23T17:51:23.514" v="174" actId="478"/>
          <ac:picMkLst>
            <pc:docMk/>
            <pc:sldMk cId="77023992" sldId="280"/>
            <ac:picMk id="7" creationId="{9028A4BF-A895-FE9F-2128-B2F0B6044CE0}"/>
          </ac:picMkLst>
        </pc:picChg>
        <pc:picChg chg="del">
          <ac:chgData name="Stanford Bowman" userId="6ede3e4e1afbea80" providerId="LiveId" clId="{E84238C2-1044-482E-A3C6-4FA2D3F619B4}" dt="2024-10-23T17:51:23.514" v="174" actId="478"/>
          <ac:picMkLst>
            <pc:docMk/>
            <pc:sldMk cId="77023992" sldId="280"/>
            <ac:picMk id="8" creationId="{3CD72BD6-99F7-C767-6329-E53B55C863BB}"/>
          </ac:picMkLst>
        </pc:picChg>
        <pc:picChg chg="del mod">
          <ac:chgData name="Stanford Bowman" userId="6ede3e4e1afbea80" providerId="LiveId" clId="{E84238C2-1044-482E-A3C6-4FA2D3F619B4}" dt="2024-10-23T17:51:23.514" v="174" actId="478"/>
          <ac:picMkLst>
            <pc:docMk/>
            <pc:sldMk cId="77023992" sldId="280"/>
            <ac:picMk id="10" creationId="{5DB47FA4-F3D9-0FDC-852C-DB3D1D591E99}"/>
          </ac:picMkLst>
        </pc:picChg>
        <pc:picChg chg="del">
          <ac:chgData name="Stanford Bowman" userId="6ede3e4e1afbea80" providerId="LiveId" clId="{E84238C2-1044-482E-A3C6-4FA2D3F619B4}" dt="2024-10-23T17:51:23.514" v="174" actId="478"/>
          <ac:picMkLst>
            <pc:docMk/>
            <pc:sldMk cId="77023992" sldId="280"/>
            <ac:picMk id="11" creationId="{7B9202E3-607F-0092-2E25-5C41650D71F5}"/>
          </ac:picMkLst>
        </pc:picChg>
      </pc:sldChg>
      <pc:sldChg chg="add del">
        <pc:chgData name="Stanford Bowman" userId="6ede3e4e1afbea80" providerId="LiveId" clId="{E84238C2-1044-482E-A3C6-4FA2D3F619B4}" dt="2024-10-25T17:48:22.887" v="1256" actId="47"/>
        <pc:sldMkLst>
          <pc:docMk/>
          <pc:sldMk cId="326770177" sldId="281"/>
        </pc:sldMkLst>
      </pc:sldChg>
      <pc:sldChg chg="addSp delSp modSp del mod modShow modNotes modNotesTx">
        <pc:chgData name="Stanford Bowman" userId="6ede3e4e1afbea80" providerId="LiveId" clId="{E84238C2-1044-482E-A3C6-4FA2D3F619B4}" dt="2024-10-25T16:40:00.665" v="953" actId="2696"/>
        <pc:sldMkLst>
          <pc:docMk/>
          <pc:sldMk cId="2396131219" sldId="281"/>
        </pc:sldMkLst>
        <pc:graphicFrameChg chg="mod modGraphic">
          <ac:chgData name="Stanford Bowman" userId="6ede3e4e1afbea80" providerId="LiveId" clId="{E84238C2-1044-482E-A3C6-4FA2D3F619B4}" dt="2024-10-25T16:30:21.142" v="916" actId="14100"/>
          <ac:graphicFrameMkLst>
            <pc:docMk/>
            <pc:sldMk cId="2396131219" sldId="281"/>
            <ac:graphicFrameMk id="12" creationId="{95518BAA-62C1-0315-8892-BDF52A6B4927}"/>
          </ac:graphicFrameMkLst>
        </pc:graphicFrameChg>
        <pc:picChg chg="add mod ord">
          <ac:chgData name="Stanford Bowman" userId="6ede3e4e1afbea80" providerId="LiveId" clId="{E84238C2-1044-482E-A3C6-4FA2D3F619B4}" dt="2024-10-25T14:17:28.506" v="757" actId="167"/>
          <ac:picMkLst>
            <pc:docMk/>
            <pc:sldMk cId="2396131219" sldId="281"/>
            <ac:picMk id="3" creationId="{FA5280CC-9292-64DF-DB1A-192F502C15CD}"/>
          </ac:picMkLst>
        </pc:picChg>
        <pc:picChg chg="del">
          <ac:chgData name="Stanford Bowman" userId="6ede3e4e1afbea80" providerId="LiveId" clId="{E84238C2-1044-482E-A3C6-4FA2D3F619B4}" dt="2024-10-23T17:58:47.679" v="207" actId="478"/>
          <ac:picMkLst>
            <pc:docMk/>
            <pc:sldMk cId="2396131219" sldId="281"/>
            <ac:picMk id="6" creationId="{E005B553-7518-DC11-0AB4-737380FDE15B}"/>
          </ac:picMkLst>
        </pc:picChg>
        <pc:picChg chg="del">
          <ac:chgData name="Stanford Bowman" userId="6ede3e4e1afbea80" providerId="LiveId" clId="{E84238C2-1044-482E-A3C6-4FA2D3F619B4}" dt="2024-10-23T17:58:47.679" v="207" actId="478"/>
          <ac:picMkLst>
            <pc:docMk/>
            <pc:sldMk cId="2396131219" sldId="281"/>
            <ac:picMk id="7" creationId="{7CDBA15E-E66C-0BAB-A2DD-EE1FF88569F6}"/>
          </ac:picMkLst>
        </pc:picChg>
        <pc:picChg chg="del">
          <ac:chgData name="Stanford Bowman" userId="6ede3e4e1afbea80" providerId="LiveId" clId="{E84238C2-1044-482E-A3C6-4FA2D3F619B4}" dt="2024-10-23T17:58:47.679" v="207" actId="478"/>
          <ac:picMkLst>
            <pc:docMk/>
            <pc:sldMk cId="2396131219" sldId="281"/>
            <ac:picMk id="9" creationId="{3521E600-03B1-EBD3-AA13-E7F38D45321E}"/>
          </ac:picMkLst>
        </pc:picChg>
        <pc:picChg chg="del">
          <ac:chgData name="Stanford Bowman" userId="6ede3e4e1afbea80" providerId="LiveId" clId="{E84238C2-1044-482E-A3C6-4FA2D3F619B4}" dt="2024-10-23T17:58:47.679" v="207" actId="478"/>
          <ac:picMkLst>
            <pc:docMk/>
            <pc:sldMk cId="2396131219" sldId="281"/>
            <ac:picMk id="10" creationId="{F7C0FAC4-8276-BE5D-7F17-A4F637109AE4}"/>
          </ac:picMkLst>
        </pc:picChg>
        <pc:picChg chg="del">
          <ac:chgData name="Stanford Bowman" userId="6ede3e4e1afbea80" providerId="LiveId" clId="{E84238C2-1044-482E-A3C6-4FA2D3F619B4}" dt="2024-10-23T17:58:47.679" v="207" actId="478"/>
          <ac:picMkLst>
            <pc:docMk/>
            <pc:sldMk cId="2396131219" sldId="281"/>
            <ac:picMk id="11" creationId="{27A8793E-28C7-A642-FD7A-A992B951640C}"/>
          </ac:picMkLst>
        </pc:picChg>
        <pc:picChg chg="del">
          <ac:chgData name="Stanford Bowman" userId="6ede3e4e1afbea80" providerId="LiveId" clId="{E84238C2-1044-482E-A3C6-4FA2D3F619B4}" dt="2024-10-23T17:58:47.679" v="207" actId="478"/>
          <ac:picMkLst>
            <pc:docMk/>
            <pc:sldMk cId="2396131219" sldId="281"/>
            <ac:picMk id="13" creationId="{1518C745-17CB-CD29-3EEB-09843928FAE4}"/>
          </ac:picMkLst>
        </pc:picChg>
        <pc:picChg chg="del">
          <ac:chgData name="Stanford Bowman" userId="6ede3e4e1afbea80" providerId="LiveId" clId="{E84238C2-1044-482E-A3C6-4FA2D3F619B4}" dt="2024-10-23T17:58:47.679" v="207" actId="478"/>
          <ac:picMkLst>
            <pc:docMk/>
            <pc:sldMk cId="2396131219" sldId="281"/>
            <ac:picMk id="14" creationId="{47111A02-04A0-F7FF-6A4F-272425CC6D2C}"/>
          </ac:picMkLst>
        </pc:picChg>
      </pc:sldChg>
      <pc:sldChg chg="addSp delSp modSp mod modClrScheme chgLayout modNotes modNotesTx">
        <pc:chgData name="Stanford Bowman" userId="6ede3e4e1afbea80" providerId="LiveId" clId="{E84238C2-1044-482E-A3C6-4FA2D3F619B4}" dt="2024-10-25T14:33:58.015" v="834" actId="14100"/>
        <pc:sldMkLst>
          <pc:docMk/>
          <pc:sldMk cId="3007852981" sldId="282"/>
        </pc:sldMkLst>
        <pc:spChg chg="add del mod ord">
          <ac:chgData name="Stanford Bowman" userId="6ede3e4e1afbea80" providerId="LiveId" clId="{E84238C2-1044-482E-A3C6-4FA2D3F619B4}" dt="2024-10-25T14:21:47.606" v="768" actId="478"/>
          <ac:spMkLst>
            <pc:docMk/>
            <pc:sldMk cId="3007852981" sldId="282"/>
            <ac:spMk id="4" creationId="{F1A04737-1A12-A7A5-4A53-A60C0E77B9FE}"/>
          </ac:spMkLst>
        </pc:spChg>
        <pc:spChg chg="add del mod ord">
          <ac:chgData name="Stanford Bowman" userId="6ede3e4e1afbea80" providerId="LiveId" clId="{E84238C2-1044-482E-A3C6-4FA2D3F619B4}" dt="2024-10-25T14:20:17.451" v="766" actId="34307"/>
          <ac:spMkLst>
            <pc:docMk/>
            <pc:sldMk cId="3007852981" sldId="282"/>
            <ac:spMk id="5" creationId="{EF3A42D1-F90B-C6BE-A1C5-2E10D8B06D81}"/>
          </ac:spMkLst>
        </pc:spChg>
        <pc:spChg chg="add del mod ord">
          <ac:chgData name="Stanford Bowman" userId="6ede3e4e1afbea80" providerId="LiveId" clId="{E84238C2-1044-482E-A3C6-4FA2D3F619B4}" dt="2024-10-25T14:21:47.606" v="768" actId="478"/>
          <ac:spMkLst>
            <pc:docMk/>
            <pc:sldMk cId="3007852981" sldId="282"/>
            <ac:spMk id="6" creationId="{877C7F5D-C3F9-3A9C-AC9C-97AB8C3786B9}"/>
          </ac:spMkLst>
        </pc:spChg>
        <pc:spChg chg="add del mod">
          <ac:chgData name="Stanford Bowman" userId="6ede3e4e1afbea80" providerId="LiveId" clId="{E84238C2-1044-482E-A3C6-4FA2D3F619B4}" dt="2024-10-25T14:21:47.606" v="768" actId="478"/>
          <ac:spMkLst>
            <pc:docMk/>
            <pc:sldMk cId="3007852981" sldId="282"/>
            <ac:spMk id="9" creationId="{49E1F999-6660-3299-FC8C-EF739E72D949}"/>
          </ac:spMkLst>
        </pc:spChg>
        <pc:spChg chg="add mod">
          <ac:chgData name="Stanford Bowman" userId="6ede3e4e1afbea80" providerId="LiveId" clId="{E84238C2-1044-482E-A3C6-4FA2D3F619B4}" dt="2024-10-25T14:33:58.015" v="834" actId="14100"/>
          <ac:spMkLst>
            <pc:docMk/>
            <pc:sldMk cId="3007852981" sldId="282"/>
            <ac:spMk id="10" creationId="{FA88CC38-81CF-F5BB-82A5-5B5AE90D95E3}"/>
          </ac:spMkLst>
        </pc:spChg>
        <pc:spChg chg="add del mod">
          <ac:chgData name="Stanford Bowman" userId="6ede3e4e1afbea80" providerId="LiveId" clId="{E84238C2-1044-482E-A3C6-4FA2D3F619B4}" dt="2024-10-25T14:32:28.998" v="803" actId="478"/>
          <ac:spMkLst>
            <pc:docMk/>
            <pc:sldMk cId="3007852981" sldId="282"/>
            <ac:spMk id="11" creationId="{C5315320-43E3-C468-E537-D3B483AEE1F0}"/>
          </ac:spMkLst>
        </pc:spChg>
        <pc:spChg chg="add mod">
          <ac:chgData name="Stanford Bowman" userId="6ede3e4e1afbea80" providerId="LiveId" clId="{E84238C2-1044-482E-A3C6-4FA2D3F619B4}" dt="2024-10-25T14:33:30.771" v="812"/>
          <ac:spMkLst>
            <pc:docMk/>
            <pc:sldMk cId="3007852981" sldId="282"/>
            <ac:spMk id="14" creationId="{9B9E50F3-D54B-BA3D-57A8-29B45B07D44F}"/>
          </ac:spMkLst>
        </pc:spChg>
        <pc:spChg chg="add mod">
          <ac:chgData name="Stanford Bowman" userId="6ede3e4e1afbea80" providerId="LiveId" clId="{E84238C2-1044-482E-A3C6-4FA2D3F619B4}" dt="2024-10-25T14:33:30.771" v="812"/>
          <ac:spMkLst>
            <pc:docMk/>
            <pc:sldMk cId="3007852981" sldId="282"/>
            <ac:spMk id="15" creationId="{FDE2515F-B52E-F482-18D1-85621F00DD85}"/>
          </ac:spMkLst>
        </pc:spChg>
        <pc:grpChg chg="add mod">
          <ac:chgData name="Stanford Bowman" userId="6ede3e4e1afbea80" providerId="LiveId" clId="{E84238C2-1044-482E-A3C6-4FA2D3F619B4}" dt="2024-10-25T14:33:51.877" v="833" actId="1037"/>
          <ac:grpSpMkLst>
            <pc:docMk/>
            <pc:sldMk cId="3007852981" sldId="282"/>
            <ac:grpSpMk id="13" creationId="{64D46E8D-C1B0-AE1B-E7E6-FA4C5D25589F}"/>
          </ac:grpSpMkLst>
        </pc:grpChg>
        <pc:graphicFrameChg chg="del">
          <ac:chgData name="Stanford Bowman" userId="6ede3e4e1afbea80" providerId="LiveId" clId="{E84238C2-1044-482E-A3C6-4FA2D3F619B4}" dt="2024-10-23T18:18:23.100" v="249" actId="478"/>
          <ac:graphicFrameMkLst>
            <pc:docMk/>
            <pc:sldMk cId="3007852981" sldId="282"/>
            <ac:graphicFrameMk id="4" creationId="{97C292BA-E01F-11C4-DD29-9924EDE5788A}"/>
          </ac:graphicFrameMkLst>
        </pc:graphicFrameChg>
        <pc:graphicFrameChg chg="mod modGraphic">
          <ac:chgData name="Stanford Bowman" userId="6ede3e4e1afbea80" providerId="LiveId" clId="{E84238C2-1044-482E-A3C6-4FA2D3F619B4}" dt="2024-10-25T14:33:24.942" v="811"/>
          <ac:graphicFrameMkLst>
            <pc:docMk/>
            <pc:sldMk cId="3007852981" sldId="282"/>
            <ac:graphicFrameMk id="12" creationId="{95518BAA-62C1-0315-8892-BDF52A6B4927}"/>
          </ac:graphicFrameMkLst>
        </pc:graphicFrameChg>
        <pc:picChg chg="del">
          <ac:chgData name="Stanford Bowman" userId="6ede3e4e1afbea80" providerId="LiveId" clId="{E84238C2-1044-482E-A3C6-4FA2D3F619B4}" dt="2024-10-23T18:14:56.256" v="229" actId="478"/>
          <ac:picMkLst>
            <pc:docMk/>
            <pc:sldMk cId="3007852981" sldId="282"/>
            <ac:picMk id="5" creationId="{BD6A726C-9721-49F2-DBF9-DB6B855A919E}"/>
          </ac:picMkLst>
        </pc:picChg>
        <pc:picChg chg="del">
          <ac:chgData name="Stanford Bowman" userId="6ede3e4e1afbea80" providerId="LiveId" clId="{E84238C2-1044-482E-A3C6-4FA2D3F619B4}" dt="2024-10-23T18:14:56.256" v="229" actId="478"/>
          <ac:picMkLst>
            <pc:docMk/>
            <pc:sldMk cId="3007852981" sldId="282"/>
            <ac:picMk id="6" creationId="{F651422D-5604-BDFB-6AD3-343E86AE542B}"/>
          </ac:picMkLst>
        </pc:picChg>
        <pc:picChg chg="add del mod ord">
          <ac:chgData name="Stanford Bowman" userId="6ede3e4e1afbea80" providerId="LiveId" clId="{E84238C2-1044-482E-A3C6-4FA2D3F619B4}" dt="2024-10-25T14:21:32.154" v="767" actId="478"/>
          <ac:picMkLst>
            <pc:docMk/>
            <pc:sldMk cId="3007852981" sldId="282"/>
            <ac:picMk id="7" creationId="{2819F415-5807-DFA2-3468-C32EC625040B}"/>
          </ac:picMkLst>
        </pc:picChg>
        <pc:picChg chg="del">
          <ac:chgData name="Stanford Bowman" userId="6ede3e4e1afbea80" providerId="LiveId" clId="{E84238C2-1044-482E-A3C6-4FA2D3F619B4}" dt="2024-10-23T18:14:56.256" v="229" actId="478"/>
          <ac:picMkLst>
            <pc:docMk/>
            <pc:sldMk cId="3007852981" sldId="282"/>
            <ac:picMk id="7" creationId="{41797242-11D0-2E33-05C0-90B15D1DD730}"/>
          </ac:picMkLst>
        </pc:picChg>
        <pc:picChg chg="del">
          <ac:chgData name="Stanford Bowman" userId="6ede3e4e1afbea80" providerId="LiveId" clId="{E84238C2-1044-482E-A3C6-4FA2D3F619B4}" dt="2024-10-23T18:14:56.256" v="229" actId="478"/>
          <ac:picMkLst>
            <pc:docMk/>
            <pc:sldMk cId="3007852981" sldId="282"/>
            <ac:picMk id="10" creationId="{416767FB-70DA-DFA5-A340-C2C45BA10B1D}"/>
          </ac:picMkLst>
        </pc:picChg>
        <pc:picChg chg="del">
          <ac:chgData name="Stanford Bowman" userId="6ede3e4e1afbea80" providerId="LiveId" clId="{E84238C2-1044-482E-A3C6-4FA2D3F619B4}" dt="2024-10-23T18:14:56.256" v="229" actId="478"/>
          <ac:picMkLst>
            <pc:docMk/>
            <pc:sldMk cId="3007852981" sldId="282"/>
            <ac:picMk id="11" creationId="{0F09B886-2254-EE50-2546-FE6277FC628D}"/>
          </ac:picMkLst>
        </pc:picChg>
        <pc:picChg chg="del">
          <ac:chgData name="Stanford Bowman" userId="6ede3e4e1afbea80" providerId="LiveId" clId="{E84238C2-1044-482E-A3C6-4FA2D3F619B4}" dt="2024-10-23T18:14:56.256" v="229" actId="478"/>
          <ac:picMkLst>
            <pc:docMk/>
            <pc:sldMk cId="3007852981" sldId="282"/>
            <ac:picMk id="13" creationId="{1B2D2044-9B41-5B56-5D9A-209F99A40D12}"/>
          </ac:picMkLst>
        </pc:picChg>
        <pc:picChg chg="del">
          <ac:chgData name="Stanford Bowman" userId="6ede3e4e1afbea80" providerId="LiveId" clId="{E84238C2-1044-482E-A3C6-4FA2D3F619B4}" dt="2024-10-23T18:14:56.256" v="229" actId="478"/>
          <ac:picMkLst>
            <pc:docMk/>
            <pc:sldMk cId="3007852981" sldId="282"/>
            <ac:picMk id="15" creationId="{EA9130E9-26CD-F7BE-5815-D4EB75B88229}"/>
          </ac:picMkLst>
        </pc:picChg>
      </pc:sldChg>
      <pc:sldChg chg="del">
        <pc:chgData name="Stanford Bowman" userId="6ede3e4e1afbea80" providerId="LiveId" clId="{E84238C2-1044-482E-A3C6-4FA2D3F619B4}" dt="2024-10-23T18:37:42.711" v="322" actId="47"/>
        <pc:sldMkLst>
          <pc:docMk/>
          <pc:sldMk cId="1289981395" sldId="284"/>
        </pc:sldMkLst>
      </pc:sldChg>
      <pc:sldChg chg="addSp delSp modSp mod modNotesTx">
        <pc:chgData name="Stanford Bowman" userId="6ede3e4e1afbea80" providerId="LiveId" clId="{E84238C2-1044-482E-A3C6-4FA2D3F619B4}" dt="2024-10-25T14:43:23.728" v="892" actId="571"/>
        <pc:sldMkLst>
          <pc:docMk/>
          <pc:sldMk cId="2283239657" sldId="285"/>
        </pc:sldMkLst>
        <pc:spChg chg="mod">
          <ac:chgData name="Stanford Bowman" userId="6ede3e4e1afbea80" providerId="LiveId" clId="{E84238C2-1044-482E-A3C6-4FA2D3F619B4}" dt="2024-10-23T19:54:41.977" v="627" actId="1036"/>
          <ac:spMkLst>
            <pc:docMk/>
            <pc:sldMk cId="2283239657" sldId="285"/>
            <ac:spMk id="2" creationId="{1B71E8E3-5EE4-7E78-A751-20E8625145EA}"/>
          </ac:spMkLst>
        </pc:spChg>
        <pc:spChg chg="mod">
          <ac:chgData name="Stanford Bowman" userId="6ede3e4e1afbea80" providerId="LiveId" clId="{E84238C2-1044-482E-A3C6-4FA2D3F619B4}" dt="2024-10-23T19:54:41.977" v="627" actId="1036"/>
          <ac:spMkLst>
            <pc:docMk/>
            <pc:sldMk cId="2283239657" sldId="285"/>
            <ac:spMk id="3" creationId="{77C2BC16-8967-5F33-B934-7A9199F4370C}"/>
          </ac:spMkLst>
        </pc:spChg>
        <pc:spChg chg="del">
          <ac:chgData name="Stanford Bowman" userId="6ede3e4e1afbea80" providerId="LiveId" clId="{E84238C2-1044-482E-A3C6-4FA2D3F619B4}" dt="2024-10-23T18:29:54.113" v="275" actId="478"/>
          <ac:spMkLst>
            <pc:docMk/>
            <pc:sldMk cId="2283239657" sldId="285"/>
            <ac:spMk id="13" creationId="{1A78874F-D815-CF2C-3924-59BE64FD6512}"/>
          </ac:spMkLst>
        </pc:spChg>
        <pc:spChg chg="mod">
          <ac:chgData name="Stanford Bowman" userId="6ede3e4e1afbea80" providerId="LiveId" clId="{E84238C2-1044-482E-A3C6-4FA2D3F619B4}" dt="2024-10-23T19:54:51.433" v="636" actId="1036"/>
          <ac:spMkLst>
            <pc:docMk/>
            <pc:sldMk cId="2283239657" sldId="285"/>
            <ac:spMk id="14" creationId="{5873348C-193E-D338-237F-0513FFE67C3C}"/>
          </ac:spMkLst>
        </pc:spChg>
        <pc:spChg chg="mod">
          <ac:chgData name="Stanford Bowman" userId="6ede3e4e1afbea80" providerId="LiveId" clId="{E84238C2-1044-482E-A3C6-4FA2D3F619B4}" dt="2024-10-23T19:54:23.929" v="611" actId="1076"/>
          <ac:spMkLst>
            <pc:docMk/>
            <pc:sldMk cId="2283239657" sldId="285"/>
            <ac:spMk id="15" creationId="{D25178E4-6B68-5285-9DA7-EC44747525F3}"/>
          </ac:spMkLst>
        </pc:spChg>
        <pc:grpChg chg="del mod">
          <ac:chgData name="Stanford Bowman" userId="6ede3e4e1afbea80" providerId="LiveId" clId="{E84238C2-1044-482E-A3C6-4FA2D3F619B4}" dt="2024-10-23T18:21:46.916" v="274" actId="478"/>
          <ac:grpSpMkLst>
            <pc:docMk/>
            <pc:sldMk cId="2283239657" sldId="285"/>
            <ac:grpSpMk id="4" creationId="{1412EC3B-1CC3-8F7D-60F8-08CC81C5E336}"/>
          </ac:grpSpMkLst>
        </pc:grpChg>
        <pc:picChg chg="add mod modCrop">
          <ac:chgData name="Stanford Bowman" userId="6ede3e4e1afbea80" providerId="LiveId" clId="{E84238C2-1044-482E-A3C6-4FA2D3F619B4}" dt="2024-10-25T14:39:26.801" v="890" actId="732"/>
          <ac:picMkLst>
            <pc:docMk/>
            <pc:sldMk cId="2283239657" sldId="285"/>
            <ac:picMk id="4" creationId="{146CBDD0-C566-C3B7-1309-7A828259FB76}"/>
          </ac:picMkLst>
        </pc:picChg>
        <pc:picChg chg="add mod">
          <ac:chgData name="Stanford Bowman" userId="6ede3e4e1afbea80" providerId="LiveId" clId="{E84238C2-1044-482E-A3C6-4FA2D3F619B4}" dt="2024-10-25T14:43:23.728" v="892" actId="571"/>
          <ac:picMkLst>
            <pc:docMk/>
            <pc:sldMk cId="2283239657" sldId="285"/>
            <ac:picMk id="6" creationId="{DC8D68DD-FF37-2799-95E8-4D822BBFE459}"/>
          </ac:picMkLst>
        </pc:picChg>
        <pc:cxnChg chg="mod">
          <ac:chgData name="Stanford Bowman" userId="6ede3e4e1afbea80" providerId="LiveId" clId="{E84238C2-1044-482E-A3C6-4FA2D3F619B4}" dt="2024-10-23T19:54:41.977" v="627" actId="1036"/>
          <ac:cxnSpMkLst>
            <pc:docMk/>
            <pc:sldMk cId="2283239657" sldId="285"/>
            <ac:cxnSpMk id="5" creationId="{09A2A3F0-907C-70CA-29E6-7F10E2AE9DE6}"/>
          </ac:cxnSpMkLst>
        </pc:cxnChg>
      </pc:sldChg>
      <pc:sldChg chg="addSp delSp modSp mod modNotesTx">
        <pc:chgData name="Stanford Bowman" userId="6ede3e4e1afbea80" providerId="LiveId" clId="{E84238C2-1044-482E-A3C6-4FA2D3F619B4}" dt="2024-10-25T14:43:47.027" v="894" actId="14826"/>
        <pc:sldMkLst>
          <pc:docMk/>
          <pc:sldMk cId="3213661842" sldId="286"/>
        </pc:sldMkLst>
        <pc:spChg chg="mod">
          <ac:chgData name="Stanford Bowman" userId="6ede3e4e1afbea80" providerId="LiveId" clId="{E84238C2-1044-482E-A3C6-4FA2D3F619B4}" dt="2024-10-23T18:34:32.552" v="317" actId="1076"/>
          <ac:spMkLst>
            <pc:docMk/>
            <pc:sldMk cId="3213661842" sldId="286"/>
            <ac:spMk id="3" creationId="{77C2BC16-8967-5F33-B934-7A9199F4370C}"/>
          </ac:spMkLst>
        </pc:spChg>
        <pc:spChg chg="mod">
          <ac:chgData name="Stanford Bowman" userId="6ede3e4e1afbea80" providerId="LiveId" clId="{E84238C2-1044-482E-A3C6-4FA2D3F619B4}" dt="2024-10-23T18:34:28.313" v="316" actId="1076"/>
          <ac:spMkLst>
            <pc:docMk/>
            <pc:sldMk cId="3213661842" sldId="286"/>
            <ac:spMk id="7" creationId="{8B63107F-A822-6A2F-E1B7-D3A1718AF395}"/>
          </ac:spMkLst>
        </pc:spChg>
        <pc:spChg chg="mod">
          <ac:chgData name="Stanford Bowman" userId="6ede3e4e1afbea80" providerId="LiveId" clId="{E84238C2-1044-482E-A3C6-4FA2D3F619B4}" dt="2024-10-23T18:34:53.801" v="321" actId="1076"/>
          <ac:spMkLst>
            <pc:docMk/>
            <pc:sldMk cId="3213661842" sldId="286"/>
            <ac:spMk id="9" creationId="{6F5B1D82-0C71-2C18-ABF1-AE6A820A7CC5}"/>
          </ac:spMkLst>
        </pc:spChg>
        <pc:spChg chg="del">
          <ac:chgData name="Stanford Bowman" userId="6ede3e4e1afbea80" providerId="LiveId" clId="{E84238C2-1044-482E-A3C6-4FA2D3F619B4}" dt="2024-10-23T18:33:03.657" v="298" actId="478"/>
          <ac:spMkLst>
            <pc:docMk/>
            <pc:sldMk cId="3213661842" sldId="286"/>
            <ac:spMk id="10" creationId="{E4AEA0DD-757A-3CBC-A7C7-333C6C11A937}"/>
          </ac:spMkLst>
        </pc:spChg>
        <pc:spChg chg="del">
          <ac:chgData name="Stanford Bowman" userId="6ede3e4e1afbea80" providerId="LiveId" clId="{E84238C2-1044-482E-A3C6-4FA2D3F619B4}" dt="2024-10-23T18:33:07.773" v="299" actId="478"/>
          <ac:spMkLst>
            <pc:docMk/>
            <pc:sldMk cId="3213661842" sldId="286"/>
            <ac:spMk id="11" creationId="{CD8003CE-154D-7C14-04BB-A33E6FFB5304}"/>
          </ac:spMkLst>
        </pc:spChg>
        <pc:picChg chg="add mod">
          <ac:chgData name="Stanford Bowman" userId="6ede3e4e1afbea80" providerId="LiveId" clId="{E84238C2-1044-482E-A3C6-4FA2D3F619B4}" dt="2024-10-25T14:43:47.027" v="894" actId="14826"/>
          <ac:picMkLst>
            <pc:docMk/>
            <pc:sldMk cId="3213661842" sldId="286"/>
            <ac:picMk id="5" creationId="{0FA06E49-108C-A2F9-5D14-47EC8A7F042C}"/>
          </ac:picMkLst>
        </pc:picChg>
      </pc:sldChg>
      <pc:sldChg chg="addSp delSp modSp mod ord modAnim modNotesTx">
        <pc:chgData name="Stanford Bowman" userId="6ede3e4e1afbea80" providerId="LiveId" clId="{E84238C2-1044-482E-A3C6-4FA2D3F619B4}" dt="2024-10-25T16:35:39.717" v="951" actId="6549"/>
        <pc:sldMkLst>
          <pc:docMk/>
          <pc:sldMk cId="1049649296" sldId="287"/>
        </pc:sldMkLst>
        <pc:spChg chg="mod">
          <ac:chgData name="Stanford Bowman" userId="6ede3e4e1afbea80" providerId="LiveId" clId="{E84238C2-1044-482E-A3C6-4FA2D3F619B4}" dt="2024-10-25T16:35:32.881" v="950" actId="1035"/>
          <ac:spMkLst>
            <pc:docMk/>
            <pc:sldMk cId="1049649296" sldId="287"/>
            <ac:spMk id="5" creationId="{DDFC17AF-A8E8-7EE1-32FE-88E6F22878D4}"/>
          </ac:spMkLst>
        </pc:spChg>
        <pc:spChg chg="mod">
          <ac:chgData name="Stanford Bowman" userId="6ede3e4e1afbea80" providerId="LiveId" clId="{E84238C2-1044-482E-A3C6-4FA2D3F619B4}" dt="2024-10-25T16:35:32.881" v="950" actId="1035"/>
          <ac:spMkLst>
            <pc:docMk/>
            <pc:sldMk cId="1049649296" sldId="287"/>
            <ac:spMk id="11" creationId="{2F916DEB-061F-DEE7-C3D5-27D66BC03671}"/>
          </ac:spMkLst>
        </pc:spChg>
        <pc:picChg chg="add mod">
          <ac:chgData name="Stanford Bowman" userId="6ede3e4e1afbea80" providerId="LiveId" clId="{E84238C2-1044-482E-A3C6-4FA2D3F619B4}" dt="2024-10-25T14:44:16.465" v="896"/>
          <ac:picMkLst>
            <pc:docMk/>
            <pc:sldMk cId="1049649296" sldId="287"/>
            <ac:picMk id="4" creationId="{EB1C5B2A-929B-B95D-761F-6AB4078E4979}"/>
          </ac:picMkLst>
        </pc:picChg>
        <pc:picChg chg="add del mod">
          <ac:chgData name="Stanford Bowman" userId="6ede3e4e1afbea80" providerId="LiveId" clId="{E84238C2-1044-482E-A3C6-4FA2D3F619B4}" dt="2024-10-25T14:44:31.449" v="898" actId="14826"/>
          <ac:picMkLst>
            <pc:docMk/>
            <pc:sldMk cId="1049649296" sldId="287"/>
            <ac:picMk id="10" creationId="{C1EC6811-ECFF-F167-917E-98874DFE0FB9}"/>
          </ac:picMkLst>
        </pc:picChg>
        <pc:picChg chg="add del mod">
          <ac:chgData name="Stanford Bowman" userId="6ede3e4e1afbea80" providerId="LiveId" clId="{E84238C2-1044-482E-A3C6-4FA2D3F619B4}" dt="2024-10-25T14:44:55.118" v="900" actId="14826"/>
          <ac:picMkLst>
            <pc:docMk/>
            <pc:sldMk cId="1049649296" sldId="287"/>
            <ac:picMk id="13" creationId="{C544633E-06FA-3251-CA58-CF0B888480B2}"/>
          </ac:picMkLst>
        </pc:picChg>
        <pc:picChg chg="add del mod">
          <ac:chgData name="Stanford Bowman" userId="6ede3e4e1afbea80" providerId="LiveId" clId="{E84238C2-1044-482E-A3C6-4FA2D3F619B4}" dt="2024-10-25T14:45:17.437" v="902" actId="14826"/>
          <ac:picMkLst>
            <pc:docMk/>
            <pc:sldMk cId="1049649296" sldId="287"/>
            <ac:picMk id="14" creationId="{9890F641-D9B0-B1D2-9A62-7E71D1AF53D2}"/>
          </ac:picMkLst>
        </pc:picChg>
        <pc:picChg chg="add del mod">
          <ac:chgData name="Stanford Bowman" userId="6ede3e4e1afbea80" providerId="LiveId" clId="{E84238C2-1044-482E-A3C6-4FA2D3F619B4}" dt="2024-10-25T14:46:04.178" v="904" actId="14826"/>
          <ac:picMkLst>
            <pc:docMk/>
            <pc:sldMk cId="1049649296" sldId="287"/>
            <ac:picMk id="15" creationId="{E682E54B-9411-9AD1-7F76-6744A161E327}"/>
          </ac:picMkLst>
        </pc:picChg>
        <pc:picChg chg="add del mod">
          <ac:chgData name="Stanford Bowman" userId="6ede3e4e1afbea80" providerId="LiveId" clId="{E84238C2-1044-482E-A3C6-4FA2D3F619B4}" dt="2024-10-25T14:44:40.300" v="899" actId="14826"/>
          <ac:picMkLst>
            <pc:docMk/>
            <pc:sldMk cId="1049649296" sldId="287"/>
            <ac:picMk id="16" creationId="{24E90D64-E7AB-8B15-5B79-3BDAB6B603A3}"/>
          </ac:picMkLst>
        </pc:picChg>
        <pc:picChg chg="add del mod">
          <ac:chgData name="Stanford Bowman" userId="6ede3e4e1afbea80" providerId="LiveId" clId="{E84238C2-1044-482E-A3C6-4FA2D3F619B4}" dt="2024-10-25T14:45:40.982" v="903" actId="14826"/>
          <ac:picMkLst>
            <pc:docMk/>
            <pc:sldMk cId="1049649296" sldId="287"/>
            <ac:picMk id="17" creationId="{75D0804B-A1D9-8A38-7178-52CEFC4BC5F8}"/>
          </ac:picMkLst>
        </pc:picChg>
        <pc:picChg chg="add del mod">
          <ac:chgData name="Stanford Bowman" userId="6ede3e4e1afbea80" providerId="LiveId" clId="{E84238C2-1044-482E-A3C6-4FA2D3F619B4}" dt="2024-10-25T14:45:06.090" v="901" actId="14826"/>
          <ac:picMkLst>
            <pc:docMk/>
            <pc:sldMk cId="1049649296" sldId="287"/>
            <ac:picMk id="18" creationId="{FE9BDC07-57DD-C840-C8D2-6E19D9FD4DC3}"/>
          </ac:picMkLst>
        </pc:picChg>
      </pc:sldChg>
      <pc:sldChg chg="addSp delSp modSp mod modNotesTx">
        <pc:chgData name="Stanford Bowman" userId="6ede3e4e1afbea80" providerId="LiveId" clId="{E84238C2-1044-482E-A3C6-4FA2D3F619B4}" dt="2024-10-25T17:06:39.218" v="1038" actId="1440"/>
        <pc:sldMkLst>
          <pc:docMk/>
          <pc:sldMk cId="1263034773" sldId="289"/>
        </pc:sldMkLst>
        <pc:spChg chg="mod">
          <ac:chgData name="Stanford Bowman" userId="6ede3e4e1afbea80" providerId="LiveId" clId="{E84238C2-1044-482E-A3C6-4FA2D3F619B4}" dt="2024-10-23T18:40:04.360" v="331"/>
          <ac:spMkLst>
            <pc:docMk/>
            <pc:sldMk cId="1263034773" sldId="289"/>
            <ac:spMk id="3" creationId="{BD90AFB3-CDB8-ABB3-27B0-DD2B8D724A92}"/>
          </ac:spMkLst>
        </pc:spChg>
        <pc:spChg chg="mod">
          <ac:chgData name="Stanford Bowman" userId="6ede3e4e1afbea80" providerId="LiveId" clId="{E84238C2-1044-482E-A3C6-4FA2D3F619B4}" dt="2024-10-23T18:52:33.591" v="507" actId="12789"/>
          <ac:spMkLst>
            <pc:docMk/>
            <pc:sldMk cId="1263034773" sldId="289"/>
            <ac:spMk id="4" creationId="{6B23B896-0450-1478-E8C2-3F855299224E}"/>
          </ac:spMkLst>
        </pc:spChg>
        <pc:spChg chg="mod">
          <ac:chgData name="Stanford Bowman" userId="6ede3e4e1afbea80" providerId="LiveId" clId="{E84238C2-1044-482E-A3C6-4FA2D3F619B4}" dt="2024-10-23T18:52:49.325" v="508" actId="14100"/>
          <ac:spMkLst>
            <pc:docMk/>
            <pc:sldMk cId="1263034773" sldId="289"/>
            <ac:spMk id="5" creationId="{30C654AB-A098-10F8-E65C-363BA0977DBC}"/>
          </ac:spMkLst>
        </pc:spChg>
        <pc:picChg chg="del">
          <ac:chgData name="Stanford Bowman" userId="6ede3e4e1afbea80" providerId="LiveId" clId="{E84238C2-1044-482E-A3C6-4FA2D3F619B4}" dt="2024-10-23T18:37:57.457" v="323" actId="478"/>
          <ac:picMkLst>
            <pc:docMk/>
            <pc:sldMk cId="1263034773" sldId="289"/>
            <ac:picMk id="2" creationId="{491968F3-65FA-6129-0F18-701E469E7100}"/>
          </ac:picMkLst>
        </pc:picChg>
        <pc:picChg chg="add mod ord">
          <ac:chgData name="Stanford Bowman" userId="6ede3e4e1afbea80" providerId="LiveId" clId="{E84238C2-1044-482E-A3C6-4FA2D3F619B4}" dt="2024-10-25T17:06:39.218" v="1038" actId="1440"/>
          <ac:picMkLst>
            <pc:docMk/>
            <pc:sldMk cId="1263034773" sldId="289"/>
            <ac:picMk id="2" creationId="{F6C4BE12-26E5-2713-4940-AA7A17D37CEE}"/>
          </ac:picMkLst>
        </pc:picChg>
        <pc:picChg chg="del">
          <ac:chgData name="Stanford Bowman" userId="6ede3e4e1afbea80" providerId="LiveId" clId="{E84238C2-1044-482E-A3C6-4FA2D3F619B4}" dt="2024-10-23T18:37:57.457" v="323" actId="478"/>
          <ac:picMkLst>
            <pc:docMk/>
            <pc:sldMk cId="1263034773" sldId="289"/>
            <ac:picMk id="6" creationId="{1058A539-E452-90C1-5F74-5B7B5D48C78D}"/>
          </ac:picMkLst>
        </pc:picChg>
        <pc:picChg chg="del">
          <ac:chgData name="Stanford Bowman" userId="6ede3e4e1afbea80" providerId="LiveId" clId="{E84238C2-1044-482E-A3C6-4FA2D3F619B4}" dt="2024-10-23T18:37:57.457" v="323" actId="478"/>
          <ac:picMkLst>
            <pc:docMk/>
            <pc:sldMk cId="1263034773" sldId="289"/>
            <ac:picMk id="8" creationId="{F50560EF-2494-8D5B-2081-379E982B7B36}"/>
          </ac:picMkLst>
        </pc:picChg>
        <pc:picChg chg="del">
          <ac:chgData name="Stanford Bowman" userId="6ede3e4e1afbea80" providerId="LiveId" clId="{E84238C2-1044-482E-A3C6-4FA2D3F619B4}" dt="2024-10-23T18:37:57.457" v="323" actId="478"/>
          <ac:picMkLst>
            <pc:docMk/>
            <pc:sldMk cId="1263034773" sldId="289"/>
            <ac:picMk id="11" creationId="{F1D63743-D06D-4E03-FDBE-7FFDB1348DC9}"/>
          </ac:picMkLst>
        </pc:picChg>
        <pc:picChg chg="del">
          <ac:chgData name="Stanford Bowman" userId="6ede3e4e1afbea80" providerId="LiveId" clId="{E84238C2-1044-482E-A3C6-4FA2D3F619B4}" dt="2024-10-23T18:37:57.457" v="323" actId="478"/>
          <ac:picMkLst>
            <pc:docMk/>
            <pc:sldMk cId="1263034773" sldId="289"/>
            <ac:picMk id="12" creationId="{4D0DB45E-C59C-009B-E289-0BC463FD4EB1}"/>
          </ac:picMkLst>
        </pc:picChg>
        <pc:picChg chg="del">
          <ac:chgData name="Stanford Bowman" userId="6ede3e4e1afbea80" providerId="LiveId" clId="{E84238C2-1044-482E-A3C6-4FA2D3F619B4}" dt="2024-10-23T18:37:57.457" v="323" actId="478"/>
          <ac:picMkLst>
            <pc:docMk/>
            <pc:sldMk cId="1263034773" sldId="289"/>
            <ac:picMk id="13" creationId="{28471183-B609-C247-CD2E-053D7619731A}"/>
          </ac:picMkLst>
        </pc:picChg>
        <pc:picChg chg="del">
          <ac:chgData name="Stanford Bowman" userId="6ede3e4e1afbea80" providerId="LiveId" clId="{E84238C2-1044-482E-A3C6-4FA2D3F619B4}" dt="2024-10-23T18:37:57.457" v="323" actId="478"/>
          <ac:picMkLst>
            <pc:docMk/>
            <pc:sldMk cId="1263034773" sldId="289"/>
            <ac:picMk id="14" creationId="{7921DA44-4213-4C45-B8BC-3D7F3595E965}"/>
          </ac:picMkLst>
        </pc:picChg>
        <pc:cxnChg chg="del">
          <ac:chgData name="Stanford Bowman" userId="6ede3e4e1afbea80" providerId="LiveId" clId="{E84238C2-1044-482E-A3C6-4FA2D3F619B4}" dt="2024-10-23T18:52:02.157" v="505" actId="478"/>
          <ac:cxnSpMkLst>
            <pc:docMk/>
            <pc:sldMk cId="1263034773" sldId="289"/>
            <ac:cxnSpMk id="9" creationId="{C323A434-0D98-94E9-1D07-AD0A7A4D7D0B}"/>
          </ac:cxnSpMkLst>
        </pc:cxnChg>
        <pc:cxnChg chg="mod">
          <ac:chgData name="Stanford Bowman" userId="6ede3e4e1afbea80" providerId="LiveId" clId="{E84238C2-1044-482E-A3C6-4FA2D3F619B4}" dt="2024-10-23T18:52:33.591" v="507" actId="12789"/>
          <ac:cxnSpMkLst>
            <pc:docMk/>
            <pc:sldMk cId="1263034773" sldId="289"/>
            <ac:cxnSpMk id="10" creationId="{54955AB3-C013-7CB0-E296-0BD8FE480C15}"/>
          </ac:cxnSpMkLst>
        </pc:cxnChg>
      </pc:sldChg>
      <pc:sldChg chg="addSp delSp modSp mod modNotesTx">
        <pc:chgData name="Stanford Bowman" userId="6ede3e4e1afbea80" providerId="LiveId" clId="{E84238C2-1044-482E-A3C6-4FA2D3F619B4}" dt="2024-10-25T17:44:38.882" v="1224" actId="6549"/>
        <pc:sldMkLst>
          <pc:docMk/>
          <pc:sldMk cId="302755266" sldId="290"/>
        </pc:sldMkLst>
        <pc:spChg chg="mod">
          <ac:chgData name="Stanford Bowman" userId="6ede3e4e1afbea80" providerId="LiveId" clId="{E84238C2-1044-482E-A3C6-4FA2D3F619B4}" dt="2024-10-23T18:43:41.785" v="436"/>
          <ac:spMkLst>
            <pc:docMk/>
            <pc:sldMk cId="302755266" sldId="290"/>
            <ac:spMk id="3" creationId="{BD90AFB3-CDB8-ABB3-27B0-DD2B8D724A92}"/>
          </ac:spMkLst>
        </pc:spChg>
        <pc:spChg chg="mod">
          <ac:chgData name="Stanford Bowman" userId="6ede3e4e1afbea80" providerId="LiveId" clId="{E84238C2-1044-482E-A3C6-4FA2D3F619B4}" dt="2024-10-25T17:44:22.217" v="1222" actId="1036"/>
          <ac:spMkLst>
            <pc:docMk/>
            <pc:sldMk cId="302755266" sldId="290"/>
            <ac:spMk id="4" creationId="{6B23B896-0450-1478-E8C2-3F855299224E}"/>
          </ac:spMkLst>
        </pc:spChg>
        <pc:spChg chg="mod">
          <ac:chgData name="Stanford Bowman" userId="6ede3e4e1afbea80" providerId="LiveId" clId="{E84238C2-1044-482E-A3C6-4FA2D3F619B4}" dt="2024-10-25T17:44:32.918" v="1223" actId="14100"/>
          <ac:spMkLst>
            <pc:docMk/>
            <pc:sldMk cId="302755266" sldId="290"/>
            <ac:spMk id="5" creationId="{30C654AB-A098-10F8-E65C-363BA0977DBC}"/>
          </ac:spMkLst>
        </pc:spChg>
        <pc:picChg chg="add mod ord">
          <ac:chgData name="Stanford Bowman" userId="6ede3e4e1afbea80" providerId="LiveId" clId="{E84238C2-1044-482E-A3C6-4FA2D3F619B4}" dt="2024-10-25T17:07:00.514" v="1040" actId="167"/>
          <ac:picMkLst>
            <pc:docMk/>
            <pc:sldMk cId="302755266" sldId="290"/>
            <ac:picMk id="6" creationId="{D2F9E61D-12F7-674B-B47B-99A73A17D584}"/>
          </ac:picMkLst>
        </pc:picChg>
        <pc:picChg chg="del">
          <ac:chgData name="Stanford Bowman" userId="6ede3e4e1afbea80" providerId="LiveId" clId="{E84238C2-1044-482E-A3C6-4FA2D3F619B4}" dt="2024-10-23T18:42:59.896" v="429" actId="478"/>
          <ac:picMkLst>
            <pc:docMk/>
            <pc:sldMk cId="302755266" sldId="290"/>
            <ac:picMk id="10" creationId="{D43FFE24-743A-D274-7F0B-B4770917DAEC}"/>
          </ac:picMkLst>
        </pc:picChg>
        <pc:picChg chg="del">
          <ac:chgData name="Stanford Bowman" userId="6ede3e4e1afbea80" providerId="LiveId" clId="{E84238C2-1044-482E-A3C6-4FA2D3F619B4}" dt="2024-10-23T18:42:59.104" v="428" actId="478"/>
          <ac:picMkLst>
            <pc:docMk/>
            <pc:sldMk cId="302755266" sldId="290"/>
            <ac:picMk id="11" creationId="{E73D743F-B54A-5808-D77B-F6EA3905EFAB}"/>
          </ac:picMkLst>
        </pc:picChg>
        <pc:picChg chg="del">
          <ac:chgData name="Stanford Bowman" userId="6ede3e4e1afbea80" providerId="LiveId" clId="{E84238C2-1044-482E-A3C6-4FA2D3F619B4}" dt="2024-10-23T18:42:58.144" v="427" actId="478"/>
          <ac:picMkLst>
            <pc:docMk/>
            <pc:sldMk cId="302755266" sldId="290"/>
            <ac:picMk id="12" creationId="{6918F8D2-0B5C-7B60-969F-AAA815D75831}"/>
          </ac:picMkLst>
        </pc:picChg>
        <pc:picChg chg="del">
          <ac:chgData name="Stanford Bowman" userId="6ede3e4e1afbea80" providerId="LiveId" clId="{E84238C2-1044-482E-A3C6-4FA2D3F619B4}" dt="2024-10-23T18:43:01.822" v="431" actId="478"/>
          <ac:picMkLst>
            <pc:docMk/>
            <pc:sldMk cId="302755266" sldId="290"/>
            <ac:picMk id="13" creationId="{4B7557BF-795F-AF6D-37E6-07DDF900F3D1}"/>
          </ac:picMkLst>
        </pc:picChg>
        <pc:picChg chg="del">
          <ac:chgData name="Stanford Bowman" userId="6ede3e4e1afbea80" providerId="LiveId" clId="{E84238C2-1044-482E-A3C6-4FA2D3F619B4}" dt="2024-10-23T18:43:04.495" v="434" actId="478"/>
          <ac:picMkLst>
            <pc:docMk/>
            <pc:sldMk cId="302755266" sldId="290"/>
            <ac:picMk id="14" creationId="{94CDA682-36E1-9C02-8EAF-CB22322DDD6F}"/>
          </ac:picMkLst>
        </pc:picChg>
        <pc:picChg chg="del mod">
          <ac:chgData name="Stanford Bowman" userId="6ede3e4e1afbea80" providerId="LiveId" clId="{E84238C2-1044-482E-A3C6-4FA2D3F619B4}" dt="2024-10-23T18:43:02.567" v="433" actId="478"/>
          <ac:picMkLst>
            <pc:docMk/>
            <pc:sldMk cId="302755266" sldId="290"/>
            <ac:picMk id="15" creationId="{1C9E609B-C67C-9527-504B-81C9B1DCEFFB}"/>
          </ac:picMkLst>
        </pc:picChg>
        <pc:picChg chg="del">
          <ac:chgData name="Stanford Bowman" userId="6ede3e4e1afbea80" providerId="LiveId" clId="{E84238C2-1044-482E-A3C6-4FA2D3F619B4}" dt="2024-10-23T18:43:00.783" v="430" actId="478"/>
          <ac:picMkLst>
            <pc:docMk/>
            <pc:sldMk cId="302755266" sldId="290"/>
            <ac:picMk id="16" creationId="{AE77FC90-F440-AD02-B7DF-8C4B2B8DF496}"/>
          </ac:picMkLst>
        </pc:picChg>
        <pc:cxnChg chg="mod">
          <ac:chgData name="Stanford Bowman" userId="6ede3e4e1afbea80" providerId="LiveId" clId="{E84238C2-1044-482E-A3C6-4FA2D3F619B4}" dt="2024-10-23T18:48:42.255" v="483" actId="1037"/>
          <ac:cxnSpMkLst>
            <pc:docMk/>
            <pc:sldMk cId="302755266" sldId="290"/>
            <ac:cxnSpMk id="8" creationId="{99F1AB1B-1F03-88BA-CCB9-D0A094652344}"/>
          </ac:cxnSpMkLst>
        </pc:cxnChg>
      </pc:sldChg>
      <pc:sldChg chg="del">
        <pc:chgData name="Stanford Bowman" userId="6ede3e4e1afbea80" providerId="LiveId" clId="{E84238C2-1044-482E-A3C6-4FA2D3F619B4}" dt="2024-10-23T18:53:02.090" v="509" actId="47"/>
        <pc:sldMkLst>
          <pc:docMk/>
          <pc:sldMk cId="3749501681" sldId="291"/>
        </pc:sldMkLst>
      </pc:sldChg>
      <pc:sldChg chg="addSp delSp modSp del mod">
        <pc:chgData name="Stanford Bowman" userId="6ede3e4e1afbea80" providerId="LiveId" clId="{E84238C2-1044-482E-A3C6-4FA2D3F619B4}" dt="2024-10-25T17:50:16.500" v="1292" actId="47"/>
        <pc:sldMkLst>
          <pc:docMk/>
          <pc:sldMk cId="3907903736" sldId="422"/>
        </pc:sldMkLst>
        <pc:spChg chg="del">
          <ac:chgData name="Stanford Bowman" userId="6ede3e4e1afbea80" providerId="LiveId" clId="{E84238C2-1044-482E-A3C6-4FA2D3F619B4}" dt="2024-10-25T17:15:09.524" v="1085" actId="478"/>
          <ac:spMkLst>
            <pc:docMk/>
            <pc:sldMk cId="3907903736" sldId="422"/>
            <ac:spMk id="4" creationId="{48E44F85-B3E2-6189-F0A6-A9C87CFA32DB}"/>
          </ac:spMkLst>
        </pc:spChg>
        <pc:spChg chg="mod">
          <ac:chgData name="Stanford Bowman" userId="6ede3e4e1afbea80" providerId="LiveId" clId="{E84238C2-1044-482E-A3C6-4FA2D3F619B4}" dt="2024-10-25T17:16:34.431" v="1102" actId="207"/>
          <ac:spMkLst>
            <pc:docMk/>
            <pc:sldMk cId="3907903736" sldId="422"/>
            <ac:spMk id="15" creationId="{124A02AF-E981-A762-E8AC-9D2F508150A5}"/>
          </ac:spMkLst>
        </pc:spChg>
        <pc:spChg chg="mod">
          <ac:chgData name="Stanford Bowman" userId="6ede3e4e1afbea80" providerId="LiveId" clId="{E84238C2-1044-482E-A3C6-4FA2D3F619B4}" dt="2024-10-25T17:15:11.135" v="1086"/>
          <ac:spMkLst>
            <pc:docMk/>
            <pc:sldMk cId="3907903736" sldId="422"/>
            <ac:spMk id="16" creationId="{294E4953-98DB-2F5A-B3FB-59CD5DD9A6F6}"/>
          </ac:spMkLst>
        </pc:spChg>
        <pc:spChg chg="mod ord">
          <ac:chgData name="Stanford Bowman" userId="6ede3e4e1afbea80" providerId="LiveId" clId="{E84238C2-1044-482E-A3C6-4FA2D3F619B4}" dt="2024-10-25T17:15:57.647" v="1092" actId="1076"/>
          <ac:spMkLst>
            <pc:docMk/>
            <pc:sldMk cId="3907903736" sldId="422"/>
            <ac:spMk id="22" creationId="{4676F6D0-DB31-CDF4-CB58-52DCB873ABEF}"/>
          </ac:spMkLst>
        </pc:spChg>
        <pc:grpChg chg="add mod">
          <ac:chgData name="Stanford Bowman" userId="6ede3e4e1afbea80" providerId="LiveId" clId="{E84238C2-1044-482E-A3C6-4FA2D3F619B4}" dt="2024-10-25T17:16:45.335" v="1103" actId="14100"/>
          <ac:grpSpMkLst>
            <pc:docMk/>
            <pc:sldMk cId="3907903736" sldId="422"/>
            <ac:grpSpMk id="14" creationId="{BDFC8026-5DAD-79FC-6961-F0F731780A56}"/>
          </ac:grpSpMkLst>
        </pc:grpChg>
      </pc:sldChg>
      <pc:sldChg chg="addSp delSp modSp mod modNotesTx">
        <pc:chgData name="Stanford Bowman" userId="6ede3e4e1afbea80" providerId="LiveId" clId="{E84238C2-1044-482E-A3C6-4FA2D3F619B4}" dt="2024-10-25T17:24:52.263" v="1149" actId="14100"/>
        <pc:sldMkLst>
          <pc:docMk/>
          <pc:sldMk cId="1145517130" sldId="431"/>
        </pc:sldMkLst>
        <pc:spChg chg="del">
          <ac:chgData name="Stanford Bowman" userId="6ede3e4e1afbea80" providerId="LiveId" clId="{E84238C2-1044-482E-A3C6-4FA2D3F619B4}" dt="2024-10-23T19:31:07.003" v="556" actId="478"/>
          <ac:spMkLst>
            <pc:docMk/>
            <pc:sldMk cId="1145517130" sldId="431"/>
            <ac:spMk id="2" creationId="{31E84BF0-7DFA-87CB-098C-72CB175B111D}"/>
          </ac:spMkLst>
        </pc:spChg>
        <pc:spChg chg="add del mod">
          <ac:chgData name="Stanford Bowman" userId="6ede3e4e1afbea80" providerId="LiveId" clId="{E84238C2-1044-482E-A3C6-4FA2D3F619B4}" dt="2024-10-25T16:43:00.528" v="974" actId="22"/>
          <ac:spMkLst>
            <pc:docMk/>
            <pc:sldMk cId="1145517130" sldId="431"/>
            <ac:spMk id="4" creationId="{5B354212-732C-282E-508B-C6E80FE20F17}"/>
          </ac:spMkLst>
        </pc:spChg>
        <pc:spChg chg="add mod">
          <ac:chgData name="Stanford Bowman" userId="6ede3e4e1afbea80" providerId="LiveId" clId="{E84238C2-1044-482E-A3C6-4FA2D3F619B4}" dt="2024-10-25T16:42:48.098" v="969" actId="571"/>
          <ac:spMkLst>
            <pc:docMk/>
            <pc:sldMk cId="1145517130" sldId="431"/>
            <ac:spMk id="6" creationId="{E4DEBBD9-9580-2730-F4A0-69B586216943}"/>
          </ac:spMkLst>
        </pc:spChg>
        <pc:spChg chg="add mod">
          <ac:chgData name="Stanford Bowman" userId="6ede3e4e1afbea80" providerId="LiveId" clId="{E84238C2-1044-482E-A3C6-4FA2D3F619B4}" dt="2024-10-25T16:48:26.681" v="1029" actId="553"/>
          <ac:spMkLst>
            <pc:docMk/>
            <pc:sldMk cId="1145517130" sldId="431"/>
            <ac:spMk id="10" creationId="{518AFB20-9777-AA9F-F8E6-7CEE53032E5F}"/>
          </ac:spMkLst>
        </pc:spChg>
        <pc:spChg chg="add mod">
          <ac:chgData name="Stanford Bowman" userId="6ede3e4e1afbea80" providerId="LiveId" clId="{E84238C2-1044-482E-A3C6-4FA2D3F619B4}" dt="2024-10-25T16:48:26.681" v="1029" actId="553"/>
          <ac:spMkLst>
            <pc:docMk/>
            <pc:sldMk cId="1145517130" sldId="431"/>
            <ac:spMk id="13" creationId="{7376678E-2699-EBC2-566E-9DA79F4ED6D6}"/>
          </ac:spMkLst>
        </pc:spChg>
        <pc:spChg chg="add mod">
          <ac:chgData name="Stanford Bowman" userId="6ede3e4e1afbea80" providerId="LiveId" clId="{E84238C2-1044-482E-A3C6-4FA2D3F619B4}" dt="2024-10-25T16:48:47.427" v="1031" actId="14100"/>
          <ac:spMkLst>
            <pc:docMk/>
            <pc:sldMk cId="1145517130" sldId="431"/>
            <ac:spMk id="17" creationId="{5CAC7D75-B437-1F30-582A-E6F12C19FA1F}"/>
          </ac:spMkLst>
        </pc:spChg>
        <pc:grpChg chg="mod">
          <ac:chgData name="Stanford Bowman" userId="6ede3e4e1afbea80" providerId="LiveId" clId="{E84238C2-1044-482E-A3C6-4FA2D3F619B4}" dt="2024-10-25T17:24:52.263" v="1149" actId="14100"/>
          <ac:grpSpMkLst>
            <pc:docMk/>
            <pc:sldMk cId="1145517130" sldId="431"/>
            <ac:grpSpMk id="9" creationId="{27823738-A69F-3179-76C8-4A6EBB2BC3AD}"/>
          </ac:grpSpMkLst>
        </pc:grpChg>
        <pc:graphicFrameChg chg="add mod">
          <ac:chgData name="Stanford Bowman" userId="6ede3e4e1afbea80" providerId="LiveId" clId="{E84238C2-1044-482E-A3C6-4FA2D3F619B4}" dt="2024-10-25T16:42:48.098" v="969" actId="571"/>
          <ac:graphicFrameMkLst>
            <pc:docMk/>
            <pc:sldMk cId="1145517130" sldId="431"/>
            <ac:graphicFrameMk id="5" creationId="{8B0F5FFA-C9E0-7D65-5C74-D984D9CF7874}"/>
          </ac:graphicFrameMkLst>
        </pc:graphicFrameChg>
        <pc:graphicFrameChg chg="mod modGraphic">
          <ac:chgData name="Stanford Bowman" userId="6ede3e4e1afbea80" providerId="LiveId" clId="{E84238C2-1044-482E-A3C6-4FA2D3F619B4}" dt="2024-10-25T16:42:59.904" v="973" actId="14100"/>
          <ac:graphicFrameMkLst>
            <pc:docMk/>
            <pc:sldMk cId="1145517130" sldId="431"/>
            <ac:graphicFrameMk id="12" creationId="{95518BAA-62C1-0315-8892-BDF52A6B4927}"/>
          </ac:graphicFrameMkLst>
        </pc:graphicFrameChg>
        <pc:picChg chg="add mod ord">
          <ac:chgData name="Stanford Bowman" userId="6ede3e4e1afbea80" providerId="LiveId" clId="{E84238C2-1044-482E-A3C6-4FA2D3F619B4}" dt="2024-10-25T17:09:53.554" v="1051" actId="167"/>
          <ac:picMkLst>
            <pc:docMk/>
            <pc:sldMk cId="1145517130" sldId="431"/>
            <ac:picMk id="18" creationId="{9EBFFD9A-E719-5D9C-8CDB-16130ABF4CC1}"/>
          </ac:picMkLst>
        </pc:picChg>
      </pc:sldChg>
      <pc:sldChg chg="addSp delSp modSp mod modNotes modNotesTx">
        <pc:chgData name="Stanford Bowman" userId="6ede3e4e1afbea80" providerId="LiveId" clId="{E84238C2-1044-482E-A3C6-4FA2D3F619B4}" dt="2024-10-25T17:14:24.939" v="1077" actId="164"/>
        <pc:sldMkLst>
          <pc:docMk/>
          <pc:sldMk cId="0" sldId="432"/>
        </pc:sldMkLst>
        <pc:spChg chg="mod">
          <ac:chgData name="Stanford Bowman" userId="6ede3e4e1afbea80" providerId="LiveId" clId="{E84238C2-1044-482E-A3C6-4FA2D3F619B4}" dt="2024-10-23T19:52:31.887" v="602"/>
          <ac:spMkLst>
            <pc:docMk/>
            <pc:sldMk cId="0" sldId="432"/>
            <ac:spMk id="2" creationId="{75B69C23-6560-82C9-80C0-1FF1CB21FF8C}"/>
          </ac:spMkLst>
        </pc:spChg>
        <pc:spChg chg="add mod">
          <ac:chgData name="Stanford Bowman" userId="6ede3e4e1afbea80" providerId="LiveId" clId="{E84238C2-1044-482E-A3C6-4FA2D3F619B4}" dt="2024-10-25T17:14:24.939" v="1077" actId="164"/>
          <ac:spMkLst>
            <pc:docMk/>
            <pc:sldMk cId="0" sldId="432"/>
            <ac:spMk id="3" creationId="{7BDBA5FB-2F9F-4B4B-AF9D-B2EBFD3968CB}"/>
          </ac:spMkLst>
        </pc:spChg>
        <pc:spChg chg="del">
          <ac:chgData name="Stanford Bowman" userId="6ede3e4e1afbea80" providerId="LiveId" clId="{E84238C2-1044-482E-A3C6-4FA2D3F619B4}" dt="2024-10-23T19:51:09.993" v="594" actId="478"/>
          <ac:spMkLst>
            <pc:docMk/>
            <pc:sldMk cId="0" sldId="432"/>
            <ac:spMk id="3" creationId="{C70B2002-4D26-F2F3-EDCB-CBFCDB315730}"/>
          </ac:spMkLst>
        </pc:spChg>
        <pc:spChg chg="add mod">
          <ac:chgData name="Stanford Bowman" userId="6ede3e4e1afbea80" providerId="LiveId" clId="{E84238C2-1044-482E-A3C6-4FA2D3F619B4}" dt="2024-10-25T17:14:24.939" v="1077" actId="164"/>
          <ac:spMkLst>
            <pc:docMk/>
            <pc:sldMk cId="0" sldId="432"/>
            <ac:spMk id="5" creationId="{BCE7E621-3846-E15D-FAB7-E082266253F6}"/>
          </ac:spMkLst>
        </pc:spChg>
        <pc:spChg chg="mod">
          <ac:chgData name="Stanford Bowman" userId="6ede3e4e1afbea80" providerId="LiveId" clId="{E84238C2-1044-482E-A3C6-4FA2D3F619B4}" dt="2024-10-23T19:52:56.744" v="605"/>
          <ac:spMkLst>
            <pc:docMk/>
            <pc:sldMk cId="0" sldId="432"/>
            <ac:spMk id="6" creationId="{82C01810-1B81-4DB7-803B-568937633E50}"/>
          </ac:spMkLst>
        </pc:spChg>
        <pc:spChg chg="mod">
          <ac:chgData name="Stanford Bowman" userId="6ede3e4e1afbea80" providerId="LiveId" clId="{E84238C2-1044-482E-A3C6-4FA2D3F619B4}" dt="2024-10-23T19:52:45.051" v="604" actId="14100"/>
          <ac:spMkLst>
            <pc:docMk/>
            <pc:sldMk cId="0" sldId="432"/>
            <ac:spMk id="12" creationId="{3E001B44-E7BD-77BC-9425-71DDB2C4470E}"/>
          </ac:spMkLst>
        </pc:spChg>
        <pc:spChg chg="mod">
          <ac:chgData name="Stanford Bowman" userId="6ede3e4e1afbea80" providerId="LiveId" clId="{E84238C2-1044-482E-A3C6-4FA2D3F619B4}" dt="2024-10-23T19:52:11.780" v="601"/>
          <ac:spMkLst>
            <pc:docMk/>
            <pc:sldMk cId="0" sldId="432"/>
            <ac:spMk id="15" creationId="{B378EF2D-0FE3-87DA-93CB-0D4FF316A144}"/>
          </ac:spMkLst>
        </pc:spChg>
        <pc:grpChg chg="add mod">
          <ac:chgData name="Stanford Bowman" userId="6ede3e4e1afbea80" providerId="LiveId" clId="{E84238C2-1044-482E-A3C6-4FA2D3F619B4}" dt="2024-10-25T17:14:24.939" v="1077" actId="164"/>
          <ac:grpSpMkLst>
            <pc:docMk/>
            <pc:sldMk cId="0" sldId="432"/>
            <ac:grpSpMk id="7" creationId="{37BF20D9-3D77-A1CD-F516-262A65C4043E}"/>
          </ac:grpSpMkLst>
        </pc:grpChg>
        <pc:cxnChg chg="mod">
          <ac:chgData name="Stanford Bowman" userId="6ede3e4e1afbea80" providerId="LiveId" clId="{E84238C2-1044-482E-A3C6-4FA2D3F619B4}" dt="2024-10-23T19:52:06.244" v="600" actId="1076"/>
          <ac:cxnSpMkLst>
            <pc:docMk/>
            <pc:sldMk cId="0" sldId="432"/>
            <ac:cxnSpMk id="13" creationId="{23FB532D-A18F-C410-1BAC-26616CA1532F}"/>
          </ac:cxnSpMkLst>
        </pc:cxnChg>
      </pc:sldChg>
      <pc:sldChg chg="addSp delSp modSp del mod modAnim">
        <pc:chgData name="Stanford Bowman" userId="6ede3e4e1afbea80" providerId="LiveId" clId="{E84238C2-1044-482E-A3C6-4FA2D3F619B4}" dt="2024-10-25T17:34:04.201" v="1153" actId="47"/>
        <pc:sldMkLst>
          <pc:docMk/>
          <pc:sldMk cId="2589650232" sldId="433"/>
        </pc:sldMkLst>
        <pc:spChg chg="mod">
          <ac:chgData name="Stanford Bowman" userId="6ede3e4e1afbea80" providerId="LiveId" clId="{E84238C2-1044-482E-A3C6-4FA2D3F619B4}" dt="2024-10-25T17:17:58.848" v="1116" actId="207"/>
          <ac:spMkLst>
            <pc:docMk/>
            <pc:sldMk cId="2589650232" sldId="433"/>
            <ac:spMk id="21" creationId="{D5CA7739-1376-4613-8ADE-73CDD8360891}"/>
          </ac:spMkLst>
        </pc:spChg>
        <pc:spChg chg="mod">
          <ac:chgData name="Stanford Bowman" userId="6ede3e4e1afbea80" providerId="LiveId" clId="{E84238C2-1044-482E-A3C6-4FA2D3F619B4}" dt="2024-10-25T17:17:58.848" v="1116" actId="207"/>
          <ac:spMkLst>
            <pc:docMk/>
            <pc:sldMk cId="2589650232" sldId="433"/>
            <ac:spMk id="23" creationId="{4AE1B342-E6EE-45AE-83D4-7797DFEF110B}"/>
          </ac:spMkLst>
        </pc:spChg>
        <pc:grpChg chg="del">
          <ac:chgData name="Stanford Bowman" userId="6ede3e4e1afbea80" providerId="LiveId" clId="{E84238C2-1044-482E-A3C6-4FA2D3F619B4}" dt="2024-10-25T17:17:12.964" v="1108" actId="478"/>
          <ac:grpSpMkLst>
            <pc:docMk/>
            <pc:sldMk cId="2589650232" sldId="433"/>
            <ac:grpSpMk id="4" creationId="{54F5212F-897F-2A90-D8EB-A8DF8328ED3D}"/>
          </ac:grpSpMkLst>
        </pc:grpChg>
        <pc:grpChg chg="add mod">
          <ac:chgData name="Stanford Bowman" userId="6ede3e4e1afbea80" providerId="LiveId" clId="{E84238C2-1044-482E-A3C6-4FA2D3F619B4}" dt="2024-10-25T17:19:11.335" v="1121" actId="164"/>
          <ac:grpSpMkLst>
            <pc:docMk/>
            <pc:sldMk cId="2589650232" sldId="433"/>
            <ac:grpSpMk id="22" creationId="{B9C21722-E70A-46E2-CB09-5B6A45A78EB1}"/>
          </ac:grpSpMkLst>
        </pc:grpChg>
        <pc:picChg chg="add mod">
          <ac:chgData name="Stanford Bowman" userId="6ede3e4e1afbea80" providerId="LiveId" clId="{E84238C2-1044-482E-A3C6-4FA2D3F619B4}" dt="2024-10-25T17:19:11.335" v="1121" actId="164"/>
          <ac:picMkLst>
            <pc:docMk/>
            <pc:sldMk cId="2589650232" sldId="433"/>
            <ac:picMk id="2" creationId="{A0D7F6D1-5568-CE1D-9773-7C0C765E9478}"/>
          </ac:picMkLst>
        </pc:picChg>
        <pc:picChg chg="add mod">
          <ac:chgData name="Stanford Bowman" userId="6ede3e4e1afbea80" providerId="LiveId" clId="{E84238C2-1044-482E-A3C6-4FA2D3F619B4}" dt="2024-10-25T17:19:11.335" v="1121" actId="164"/>
          <ac:picMkLst>
            <pc:docMk/>
            <pc:sldMk cId="2589650232" sldId="433"/>
            <ac:picMk id="13" creationId="{C274CB23-7BEB-D56A-8761-8DC33EFDF869}"/>
          </ac:picMkLst>
        </pc:picChg>
        <pc:picChg chg="add mod">
          <ac:chgData name="Stanford Bowman" userId="6ede3e4e1afbea80" providerId="LiveId" clId="{E84238C2-1044-482E-A3C6-4FA2D3F619B4}" dt="2024-10-25T17:19:11.335" v="1121" actId="164"/>
          <ac:picMkLst>
            <pc:docMk/>
            <pc:sldMk cId="2589650232" sldId="433"/>
            <ac:picMk id="15" creationId="{2984DD09-6ED1-4CA1-48C9-103CD8CD50BF}"/>
          </ac:picMkLst>
        </pc:picChg>
        <pc:picChg chg="add mod">
          <ac:chgData name="Stanford Bowman" userId="6ede3e4e1afbea80" providerId="LiveId" clId="{E84238C2-1044-482E-A3C6-4FA2D3F619B4}" dt="2024-10-25T17:19:11.335" v="1121" actId="164"/>
          <ac:picMkLst>
            <pc:docMk/>
            <pc:sldMk cId="2589650232" sldId="433"/>
            <ac:picMk id="16" creationId="{235751E2-FC39-298B-E367-18941F54C4AA}"/>
          </ac:picMkLst>
        </pc:picChg>
        <pc:picChg chg="add mod">
          <ac:chgData name="Stanford Bowman" userId="6ede3e4e1afbea80" providerId="LiveId" clId="{E84238C2-1044-482E-A3C6-4FA2D3F619B4}" dt="2024-10-25T17:19:11.335" v="1121" actId="164"/>
          <ac:picMkLst>
            <pc:docMk/>
            <pc:sldMk cId="2589650232" sldId="433"/>
            <ac:picMk id="17" creationId="{9886DCA9-3118-35EE-94D6-7CB4385879B6}"/>
          </ac:picMkLst>
        </pc:picChg>
        <pc:picChg chg="add mod">
          <ac:chgData name="Stanford Bowman" userId="6ede3e4e1afbea80" providerId="LiveId" clId="{E84238C2-1044-482E-A3C6-4FA2D3F619B4}" dt="2024-10-25T17:19:11.335" v="1121" actId="164"/>
          <ac:picMkLst>
            <pc:docMk/>
            <pc:sldMk cId="2589650232" sldId="433"/>
            <ac:picMk id="19" creationId="{41B38F64-6928-27E2-D541-2F6B5440A835}"/>
          </ac:picMkLst>
        </pc:picChg>
        <pc:picChg chg="add mod">
          <ac:chgData name="Stanford Bowman" userId="6ede3e4e1afbea80" providerId="LiveId" clId="{E84238C2-1044-482E-A3C6-4FA2D3F619B4}" dt="2024-10-25T17:19:11.335" v="1121" actId="164"/>
          <ac:picMkLst>
            <pc:docMk/>
            <pc:sldMk cId="2589650232" sldId="433"/>
            <ac:picMk id="20" creationId="{AAB5A2B7-ABDD-0527-A3EE-2901522A73D8}"/>
          </ac:picMkLst>
        </pc:picChg>
      </pc:sldChg>
      <pc:sldChg chg="addSp delSp modSp mod modNotesTx">
        <pc:chgData name="Stanford Bowman" userId="6ede3e4e1afbea80" providerId="LiveId" clId="{E84238C2-1044-482E-A3C6-4FA2D3F619B4}" dt="2024-10-25T17:08:58.746" v="1046" actId="29295"/>
        <pc:sldMkLst>
          <pc:docMk/>
          <pc:sldMk cId="3191676586" sldId="434"/>
        </pc:sldMkLst>
        <pc:spChg chg="mod">
          <ac:chgData name="Stanford Bowman" userId="6ede3e4e1afbea80" providerId="LiveId" clId="{E84238C2-1044-482E-A3C6-4FA2D3F619B4}" dt="2024-10-23T18:58:19.388" v="535"/>
          <ac:spMkLst>
            <pc:docMk/>
            <pc:sldMk cId="3191676586" sldId="434"/>
            <ac:spMk id="3" creationId="{B456B492-D871-CC57-D1C0-9BE06EFCD67D}"/>
          </ac:spMkLst>
        </pc:spChg>
        <pc:spChg chg="del">
          <ac:chgData name="Stanford Bowman" userId="6ede3e4e1afbea80" providerId="LiveId" clId="{E84238C2-1044-482E-A3C6-4FA2D3F619B4}" dt="2024-10-23T18:55:37.541" v="517" actId="478"/>
          <ac:spMkLst>
            <pc:docMk/>
            <pc:sldMk cId="3191676586" sldId="434"/>
            <ac:spMk id="4" creationId="{A14677F1-C014-57B9-B5A6-9869CD0AC08F}"/>
          </ac:spMkLst>
        </pc:spChg>
        <pc:spChg chg="mod">
          <ac:chgData name="Stanford Bowman" userId="6ede3e4e1afbea80" providerId="LiveId" clId="{E84238C2-1044-482E-A3C6-4FA2D3F619B4}" dt="2024-10-23T18:54:34.417" v="511"/>
          <ac:spMkLst>
            <pc:docMk/>
            <pc:sldMk cId="3191676586" sldId="434"/>
            <ac:spMk id="8" creationId="{B00D1B18-554F-60BC-6CBB-EE1865BE88B8}"/>
          </ac:spMkLst>
        </pc:spChg>
        <pc:spChg chg="mod">
          <ac:chgData name="Stanford Bowman" userId="6ede3e4e1afbea80" providerId="LiveId" clId="{E84238C2-1044-482E-A3C6-4FA2D3F619B4}" dt="2024-10-23T18:58:26.397" v="536"/>
          <ac:spMkLst>
            <pc:docMk/>
            <pc:sldMk cId="3191676586" sldId="434"/>
            <ac:spMk id="9" creationId="{CBEADB29-5CC9-B7AF-FDB6-351027B9895B}"/>
          </ac:spMkLst>
        </pc:spChg>
        <pc:spChg chg="mod">
          <ac:chgData name="Stanford Bowman" userId="6ede3e4e1afbea80" providerId="LiveId" clId="{E84238C2-1044-482E-A3C6-4FA2D3F619B4}" dt="2024-10-23T18:55:50.794" v="519"/>
          <ac:spMkLst>
            <pc:docMk/>
            <pc:sldMk cId="3191676586" sldId="434"/>
            <ac:spMk id="25" creationId="{CD653B91-CA79-309E-20E9-1E82F3788D15}"/>
          </ac:spMkLst>
        </pc:spChg>
        <pc:picChg chg="add mod">
          <ac:chgData name="Stanford Bowman" userId="6ede3e4e1afbea80" providerId="LiveId" clId="{E84238C2-1044-482E-A3C6-4FA2D3F619B4}" dt="2024-10-25T17:08:58.746" v="1046" actId="29295"/>
          <ac:picMkLst>
            <pc:docMk/>
            <pc:sldMk cId="3191676586" sldId="434"/>
            <ac:picMk id="4" creationId="{FB71BA8F-0208-7E02-2D6A-83E90B2F2107}"/>
          </ac:picMkLst>
        </pc:picChg>
      </pc:sldChg>
      <pc:sldChg chg="addSp delSp modSp mod addAnim delAnim modNotes modNotesTx">
        <pc:chgData name="Stanford Bowman" userId="6ede3e4e1afbea80" providerId="LiveId" clId="{E84238C2-1044-482E-A3C6-4FA2D3F619B4}" dt="2024-10-25T17:52:15.640" v="1300" actId="207"/>
        <pc:sldMkLst>
          <pc:docMk/>
          <pc:sldMk cId="1953000954" sldId="435"/>
        </pc:sldMkLst>
        <pc:spChg chg="mod">
          <ac:chgData name="Stanford Bowman" userId="6ede3e4e1afbea80" providerId="LiveId" clId="{E84238C2-1044-482E-A3C6-4FA2D3F619B4}" dt="2024-10-25T17:52:15.640" v="1300" actId="207"/>
          <ac:spMkLst>
            <pc:docMk/>
            <pc:sldMk cId="1953000954" sldId="435"/>
            <ac:spMk id="2" creationId="{340889A7-8B12-DA50-4509-EC9BFC57130C}"/>
          </ac:spMkLst>
        </pc:spChg>
        <pc:spChg chg="mod">
          <ac:chgData name="Stanford Bowman" userId="6ede3e4e1afbea80" providerId="LiveId" clId="{E84238C2-1044-482E-A3C6-4FA2D3F619B4}" dt="2024-10-25T17:51:15.760" v="1297" actId="20577"/>
          <ac:spMkLst>
            <pc:docMk/>
            <pc:sldMk cId="1953000954" sldId="435"/>
            <ac:spMk id="3" creationId="{C173528E-EDC8-4FBE-9BE9-878B206B957E}"/>
          </ac:spMkLst>
        </pc:spChg>
        <pc:spChg chg="mod">
          <ac:chgData name="Stanford Bowman" userId="6ede3e4e1afbea80" providerId="LiveId" clId="{E84238C2-1044-482E-A3C6-4FA2D3F619B4}" dt="2024-10-25T17:52:15.640" v="1300" actId="207"/>
          <ac:spMkLst>
            <pc:docMk/>
            <pc:sldMk cId="1953000954" sldId="435"/>
            <ac:spMk id="21" creationId="{D5CA7739-1376-4613-8ADE-73CDD8360891}"/>
          </ac:spMkLst>
        </pc:spChg>
        <pc:spChg chg="mod">
          <ac:chgData name="Stanford Bowman" userId="6ede3e4e1afbea80" providerId="LiveId" clId="{E84238C2-1044-482E-A3C6-4FA2D3F619B4}" dt="2024-10-25T17:39:11.526" v="1158" actId="14100"/>
          <ac:spMkLst>
            <pc:docMk/>
            <pc:sldMk cId="1953000954" sldId="435"/>
            <ac:spMk id="23" creationId="{4AE1B342-E6EE-45AE-83D4-7797DFEF110B}"/>
          </ac:spMkLst>
        </pc:spChg>
        <pc:spChg chg="mod">
          <ac:chgData name="Stanford Bowman" userId="6ede3e4e1afbea80" providerId="LiveId" clId="{E84238C2-1044-482E-A3C6-4FA2D3F619B4}" dt="2024-10-25T17:52:15.640" v="1300" actId="207"/>
          <ac:spMkLst>
            <pc:docMk/>
            <pc:sldMk cId="1953000954" sldId="435"/>
            <ac:spMk id="24" creationId="{C5AC856C-F84B-4F5B-B75E-528405671DD9}"/>
          </ac:spMkLst>
        </pc:spChg>
        <pc:grpChg chg="del">
          <ac:chgData name="Stanford Bowman" userId="6ede3e4e1afbea80" providerId="LiveId" clId="{E84238C2-1044-482E-A3C6-4FA2D3F619B4}" dt="2024-10-25T17:17:15.425" v="1109" actId="478"/>
          <ac:grpSpMkLst>
            <pc:docMk/>
            <pc:sldMk cId="1953000954" sldId="435"/>
            <ac:grpSpMk id="4" creationId="{0BA838E0-5D50-5689-C149-0EC917371C8F}"/>
          </ac:grpSpMkLst>
        </pc:grpChg>
        <pc:grpChg chg="add mod">
          <ac:chgData name="Stanford Bowman" userId="6ede3e4e1afbea80" providerId="LiveId" clId="{E84238C2-1044-482E-A3C6-4FA2D3F619B4}" dt="2024-10-25T17:20:02.055" v="1133" actId="14100"/>
          <ac:grpSpMkLst>
            <pc:docMk/>
            <pc:sldMk cId="1953000954" sldId="435"/>
            <ac:grpSpMk id="13" creationId="{217BDE8A-13B1-AE7B-E37B-C6E93E602BF1}"/>
          </ac:grpSpMkLst>
        </pc:grpChg>
        <pc:picChg chg="mod">
          <ac:chgData name="Stanford Bowman" userId="6ede3e4e1afbea80" providerId="LiveId" clId="{E84238C2-1044-482E-A3C6-4FA2D3F619B4}" dt="2024-10-25T17:19:22.426" v="1122"/>
          <ac:picMkLst>
            <pc:docMk/>
            <pc:sldMk cId="1953000954" sldId="435"/>
            <ac:picMk id="14" creationId="{40F94345-6DE7-F12E-4BE6-830CD682D116}"/>
          </ac:picMkLst>
        </pc:picChg>
        <pc:picChg chg="mod">
          <ac:chgData name="Stanford Bowman" userId="6ede3e4e1afbea80" providerId="LiveId" clId="{E84238C2-1044-482E-A3C6-4FA2D3F619B4}" dt="2024-10-25T17:19:22.426" v="1122"/>
          <ac:picMkLst>
            <pc:docMk/>
            <pc:sldMk cId="1953000954" sldId="435"/>
            <ac:picMk id="16" creationId="{2514C928-E6F7-2C2D-BDD9-9A3190D00D3A}"/>
          </ac:picMkLst>
        </pc:picChg>
        <pc:picChg chg="mod">
          <ac:chgData name="Stanford Bowman" userId="6ede3e4e1afbea80" providerId="LiveId" clId="{E84238C2-1044-482E-A3C6-4FA2D3F619B4}" dt="2024-10-25T17:19:22.426" v="1122"/>
          <ac:picMkLst>
            <pc:docMk/>
            <pc:sldMk cId="1953000954" sldId="435"/>
            <ac:picMk id="17" creationId="{A83D464B-CC25-2EB6-C1AD-3E4E04C49A75}"/>
          </ac:picMkLst>
        </pc:picChg>
        <pc:picChg chg="mod">
          <ac:chgData name="Stanford Bowman" userId="6ede3e4e1afbea80" providerId="LiveId" clId="{E84238C2-1044-482E-A3C6-4FA2D3F619B4}" dt="2024-10-25T17:19:22.426" v="1122"/>
          <ac:picMkLst>
            <pc:docMk/>
            <pc:sldMk cId="1953000954" sldId="435"/>
            <ac:picMk id="19" creationId="{E67111DC-8364-1512-E945-937966BF9FEF}"/>
          </ac:picMkLst>
        </pc:picChg>
        <pc:picChg chg="mod">
          <ac:chgData name="Stanford Bowman" userId="6ede3e4e1afbea80" providerId="LiveId" clId="{E84238C2-1044-482E-A3C6-4FA2D3F619B4}" dt="2024-10-25T17:19:22.426" v="1122"/>
          <ac:picMkLst>
            <pc:docMk/>
            <pc:sldMk cId="1953000954" sldId="435"/>
            <ac:picMk id="20" creationId="{7B43D4A6-21FF-9D67-EF80-DB0B97BB7DAE}"/>
          </ac:picMkLst>
        </pc:picChg>
        <pc:picChg chg="mod">
          <ac:chgData name="Stanford Bowman" userId="6ede3e4e1afbea80" providerId="LiveId" clId="{E84238C2-1044-482E-A3C6-4FA2D3F619B4}" dt="2024-10-25T17:19:22.426" v="1122"/>
          <ac:picMkLst>
            <pc:docMk/>
            <pc:sldMk cId="1953000954" sldId="435"/>
            <ac:picMk id="22" creationId="{82500380-9808-C40A-A966-A8470A32013C}"/>
          </ac:picMkLst>
        </pc:picChg>
        <pc:picChg chg="mod">
          <ac:chgData name="Stanford Bowman" userId="6ede3e4e1afbea80" providerId="LiveId" clId="{E84238C2-1044-482E-A3C6-4FA2D3F619B4}" dt="2024-10-25T17:19:22.426" v="1122"/>
          <ac:picMkLst>
            <pc:docMk/>
            <pc:sldMk cId="1953000954" sldId="435"/>
            <ac:picMk id="25" creationId="{CF7E34A2-1251-3ECD-EAA4-5DAE01B3CC9C}"/>
          </ac:picMkLst>
        </pc:picChg>
      </pc:sldChg>
      <pc:sldChg chg="addSp delSp modSp mod modNotesTx">
        <pc:chgData name="Stanford Bowman" userId="6ede3e4e1afbea80" providerId="LiveId" clId="{E84238C2-1044-482E-A3C6-4FA2D3F619B4}" dt="2024-10-25T17:53:32.714" v="1308" actId="20577"/>
        <pc:sldMkLst>
          <pc:docMk/>
          <pc:sldMk cId="653288523" sldId="436"/>
        </pc:sldMkLst>
        <pc:spChg chg="del">
          <ac:chgData name="Stanford Bowman" userId="6ede3e4e1afbea80" providerId="LiveId" clId="{E84238C2-1044-482E-A3C6-4FA2D3F619B4}" dt="2024-10-25T17:17:22.614" v="1110" actId="478"/>
          <ac:spMkLst>
            <pc:docMk/>
            <pc:sldMk cId="653288523" sldId="436"/>
            <ac:spMk id="2" creationId="{C372C45C-EAD7-F6F3-7985-139A75EE1798}"/>
          </ac:spMkLst>
        </pc:spChg>
        <pc:spChg chg="mod">
          <ac:chgData name="Stanford Bowman" userId="6ede3e4e1afbea80" providerId="LiveId" clId="{E84238C2-1044-482E-A3C6-4FA2D3F619B4}" dt="2024-10-25T17:53:32.714" v="1308" actId="20577"/>
          <ac:spMkLst>
            <pc:docMk/>
            <pc:sldMk cId="653288523" sldId="436"/>
            <ac:spMk id="3" creationId="{C173528E-EDC8-4FBE-9BE9-878B206B957E}"/>
          </ac:spMkLst>
        </pc:spChg>
        <pc:spChg chg="mod">
          <ac:chgData name="Stanford Bowman" userId="6ede3e4e1afbea80" providerId="LiveId" clId="{E84238C2-1044-482E-A3C6-4FA2D3F619B4}" dt="2024-10-25T17:53:16.560" v="1304" actId="207"/>
          <ac:spMkLst>
            <pc:docMk/>
            <pc:sldMk cId="653288523" sldId="436"/>
            <ac:spMk id="21" creationId="{D5CA7739-1376-4613-8ADE-73CDD8360891}"/>
          </ac:spMkLst>
        </pc:spChg>
        <pc:spChg chg="mod">
          <ac:chgData name="Stanford Bowman" userId="6ede3e4e1afbea80" providerId="LiveId" clId="{E84238C2-1044-482E-A3C6-4FA2D3F619B4}" dt="2024-10-25T17:46:06.486" v="1230" actId="14100"/>
          <ac:spMkLst>
            <pc:docMk/>
            <pc:sldMk cId="653288523" sldId="436"/>
            <ac:spMk id="23" creationId="{4AE1B342-E6EE-45AE-83D4-7797DFEF110B}"/>
          </ac:spMkLst>
        </pc:spChg>
        <pc:spChg chg="mod">
          <ac:chgData name="Stanford Bowman" userId="6ede3e4e1afbea80" providerId="LiveId" clId="{E84238C2-1044-482E-A3C6-4FA2D3F619B4}" dt="2024-10-25T17:53:16.560" v="1304" actId="207"/>
          <ac:spMkLst>
            <pc:docMk/>
            <pc:sldMk cId="653288523" sldId="436"/>
            <ac:spMk id="24" creationId="{C5AC856C-F84B-4F5B-B75E-528405671DD9}"/>
          </ac:spMkLst>
        </pc:spChg>
        <pc:grpChg chg="add mod">
          <ac:chgData name="Stanford Bowman" userId="6ede3e4e1afbea80" providerId="LiveId" clId="{E84238C2-1044-482E-A3C6-4FA2D3F619B4}" dt="2024-10-25T17:47:38.118" v="1255" actId="14100"/>
          <ac:grpSpMkLst>
            <pc:docMk/>
            <pc:sldMk cId="653288523" sldId="436"/>
            <ac:grpSpMk id="4" creationId="{F7AEF103-6243-5DF7-B577-956BA5776D36}"/>
          </ac:grpSpMkLst>
        </pc:grpChg>
        <pc:picChg chg="mod">
          <ac:chgData name="Stanford Bowman" userId="6ede3e4e1afbea80" providerId="LiveId" clId="{E84238C2-1044-482E-A3C6-4FA2D3F619B4}" dt="2024-10-25T17:20:37.260" v="1134"/>
          <ac:picMkLst>
            <pc:docMk/>
            <pc:sldMk cId="653288523" sldId="436"/>
            <ac:picMk id="5" creationId="{A6F5B24D-8639-30CA-2489-B586FB33C6FB}"/>
          </ac:picMkLst>
        </pc:picChg>
        <pc:picChg chg="mod">
          <ac:chgData name="Stanford Bowman" userId="6ede3e4e1afbea80" providerId="LiveId" clId="{E84238C2-1044-482E-A3C6-4FA2D3F619B4}" dt="2024-10-25T17:20:37.260" v="1134"/>
          <ac:picMkLst>
            <pc:docMk/>
            <pc:sldMk cId="653288523" sldId="436"/>
            <ac:picMk id="7" creationId="{6A53823B-2A78-1F6C-FD1A-46E9BEAD7018}"/>
          </ac:picMkLst>
        </pc:picChg>
        <pc:picChg chg="mod">
          <ac:chgData name="Stanford Bowman" userId="6ede3e4e1afbea80" providerId="LiveId" clId="{E84238C2-1044-482E-A3C6-4FA2D3F619B4}" dt="2024-10-25T17:20:37.260" v="1134"/>
          <ac:picMkLst>
            <pc:docMk/>
            <pc:sldMk cId="653288523" sldId="436"/>
            <ac:picMk id="8" creationId="{376D5084-FE2D-6A7D-E88D-C5B081CF48B8}"/>
          </ac:picMkLst>
        </pc:picChg>
        <pc:picChg chg="mod">
          <ac:chgData name="Stanford Bowman" userId="6ede3e4e1afbea80" providerId="LiveId" clId="{E84238C2-1044-482E-A3C6-4FA2D3F619B4}" dt="2024-10-25T17:20:37.260" v="1134"/>
          <ac:picMkLst>
            <pc:docMk/>
            <pc:sldMk cId="653288523" sldId="436"/>
            <ac:picMk id="9" creationId="{5FD5C13B-2C0D-B667-3CDB-E9420340B4FE}"/>
          </ac:picMkLst>
        </pc:picChg>
        <pc:picChg chg="mod">
          <ac:chgData name="Stanford Bowman" userId="6ede3e4e1afbea80" providerId="LiveId" clId="{E84238C2-1044-482E-A3C6-4FA2D3F619B4}" dt="2024-10-25T17:20:37.260" v="1134"/>
          <ac:picMkLst>
            <pc:docMk/>
            <pc:sldMk cId="653288523" sldId="436"/>
            <ac:picMk id="10" creationId="{86025479-22C3-A59E-FF5B-0CA25EE4FE8D}"/>
          </ac:picMkLst>
        </pc:picChg>
        <pc:picChg chg="mod">
          <ac:chgData name="Stanford Bowman" userId="6ede3e4e1afbea80" providerId="LiveId" clId="{E84238C2-1044-482E-A3C6-4FA2D3F619B4}" dt="2024-10-25T17:20:37.260" v="1134"/>
          <ac:picMkLst>
            <pc:docMk/>
            <pc:sldMk cId="653288523" sldId="436"/>
            <ac:picMk id="12" creationId="{BD4281E1-BC01-0598-05C5-F758D25AC0B5}"/>
          </ac:picMkLst>
        </pc:picChg>
        <pc:picChg chg="mod">
          <ac:chgData name="Stanford Bowman" userId="6ede3e4e1afbea80" providerId="LiveId" clId="{E84238C2-1044-482E-A3C6-4FA2D3F619B4}" dt="2024-10-25T17:20:37.260" v="1134"/>
          <ac:picMkLst>
            <pc:docMk/>
            <pc:sldMk cId="653288523" sldId="436"/>
            <ac:picMk id="13" creationId="{AC9797B9-1996-7C75-FD02-90DC4DD8D030}"/>
          </ac:picMkLst>
        </pc:picChg>
      </pc:sldChg>
      <pc:sldChg chg="addSp delSp modSp add del mod modNotesTx">
        <pc:chgData name="Stanford Bowman" userId="6ede3e4e1afbea80" providerId="LiveId" clId="{E84238C2-1044-482E-A3C6-4FA2D3F619B4}" dt="2024-10-25T17:24:03.469" v="1148" actId="47"/>
        <pc:sldMkLst>
          <pc:docMk/>
          <pc:sldMk cId="2062548455" sldId="438"/>
        </pc:sldMkLst>
        <pc:spChg chg="del">
          <ac:chgData name="Stanford Bowman" userId="6ede3e4e1afbea80" providerId="LiveId" clId="{E84238C2-1044-482E-A3C6-4FA2D3F619B4}" dt="2024-10-23T19:08:40.972" v="538" actId="478"/>
          <ac:spMkLst>
            <pc:docMk/>
            <pc:sldMk cId="2062548455" sldId="438"/>
            <ac:spMk id="4" creationId="{A14677F1-C014-57B9-B5A6-9869CD0AC08F}"/>
          </ac:spMkLst>
        </pc:spChg>
        <pc:spChg chg="mod">
          <ac:chgData name="Stanford Bowman" userId="6ede3e4e1afbea80" providerId="LiveId" clId="{E84238C2-1044-482E-A3C6-4FA2D3F619B4}" dt="2024-10-23T19:10:04.407" v="555" actId="404"/>
          <ac:spMkLst>
            <pc:docMk/>
            <pc:sldMk cId="2062548455" sldId="438"/>
            <ac:spMk id="9" creationId="{CBEADB29-5CC9-B7AF-FDB6-351027B9895B}"/>
          </ac:spMkLst>
        </pc:spChg>
        <pc:picChg chg="add mod ord">
          <ac:chgData name="Stanford Bowman" userId="6ede3e4e1afbea80" providerId="LiveId" clId="{E84238C2-1044-482E-A3C6-4FA2D3F619B4}" dt="2024-10-25T17:09:21.811" v="1048" actId="167"/>
          <ac:picMkLst>
            <pc:docMk/>
            <pc:sldMk cId="2062548455" sldId="438"/>
            <ac:picMk id="4" creationId="{FDD66AAE-31F0-6AEA-4EBB-D7F7DC5496F5}"/>
          </ac:picMkLst>
        </pc:picChg>
      </pc:sldChg>
      <pc:sldChg chg="del">
        <pc:chgData name="Stanford Bowman" userId="6ede3e4e1afbea80" providerId="LiveId" clId="{E84238C2-1044-482E-A3C6-4FA2D3F619B4}" dt="2024-10-25T17:17:06.055" v="1107" actId="47"/>
        <pc:sldMkLst>
          <pc:docMk/>
          <pc:sldMk cId="3481802090" sldId="439"/>
        </pc:sldMkLst>
      </pc:sldChg>
      <pc:sldChg chg="addSp delSp modSp mod modNotesTx">
        <pc:chgData name="Stanford Bowman" userId="6ede3e4e1afbea80" providerId="LiveId" clId="{E84238C2-1044-482E-A3C6-4FA2D3F619B4}" dt="2024-10-25T17:25:28.206" v="1152" actId="6549"/>
        <pc:sldMkLst>
          <pc:docMk/>
          <pc:sldMk cId="281016798" sldId="440"/>
        </pc:sldMkLst>
        <pc:spChg chg="mod">
          <ac:chgData name="Stanford Bowman" userId="6ede3e4e1afbea80" providerId="LiveId" clId="{E84238C2-1044-482E-A3C6-4FA2D3F619B4}" dt="2024-10-25T17:25:23.760" v="1151" actId="207"/>
          <ac:spMkLst>
            <pc:docMk/>
            <pc:sldMk cId="281016798" sldId="440"/>
            <ac:spMk id="3" creationId="{4DCCD9D9-8D1A-CACF-AE1F-04B90B5AB242}"/>
          </ac:spMkLst>
        </pc:spChg>
        <pc:spChg chg="mod">
          <ac:chgData name="Stanford Bowman" userId="6ede3e4e1afbea80" providerId="LiveId" clId="{E84238C2-1044-482E-A3C6-4FA2D3F619B4}" dt="2024-10-25T17:25:19.337" v="1150" actId="207"/>
          <ac:spMkLst>
            <pc:docMk/>
            <pc:sldMk cId="281016798" sldId="440"/>
            <ac:spMk id="13" creationId="{10876D8A-46A8-5022-07D3-F2930443B6B9}"/>
          </ac:spMkLst>
        </pc:spChg>
        <pc:spChg chg="mod">
          <ac:chgData name="Stanford Bowman" userId="6ede3e4e1afbea80" providerId="LiveId" clId="{E84238C2-1044-482E-A3C6-4FA2D3F619B4}" dt="2024-10-25T17:14:46.127" v="1081"/>
          <ac:spMkLst>
            <pc:docMk/>
            <pc:sldMk cId="281016798" sldId="440"/>
            <ac:spMk id="15" creationId="{124A02AF-E981-A762-E8AC-9D2F508150A5}"/>
          </ac:spMkLst>
        </pc:spChg>
        <pc:spChg chg="mod">
          <ac:chgData name="Stanford Bowman" userId="6ede3e4e1afbea80" providerId="LiveId" clId="{E84238C2-1044-482E-A3C6-4FA2D3F619B4}" dt="2024-10-25T17:14:46.127" v="1081"/>
          <ac:spMkLst>
            <pc:docMk/>
            <pc:sldMk cId="281016798" sldId="440"/>
            <ac:spMk id="16" creationId="{294E4953-98DB-2F5A-B3FB-59CD5DD9A6F6}"/>
          </ac:spMkLst>
        </pc:spChg>
        <pc:grpChg chg="del mod">
          <ac:chgData name="Stanford Bowman" userId="6ede3e4e1afbea80" providerId="LiveId" clId="{E84238C2-1044-482E-A3C6-4FA2D3F619B4}" dt="2024-10-25T17:14:43.637" v="1080" actId="478"/>
          <ac:grpSpMkLst>
            <pc:docMk/>
            <pc:sldMk cId="281016798" sldId="440"/>
            <ac:grpSpMk id="4" creationId="{71C26525-82EF-4528-C398-B988197C19E8}"/>
          </ac:grpSpMkLst>
        </pc:grpChg>
        <pc:grpChg chg="add del mod">
          <ac:chgData name="Stanford Bowman" userId="6ede3e4e1afbea80" providerId="LiveId" clId="{E84238C2-1044-482E-A3C6-4FA2D3F619B4}" dt="2024-10-25T17:15:03.682" v="1084" actId="21"/>
          <ac:grpSpMkLst>
            <pc:docMk/>
            <pc:sldMk cId="281016798" sldId="440"/>
            <ac:grpSpMk id="14" creationId="{BDFC8026-5DAD-79FC-6961-F0F731780A56}"/>
          </ac:grpSpMkLst>
        </pc:grpChg>
        <pc:picChg chg="del">
          <ac:chgData name="Stanford Bowman" userId="6ede3e4e1afbea80" providerId="LiveId" clId="{E84238C2-1044-482E-A3C6-4FA2D3F619B4}" dt="2024-10-25T17:14:41.661" v="1079" actId="478"/>
          <ac:picMkLst>
            <pc:docMk/>
            <pc:sldMk cId="281016798" sldId="440"/>
            <ac:picMk id="10" creationId="{0340BABD-89A4-DA98-6E7D-93961C6B6CB6}"/>
          </ac:picMkLst>
        </pc:picChg>
        <pc:picChg chg="add mod ord">
          <ac:chgData name="Stanford Bowman" userId="6ede3e4e1afbea80" providerId="LiveId" clId="{E84238C2-1044-482E-A3C6-4FA2D3F619B4}" dt="2024-10-25T17:18:22.444" v="1118" actId="167"/>
          <ac:picMkLst>
            <pc:docMk/>
            <pc:sldMk cId="281016798" sldId="440"/>
            <ac:picMk id="17" creationId="{35A05F84-B33F-562B-DFBE-E94A44D6A5B0}"/>
          </ac:picMkLst>
        </pc:picChg>
      </pc:sldChg>
      <pc:sldChg chg="addSp modSp add mod modNotesTx">
        <pc:chgData name="Stanford Bowman" userId="6ede3e4e1afbea80" providerId="LiveId" clId="{E84238C2-1044-482E-A3C6-4FA2D3F619B4}" dt="2024-10-25T14:36:07.536" v="873" actId="1038"/>
        <pc:sldMkLst>
          <pc:docMk/>
          <pc:sldMk cId="1383332496" sldId="441"/>
        </pc:sldMkLst>
        <pc:spChg chg="add mod">
          <ac:chgData name="Stanford Bowman" userId="6ede3e4e1afbea80" providerId="LiveId" clId="{E84238C2-1044-482E-A3C6-4FA2D3F619B4}" dt="2024-10-25T14:34:38.672" v="840" actId="1076"/>
          <ac:spMkLst>
            <pc:docMk/>
            <pc:sldMk cId="1383332496" sldId="441"/>
            <ac:spMk id="4" creationId="{714DA250-06AB-48E5-4FD2-5DCFAE82A8B7}"/>
          </ac:spMkLst>
        </pc:spChg>
        <pc:spChg chg="add mod">
          <ac:chgData name="Stanford Bowman" userId="6ede3e4e1afbea80" providerId="LiveId" clId="{E84238C2-1044-482E-A3C6-4FA2D3F619B4}" dt="2024-10-25T14:35:28.643" v="846"/>
          <ac:spMkLst>
            <pc:docMk/>
            <pc:sldMk cId="1383332496" sldId="441"/>
            <ac:spMk id="6" creationId="{78876E51-5ED3-D354-A3DF-16D6D880B919}"/>
          </ac:spMkLst>
        </pc:spChg>
        <pc:spChg chg="add mod">
          <ac:chgData name="Stanford Bowman" userId="6ede3e4e1afbea80" providerId="LiveId" clId="{E84238C2-1044-482E-A3C6-4FA2D3F619B4}" dt="2024-10-25T14:35:28.643" v="846"/>
          <ac:spMkLst>
            <pc:docMk/>
            <pc:sldMk cId="1383332496" sldId="441"/>
            <ac:spMk id="7" creationId="{F1B383E2-1286-0C8D-1C63-8D29AF9DCEA2}"/>
          </ac:spMkLst>
        </pc:spChg>
        <pc:grpChg chg="add mod">
          <ac:chgData name="Stanford Bowman" userId="6ede3e4e1afbea80" providerId="LiveId" clId="{E84238C2-1044-482E-A3C6-4FA2D3F619B4}" dt="2024-10-25T14:36:07.536" v="873" actId="1038"/>
          <ac:grpSpMkLst>
            <pc:docMk/>
            <pc:sldMk cId="1383332496" sldId="441"/>
            <ac:grpSpMk id="5" creationId="{38A9D8B5-5DA4-A652-3F5E-96B3C97FA96C}"/>
          </ac:grpSpMkLst>
        </pc:grpChg>
        <pc:graphicFrameChg chg="mod modGraphic">
          <ac:chgData name="Stanford Bowman" userId="6ede3e4e1afbea80" providerId="LiveId" clId="{E84238C2-1044-482E-A3C6-4FA2D3F619B4}" dt="2024-10-25T14:35:25.560" v="845"/>
          <ac:graphicFrameMkLst>
            <pc:docMk/>
            <pc:sldMk cId="1383332496" sldId="441"/>
            <ac:graphicFrameMk id="12" creationId="{95518BAA-62C1-0315-8892-BDF52A6B4927}"/>
          </ac:graphicFrameMkLst>
        </pc:graphicFrameChg>
      </pc:sldChg>
      <pc:sldChg chg="add">
        <pc:chgData name="Stanford Bowman" userId="6ede3e4e1afbea80" providerId="LiveId" clId="{E84238C2-1044-482E-A3C6-4FA2D3F619B4}" dt="2024-10-25T14:18:57.754" v="758" actId="2890"/>
        <pc:sldMkLst>
          <pc:docMk/>
          <pc:sldMk cId="2500046771" sldId="442"/>
        </pc:sldMkLst>
      </pc:sldChg>
      <pc:sldChg chg="modSp add mod ord">
        <pc:chgData name="Stanford Bowman" userId="6ede3e4e1afbea80" providerId="LiveId" clId="{E84238C2-1044-482E-A3C6-4FA2D3F619B4}" dt="2024-10-25T17:49:12.589" v="1288" actId="207"/>
        <pc:sldMkLst>
          <pc:docMk/>
          <pc:sldMk cId="3205321368" sldId="443"/>
        </pc:sldMkLst>
        <pc:spChg chg="mod">
          <ac:chgData name="Stanford Bowman" userId="6ede3e4e1afbea80" providerId="LiveId" clId="{E84238C2-1044-482E-A3C6-4FA2D3F619B4}" dt="2024-10-25T17:49:01.398" v="1261" actId="14100"/>
          <ac:spMkLst>
            <pc:docMk/>
            <pc:sldMk cId="3205321368" sldId="443"/>
            <ac:spMk id="16" creationId="{294E4953-98DB-2F5A-B3FB-59CD5DD9A6F6}"/>
          </ac:spMkLst>
        </pc:spChg>
        <pc:spChg chg="mod ord">
          <ac:chgData name="Stanford Bowman" userId="6ede3e4e1afbea80" providerId="LiveId" clId="{E84238C2-1044-482E-A3C6-4FA2D3F619B4}" dt="2024-10-25T17:49:12.589" v="1288" actId="207"/>
          <ac:spMkLst>
            <pc:docMk/>
            <pc:sldMk cId="3205321368" sldId="443"/>
            <ac:spMk id="22" creationId="{4676F6D0-DB31-CDF4-CB58-52DCB873ABEF}"/>
          </ac:spMkLst>
        </pc:spChg>
      </pc:sldChg>
      <pc:sldChg chg="addSp delSp modSp add mod modNotesTx">
        <pc:chgData name="Stanford Bowman" userId="6ede3e4e1afbea80" providerId="LiveId" clId="{E84238C2-1044-482E-A3C6-4FA2D3F619B4}" dt="2024-10-25T17:24:00.659" v="1147"/>
        <pc:sldMkLst>
          <pc:docMk/>
          <pc:sldMk cId="1335876819" sldId="444"/>
        </pc:sldMkLst>
        <pc:spChg chg="del">
          <ac:chgData name="Stanford Bowman" userId="6ede3e4e1afbea80" providerId="LiveId" clId="{E84238C2-1044-482E-A3C6-4FA2D3F619B4}" dt="2024-10-25T17:23:00.720" v="1141" actId="478"/>
          <ac:spMkLst>
            <pc:docMk/>
            <pc:sldMk cId="1335876819" sldId="444"/>
            <ac:spMk id="3" creationId="{B456B492-D871-CC57-D1C0-9BE06EFCD67D}"/>
          </ac:spMkLst>
        </pc:spChg>
        <pc:spChg chg="add mod">
          <ac:chgData name="Stanford Bowman" userId="6ede3e4e1afbea80" providerId="LiveId" clId="{E84238C2-1044-482E-A3C6-4FA2D3F619B4}" dt="2024-10-25T17:23:08.050" v="1143"/>
          <ac:spMkLst>
            <pc:docMk/>
            <pc:sldMk cId="1335876819" sldId="444"/>
            <ac:spMk id="6" creationId="{306A07D5-718E-0C97-0406-AC041DA790DA}"/>
          </ac:spMkLst>
        </pc:spChg>
        <pc:spChg chg="del">
          <ac:chgData name="Stanford Bowman" userId="6ede3e4e1afbea80" providerId="LiveId" clId="{E84238C2-1044-482E-A3C6-4FA2D3F619B4}" dt="2024-10-25T17:23:00.720" v="1141" actId="478"/>
          <ac:spMkLst>
            <pc:docMk/>
            <pc:sldMk cId="1335876819" sldId="444"/>
            <ac:spMk id="9" creationId="{CBEADB29-5CC9-B7AF-FDB6-351027B9895B}"/>
          </ac:spMkLst>
        </pc:spChg>
        <pc:spChg chg="add mod">
          <ac:chgData name="Stanford Bowman" userId="6ede3e4e1afbea80" providerId="LiveId" clId="{E84238C2-1044-482E-A3C6-4FA2D3F619B4}" dt="2024-10-25T17:23:17.938" v="1144"/>
          <ac:spMkLst>
            <pc:docMk/>
            <pc:sldMk cId="1335876819" sldId="444"/>
            <ac:spMk id="10" creationId="{CE32D4F0-732D-4FE3-9A7E-664EFE700C92}"/>
          </ac:spMkLst>
        </pc:spChg>
        <pc:graphicFrameChg chg="add mod">
          <ac:chgData name="Stanford Bowman" userId="6ede3e4e1afbea80" providerId="LiveId" clId="{E84238C2-1044-482E-A3C6-4FA2D3F619B4}" dt="2024-10-25T17:23:02.516" v="1142"/>
          <ac:graphicFrameMkLst>
            <pc:docMk/>
            <pc:sldMk cId="1335876819" sldId="444"/>
            <ac:graphicFrameMk id="5" creationId="{119744EB-FBCC-50A4-A469-3F86F0C0DA33}"/>
          </ac:graphicFrameMkLst>
        </pc:graphicFrameChg>
        <pc:picChg chg="ord">
          <ac:chgData name="Stanford Bowman" userId="6ede3e4e1afbea80" providerId="LiveId" clId="{E84238C2-1044-482E-A3C6-4FA2D3F619B4}" dt="2024-10-25T17:22:56.391" v="1140" actId="167"/>
          <ac:picMkLst>
            <pc:docMk/>
            <pc:sldMk cId="1335876819" sldId="444"/>
            <ac:picMk id="4" creationId="{FB71BA8F-0208-7E02-2D6A-83E90B2F2107}"/>
          </ac:picMkLst>
        </pc:picChg>
      </pc:sldChg>
      <pc:sldChg chg="add ord">
        <pc:chgData name="Stanford Bowman" userId="6ede3e4e1afbea80" providerId="LiveId" clId="{E84238C2-1044-482E-A3C6-4FA2D3F619B4}" dt="2024-10-25T17:50:14.334" v="1291"/>
        <pc:sldMkLst>
          <pc:docMk/>
          <pc:sldMk cId="486382348" sldId="445"/>
        </pc:sldMkLst>
      </pc:sldChg>
    </pc:docChg>
  </pc:docChgLst>
  <pc:docChgLst>
    <pc:chgData name="Stanford Bowman" userId="6ede3e4e1afbea80" providerId="LiveId" clId="{CE2F5BAB-4C8E-497D-97DD-9FD30BEAEF62}"/>
    <pc:docChg chg="undo custSel modSld">
      <pc:chgData name="Stanford Bowman" userId="6ede3e4e1afbea80" providerId="LiveId" clId="{CE2F5BAB-4C8E-497D-97DD-9FD30BEAEF62}" dt="2024-10-25T19:46:52.041" v="77"/>
      <pc:docMkLst>
        <pc:docMk/>
      </pc:docMkLst>
      <pc:sldChg chg="modSp mod modNotesTx">
        <pc:chgData name="Stanford Bowman" userId="6ede3e4e1afbea80" providerId="LiveId" clId="{CE2F5BAB-4C8E-497D-97DD-9FD30BEAEF62}" dt="2024-10-25T19:31:38.264" v="74" actId="313"/>
        <pc:sldMkLst>
          <pc:docMk/>
          <pc:sldMk cId="2139203408" sldId="258"/>
        </pc:sldMkLst>
        <pc:spChg chg="mod">
          <ac:chgData name="Stanford Bowman" userId="6ede3e4e1afbea80" providerId="LiveId" clId="{CE2F5BAB-4C8E-497D-97DD-9FD30BEAEF62}" dt="2024-10-25T19:31:36.225" v="72" actId="313"/>
          <ac:spMkLst>
            <pc:docMk/>
            <pc:sldMk cId="2139203408" sldId="258"/>
            <ac:spMk id="4" creationId="{A52A4FB0-55AB-5041-464B-5D21F97983B7}"/>
          </ac:spMkLst>
        </pc:spChg>
        <pc:spChg chg="mod">
          <ac:chgData name="Stanford Bowman" userId="6ede3e4e1afbea80" providerId="LiveId" clId="{CE2F5BAB-4C8E-497D-97DD-9FD30BEAEF62}" dt="2024-10-25T19:29:09.513" v="49" actId="121"/>
          <ac:spMkLst>
            <pc:docMk/>
            <pc:sldMk cId="2139203408" sldId="258"/>
            <ac:spMk id="8" creationId="{143BE764-A303-F010-B591-63BECC8E9675}"/>
          </ac:spMkLst>
        </pc:spChg>
      </pc:sldChg>
      <pc:sldChg chg="modSp mod">
        <pc:chgData name="Stanford Bowman" userId="6ede3e4e1afbea80" providerId="LiveId" clId="{CE2F5BAB-4C8E-497D-97DD-9FD30BEAEF62}" dt="2024-10-25T19:03:27.959" v="43" actId="207"/>
        <pc:sldMkLst>
          <pc:docMk/>
          <pc:sldMk cId="977864066" sldId="259"/>
        </pc:sldMkLst>
        <pc:spChg chg="mod">
          <ac:chgData name="Stanford Bowman" userId="6ede3e4e1afbea80" providerId="LiveId" clId="{CE2F5BAB-4C8E-497D-97DD-9FD30BEAEF62}" dt="2024-10-25T19:03:27.959" v="43" actId="207"/>
          <ac:spMkLst>
            <pc:docMk/>
            <pc:sldMk cId="977864066" sldId="259"/>
            <ac:spMk id="3" creationId="{77C2BC16-8967-5F33-B934-7A9199F4370C}"/>
          </ac:spMkLst>
        </pc:spChg>
      </pc:sldChg>
      <pc:sldChg chg="modSp mod modNotesTx">
        <pc:chgData name="Stanford Bowman" userId="6ede3e4e1afbea80" providerId="LiveId" clId="{CE2F5BAB-4C8E-497D-97DD-9FD30BEAEF62}" dt="2024-10-25T19:46:52.041" v="77"/>
        <pc:sldMkLst>
          <pc:docMk/>
          <pc:sldMk cId="1263034773" sldId="289"/>
        </pc:sldMkLst>
        <pc:spChg chg="mod">
          <ac:chgData name="Stanford Bowman" userId="6ede3e4e1afbea80" providerId="LiveId" clId="{CE2F5BAB-4C8E-497D-97DD-9FD30BEAEF62}" dt="2024-10-25T19:31:40.192" v="75" actId="313"/>
          <ac:spMkLst>
            <pc:docMk/>
            <pc:sldMk cId="1263034773" sldId="289"/>
            <ac:spMk id="3" creationId="{BD90AFB3-CDB8-ABB3-27B0-DD2B8D724A92}"/>
          </ac:spMkLst>
        </pc:spChg>
        <pc:spChg chg="mod">
          <ac:chgData name="Stanford Bowman" userId="6ede3e4e1afbea80" providerId="LiveId" clId="{CE2F5BAB-4C8E-497D-97DD-9FD30BEAEF62}" dt="2024-10-25T19:29:53.171" v="57" actId="20577"/>
          <ac:spMkLst>
            <pc:docMk/>
            <pc:sldMk cId="1263034773" sldId="289"/>
            <ac:spMk id="4" creationId="{6B23B896-0450-1478-E8C2-3F855299224E}"/>
          </ac:spMkLst>
        </pc:spChg>
      </pc:sldChg>
      <pc:sldChg chg="modSp mod modNotesTx">
        <pc:chgData name="Stanford Bowman" userId="6ede3e4e1afbea80" providerId="LiveId" clId="{CE2F5BAB-4C8E-497D-97DD-9FD30BEAEF62}" dt="2024-10-25T19:32:05.360" v="76" actId="313"/>
        <pc:sldMkLst>
          <pc:docMk/>
          <pc:sldMk cId="302755266" sldId="290"/>
        </pc:sldMkLst>
        <pc:spChg chg="mod">
          <ac:chgData name="Stanford Bowman" userId="6ede3e4e1afbea80" providerId="LiveId" clId="{CE2F5BAB-4C8E-497D-97DD-9FD30BEAEF62}" dt="2024-10-25T19:32:05.360" v="76" actId="313"/>
          <ac:spMkLst>
            <pc:docMk/>
            <pc:sldMk cId="302755266" sldId="290"/>
            <ac:spMk id="3" creationId="{BD90AFB3-CDB8-ABB3-27B0-DD2B8D724A92}"/>
          </ac:spMkLst>
        </pc:spChg>
        <pc:spChg chg="mod">
          <ac:chgData name="Stanford Bowman" userId="6ede3e4e1afbea80" providerId="LiveId" clId="{CE2F5BAB-4C8E-497D-97DD-9FD30BEAEF62}" dt="2024-10-25T19:30:48.974" v="65" actId="20577"/>
          <ac:spMkLst>
            <pc:docMk/>
            <pc:sldMk cId="302755266" sldId="290"/>
            <ac:spMk id="4" creationId="{6B23B896-0450-1478-E8C2-3F855299224E}"/>
          </ac:spMkLst>
        </pc:spChg>
      </pc:sldChg>
      <pc:sldChg chg="modNotes">
        <pc:chgData name="Stanford Bowman" userId="6ede3e4e1afbea80" providerId="LiveId" clId="{CE2F5BAB-4C8E-497D-97DD-9FD30BEAEF62}" dt="2024-10-25T19:30:24.271" v="59" actId="27636"/>
        <pc:sldMkLst>
          <pc:docMk/>
          <pc:sldMk cId="1953000954" sldId="435"/>
        </pc:sldMkLst>
      </pc:sldChg>
      <pc:sldChg chg="modSp mod">
        <pc:chgData name="Stanford Bowman" userId="6ede3e4e1afbea80" providerId="LiveId" clId="{CE2F5BAB-4C8E-497D-97DD-9FD30BEAEF62}" dt="2024-10-25T19:27:27.009" v="46" actId="121"/>
        <pc:sldMkLst>
          <pc:docMk/>
          <pc:sldMk cId="2500046771" sldId="442"/>
        </pc:sldMkLst>
        <pc:spChg chg="mod">
          <ac:chgData name="Stanford Bowman" userId="6ede3e4e1afbea80" providerId="LiveId" clId="{CE2F5BAB-4C8E-497D-97DD-9FD30BEAEF62}" dt="2024-10-25T19:27:27.009" v="46" actId="121"/>
          <ac:spMkLst>
            <pc:docMk/>
            <pc:sldMk cId="2500046771" sldId="442"/>
            <ac:spMk id="3" creationId="{7450D439-6124-DD3E-3FED-58DE68C1D4EB}"/>
          </ac:spMkLst>
        </pc:spChg>
        <pc:spChg chg="mod ord">
          <ac:chgData name="Stanford Bowman" userId="6ede3e4e1afbea80" providerId="LiveId" clId="{CE2F5BAB-4C8E-497D-97DD-9FD30BEAEF62}" dt="2024-10-25T19:01:54.523" v="4"/>
          <ac:spMkLst>
            <pc:docMk/>
            <pc:sldMk cId="2500046771" sldId="442"/>
            <ac:spMk id="14" creationId="{A5F26FE9-3382-FA72-1E27-A0677E604361}"/>
          </ac:spMkLst>
        </pc:spChg>
        <pc:picChg chg="mod ord">
          <ac:chgData name="Stanford Bowman" userId="6ede3e4e1afbea80" providerId="LiveId" clId="{CE2F5BAB-4C8E-497D-97DD-9FD30BEAEF62}" dt="2024-10-25T19:02:12.010" v="6" actId="1076"/>
          <ac:picMkLst>
            <pc:docMk/>
            <pc:sldMk cId="2500046771" sldId="442"/>
            <ac:picMk id="6" creationId="{321017E3-7011-85F1-96CD-B2D3F7E96C3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800" b="1"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Confidence in God’s Shepherding</a:t>
          </a:r>
          <a:endParaRPr lang="en-US" sz="2800" b="1"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E4B5C1B-7A36-415E-916D-7FA1D2F77995}">
      <dgm:prSet custT="1"/>
      <dgm:spPr/>
      <dgm:t>
        <a:bodyPr/>
        <a:lstStyle/>
        <a:p>
          <a:r>
            <a:rPr lang="en-US" sz="2800" b="1" u="sng"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Support Scripture for Week of October 28 through November 3</a:t>
          </a:r>
        </a:p>
      </dgm:t>
    </dgm:pt>
    <dgm:pt modelId="{9FD2ABCD-ECAD-4B67-8D2F-28602E572256}" type="parTrans" cxnId="{7AEA7710-6774-4788-8D39-C660477B0E2A}">
      <dgm:prSet/>
      <dgm:spPr/>
      <dgm:t>
        <a:bodyPr/>
        <a:lstStyle/>
        <a:p>
          <a:endParaRPr lang="en-US"/>
        </a:p>
      </dgm:t>
    </dgm:pt>
    <dgm:pt modelId="{255B702A-72FB-4314-B717-9B7C35B4E0C2}" type="sibTrans" cxnId="{7AEA7710-6774-4788-8D39-C660477B0E2A}">
      <dgm:prSet/>
      <dgm:spPr/>
      <dgm:t>
        <a:bodyPr/>
        <a:lstStyle/>
        <a:p>
          <a:endParaRPr lang="en-US"/>
        </a:p>
      </dgm:t>
    </dgm:pt>
    <dgm:pt modelId="{AB1B1F95-CFBA-4D6D-B212-EF34FB0768C9}">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Mon. Ezekiel 34:1–6—Sheep without a Shepherd.</a:t>
          </a:r>
        </a:p>
      </dgm:t>
    </dgm:pt>
    <dgm:pt modelId="{82F3552C-B1BA-4D62-943A-1FE8512BE999}" type="parTrans" cxnId="{85F11D29-A43E-4590-8462-7D5FDDD50E8D}">
      <dgm:prSet/>
      <dgm:spPr/>
      <dgm:t>
        <a:bodyPr/>
        <a:lstStyle/>
        <a:p>
          <a:endParaRPr lang="en-US"/>
        </a:p>
      </dgm:t>
    </dgm:pt>
    <dgm:pt modelId="{3419A645-0462-4838-93CA-45F99FBF78C3}" type="sibTrans" cxnId="{85F11D29-A43E-4590-8462-7D5FDDD50E8D}">
      <dgm:prSet/>
      <dgm:spPr/>
      <dgm:t>
        <a:bodyPr/>
        <a:lstStyle/>
        <a:p>
          <a:endParaRPr lang="en-US"/>
        </a:p>
      </dgm:t>
    </dgm:pt>
    <dgm:pt modelId="{BFB6B681-30A3-499A-84B3-8374212C1B84}">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Tue. Ezekiel 34:7–16—God Opposes Unfit Leaders.</a:t>
          </a:r>
        </a:p>
      </dgm:t>
    </dgm:pt>
    <dgm:pt modelId="{B95F4413-2257-44BD-85D3-C157775278E9}" type="parTrans" cxnId="{71EDCADB-F94E-4FC0-B3F6-927EEC88B7BA}">
      <dgm:prSet/>
      <dgm:spPr/>
      <dgm:t>
        <a:bodyPr/>
        <a:lstStyle/>
        <a:p>
          <a:endParaRPr lang="en-US"/>
        </a:p>
      </dgm:t>
    </dgm:pt>
    <dgm:pt modelId="{3DEA5BAD-0507-4302-9ACC-632263D11886}" type="sibTrans" cxnId="{71EDCADB-F94E-4FC0-B3F6-927EEC88B7BA}">
      <dgm:prSet/>
      <dgm:spPr/>
      <dgm:t>
        <a:bodyPr/>
        <a:lstStyle/>
        <a:p>
          <a:endParaRPr lang="en-US"/>
        </a:p>
      </dgm:t>
    </dgm:pt>
    <dgm:pt modelId="{025CABF5-F23D-4A0A-B4CA-A0A570D6305C}">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Wed. Ezekiel 34:17–31—God Will Appoint a Shepherd.</a:t>
          </a:r>
        </a:p>
      </dgm:t>
    </dgm:pt>
    <dgm:pt modelId="{44B8A089-B570-48E5-A369-9FD1C61B4251}" type="parTrans" cxnId="{43D4D6BB-4E78-415D-ADB9-369AAFC534EA}">
      <dgm:prSet/>
      <dgm:spPr/>
      <dgm:t>
        <a:bodyPr/>
        <a:lstStyle/>
        <a:p>
          <a:endParaRPr lang="en-US"/>
        </a:p>
      </dgm:t>
    </dgm:pt>
    <dgm:pt modelId="{9F241A28-E477-4D42-8F13-FEE27A192D6A}" type="sibTrans" cxnId="{43D4D6BB-4E78-415D-ADB9-369AAFC534EA}">
      <dgm:prSet/>
      <dgm:spPr/>
      <dgm:t>
        <a:bodyPr/>
        <a:lstStyle/>
        <a:p>
          <a:endParaRPr lang="en-US"/>
        </a:p>
      </dgm:t>
    </dgm:pt>
    <dgm:pt modelId="{8D04F41F-7CB8-4389-B2CA-E3E17B3F9552}">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Thu. John 10:1–10—The Good Shepherd Defends the Flock.</a:t>
          </a:r>
        </a:p>
      </dgm:t>
    </dgm:pt>
    <dgm:pt modelId="{9D07E5AD-B3EF-44A5-90BD-48E7E9673822}" type="parTrans" cxnId="{EAE565BF-5774-4A7F-B40B-26D21872913A}">
      <dgm:prSet/>
      <dgm:spPr/>
      <dgm:t>
        <a:bodyPr/>
        <a:lstStyle/>
        <a:p>
          <a:endParaRPr lang="en-US"/>
        </a:p>
      </dgm:t>
    </dgm:pt>
    <dgm:pt modelId="{6229EBD9-B973-487F-9903-757E4D89DF16}" type="sibTrans" cxnId="{EAE565BF-5774-4A7F-B40B-26D21872913A}">
      <dgm:prSet/>
      <dgm:spPr/>
      <dgm:t>
        <a:bodyPr/>
        <a:lstStyle/>
        <a:p>
          <a:endParaRPr lang="en-US"/>
        </a:p>
      </dgm:t>
    </dgm:pt>
    <dgm:pt modelId="{FD35A9AC-C609-4C30-8E95-863826753F57}">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Fri. John 10:11–18—The Good Shepherd Gives His Life.</a:t>
          </a:r>
        </a:p>
      </dgm:t>
    </dgm:pt>
    <dgm:pt modelId="{B3985D10-DB11-4254-8539-8A28775DAA8A}" type="parTrans" cxnId="{EB668FF6-E7EC-4E59-8FB4-F755AF609476}">
      <dgm:prSet/>
      <dgm:spPr/>
      <dgm:t>
        <a:bodyPr/>
        <a:lstStyle/>
        <a:p>
          <a:endParaRPr lang="en-US"/>
        </a:p>
      </dgm:t>
    </dgm:pt>
    <dgm:pt modelId="{B8136E3A-6E03-43D7-A9C6-2237AE9EF035}" type="sibTrans" cxnId="{EB668FF6-E7EC-4E59-8FB4-F755AF609476}">
      <dgm:prSet/>
      <dgm:spPr/>
      <dgm:t>
        <a:bodyPr/>
        <a:lstStyle/>
        <a:p>
          <a:endParaRPr lang="en-US"/>
        </a:p>
      </dgm:t>
    </dgm:pt>
    <dgm:pt modelId="{DC593F2A-2805-46E2-8A0C-340D8C2032F8}">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Sat. Revelation 7:1–4, 9–17—The Lamb Will Be Their Shepherd.</a:t>
          </a:r>
        </a:p>
      </dgm:t>
    </dgm:pt>
    <dgm:pt modelId="{C2CD7357-D8F3-4F90-AE46-DFD470BFB883}" type="parTrans" cxnId="{E8482F29-D85C-48B0-BC70-43C729365294}">
      <dgm:prSet/>
      <dgm:spPr/>
      <dgm:t>
        <a:bodyPr/>
        <a:lstStyle/>
        <a:p>
          <a:endParaRPr lang="en-US"/>
        </a:p>
      </dgm:t>
    </dgm:pt>
    <dgm:pt modelId="{393C284F-272C-4D8A-8313-714B48582994}" type="sibTrans" cxnId="{E8482F29-D85C-48B0-BC70-43C729365294}">
      <dgm:prSet/>
      <dgm:spPr/>
      <dgm:t>
        <a:bodyPr/>
        <a:lstStyle/>
        <a:p>
          <a:endParaRPr lang="en-US"/>
        </a:p>
      </dgm:t>
    </dgm:pt>
    <dgm:pt modelId="{15637519-FE7B-4682-AB4E-D9220BC6E4A7}">
      <dgm:prSet custT="1"/>
      <dgm:spPr/>
      <dgm:t>
        <a:bodyPr/>
        <a:lstStyle/>
        <a:p>
          <a:r>
            <a:rPr lang="en-US" sz="24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Sun. Psalm 23—The Lord Is My Shepherd.</a:t>
          </a:r>
        </a:p>
      </dgm:t>
    </dgm:pt>
    <dgm:pt modelId="{6DBCA850-48F7-4993-AE8E-DEF478D7D426}" type="parTrans" cxnId="{739867A9-8B85-44A0-A839-5F4F917A8E99}">
      <dgm:prSet/>
      <dgm:spPr/>
      <dgm:t>
        <a:bodyPr/>
        <a:lstStyle/>
        <a:p>
          <a:endParaRPr lang="en-US"/>
        </a:p>
      </dgm:t>
    </dgm:pt>
    <dgm:pt modelId="{EA5F673B-DB7F-4BC1-8690-A6B92D89EAA4}" type="sibTrans" cxnId="{739867A9-8B85-44A0-A839-5F4F917A8E99}">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6435" custLinFactNeighborY="-76976">
        <dgm:presLayoutVars>
          <dgm:chMax val="0"/>
          <dgm:bulletEnabled val="1"/>
        </dgm:presLayoutVars>
      </dgm:prSet>
      <dgm:spPr/>
    </dgm:pt>
    <dgm:pt modelId="{DE920B52-5F0B-4E5A-B827-AD323324BD50}" type="pres">
      <dgm:prSet presAssocID="{786FD7C7-0AD8-4C64-AD37-E9E2F0A122C3}" presName="childText" presStyleLbl="revTx" presStyleIdx="0" presStyleCnt="1" custScaleY="116587" custLinFactNeighborX="955" custLinFactNeighborY="-24386">
        <dgm:presLayoutVars>
          <dgm:bulletEnabled val="1"/>
        </dgm:presLayoutVars>
      </dgm:prSet>
      <dgm:spPr/>
    </dgm:pt>
  </dgm:ptLst>
  <dgm:cxnLst>
    <dgm:cxn modelId="{7AEA7710-6774-4788-8D39-C660477B0E2A}" srcId="{786FD7C7-0AD8-4C64-AD37-E9E2F0A122C3}" destId="{BE4B5C1B-7A36-415E-916D-7FA1D2F77995}" srcOrd="0" destOrd="0" parTransId="{9FD2ABCD-ECAD-4B67-8D2F-28602E572256}" sibTransId="{255B702A-72FB-4314-B717-9B7C35B4E0C2}"/>
    <dgm:cxn modelId="{85F11D29-A43E-4590-8462-7D5FDDD50E8D}" srcId="{BE4B5C1B-7A36-415E-916D-7FA1D2F77995}" destId="{AB1B1F95-CFBA-4D6D-B212-EF34FB0768C9}" srcOrd="0" destOrd="0" parTransId="{82F3552C-B1BA-4D62-943A-1FE8512BE999}" sibTransId="{3419A645-0462-4838-93CA-45F99FBF78C3}"/>
    <dgm:cxn modelId="{E8482F29-D85C-48B0-BC70-43C729365294}" srcId="{BE4B5C1B-7A36-415E-916D-7FA1D2F77995}" destId="{DC593F2A-2805-46E2-8A0C-340D8C2032F8}" srcOrd="5" destOrd="0" parTransId="{C2CD7357-D8F3-4F90-AE46-DFD470BFB883}" sibTransId="{393C284F-272C-4D8A-8313-714B48582994}"/>
    <dgm:cxn modelId="{4956FC2D-C2DF-4024-BE27-7C68A53EB7AB}" type="presOf" srcId="{BFFC02B3-0AC4-4704-9C97-235C3C19ABDA}" destId="{BA297CE5-BE5D-4F08-9245-5AAF0B6B5DDE}" srcOrd="0" destOrd="0" presId="urn:microsoft.com/office/officeart/2005/8/layout/vList2"/>
    <dgm:cxn modelId="{1338B732-2099-4D72-8882-19C3EBBF0DDD}" type="presOf" srcId="{AB1B1F95-CFBA-4D6D-B212-EF34FB0768C9}" destId="{DE920B52-5F0B-4E5A-B827-AD323324BD50}" srcOrd="0" destOrd="1" presId="urn:microsoft.com/office/officeart/2005/8/layout/vList2"/>
    <dgm:cxn modelId="{A502D73E-3937-40DA-BC67-EEF541F02E2C}" type="presOf" srcId="{DC593F2A-2805-46E2-8A0C-340D8C2032F8}" destId="{DE920B52-5F0B-4E5A-B827-AD323324BD50}" srcOrd="0" destOrd="6" presId="urn:microsoft.com/office/officeart/2005/8/layout/vList2"/>
    <dgm:cxn modelId="{0893485D-7CA1-4BF5-BE8A-0AD0C5940419}" type="presOf" srcId="{15637519-FE7B-4682-AB4E-D9220BC6E4A7}" destId="{DE920B52-5F0B-4E5A-B827-AD323324BD50}" srcOrd="0" destOrd="7" presId="urn:microsoft.com/office/officeart/2005/8/layout/vList2"/>
    <dgm:cxn modelId="{51123886-38E4-4AA1-99BF-AA831C0240FD}" type="presOf" srcId="{8D04F41F-7CB8-4389-B2CA-E3E17B3F9552}" destId="{DE920B52-5F0B-4E5A-B827-AD323324BD50}" srcOrd="0" destOrd="4"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739867A9-8B85-44A0-A839-5F4F917A8E99}" srcId="{BE4B5C1B-7A36-415E-916D-7FA1D2F77995}" destId="{15637519-FE7B-4682-AB4E-D9220BC6E4A7}" srcOrd="6" destOrd="0" parTransId="{6DBCA850-48F7-4993-AE8E-DEF478D7D426}" sibTransId="{EA5F673B-DB7F-4BC1-8690-A6B92D89EAA4}"/>
    <dgm:cxn modelId="{D78ECAB6-70C9-4744-B943-0796BF9CCCDC}" type="presOf" srcId="{FD35A9AC-C609-4C30-8E95-863826753F57}" destId="{DE920B52-5F0B-4E5A-B827-AD323324BD50}" srcOrd="0" destOrd="5" presId="urn:microsoft.com/office/officeart/2005/8/layout/vList2"/>
    <dgm:cxn modelId="{43D4D6BB-4E78-415D-ADB9-369AAFC534EA}" srcId="{BE4B5C1B-7A36-415E-916D-7FA1D2F77995}" destId="{025CABF5-F23D-4A0A-B4CA-A0A570D6305C}" srcOrd="2" destOrd="0" parTransId="{44B8A089-B570-48E5-A369-9FD1C61B4251}" sibTransId="{9F241A28-E477-4D42-8F13-FEE27A192D6A}"/>
    <dgm:cxn modelId="{EAE565BF-5774-4A7F-B40B-26D21872913A}" srcId="{BE4B5C1B-7A36-415E-916D-7FA1D2F77995}" destId="{8D04F41F-7CB8-4389-B2CA-E3E17B3F9552}" srcOrd="3" destOrd="0" parTransId="{9D07E5AD-B3EF-44A5-90BD-48E7E9673822}" sibTransId="{6229EBD9-B973-487F-9903-757E4D89DF16}"/>
    <dgm:cxn modelId="{B42785C3-C2A2-4451-AD51-49154B8D4B49}" type="presOf" srcId="{BFB6B681-30A3-499A-84B3-8374212C1B84}" destId="{DE920B52-5F0B-4E5A-B827-AD323324BD50}" srcOrd="0" destOrd="2" presId="urn:microsoft.com/office/officeart/2005/8/layout/vList2"/>
    <dgm:cxn modelId="{AFE941D0-F2C4-49A7-B244-9BB69A909607}" type="presOf" srcId="{786FD7C7-0AD8-4C64-AD37-E9E2F0A122C3}" destId="{5C3F5683-E2C1-4078-8C6D-99AF73ADFB5E}" srcOrd="0" destOrd="0" presId="urn:microsoft.com/office/officeart/2005/8/layout/vList2"/>
    <dgm:cxn modelId="{92137AD8-7718-41E9-AA7A-908424DCEA8A}" type="presOf" srcId="{025CABF5-F23D-4A0A-B4CA-A0A570D6305C}" destId="{DE920B52-5F0B-4E5A-B827-AD323324BD50}" srcOrd="0" destOrd="3" presId="urn:microsoft.com/office/officeart/2005/8/layout/vList2"/>
    <dgm:cxn modelId="{71EDCADB-F94E-4FC0-B3F6-927EEC88B7BA}" srcId="{BE4B5C1B-7A36-415E-916D-7FA1D2F77995}" destId="{BFB6B681-30A3-499A-84B3-8374212C1B84}" srcOrd="1" destOrd="0" parTransId="{B95F4413-2257-44BD-85D3-C157775278E9}" sibTransId="{3DEA5BAD-0507-4302-9ACC-632263D11886}"/>
    <dgm:cxn modelId="{A389F4EF-F255-46FC-A392-2B01DA15B4FB}" type="presOf" srcId="{BE4B5C1B-7A36-415E-916D-7FA1D2F77995}" destId="{DE920B52-5F0B-4E5A-B827-AD323324BD50}" srcOrd="0" destOrd="0" presId="urn:microsoft.com/office/officeart/2005/8/layout/vList2"/>
    <dgm:cxn modelId="{EB668FF6-E7EC-4E59-8FB4-F755AF609476}" srcId="{BE4B5C1B-7A36-415E-916D-7FA1D2F77995}" destId="{FD35A9AC-C609-4C30-8E95-863826753F57}" srcOrd="4" destOrd="0" parTransId="{B3985D10-DB11-4254-8539-8A28775DAA8A}" sibTransId="{B8136E3A-6E03-43D7-A9C6-2237AE9EF035}"/>
    <dgm:cxn modelId="{548F98A1-F532-4D42-BEC3-D7E1BB0B2C67}" type="presParOf" srcId="{BA297CE5-BE5D-4F08-9245-5AAF0B6B5DDE}" destId="{5C3F5683-E2C1-4078-8C6D-99AF73ADFB5E}" srcOrd="0" destOrd="0" presId="urn:microsoft.com/office/officeart/2005/8/layout/vList2"/>
    <dgm:cxn modelId="{04A09C54-DC24-4299-86B7-835781477C13}" type="presParOf" srcId="{BA297CE5-BE5D-4F08-9245-5AAF0B6B5DDE}" destId="{DE920B52-5F0B-4E5A-B827-AD323324BD50}"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000" b="1" dirty="0">
              <a:effectLst>
                <a:outerShdw blurRad="38100" dist="38100" dir="2700000" algn="tl">
                  <a:srgbClr val="000000">
                    <a:alpha val="43137"/>
                  </a:srgbClr>
                </a:outerShdw>
              </a:effectLst>
              <a:latin typeface="Gotham Medium" panose="02000604030000020004"/>
              <a:cs typeface="Calibri" panose="020F0502020204030204" pitchFamily="34" charset="0"/>
            </a:rPr>
            <a:t>HELPLESS SHEEP</a:t>
          </a:r>
          <a:endParaRPr lang="en-US" sz="20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8161" custLinFactY="-100000" custLinFactNeighborY="-105112">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000" b="1">
              <a:effectLst>
                <a:outerShdw blurRad="38100" dist="38100" dir="2700000" algn="tl">
                  <a:srgbClr val="000000">
                    <a:alpha val="43137"/>
                  </a:srgbClr>
                </a:outerShdw>
              </a:effectLst>
              <a:latin typeface="Gotham Medium" panose="02000604030000020004"/>
              <a:cs typeface="Calibri" panose="020F0502020204030204" pitchFamily="34" charset="0"/>
            </a:rPr>
            <a:t>Shepherd King</a:t>
          </a:r>
          <a:endParaRPr lang="en-US" sz="2000" b="1"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100000" custLinFactNeighborY="-111249">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B3C2A3E-7872-430B-9042-744484E1FD21}">
      <dgm:prSet custT="1"/>
      <dgm:spPr>
        <a:solidFill>
          <a:srgbClr val="002060"/>
        </a:solidFill>
      </dgm:spPr>
      <dgm:t>
        <a:bodyPr/>
        <a:lstStyle/>
        <a:p>
          <a:pPr algn="ctr"/>
          <a:r>
            <a:rPr lang="en-US" sz="2800" b="1" dirty="0"/>
            <a:t>Needy for God</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27F2176F-3B86-4D81-9D9A-64B482533715}">
      <dgm:prSet custT="1"/>
      <dgm:spPr/>
      <dgm:t>
        <a:bodyPr/>
        <a:lstStyle/>
        <a:p>
          <a:endParaRPr lang="en-US" sz="1100" b="1" dirty="0">
            <a:effectLst>
              <a:outerShdw blurRad="38100" dist="38100" dir="2700000" algn="tl">
                <a:srgbClr val="000000">
                  <a:alpha val="43137"/>
                </a:srgbClr>
              </a:outerShdw>
            </a:effectLst>
            <a:latin typeface="Gotham Medium" panose="02000604030000020004"/>
          </a:endParaRPr>
        </a:p>
      </dgm:t>
    </dgm:pt>
    <dgm:pt modelId="{16753DA9-9B62-40FC-8F47-7C6DC8FF1A86}" type="parTrans" cxnId="{61026C99-BD69-46D7-AA0F-989198B52F0E}">
      <dgm:prSet/>
      <dgm:spPr/>
      <dgm:t>
        <a:bodyPr/>
        <a:lstStyle/>
        <a:p>
          <a:endParaRPr lang="en-US"/>
        </a:p>
      </dgm:t>
    </dgm:pt>
    <dgm:pt modelId="{6FB8F089-D661-4659-83A4-9A0AC919D000}" type="sibTrans" cxnId="{61026C99-BD69-46D7-AA0F-989198B52F0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Y="36435" custLinFactY="-84354" custLinFactNeighborX="435" custLinFactNeighborY="-100000">
        <dgm:presLayoutVars>
          <dgm:chMax val="0"/>
          <dgm:bulletEnabled val="1"/>
        </dgm:presLayoutVars>
      </dgm:prSet>
      <dgm:spPr>
        <a:prstGeom prst="flowChartMagneticDrum">
          <a:avLst/>
        </a:prstGeom>
      </dgm:spPr>
    </dgm:pt>
    <dgm:pt modelId="{A0482CBB-7DB4-4BAD-B264-6E265D6DDE94}" type="pres">
      <dgm:prSet presAssocID="{DB3C2A3E-7872-430B-9042-744484E1FD21}" presName="childText" presStyleLbl="revTx" presStyleIdx="0" presStyleCnt="1" custLinFactNeighborY="-2443">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DA34B235-42B6-4FC6-AACF-766E4F663C93}" type="presOf" srcId="{27F2176F-3B86-4D81-9D9A-64B482533715}" destId="{A0482CBB-7DB4-4BAD-B264-6E265D6DDE94}"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61026C99-BD69-46D7-AA0F-989198B52F0E}" srcId="{DB3C2A3E-7872-430B-9042-744484E1FD21}" destId="{27F2176F-3B86-4D81-9D9A-64B482533715}" srcOrd="0" destOrd="0" parTransId="{16753DA9-9B62-40FC-8F47-7C6DC8FF1A86}" sibTransId="{6FB8F089-D661-4659-83A4-9A0AC919D000}"/>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 modelId="{A4167BAD-9D6C-4108-8EF0-576539A187A0}" type="presParOf" srcId="{BA297CE5-BE5D-4F08-9245-5AAF0B6B5DDE}" destId="{A0482CBB-7DB4-4BAD-B264-6E265D6DDE94}"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10250259" cy="43652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Confidence in God’s Shepherding</a:t>
          </a:r>
          <a:endParaRPr lang="en-US" sz="2800" b="1" kern="1200"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309" y="21309"/>
        <a:ext cx="10207641" cy="393902"/>
      </dsp:txXfrm>
    </dsp:sp>
    <dsp:sp modelId="{DE920B52-5F0B-4E5A-B827-AD323324BD50}">
      <dsp:nvSpPr>
        <dsp:cNvPr id="0" name=""/>
        <dsp:cNvSpPr/>
      </dsp:nvSpPr>
      <dsp:spPr>
        <a:xfrm>
          <a:off x="0" y="620550"/>
          <a:ext cx="10250259" cy="3938588"/>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US" sz="2800" b="1" u="sng"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Support Scripture for Week of October 28 through November 3</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Mon. Ezekiel 34:1–6—Sheep without a Shepherd.</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Tue. Ezekiel 34:7–16—God Opposes Unfit Leaders.</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Wed. Ezekiel 34:17–31—God Will Appoint a Shepherd.</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Thu. John 10:1–10—The Good Shepherd Defends the Flock.</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Fri. John 10:11–18—The Good Shepherd Gives His Life.</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Sat. Revelation 7:1–4, 9–17—The Lamb Will Be Their Shepherd.</a:t>
          </a:r>
        </a:p>
        <a:p>
          <a:pPr marL="457200" lvl="2" indent="-228600" algn="l" defTabSz="1066800">
            <a:lnSpc>
              <a:spcPct val="90000"/>
            </a:lnSpc>
            <a:spcBef>
              <a:spcPct val="0"/>
            </a:spcBef>
            <a:spcAft>
              <a:spcPct val="20000"/>
            </a:spcAft>
            <a:buChar char="•"/>
          </a:pPr>
          <a:r>
            <a:rPr lang="en-US" sz="24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Sun. Psalm 23—The Lord Is My Shepherd.</a:t>
          </a:r>
        </a:p>
      </dsp:txBody>
      <dsp:txXfrm>
        <a:off x="0" y="620550"/>
        <a:ext cx="10250259" cy="3938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4270143" cy="478853"/>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HELPLESS SHEEP</a:t>
          </a:r>
          <a:endParaRPr lang="en-US" sz="20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3376" y="23376"/>
        <a:ext cx="4223391" cy="4321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5861696" cy="450166"/>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effectLst>
                <a:outerShdw blurRad="38100" dist="38100" dir="2700000" algn="tl">
                  <a:srgbClr val="000000">
                    <a:alpha val="43137"/>
                  </a:srgbClr>
                </a:outerShdw>
              </a:effectLst>
              <a:latin typeface="Gotham Medium" panose="02000604030000020004"/>
              <a:cs typeface="Calibri" panose="020F0502020204030204" pitchFamily="34" charset="0"/>
            </a:rPr>
            <a:t>Shepherd King</a:t>
          </a:r>
          <a:endParaRPr lang="en-US" sz="2000" b="1" kern="1200" cap="small" baseline="0" dirty="0">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5817746" cy="4062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0" y="16793"/>
          <a:ext cx="10322744" cy="436520"/>
        </a:xfrm>
        <a:prstGeom prst="flowChartMagneticDrum">
          <a:avLst/>
        </a:prstGeom>
        <a:solidFill>
          <a:srgbClr val="002060"/>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Needy for God</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1720457" y="16793"/>
        <a:ext cx="5161372" cy="436520"/>
      </dsp:txXfrm>
    </dsp:sp>
    <dsp:sp modelId="{A0482CBB-7DB4-4BAD-B264-6E265D6DDE94}">
      <dsp:nvSpPr>
        <dsp:cNvPr id="0" name=""/>
        <dsp:cNvSpPr/>
      </dsp:nvSpPr>
      <dsp:spPr>
        <a:xfrm>
          <a:off x="0" y="2494513"/>
          <a:ext cx="10322744" cy="1059840"/>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7747" tIns="13970" rIns="78232" bIns="13970" numCol="1" spcCol="1270" anchor="t" anchorCtr="0">
          <a:noAutofit/>
        </a:bodyPr>
        <a:lstStyle/>
        <a:p>
          <a:pPr marL="57150" lvl="1" indent="-57150" algn="l" defTabSz="488950">
            <a:lnSpc>
              <a:spcPct val="90000"/>
            </a:lnSpc>
            <a:spcBef>
              <a:spcPct val="0"/>
            </a:spcBef>
            <a:spcAft>
              <a:spcPct val="20000"/>
            </a:spcAft>
            <a:buChar char="•"/>
          </a:pPr>
          <a:endParaRPr lang="en-US" sz="1100" b="1" kern="1200" dirty="0">
            <a:effectLst>
              <a:outerShdw blurRad="38100" dist="38100" dir="2700000" algn="tl">
                <a:srgbClr val="000000">
                  <a:alpha val="43137"/>
                </a:srgbClr>
              </a:outerShdw>
            </a:effectLst>
            <a:latin typeface="Gotham Medium" panose="02000604030000020004"/>
          </a:endParaRPr>
        </a:p>
      </dsp:txBody>
      <dsp:txXfrm>
        <a:off x="0" y="2494513"/>
        <a:ext cx="10322744"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CA48-D23B-4663-9D08-6AEB9B1C0DF3}" type="datetimeFigureOut">
              <a:rPr lang="en-US" smtClean="0"/>
              <a:t>10/25/2024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9D4CD5-9566-4C38-A0F6-B94B576E1E01}" type="slidenum">
              <a:rPr lang="en-US" smtClean="0"/>
              <a:t>‹#›</a:t>
            </a:fld>
            <a:endParaRPr lang="en-US"/>
          </a:p>
        </p:txBody>
      </p:sp>
    </p:spTree>
    <p:extLst>
      <p:ext uri="{BB962C8B-B14F-4D97-AF65-F5344CB8AC3E}">
        <p14:creationId xmlns:p14="http://schemas.microsoft.com/office/powerpoint/2010/main" val="4222656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49D4CD5-9566-4C38-A0F6-B94B576E1E01}" type="slidenum">
              <a:rPr lang="en-US" smtClean="0"/>
              <a:t>1</a:t>
            </a:fld>
            <a:endParaRPr lang="en-US"/>
          </a:p>
        </p:txBody>
      </p:sp>
    </p:spTree>
    <p:extLst>
      <p:ext uri="{BB962C8B-B14F-4D97-AF65-F5344CB8AC3E}">
        <p14:creationId xmlns:p14="http://schemas.microsoft.com/office/powerpoint/2010/main" val="2913726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Psalm 23, David likens God to a shepherd, a metaphor echoed by Jesus when He calls Himself the "good shepherd," emphasizing His divine role. However, Jesus is also referred to as the "Lamb of God" by John the Baptist, highlighting His sacrificial purpose. The Passover lamb, which protected the Israelites during their escape from Egypt, foreshadows Christ's ultimate sacrifice for humanity, uniting the roles of shepherd and sacrificial lamb.</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David’s imagery of God as a shepherd in Psalm 23 is fulfilled in Jesus, who identifies Himself as the “good shepherd,” emphasizing His divine guidance and care for His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John the Baptist’s proclamation of Jesus as the “Lamb of God” connects Jesus to the sacrificial lambs of Passover, symbolizing His role in providing salvation through His ultimate sacrifice.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Jesus embodies both the comforting shepherd and the sacrificial lamb, offering believers eternal life and security in God's presence, fulfilling the promise of dwelling in the house of the Lord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10</a:t>
            </a:fld>
            <a:endParaRPr lang="en-US"/>
          </a:p>
        </p:txBody>
      </p:sp>
    </p:spTree>
    <p:extLst>
      <p:ext uri="{BB962C8B-B14F-4D97-AF65-F5344CB8AC3E}">
        <p14:creationId xmlns:p14="http://schemas.microsoft.com/office/powerpoint/2010/main" val="3480375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Psalm 23, David identifies the Lord as his shepherd, emphasizing the personal relationship he shares with Yahweh, whose name signifies His unparalleled nature. As a shepherd, God provides for every need, leading His sheep to green pastures and quiet waters, ensuring their peace and well-being. Even in dark valleys, His presence brings protection, and His rod and staff provide security against threats, affirming God’s faithful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David’s declaration, “The Lord is my shepherd,” highlights a personal relationship with Yahweh, whose name reflects His unparalleled nature and commitment to provide for His people’s needs.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imagery of green pastures and quiet waters illustrates God’s provision for His sheep, offering a place of peace and rest, essential for their survival and well-being.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God’s protective presence in dark valleys reassures the psalmist, who finds security in the shepherd's rod and staff, symbolizing His readiness to guide and safeguard against threats.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&gt;&lt;&gt;&lt;&gt;&lt;&gt;&lt;&gt;&lt;&gt;&lt;&gt;&lt;&gt;&lt;&gt;&lt;&gt;&lt;&gt;&lt;&gt;&lt;&gt;&lt;&gt;&lt;&gt;&lt;&gt;&lt;&gt;&lt;&gt;&lt;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begins with a simple identification: His shepherd (using a singular possessive) is “the Lord” (v. 1). David was himself a shepherd; he views Yahweh as his own shepherd, who provides for every need. The statement “The Lord is my shepherd” contains the name of God, Yahweh. It is the same name that God revealed to Moses on Mount Horeb (Ex. 3:1). The name Yahweh is related to the Hebrew verb “to be,” and it expresses God’s unequalled and unparalleled nature. Moses was sent before Pharaoh to display God’s power and His name’s honor, since God intervened to rescue the Hebrews from slavery (Ex. 9:16). The same idea is in Psalm 23, when God’s actions are attributed to “his name’s sake” (v. 3). As a gentle companion and shepherd, God will not abandon His sheep, because He is Yahweh.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first requirement for a sheep’s survival in arid lands is water. Rainy seasons will produce “green pastures” in Canaan, and the sheep are prompted to recline amidst an abundant supply of food (v. 2). The shepherd leads the sheep to “quiet waters” for a drink. This could mean a natural body of water, one free of fast-flowing rapids that could frighten the sheep. But since herdsmen of the region relied on wells to water flocks, “quiet” (NIV) or “still” (KJV)—a noun in the original language—could mean a resting place, as the Hebrew word appears elsewhere (Gen. 49:15; Num. 10:33; Deut. 12:9; Isa. 32:18). It is a place where the sheep feel free to lie down, a place of peace.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Once the immediate physical needs are met, the sheep are calm and untroubled (v. 3). The “soul” refers to a person’s entire being in this context. Translations will sometimes render the same word as “life” (compare Gen. 9:4; 19:17–20; 32:30; 44:30). It means that the psalmist—the sheep—feels rested to his very core. And the shepherd leads the way on an excellent trail. “Right” (NIV) or “righteousness” (KJV) frequently describe God’s faithfulness (compare Ps. 9:8). A faithful or righteous shepherd—as Yahweh certainly is—finds faithful or righteous paths for the sheep to walk.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psalmist praises God for the protection found in His presence (v. 4). The divine shepherd does not avoid dark valleys, places that hold food or pools of water. Yet the dark valleys cast long shadows and bring a threat of predators, such as bandits or wild beasts. Without the shepherd, the sheep would be helpless. But the shepherd has come prepared—his “rod” and “staff” make the sheep feel secure. The rod is for protection, in case predators or thieves attack. The staff is for leaning on when climbing rocky ground. The shepherd can use the staff to pull a sheep back to safety. As a good shepherd, God has planned the journey and is prepared, whatever may come.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527678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1–4 compare God to a shepherd. But verses 5–6 introduce a set of images that do not apply to sheep or shepherds. After all, when do sheep dine at tables or drink from a cup (v. 5)? In verses 5–6, the psalmist compares God to a magnificent host. This could be another role reversal for King David, since kings were expected to have large tables to host many guests. Now perhaps David imagines himself to be the guest at God’s table.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“table” that God prepares is full of so many good things that it makes “enemies” jealous (v. 5). Since the previous verse described a passage through danger, these enemies might be highway robbers or thieves along the road. David made enemies while on his way to becoming king. David composed Psalm 63 as he fled into the wilderness, and it speaks of enemies seeking his life (Ps. 63:9–10).</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5875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under the safety of God his host, the psalmist receives oil on his head (Ps. 23:5). The word “anoint” is not the same word for anointings of kings or priests. It is part of the table imagery, a blessing that God provides His guest. In ancient cultures, pleasant-smelling oils could be applied to the honored guests of a special meal. Psalm 104:15 says that God gives “oil to make their faces shine.” Oil for the head is a luxury, a show of God’s hospitality. Likewise, God shares a cup of wine that is filled to the brim (v. 5). For a weary traveler fresh off the road, a healthy cup of wine is welcome indeed! Abundant wine is a frequent image of God’s provision (see, again, Ps. 104:15).</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587500"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But the meal was also the seal of David’s alliance with God. In ancient Israel, covenants were sometimes concluded with a meal that expressed the bonds of friendship (Ex. 24:8–11). The word translated “love” in Psalm 23:6 is the word used throughout the Old Testament for the friendly relations between the two parties of a covenant.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the final verse, the psalmist turns his attention from the present to the future. Instead of being chased by evil (v. 4) or by enemies (v. 5), the psalmist expects that “goodness and mercy” (KJV) shall chase after him. The God who sends these good things to follow will also open His “house” as a place to reside. God’s presence is not only available now; it is a gift that unfolds into the future. The psalmist expects to never leave the presence of God again. David would not have to beg God for evidences of His care; God would be eager to give them.</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Good Shepherd provides, and He protects the sheep in the field. He also provides for his guests and protects them in the tent. This psalm is a beautiful picture of God’s care and concern for His “flock.”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verses 1–4 of Psalm 23, God is depicted as a shepherd, providing and protecting His sheep. In verses 5–6, the imagery shifts, portraying God as a gracious host, with David possibly envisioning himself as a guest at God’s table. The abundant meal symbolizes God’s hospitality, blessings, and covenant relationship, leading to the assurance that goodness and mercy will follow the psalmist, signifying God’s enduring presence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shift in imagery from shepherd to host in Psalm 23 underscores the multifaceted nature of God’s care, illustrating David’s position as a guest at God’s table, where he receives abundant blessings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lavish meal, including anointing with oil and overflowing wine, signifies God’s hospitality and the covenant relationship, representing friendship and alliance between David and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psalmist’s expectation of goodness and mercy following him emphasizes God’s enduring presence and care, assuring that he will dwell in the house of the Lord forever, reflecting a promise of future blessings and security.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Fear arises from various situations, including phobias, financial concerns, health diagnoses, and social anxieties, often leading to torment and a loss of joy. While some seek medical help, a more spiritual approach is to remember 2 Timothy 1:7, which emphasizes that God gives power, love, and a sound mind instead of fear. Trusting in God through prayer can alleviate these fears, as demonstrated by David's experience.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81409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9. Do you watch the news or upsetting shows? What kinds of events that you hear on the news cause you to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Watching distressing news can heighten anxiety. Events such as natural disasters, violence, and health crises can induce fear and uncertainty about safety and stability.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10. What are some strategies that people use to cope with fear? Are they effective?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Common coping strategies include seeking professional help, practicing relaxation techniques, engaging in physical exercise, and using positive affirmations. Effectiveness varies; while some find relief through therapy, others may benefit from faith-based approaches like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11. How do you combat fear in your daily life? Do you take your worries to God in prayer?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 combat fear, individuals can turn to prayer, meditate on scripture, and focus on gratitude. Taking worries to God in prayer fosters a sense of peace and trust, aligning with the belief in His protective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52811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Prayer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800" b="1" dirty="0">
                <a:effectLst/>
                <a:latin typeface="Gotham Medium" panose="02000604030000020004"/>
                <a:ea typeface="Calibri" panose="020F0502020204030204" pitchFamily="34" charset="0"/>
                <a:cs typeface="Times New Roman" panose="02020603050405020304" pitchFamily="18" charset="0"/>
              </a:rPr>
              <a:t>Lord God, as we study the lives of  people like Abraham and David, who, like us, believed in You but also made mistakes. Despite their imperfections, You used them for important purposes. Rahab and Ruth, unexpected yet included in Jesus' family, show Your acceptance of everyone, no matter their background. We ask for Your help when we doubt or make mistakes, just as Abraham and David did. Thank You for forgiving us and using us despite our imperfections. Today we share our worries with You, trusting that You will help us every day.  </a:t>
            </a:r>
          </a:p>
          <a:p>
            <a:pPr algn="r">
              <a:lnSpc>
                <a:spcPct val="107000"/>
              </a:lnSpc>
            </a:pPr>
            <a:r>
              <a:rPr lang="en-US" sz="1800" b="1" dirty="0">
                <a:effectLst/>
                <a:latin typeface="Gotham Medium" panose="02000604030000020004"/>
                <a:ea typeface="Calibri" panose="020F0502020204030204" pitchFamily="34" charset="0"/>
                <a:cs typeface="Times New Roman" panose="02020603050405020304" pitchFamily="18" charset="0"/>
              </a:rPr>
              <a:t>Amen.</a:t>
            </a:r>
          </a:p>
          <a:p>
            <a:pPr algn="r">
              <a:lnSpc>
                <a:spcPct val="107000"/>
              </a:lnSpc>
            </a:pPr>
            <a:endParaRPr lang="en-US" sz="1800" b="1" kern="0" dirty="0">
              <a:effectLst/>
              <a:latin typeface="Gotham Medium" panose="02000604030000020004"/>
              <a:ea typeface="Calibri" panose="020F0502020204030204" pitchFamily="34" charset="0"/>
              <a:cs typeface="Times New Roman" panose="02020603050405020304" pitchFamily="18" charset="0"/>
            </a:endParaRPr>
          </a:p>
          <a:p>
            <a:pPr algn="l">
              <a:lnSpc>
                <a:spcPct val="107000"/>
              </a:lnSpc>
            </a:pPr>
            <a:r>
              <a:rPr lang="en-US" sz="1800" b="1" kern="0" dirty="0">
                <a:effectLst/>
                <a:latin typeface="Calibri" panose="020F0502020204030204" pitchFamily="34" charset="0"/>
                <a:ea typeface="Calibri" panose="020F0502020204030204" pitchFamily="34" charset="0"/>
                <a:cs typeface="Calibri" panose="020F0502020204030204" pitchFamily="34" charset="0"/>
              </a:rPr>
              <a:t>Thought to Remember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God uses imperfect people to accomplish His perfect plans.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49D4CD5-9566-4C38-A0F6-B94B576E1E01}" type="slidenum">
              <a:rPr lang="en-US" smtClean="0"/>
              <a:t>17</a:t>
            </a:fld>
            <a:endParaRPr lang="en-US"/>
          </a:p>
        </p:txBody>
      </p:sp>
    </p:spTree>
    <p:extLst>
      <p:ext uri="{BB962C8B-B14F-4D97-AF65-F5344CB8AC3E}">
        <p14:creationId xmlns:p14="http://schemas.microsoft.com/office/powerpoint/2010/main" val="1120620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201141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THE SHEPHERD PROVIDES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Which needs does the psalmist say that the shepherd meets?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As a shepherd, God provides for the physical needs of the sheep, including food water, and rest. God is also concerned for his sheep’s mental wellbeing, supplying restorative peace and tranquility of the soul. God provides protection and has planned a way for the sheep to go. God supplies His own presence and does not abandon the sheep.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is God like a shepherd?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Shepherds and sheep have a close bond. The psalmist is making himself out to be like a domesticated creature, since he relies on God to survive. God is the creator and sustainer of all people, and God’s love for His people is tender and gracious.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Where does the shepherd lead the sheep?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Sometimes the shepherd brings the sheep to “green pastures” where danger is not near. But according to the foresight of the shepherd, it is necessary to travel through dark places as well. These are times of danger and risk, but the shepherd comes prepared for the journey and provides protection and companionship.</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7332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Heavenly Father, we thank You for Your presence! Your provisions astound us. Thank You for sending Your Son, Jesus, who set the example of trust as He paid sin’s price. We pray in His name. Amen.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Thought to Remember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has provided, is providing, and will provide.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49D4CD5-9566-4C38-A0F6-B94B576E1E01}" type="slidenum">
              <a:rPr lang="en-US" smtClean="0"/>
              <a:t>2</a:t>
            </a:fld>
            <a:endParaRPr lang="en-US"/>
          </a:p>
        </p:txBody>
      </p:sp>
    </p:spTree>
    <p:extLst>
      <p:ext uri="{BB962C8B-B14F-4D97-AF65-F5344CB8AC3E}">
        <p14:creationId xmlns:p14="http://schemas.microsoft.com/office/powerpoint/2010/main" val="750046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images of God are found in verses 5–6?</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God is being compared to a benevolent and hospitable host, possibly a king who has a large table of food prepared for the psalmist. He blesses His guest with a soothing oil for the head. God’s goodness and love keep following the psalmist, and God’s house is a place where he wants to remain.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Is the psalmist speaking about the past, the present, or the future?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All of the initial statements of the psalm are about God’s current provision, God’s actions in the present. But the psalm does not end there. Verse 6 begins to anticipate God’s care in the future. Love and goodness are like pursuers who will not be diverted. God will continue to house the psalmist in the future, and the psalmist will dwell together with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54617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318797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Shepherd Provides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23:1–4 NIV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Shepherd King - </a:t>
            </a: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Psalm 23:5–6 NIV</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23:1 — "The Lord is my shepherd; I shall not want."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is portrayed as a shepherd who cares, provides for, and leads His people. With Him, there is no lack of essential needs—spiritual, emotional, or physical. Trusting in God ensures that everything we require for our well-being is met.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23:2 — "He makes me lie down in green pastures. He leads me beside still waters."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provides peace and rest in a world filled with chaos. The imagery of green pastures and still waters suggests a place of safety, nourishment, and tranquility, where the soul can find true rest under God’s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23:3 — "He restores my soul. He leads me in paths of righteousness for his name's sake."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renews and strengthens our inner being when we are weary. He directs us towards righteous living, not for our own glory, but to reflect His character and fulfill His purpose in our lives, which ultimately brings Him honor.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23:4 — "Even though I walk through the valley of the shadow of death, I will fear no evil, for you are with me; your rod and your staff, they comfort 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presence eliminates fear, even in life’s darkest moments. The shepherd’s rod (for protection) and staff (for guidance) represent God’s comforting strength, assuring that He is with us to protect and guide, no matter how dangerous the path.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23:5 — "You prepare a table before me in the presence of my enemies; you anoint my head with oil; my cup overflows."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provision and blessings overflow, even in adversity. The prepared table symbolizes abundance and favor, even when surrounded by enemies. The anointing with oil indicates divine favor and protection, and the overflowing cup signifies abundant blessings.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23:6 — "Surely goodness and mercy shall follow me all the days of my life, and I shall dwell in the house of the Lord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God’s goodness and steadfast love are constants throughout life. The psalmist expresses confidence in God’s eternal care, promising that those who trust in Him will enjoy His presence and fellowship both now and forever.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Needy Creatures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highlights the vulnerability of humans, comparing the helplessness of infants to the dependence adults continue to experience in life. Despite gaining control over certain aspects, many areas remain beyond human power. The psalmists found peace in entrusting their needs to God.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Humans are naturally dependent beings, needing care from infancy and beyond.</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Many life factors—circumstances, health, and relationships—remain uncontrollable, causing frustration.</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Like the psalmists, people can find comfort and peace by allowing God to meet their needs.</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lvl="1">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4</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34:1–6—Sheep without a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through Ezekiel, rebukes the leaders of Israel for failing to care for His people, described as sheep. These shepherds focused on their own gain, neglecting, abusing, and scattering the flock. God holds them accountable for the spiritual and physical suffering of the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34:7–16—God Opposes Unfit Leaders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declares judgment against the corrupt leaders of Israel who exploited the flock. He promises to take over the role of shepherding His people, seeking the lost, healing the injured, and bringing justice. This passage emphasizes God’s direct care and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Ezekiel 34:17–31—God Will Appoint a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God promises to send a new shepherd, identified later as a Davidic figure (Jesus), who will guide and protect the people righteously. Peace, provision, and security are assured under this future leader, showing God's intention to restore His relationship with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10:1–10—The Good Shepherd Defends the Flock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describes Himself as the Good Shepherd who knows His sheep and protects them from harm. In contrast to thieves, who seek destruction, Jesus offers abundant life and guides His followers to spiritual safety, illustrating His care and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John 10:11–18—The Good Shepherd Gives His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Jesus further explains His role as the Good Shepherd, who is willing to lay down His life for His sheep. His sacrificial love distinguishes Him from hired hands who abandon the sheep in danger. Jesus' voluntary death and resurrection embody His deep commitment to His followers.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Revelation 7:1–4, 9–17—The Lamb Will Be Their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vision, the Lamb (Jesus) becomes the eternal shepherd for a redeemed multitude, offering them protection, provision, and wiping away their tears. The Lamb leads His flock to eternal peace and satisfaction, fulfilling the promise of ultimate deliverance and care.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23—The Lord Is My Shepherd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expresses deep trust in God as the perfect shepherd who provides, leads, and protects His people. This psalm illustrates God’s role in guiding His followers through life’s trials with His ever-present care, offering comfort and peace amidst adversity.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Psalm 23: A Psalm of David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23 is a deeply personal song of trust, often attributed to David. It presents a singular voice, describing a relationship with God as a shepherd caring for His sheep. The psalmist transitions from imagining himself as a sheep (vv. 1–4) to a guest at God’s table (vv. 5–6), finding comfort in God's care, even during difficult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Main Idea:</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This psalm highlights the intimate, personal relationship of trust between the psalmist and God, emphasizing God's provision, protection, and care through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Personal Trust: The psalmist finds peace in trusting God’s guidance, likening it to a sheep’s reliance on a shepherd.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God’s Provision: Even in difficult circumstances, the psalmist experiences God’s mercy and presence, providing security and comfort.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Life’s Journey: The psalm acknowledges that hardships exist, but God's consistent care ensures His followers are never alone.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6</a:t>
            </a:fld>
            <a:endParaRPr lang="en-US"/>
          </a:p>
        </p:txBody>
      </p:sp>
    </p:spTree>
    <p:extLst>
      <p:ext uri="{BB962C8B-B14F-4D97-AF65-F5344CB8AC3E}">
        <p14:creationId xmlns:p14="http://schemas.microsoft.com/office/powerpoint/2010/main" val="1429687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Helpless Sheep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Though often labeled as unintelligent, sheep are actually quite perceptive, with excellent memories and the ability to recognize both other sheep and humans by sight and sound. However, sheep are domesticated and highly dependent on a shepherd for survival. Without guidance, they will overgraze and exhaust resources. Their wellbeing depends entirely on the attentiveness and reliability of their shepherd.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Sheep rely on their shepherd for survival, needing constant care and direction.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Sheep can recognize voices, emphasizing their ability to discern familiarity and trust in leadership.</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Dependence on a shepherd illustrates the need for reliable guidance to meet essential needs, much like humans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2000048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Shepherd King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introduced in the Bible as a young shepherd, fought off lions and bears and used his shepherd’s staff to defeat Goliath. God made a covenant with David, ensuring his family’s permanent rule over Israel. As a shepherd-turned-king, David prefigures Jesus, the ultimate Shepherd King who laid down His life for His flock. Jesus, the descendant of David, takes on the role of the Good Shepherd, willing to die for His sheep, seeking the lost, and overcoming sin and death.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David's role as shepherd shaped his kingship, highlighting care and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Jesus, the Good Shepherd, surpasses the traditional shepherd by sacrificing His life for His flock.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Jesus’ kingship fulfills David's legacy, demonstrating divine love, leadership, and salvation for His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947688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23:6 refers to “the house of the Lord,” leading to three key interpretive issues. The first is whether this house signifies a temple, as the temple represents God’s presence, though it was not built during David’s lifetime. The second issue is the translation of “dwell,” suggesting a priestly service in God’s heavenly temple. The third concerns the meaning of “forever,” which may imply eternal life or a long duration.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1. The term "the house of the Lord" in Psalm 23:6 raises interpretive questions about whether it refers to a temple, which symbolizes God's presence, especially significant given that David desired to build one but did not have a temple in his lifetime.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2. The Hebrew word for "dwell" in this context may indicate a priestly role in God's heavenly temple, moving beyond its typical translation to express a deeper spiritual significance in the relationship with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3. The interpretation of "forever" in Psalm 23:6 can vary, suggesting either eternal life or a prolonged existence, highlighting the poetic nature of biblical language and the subjective understanding of spiritual realities.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i="1" kern="100" dirty="0">
                <a:effectLst/>
                <a:latin typeface="Calibri" panose="020F0502020204030204" pitchFamily="34" charset="0"/>
                <a:ea typeface="Aptos" panose="020B0004020202020204" pitchFamily="34" charset="0"/>
                <a:cs typeface="Times New Roman" panose="02020603050405020304" pitchFamily="18" charset="0"/>
              </a:rPr>
              <a:t>Jesus as the Good Shepherd vs. the Lamb of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9</a:t>
            </a:fld>
            <a:endParaRPr lang="en-US"/>
          </a:p>
        </p:txBody>
      </p:sp>
    </p:spTree>
    <p:extLst>
      <p:ext uri="{BB962C8B-B14F-4D97-AF65-F5344CB8AC3E}">
        <p14:creationId xmlns:p14="http://schemas.microsoft.com/office/powerpoint/2010/main" val="809706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t>10/25/2024</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181656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34007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03743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44885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16962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066293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544707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4144493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9293781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07123516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81453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t>10/25/2024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1667481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405457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702967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F72BA41-EC5B-4197-BCC8-0FD2E523CD7A}" type="datetimeFigureOut">
              <a:rPr lang="en-US" smtClean="0"/>
              <a:t>10/25/2024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09000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72BA41-EC5B-4197-BCC8-0FD2E523CD7A}" type="datetimeFigureOut">
              <a:rPr lang="en-US" smtClean="0"/>
              <a:t>10/25/2024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560543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10/25/2024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289387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t>10/25/2024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48294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F72BA41-EC5B-4197-BCC8-0FD2E523CD7A}" type="datetimeFigureOut">
              <a:rPr lang="en-US" smtClean="0"/>
              <a:pPr/>
              <a:t>10/25/2024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20104310"/>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9BAE969-AB5B-40E1-B33B-79C2DC3654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21017E3-7011-85F1-96CD-B2D3F7E96C3B}"/>
              </a:ext>
            </a:extLst>
          </p:cNvPr>
          <p:cNvPicPr>
            <a:picLocks noChangeAspect="1"/>
          </p:cNvPicPr>
          <p:nvPr/>
        </p:nvPicPr>
        <p:blipFill>
          <a:blip r:embed="rId4"/>
          <a:srcRect t="1316"/>
          <a:stretch/>
        </p:blipFill>
        <p:spPr>
          <a:xfrm>
            <a:off x="20" y="10"/>
            <a:ext cx="12191980" cy="6857990"/>
          </a:xfrm>
          <a:prstGeom prst="rect">
            <a:avLst/>
          </a:prstGeom>
        </p:spPr>
      </p:pic>
      <p:sp>
        <p:nvSpPr>
          <p:cNvPr id="21" name="Freeform 13">
            <a:extLst>
              <a:ext uri="{FF2B5EF4-FFF2-40B4-BE49-F238E27FC236}">
                <a16:creationId xmlns:a16="http://schemas.microsoft.com/office/drawing/2014/main" id="{B0D396E6-2FD6-49D9-946F-4FABC88B6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933" y="-16933"/>
            <a:ext cx="7340600" cy="6883400"/>
          </a:xfrm>
          <a:custGeom>
            <a:avLst/>
            <a:gdLst>
              <a:gd name="connsiteX0" fmla="*/ 5427133 w 7340600"/>
              <a:gd name="connsiteY0" fmla="*/ 8466 h 6883400"/>
              <a:gd name="connsiteX1" fmla="*/ 4783666 w 7340600"/>
              <a:gd name="connsiteY1" fmla="*/ 2573866 h 6883400"/>
              <a:gd name="connsiteX2" fmla="*/ 7340600 w 7340600"/>
              <a:gd name="connsiteY2" fmla="*/ 6874933 h 6883400"/>
              <a:gd name="connsiteX3" fmla="*/ 0 w 7340600"/>
              <a:gd name="connsiteY3" fmla="*/ 6883400 h 6883400"/>
              <a:gd name="connsiteX4" fmla="*/ 8466 w 7340600"/>
              <a:gd name="connsiteY4" fmla="*/ 0 h 6883400"/>
              <a:gd name="connsiteX5" fmla="*/ 5427133 w 7340600"/>
              <a:gd name="connsiteY5" fmla="*/ 8466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0600" h="6883400">
                <a:moveTo>
                  <a:pt x="5427133" y="8466"/>
                </a:moveTo>
                <a:lnTo>
                  <a:pt x="4783666" y="2573866"/>
                </a:lnTo>
                <a:lnTo>
                  <a:pt x="7340600" y="6874933"/>
                </a:lnTo>
                <a:lnTo>
                  <a:pt x="0" y="6883400"/>
                </a:lnTo>
                <a:lnTo>
                  <a:pt x="8466" y="0"/>
                </a:lnTo>
                <a:lnTo>
                  <a:pt x="5427133" y="8466"/>
                </a:lnTo>
                <a:close/>
              </a:path>
            </a:pathLst>
          </a:custGeom>
          <a:solidFill>
            <a:schemeClr val="tx1">
              <a:lumMod val="95000"/>
              <a:lumOff val="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DEB657-2461-51DB-9BF6-5E525ED8968B}"/>
              </a:ext>
            </a:extLst>
          </p:cNvPr>
          <p:cNvSpPr>
            <a:spLocks noGrp="1"/>
          </p:cNvSpPr>
          <p:nvPr>
            <p:ph type="ctrTitle"/>
          </p:nvPr>
        </p:nvSpPr>
        <p:spPr>
          <a:xfrm>
            <a:off x="82340" y="494584"/>
            <a:ext cx="4766732" cy="3310468"/>
          </a:xfrm>
        </p:spPr>
        <p:txBody>
          <a:bodyPr>
            <a:noAutofit/>
          </a:bodyPr>
          <a:lstStyle/>
          <a:p>
            <a:pPr algn="l">
              <a:lnSpc>
                <a:spcPct val="90000"/>
              </a:lnSpc>
            </a:pPr>
            <a:r>
              <a:rPr lang="en-US" sz="5400" cap="small"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rPr>
              <a:t>Confidence in God’s Shepherding</a:t>
            </a:r>
            <a:br>
              <a:rPr lang="en-US" sz="5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br>
            <a:endParaRPr lang="en-US" sz="5400" dirty="0">
              <a:solidFill>
                <a:schemeClr val="bg1"/>
              </a:solidFill>
            </a:endParaRPr>
          </a:p>
        </p:txBody>
      </p:sp>
      <p:sp>
        <p:nvSpPr>
          <p:cNvPr id="3" name="Subtitle 2">
            <a:extLst>
              <a:ext uri="{FF2B5EF4-FFF2-40B4-BE49-F238E27FC236}">
                <a16:creationId xmlns:a16="http://schemas.microsoft.com/office/drawing/2014/main" id="{7450D439-6124-DD3E-3FED-58DE68C1D4EB}"/>
              </a:ext>
            </a:extLst>
          </p:cNvPr>
          <p:cNvSpPr>
            <a:spLocks noGrp="1"/>
          </p:cNvSpPr>
          <p:nvPr>
            <p:ph type="subTitle" idx="1"/>
          </p:nvPr>
        </p:nvSpPr>
        <p:spPr>
          <a:xfrm>
            <a:off x="365760" y="4726745"/>
            <a:ext cx="5533390" cy="1656397"/>
          </a:xfrm>
        </p:spPr>
        <p:txBody>
          <a:bodyPr>
            <a:normAutofit/>
          </a:bodyPr>
          <a:lstStyle/>
          <a:p>
            <a:pPr algn="l">
              <a:lnSpc>
                <a:spcPct val="90000"/>
              </a:lnSpc>
            </a:pPr>
            <a:r>
              <a:rPr lang="en-US" sz="16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rPr>
              <a:t>Surely your goodness and love will follow me all the days of my life, and I will dwell in the house of the LORD forever. </a:t>
            </a:r>
          </a:p>
          <a:p>
            <a:pPr>
              <a:lnSpc>
                <a:spcPct val="90000"/>
              </a:lnSpc>
            </a:pPr>
            <a:r>
              <a:rPr lang="en-US" sz="16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rPr>
              <a:t>—Psalm 23:6 NIV</a:t>
            </a:r>
          </a:p>
        </p:txBody>
      </p:sp>
      <p:grpSp>
        <p:nvGrpSpPr>
          <p:cNvPr id="23" name="Group 22">
            <a:extLst>
              <a:ext uri="{FF2B5EF4-FFF2-40B4-BE49-F238E27FC236}">
                <a16:creationId xmlns:a16="http://schemas.microsoft.com/office/drawing/2014/main" id="{EA356820-4B8B-4A1F-B190-A3FF1AEB67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64100" y="-4763"/>
            <a:ext cx="5014912" cy="6862763"/>
            <a:chOff x="2928938" y="-4763"/>
            <a:chExt cx="5014912" cy="6862763"/>
          </a:xfrm>
        </p:grpSpPr>
        <p:sp>
          <p:nvSpPr>
            <p:cNvPr id="24" name="Freeform 6">
              <a:extLst>
                <a:ext uri="{FF2B5EF4-FFF2-40B4-BE49-F238E27FC236}">
                  <a16:creationId xmlns:a16="http://schemas.microsoft.com/office/drawing/2014/main" id="{6C6DBA71-9F7F-483C-A094-173525755C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txBody>
            <a:bodyPr/>
            <a:lstStyle/>
            <a:p>
              <a:endParaRPr lang="en-US"/>
            </a:p>
          </p:txBody>
        </p:sp>
        <p:sp>
          <p:nvSpPr>
            <p:cNvPr id="25" name="Freeform 7">
              <a:extLst>
                <a:ext uri="{FF2B5EF4-FFF2-40B4-BE49-F238E27FC236}">
                  <a16:creationId xmlns:a16="http://schemas.microsoft.com/office/drawing/2014/main" id="{01948618-5E91-41FD-A5C3-CC96415CB7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txBody>
            <a:bodyPr/>
            <a:lstStyle/>
            <a:p>
              <a:endParaRPr lang="en-US"/>
            </a:p>
          </p:txBody>
        </p:sp>
        <p:sp>
          <p:nvSpPr>
            <p:cNvPr id="26" name="Freeform 9">
              <a:extLst>
                <a:ext uri="{FF2B5EF4-FFF2-40B4-BE49-F238E27FC236}">
                  <a16:creationId xmlns:a16="http://schemas.microsoft.com/office/drawing/2014/main" id="{0985A142-9BC7-43B2-9F46-B1DB84A9AB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txBody>
            <a:bodyPr/>
            <a:lstStyle/>
            <a:p>
              <a:endParaRPr lang="en-US"/>
            </a:p>
          </p:txBody>
        </p:sp>
        <p:sp>
          <p:nvSpPr>
            <p:cNvPr id="27" name="Freeform 10">
              <a:extLst>
                <a:ext uri="{FF2B5EF4-FFF2-40B4-BE49-F238E27FC236}">
                  <a16:creationId xmlns:a16="http://schemas.microsoft.com/office/drawing/2014/main" id="{39EE8BB4-A150-45FB-8052-35D979A2E5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txBody>
            <a:bodyPr/>
            <a:lstStyle/>
            <a:p>
              <a:endParaRPr lang="en-US"/>
            </a:p>
          </p:txBody>
        </p:sp>
        <p:sp>
          <p:nvSpPr>
            <p:cNvPr id="28" name="Freeform 11">
              <a:extLst>
                <a:ext uri="{FF2B5EF4-FFF2-40B4-BE49-F238E27FC236}">
                  <a16:creationId xmlns:a16="http://schemas.microsoft.com/office/drawing/2014/main" id="{89257A2A-0F80-48CF-A63A-E5A0417C07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txBody>
            <a:bodyPr/>
            <a:lstStyle/>
            <a:p>
              <a:endParaRPr lang="en-US"/>
            </a:p>
          </p:txBody>
        </p:sp>
        <p:sp>
          <p:nvSpPr>
            <p:cNvPr id="29" name="Freeform 12">
              <a:extLst>
                <a:ext uri="{FF2B5EF4-FFF2-40B4-BE49-F238E27FC236}">
                  <a16:creationId xmlns:a16="http://schemas.microsoft.com/office/drawing/2014/main" id="{3654CBD8-A68E-461A-888C-5DC245D599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txBody>
            <a:bodyPr/>
            <a:lstStyle/>
            <a:p>
              <a:endParaRPr lang="en-US"/>
            </a:p>
          </p:txBody>
        </p:sp>
      </p:grpSp>
      <p:sp>
        <p:nvSpPr>
          <p:cNvPr id="14" name="TextBox 13">
            <a:extLst>
              <a:ext uri="{FF2B5EF4-FFF2-40B4-BE49-F238E27FC236}">
                <a16:creationId xmlns:a16="http://schemas.microsoft.com/office/drawing/2014/main" id="{A5F26FE9-3382-FA72-1E27-A0677E604361}"/>
              </a:ext>
            </a:extLst>
          </p:cNvPr>
          <p:cNvSpPr txBox="1"/>
          <p:nvPr/>
        </p:nvSpPr>
        <p:spPr>
          <a:xfrm>
            <a:off x="193295" y="6482448"/>
            <a:ext cx="6099242" cy="375552"/>
          </a:xfrm>
          <a:prstGeom prst="rect">
            <a:avLst/>
          </a:prstGeom>
          <a:noFill/>
        </p:spPr>
        <p:txBody>
          <a:bodyPr wrap="square">
            <a:spAutoFit/>
          </a:bodyPr>
          <a:lstStyle/>
          <a:p>
            <a:pPr marL="0" marR="0">
              <a:lnSpc>
                <a:spcPct val="107000"/>
              </a:lnSpc>
              <a:spcBef>
                <a:spcPts val="0"/>
              </a:spcBef>
              <a:spcAft>
                <a:spcPts val="600"/>
              </a:spcAft>
            </a:pPr>
            <a:r>
              <a:rPr lang="en-US" b="1" kern="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Week of November 3</a:t>
            </a:r>
            <a:endParaRPr lang="en-US"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0046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B63107F-A822-6A2F-E1B7-D3A1718AF395}"/>
              </a:ext>
            </a:extLst>
          </p:cNvPr>
          <p:cNvSpPr>
            <a:spLocks noGrp="1"/>
          </p:cNvSpPr>
          <p:nvPr>
            <p:ph type="title"/>
          </p:nvPr>
        </p:nvSpPr>
        <p:spPr>
          <a:xfrm>
            <a:off x="1171453" y="-252583"/>
            <a:ext cx="10889251" cy="748418"/>
          </a:xfrm>
        </p:spPr>
        <p:txBody>
          <a:bodyPr>
            <a:noAutofit/>
          </a:bodyPr>
          <a:lstStyle/>
          <a:p>
            <a:pPr>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Jesus as the Good Shepherd vs. the Lamb of God</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899296" y="495835"/>
            <a:ext cx="7203326" cy="2983024"/>
          </a:xfrm>
        </p:spPr>
        <p:txBody>
          <a:bodyPr>
            <a:noAutofit/>
          </a:body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When studying Psalm 23, we see David compare God to a shepherd. When Jesus ministered, He referred to Himself as the “good shepherd,” appearing to echo and validate David’s words in His role as the Son of God (and divine shepherd). The good shepherd, however, was not the only metaphor used to describe Jesus. John the Baptist, referred to Him as a lamb: “The next day John saw Jesus coming toward him and said, ‘Look, the Lamb of God, who takes away the sin of the world!’” (John 1:29).</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9" name="Content Placeholder 2">
            <a:extLst>
              <a:ext uri="{FF2B5EF4-FFF2-40B4-BE49-F238E27FC236}">
                <a16:creationId xmlns:a16="http://schemas.microsoft.com/office/drawing/2014/main" id="{6F5B1D82-0C71-2C18-ABF1-AE6A820A7CC5}"/>
              </a:ext>
            </a:extLst>
          </p:cNvPr>
          <p:cNvSpPr txBox="1">
            <a:spLocks/>
          </p:cNvSpPr>
          <p:nvPr/>
        </p:nvSpPr>
        <p:spPr>
          <a:xfrm>
            <a:off x="5992992" y="3523058"/>
            <a:ext cx="5964704" cy="2983024"/>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Exodus, the Israelites were instructed to sacrifice a lamb before their escape from Egypt. This was the first Passover Feast, where Israelites were instructed to spread the blood of slaughtered lambs on their doorposts so that death would not enter their households. The Passover became a foreshadowing of Christ, who would make the ultimate sacrifice by becoming a sacrificial lamb to provide salvation for all of humanity. The very shepherd who guides us is the sacrificial lamb who saves us. Christ is our shepherd who tends to our comfort, care, and security. He is also the Lamb of God who laid down His life in an ultimate sacrifice, so that we can receive eternal life and dwell in God’s house forever.</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2" name="Slide Number Placeholder 6">
            <a:extLst>
              <a:ext uri="{FF2B5EF4-FFF2-40B4-BE49-F238E27FC236}">
                <a16:creationId xmlns:a16="http://schemas.microsoft.com/office/drawing/2014/main" id="{34EA8B10-6C55-68FE-15CD-6FA8BECC49E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10</a:t>
            </a:fld>
            <a:endParaRPr lang="en-US" sz="1200" dirty="0">
              <a:latin typeface="Arial Black" panose="020B0A04020102020204" pitchFamily="34" charset="0"/>
            </a:endParaRPr>
          </a:p>
        </p:txBody>
      </p:sp>
      <p:cxnSp>
        <p:nvCxnSpPr>
          <p:cNvPr id="4" name="Straight Connector 3">
            <a:extLst>
              <a:ext uri="{FF2B5EF4-FFF2-40B4-BE49-F238E27FC236}">
                <a16:creationId xmlns:a16="http://schemas.microsoft.com/office/drawing/2014/main" id="{61AA6CF0-CAA0-7F69-D867-9905515065A9}"/>
              </a:ext>
            </a:extLst>
          </p:cNvPr>
          <p:cNvCxnSpPr>
            <a:cxnSpLocks/>
          </p:cNvCxnSpPr>
          <p:nvPr/>
        </p:nvCxnSpPr>
        <p:spPr>
          <a:xfrm>
            <a:off x="1899296" y="49583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FA06E49-108C-A2F9-5D14-47EC8A7F042C}"/>
              </a:ext>
            </a:extLst>
          </p:cNvPr>
          <p:cNvPicPr>
            <a:picLocks noChangeAspect="1"/>
          </p:cNvPicPr>
          <p:nvPr/>
        </p:nvPicPr>
        <p:blipFill>
          <a:blip r:embed="rId3">
            <a:extLst>
              <a:ext uri="{28A0092B-C50C-407E-A947-70E740481C1C}">
                <a14:useLocalDpi xmlns:a14="http://schemas.microsoft.com/office/drawing/2010/main" val="0"/>
              </a:ext>
            </a:extLst>
          </a:blip>
          <a:srcRect l="11041" r="11041"/>
          <a:stretch/>
        </p:blipFill>
        <p:spPr>
          <a:xfrm flipH="1">
            <a:off x="1658647" y="2979615"/>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3213661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C4BE12-26E5-2713-4940-AA7A17D37CEE}"/>
              </a:ext>
            </a:extLst>
          </p:cNvPr>
          <p:cNvPicPr>
            <a:picLocks noChangeAspect="1"/>
          </p:cNvPicPr>
          <p:nvPr/>
        </p:nvPicPr>
        <p:blipFill>
          <a:blip r:embed="rId3">
            <a:duotone>
              <a:schemeClr val="accent1">
                <a:shade val="45000"/>
                <a:satMod val="135000"/>
              </a:schemeClr>
              <a:prstClr val="white"/>
            </a:duotone>
            <a:alphaModFix amt="20000"/>
          </a:blip>
          <a:srcRect t="1316"/>
          <a:stretch/>
        </p:blipFill>
        <p:spPr>
          <a:xfrm>
            <a:off x="20" y="10"/>
            <a:ext cx="12191980" cy="6857990"/>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86198" y="233249"/>
            <a:ext cx="8961119" cy="655637"/>
          </a:xfrm>
        </p:spPr>
        <p:txBody>
          <a:bodyPr>
            <a:norm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 Provides - Psalm 23:1–4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622904" y="1284854"/>
            <a:ext cx="4212225" cy="4840548"/>
          </a:xfrm>
          <a:prstGeom prst="rect">
            <a:avLst/>
          </a:prstGeom>
        </p:spPr>
        <p:txBody>
          <a:bodyPr>
            <a:normAutofit fontScale="85000" lnSpcReduction="20000"/>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David.</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The LORD is my shepherd, I lack nothing.</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He makes me lie down in green pastures, he leads me beside quiet waters,</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he refreshes my soul. He guides me along the right paths for his name’s sake.</a:t>
            </a:r>
          </a:p>
          <a:p>
            <a:pPr marL="0" marR="0" indent="0">
              <a:lnSpc>
                <a:spcPct val="100000"/>
              </a:lnSpc>
              <a:spcBef>
                <a:spcPts val="600"/>
              </a:spcBef>
              <a:spcAft>
                <a:spcPts val="600"/>
              </a:spcAft>
              <a:buNone/>
            </a:pPr>
            <a:r>
              <a:rPr lang="en-US" sz="2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Even though I walk through the darkest valley, I will fear no evil, for you are with me; your rod and your staff, they comfort me.</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2025186"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5948325" y="1038129"/>
            <a:ext cx="4747749" cy="5333998"/>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The psalmist depicts God as his personal shepherd, who will supply his needs.</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God’s name (Yahweh) is referenced in “The Lord is my shepherd.” God will take care of His sheep “for his name’s sake.”</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God leads His sheep to places of rest and peace, like shepherds who provide drink and peaceful places to feed and rest for their sheep.</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God is a righteous shepherd. He is faithful to His sheep and seeks out righteous paths for them to tread.</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 Even in dark places, He provides safety with His rod of protection.</a:t>
            </a:r>
          </a:p>
        </p:txBody>
      </p:sp>
      <p:cxnSp>
        <p:nvCxnSpPr>
          <p:cNvPr id="10" name="Straight Connector 9">
            <a:extLst>
              <a:ext uri="{FF2B5EF4-FFF2-40B4-BE49-F238E27FC236}">
                <a16:creationId xmlns:a16="http://schemas.microsoft.com/office/drawing/2014/main" id="{54955AB3-C013-7CB0-E296-0BD8FE480C15}"/>
              </a:ext>
            </a:extLst>
          </p:cNvPr>
          <p:cNvCxnSpPr>
            <a:cxnSpLocks/>
          </p:cNvCxnSpPr>
          <p:nvPr/>
        </p:nvCxnSpPr>
        <p:spPr>
          <a:xfrm rot="16200000">
            <a:off x="3403105" y="3705128"/>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06E358A-9918-F253-F1ED-EDFCD6209FB4}"/>
              </a:ext>
            </a:extLst>
          </p:cNvPr>
          <p:cNvCxnSpPr>
            <a:cxnSpLocks/>
          </p:cNvCxnSpPr>
          <p:nvPr/>
        </p:nvCxnSpPr>
        <p:spPr>
          <a:xfrm>
            <a:off x="376858" y="7179755"/>
            <a:ext cx="10881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B288DACA-A582-FB17-262D-1A811946F21B}"/>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11</a:t>
            </a:fld>
            <a:endParaRPr lang="en-US" sz="1200" dirty="0">
              <a:latin typeface="Arial Black" panose="020B0A04020102020204" pitchFamily="34" charset="0"/>
            </a:endParaRPr>
          </a:p>
        </p:txBody>
      </p:sp>
    </p:spTree>
    <p:extLst>
      <p:ext uri="{BB962C8B-B14F-4D97-AF65-F5344CB8AC3E}">
        <p14:creationId xmlns:p14="http://schemas.microsoft.com/office/powerpoint/2010/main" val="126303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F9E61D-12F7-674B-B47B-99A73A17D584}"/>
              </a:ext>
            </a:extLst>
          </p:cNvPr>
          <p:cNvPicPr>
            <a:picLocks noChangeAspect="1"/>
          </p:cNvPicPr>
          <p:nvPr/>
        </p:nvPicPr>
        <p:blipFill>
          <a:blip r:embed="rId3">
            <a:duotone>
              <a:schemeClr val="accent1">
                <a:shade val="45000"/>
                <a:satMod val="135000"/>
              </a:schemeClr>
              <a:prstClr val="white"/>
            </a:duotone>
            <a:alphaModFix amt="20000"/>
          </a:blip>
          <a:srcRect t="1316"/>
          <a:stretch/>
        </p:blipFill>
        <p:spPr>
          <a:xfrm>
            <a:off x="20" y="10"/>
            <a:ext cx="12191980" cy="6857990"/>
          </a:xfrm>
          <a:prstGeom prst="rect">
            <a:avLst/>
          </a:prstGeom>
        </p:spPr>
      </p:pic>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733270" y="1514002"/>
            <a:ext cx="4234391" cy="2269413"/>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0"/>
              </a:spcBef>
              <a:buNone/>
            </a:pPr>
            <a:r>
              <a:rPr lang="en-US" sz="2400" b="1" dirty="0">
                <a:solidFill>
                  <a:schemeClr val="tx1"/>
                </a:solidFill>
                <a:latin typeface="Gotham Medium" panose="02000604030000020004"/>
                <a:ea typeface="Calibri" panose="020F0502020204030204" pitchFamily="34" charset="0"/>
                <a:cs typeface="Times New Roman" panose="02020603050405020304" pitchFamily="18" charset="0"/>
              </a:rPr>
              <a:t>5 You prepare a table before me in the presence of my enemies. You anoint my head with oil; my cup overflows.</a:t>
            </a:r>
          </a:p>
          <a:p>
            <a:pPr marL="0" marR="0" indent="0">
              <a:lnSpc>
                <a:spcPct val="100000"/>
              </a:lnSpc>
              <a:spcBef>
                <a:spcPts val="0"/>
              </a:spcBef>
              <a:buNone/>
            </a:pPr>
            <a:endParaRPr lang="en-US" sz="2400" b="1" dirty="0">
              <a:solidFill>
                <a:schemeClr val="tx1"/>
              </a:solidFill>
              <a:latin typeface="Gotham Medium" panose="02000604030000020004"/>
              <a:ea typeface="Calibri" panose="020F0502020204030204" pitchFamily="34" charset="0"/>
              <a:cs typeface="Times New Roman" panose="02020603050405020304" pitchFamily="18" charset="0"/>
            </a:endParaRPr>
          </a:p>
          <a:p>
            <a:pPr marL="0" marR="0" indent="0">
              <a:lnSpc>
                <a:spcPct val="100000"/>
              </a:lnSpc>
              <a:spcBef>
                <a:spcPts val="0"/>
              </a:spcBef>
              <a:buNone/>
            </a:pPr>
            <a:r>
              <a:rPr lang="en-US" sz="2400" b="1" dirty="0">
                <a:solidFill>
                  <a:schemeClr val="tx1"/>
                </a:solidFill>
                <a:latin typeface="Gotham Medium" panose="02000604030000020004"/>
                <a:ea typeface="Calibri" panose="020F0502020204030204" pitchFamily="34" charset="0"/>
                <a:cs typeface="Times New Roman" panose="02020603050405020304" pitchFamily="18" charset="0"/>
              </a:rPr>
              <a:t>6 Surely your goodness and love will follow me all the days of my life, and I will dwell in the house of the LORD forever.</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400050" y="1514002"/>
            <a:ext cx="5791949" cy="4004482"/>
          </a:xfrm>
          <a:prstGeom prst="rect">
            <a:avLst/>
          </a:prstGeom>
          <a:no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 The imagery in these verses may be depicting God as a king.</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 The psalmist sees himself as a guest at God’s abundant table.</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 God anoints his head with oil as a show of divine hospitality.</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 God provides provision to a weary traveler.</a:t>
            </a:r>
          </a:p>
          <a:p>
            <a:pPr>
              <a:lnSpc>
                <a:spcPct val="100000"/>
              </a:lnSpc>
              <a:spcBef>
                <a:spcPts val="0"/>
              </a:spcBef>
              <a:buFont typeface="Wingdings" panose="05000000000000000000" pitchFamily="2" charset="2"/>
              <a:buChar char="q"/>
            </a:pPr>
            <a:r>
              <a:rPr lang="en-US" sz="2400" b="1" dirty="0">
                <a:solidFill>
                  <a:schemeClr val="tx1"/>
                </a:solidFill>
                <a:latin typeface="Gotham Medium" panose="02000604030000020004"/>
                <a:cs typeface="Times New Roman" panose="02020603050405020304" pitchFamily="18" charset="0"/>
              </a:rPr>
              <a:t>• The meal that God shares with the psalmist,</a:t>
            </a:r>
          </a:p>
        </p:txBody>
      </p:sp>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1201005" y="233249"/>
            <a:ext cx="8646312" cy="655637"/>
          </a:xfrm>
        </p:spPr>
        <p:txBody>
          <a:bodyPr>
            <a:normAutofit/>
          </a:bodyPr>
          <a:lstStyle/>
          <a:p>
            <a:pPr marL="0" marR="0" algn="ctr">
              <a:lnSpc>
                <a:spcPct val="107000"/>
              </a:lnSpc>
              <a:spcBef>
                <a:spcPts val="0"/>
              </a:spcBef>
              <a:spcAft>
                <a:spcPts val="0"/>
              </a:spcAft>
            </a:pPr>
            <a:r>
              <a:rPr lang="en-US" sz="2800" b="1" cap="small" dirty="0">
                <a:solidFill>
                  <a:schemeClr val="tx1"/>
                </a:solidFill>
                <a:latin typeface="Gotham Medium" panose="02000604030000020004"/>
                <a:ea typeface="Calibri" panose="020F0502020204030204" pitchFamily="34" charset="0"/>
                <a:cs typeface="Times New Roman" panose="02020603050405020304" pitchFamily="18" charset="0"/>
              </a:rPr>
              <a:t>The Shepherd King - Psalm 23:5–6 NIV</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1832681"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F1AB1B-1F03-88BA-CCB9-D0A094652344}"/>
              </a:ext>
            </a:extLst>
          </p:cNvPr>
          <p:cNvCxnSpPr>
            <a:cxnSpLocks/>
          </p:cNvCxnSpPr>
          <p:nvPr/>
        </p:nvCxnSpPr>
        <p:spPr>
          <a:xfrm rot="16200000">
            <a:off x="3557346" y="3799903"/>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EB762829-D761-C4FA-1CB5-A1A628485FB8}"/>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12</a:t>
            </a:fld>
            <a:endParaRPr lang="en-US" sz="1200" dirty="0">
              <a:latin typeface="Arial Black" panose="020B0A04020102020204" pitchFamily="34" charset="0"/>
            </a:endParaRPr>
          </a:p>
        </p:txBody>
      </p:sp>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D1EBF7DC-DBA8-F3F9-79CC-35CCD3381ED8}"/>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1732547" y="752208"/>
            <a:ext cx="84124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4179300" y="229880"/>
            <a:ext cx="6319837"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Seek God as a source of peace in the midst of peril.</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CD653B91-CA79-309E-20E9-1E82F3788D15}"/>
              </a:ext>
            </a:extLst>
          </p:cNvPr>
          <p:cNvSpPr/>
          <p:nvPr/>
        </p:nvSpPr>
        <p:spPr>
          <a:xfrm>
            <a:off x="1568153" y="704735"/>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God Protects Us amid All Kinds of Fears</a:t>
            </a:r>
          </a:p>
        </p:txBody>
      </p:sp>
      <p:sp>
        <p:nvSpPr>
          <p:cNvPr id="9" name="Rectangle 8">
            <a:extLst>
              <a:ext uri="{FF2B5EF4-FFF2-40B4-BE49-F238E27FC236}">
                <a16:creationId xmlns:a16="http://schemas.microsoft.com/office/drawing/2014/main" id="{CBEADB29-5CC9-B7AF-FDB6-351027B9895B}"/>
              </a:ext>
            </a:extLst>
          </p:cNvPr>
          <p:cNvSpPr/>
          <p:nvPr/>
        </p:nvSpPr>
        <p:spPr>
          <a:xfrm>
            <a:off x="1546101" y="1174735"/>
            <a:ext cx="8702799" cy="314162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experience fears from all sorts of situations. Some fears might be phobias, such as intense fears of germs, snakes, or spiders. Other people might experience worry over whether or not they’ll be able to make their next set of bills. A person might experience debilitating fear over a bad diagnosis. Many people experience anxiety over public speaking, confrontation, or other uncomfortable situations. People who suffer from fear may feel that they are being tormented, and their joy has been stolen.</a:t>
            </a:r>
            <a:endPar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For chronic fear, some people are forced to turn to doctors and medication to alleviate anxiety. There are folks who may suffer fear and stress from situations in life that are terribly difficult to navigate. How do you cope with fear in a world where there are many real things to be afraid of? </a:t>
            </a:r>
          </a:p>
        </p:txBody>
      </p:sp>
      <p:sp>
        <p:nvSpPr>
          <p:cNvPr id="3" name="TextBox 2">
            <a:extLst>
              <a:ext uri="{FF2B5EF4-FFF2-40B4-BE49-F238E27FC236}">
                <a16:creationId xmlns:a16="http://schemas.microsoft.com/office/drawing/2014/main" id="{B456B492-D871-CC57-D1C0-9BE06EFCD67D}"/>
              </a:ext>
            </a:extLst>
          </p:cNvPr>
          <p:cNvSpPr txBox="1"/>
          <p:nvPr/>
        </p:nvSpPr>
        <p:spPr>
          <a:xfrm>
            <a:off x="2343472" y="4196044"/>
            <a:ext cx="8155666" cy="2450094"/>
          </a:xfrm>
          <a:prstGeom prst="rect">
            <a:avLst/>
          </a:prstGeom>
          <a:noFill/>
        </p:spPr>
        <p:txBody>
          <a:bodyPr wrap="square">
            <a:spAutoFit/>
          </a:body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cs typeface="Times New Roman" panose="02020603050405020304" pitchFamily="18" charset="0"/>
              </a:rPr>
              <a:t>One way is to remember the words voiced in 2 Timothy 1:7: “For God hath not given us the spirit of fear; but of power, and of love, and of a sound mind” (KJV). David feared for his very life, but he didn’t allow that fear to control his life. He cried out to God. He sang to God. He prayed to God. And he attested to the benefit of trusting God in the midst of his fears: “I sought the Lord, and he answered me; he delivered me from all my fears” (Ps. 34:4) The best way to deal with fear is to present it to God in prayer, believing that He is a loving good shepherd, who will take care of His sheep, no matter what circumstances we face.</a:t>
            </a:r>
          </a:p>
        </p:txBody>
      </p:sp>
      <p:sp>
        <p:nvSpPr>
          <p:cNvPr id="2" name="Slide Number Placeholder 6">
            <a:extLst>
              <a:ext uri="{FF2B5EF4-FFF2-40B4-BE49-F238E27FC236}">
                <a16:creationId xmlns:a16="http://schemas.microsoft.com/office/drawing/2014/main" id="{FF087F1C-777C-D3B2-9595-6B39964A0BFC}"/>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13</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FB71BA8F-0208-7E02-2D6A-83E90B2F2107}"/>
              </a:ext>
            </a:extLst>
          </p:cNvPr>
          <p:cNvPicPr>
            <a:picLocks noChangeAspect="1"/>
          </p:cNvPicPr>
          <p:nvPr/>
        </p:nvPicPr>
        <p:blipFill>
          <a:blip r:embed="rId3">
            <a:duotone>
              <a:schemeClr val="accent6">
                <a:shade val="45000"/>
                <a:satMod val="135000"/>
              </a:schemeClr>
              <a:prstClr val="white"/>
            </a:duotone>
            <a:alphaModFix amt="20000"/>
          </a:blip>
          <a:srcRect t="1316"/>
          <a:stretch/>
        </p:blipFill>
        <p:spPr>
          <a:xfrm>
            <a:off x="20" y="10"/>
            <a:ext cx="12191980" cy="6857990"/>
          </a:xfrm>
          <a:prstGeom prst="rect">
            <a:avLst/>
          </a:prstGeom>
        </p:spPr>
      </p:pic>
    </p:spTree>
    <p:extLst>
      <p:ext uri="{BB962C8B-B14F-4D97-AF65-F5344CB8AC3E}">
        <p14:creationId xmlns:p14="http://schemas.microsoft.com/office/powerpoint/2010/main" val="3191676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71BA8F-0208-7E02-2D6A-83E90B2F2107}"/>
              </a:ext>
            </a:extLst>
          </p:cNvPr>
          <p:cNvPicPr>
            <a:picLocks noChangeAspect="1"/>
          </p:cNvPicPr>
          <p:nvPr/>
        </p:nvPicPr>
        <p:blipFill>
          <a:blip r:embed="rId3">
            <a:duotone>
              <a:schemeClr val="accent6">
                <a:shade val="45000"/>
                <a:satMod val="135000"/>
              </a:schemeClr>
              <a:prstClr val="white"/>
            </a:duotone>
            <a:alphaModFix amt="20000"/>
          </a:blip>
          <a:srcRect t="1316"/>
          <a:stretch/>
        </p:blipFill>
        <p:spPr>
          <a:xfrm>
            <a:off x="20" y="10"/>
            <a:ext cx="12191980" cy="6857990"/>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1732547" y="752208"/>
            <a:ext cx="841248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4179300" y="229880"/>
            <a:ext cx="6319837"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Seek God as a source of peace in the midst of peril.</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CD653B91-CA79-309E-20E9-1E82F3788D15}"/>
              </a:ext>
            </a:extLst>
          </p:cNvPr>
          <p:cNvSpPr/>
          <p:nvPr/>
        </p:nvSpPr>
        <p:spPr>
          <a:xfrm>
            <a:off x="1568153" y="704735"/>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God Protects Us amid All Kinds of Fears</a:t>
            </a:r>
          </a:p>
        </p:txBody>
      </p:sp>
      <p:sp>
        <p:nvSpPr>
          <p:cNvPr id="2" name="Slide Number Placeholder 6">
            <a:extLst>
              <a:ext uri="{FF2B5EF4-FFF2-40B4-BE49-F238E27FC236}">
                <a16:creationId xmlns:a16="http://schemas.microsoft.com/office/drawing/2014/main" id="{FF087F1C-777C-D3B2-9595-6B39964A0BFC}"/>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14</a:t>
            </a:fld>
            <a:endParaRPr lang="en-US" sz="1200" dirty="0">
              <a:latin typeface="Arial Black" panose="020B0A04020102020204" pitchFamily="34" charset="0"/>
            </a:endParaRPr>
          </a:p>
        </p:txBody>
      </p:sp>
      <p:sp>
        <p:nvSpPr>
          <p:cNvPr id="10" name="Rectangle 9">
            <a:extLst>
              <a:ext uri="{FF2B5EF4-FFF2-40B4-BE49-F238E27FC236}">
                <a16:creationId xmlns:a16="http://schemas.microsoft.com/office/drawing/2014/main" id="{CE32D4F0-732D-4FE3-9A7E-664EFE700C92}"/>
              </a:ext>
            </a:extLst>
          </p:cNvPr>
          <p:cNvSpPr/>
          <p:nvPr/>
        </p:nvSpPr>
        <p:spPr>
          <a:xfrm>
            <a:off x="1550473" y="1527914"/>
            <a:ext cx="9723116" cy="363131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9. Do you watch the news or upsetting shows? What kinds of events that you hear on the news cause you to fear?  </a:t>
            </a:r>
          </a:p>
          <a:p>
            <a:pPr marL="0" marR="0">
              <a:lnSpc>
                <a:spcPct val="107000"/>
              </a:lnSpc>
              <a:spcBef>
                <a:spcPts val="0"/>
              </a:spcBef>
              <a:spcAft>
                <a:spcPts val="0"/>
              </a:spcAft>
            </a:pPr>
            <a:endPar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10. What are some strategies that people use to cope with fear? Are they effective?  </a:t>
            </a:r>
          </a:p>
          <a:p>
            <a:pPr marL="0" marR="0">
              <a:lnSpc>
                <a:spcPct val="107000"/>
              </a:lnSpc>
              <a:spcBef>
                <a:spcPts val="0"/>
              </a:spcBef>
              <a:spcAft>
                <a:spcPts val="0"/>
              </a:spcAft>
            </a:pPr>
            <a:r>
              <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a:lnSpc>
                <a:spcPct val="107000"/>
              </a:lnSpc>
              <a:spcBef>
                <a:spcPts val="0"/>
              </a:spcBef>
              <a:spcAft>
                <a:spcPts val="0"/>
              </a:spcAft>
            </a:pPr>
            <a:endParaRPr lang="en-US"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11. How do you combat fear in your daily life? Do you take your worries to God in prayer?  </a:t>
            </a:r>
          </a:p>
        </p:txBody>
      </p:sp>
    </p:spTree>
    <p:extLst>
      <p:ext uri="{BB962C8B-B14F-4D97-AF65-F5344CB8AC3E}">
        <p14:creationId xmlns:p14="http://schemas.microsoft.com/office/powerpoint/2010/main" val="1335876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9EBFFD9A-E719-5D9C-8CDB-16130ABF4CC1}"/>
              </a:ext>
            </a:extLst>
          </p:cNvPr>
          <p:cNvPicPr>
            <a:picLocks noChangeAspect="1"/>
          </p:cNvPicPr>
          <p:nvPr/>
        </p:nvPicPr>
        <p:blipFill>
          <a:blip r:embed="rId3">
            <a:alphaModFix amt="20000"/>
            <a:duotone>
              <a:prstClr val="black"/>
              <a:schemeClr val="accent2">
                <a:tint val="45000"/>
                <a:satMod val="400000"/>
              </a:schemeClr>
            </a:duotone>
          </a:blip>
          <a:srcRect t="1316"/>
          <a:stretch/>
        </p:blipFill>
        <p:spPr>
          <a:xfrm>
            <a:off x="20" y="10"/>
            <a:ext cx="12191980" cy="6857990"/>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54191208"/>
              </p:ext>
            </p:extLst>
          </p:nvPr>
        </p:nvGraphicFramePr>
        <p:xfrm>
          <a:off x="1427749" y="1187116"/>
          <a:ext cx="10322744" cy="56708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1692093" y="30957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1735245" y="657625"/>
            <a:ext cx="10058400" cy="355623"/>
            <a:chOff x="0" y="55339"/>
            <a:chExt cx="9026157" cy="343792"/>
          </a:xfrm>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effectLst>
                    <a:outerShdw blurRad="38100" dist="38100" dir="2700000" algn="tl">
                      <a:srgbClr val="000000">
                        <a:alpha val="43137"/>
                      </a:srgbClr>
                    </a:outerShdw>
                  </a:effectLst>
                  <a:latin typeface="Gotham Medium" panose="02000604030000020004"/>
                </a:rPr>
                <a:t>Conclusion</a:t>
              </a:r>
              <a:endParaRPr lang="en-US" sz="3600" b="1" kern="1200" cap="small" dirty="0">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3" name="Slide Number Placeholder 6">
            <a:extLst>
              <a:ext uri="{FF2B5EF4-FFF2-40B4-BE49-F238E27FC236}">
                <a16:creationId xmlns:a16="http://schemas.microsoft.com/office/drawing/2014/main" id="{E534577B-EED1-7E9C-1338-6EFAB88D8D64}"/>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15</a:t>
            </a:fld>
            <a:endParaRPr lang="en-US" sz="1200" dirty="0">
              <a:latin typeface="Arial Black" panose="020B0A04020102020204" pitchFamily="34" charset="0"/>
            </a:endParaRPr>
          </a:p>
        </p:txBody>
      </p:sp>
      <p:sp>
        <p:nvSpPr>
          <p:cNvPr id="10" name="TextBox 9">
            <a:extLst>
              <a:ext uri="{FF2B5EF4-FFF2-40B4-BE49-F238E27FC236}">
                <a16:creationId xmlns:a16="http://schemas.microsoft.com/office/drawing/2014/main" id="{518AFB20-9777-AA9F-F8E6-7CEE53032E5F}"/>
              </a:ext>
            </a:extLst>
          </p:cNvPr>
          <p:cNvSpPr txBox="1"/>
          <p:nvPr/>
        </p:nvSpPr>
        <p:spPr>
          <a:xfrm>
            <a:off x="1427748" y="1687354"/>
            <a:ext cx="10689336" cy="2031325"/>
          </a:xfrm>
          <a:prstGeom prst="rect">
            <a:avLst/>
          </a:prstGeom>
          <a:noFill/>
        </p:spPr>
        <p:txBody>
          <a:bodyPr wrap="square">
            <a:spAutoFit/>
          </a:bodyPr>
          <a:lstStyle/>
          <a:p>
            <a:pPr lvl="0"/>
            <a:r>
              <a:rPr lang="en-US" sz="1400" b="1" dirty="0">
                <a:effectLst>
                  <a:outerShdw blurRad="38100" dist="38100" dir="2700000" algn="tl">
                    <a:srgbClr val="000000">
                      <a:alpha val="43137"/>
                    </a:srgbClr>
                  </a:outerShdw>
                </a:effectLst>
                <a:latin typeface="Gotham Medium" panose="02000604030000020004"/>
              </a:rPr>
              <a:t>Psalm 23 is short, at only six verses. By contrast, the 150 psalms in total average about 16 verses each. But the influence of Psalm 23 is not limited by its length. The striking elegance of how the psalm begins results in many Christians memorizing its opening line easily and effortlessly: “The Lord is my shepherd; I shall not want.”</a:t>
            </a:r>
          </a:p>
          <a:p>
            <a:pPr lvl="0"/>
            <a:r>
              <a:rPr lang="en-US" sz="1400" b="1" dirty="0">
                <a:effectLst>
                  <a:outerShdw blurRad="38100" dist="38100" dir="2700000" algn="tl">
                    <a:srgbClr val="000000">
                      <a:alpha val="43137"/>
                    </a:srgbClr>
                  </a:outerShdw>
                </a:effectLst>
                <a:latin typeface="Gotham Medium" panose="02000604030000020004"/>
              </a:rPr>
              <a:t>However, if we limit ourselves only to that opening line, we miss the second important image of the psalm: that of God as host. Of course, it would be strange to imagine sheep dining at tables. This is a poetic text, and the juxtaposition of metaphors enhances the meaning. Two images—God as shepherd and God as host—collectively portray the Lord as caring and thoughtful toward His people.</a:t>
            </a:r>
          </a:p>
          <a:p>
            <a:pPr lvl="0"/>
            <a:r>
              <a:rPr lang="en-US" sz="1400" b="1" dirty="0">
                <a:effectLst>
                  <a:outerShdw blurRad="38100" dist="38100" dir="2700000" algn="tl">
                    <a:srgbClr val="000000">
                      <a:alpha val="43137"/>
                    </a:srgbClr>
                  </a:outerShdw>
                </a:effectLst>
                <a:latin typeface="Gotham Medium" panose="02000604030000020004"/>
              </a:rPr>
              <a:t>What the psalmist proclaims is more radical than readers typically grant. He lived in a world where food and drink were not always easy to find. He saw enemies behind each corner of the road, not from a sense of paranoia. Nevertheless, he trusted that he was loved and remembered by God. He saw that God was with him, satisfying all needs.</a:t>
            </a:r>
          </a:p>
        </p:txBody>
      </p:sp>
      <p:sp>
        <p:nvSpPr>
          <p:cNvPr id="13" name="TextBox 12">
            <a:extLst>
              <a:ext uri="{FF2B5EF4-FFF2-40B4-BE49-F238E27FC236}">
                <a16:creationId xmlns:a16="http://schemas.microsoft.com/office/drawing/2014/main" id="{7376678E-2699-EBC2-566E-9DA79F4ED6D6}"/>
              </a:ext>
            </a:extLst>
          </p:cNvPr>
          <p:cNvSpPr txBox="1"/>
          <p:nvPr/>
        </p:nvSpPr>
        <p:spPr>
          <a:xfrm>
            <a:off x="1427748" y="3606385"/>
            <a:ext cx="10689336" cy="1815882"/>
          </a:xfrm>
          <a:prstGeom prst="rect">
            <a:avLst/>
          </a:prstGeom>
          <a:noFill/>
        </p:spPr>
        <p:txBody>
          <a:bodyPr wrap="square">
            <a:spAutoFit/>
          </a:bodyPr>
          <a:lstStyle/>
          <a:p>
            <a:pPr lvl="0"/>
            <a:r>
              <a:rPr lang="en-US" sz="1400" b="1" dirty="0">
                <a:effectLst>
                  <a:outerShdw blurRad="38100" dist="38100" dir="2700000" algn="tl">
                    <a:srgbClr val="000000">
                      <a:alpha val="43137"/>
                    </a:srgbClr>
                  </a:outerShdw>
                </a:effectLst>
                <a:latin typeface="Gotham Medium" panose="02000604030000020004"/>
              </a:rPr>
              <a:t>The same can be said of us today as we place Psalm 23 in our hearts. By meditating on it, we can be encouraged to present our everyday needs to God, expecting trust to be honored. God is righteous and faithful.</a:t>
            </a:r>
          </a:p>
          <a:p>
            <a:pPr lvl="0"/>
            <a:r>
              <a:rPr lang="en-US" sz="1400" b="1" dirty="0">
                <a:effectLst>
                  <a:outerShdw blurRad="38100" dist="38100" dir="2700000" algn="tl">
                    <a:srgbClr val="000000">
                      <a:alpha val="43137"/>
                    </a:srgbClr>
                  </a:outerShdw>
                </a:effectLst>
                <a:latin typeface="Gotham Medium" panose="02000604030000020004"/>
              </a:rPr>
              <a:t>However, this psalm would be misapplied if taken to endorse laziness or blind optimism. God provided for David’s every need, but David remained in the wilderness for a long time! He was fleeing from men who wanted to murder him, and at every turn, he must have wondered whether he was on the path God provided. His faithful reliance was tested by desperate circumstance rather than by mere inconvenience. Thus, Psalm 23 can speak clearest to those who genuinely don’t know where their next meal is coming from or are in real and present danger of being victimized. But whether that scenario or the looming challenge of a figurative wilderness to risk wealth, reputation, etc., Psalm 23 is ready to speak to us.</a:t>
            </a:r>
          </a:p>
        </p:txBody>
      </p:sp>
      <p:sp>
        <p:nvSpPr>
          <p:cNvPr id="17" name="TextBox 16">
            <a:extLst>
              <a:ext uri="{FF2B5EF4-FFF2-40B4-BE49-F238E27FC236}">
                <a16:creationId xmlns:a16="http://schemas.microsoft.com/office/drawing/2014/main" id="{5CAC7D75-B437-1F30-582A-E6F12C19FA1F}"/>
              </a:ext>
            </a:extLst>
          </p:cNvPr>
          <p:cNvSpPr txBox="1"/>
          <p:nvPr/>
        </p:nvSpPr>
        <p:spPr>
          <a:xfrm>
            <a:off x="2197767" y="5083712"/>
            <a:ext cx="9919317" cy="1600438"/>
          </a:xfrm>
          <a:prstGeom prst="rect">
            <a:avLst/>
          </a:prstGeom>
          <a:noFill/>
        </p:spPr>
        <p:txBody>
          <a:bodyPr wrap="square">
            <a:spAutoFit/>
          </a:bodyPr>
          <a:lstStyle/>
          <a:p>
            <a:pPr lvl="0"/>
            <a:endParaRPr lang="en-US" sz="1400" b="1" dirty="0">
              <a:effectLst>
                <a:outerShdw blurRad="38100" dist="38100" dir="2700000" algn="tl">
                  <a:srgbClr val="000000">
                    <a:alpha val="43137"/>
                  </a:srgbClr>
                </a:outerShdw>
              </a:effectLst>
              <a:latin typeface="Gotham Medium" panose="02000604030000020004"/>
            </a:endParaRPr>
          </a:p>
          <a:p>
            <a:pPr lvl="0"/>
            <a:r>
              <a:rPr lang="en-US" sz="1400" b="1" dirty="0">
                <a:effectLst>
                  <a:outerShdw blurRad="38100" dist="38100" dir="2700000" algn="tl">
                    <a:srgbClr val="000000">
                      <a:alpha val="43137"/>
                    </a:srgbClr>
                  </a:outerShdw>
                </a:effectLst>
                <a:latin typeface="Gotham Medium" panose="02000604030000020004"/>
              </a:rPr>
              <a:t>In this era of the new covenant, we remember that the shepherd who is God is also the shepherd who is Jesus. Like the image of the Psalm, Jesus declares, “I am the good shepherd, and know my sheep, and am known of mine. . . . I lay down my life for the sheep” (John 10:14-15). This profound act of God’s provision in that last line goes beyond what any ordinary shepherd would think to offer; just the thought strains the credulity of the metaphor. No earthly shepherd would be expected to die for sheep! However, Jesus was no earthly shepherd—He was (and is) the Son of God. He is pursuing us with more goodness and mercy than we would know to anticipate. Yield to His offer!</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B2F253F-B94B-A5FE-B0B3-114F3AD1F2E3}"/>
              </a:ext>
            </a:extLst>
          </p:cNvPr>
          <p:cNvSpPr/>
          <p:nvPr/>
        </p:nvSpPr>
        <p:spPr>
          <a:xfrm>
            <a:off x="671854" y="966357"/>
            <a:ext cx="11399844" cy="3755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637822" y="1135941"/>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Rectangle 5">
            <a:extLst>
              <a:ext uri="{FF2B5EF4-FFF2-40B4-BE49-F238E27FC236}">
                <a16:creationId xmlns:a16="http://schemas.microsoft.com/office/drawing/2014/main" id="{82C01810-1B81-4DB7-803B-568937633E50}"/>
              </a:ext>
            </a:extLst>
          </p:cNvPr>
          <p:cNvSpPr/>
          <p:nvPr/>
        </p:nvSpPr>
        <p:spPr>
          <a:xfrm>
            <a:off x="6174992" y="3429000"/>
            <a:ext cx="6017008" cy="2053639"/>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psalmist understood that God was his divine shepherd. He would guide him rightly, take care of him in any circumstance, and provide for him—even into eternity. Christians can look at his life as an example of how to interact with and place trust in Yahweh in all circumstances.</a:t>
            </a:r>
          </a:p>
        </p:txBody>
      </p:sp>
      <p:sp>
        <p:nvSpPr>
          <p:cNvPr id="15" name="TextBox 14">
            <a:extLst>
              <a:ext uri="{FF2B5EF4-FFF2-40B4-BE49-F238E27FC236}">
                <a16:creationId xmlns:a16="http://schemas.microsoft.com/office/drawing/2014/main" id="{B378EF2D-0FE3-87DA-93CB-0D4FF316A144}"/>
              </a:ext>
            </a:extLst>
          </p:cNvPr>
          <p:cNvSpPr txBox="1"/>
          <p:nvPr/>
        </p:nvSpPr>
        <p:spPr>
          <a:xfrm>
            <a:off x="1715515" y="221454"/>
            <a:ext cx="10241280" cy="996940"/>
          </a:xfrm>
          <a:prstGeom prst="rect">
            <a:avLst/>
          </a:prstGeom>
          <a:noFill/>
        </p:spPr>
        <p:txBody>
          <a:bodyPr wrap="square">
            <a:spAutoFit/>
          </a:bodyPr>
          <a:lstStyle/>
          <a:p>
            <a:pPr>
              <a:lnSpc>
                <a:spcPct val="107000"/>
              </a:lnSpc>
            </a:pPr>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 </a:t>
            </a: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Invite God to become your shepherd.</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001B44-E7BD-77BC-9425-71DDB2C4470E}"/>
              </a:ext>
            </a:extLst>
          </p:cNvPr>
          <p:cNvSpPr txBox="1"/>
          <p:nvPr/>
        </p:nvSpPr>
        <p:spPr>
          <a:xfrm>
            <a:off x="5814963" y="2594546"/>
            <a:ext cx="5795511" cy="595932"/>
          </a:xfrm>
          <a:prstGeom prst="rect">
            <a:avLst/>
          </a:prstGeom>
          <a:noFill/>
        </p:spPr>
        <p:txBody>
          <a:bodyPr wrap="square">
            <a:spAutoFit/>
          </a:bodyPr>
          <a:lstStyle/>
          <a:p>
            <a:pPr marL="0" marR="0">
              <a:lnSpc>
                <a:spcPct val="107000"/>
              </a:lnSpc>
              <a:spcBef>
                <a:spcPts val="0"/>
              </a:spcBef>
              <a:spcAft>
                <a:spcPts val="0"/>
              </a:spcAft>
            </a:pPr>
            <a:r>
              <a:rPr lang="en-US" sz="3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Man After God’s Own Heart</a:t>
            </a:r>
          </a:p>
        </p:txBody>
      </p:sp>
      <p:cxnSp>
        <p:nvCxnSpPr>
          <p:cNvPr id="13" name="Straight Connector 12">
            <a:extLst>
              <a:ext uri="{FF2B5EF4-FFF2-40B4-BE49-F238E27FC236}">
                <a16:creationId xmlns:a16="http://schemas.microsoft.com/office/drawing/2014/main" id="{23FB532D-A18F-C410-1BAC-26616CA1532F}"/>
              </a:ext>
            </a:extLst>
          </p:cNvPr>
          <p:cNvCxnSpPr>
            <a:cxnSpLocks/>
          </p:cNvCxnSpPr>
          <p:nvPr/>
        </p:nvCxnSpPr>
        <p:spPr>
          <a:xfrm>
            <a:off x="1788395" y="817386"/>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5B69C23-6560-82C9-80C0-1FF1CB21FF8C}"/>
              </a:ext>
            </a:extLst>
          </p:cNvPr>
          <p:cNvSpPr/>
          <p:nvPr/>
        </p:nvSpPr>
        <p:spPr>
          <a:xfrm>
            <a:off x="1788395" y="966356"/>
            <a:ext cx="10168400" cy="1394997"/>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 Reflect on the psalmist’s relationship to God as the good shepherd over the sheep. They may realize that the psalmist set an example to fully trust in God’s protection. As believers “walk through the valley of the shadow of death” and “fear no evil” (Ps. 23:4 KJV), they can trust in the good shepherd.</a:t>
            </a:r>
          </a:p>
        </p:txBody>
      </p:sp>
      <p:sp>
        <p:nvSpPr>
          <p:cNvPr id="4" name="Slide Number Placeholder 6">
            <a:extLst>
              <a:ext uri="{FF2B5EF4-FFF2-40B4-BE49-F238E27FC236}">
                <a16:creationId xmlns:a16="http://schemas.microsoft.com/office/drawing/2014/main" id="{C1971940-7C84-2DEC-B7B9-2B145A656C2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16</a:t>
            </a:fld>
            <a:endParaRPr lang="en-US" sz="1200" dirty="0">
              <a:latin typeface="Arial Black" panose="020B0A04020102020204" pitchFamily="34" charset="0"/>
            </a:endParaRPr>
          </a:p>
        </p:txBody>
      </p:sp>
      <p:grpSp>
        <p:nvGrpSpPr>
          <p:cNvPr id="7" name="Group 6">
            <a:extLst>
              <a:ext uri="{FF2B5EF4-FFF2-40B4-BE49-F238E27FC236}">
                <a16:creationId xmlns:a16="http://schemas.microsoft.com/office/drawing/2014/main" id="{37BF20D9-3D77-A1CD-F516-262A65C4043E}"/>
              </a:ext>
            </a:extLst>
          </p:cNvPr>
          <p:cNvGrpSpPr/>
          <p:nvPr/>
        </p:nvGrpSpPr>
        <p:grpSpPr>
          <a:xfrm>
            <a:off x="1756311" y="2450168"/>
            <a:ext cx="4386597" cy="3777553"/>
            <a:chOff x="1756311" y="2450168"/>
            <a:chExt cx="4386597" cy="3777553"/>
          </a:xfrm>
        </p:grpSpPr>
        <p:sp>
          <p:nvSpPr>
            <p:cNvPr id="3" name="Trapezoid 2">
              <a:extLst>
                <a:ext uri="{FF2B5EF4-FFF2-40B4-BE49-F238E27FC236}">
                  <a16:creationId xmlns:a16="http://schemas.microsoft.com/office/drawing/2014/main" id="{7BDBA5FB-2F9F-4B4B-AF9D-B2EBFD3968CB}"/>
                </a:ext>
              </a:extLst>
            </p:cNvPr>
            <p:cNvSpPr/>
            <p:nvPr/>
          </p:nvSpPr>
          <p:spPr>
            <a:xfrm>
              <a:off x="1756311" y="2450168"/>
              <a:ext cx="4386597" cy="3777553"/>
            </a:xfrm>
            <a:prstGeom prst="trapezoid">
              <a:avLst>
                <a:gd name="adj" fmla="val 10986"/>
              </a:avLst>
            </a:prstGeom>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a:extLst>
                <a:ext uri="{FF2B5EF4-FFF2-40B4-BE49-F238E27FC236}">
                  <a16:creationId xmlns:a16="http://schemas.microsoft.com/office/drawing/2014/main" id="{BCE7E621-3846-E15D-FAB7-E082266253F6}"/>
                </a:ext>
              </a:extLst>
            </p:cNvPr>
            <p:cNvSpPr/>
            <p:nvPr/>
          </p:nvSpPr>
          <p:spPr>
            <a:xfrm>
              <a:off x="2446464" y="2711116"/>
              <a:ext cx="3006290" cy="3329498"/>
            </a:xfrm>
            <a:prstGeom prst="trapezoid">
              <a:avLst>
                <a:gd name="adj" fmla="val 10592"/>
              </a:avLst>
            </a:prstGeom>
            <a:blipFill>
              <a:blip r:embed="rId3">
                <a:alphaModFix amt="70000"/>
                <a:duotone>
                  <a:schemeClr val="accent1">
                    <a:shade val="45000"/>
                    <a:satMod val="135000"/>
                  </a:schemeClr>
                  <a:prstClr val="white"/>
                </a:duotone>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5A05F84-B33F-562B-DFBE-E94A44D6A5B0}"/>
              </a:ext>
            </a:extLst>
          </p:cNvPr>
          <p:cNvPicPr>
            <a:picLocks noChangeAspect="1"/>
          </p:cNvPicPr>
          <p:nvPr/>
        </p:nvPicPr>
        <p:blipFill>
          <a:blip r:embed="rId3">
            <a:duotone>
              <a:schemeClr val="accent1">
                <a:shade val="45000"/>
                <a:satMod val="135000"/>
              </a:schemeClr>
              <a:prstClr val="white"/>
            </a:duotone>
            <a:alphaModFix amt="20000"/>
          </a:blip>
          <a:srcRect t="1316"/>
          <a:stretch/>
        </p:blipFill>
        <p:spPr>
          <a:xfrm>
            <a:off x="20" y="10"/>
            <a:ext cx="12191980" cy="6857990"/>
          </a:xfrm>
          <a:prstGeom prst="rect">
            <a:avLst/>
          </a:prstGeom>
        </p:spPr>
      </p:pic>
      <p:sp>
        <p:nvSpPr>
          <p:cNvPr id="2" name="Title 1">
            <a:extLst>
              <a:ext uri="{FF2B5EF4-FFF2-40B4-BE49-F238E27FC236}">
                <a16:creationId xmlns:a16="http://schemas.microsoft.com/office/drawing/2014/main" id="{16D2F7F3-7940-D02C-8E36-B44DE6C8D6FF}"/>
              </a:ext>
            </a:extLst>
          </p:cNvPr>
          <p:cNvSpPr>
            <a:spLocks noGrp="1"/>
          </p:cNvSpPr>
          <p:nvPr>
            <p:ph type="title"/>
          </p:nvPr>
        </p:nvSpPr>
        <p:spPr>
          <a:xfrm>
            <a:off x="-2231654" y="-617707"/>
            <a:ext cx="10018713" cy="1752599"/>
          </a:xfrm>
        </p:spPr>
        <p:txBody>
          <a:bodyPr>
            <a:normAutofit/>
          </a:bodyPr>
          <a:lstStyle/>
          <a:p>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400" b="1" cap="small" dirty="0">
              <a:effectLst>
                <a:outerShdw blurRad="38100" dist="38100" dir="2700000" algn="tl">
                  <a:srgbClr val="000000">
                    <a:alpha val="43137"/>
                  </a:srgbClr>
                </a:outerShdw>
              </a:effectLst>
              <a:latin typeface="Gotham Medium" panose="02000604030000020004"/>
            </a:endParaRPr>
          </a:p>
        </p:txBody>
      </p:sp>
      <p:sp>
        <p:nvSpPr>
          <p:cNvPr id="3" name="Content Placeholder 2">
            <a:extLst>
              <a:ext uri="{FF2B5EF4-FFF2-40B4-BE49-F238E27FC236}">
                <a16:creationId xmlns:a16="http://schemas.microsoft.com/office/drawing/2014/main" id="{4DCCD9D9-8D1A-CACF-AE1F-04B90B5AB242}"/>
              </a:ext>
            </a:extLst>
          </p:cNvPr>
          <p:cNvSpPr>
            <a:spLocks noGrp="1"/>
          </p:cNvSpPr>
          <p:nvPr>
            <p:ph idx="1"/>
          </p:nvPr>
        </p:nvSpPr>
        <p:spPr>
          <a:xfrm>
            <a:off x="1693541" y="0"/>
            <a:ext cx="10498459" cy="6858000"/>
          </a:xfrm>
          <a:solidFill>
            <a:schemeClr val="bg1">
              <a:alpha val="40000"/>
            </a:schemeClr>
          </a:solidFill>
        </p:spPr>
        <p:txBody>
          <a:bodyPr>
            <a:normAutofit/>
          </a:bodyPr>
          <a:lstStyle/>
          <a:p>
            <a:pPr marL="0" marR="0" indent="0">
              <a:lnSpc>
                <a:spcPct val="107000"/>
              </a:lnSpc>
              <a:spcBef>
                <a:spcPts val="0"/>
              </a:spcBef>
              <a:spcAft>
                <a:spcPts val="0"/>
              </a:spcAft>
              <a:buNone/>
            </a:pPr>
            <a:endParaRPr lang="en-US" sz="3200" b="1" dirty="0">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3200" b="1" dirty="0">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3200" b="1" dirty="0">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3200" b="1" dirty="0">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3200" b="1" dirty="0">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3200" b="1" dirty="0">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3200" b="1" u="heavy" cap="small" dirty="0">
                <a:solidFill>
                  <a:srgbClr val="FF0000"/>
                </a:solidFill>
                <a:effectLst/>
                <a:latin typeface="Gotham Medium" panose="02000604030000020004"/>
                <a:ea typeface="Calibri" panose="020F0502020204030204" pitchFamily="34" charset="0"/>
                <a:cs typeface="Times New Roman" panose="02020603050405020304" pitchFamily="18" charset="0"/>
              </a:rPr>
              <a:t>Thought to Remember</a:t>
            </a:r>
          </a:p>
          <a:p>
            <a:pPr marL="0" marR="0" indent="0">
              <a:lnSpc>
                <a:spcPct val="107000"/>
              </a:lnSpc>
              <a:spcBef>
                <a:spcPts val="0"/>
              </a:spcBef>
              <a:spcAft>
                <a:spcPts val="0"/>
              </a:spcAft>
              <a:buNone/>
            </a:pPr>
            <a:r>
              <a:rPr lang="en-US" sz="3200" b="1" dirty="0">
                <a:solidFill>
                  <a:srgbClr val="FF0000"/>
                </a:solidFill>
                <a:effectLst/>
                <a:latin typeface="Gotham Medium" panose="02000604030000020004"/>
                <a:ea typeface="Calibri" panose="020F0502020204030204" pitchFamily="34" charset="0"/>
                <a:cs typeface="Times New Roman" panose="02020603050405020304" pitchFamily="18" charset="0"/>
              </a:rPr>
              <a:t>God uses imperfect people to accomplish His perfect plans.</a:t>
            </a:r>
          </a:p>
        </p:txBody>
      </p:sp>
      <p:sp>
        <p:nvSpPr>
          <p:cNvPr id="13" name="TextBox 12">
            <a:extLst>
              <a:ext uri="{FF2B5EF4-FFF2-40B4-BE49-F238E27FC236}">
                <a16:creationId xmlns:a16="http://schemas.microsoft.com/office/drawing/2014/main" id="{10876D8A-46A8-5022-07D3-F2930443B6B9}"/>
              </a:ext>
            </a:extLst>
          </p:cNvPr>
          <p:cNvSpPr txBox="1"/>
          <p:nvPr/>
        </p:nvSpPr>
        <p:spPr>
          <a:xfrm>
            <a:off x="2046410" y="570390"/>
            <a:ext cx="8922465" cy="4026552"/>
          </a:xfrm>
          <a:prstGeom prst="rect">
            <a:avLst/>
          </a:prstGeom>
          <a:noFill/>
        </p:spPr>
        <p:txBody>
          <a:bodyPr wrap="square">
            <a:spAutoFit/>
          </a:bodyPr>
          <a:lstStyle/>
          <a:p>
            <a:pPr>
              <a:lnSpc>
                <a:spcPct val="107000"/>
              </a:lnSpc>
            </a:pPr>
            <a:r>
              <a:rPr lang="en-US" sz="2400" b="1" dirty="0">
                <a:solidFill>
                  <a:srgbClr val="FF0000"/>
                </a:solidFill>
                <a:effectLst/>
                <a:latin typeface="Gotham Medium" panose="02000604030000020004"/>
                <a:ea typeface="Calibri" panose="020F0502020204030204" pitchFamily="34" charset="0"/>
                <a:cs typeface="Times New Roman" panose="02020603050405020304" pitchFamily="18" charset="0"/>
              </a:rPr>
              <a:t>Lord God, as we study the lives of  people like Abraham and David, who, like us, believed in You but also made mistakes. Despite their imperfections, You used them for important purposes. Rahab and Ruth, unexpected yet included in Jesus' family, show Your acceptance of everyone, no matter their background. We ask for Your help when we doubt or make mistakes, just as Abraham and David did. Thank You for forgiving us and using us despite our imperfections. Today we share our worries with You, trusting that You will help us every day.  </a:t>
            </a:r>
          </a:p>
          <a:p>
            <a:pPr algn="r">
              <a:lnSpc>
                <a:spcPct val="107000"/>
              </a:lnSpc>
            </a:pPr>
            <a:r>
              <a:rPr lang="en-US" sz="2400" b="1" dirty="0">
                <a:solidFill>
                  <a:srgbClr val="FF0000"/>
                </a:solidFill>
                <a:effectLst/>
                <a:latin typeface="Gotham Medium" panose="02000604030000020004"/>
                <a:ea typeface="Calibri" panose="020F0502020204030204" pitchFamily="34" charset="0"/>
                <a:cs typeface="Times New Roman" panose="02020603050405020304" pitchFamily="18" charset="0"/>
              </a:rPr>
              <a:t>Ame</a:t>
            </a:r>
            <a:r>
              <a:rPr lang="en-US" sz="2400" b="1" dirty="0">
                <a:effectLst/>
                <a:latin typeface="Gotham Medium" panose="02000604030000020004"/>
                <a:ea typeface="Calibri" panose="020F0502020204030204" pitchFamily="34" charset="0"/>
                <a:cs typeface="Times New Roman" panose="02020603050405020304" pitchFamily="18" charset="0"/>
              </a:rPr>
              <a:t>n.</a:t>
            </a:r>
          </a:p>
        </p:txBody>
      </p:sp>
      <p:sp>
        <p:nvSpPr>
          <p:cNvPr id="12" name="Slide Number Placeholder 6">
            <a:extLst>
              <a:ext uri="{FF2B5EF4-FFF2-40B4-BE49-F238E27FC236}">
                <a16:creationId xmlns:a16="http://schemas.microsoft.com/office/drawing/2014/main" id="{063BD195-392F-8F60-BFE6-1DDB0C5B49F6}"/>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17</a:t>
            </a:fld>
            <a:endParaRPr lang="en-US" sz="1200" dirty="0">
              <a:latin typeface="Arial Black" panose="020B0A04020102020204" pitchFamily="34" charset="0"/>
            </a:endParaRPr>
          </a:p>
        </p:txBody>
      </p:sp>
    </p:spTree>
    <p:extLst>
      <p:ext uri="{BB962C8B-B14F-4D97-AF65-F5344CB8AC3E}">
        <p14:creationId xmlns:p14="http://schemas.microsoft.com/office/powerpoint/2010/main" val="2810167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een and white rectangular object with black text&#10;&#10;Description automatically generated">
            <a:extLst>
              <a:ext uri="{FF2B5EF4-FFF2-40B4-BE49-F238E27FC236}">
                <a16:creationId xmlns:a16="http://schemas.microsoft.com/office/drawing/2014/main" id="{030AF1EB-FEBF-2BF2-1713-8B13EA1303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447798"/>
            <a:ext cx="1853235" cy="410202"/>
          </a:xfrm>
          <a:prstGeom prst="rect">
            <a:avLst/>
          </a:prstGeom>
        </p:spPr>
      </p:pic>
      <p:grpSp>
        <p:nvGrpSpPr>
          <p:cNvPr id="14" name="Group 13">
            <a:extLst>
              <a:ext uri="{FF2B5EF4-FFF2-40B4-BE49-F238E27FC236}">
                <a16:creationId xmlns:a16="http://schemas.microsoft.com/office/drawing/2014/main" id="{BDFC8026-5DAD-79FC-6961-F0F731780A56}"/>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124A02AF-E981-A762-E8AC-9D2F508150A5}"/>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294E4953-98DB-2F5A-B3FB-59CD5DD9A6F6}"/>
                </a:ext>
              </a:extLst>
            </p:cNvPr>
            <p:cNvSpPr/>
            <p:nvPr/>
          </p:nvSpPr>
          <p:spPr>
            <a:xfrm>
              <a:off x="2446464" y="2711116"/>
              <a:ext cx="3006290" cy="2684723"/>
            </a:xfrm>
            <a:prstGeom prst="trapezoid">
              <a:avLst>
                <a:gd name="adj" fmla="val 10592"/>
              </a:avLst>
            </a:prstGeom>
            <a:blipFill>
              <a:blip r:embed="rId4">
                <a:alphaModFix amt="70000"/>
                <a:duotone>
                  <a:schemeClr val="accent1">
                    <a:shade val="45000"/>
                    <a:satMod val="135000"/>
                  </a:schemeClr>
                  <a:prstClr val="white"/>
                </a:duotone>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4676F6D0-DB31-CDF4-CB58-52DCB873ABEF}"/>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effectLst>
                  <a:outerShdw blurRad="38100" dist="19050" dir="2700000" algn="tl" rotWithShape="0">
                    <a:schemeClr val="dk1">
                      <a:alpha val="40000"/>
                    </a:schemeClr>
                  </a:outerShdw>
                </a:effectLst>
                <a:latin typeface="Arial Black" panose="020B0A04020102020204" pitchFamily="34" charset="0"/>
              </a:rPr>
              <a:t>The Lord </a:t>
            </a:r>
            <a:r>
              <a:rPr lang="en-US" i="1" dirty="0">
                <a:ln w="0"/>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effectLst>
                  <a:outerShdw blurRad="38100" dist="19050" dir="2700000" algn="tl" rotWithShape="0">
                    <a:schemeClr val="dk1">
                      <a:alpha val="40000"/>
                    </a:schemeClr>
                  </a:outerShdw>
                </a:effectLst>
                <a:latin typeface="Arial Black" panose="020B0A04020102020204" pitchFamily="34" charset="0"/>
              </a:rPr>
              <a:t>upon</a:t>
            </a:r>
            <a:r>
              <a:rPr lang="en-US"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effectLst>
                  <a:outerShdw blurRad="38100" dist="19050" dir="2700000" algn="tl" rotWithShape="0">
                    <a:schemeClr val="dk1">
                      <a:alpha val="40000"/>
                    </a:schemeClr>
                  </a:outerShdw>
                </a:effectLst>
                <a:latin typeface="Arial Black" panose="020B0A04020102020204" pitchFamily="34" charset="0"/>
              </a:rPr>
              <a:t>  - Numbers 6:24-26, </a:t>
            </a:r>
          </a:p>
        </p:txBody>
      </p:sp>
    </p:spTree>
    <p:extLst>
      <p:ext uri="{BB962C8B-B14F-4D97-AF65-F5344CB8AC3E}">
        <p14:creationId xmlns:p14="http://schemas.microsoft.com/office/powerpoint/2010/main" val="486382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1830819" y="1066068"/>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3252278" y="1162050"/>
            <a:ext cx="8545501" cy="5215467"/>
          </a:xfrm>
          <a:prstGeom prst="rect">
            <a:avLst/>
          </a:prstGeom>
          <a:blipFill>
            <a:blip r:embed="rId3">
              <a:duotone>
                <a:schemeClr val="accent1">
                  <a:shade val="45000"/>
                  <a:satMod val="135000"/>
                </a:schemeClr>
                <a:prstClr val="white"/>
              </a:duotone>
            </a:blip>
            <a:stretch>
              <a:fillRect/>
            </a:stretch>
          </a:blipFill>
          <a:ln w="53975">
            <a:noFill/>
          </a:ln>
        </p:spPr>
        <p:txBody>
          <a:bodyPr wrap="square">
            <a:spAutoFit/>
          </a:bodyPr>
          <a:lstStyle/>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Which needs does the psalmist say that the shepherd meets?</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Why is God like a shepherd?</a:t>
            </a: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11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11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r>
              <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rPr>
              <a:t>6. Where does the shepherd lead the sheep?</a:t>
            </a: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037094" y="326813"/>
            <a:ext cx="3735805"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SHEPHERD PROVIDES</a:t>
            </a:r>
          </a:p>
        </p:txBody>
      </p:sp>
      <p:sp>
        <p:nvSpPr>
          <p:cNvPr id="24" name="Rectangle 23">
            <a:extLst>
              <a:ext uri="{FF2B5EF4-FFF2-40B4-BE49-F238E27FC236}">
                <a16:creationId xmlns:a16="http://schemas.microsoft.com/office/drawing/2014/main" id="{C5AC856C-F84B-4F5B-B75E-528405671DD9}"/>
              </a:ext>
            </a:extLst>
          </p:cNvPr>
          <p:cNvSpPr/>
          <p:nvPr/>
        </p:nvSpPr>
        <p:spPr>
          <a:xfrm>
            <a:off x="3581400" y="3465149"/>
            <a:ext cx="8216380" cy="87100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Shepherds and sheep have a close bond. The psalmist is making himself out to be like a domesticated creature, since he relies on God to survive. God is the creator and sustainer of all people, and God’s love for His people is tender and gracious.</a:t>
            </a:r>
          </a:p>
        </p:txBody>
      </p:sp>
      <p:sp>
        <p:nvSpPr>
          <p:cNvPr id="21" name="Rectangle 20">
            <a:extLst>
              <a:ext uri="{FF2B5EF4-FFF2-40B4-BE49-F238E27FC236}">
                <a16:creationId xmlns:a16="http://schemas.microsoft.com/office/drawing/2014/main" id="{D5CA7739-1376-4613-8ADE-73CDD8360891}"/>
              </a:ext>
            </a:extLst>
          </p:cNvPr>
          <p:cNvSpPr/>
          <p:nvPr/>
        </p:nvSpPr>
        <p:spPr>
          <a:xfrm>
            <a:off x="3581400" y="1709354"/>
            <a:ext cx="82163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a shepherd, God provides for the physical needs of the sheep, including food water, and rest. God is also concerned for his sheep’s mental wellbeing, supplying restorative peace and tranquility of the soul. God provides protection and has planned a way for the sheep to go. God supplies His own presence and does not abandon the sheep.</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993138" y="114325"/>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2" name="Rectangle 1">
            <a:extLst>
              <a:ext uri="{FF2B5EF4-FFF2-40B4-BE49-F238E27FC236}">
                <a16:creationId xmlns:a16="http://schemas.microsoft.com/office/drawing/2014/main" id="{340889A7-8B12-DA50-4509-EC9BFC57130C}"/>
              </a:ext>
            </a:extLst>
          </p:cNvPr>
          <p:cNvSpPr/>
          <p:nvPr/>
        </p:nvSpPr>
        <p:spPr>
          <a:xfrm>
            <a:off x="3483007" y="4908312"/>
            <a:ext cx="82163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Sometimes the shepherd brings the sheep to “green pastures” where danger is not near. But according to the foresight of the shepherd, it is necessary to travel through dark places as well. These are times of danger and risk, but the shepherd comes prepared for the journey and provides protection and companionship.</a:t>
            </a:r>
          </a:p>
        </p:txBody>
      </p:sp>
      <p:sp>
        <p:nvSpPr>
          <p:cNvPr id="15" name="Slide Number Placeholder 6">
            <a:extLst>
              <a:ext uri="{FF2B5EF4-FFF2-40B4-BE49-F238E27FC236}">
                <a16:creationId xmlns:a16="http://schemas.microsoft.com/office/drawing/2014/main" id="{36000398-DACB-0FB3-BE60-7D06B0B78C4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19</a:t>
            </a:fld>
            <a:endParaRPr lang="en-US" sz="1200" dirty="0">
              <a:latin typeface="Arial Black" panose="020B0A04020102020204" pitchFamily="34" charset="0"/>
            </a:endParaRPr>
          </a:p>
        </p:txBody>
      </p:sp>
      <p:grpSp>
        <p:nvGrpSpPr>
          <p:cNvPr id="13" name="Group 12">
            <a:extLst>
              <a:ext uri="{FF2B5EF4-FFF2-40B4-BE49-F238E27FC236}">
                <a16:creationId xmlns:a16="http://schemas.microsoft.com/office/drawing/2014/main" id="{217BDE8A-13B1-AE7B-E37B-C6E93E602BF1}"/>
              </a:ext>
            </a:extLst>
          </p:cNvPr>
          <p:cNvGrpSpPr/>
          <p:nvPr/>
        </p:nvGrpSpPr>
        <p:grpSpPr>
          <a:xfrm>
            <a:off x="1283368" y="1811539"/>
            <a:ext cx="1840831" cy="4132626"/>
            <a:chOff x="2124278" y="2391584"/>
            <a:chExt cx="2954132" cy="4000946"/>
          </a:xfrm>
        </p:grpSpPr>
        <p:pic>
          <p:nvPicPr>
            <p:cNvPr id="14" name="Picture 13">
              <a:extLst>
                <a:ext uri="{FF2B5EF4-FFF2-40B4-BE49-F238E27FC236}">
                  <a16:creationId xmlns:a16="http://schemas.microsoft.com/office/drawing/2014/main" id="{40F94345-6DE7-F12E-4BE6-830CD682D116}"/>
                </a:ext>
              </a:extLst>
            </p:cNvPr>
            <p:cNvPicPr>
              <a:picLocks noChangeAspect="1"/>
            </p:cNvPicPr>
            <p:nvPr/>
          </p:nvPicPr>
          <p:blipFill>
            <a:blip r:embed="rId4">
              <a:extLst>
                <a:ext uri="{28A0092B-C50C-407E-A947-70E740481C1C}">
                  <a14:useLocalDpi xmlns:a14="http://schemas.microsoft.com/office/drawing/2010/main" val="0"/>
                </a:ext>
              </a:extLst>
            </a:blip>
            <a:srcRect l="307" r="307"/>
            <a:stretch/>
          </p:blipFill>
          <p:spPr>
            <a:xfrm>
              <a:off x="3615370" y="2391584"/>
              <a:ext cx="1463040"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2514C928-E6F7-2C2D-BDD9-9A3190D00D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15370" y="5418146"/>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A83D464B-CC25-2EB6-C1AD-3E4E04C49A7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15370" y="3414435"/>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9" name="Picture 18" descr="Three sheep in countryside">
              <a:extLst>
                <a:ext uri="{FF2B5EF4-FFF2-40B4-BE49-F238E27FC236}">
                  <a16:creationId xmlns:a16="http://schemas.microsoft.com/office/drawing/2014/main" id="{E67111DC-8364-1512-E945-937966BF9FE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693284" y="4395294"/>
              <a:ext cx="1307212"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7B43D4A6-21FF-9D67-EF80-DB0B97BB7D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124278" y="3935061"/>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82500380-9808-C40A-A966-A8470A32013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4866519"/>
              <a:ext cx="1668579" cy="1111273"/>
            </a:xfrm>
            <a:prstGeom prst="rect">
              <a:avLst/>
            </a:prstGeom>
            <a:ln>
              <a:noFill/>
            </a:ln>
            <a:effectLst>
              <a:glow rad="139700">
                <a:schemeClr val="accent1">
                  <a:satMod val="175000"/>
                  <a:alpha val="40000"/>
                </a:schemeClr>
              </a:glow>
              <a:softEdge rad="112500"/>
            </a:effectLst>
          </p:spPr>
        </p:pic>
        <p:pic>
          <p:nvPicPr>
            <p:cNvPr id="25" name="Picture 24">
              <a:extLst>
                <a:ext uri="{FF2B5EF4-FFF2-40B4-BE49-F238E27FC236}">
                  <a16:creationId xmlns:a16="http://schemas.microsoft.com/office/drawing/2014/main" id="{CF7E34A2-1251-3ECD-EAA4-5DAE01B3CC9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2968058"/>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953000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2F7F3-7940-D02C-8E36-B44DE6C8D6FF}"/>
              </a:ext>
            </a:extLst>
          </p:cNvPr>
          <p:cNvSpPr>
            <a:spLocks noGrp="1"/>
          </p:cNvSpPr>
          <p:nvPr>
            <p:ph type="title"/>
          </p:nvPr>
        </p:nvSpPr>
        <p:spPr>
          <a:xfrm>
            <a:off x="-2403344" y="200440"/>
            <a:ext cx="10018713" cy="1752599"/>
          </a:xfrm>
        </p:spPr>
        <p:txBody>
          <a:bodyPr>
            <a:normAutofit/>
          </a:bodyPr>
          <a:lstStyle/>
          <a:p>
            <a:r>
              <a:rPr lang="en-US" sz="4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400" b="1" cap="small" dirty="0">
              <a:effectLst>
                <a:outerShdw blurRad="38100" dist="38100" dir="2700000" algn="tl">
                  <a:srgbClr val="000000">
                    <a:alpha val="43137"/>
                  </a:srgbClr>
                </a:outerShdw>
              </a:effectLst>
              <a:latin typeface="Gotham Medium" panose="02000604030000020004"/>
            </a:endParaRPr>
          </a:p>
        </p:txBody>
      </p:sp>
      <p:sp>
        <p:nvSpPr>
          <p:cNvPr id="3" name="Content Placeholder 2">
            <a:extLst>
              <a:ext uri="{FF2B5EF4-FFF2-40B4-BE49-F238E27FC236}">
                <a16:creationId xmlns:a16="http://schemas.microsoft.com/office/drawing/2014/main" id="{4DCCD9D9-8D1A-CACF-AE1F-04B90B5AB242}"/>
              </a:ext>
            </a:extLst>
          </p:cNvPr>
          <p:cNvSpPr>
            <a:spLocks noGrp="1"/>
          </p:cNvSpPr>
          <p:nvPr>
            <p:ph idx="1"/>
          </p:nvPr>
        </p:nvSpPr>
        <p:spPr>
          <a:xfrm>
            <a:off x="3089204" y="4670987"/>
            <a:ext cx="8374627" cy="1242073"/>
          </a:xfrm>
          <a:noFill/>
        </p:spPr>
        <p:txBody>
          <a:bodyPr>
            <a:normAutofit fontScale="85000" lnSpcReduction="20000"/>
          </a:bodyPr>
          <a:lstStyle/>
          <a:p>
            <a:pPr marL="0" marR="0" indent="0">
              <a:lnSpc>
                <a:spcPct val="107000"/>
              </a:lnSpc>
              <a:spcBef>
                <a:spcPts val="0"/>
              </a:spcBef>
              <a:spcAft>
                <a:spcPts val="0"/>
              </a:spcAft>
              <a:buNone/>
            </a:pPr>
            <a:endParaRPr lang="en-US" sz="3200" b="1" dirty="0">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3200" b="1" u="heavy" cap="small" dirty="0">
                <a:effectLst/>
                <a:latin typeface="Gotham Medium" panose="02000604030000020004"/>
                <a:ea typeface="Calibri" panose="020F0502020204030204" pitchFamily="34" charset="0"/>
                <a:cs typeface="Times New Roman" panose="02020603050405020304" pitchFamily="18" charset="0"/>
              </a:rPr>
              <a:t>Thought to Remember</a:t>
            </a:r>
          </a:p>
          <a:p>
            <a:pPr marL="0" marR="0" indent="0">
              <a:lnSpc>
                <a:spcPct val="107000"/>
              </a:lnSpc>
              <a:spcBef>
                <a:spcPts val="0"/>
              </a:spcBef>
              <a:spcAft>
                <a:spcPts val="0"/>
              </a:spcAft>
              <a:buNone/>
            </a:pPr>
            <a:r>
              <a:rPr lang="en-US" sz="3200" b="1" dirty="0">
                <a:effectLst/>
                <a:latin typeface="Gotham Medium" panose="02000604030000020004"/>
                <a:ea typeface="Calibri" panose="020F0502020204030204" pitchFamily="34" charset="0"/>
                <a:cs typeface="Times New Roman" panose="02020603050405020304" pitchFamily="18" charset="0"/>
              </a:rPr>
              <a:t>God has provided, is providing, and will provide.</a:t>
            </a:r>
          </a:p>
        </p:txBody>
      </p:sp>
      <p:sp>
        <p:nvSpPr>
          <p:cNvPr id="13" name="TextBox 12">
            <a:extLst>
              <a:ext uri="{FF2B5EF4-FFF2-40B4-BE49-F238E27FC236}">
                <a16:creationId xmlns:a16="http://schemas.microsoft.com/office/drawing/2014/main" id="{BCD9752A-E484-9E7E-52EC-5AF1536C7C68}"/>
              </a:ext>
            </a:extLst>
          </p:cNvPr>
          <p:cNvSpPr txBox="1"/>
          <p:nvPr/>
        </p:nvSpPr>
        <p:spPr>
          <a:xfrm>
            <a:off x="2606013" y="1197010"/>
            <a:ext cx="8374626" cy="3622787"/>
          </a:xfrm>
          <a:prstGeom prst="rect">
            <a:avLst/>
          </a:prstGeom>
          <a:noFill/>
        </p:spPr>
        <p:txBody>
          <a:bodyPr wrap="square">
            <a:spAutoFit/>
          </a:bodyPr>
          <a:lstStyle/>
          <a:p>
            <a:pPr marL="0" marR="0" indent="0">
              <a:lnSpc>
                <a:spcPct val="107000"/>
              </a:lnSpc>
              <a:spcBef>
                <a:spcPts val="0"/>
              </a:spcBef>
              <a:spcAft>
                <a:spcPts val="0"/>
              </a:spcAft>
              <a:buNone/>
            </a:pPr>
            <a:r>
              <a:rPr lang="en-US" sz="3600" b="1" dirty="0">
                <a:effectLst/>
                <a:latin typeface="Gotham Medium" panose="02000604030000020004"/>
                <a:ea typeface="Calibri" panose="020F0502020204030204" pitchFamily="34" charset="0"/>
                <a:cs typeface="Times New Roman" panose="02020603050405020304" pitchFamily="18" charset="0"/>
              </a:rPr>
              <a:t>Heavenly Father, we thank You for Your presence! Your provisions astound us. Thank You for sending Your Son, Jesus, who set the example of trust as He paid sin’s price. We pray in His name. </a:t>
            </a:r>
          </a:p>
          <a:p>
            <a:pPr marL="0" marR="0" indent="0" algn="r">
              <a:lnSpc>
                <a:spcPct val="107000"/>
              </a:lnSpc>
              <a:spcBef>
                <a:spcPts val="0"/>
              </a:spcBef>
              <a:spcAft>
                <a:spcPts val="0"/>
              </a:spcAft>
              <a:buNone/>
            </a:pPr>
            <a:r>
              <a:rPr lang="en-US" sz="3600" b="1" dirty="0">
                <a:effectLst/>
                <a:latin typeface="Gotham Medium" panose="02000604030000020004"/>
                <a:ea typeface="Calibri" panose="020F0502020204030204" pitchFamily="34" charset="0"/>
                <a:cs typeface="Times New Roman" panose="02020603050405020304" pitchFamily="18" charset="0"/>
              </a:rPr>
              <a:t>Amen..</a:t>
            </a:r>
          </a:p>
        </p:txBody>
      </p:sp>
    </p:spTree>
    <p:extLst>
      <p:ext uri="{BB962C8B-B14F-4D97-AF65-F5344CB8AC3E}">
        <p14:creationId xmlns:p14="http://schemas.microsoft.com/office/powerpoint/2010/main" val="14898548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966194" y="1505950"/>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4863541" y="791098"/>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8572503" y="73867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1846726" y="930151"/>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2067383" y="1115448"/>
            <a:ext cx="6505120" cy="5304401"/>
          </a:xfrm>
          <a:prstGeom prst="rect">
            <a:avLst/>
          </a:prstGeom>
          <a:blipFill>
            <a:blip r:embed="rId3">
              <a:duotone>
                <a:schemeClr val="accent1">
                  <a:shade val="45000"/>
                  <a:satMod val="135000"/>
                </a:schemeClr>
                <a:prstClr val="white"/>
              </a:duotone>
            </a:blip>
            <a:stretch>
              <a:fillRect/>
            </a:stretch>
          </a:blipFill>
          <a:ln w="53975">
            <a:noFill/>
          </a:ln>
        </p:spPr>
        <p:txBody>
          <a:bodyPr wrap="square">
            <a:spAutoFit/>
          </a:bodyPr>
          <a:lstStyle/>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What images of God are found in verses 5–6?</a:t>
            </a:r>
          </a:p>
          <a:p>
            <a:pPr>
              <a:lnSpc>
                <a:spcPct val="107000"/>
              </a:lnSpc>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Is the psalmist speaking about the past, the present, or the future?</a:t>
            </a: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619238" y="308909"/>
            <a:ext cx="2983831"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kern="0" dirty="0">
                <a:effectLst/>
                <a:latin typeface="Calibri" panose="020F0502020204030204" pitchFamily="34" charset="0"/>
                <a:ea typeface="Calibri" panose="020F0502020204030204" pitchFamily="34" charset="0"/>
                <a:cs typeface="Calibri" panose="020F0502020204030204" pitchFamily="34" charset="0"/>
              </a:rPr>
              <a:t>THE SHEPHERD KING</a:t>
            </a:r>
          </a:p>
        </p:txBody>
      </p:sp>
      <p:sp>
        <p:nvSpPr>
          <p:cNvPr id="24" name="Rectangle 23">
            <a:extLst>
              <a:ext uri="{FF2B5EF4-FFF2-40B4-BE49-F238E27FC236}">
                <a16:creationId xmlns:a16="http://schemas.microsoft.com/office/drawing/2014/main" id="{C5AC856C-F84B-4F5B-B75E-528405671DD9}"/>
              </a:ext>
            </a:extLst>
          </p:cNvPr>
          <p:cNvSpPr/>
          <p:nvPr/>
        </p:nvSpPr>
        <p:spPr>
          <a:xfrm>
            <a:off x="2115738" y="4532367"/>
            <a:ext cx="6214768" cy="1857368"/>
          </a:xfrm>
          <a:prstGeom prst="rect">
            <a:avLst/>
          </a:prstGeom>
          <a:solidFill>
            <a:schemeClr val="accent1">
              <a:alpha val="15000"/>
            </a:schemeClr>
          </a:solidFill>
          <a:ln w="53975">
            <a:noFill/>
          </a:ln>
        </p:spPr>
        <p:txBody>
          <a:bodyPr wrap="square">
            <a:spAutoFit/>
          </a:bodyPr>
          <a:lstStyle/>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All of the initial statements of the psalm are about God’s current provision, God’s actions in the present. But the psalm does not end there. Verse 6 begins to anticipate God’s care in the future. Love and goodness are like pursuers who will not be diverted. God will continue to house the psalmist in the future, and the psalmist will dwell together with God.</a:t>
            </a:r>
          </a:p>
        </p:txBody>
      </p:sp>
      <p:sp>
        <p:nvSpPr>
          <p:cNvPr id="21" name="Rectangle 20">
            <a:extLst>
              <a:ext uri="{FF2B5EF4-FFF2-40B4-BE49-F238E27FC236}">
                <a16:creationId xmlns:a16="http://schemas.microsoft.com/office/drawing/2014/main" id="{D5CA7739-1376-4613-8ADE-73CDD8360891}"/>
              </a:ext>
            </a:extLst>
          </p:cNvPr>
          <p:cNvSpPr/>
          <p:nvPr/>
        </p:nvSpPr>
        <p:spPr>
          <a:xfrm>
            <a:off x="2115738" y="2053827"/>
            <a:ext cx="6214768" cy="1561005"/>
          </a:xfrm>
          <a:prstGeom prst="rect">
            <a:avLst/>
          </a:prstGeom>
          <a:solidFill>
            <a:schemeClr val="accent1">
              <a:alpha val="15000"/>
            </a:schemeClr>
          </a:solidFill>
          <a:ln w="53975">
            <a:noFill/>
          </a:ln>
        </p:spPr>
        <p:txBody>
          <a:bodyPr wrap="square">
            <a:spAutoFit/>
          </a:bodyPr>
          <a:lstStyle/>
          <a:p>
            <a:pPr>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is being compared to a benevolent and hospitable host, possibly a king who has a large table of food prepared for the psalmist. He blesses His guest with a soothing oil for the head. God’s goodness and love keep following the psalmist, and God’s house is a place where he wants to remain.</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823308" y="66179"/>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6" name="Slide Number Placeholder 6">
            <a:extLst>
              <a:ext uri="{FF2B5EF4-FFF2-40B4-BE49-F238E27FC236}">
                <a16:creationId xmlns:a16="http://schemas.microsoft.com/office/drawing/2014/main" id="{5C355613-0BDB-CE8A-7B31-D12E624FC1DF}"/>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20</a:t>
            </a:fld>
            <a:endParaRPr lang="en-US" sz="1200" dirty="0">
              <a:latin typeface="Arial Black" panose="020B0A04020102020204" pitchFamily="34" charset="0"/>
            </a:endParaRPr>
          </a:p>
        </p:txBody>
      </p:sp>
      <p:grpSp>
        <p:nvGrpSpPr>
          <p:cNvPr id="4" name="Group 3">
            <a:extLst>
              <a:ext uri="{FF2B5EF4-FFF2-40B4-BE49-F238E27FC236}">
                <a16:creationId xmlns:a16="http://schemas.microsoft.com/office/drawing/2014/main" id="{F7AEF103-6243-5DF7-B577-956BA5776D36}"/>
              </a:ext>
            </a:extLst>
          </p:cNvPr>
          <p:cNvGrpSpPr/>
          <p:nvPr/>
        </p:nvGrpSpPr>
        <p:grpSpPr>
          <a:xfrm flipH="1">
            <a:off x="8386908" y="1546147"/>
            <a:ext cx="3652560" cy="4520755"/>
            <a:chOff x="2124278" y="2391584"/>
            <a:chExt cx="2954132" cy="4000946"/>
          </a:xfrm>
        </p:grpSpPr>
        <p:pic>
          <p:nvPicPr>
            <p:cNvPr id="5" name="Picture 4">
              <a:extLst>
                <a:ext uri="{FF2B5EF4-FFF2-40B4-BE49-F238E27FC236}">
                  <a16:creationId xmlns:a16="http://schemas.microsoft.com/office/drawing/2014/main" id="{A6F5B24D-8639-30CA-2489-B586FB33C6FB}"/>
                </a:ext>
              </a:extLst>
            </p:cNvPr>
            <p:cNvPicPr>
              <a:picLocks noChangeAspect="1"/>
            </p:cNvPicPr>
            <p:nvPr/>
          </p:nvPicPr>
          <p:blipFill>
            <a:blip r:embed="rId4">
              <a:extLst>
                <a:ext uri="{28A0092B-C50C-407E-A947-70E740481C1C}">
                  <a14:useLocalDpi xmlns:a14="http://schemas.microsoft.com/office/drawing/2010/main" val="0"/>
                </a:ext>
              </a:extLst>
            </a:blip>
            <a:srcRect l="307" r="307"/>
            <a:stretch/>
          </p:blipFill>
          <p:spPr>
            <a:xfrm>
              <a:off x="3615370" y="2391584"/>
              <a:ext cx="1463040"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6A53823B-2A78-1F6C-FD1A-46E9BEAD70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15370" y="5418146"/>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76D5084-FE2D-6A7D-E88D-C5B081CF48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615370" y="3414435"/>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9" name="Picture 8" descr="Three sheep in countryside">
              <a:extLst>
                <a:ext uri="{FF2B5EF4-FFF2-40B4-BE49-F238E27FC236}">
                  <a16:creationId xmlns:a16="http://schemas.microsoft.com/office/drawing/2014/main" id="{5FD5C13B-2C0D-B667-3CDB-E9420340B4F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693284" y="4395294"/>
              <a:ext cx="1307212"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86025479-22C3-A59E-FF5B-0CA25EE4FE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124278" y="3935061"/>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BD4281E1-BC01-0598-05C5-F758D25AC0B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4866519"/>
              <a:ext cx="1668579" cy="1111273"/>
            </a:xfrm>
            <a:prstGeom prst="rect">
              <a:avLst/>
            </a:prstGeom>
            <a:ln>
              <a:noFill/>
            </a:ln>
            <a:effectLst>
              <a:glow rad="139700">
                <a:schemeClr val="accent1">
                  <a:satMod val="175000"/>
                  <a:alpha val="40000"/>
                </a:schemeClr>
              </a:glow>
              <a:softEdge rad="112500"/>
            </a:effectLst>
          </p:spPr>
        </p:pic>
        <p:pic>
          <p:nvPicPr>
            <p:cNvPr id="13" name="Picture 12">
              <a:extLst>
                <a:ext uri="{FF2B5EF4-FFF2-40B4-BE49-F238E27FC236}">
                  <a16:creationId xmlns:a16="http://schemas.microsoft.com/office/drawing/2014/main" id="{AC9797B9-1996-7C75-FD02-90DC4DD8D03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124278" y="2968058"/>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653288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een and white rectangular object with black text&#10;&#10;Description automatically generated">
            <a:extLst>
              <a:ext uri="{FF2B5EF4-FFF2-40B4-BE49-F238E27FC236}">
                <a16:creationId xmlns:a16="http://schemas.microsoft.com/office/drawing/2014/main" id="{030AF1EB-FEBF-2BF2-1713-8B13EA1303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447798"/>
            <a:ext cx="1853235" cy="410202"/>
          </a:xfrm>
          <a:prstGeom prst="rect">
            <a:avLst/>
          </a:prstGeom>
        </p:spPr>
      </p:pic>
      <p:grpSp>
        <p:nvGrpSpPr>
          <p:cNvPr id="14" name="Group 13">
            <a:extLst>
              <a:ext uri="{FF2B5EF4-FFF2-40B4-BE49-F238E27FC236}">
                <a16:creationId xmlns:a16="http://schemas.microsoft.com/office/drawing/2014/main" id="{BDFC8026-5DAD-79FC-6961-F0F731780A56}"/>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124A02AF-E981-A762-E8AC-9D2F508150A5}"/>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294E4953-98DB-2F5A-B3FB-59CD5DD9A6F6}"/>
                </a:ext>
              </a:extLst>
            </p:cNvPr>
            <p:cNvSpPr/>
            <p:nvPr/>
          </p:nvSpPr>
          <p:spPr>
            <a:xfrm>
              <a:off x="2446464" y="2711116"/>
              <a:ext cx="3006290" cy="2684723"/>
            </a:xfrm>
            <a:prstGeom prst="trapezoid">
              <a:avLst>
                <a:gd name="adj" fmla="val 10592"/>
              </a:avLst>
            </a:prstGeom>
            <a:blipFill>
              <a:blip r:embed="rId4">
                <a:alphaModFix amt="70000"/>
                <a:duotone>
                  <a:schemeClr val="accent1">
                    <a:shade val="45000"/>
                    <a:satMod val="135000"/>
                  </a:schemeClr>
                  <a:prstClr val="white"/>
                </a:duotone>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4676F6D0-DB31-CDF4-CB58-52DCB873ABEF}"/>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effectLst>
                  <a:outerShdw blurRad="38100" dist="19050" dir="2700000" algn="tl" rotWithShape="0">
                    <a:schemeClr val="dk1">
                      <a:alpha val="40000"/>
                    </a:schemeClr>
                  </a:outerShdw>
                </a:effectLst>
                <a:latin typeface="Arial Black" panose="020B0A04020102020204" pitchFamily="34" charset="0"/>
              </a:rPr>
              <a:t>The Lord </a:t>
            </a:r>
            <a:r>
              <a:rPr lang="en-US" i="1" dirty="0">
                <a:ln w="0"/>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effectLst>
                  <a:outerShdw blurRad="38100" dist="19050" dir="2700000" algn="tl" rotWithShape="0">
                    <a:schemeClr val="dk1">
                      <a:alpha val="40000"/>
                    </a:schemeClr>
                  </a:outerShdw>
                </a:effectLst>
                <a:latin typeface="Arial Black" panose="020B0A04020102020204" pitchFamily="34" charset="0"/>
              </a:rPr>
              <a:t>upon</a:t>
            </a:r>
            <a:r>
              <a:rPr lang="en-US" i="1" dirty="0">
                <a:ln w="0"/>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effectLst>
                  <a:outerShdw blurRad="38100" dist="19050" dir="2700000" algn="tl" rotWithShape="0">
                    <a:schemeClr val="dk1">
                      <a:alpha val="40000"/>
                    </a:schemeClr>
                  </a:outerShdw>
                </a:effectLst>
                <a:latin typeface="Arial Black" panose="020B0A04020102020204" pitchFamily="34" charset="0"/>
              </a:rPr>
              <a:t>  - Numbers 6:24-26, </a:t>
            </a:r>
          </a:p>
        </p:txBody>
      </p:sp>
    </p:spTree>
    <p:extLst>
      <p:ext uri="{BB962C8B-B14F-4D97-AF65-F5344CB8AC3E}">
        <p14:creationId xmlns:p14="http://schemas.microsoft.com/office/powerpoint/2010/main" val="3205321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287DED-06E3-4317-4565-7C1DAD471D33}"/>
              </a:ext>
            </a:extLst>
          </p:cNvPr>
          <p:cNvSpPr txBox="1"/>
          <p:nvPr/>
        </p:nvSpPr>
        <p:spPr>
          <a:xfrm>
            <a:off x="1175152" y="189692"/>
            <a:ext cx="10885552" cy="5663089"/>
          </a:xfrm>
          <a:prstGeom prst="rect">
            <a:avLst/>
          </a:prstGeom>
          <a:noFill/>
        </p:spPr>
        <p:txBody>
          <a:bodyPr wrap="square">
            <a:spAutoFit/>
          </a:bodyPr>
          <a:lstStyle/>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1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defRPr/>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40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1045104" y="219292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8081406" y="361299"/>
            <a:ext cx="3570738" cy="1420237"/>
          </a:xfrm>
          <a:prstGeom prst="rect">
            <a:avLst/>
          </a:prstGeom>
          <a:gradFill>
            <a:gsLst>
              <a:gs pos="0">
                <a:schemeClr val="accent1">
                  <a:lumMod val="5000"/>
                  <a:lumOff val="95000"/>
                </a:schemeClr>
              </a:gs>
              <a:gs pos="5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Surely your goodness and love will follow me all the days of my life, and I will dwell in the house of the LORD forever. </a:t>
            </a:r>
          </a:p>
          <a:p>
            <a:pPr marL="0" marR="0" algn="r">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23:6 NIV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1045104" y="369207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52A4FB0-55AB-5041-464B-5D21F97983B7}"/>
              </a:ext>
            </a:extLst>
          </p:cNvPr>
          <p:cNvSpPr txBox="1"/>
          <p:nvPr/>
        </p:nvSpPr>
        <p:spPr>
          <a:xfrm>
            <a:off x="2357120" y="2707786"/>
            <a:ext cx="5892358" cy="1169551"/>
          </a:xfrm>
          <a:prstGeom prst="rect">
            <a:avLst/>
          </a:prstGeom>
          <a:noFill/>
        </p:spPr>
        <p:txBody>
          <a:bodyPr wrap="square">
            <a:spAutoFit/>
          </a:bodyPr>
          <a:lstStyle/>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The Shepherd Provides - Psalm 23:1–4 NIV</a:t>
            </a:r>
          </a:p>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The Shepherd King - Psalm 23:5–6 NIV</a:t>
            </a:r>
          </a:p>
          <a:p>
            <a:pPr marL="285750" indent="-457200">
              <a:buFont typeface="Wingdings" panose="05000000000000000000" pitchFamily="2" charset="2"/>
              <a:buChar char="q"/>
              <a:defRPr/>
            </a:pPr>
            <a:endParaRPr lang="en-US" sz="2200" b="1" cap="small" dirty="0">
              <a:effectLst>
                <a:outerShdw blurRad="38100" dist="38100" dir="2700000" algn="tl">
                  <a:srgbClr val="000000">
                    <a:alpha val="43137"/>
                  </a:srgbClr>
                </a:outerShdw>
              </a:effectLst>
              <a:latin typeface="Gotham Medium" panose="02000604030000020004"/>
            </a:endParaRPr>
          </a:p>
        </p:txBody>
      </p:sp>
      <p:sp>
        <p:nvSpPr>
          <p:cNvPr id="7" name="Slide Number Placeholder 6">
            <a:extLst>
              <a:ext uri="{FF2B5EF4-FFF2-40B4-BE49-F238E27FC236}">
                <a16:creationId xmlns:a16="http://schemas.microsoft.com/office/drawing/2014/main" id="{EC31E74C-9151-4CF0-1ED8-B5635401C5A2}"/>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3</a:t>
            </a:fld>
            <a:endParaRPr lang="en-US" sz="1200" dirty="0">
              <a:latin typeface="Arial Black" panose="020B0A04020102020204" pitchFamily="34" charset="0"/>
            </a:endParaRPr>
          </a:p>
        </p:txBody>
      </p:sp>
      <p:pic>
        <p:nvPicPr>
          <p:cNvPr id="3" name="Picture 2" descr="A group of sheep in a field&#10;&#10;Description automatically generated">
            <a:extLst>
              <a:ext uri="{FF2B5EF4-FFF2-40B4-BE49-F238E27FC236}">
                <a16:creationId xmlns:a16="http://schemas.microsoft.com/office/drawing/2014/main" id="{C8904F43-497D-644C-FB34-45E51B7B67DC}"/>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tretch>
            <a:fillRect/>
          </a:stretch>
        </p:blipFill>
        <p:spPr>
          <a:xfrm>
            <a:off x="6876678" y="3506816"/>
            <a:ext cx="4775466" cy="3180460"/>
          </a:xfrm>
          <a:prstGeom prst="roundRect">
            <a:avLst>
              <a:gd name="adj" fmla="val 16667"/>
            </a:avLst>
          </a:prstGeom>
          <a:ln w="57150">
            <a:solidFill>
              <a:schemeClr val="accent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67947" y="485119"/>
            <a:ext cx="7230797"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Needy Creatures</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2237684" y="1573023"/>
            <a:ext cx="9672662" cy="4981638"/>
          </a:xfrm>
          <a:blipFill dpi="0" rotWithShape="1">
            <a:blip r:embed="rId3">
              <a:alphaModFix amt="39000"/>
            </a:blip>
            <a:srcRect/>
            <a:stretch>
              <a:fillRect/>
            </a:stretch>
          </a:blipFill>
          <a:ln w="57150">
            <a:solidFill>
              <a:schemeClr val="accent1"/>
            </a:solidFill>
          </a:ln>
          <a:effectLst>
            <a:glow rad="228600">
              <a:schemeClr val="accent2">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t">
            <a:noAutofit/>
          </a:bodyPr>
          <a:lstStyle/>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my spouse and I became parents, I remember the trepidation we felt. It seemed as if I had never beheld such a helpless creature as our daughter. Nearly all she could do was eat or sleep. I would sit beside her sleeping form, watching breaths move her tiny chest up and down. And I marveled that we begin life in this manner. Our only means of communication is a whimper or a yell.</a:t>
            </a: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Humans have a long period of development compared to other living creatures. We enter the world entirely dependent on others and remain so for several years. As time passes, we envision ourselves becoming more proficient at addressing our needs.</a:t>
            </a: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truth is that many parts of our lives are not easy to control: our circumstances, environment, and health, for instance. We also cannot control the people around us. When we do not get our way, it is easy to slip back into our childhood self—the one who cries out for attention when needs are not met. The psalmists found comfort in letting God meet their needs.</a:t>
            </a:r>
          </a:p>
          <a:p>
            <a:pPr marL="0" marR="0" indent="0">
              <a:lnSpc>
                <a:spcPct val="107000"/>
              </a:lnSpc>
              <a:spcBef>
                <a:spcPts val="0"/>
              </a:spcBef>
              <a:spcAft>
                <a:spcPts val="0"/>
              </a:spcAft>
              <a:buNone/>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4" name="Slide Number Placeholder 6">
            <a:extLst>
              <a:ext uri="{FF2B5EF4-FFF2-40B4-BE49-F238E27FC236}">
                <a16:creationId xmlns:a16="http://schemas.microsoft.com/office/drawing/2014/main" id="{B6042131-4149-D49C-18EC-EA90065E64A6}"/>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4</a:t>
            </a:fld>
            <a:endParaRPr lang="en-US" sz="1200" dirty="0">
              <a:latin typeface="Arial Black" panose="020B0A04020102020204" pitchFamily="34" charset="0"/>
            </a:endParaRPr>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556927" y="1163926"/>
            <a:ext cx="11034177"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7864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4000"/>
            <a:lum/>
          </a:blip>
          <a:srcRect/>
          <a:stretch>
            <a:fillRect t="-9000" b="-9000"/>
          </a:stretch>
        </a:blipFill>
        <a:effectLst/>
      </p:bgPr>
    </p:bg>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795296947"/>
              </p:ext>
            </p:extLst>
          </p:nvPr>
        </p:nvGraphicFramePr>
        <p:xfrm>
          <a:off x="1734841" y="1044603"/>
          <a:ext cx="10250259" cy="5327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734841" y="176400"/>
            <a:ext cx="10556922"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421579A8-2671-02F2-D3D7-B688CE760E3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5</a:t>
            </a:fld>
            <a:endParaRPr lang="en-US" sz="1200" dirty="0">
              <a:latin typeface="Arial Black" panose="020B0A04020102020204" pitchFamily="34" charset="0"/>
            </a:endParaRPr>
          </a:p>
        </p:txBody>
      </p:sp>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DFC17AF-A8E8-7EE1-32FE-88E6F22878D4}"/>
              </a:ext>
            </a:extLst>
          </p:cNvPr>
          <p:cNvSpPr txBox="1">
            <a:spLocks/>
          </p:cNvSpPr>
          <p:nvPr/>
        </p:nvSpPr>
        <p:spPr>
          <a:xfrm>
            <a:off x="5977091" y="1010469"/>
            <a:ext cx="3017520" cy="297288"/>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spcBef>
                <a:spcPts val="0"/>
              </a:spcBef>
            </a:pPr>
            <a:r>
              <a:rPr lang="en-US" sz="24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 Psalm of David</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rot="5400000">
            <a:off x="2017939" y="3675012"/>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C4861362-F672-04A9-E1D9-3D4834500D5C}"/>
              </a:ext>
            </a:extLst>
          </p:cNvPr>
          <p:cNvSpPr txBox="1">
            <a:spLocks/>
          </p:cNvSpPr>
          <p:nvPr/>
        </p:nvSpPr>
        <p:spPr>
          <a:xfrm>
            <a:off x="102599" y="188745"/>
            <a:ext cx="10026650"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11" name="Content Placeholder 2">
            <a:extLst>
              <a:ext uri="{FF2B5EF4-FFF2-40B4-BE49-F238E27FC236}">
                <a16:creationId xmlns:a16="http://schemas.microsoft.com/office/drawing/2014/main" id="{2F916DEB-061F-DEE7-C3D5-27D66BC03671}"/>
              </a:ext>
            </a:extLst>
          </p:cNvPr>
          <p:cNvSpPr txBox="1">
            <a:spLocks/>
          </p:cNvSpPr>
          <p:nvPr/>
        </p:nvSpPr>
        <p:spPr>
          <a:xfrm>
            <a:off x="4738079" y="1365134"/>
            <a:ext cx="7453922" cy="4578464"/>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23 is introduced as “A psalm of David.” David is often considered the author, even though the words can mean about David or dedicated to David. Psalms are song poems, and many psalms were written for communal worship. Psalm 23 is different. The poem is spoken or sung by a singular person. He imagines himself first as a sheep (vv. 1–4), then as a guest at God’s table (vv. 5–6). The psalmist expresses a personal and intimate relationship of trust.</a:t>
            </a:r>
            <a:endPar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words are familiar, but the ideas are profound. The speaker finds comfort in letting God meet his needs, even in dark places. Readers of Scripture may know that David led a life of danger. He sometimes feared for his life and prayed that God would provide. Psalm 23 expresses the opposite of utopian thinking: Things do not remain well and good all the time. Periods of struggle are opportunities to experience God’s mercies. The shepherd’s presence is all the security the psalmist requires.</a:t>
            </a:r>
          </a:p>
        </p:txBody>
      </p:sp>
      <p:pic>
        <p:nvPicPr>
          <p:cNvPr id="10" name="Picture 9">
            <a:extLst>
              <a:ext uri="{FF2B5EF4-FFF2-40B4-BE49-F238E27FC236}">
                <a16:creationId xmlns:a16="http://schemas.microsoft.com/office/drawing/2014/main" id="{C1EC6811-ECFF-F167-917E-98874DFE0FB9}"/>
              </a:ext>
            </a:extLst>
          </p:cNvPr>
          <p:cNvPicPr>
            <a:picLocks noChangeAspect="1"/>
          </p:cNvPicPr>
          <p:nvPr/>
        </p:nvPicPr>
        <p:blipFill>
          <a:blip r:embed="rId3">
            <a:extLst>
              <a:ext uri="{28A0092B-C50C-407E-A947-70E740481C1C}">
                <a14:useLocalDpi xmlns:a14="http://schemas.microsoft.com/office/drawing/2010/main" val="0"/>
              </a:ext>
            </a:extLst>
          </a:blip>
          <a:srcRect l="307" r="307"/>
          <a:stretch/>
        </p:blipFill>
        <p:spPr>
          <a:xfrm>
            <a:off x="2818523" y="1751346"/>
            <a:ext cx="1463040"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C544633E-06FA-3251-CA58-CF0B888480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18523" y="4777908"/>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9890F641-D9B0-B1D2-9A62-7E71D1AF53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818523" y="2774197"/>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5" name="Picture 14" descr="Three sheep in countryside">
            <a:extLst>
              <a:ext uri="{FF2B5EF4-FFF2-40B4-BE49-F238E27FC236}">
                <a16:creationId xmlns:a16="http://schemas.microsoft.com/office/drawing/2014/main" id="{E682E54B-9411-9AD1-7F76-6744A161E32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896437" y="3755056"/>
            <a:ext cx="1307212" cy="980409"/>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24E90D64-E7AB-8B15-5B79-3BDAB6B603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7431" y="3294823"/>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75D0804B-A1D9-8A38-7178-52CEFC4BC5F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27431" y="4226281"/>
            <a:ext cx="1668579" cy="1111273"/>
          </a:xfrm>
          <a:prstGeom prst="rect">
            <a:avLst/>
          </a:prstGeom>
          <a:ln>
            <a:noFill/>
          </a:ln>
          <a:effectLst>
            <a:glow rad="139700">
              <a:schemeClr val="accent1">
                <a:satMod val="175000"/>
                <a:alpha val="40000"/>
              </a:schemeClr>
            </a:glow>
            <a:softEdge rad="112500"/>
          </a:effectLst>
        </p:spPr>
      </p:pic>
      <p:pic>
        <p:nvPicPr>
          <p:cNvPr id="18" name="Picture 17">
            <a:extLst>
              <a:ext uri="{FF2B5EF4-FFF2-40B4-BE49-F238E27FC236}">
                <a16:creationId xmlns:a16="http://schemas.microsoft.com/office/drawing/2014/main" id="{FE9BDC07-57DD-C840-C8D2-6E19D9FD4D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27431" y="2327820"/>
            <a:ext cx="1463040" cy="974384"/>
          </a:xfrm>
          <a:prstGeom prst="rect">
            <a:avLst/>
          </a:prstGeom>
          <a:ln>
            <a:noFill/>
          </a:ln>
          <a:effectLst>
            <a:glow rad="139700">
              <a:schemeClr val="accent1">
                <a:satMod val="175000"/>
                <a:alpha val="40000"/>
              </a:schemeClr>
            </a:glow>
            <a:outerShdw blurRad="292100" dist="139700" dir="2700000" algn="tl" rotWithShape="0">
              <a:srgbClr val="333333">
                <a:alpha val="65000"/>
              </a:srgbClr>
            </a:outerShdw>
          </a:effectLst>
        </p:spPr>
      </p:pic>
      <p:sp>
        <p:nvSpPr>
          <p:cNvPr id="2" name="Slide Number Placeholder 6">
            <a:extLst>
              <a:ext uri="{FF2B5EF4-FFF2-40B4-BE49-F238E27FC236}">
                <a16:creationId xmlns:a16="http://schemas.microsoft.com/office/drawing/2014/main" id="{220A16AF-55BD-71EE-2C7C-AC8F3D441F1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6</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2063BFA8-B7CB-1A0E-B17F-CB0D4AFC5CB1}"/>
              </a:ext>
            </a:extLst>
          </p:cNvPr>
          <p:cNvCxnSpPr>
            <a:cxnSpLocks/>
          </p:cNvCxnSpPr>
          <p:nvPr/>
        </p:nvCxnSpPr>
        <p:spPr>
          <a:xfrm>
            <a:off x="1899297" y="844382"/>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649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14"/>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15"/>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17"/>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949739130"/>
              </p:ext>
            </p:extLst>
          </p:nvPr>
        </p:nvGraphicFramePr>
        <p:xfrm>
          <a:off x="1576475" y="792812"/>
          <a:ext cx="4270143" cy="5272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7</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FA88CC38-81CF-F5BB-82A5-5B5AE90D95E3}"/>
              </a:ext>
            </a:extLst>
          </p:cNvPr>
          <p:cNvSpPr/>
          <p:nvPr/>
        </p:nvSpPr>
        <p:spPr>
          <a:xfrm>
            <a:off x="5985161" y="792812"/>
            <a:ext cx="5972536" cy="5713730"/>
          </a:xfrm>
          <a:prstGeom prst="roundRect">
            <a:avLst>
              <a:gd name="adj" fmla="val 19992"/>
            </a:avLst>
          </a:prstGeom>
          <a:blipFill>
            <a:blip r:embed="rId8">
              <a:alphaModFix amt="77000"/>
            </a:blip>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4D46E8D-C1B0-AE1B-E7E6-FA4C5D25589F}"/>
              </a:ext>
            </a:extLst>
          </p:cNvPr>
          <p:cNvGrpSpPr/>
          <p:nvPr/>
        </p:nvGrpSpPr>
        <p:grpSpPr>
          <a:xfrm>
            <a:off x="1385797" y="1513563"/>
            <a:ext cx="4599363" cy="4690175"/>
            <a:chOff x="169546" y="544070"/>
            <a:chExt cx="3931050" cy="4690175"/>
          </a:xfrm>
        </p:grpSpPr>
        <p:sp>
          <p:nvSpPr>
            <p:cNvPr id="14" name="Rectangle 13">
              <a:extLst>
                <a:ext uri="{FF2B5EF4-FFF2-40B4-BE49-F238E27FC236}">
                  <a16:creationId xmlns:a16="http://schemas.microsoft.com/office/drawing/2014/main" id="{9B9E50F3-D54B-BA3D-57A8-29B45B07D44F}"/>
                </a:ext>
              </a:extLst>
            </p:cNvPr>
            <p:cNvSpPr/>
            <p:nvPr/>
          </p:nvSpPr>
          <p:spPr>
            <a:xfrm>
              <a:off x="169546" y="544070"/>
              <a:ext cx="3931050" cy="4690175"/>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5" name="TextBox 14">
              <a:extLst>
                <a:ext uri="{FF2B5EF4-FFF2-40B4-BE49-F238E27FC236}">
                  <a16:creationId xmlns:a16="http://schemas.microsoft.com/office/drawing/2014/main" id="{FDE2515F-B52E-F482-18D1-85621F00DD85}"/>
                </a:ext>
              </a:extLst>
            </p:cNvPr>
            <p:cNvSpPr txBox="1"/>
            <p:nvPr/>
          </p:nvSpPr>
          <p:spPr>
            <a:xfrm>
              <a:off x="169546" y="544070"/>
              <a:ext cx="3931050" cy="469017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557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Sometimes people call sheep unintelligent animals, but the opposite is true. Sheep have an impressive memory and can recognize their fellow sheep and familiar humans. They distinguish by sight and sound, like Jesus references: “My sheep listen to my voice” (John 10:27).</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Because sheep are domesticated animals, they are vulnerable and cannot survive long without human intervention. If they stay in the same place for too long, they will exhaust the food sources. The shepherd must pay close attention and know when to move the sheep to a new spot to graze. A flock can only have its needs met when it has a reliable shepherd</a:t>
              </a:r>
              <a:r>
                <a:rPr lang="en-US" sz="20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a:t>
              </a:r>
            </a:p>
          </p:txBody>
        </p:sp>
      </p:grpSp>
    </p:spTree>
    <p:extLst>
      <p:ext uri="{BB962C8B-B14F-4D97-AF65-F5344CB8AC3E}">
        <p14:creationId xmlns:p14="http://schemas.microsoft.com/office/powerpoint/2010/main" val="3007852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128042663"/>
              </p:ext>
            </p:extLst>
          </p:nvPr>
        </p:nvGraphicFramePr>
        <p:xfrm>
          <a:off x="6096000" y="574157"/>
          <a:ext cx="5861696" cy="5230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8</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714DA250-06AB-48E5-4FD2-5DCFAE82A8B7}"/>
              </a:ext>
            </a:extLst>
          </p:cNvPr>
          <p:cNvSpPr/>
          <p:nvPr/>
        </p:nvSpPr>
        <p:spPr>
          <a:xfrm>
            <a:off x="1343888" y="658369"/>
            <a:ext cx="4378039" cy="6078855"/>
          </a:xfrm>
          <a:prstGeom prst="roundRect">
            <a:avLst>
              <a:gd name="adj" fmla="val 50000"/>
            </a:avLst>
          </a:prstGeom>
          <a:blipFill>
            <a:blip r:embed="rId8">
              <a:alphaModFix amt="77000"/>
            </a:blip>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8A9D8B5-5DA4-A652-3F5E-96B3C97FA96C}"/>
              </a:ext>
            </a:extLst>
          </p:cNvPr>
          <p:cNvGrpSpPr/>
          <p:nvPr/>
        </p:nvGrpSpPr>
        <p:grpSpPr>
          <a:xfrm>
            <a:off x="5697680" y="1286097"/>
            <a:ext cx="6419040" cy="4823398"/>
            <a:chOff x="0" y="403437"/>
            <a:chExt cx="5861696" cy="4823398"/>
          </a:xfrm>
        </p:grpSpPr>
        <p:sp>
          <p:nvSpPr>
            <p:cNvPr id="6" name="Rectangle 5">
              <a:extLst>
                <a:ext uri="{FF2B5EF4-FFF2-40B4-BE49-F238E27FC236}">
                  <a16:creationId xmlns:a16="http://schemas.microsoft.com/office/drawing/2014/main" id="{78876E51-5ED3-D354-A3DF-16D6D880B919}"/>
                </a:ext>
              </a:extLst>
            </p:cNvPr>
            <p:cNvSpPr/>
            <p:nvPr/>
          </p:nvSpPr>
          <p:spPr>
            <a:xfrm>
              <a:off x="0" y="403437"/>
              <a:ext cx="5861696" cy="4823398"/>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F1B383E2-1286-0C8D-1C63-8D29AF9DCEA2}"/>
                </a:ext>
              </a:extLst>
            </p:cNvPr>
            <p:cNvSpPr txBox="1"/>
            <p:nvPr/>
          </p:nvSpPr>
          <p:spPr>
            <a:xfrm>
              <a:off x="0" y="403437"/>
              <a:ext cx="5861696" cy="482339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610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David first appears in Scripture as the youngest of eight sons and a keeper of sheep (1 Sam. 16:11). As a shepherd, he fought both lion and bear (1 Sam. 17:34–37). David selects a shepherd’s staff and sling as his weapons when challenging Goliath (1 Sam. 17:40). God favored David by making a covenant, giving David’s family permanent rule over Israel (2 Sam. 7:16). A good shepherd became a good king.</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Jesus, a descendent of David, is also called a shepherd. Jesus says, “I am the good shepherd. The good shepherd lays down his life for the sheep” (John 10:11). A typical shepherd would not die for sheep. But Jesus is so devoted to His flock that He willingly laid down His life. He alone can overcome His flock’s enemies, sin and death (Rom. 5:21; 1 Cor. 15:26).</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Jesus shares a parable of a single lost sheep (Luke 15:3–7). The shepherd left the 99 other sheep to seek out the single lost one—the child of God who has gone astray. Jesus’ words could be inspired by Psalm 23 and Ezekiel 34, which each describe a close bond between sheep and a divine shepherd. Jesus is the good shepherd. He is a son of David. He is the king. He is God.</a:t>
              </a:r>
            </a:p>
          </p:txBody>
        </p:sp>
      </p:grpSp>
    </p:spTree>
    <p:extLst>
      <p:ext uri="{BB962C8B-B14F-4D97-AF65-F5344CB8AC3E}">
        <p14:creationId xmlns:p14="http://schemas.microsoft.com/office/powerpoint/2010/main" val="1383332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54711" y="-119137"/>
            <a:ext cx="7779054"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The House of God</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835910" y="1029611"/>
            <a:ext cx="10180498" cy="1950004"/>
          </a:xfrm>
        </p:spPr>
        <p:txBody>
          <a:bodyPr>
            <a:noAutofit/>
          </a:body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At least three interpretive issues surround “the house of the Lord,” which is mentioned in Psalm 23:6. The first issue is whether this “house” stands for a temple. Elsewhere in Scripture, God’s “house” is always the temple. It is a place where God’s presence is allowed to rest and reside. In David’s lifetime, Israel did not have a temple. This bothered David, who wanted to build a “house” for God (2 Sam. 7:1–7). If God had allowed, David would have built a fine wooden temple to replace the tabernacle. Instead, David’s son Solomon built and dedicated the first temple. It is also possible that David is referring to the heavenly temple (Ps. 11:4) or tabernacle (Heb. 9:11, 24).</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15" name="Rectangle 14">
            <a:extLst>
              <a:ext uri="{FF2B5EF4-FFF2-40B4-BE49-F238E27FC236}">
                <a16:creationId xmlns:a16="http://schemas.microsoft.com/office/drawing/2014/main" id="{D25178E4-6B68-5285-9DA7-EC44747525F3}"/>
              </a:ext>
            </a:extLst>
          </p:cNvPr>
          <p:cNvSpPr/>
          <p:nvPr/>
        </p:nvSpPr>
        <p:spPr>
          <a:xfrm>
            <a:off x="1169211" y="-3187042"/>
            <a:ext cx="10180498" cy="5650989"/>
          </a:xfrm>
          <a:prstGeom prst="rect">
            <a:avLst/>
          </a:prstGeom>
          <a:solidFill>
            <a:schemeClr val="bg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942679" y="711938"/>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5873348C-193E-D338-237F-0513FFE67C3C}"/>
              </a:ext>
            </a:extLst>
          </p:cNvPr>
          <p:cNvSpPr txBox="1">
            <a:spLocks/>
          </p:cNvSpPr>
          <p:nvPr/>
        </p:nvSpPr>
        <p:spPr>
          <a:xfrm>
            <a:off x="6283524" y="4069973"/>
            <a:ext cx="5662211" cy="1950004"/>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second issue is the word translated as “dwell” in Psalm 23:6. The Hebrew word here typically means “to return.” But “returning in the house” doesn’t make sense. This verb may be a form of </a:t>
            </a:r>
            <a:r>
              <a:rPr lang="en-US" sz="1800" b="1" i="1" kern="1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yashav</a:t>
            </a: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which means “to dwell.” Most translators take it that way. The speaker may suggest that he will serve as a priest in God’s heavenly temple.</a:t>
            </a:r>
            <a:endPar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Finally, the Hebrew idiom for “forever” normally means a long, but not interminable, length of time. Since we are talking about a future life with God, it could be taken to refer to eternal life. It depends on where the metaphors blend into a poetic description of reality. Readers can easily disagree.</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sp>
        <p:nvSpPr>
          <p:cNvPr id="16" name="Slide Number Placeholder 6">
            <a:extLst>
              <a:ext uri="{FF2B5EF4-FFF2-40B4-BE49-F238E27FC236}">
                <a16:creationId xmlns:a16="http://schemas.microsoft.com/office/drawing/2014/main" id="{F4A91A65-DA18-237A-3C3D-468E2CC2D753}"/>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9</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146CBDD0-C566-C3B7-1309-7A828259FB76}"/>
              </a:ext>
            </a:extLst>
          </p:cNvPr>
          <p:cNvPicPr>
            <a:picLocks noChangeAspect="1"/>
          </p:cNvPicPr>
          <p:nvPr/>
        </p:nvPicPr>
        <p:blipFill rotWithShape="1">
          <a:blip r:embed="rId3">
            <a:extLst>
              <a:ext uri="{28A0092B-C50C-407E-A947-70E740481C1C}">
                <a14:useLocalDpi xmlns:a14="http://schemas.microsoft.com/office/drawing/2010/main" val="0"/>
              </a:ext>
            </a:extLst>
          </a:blip>
          <a:srcRect l="17069" t="15472" r="17069"/>
          <a:stretch/>
        </p:blipFill>
        <p:spPr>
          <a:xfrm flipH="1">
            <a:off x="1658647" y="2979615"/>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228323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1484</TotalTime>
  <Words>7881</Words>
  <Application>Microsoft Office PowerPoint</Application>
  <PresentationFormat>Widescreen</PresentationFormat>
  <Paragraphs>384</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Arial Black</vt:lpstr>
      <vt:lpstr>Calibri</vt:lpstr>
      <vt:lpstr>Corbel</vt:lpstr>
      <vt:lpstr>Gotham Book</vt:lpstr>
      <vt:lpstr>Gotham Medium</vt:lpstr>
      <vt:lpstr>Wingdings</vt:lpstr>
      <vt:lpstr>Parallax</vt:lpstr>
      <vt:lpstr>Confidence in God’s Shepherding </vt:lpstr>
      <vt:lpstr>Prayer</vt:lpstr>
      <vt:lpstr>PowerPoint Presentation</vt:lpstr>
      <vt:lpstr>Needy Creatures</vt:lpstr>
      <vt:lpstr>PowerPoint Presentation</vt:lpstr>
      <vt:lpstr>PowerPoint Presentation</vt:lpstr>
      <vt:lpstr>PowerPoint Presentation</vt:lpstr>
      <vt:lpstr>PowerPoint Presentation</vt:lpstr>
      <vt:lpstr>The House of God</vt:lpstr>
      <vt:lpstr>Jesus as the Good Shepherd vs. the Lamb of God</vt:lpstr>
      <vt:lpstr>The Shepherd Provides - Psalm 23:1–4 NIV</vt:lpstr>
      <vt:lpstr>The Shepherd King - Psalm 23:5–6 NIV</vt:lpstr>
      <vt:lpstr>PowerPoint Presentation</vt:lpstr>
      <vt:lpstr>PowerPoint Presentation</vt:lpstr>
      <vt:lpstr>PowerPoint Presentation</vt:lpstr>
      <vt:lpstr>PowerPoint Presentation</vt:lpstr>
      <vt:lpstr>Prayer</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Word Heals </dc:title>
  <dc:creator>Stanford Bowman</dc:creator>
  <cp:lastModifiedBy>Stanford Bowman</cp:lastModifiedBy>
  <cp:revision>2</cp:revision>
  <dcterms:created xsi:type="dcterms:W3CDTF">2022-06-24T18:54:10Z</dcterms:created>
  <dcterms:modified xsi:type="dcterms:W3CDTF">2024-10-25T19:46:53Z</dcterms:modified>
</cp:coreProperties>
</file>