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0"/>
  </p:notesMasterIdLst>
  <p:sldIdLst>
    <p:sldId id="497" r:id="rId2"/>
    <p:sldId id="272" r:id="rId3"/>
    <p:sldId id="307" r:id="rId4"/>
    <p:sldId id="313" r:id="rId5"/>
    <p:sldId id="471" r:id="rId6"/>
    <p:sldId id="472" r:id="rId7"/>
    <p:sldId id="284" r:id="rId8"/>
    <p:sldId id="505" r:id="rId9"/>
    <p:sldId id="290" r:id="rId10"/>
    <p:sldId id="495" r:id="rId11"/>
    <p:sldId id="464" r:id="rId12"/>
    <p:sldId id="506" r:id="rId13"/>
    <p:sldId id="431" r:id="rId14"/>
    <p:sldId id="432" r:id="rId15"/>
    <p:sldId id="467" r:id="rId16"/>
    <p:sldId id="490" r:id="rId17"/>
    <p:sldId id="507" r:id="rId18"/>
    <p:sldId id="508" r:id="rId19"/>
  </p:sldIdLst>
  <p:sldSz cx="12192000" cy="6858000"/>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22A575-EF0A-426D-ADB8-3EFCF148ABBE}" v="506" dt="2024-10-07T00:55:21.4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66319" autoAdjust="0"/>
  </p:normalViewPr>
  <p:slideViewPr>
    <p:cSldViewPr snapToGrid="0">
      <p:cViewPr varScale="1">
        <p:scale>
          <a:sx n="54" d="100"/>
          <a:sy n="54" d="100"/>
        </p:scale>
        <p:origin x="1670" y="38"/>
      </p:cViewPr>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2A22A575-EF0A-426D-ADB8-3EFCF148ABBE}"/>
    <pc:docChg chg="undo redo custSel addSld delSld modSld sldOrd">
      <pc:chgData name="Stanford Bowman" userId="6ede3e4e1afbea80" providerId="LiveId" clId="{2A22A575-EF0A-426D-ADB8-3EFCF148ABBE}" dt="2024-10-07T00:55:51.387" v="1922" actId="15"/>
      <pc:docMkLst>
        <pc:docMk/>
      </pc:docMkLst>
      <pc:sldChg chg="addSp delSp modSp add mod modTransition modNotesTx">
        <pc:chgData name="Stanford Bowman" userId="6ede3e4e1afbea80" providerId="LiveId" clId="{2A22A575-EF0A-426D-ADB8-3EFCF148ABBE}" dt="2024-10-07T00:44:49.058" v="1880" actId="207"/>
        <pc:sldMkLst>
          <pc:docMk/>
          <pc:sldMk cId="3316941425" sldId="272"/>
        </pc:sldMkLst>
        <pc:spChg chg="add mod ord">
          <ac:chgData name="Stanford Bowman" userId="6ede3e4e1afbea80" providerId="LiveId" clId="{2A22A575-EF0A-426D-ADB8-3EFCF148ABBE}" dt="2024-10-07T00:44:21.774" v="1877" actId="167"/>
          <ac:spMkLst>
            <pc:docMk/>
            <pc:sldMk cId="3316941425" sldId="272"/>
            <ac:spMk id="2" creationId="{19874848-E476-D600-5EA7-E70B97C7420F}"/>
          </ac:spMkLst>
        </pc:spChg>
        <pc:spChg chg="mod">
          <ac:chgData name="Stanford Bowman" userId="6ede3e4e1afbea80" providerId="LiveId" clId="{2A22A575-EF0A-426D-ADB8-3EFCF148ABBE}" dt="2024-10-06T18:44:11.993" v="173" actId="1038"/>
          <ac:spMkLst>
            <pc:docMk/>
            <pc:sldMk cId="3316941425" sldId="272"/>
            <ac:spMk id="13" creationId="{EE94757F-71E0-9D1D-2725-0F2270230A15}"/>
          </ac:spMkLst>
        </pc:spChg>
        <pc:spChg chg="mod">
          <ac:chgData name="Stanford Bowman" userId="6ede3e4e1afbea80" providerId="LiveId" clId="{2A22A575-EF0A-426D-ADB8-3EFCF148ABBE}" dt="2024-10-07T00:44:49.058" v="1880" actId="207"/>
          <ac:spMkLst>
            <pc:docMk/>
            <pc:sldMk cId="3316941425" sldId="272"/>
            <ac:spMk id="15" creationId="{3D61ED23-726E-43E0-822B-DEBEDE42544B}"/>
          </ac:spMkLst>
        </pc:spChg>
        <pc:spChg chg="mod">
          <ac:chgData name="Stanford Bowman" userId="6ede3e4e1afbea80" providerId="LiveId" clId="{2A22A575-EF0A-426D-ADB8-3EFCF148ABBE}" dt="2024-10-06T18:44:11.993" v="173" actId="1038"/>
          <ac:spMkLst>
            <pc:docMk/>
            <pc:sldMk cId="3316941425" sldId="272"/>
            <ac:spMk id="16" creationId="{42D81312-EC24-4AE0-B13D-2FAB2FD9637B}"/>
          </ac:spMkLst>
        </pc:spChg>
        <pc:picChg chg="del">
          <ac:chgData name="Stanford Bowman" userId="6ede3e4e1afbea80" providerId="LiveId" clId="{2A22A575-EF0A-426D-ADB8-3EFCF148ABBE}" dt="2024-10-06T18:36:06.711" v="29" actId="478"/>
          <ac:picMkLst>
            <pc:docMk/>
            <pc:sldMk cId="3316941425" sldId="272"/>
            <ac:picMk id="7" creationId="{F70E4D78-DEDB-E1D5-EFE1-01B4663E7DA5}"/>
          </ac:picMkLst>
        </pc:picChg>
      </pc:sldChg>
      <pc:sldChg chg="addSp delSp modSp mod modTransition modNotesTx">
        <pc:chgData name="Stanford Bowman" userId="6ede3e4e1afbea80" providerId="LiveId" clId="{2A22A575-EF0A-426D-ADB8-3EFCF148ABBE}" dt="2024-10-07T00:33:00.994" v="1842"/>
        <pc:sldMkLst>
          <pc:docMk/>
          <pc:sldMk cId="1289981395" sldId="284"/>
        </pc:sldMkLst>
        <pc:spChg chg="add mod ord">
          <ac:chgData name="Stanford Bowman" userId="6ede3e4e1afbea80" providerId="LiveId" clId="{2A22A575-EF0A-426D-ADB8-3EFCF148ABBE}" dt="2024-10-06T20:35:46.411" v="1157" actId="1036"/>
          <ac:spMkLst>
            <pc:docMk/>
            <pc:sldMk cId="1289981395" sldId="284"/>
            <ac:spMk id="2" creationId="{4D5A7AD4-F314-9D0C-2C97-55BB2806B621}"/>
          </ac:spMkLst>
        </pc:spChg>
        <pc:spChg chg="mod">
          <ac:chgData name="Stanford Bowman" userId="6ede3e4e1afbea80" providerId="LiveId" clId="{2A22A575-EF0A-426D-ADB8-3EFCF148ABBE}" dt="2024-10-06T20:40:40.705" v="1313" actId="404"/>
          <ac:spMkLst>
            <pc:docMk/>
            <pc:sldMk cId="1289981395" sldId="284"/>
            <ac:spMk id="4" creationId="{6B23B896-0450-1478-E8C2-3F855299224E}"/>
          </ac:spMkLst>
        </pc:spChg>
        <pc:spChg chg="add mod ord">
          <ac:chgData name="Stanford Bowman" userId="6ede3e4e1afbea80" providerId="LiveId" clId="{2A22A575-EF0A-426D-ADB8-3EFCF148ABBE}" dt="2024-10-06T20:36:25.244" v="1305" actId="1037"/>
          <ac:spMkLst>
            <pc:docMk/>
            <pc:sldMk cId="1289981395" sldId="284"/>
            <ac:spMk id="5" creationId="{040BAF76-2260-DD66-173A-2C6076B0E7DD}"/>
          </ac:spMkLst>
        </pc:spChg>
        <pc:spChg chg="mod">
          <ac:chgData name="Stanford Bowman" userId="6ede3e4e1afbea80" providerId="LiveId" clId="{2A22A575-EF0A-426D-ADB8-3EFCF148ABBE}" dt="2024-10-06T20:40:59.061" v="1315" actId="255"/>
          <ac:spMkLst>
            <pc:docMk/>
            <pc:sldMk cId="1289981395" sldId="284"/>
            <ac:spMk id="11" creationId="{DA2883FB-E21F-4F77-97C3-91FB5472FD65}"/>
          </ac:spMkLst>
        </pc:spChg>
        <pc:spChg chg="mod">
          <ac:chgData name="Stanford Bowman" userId="6ede3e4e1afbea80" providerId="LiveId" clId="{2A22A575-EF0A-426D-ADB8-3EFCF148ABBE}" dt="2024-10-06T18:34:11.780" v="7" actId="27636"/>
          <ac:spMkLst>
            <pc:docMk/>
            <pc:sldMk cId="1289981395" sldId="284"/>
            <ac:spMk id="13" creationId="{7922DA03-4AA7-4C33-BB3C-C9CE1EAEBC7F}"/>
          </ac:spMkLst>
        </pc:spChg>
        <pc:grpChg chg="add mod">
          <ac:chgData name="Stanford Bowman" userId="6ede3e4e1afbea80" providerId="LiveId" clId="{2A22A575-EF0A-426D-ADB8-3EFCF148ABBE}" dt="2024-10-06T23:59:14.175" v="1725" actId="688"/>
          <ac:grpSpMkLst>
            <pc:docMk/>
            <pc:sldMk cId="1289981395" sldId="284"/>
            <ac:grpSpMk id="18" creationId="{764AB9DD-EC15-6661-598C-6D41B031E050}"/>
          </ac:grpSpMkLst>
        </pc:grpChg>
        <pc:picChg chg="del">
          <ac:chgData name="Stanford Bowman" userId="6ede3e4e1afbea80" providerId="LiveId" clId="{2A22A575-EF0A-426D-ADB8-3EFCF148ABBE}" dt="2024-10-06T18:37:26.476" v="43" actId="478"/>
          <ac:picMkLst>
            <pc:docMk/>
            <pc:sldMk cId="1289981395" sldId="284"/>
            <ac:picMk id="3" creationId="{85FDACA6-7DC6-4361-B766-DE9FE2761EEA}"/>
          </ac:picMkLst>
        </pc:picChg>
        <pc:picChg chg="add mod">
          <ac:chgData name="Stanford Bowman" userId="6ede3e4e1afbea80" providerId="LiveId" clId="{2A22A575-EF0A-426D-ADB8-3EFCF148ABBE}" dt="2024-10-06T23:59:01.307" v="1724" actId="208"/>
          <ac:picMkLst>
            <pc:docMk/>
            <pc:sldMk cId="1289981395" sldId="284"/>
            <ac:picMk id="3" creationId="{AEB5D81D-B089-4785-DA23-4F15C4B19A0B}"/>
          </ac:picMkLst>
        </pc:picChg>
        <pc:picChg chg="add mod">
          <ac:chgData name="Stanford Bowman" userId="6ede3e4e1afbea80" providerId="LiveId" clId="{2A22A575-EF0A-426D-ADB8-3EFCF148ABBE}" dt="2024-10-06T23:59:01.307" v="1724" actId="208"/>
          <ac:picMkLst>
            <pc:docMk/>
            <pc:sldMk cId="1289981395" sldId="284"/>
            <ac:picMk id="6" creationId="{E7772901-5DD3-10BB-68F9-678A9981B6FD}"/>
          </ac:picMkLst>
        </pc:picChg>
        <pc:picChg chg="add mod">
          <ac:chgData name="Stanford Bowman" userId="6ede3e4e1afbea80" providerId="LiveId" clId="{2A22A575-EF0A-426D-ADB8-3EFCF148ABBE}" dt="2024-10-06T23:59:01.307" v="1724" actId="208"/>
          <ac:picMkLst>
            <pc:docMk/>
            <pc:sldMk cId="1289981395" sldId="284"/>
            <ac:picMk id="10" creationId="{ADBBDC58-BA22-07BF-A42B-7D9716916875}"/>
          </ac:picMkLst>
        </pc:picChg>
        <pc:picChg chg="add mod">
          <ac:chgData name="Stanford Bowman" userId="6ede3e4e1afbea80" providerId="LiveId" clId="{2A22A575-EF0A-426D-ADB8-3EFCF148ABBE}" dt="2024-10-06T23:57:36.891" v="1717"/>
          <ac:picMkLst>
            <pc:docMk/>
            <pc:sldMk cId="1289981395" sldId="284"/>
            <ac:picMk id="14" creationId="{7D7E14F7-74C2-D72A-8301-417034A66DF3}"/>
          </ac:picMkLst>
        </pc:picChg>
        <pc:picChg chg="add mod">
          <ac:chgData name="Stanford Bowman" userId="6ede3e4e1afbea80" providerId="LiveId" clId="{2A22A575-EF0A-426D-ADB8-3EFCF148ABBE}" dt="2024-10-06T23:57:36.891" v="1717"/>
          <ac:picMkLst>
            <pc:docMk/>
            <pc:sldMk cId="1289981395" sldId="284"/>
            <ac:picMk id="15" creationId="{7B3AF451-8E7C-6D4E-FEA0-D1AECAB06FEE}"/>
          </ac:picMkLst>
        </pc:picChg>
        <pc:picChg chg="add mod">
          <ac:chgData name="Stanford Bowman" userId="6ede3e4e1afbea80" providerId="LiveId" clId="{2A22A575-EF0A-426D-ADB8-3EFCF148ABBE}" dt="2024-10-06T23:57:36.891" v="1717"/>
          <ac:picMkLst>
            <pc:docMk/>
            <pc:sldMk cId="1289981395" sldId="284"/>
            <ac:picMk id="17" creationId="{6F9BD658-B101-3353-AF80-E9F7382542DF}"/>
          </ac:picMkLst>
        </pc:picChg>
        <pc:cxnChg chg="mod">
          <ac:chgData name="Stanford Bowman" userId="6ede3e4e1afbea80" providerId="LiveId" clId="{2A22A575-EF0A-426D-ADB8-3EFCF148ABBE}" dt="2024-10-06T20:24:11.385" v="1147" actId="14100"/>
          <ac:cxnSpMkLst>
            <pc:docMk/>
            <pc:sldMk cId="1289981395" sldId="284"/>
            <ac:cxnSpMk id="7" creationId="{6FA6480E-F333-D81F-ACE2-B77DBA84DB04}"/>
          </ac:cxnSpMkLst>
        </pc:cxnChg>
      </pc:sldChg>
      <pc:sldChg chg="addSp delSp modSp mod modTransition setBg modNotesTx">
        <pc:chgData name="Stanford Bowman" userId="6ede3e4e1afbea80" providerId="LiveId" clId="{2A22A575-EF0A-426D-ADB8-3EFCF148ABBE}" dt="2024-10-07T00:53:14.334" v="1894" actId="6549"/>
        <pc:sldMkLst>
          <pc:docMk/>
          <pc:sldMk cId="302755266" sldId="290"/>
        </pc:sldMkLst>
        <pc:spChg chg="add mod ord">
          <ac:chgData name="Stanford Bowman" userId="6ede3e4e1afbea80" providerId="LiveId" clId="{2A22A575-EF0A-426D-ADB8-3EFCF148ABBE}" dt="2024-10-07T00:02:59.982" v="1763" actId="167"/>
          <ac:spMkLst>
            <pc:docMk/>
            <pc:sldMk cId="302755266" sldId="290"/>
            <ac:spMk id="2" creationId="{F773FC0C-9105-2636-4976-17FFAAB9F16F}"/>
          </ac:spMkLst>
        </pc:spChg>
        <pc:spChg chg="mod">
          <ac:chgData name="Stanford Bowman" userId="6ede3e4e1afbea80" providerId="LiveId" clId="{2A22A575-EF0A-426D-ADB8-3EFCF148ABBE}" dt="2024-10-06T21:07:36.521" v="1409"/>
          <ac:spMkLst>
            <pc:docMk/>
            <pc:sldMk cId="302755266" sldId="290"/>
            <ac:spMk id="3" creationId="{BD90AFB3-CDB8-ABB3-27B0-DD2B8D724A92}"/>
          </ac:spMkLst>
        </pc:spChg>
        <pc:spChg chg="mod">
          <ac:chgData name="Stanford Bowman" userId="6ede3e4e1afbea80" providerId="LiveId" clId="{2A22A575-EF0A-426D-ADB8-3EFCF148ABBE}" dt="2024-10-06T21:08:18.650" v="1415" actId="255"/>
          <ac:spMkLst>
            <pc:docMk/>
            <pc:sldMk cId="302755266" sldId="290"/>
            <ac:spMk id="4" creationId="{6B23B896-0450-1478-E8C2-3F855299224E}"/>
          </ac:spMkLst>
        </pc:spChg>
        <pc:spChg chg="mod">
          <ac:chgData name="Stanford Bowman" userId="6ede3e4e1afbea80" providerId="LiveId" clId="{2A22A575-EF0A-426D-ADB8-3EFCF148ABBE}" dt="2024-10-06T21:09:05.995" v="1419" actId="404"/>
          <ac:spMkLst>
            <pc:docMk/>
            <pc:sldMk cId="302755266" sldId="290"/>
            <ac:spMk id="5" creationId="{30C654AB-A098-10F8-E65C-363BA0977DBC}"/>
          </ac:spMkLst>
        </pc:spChg>
        <pc:spChg chg="mod">
          <ac:chgData name="Stanford Bowman" userId="6ede3e4e1afbea80" providerId="LiveId" clId="{2A22A575-EF0A-426D-ADB8-3EFCF148ABBE}" dt="2024-10-06T18:34:11.796" v="8" actId="27636"/>
          <ac:spMkLst>
            <pc:docMk/>
            <pc:sldMk cId="302755266" sldId="290"/>
            <ac:spMk id="6" creationId="{A0671547-CD94-CEC5-CC74-8CEDAB88583F}"/>
          </ac:spMkLst>
        </pc:spChg>
        <pc:spChg chg="del">
          <ac:chgData name="Stanford Bowman" userId="6ede3e4e1afbea80" providerId="LiveId" clId="{2A22A575-EF0A-426D-ADB8-3EFCF148ABBE}" dt="2024-10-06T18:37:36.502" v="44" actId="478"/>
          <ac:spMkLst>
            <pc:docMk/>
            <pc:sldMk cId="302755266" sldId="290"/>
            <ac:spMk id="8" creationId="{38F6F969-9D34-4CD6-8495-A193AB2269AA}"/>
          </ac:spMkLst>
        </pc:spChg>
        <pc:cxnChg chg="mod">
          <ac:chgData name="Stanford Bowman" userId="6ede3e4e1afbea80" providerId="LiveId" clId="{2A22A575-EF0A-426D-ADB8-3EFCF148ABBE}" dt="2024-10-07T00:18:53.647" v="1841" actId="208"/>
          <ac:cxnSpMkLst>
            <pc:docMk/>
            <pc:sldMk cId="302755266" sldId="290"/>
            <ac:cxnSpMk id="9" creationId="{54FFE301-C26F-9262-CCB8-88228BBE875E}"/>
          </ac:cxnSpMkLst>
        </pc:cxnChg>
        <pc:cxnChg chg="mod">
          <ac:chgData name="Stanford Bowman" userId="6ede3e4e1afbea80" providerId="LiveId" clId="{2A22A575-EF0A-426D-ADB8-3EFCF148ABBE}" dt="2024-10-07T00:18:53.647" v="1841" actId="208"/>
          <ac:cxnSpMkLst>
            <pc:docMk/>
            <pc:sldMk cId="302755266" sldId="290"/>
            <ac:cxnSpMk id="11" creationId="{E3A27209-192F-3BAA-0113-4ED7836E392A}"/>
          </ac:cxnSpMkLst>
        </pc:cxnChg>
        <pc:cxnChg chg="mod">
          <ac:chgData name="Stanford Bowman" userId="6ede3e4e1afbea80" providerId="LiveId" clId="{2A22A575-EF0A-426D-ADB8-3EFCF148ABBE}" dt="2024-10-07T00:18:53.647" v="1841" actId="208"/>
          <ac:cxnSpMkLst>
            <pc:docMk/>
            <pc:sldMk cId="302755266" sldId="290"/>
            <ac:cxnSpMk id="13" creationId="{A2086246-AB3E-4865-A8F1-DCAE40851722}"/>
          </ac:cxnSpMkLst>
        </pc:cxnChg>
      </pc:sldChg>
      <pc:sldChg chg="modSp del mod">
        <pc:chgData name="Stanford Bowman" userId="6ede3e4e1afbea80" providerId="LiveId" clId="{2A22A575-EF0A-426D-ADB8-3EFCF148ABBE}" dt="2024-10-06T18:34:29.161" v="22" actId="47"/>
        <pc:sldMkLst>
          <pc:docMk/>
          <pc:sldMk cId="3159288639" sldId="303"/>
        </pc:sldMkLst>
        <pc:spChg chg="mod">
          <ac:chgData name="Stanford Bowman" userId="6ede3e4e1afbea80" providerId="LiveId" clId="{2A22A575-EF0A-426D-ADB8-3EFCF148ABBE}" dt="2024-10-06T18:34:11.772" v="4" actId="27636"/>
          <ac:spMkLst>
            <pc:docMk/>
            <pc:sldMk cId="3159288639" sldId="303"/>
            <ac:spMk id="9" creationId="{D7FC8CD1-408E-4146-94C5-2737697D80BE}"/>
          </ac:spMkLst>
        </pc:spChg>
      </pc:sldChg>
      <pc:sldChg chg="addSp delSp modSp mod modTransition modNotesTx">
        <pc:chgData name="Stanford Bowman" userId="6ede3e4e1afbea80" providerId="LiveId" clId="{2A22A575-EF0A-426D-ADB8-3EFCF148ABBE}" dt="2024-10-07T00:33:00.994" v="1842"/>
        <pc:sldMkLst>
          <pc:docMk/>
          <pc:sldMk cId="1613598062" sldId="307"/>
        </pc:sldMkLst>
        <pc:spChg chg="mod">
          <ac:chgData name="Stanford Bowman" userId="6ede3e4e1afbea80" providerId="LiveId" clId="{2A22A575-EF0A-426D-ADB8-3EFCF148ABBE}" dt="2024-10-06T18:47:38.722" v="195" actId="404"/>
          <ac:spMkLst>
            <pc:docMk/>
            <pc:sldMk cId="1613598062" sldId="307"/>
            <ac:spMk id="4" creationId="{65DE74E9-AA78-46C1-845A-0B72FA8AF35E}"/>
          </ac:spMkLst>
        </pc:spChg>
        <pc:spChg chg="mod">
          <ac:chgData name="Stanford Bowman" userId="6ede3e4e1afbea80" providerId="LiveId" clId="{2A22A575-EF0A-426D-ADB8-3EFCF148ABBE}" dt="2024-10-06T18:48:57.542" v="326" actId="1038"/>
          <ac:spMkLst>
            <pc:docMk/>
            <pc:sldMk cId="1613598062" sldId="307"/>
            <ac:spMk id="11" creationId="{4C482057-5E68-4F5C-A743-EEEFF37166C5}"/>
          </ac:spMkLst>
        </pc:spChg>
        <pc:spChg chg="mod">
          <ac:chgData name="Stanford Bowman" userId="6ede3e4e1afbea80" providerId="LiveId" clId="{2A22A575-EF0A-426D-ADB8-3EFCF148ABBE}" dt="2024-10-06T18:34:11.761" v="2" actId="27636"/>
          <ac:spMkLst>
            <pc:docMk/>
            <pc:sldMk cId="1613598062" sldId="307"/>
            <ac:spMk id="14" creationId="{21AA43A8-B1EB-4E7B-8D82-5B717FC167C6}"/>
          </ac:spMkLst>
        </pc:spChg>
        <pc:picChg chg="del">
          <ac:chgData name="Stanford Bowman" userId="6ede3e4e1afbea80" providerId="LiveId" clId="{2A22A575-EF0A-426D-ADB8-3EFCF148ABBE}" dt="2024-10-06T18:34:22.923" v="20" actId="478"/>
          <ac:picMkLst>
            <pc:docMk/>
            <pc:sldMk cId="1613598062" sldId="307"/>
            <ac:picMk id="6" creationId="{D11382B8-B593-411B-AF83-DBEBCC2CD0C9}"/>
          </ac:picMkLst>
        </pc:picChg>
        <pc:picChg chg="add mod">
          <ac:chgData name="Stanford Bowman" userId="6ede3e4e1afbea80" providerId="LiveId" clId="{2A22A575-EF0A-426D-ADB8-3EFCF148ABBE}" dt="2024-10-06T22:01:26.713" v="1641" actId="29295"/>
          <ac:picMkLst>
            <pc:docMk/>
            <pc:sldMk cId="1613598062" sldId="307"/>
            <ac:picMk id="7" creationId="{AF274258-F661-A5C0-423D-70591686CFBE}"/>
          </ac:picMkLst>
        </pc:picChg>
        <pc:cxnChg chg="add mod">
          <ac:chgData name="Stanford Bowman" userId="6ede3e4e1afbea80" providerId="LiveId" clId="{2A22A575-EF0A-426D-ADB8-3EFCF148ABBE}" dt="2024-10-06T18:49:11.862" v="340" actId="1037"/>
          <ac:cxnSpMkLst>
            <pc:docMk/>
            <pc:sldMk cId="1613598062" sldId="307"/>
            <ac:cxnSpMk id="5" creationId="{C53E1121-AE82-2B7E-389D-D7B539656A00}"/>
          </ac:cxnSpMkLst>
        </pc:cxnChg>
        <pc:cxnChg chg="mod">
          <ac:chgData name="Stanford Bowman" userId="6ede3e4e1afbea80" providerId="LiveId" clId="{2A22A575-EF0A-426D-ADB8-3EFCF148ABBE}" dt="2024-10-06T18:47:49.195" v="229" actId="1035"/>
          <ac:cxnSpMkLst>
            <pc:docMk/>
            <pc:sldMk cId="1613598062" sldId="307"/>
            <ac:cxnSpMk id="13" creationId="{ECC9125B-1E68-40D0-BE55-9DFB948E8AA5}"/>
          </ac:cxnSpMkLst>
        </pc:cxnChg>
      </pc:sldChg>
      <pc:sldChg chg="modSp del mod">
        <pc:chgData name="Stanford Bowman" userId="6ede3e4e1afbea80" providerId="LiveId" clId="{2A22A575-EF0A-426D-ADB8-3EFCF148ABBE}" dt="2024-10-06T18:34:20.066" v="19" actId="47"/>
        <pc:sldMkLst>
          <pc:docMk/>
          <pc:sldMk cId="365334912" sldId="308"/>
        </pc:sldMkLst>
        <pc:spChg chg="mod">
          <ac:chgData name="Stanford Bowman" userId="6ede3e4e1afbea80" providerId="LiveId" clId="{2A22A575-EF0A-426D-ADB8-3EFCF148ABBE}" dt="2024-10-06T18:34:11.746" v="1" actId="27636"/>
          <ac:spMkLst>
            <pc:docMk/>
            <pc:sldMk cId="365334912" sldId="308"/>
            <ac:spMk id="10" creationId="{A8C7C3A0-5E78-49C8-B8D4-F3DF62B2BC93}"/>
          </ac:spMkLst>
        </pc:spChg>
      </pc:sldChg>
      <pc:sldChg chg="addSp delSp modSp mod modTransition modNotesTx">
        <pc:chgData name="Stanford Bowman" userId="6ede3e4e1afbea80" providerId="LiveId" clId="{2A22A575-EF0A-426D-ADB8-3EFCF148ABBE}" dt="2024-10-07T00:33:00.994" v="1842"/>
        <pc:sldMkLst>
          <pc:docMk/>
          <pc:sldMk cId="2270028676" sldId="313"/>
        </pc:sldMkLst>
        <pc:spChg chg="mod">
          <ac:chgData name="Stanford Bowman" userId="6ede3e4e1afbea80" providerId="LiveId" clId="{2A22A575-EF0A-426D-ADB8-3EFCF148ABBE}" dt="2024-10-06T18:53:16.571" v="400"/>
          <ac:spMkLst>
            <pc:docMk/>
            <pc:sldMk cId="2270028676" sldId="313"/>
            <ac:spMk id="2" creationId="{80F287FE-1EFA-4C15-BFDD-1EE3F2D37BF1}"/>
          </ac:spMkLst>
        </pc:spChg>
        <pc:spChg chg="mod">
          <ac:chgData name="Stanford Bowman" userId="6ede3e4e1afbea80" providerId="LiveId" clId="{2A22A575-EF0A-426D-ADB8-3EFCF148ABBE}" dt="2024-10-06T18:53:04.111" v="399" actId="21"/>
          <ac:spMkLst>
            <pc:docMk/>
            <pc:sldMk cId="2270028676" sldId="313"/>
            <ac:spMk id="5" creationId="{38DE476D-C50D-3BF0-F71F-176CC71DA0B9}"/>
          </ac:spMkLst>
        </pc:spChg>
        <pc:spChg chg="mod">
          <ac:chgData name="Stanford Bowman" userId="6ede3e4e1afbea80" providerId="LiveId" clId="{2A22A575-EF0A-426D-ADB8-3EFCF148ABBE}" dt="2024-10-06T18:34:11.763" v="3" actId="27636"/>
          <ac:spMkLst>
            <pc:docMk/>
            <pc:sldMk cId="2270028676" sldId="313"/>
            <ac:spMk id="14" creationId="{F56CA3A7-DD56-4040-B08E-813F9A33E24C}"/>
          </ac:spMkLst>
        </pc:spChg>
        <pc:grpChg chg="del">
          <ac:chgData name="Stanford Bowman" userId="6ede3e4e1afbea80" providerId="LiveId" clId="{2A22A575-EF0A-426D-ADB8-3EFCF148ABBE}" dt="2024-10-06T18:34:26.570" v="21" actId="478"/>
          <ac:grpSpMkLst>
            <pc:docMk/>
            <pc:sldMk cId="2270028676" sldId="313"/>
            <ac:grpSpMk id="16" creationId="{FA92EC93-56BA-48BE-9D5B-8AADBC1D55AF}"/>
          </ac:grpSpMkLst>
        </pc:grpChg>
        <pc:picChg chg="add mod">
          <ac:chgData name="Stanford Bowman" userId="6ede3e4e1afbea80" providerId="LiveId" clId="{2A22A575-EF0A-426D-ADB8-3EFCF148ABBE}" dt="2024-10-06T23:52:51.867" v="1671" actId="12788"/>
          <ac:picMkLst>
            <pc:docMk/>
            <pc:sldMk cId="2270028676" sldId="313"/>
            <ac:picMk id="7" creationId="{9433C825-A1C8-7461-27C3-629CF9A18517}"/>
          </ac:picMkLst>
        </pc:picChg>
        <pc:picChg chg="add mod">
          <ac:chgData name="Stanford Bowman" userId="6ede3e4e1afbea80" providerId="LiveId" clId="{2A22A575-EF0A-426D-ADB8-3EFCF148ABBE}" dt="2024-10-06T23:52:51.867" v="1671" actId="12788"/>
          <ac:picMkLst>
            <pc:docMk/>
            <pc:sldMk cId="2270028676" sldId="313"/>
            <ac:picMk id="10" creationId="{F33A249B-6690-A823-0189-7972EE91B74F}"/>
          </ac:picMkLst>
        </pc:picChg>
        <pc:picChg chg="add mod">
          <ac:chgData name="Stanford Bowman" userId="6ede3e4e1afbea80" providerId="LiveId" clId="{2A22A575-EF0A-426D-ADB8-3EFCF148ABBE}" dt="2024-10-06T23:52:51.867" v="1671" actId="12788"/>
          <ac:picMkLst>
            <pc:docMk/>
            <pc:sldMk cId="2270028676" sldId="313"/>
            <ac:picMk id="15" creationId="{E40A613A-996D-E647-A7A2-6C32F8278C3D}"/>
          </ac:picMkLst>
        </pc:picChg>
      </pc:sldChg>
      <pc:sldChg chg="addSp delSp modSp mod modTransition modNotes modNotesTx">
        <pc:chgData name="Stanford Bowman" userId="6ede3e4e1afbea80" providerId="LiveId" clId="{2A22A575-EF0A-426D-ADB8-3EFCF148ABBE}" dt="2024-10-07T00:33:00.994" v="1842"/>
        <pc:sldMkLst>
          <pc:docMk/>
          <pc:sldMk cId="1145517130" sldId="431"/>
        </pc:sldMkLst>
        <pc:spChg chg="mod">
          <ac:chgData name="Stanford Bowman" userId="6ede3e4e1afbea80" providerId="LiveId" clId="{2A22A575-EF0A-426D-ADB8-3EFCF148ABBE}" dt="2024-10-06T18:34:11.824" v="13" actId="27636"/>
          <ac:spMkLst>
            <pc:docMk/>
            <pc:sldMk cId="1145517130" sldId="431"/>
            <ac:spMk id="5" creationId="{85E16FA0-9C9C-EC07-7D05-796CDC145CC7}"/>
          </ac:spMkLst>
        </pc:spChg>
        <pc:spChg chg="mod">
          <ac:chgData name="Stanford Bowman" userId="6ede3e4e1afbea80" providerId="LiveId" clId="{2A22A575-EF0A-426D-ADB8-3EFCF148ABBE}" dt="2024-10-06T21:24:52.638" v="1467" actId="14100"/>
          <ac:spMkLst>
            <pc:docMk/>
            <pc:sldMk cId="1145517130" sldId="431"/>
            <ac:spMk id="13" creationId="{DF1798DA-85BF-4B85-9AA5-90A5B114962F}"/>
          </ac:spMkLst>
        </pc:spChg>
        <pc:spChg chg="mod">
          <ac:chgData name="Stanford Bowman" userId="6ede3e4e1afbea80" providerId="LiveId" clId="{2A22A575-EF0A-426D-ADB8-3EFCF148ABBE}" dt="2024-10-06T21:23:27.130" v="1457"/>
          <ac:spMkLst>
            <pc:docMk/>
            <pc:sldMk cId="1145517130" sldId="431"/>
            <ac:spMk id="15" creationId="{6FFF0688-A52B-44BD-8722-3FFA1DCF8CB1}"/>
          </ac:spMkLst>
        </pc:spChg>
        <pc:picChg chg="add mod">
          <ac:chgData name="Stanford Bowman" userId="6ede3e4e1afbea80" providerId="LiveId" clId="{2A22A575-EF0A-426D-ADB8-3EFCF148ABBE}" dt="2024-10-07T00:12:57.323" v="1804" actId="688"/>
          <ac:picMkLst>
            <pc:docMk/>
            <pc:sldMk cId="1145517130" sldId="431"/>
            <ac:picMk id="2" creationId="{E41F7D1E-2B55-FB37-987F-F04037307F2F}"/>
          </ac:picMkLst>
        </pc:picChg>
        <pc:picChg chg="add mod">
          <ac:chgData name="Stanford Bowman" userId="6ede3e4e1afbea80" providerId="LiveId" clId="{2A22A575-EF0A-426D-ADB8-3EFCF148ABBE}" dt="2024-10-07T00:12:45.227" v="1801" actId="1076"/>
          <ac:picMkLst>
            <pc:docMk/>
            <pc:sldMk cId="1145517130" sldId="431"/>
            <ac:picMk id="3" creationId="{3107AAAD-02D6-3A7C-F27B-EB0F4AA7D64A}"/>
          </ac:picMkLst>
        </pc:picChg>
        <pc:picChg chg="add mod">
          <ac:chgData name="Stanford Bowman" userId="6ede3e4e1afbea80" providerId="LiveId" clId="{2A22A575-EF0A-426D-ADB8-3EFCF148ABBE}" dt="2024-10-07T00:13:48.645" v="1805" actId="465"/>
          <ac:picMkLst>
            <pc:docMk/>
            <pc:sldMk cId="1145517130" sldId="431"/>
            <ac:picMk id="4" creationId="{52866A90-B79D-9745-51E5-04FD4FE6D8BA}"/>
          </ac:picMkLst>
        </pc:picChg>
        <pc:picChg chg="del">
          <ac:chgData name="Stanford Bowman" userId="6ede3e4e1afbea80" providerId="LiveId" clId="{2A22A575-EF0A-426D-ADB8-3EFCF148ABBE}" dt="2024-10-06T18:38:30.137" v="51" actId="478"/>
          <ac:picMkLst>
            <pc:docMk/>
            <pc:sldMk cId="1145517130" sldId="431"/>
            <ac:picMk id="7" creationId="{1FFA171E-315D-49BA-91EB-B0A83F70AD9D}"/>
          </ac:picMkLst>
        </pc:picChg>
        <pc:picChg chg="del">
          <ac:chgData name="Stanford Bowman" userId="6ede3e4e1afbea80" providerId="LiveId" clId="{2A22A575-EF0A-426D-ADB8-3EFCF148ABBE}" dt="2024-10-06T18:38:30.137" v="51" actId="478"/>
          <ac:picMkLst>
            <pc:docMk/>
            <pc:sldMk cId="1145517130" sldId="431"/>
            <ac:picMk id="19" creationId="{8B8CC314-63C1-4024-8BF0-9E62B12FF69B}"/>
          </ac:picMkLst>
        </pc:picChg>
      </pc:sldChg>
      <pc:sldChg chg="addSp delSp modSp mod modTransition setBg modNotes modNotesTx">
        <pc:chgData name="Stanford Bowman" userId="6ede3e4e1afbea80" providerId="LiveId" clId="{2A22A575-EF0A-426D-ADB8-3EFCF148ABBE}" dt="2024-10-07T00:33:00.994" v="1842"/>
        <pc:sldMkLst>
          <pc:docMk/>
          <pc:sldMk cId="0" sldId="432"/>
        </pc:sldMkLst>
        <pc:spChg chg="mod">
          <ac:chgData name="Stanford Bowman" userId="6ede3e4e1afbea80" providerId="LiveId" clId="{2A22A575-EF0A-426D-ADB8-3EFCF148ABBE}" dt="2024-10-06T18:34:11.830" v="14" actId="27636"/>
          <ac:spMkLst>
            <pc:docMk/>
            <pc:sldMk cId="0" sldId="432"/>
            <ac:spMk id="2" creationId="{EC950801-FEB9-9FC7-93D0-E4F8D6AE0C64}"/>
          </ac:spMkLst>
        </pc:spChg>
        <pc:spChg chg="add mod ord">
          <ac:chgData name="Stanford Bowman" userId="6ede3e4e1afbea80" providerId="LiveId" clId="{2A22A575-EF0A-426D-ADB8-3EFCF148ABBE}" dt="2024-10-07T00:16:19.560" v="1828" actId="167"/>
          <ac:spMkLst>
            <pc:docMk/>
            <pc:sldMk cId="0" sldId="432"/>
            <ac:spMk id="4" creationId="{64A5B275-D719-CA45-5CE0-83FC6B6722C7}"/>
          </ac:spMkLst>
        </pc:spChg>
        <pc:spChg chg="mod">
          <ac:chgData name="Stanford Bowman" userId="6ede3e4e1afbea80" providerId="LiveId" clId="{2A22A575-EF0A-426D-ADB8-3EFCF148ABBE}" dt="2024-10-07T00:15:23.796" v="1821" actId="1035"/>
          <ac:spMkLst>
            <pc:docMk/>
            <pc:sldMk cId="0" sldId="432"/>
            <ac:spMk id="6" creationId="{82C01810-1B81-4DB7-803B-568937633E50}"/>
          </ac:spMkLst>
        </pc:spChg>
        <pc:spChg chg="mod">
          <ac:chgData name="Stanford Bowman" userId="6ede3e4e1afbea80" providerId="LiveId" clId="{2A22A575-EF0A-426D-ADB8-3EFCF148ABBE}" dt="2024-10-07T00:15:23.796" v="1821" actId="1035"/>
          <ac:spMkLst>
            <pc:docMk/>
            <pc:sldMk cId="0" sldId="432"/>
            <ac:spMk id="12" creationId="{3E001B44-E7BD-77BC-9425-71DDB2C4470E}"/>
          </ac:spMkLst>
        </pc:spChg>
        <pc:spChg chg="mod">
          <ac:chgData name="Stanford Bowman" userId="6ede3e4e1afbea80" providerId="LiveId" clId="{2A22A575-EF0A-426D-ADB8-3EFCF148ABBE}" dt="2024-10-06T21:27:38.740" v="1469"/>
          <ac:spMkLst>
            <pc:docMk/>
            <pc:sldMk cId="0" sldId="432"/>
            <ac:spMk id="15" creationId="{B378EF2D-0FE3-87DA-93CB-0D4FF316A144}"/>
          </ac:spMkLst>
        </pc:spChg>
        <pc:picChg chg="add del mod">
          <ac:chgData name="Stanford Bowman" userId="6ede3e4e1afbea80" providerId="LiveId" clId="{2A22A575-EF0A-426D-ADB8-3EFCF148ABBE}" dt="2024-10-07T00:15:40.298" v="1824" actId="478"/>
          <ac:picMkLst>
            <pc:docMk/>
            <pc:sldMk cId="0" sldId="432"/>
            <ac:picMk id="3" creationId="{7AECE005-787F-BE80-3F26-5D7BE6FB8EEA}"/>
          </ac:picMkLst>
        </pc:picChg>
      </pc:sldChg>
      <pc:sldChg chg="addSp delSp modSp mod modTransition modNotesTx">
        <pc:chgData name="Stanford Bowman" userId="6ede3e4e1afbea80" providerId="LiveId" clId="{2A22A575-EF0A-426D-ADB8-3EFCF148ABBE}" dt="2024-10-07T00:33:00.994" v="1842"/>
        <pc:sldMkLst>
          <pc:docMk/>
          <pc:sldMk cId="2204509585" sldId="464"/>
        </pc:sldMkLst>
        <pc:spChg chg="mod">
          <ac:chgData name="Stanford Bowman" userId="6ede3e4e1afbea80" providerId="LiveId" clId="{2A22A575-EF0A-426D-ADB8-3EFCF148ABBE}" dt="2024-10-07T00:18:25.211" v="1839" actId="208"/>
          <ac:spMkLst>
            <pc:docMk/>
            <pc:sldMk cId="2204509585" sldId="464"/>
            <ac:spMk id="3" creationId="{7E0D9D10-E826-1EE8-FDDF-C71FE6C1CC2D}"/>
          </ac:spMkLst>
        </pc:spChg>
        <pc:spChg chg="mod">
          <ac:chgData name="Stanford Bowman" userId="6ede3e4e1afbea80" providerId="LiveId" clId="{2A22A575-EF0A-426D-ADB8-3EFCF148ABBE}" dt="2024-10-06T21:16:41.203" v="1430" actId="14100"/>
          <ac:spMkLst>
            <pc:docMk/>
            <pc:sldMk cId="2204509585" sldId="464"/>
            <ac:spMk id="9" creationId="{F50B0E01-39A1-6C4C-6CB7-107DC9AB70B3}"/>
          </ac:spMkLst>
        </pc:spChg>
        <pc:spChg chg="mod">
          <ac:chgData name="Stanford Bowman" userId="6ede3e4e1afbea80" providerId="LiveId" clId="{2A22A575-EF0A-426D-ADB8-3EFCF148ABBE}" dt="2024-10-06T21:18:25.383" v="1439" actId="255"/>
          <ac:spMkLst>
            <pc:docMk/>
            <pc:sldMk cId="2204509585" sldId="464"/>
            <ac:spMk id="25" creationId="{CD653B91-CA79-309E-20E9-1E82F3788D15}"/>
          </ac:spMkLst>
        </pc:spChg>
        <pc:grpChg chg="del">
          <ac:chgData name="Stanford Bowman" userId="6ede3e4e1afbea80" providerId="LiveId" clId="{2A22A575-EF0A-426D-ADB8-3EFCF148ABBE}" dt="2024-10-06T18:38:18.550" v="49" actId="478"/>
          <ac:grpSpMkLst>
            <pc:docMk/>
            <pc:sldMk cId="2204509585" sldId="464"/>
            <ac:grpSpMk id="10" creationId="{2EBC7763-175B-496D-BF25-B7FCCCA4CD24}"/>
          </ac:grpSpMkLst>
        </pc:grpChg>
        <pc:picChg chg="add mod">
          <ac:chgData name="Stanford Bowman" userId="6ede3e4e1afbea80" providerId="LiveId" clId="{2A22A575-EF0A-426D-ADB8-3EFCF148ABBE}" dt="2024-10-07T00:04:25.370" v="1768" actId="688"/>
          <ac:picMkLst>
            <pc:docMk/>
            <pc:sldMk cId="2204509585" sldId="464"/>
            <ac:picMk id="4" creationId="{BDFF8CA1-DA3F-C6BB-53A1-280739A255C9}"/>
          </ac:picMkLst>
        </pc:picChg>
        <pc:picChg chg="add mod">
          <ac:chgData name="Stanford Bowman" userId="6ede3e4e1afbea80" providerId="LiveId" clId="{2A22A575-EF0A-426D-ADB8-3EFCF148ABBE}" dt="2024-10-07T00:04:25.370" v="1768" actId="688"/>
          <ac:picMkLst>
            <pc:docMk/>
            <pc:sldMk cId="2204509585" sldId="464"/>
            <ac:picMk id="5" creationId="{3952669B-108F-D466-8D5B-1CFA066C5E55}"/>
          </ac:picMkLst>
        </pc:picChg>
        <pc:picChg chg="add mod">
          <ac:chgData name="Stanford Bowman" userId="6ede3e4e1afbea80" providerId="LiveId" clId="{2A22A575-EF0A-426D-ADB8-3EFCF148ABBE}" dt="2024-10-07T00:04:25.370" v="1768" actId="688"/>
          <ac:picMkLst>
            <pc:docMk/>
            <pc:sldMk cId="2204509585" sldId="464"/>
            <ac:picMk id="6" creationId="{7EF10F4A-B155-FE2F-AAE8-D1FC48409B7E}"/>
          </ac:picMkLst>
        </pc:picChg>
        <pc:cxnChg chg="mod">
          <ac:chgData name="Stanford Bowman" userId="6ede3e4e1afbea80" providerId="LiveId" clId="{2A22A575-EF0A-426D-ADB8-3EFCF148ABBE}" dt="2024-10-07T00:18:25.211" v="1839" actId="208"/>
          <ac:cxnSpMkLst>
            <pc:docMk/>
            <pc:sldMk cId="2204509585" sldId="464"/>
            <ac:cxnSpMk id="12" creationId="{1FD6A716-F56E-4994-BA78-6F50258CD936}"/>
          </ac:cxnSpMkLst>
        </pc:cxnChg>
        <pc:cxnChg chg="mod">
          <ac:chgData name="Stanford Bowman" userId="6ede3e4e1afbea80" providerId="LiveId" clId="{2A22A575-EF0A-426D-ADB8-3EFCF148ABBE}" dt="2024-10-07T00:18:25.211" v="1839" actId="208"/>
          <ac:cxnSpMkLst>
            <pc:docMk/>
            <pc:sldMk cId="2204509585" sldId="464"/>
            <ac:cxnSpMk id="13" creationId="{41380B7C-F187-4B3F-9123-1A8D47E3D6FC}"/>
          </ac:cxnSpMkLst>
        </pc:cxnChg>
      </pc:sldChg>
      <pc:sldChg chg="addSp delSp modSp mod modTransition">
        <pc:chgData name="Stanford Bowman" userId="6ede3e4e1afbea80" providerId="LiveId" clId="{2A22A575-EF0A-426D-ADB8-3EFCF148ABBE}" dt="2024-10-07T00:35:23.564" v="1851" actId="14100"/>
        <pc:sldMkLst>
          <pc:docMk/>
          <pc:sldMk cId="2998404002" sldId="467"/>
        </pc:sldMkLst>
        <pc:spChg chg="add del mod">
          <ac:chgData name="Stanford Bowman" userId="6ede3e4e1afbea80" providerId="LiveId" clId="{2A22A575-EF0A-426D-ADB8-3EFCF148ABBE}" dt="2024-10-07T00:35:23.564" v="1851" actId="14100"/>
          <ac:spMkLst>
            <pc:docMk/>
            <pc:sldMk cId="2998404002" sldId="467"/>
            <ac:spMk id="7" creationId="{C87DCDB4-8DA8-4E0F-8BC4-A79ADD03C9B9}"/>
          </ac:spMkLst>
        </pc:spChg>
        <pc:spChg chg="mod">
          <ac:chgData name="Stanford Bowman" userId="6ede3e4e1afbea80" providerId="LiveId" clId="{2A22A575-EF0A-426D-ADB8-3EFCF148ABBE}" dt="2024-10-06T21:43:22.038" v="1599" actId="1076"/>
          <ac:spMkLst>
            <pc:docMk/>
            <pc:sldMk cId="2998404002" sldId="467"/>
            <ac:spMk id="8" creationId="{50061247-EA4F-4DFA-AFCE-648487762CF7}"/>
          </ac:spMkLst>
        </pc:spChg>
        <pc:spChg chg="del">
          <ac:chgData name="Stanford Bowman" userId="6ede3e4e1afbea80" providerId="LiveId" clId="{2A22A575-EF0A-426D-ADB8-3EFCF148ABBE}" dt="2024-10-06T21:43:16.092" v="1598" actId="478"/>
          <ac:spMkLst>
            <pc:docMk/>
            <pc:sldMk cId="2998404002" sldId="467"/>
            <ac:spMk id="14" creationId="{D42E2EA0-8D4B-43FB-9373-A22BC8A3A209}"/>
          </ac:spMkLst>
        </pc:spChg>
        <pc:spChg chg="mod">
          <ac:chgData name="Stanford Bowman" userId="6ede3e4e1afbea80" providerId="LiveId" clId="{2A22A575-EF0A-426D-ADB8-3EFCF148ABBE}" dt="2024-10-06T21:44:32.175" v="1616"/>
          <ac:spMkLst>
            <pc:docMk/>
            <pc:sldMk cId="2998404002" sldId="467"/>
            <ac:spMk id="18" creationId="{74C89666-1D62-4C65-B035-053AC3CDB16D}"/>
          </ac:spMkLst>
        </pc:spChg>
        <pc:picChg chg="add mod">
          <ac:chgData name="Stanford Bowman" userId="6ede3e4e1afbea80" providerId="LiveId" clId="{2A22A575-EF0A-426D-ADB8-3EFCF148ABBE}" dt="2024-10-07T00:35:12.353" v="1849" actId="29295"/>
          <ac:picMkLst>
            <pc:docMk/>
            <pc:sldMk cId="2998404002" sldId="467"/>
            <ac:picMk id="3" creationId="{98DE59AA-0BBD-C729-62ED-DFB9B0F592A0}"/>
          </ac:picMkLst>
        </pc:picChg>
        <pc:picChg chg="del">
          <ac:chgData name="Stanford Bowman" userId="6ede3e4e1afbea80" providerId="LiveId" clId="{2A22A575-EF0A-426D-ADB8-3EFCF148ABBE}" dt="2024-10-06T18:38:57.150" v="58" actId="478"/>
          <ac:picMkLst>
            <pc:docMk/>
            <pc:sldMk cId="2998404002" sldId="467"/>
            <ac:picMk id="6" creationId="{B6441C0B-EBD0-4666-91AE-5AB2CB601DF7}"/>
          </ac:picMkLst>
        </pc:picChg>
      </pc:sldChg>
      <pc:sldChg chg="addSp delSp modSp mod modTransition setBg modNotesTx">
        <pc:chgData name="Stanford Bowman" userId="6ede3e4e1afbea80" providerId="LiveId" clId="{2A22A575-EF0A-426D-ADB8-3EFCF148ABBE}" dt="2024-10-07T00:33:00.994" v="1842"/>
        <pc:sldMkLst>
          <pc:docMk/>
          <pc:sldMk cId="2054530254" sldId="471"/>
        </pc:sldMkLst>
        <pc:spChg chg="add mod ord">
          <ac:chgData name="Stanford Bowman" userId="6ede3e4e1afbea80" providerId="LiveId" clId="{2A22A575-EF0A-426D-ADB8-3EFCF148ABBE}" dt="2024-10-06T23:55:20.766" v="1687" actId="167"/>
          <ac:spMkLst>
            <pc:docMk/>
            <pc:sldMk cId="2054530254" sldId="471"/>
            <ac:spMk id="4" creationId="{3AD378BB-4820-7BBC-5539-6E8026881AEB}"/>
          </ac:spMkLst>
        </pc:spChg>
        <pc:spChg chg="add mod topLvl">
          <ac:chgData name="Stanford Bowman" userId="6ede3e4e1afbea80" providerId="LiveId" clId="{2A22A575-EF0A-426D-ADB8-3EFCF148ABBE}" dt="2024-10-06T19:08:51.779" v="631" actId="207"/>
          <ac:spMkLst>
            <pc:docMk/>
            <pc:sldMk cId="2054530254" sldId="471"/>
            <ac:spMk id="5" creationId="{B49D9CFE-9CD9-9A6F-5CE3-54C8A8DD1E10}"/>
          </ac:spMkLst>
        </pc:spChg>
        <pc:spChg chg="add mod topLvl">
          <ac:chgData name="Stanford Bowman" userId="6ede3e4e1afbea80" providerId="LiveId" clId="{2A22A575-EF0A-426D-ADB8-3EFCF148ABBE}" dt="2024-10-06T19:08:51.779" v="631" actId="207"/>
          <ac:spMkLst>
            <pc:docMk/>
            <pc:sldMk cId="2054530254" sldId="471"/>
            <ac:spMk id="8" creationId="{572B1C71-13FF-0599-B33F-47284851D0AD}"/>
          </ac:spMkLst>
        </pc:spChg>
        <pc:spChg chg="mod">
          <ac:chgData name="Stanford Bowman" userId="6ede3e4e1afbea80" providerId="LiveId" clId="{2A22A575-EF0A-426D-ADB8-3EFCF148ABBE}" dt="2024-10-06T18:34:11.780" v="5" actId="27636"/>
          <ac:spMkLst>
            <pc:docMk/>
            <pc:sldMk cId="2054530254" sldId="471"/>
            <ac:spMk id="9" creationId="{D7FC8CD1-408E-4146-94C5-2737697D80BE}"/>
          </ac:spMkLst>
        </pc:spChg>
        <pc:spChg chg="add mod">
          <ac:chgData name="Stanford Bowman" userId="6ede3e4e1afbea80" providerId="LiveId" clId="{2A22A575-EF0A-426D-ADB8-3EFCF148ABBE}" dt="2024-10-06T19:08:51.779" v="631" actId="207"/>
          <ac:spMkLst>
            <pc:docMk/>
            <pc:sldMk cId="2054530254" sldId="471"/>
            <ac:spMk id="12" creationId="{E359FA2D-862B-64F6-3AEF-98F409D2C1D3}"/>
          </ac:spMkLst>
        </pc:spChg>
        <pc:spChg chg="mod">
          <ac:chgData name="Stanford Bowman" userId="6ede3e4e1afbea80" providerId="LiveId" clId="{2A22A575-EF0A-426D-ADB8-3EFCF148ABBE}" dt="2024-10-06T18:55:16.543" v="405"/>
          <ac:spMkLst>
            <pc:docMk/>
            <pc:sldMk cId="2054530254" sldId="471"/>
            <ac:spMk id="13" creationId="{ACAFD7A8-B1A9-EA9F-0ADF-E9F023FD1C2E}"/>
          </ac:spMkLst>
        </pc:spChg>
        <pc:spChg chg="mod">
          <ac:chgData name="Stanford Bowman" userId="6ede3e4e1afbea80" providerId="LiveId" clId="{2A22A575-EF0A-426D-ADB8-3EFCF148ABBE}" dt="2024-10-06T19:05:39.820" v="543" actId="14100"/>
          <ac:spMkLst>
            <pc:docMk/>
            <pc:sldMk cId="2054530254" sldId="471"/>
            <ac:spMk id="18" creationId="{BAB634B4-A094-42A7-AEFF-569DD46D4310}"/>
          </ac:spMkLst>
        </pc:spChg>
        <pc:grpChg chg="add del mod">
          <ac:chgData name="Stanford Bowman" userId="6ede3e4e1afbea80" providerId="LiveId" clId="{2A22A575-EF0A-426D-ADB8-3EFCF148ABBE}" dt="2024-10-06T19:06:37.763" v="576" actId="165"/>
          <ac:grpSpMkLst>
            <pc:docMk/>
            <pc:sldMk cId="2054530254" sldId="471"/>
            <ac:grpSpMk id="17" creationId="{105EC28C-3D6E-7083-B1C2-2E9F8B1A31C8}"/>
          </ac:grpSpMkLst>
        </pc:grpChg>
        <pc:grpChg chg="add mod">
          <ac:chgData name="Stanford Bowman" userId="6ede3e4e1afbea80" providerId="LiveId" clId="{2A22A575-EF0A-426D-ADB8-3EFCF148ABBE}" dt="2024-10-06T19:08:42.473" v="630" actId="339"/>
          <ac:grpSpMkLst>
            <pc:docMk/>
            <pc:sldMk cId="2054530254" sldId="471"/>
            <ac:grpSpMk id="19" creationId="{582FB339-32F7-2253-B323-A8AD3460EFCF}"/>
          </ac:grpSpMkLst>
        </pc:grpChg>
        <pc:graphicFrameChg chg="del mod">
          <ac:chgData name="Stanford Bowman" userId="6ede3e4e1afbea80" providerId="LiveId" clId="{2A22A575-EF0A-426D-ADB8-3EFCF148ABBE}" dt="2024-10-06T19:04:44.210" v="492" actId="478"/>
          <ac:graphicFrameMkLst>
            <pc:docMk/>
            <pc:sldMk cId="2054530254" sldId="471"/>
            <ac:graphicFrameMk id="11" creationId="{503F7713-8E67-1421-2A8A-400A0F3D2CE1}"/>
          </ac:graphicFrameMkLst>
        </pc:graphicFrameChg>
        <pc:picChg chg="add del mod">
          <ac:chgData name="Stanford Bowman" userId="6ede3e4e1afbea80" providerId="LiveId" clId="{2A22A575-EF0A-426D-ADB8-3EFCF148ABBE}" dt="2024-10-06T23:54:01.815" v="1678" actId="21"/>
          <ac:picMkLst>
            <pc:docMk/>
            <pc:sldMk cId="2054530254" sldId="471"/>
            <ac:picMk id="2" creationId="{52950350-56B3-1CC2-F8C4-F76E8E1CE074}"/>
          </ac:picMkLst>
        </pc:picChg>
        <pc:picChg chg="del">
          <ac:chgData name="Stanford Bowman" userId="6ede3e4e1afbea80" providerId="LiveId" clId="{2A22A575-EF0A-426D-ADB8-3EFCF148ABBE}" dt="2024-10-06T18:34:33.147" v="23" actId="478"/>
          <ac:picMkLst>
            <pc:docMk/>
            <pc:sldMk cId="2054530254" sldId="471"/>
            <ac:picMk id="4" creationId="{7E7FA27A-D857-46C7-A5E8-830554C3EA2E}"/>
          </ac:picMkLst>
        </pc:picChg>
        <pc:cxnChg chg="mod">
          <ac:chgData name="Stanford Bowman" userId="6ede3e4e1afbea80" providerId="LiveId" clId="{2A22A575-EF0A-426D-ADB8-3EFCF148ABBE}" dt="2024-10-06T23:55:00.169" v="1683" actId="208"/>
          <ac:cxnSpMkLst>
            <pc:docMk/>
            <pc:sldMk cId="2054530254" sldId="471"/>
            <ac:cxnSpMk id="15" creationId="{EB9292D0-0B2A-41E6-BC21-E908BBD0B579}"/>
          </ac:cxnSpMkLst>
        </pc:cxnChg>
        <pc:cxnChg chg="del">
          <ac:chgData name="Stanford Bowman" userId="6ede3e4e1afbea80" providerId="LiveId" clId="{2A22A575-EF0A-426D-ADB8-3EFCF148ABBE}" dt="2024-10-06T18:59:54.295" v="425" actId="478"/>
          <ac:cxnSpMkLst>
            <pc:docMk/>
            <pc:sldMk cId="2054530254" sldId="471"/>
            <ac:cxnSpMk id="16" creationId="{8DBE5951-867D-4799-B84D-A3B18CC614E0}"/>
          </ac:cxnSpMkLst>
        </pc:cxnChg>
      </pc:sldChg>
      <pc:sldChg chg="addSp delSp modSp add del mod modTransition modNotesTx">
        <pc:chgData name="Stanford Bowman" userId="6ede3e4e1afbea80" providerId="LiveId" clId="{2A22A575-EF0A-426D-ADB8-3EFCF148ABBE}" dt="2024-10-07T00:33:00.994" v="1842"/>
        <pc:sldMkLst>
          <pc:docMk/>
          <pc:sldMk cId="1644004683" sldId="472"/>
        </pc:sldMkLst>
        <pc:spChg chg="mod">
          <ac:chgData name="Stanford Bowman" userId="6ede3e4e1afbea80" providerId="LiveId" clId="{2A22A575-EF0A-426D-ADB8-3EFCF148ABBE}" dt="2024-10-06T18:34:11.780" v="6" actId="27636"/>
          <ac:spMkLst>
            <pc:docMk/>
            <pc:sldMk cId="1644004683" sldId="472"/>
            <ac:spMk id="9" creationId="{D7FC8CD1-408E-4146-94C5-2737697D80BE}"/>
          </ac:spMkLst>
        </pc:spChg>
        <pc:grpChg chg="add del mod">
          <ac:chgData name="Stanford Bowman" userId="6ede3e4e1afbea80" providerId="LiveId" clId="{2A22A575-EF0A-426D-ADB8-3EFCF148ABBE}" dt="2024-10-06T19:57:35.973" v="1057" actId="165"/>
          <ac:grpSpMkLst>
            <pc:docMk/>
            <pc:sldMk cId="1644004683" sldId="472"/>
            <ac:grpSpMk id="7" creationId="{48B63CF6-A055-1CF5-488A-AE97FF5C8F32}"/>
          </ac:grpSpMkLst>
        </pc:grpChg>
        <pc:grpChg chg="del">
          <ac:chgData name="Stanford Bowman" userId="6ede3e4e1afbea80" providerId="LiveId" clId="{2A22A575-EF0A-426D-ADB8-3EFCF148ABBE}" dt="2024-10-06T18:34:41.029" v="26" actId="478"/>
          <ac:grpSpMkLst>
            <pc:docMk/>
            <pc:sldMk cId="1644004683" sldId="472"/>
            <ac:grpSpMk id="15" creationId="{457CAADA-6AED-4B2E-BE75-8B027F2A2F80}"/>
          </ac:grpSpMkLst>
        </pc:grpChg>
        <pc:graphicFrameChg chg="add mod topLvl">
          <ac:chgData name="Stanford Bowman" userId="6ede3e4e1afbea80" providerId="LiveId" clId="{2A22A575-EF0A-426D-ADB8-3EFCF148ABBE}" dt="2024-10-06T19:58:38.477" v="1065" actId="1076"/>
          <ac:graphicFrameMkLst>
            <pc:docMk/>
            <pc:sldMk cId="1644004683" sldId="472"/>
            <ac:graphicFrameMk id="4" creationId="{1586D041-60D2-764D-236F-A8DC9DF136DD}"/>
          </ac:graphicFrameMkLst>
        </pc:graphicFrameChg>
        <pc:graphicFrameChg chg="add mod topLvl">
          <ac:chgData name="Stanford Bowman" userId="6ede3e4e1afbea80" providerId="LiveId" clId="{2A22A575-EF0A-426D-ADB8-3EFCF148ABBE}" dt="2024-10-06T19:58:33.889" v="1064" actId="1076"/>
          <ac:graphicFrameMkLst>
            <pc:docMk/>
            <pc:sldMk cId="1644004683" sldId="472"/>
            <ac:graphicFrameMk id="5" creationId="{44E99256-35B1-6902-9408-F99A38101A39}"/>
          </ac:graphicFrameMkLst>
        </pc:graphicFrameChg>
        <pc:graphicFrameChg chg="add mod modGraphic">
          <ac:chgData name="Stanford Bowman" userId="6ede3e4e1afbea80" providerId="LiveId" clId="{2A22A575-EF0A-426D-ADB8-3EFCF148ABBE}" dt="2024-10-06T20:00:08.779" v="1081" actId="403"/>
          <ac:graphicFrameMkLst>
            <pc:docMk/>
            <pc:sldMk cId="1644004683" sldId="472"/>
            <ac:graphicFrameMk id="8" creationId="{91DA921D-EB14-5F7E-6864-6109D2B9011E}"/>
          </ac:graphicFrameMkLst>
        </pc:graphicFrameChg>
        <pc:graphicFrameChg chg="mod topLvl modGraphic">
          <ac:chgData name="Stanford Bowman" userId="6ede3e4e1afbea80" providerId="LiveId" clId="{2A22A575-EF0A-426D-ADB8-3EFCF148ABBE}" dt="2024-10-06T19:58:19.039" v="1063" actId="14100"/>
          <ac:graphicFrameMkLst>
            <pc:docMk/>
            <pc:sldMk cId="1644004683" sldId="472"/>
            <ac:graphicFrameMk id="11" creationId="{503F7713-8E67-1421-2A8A-400A0F3D2CE1}"/>
          </ac:graphicFrameMkLst>
        </pc:graphicFrameChg>
        <pc:picChg chg="add mod">
          <ac:chgData name="Stanford Bowman" userId="6ede3e4e1afbea80" providerId="LiveId" clId="{2A22A575-EF0A-426D-ADB8-3EFCF148ABBE}" dt="2024-10-06T23:56:09.572" v="1703" actId="1036"/>
          <ac:picMkLst>
            <pc:docMk/>
            <pc:sldMk cId="1644004683" sldId="472"/>
            <ac:picMk id="7" creationId="{5DFAA126-16AE-A130-5B20-FB4CCD112826}"/>
          </ac:picMkLst>
        </pc:picChg>
        <pc:picChg chg="add mod">
          <ac:chgData name="Stanford Bowman" userId="6ede3e4e1afbea80" providerId="LiveId" clId="{2A22A575-EF0A-426D-ADB8-3EFCF148ABBE}" dt="2024-10-06T23:56:09.572" v="1703" actId="1036"/>
          <ac:picMkLst>
            <pc:docMk/>
            <pc:sldMk cId="1644004683" sldId="472"/>
            <ac:picMk id="14" creationId="{FFCDD2C6-AE08-6C12-6121-8A58B4E44414}"/>
          </ac:picMkLst>
        </pc:picChg>
        <pc:picChg chg="add mod">
          <ac:chgData name="Stanford Bowman" userId="6ede3e4e1afbea80" providerId="LiveId" clId="{2A22A575-EF0A-426D-ADB8-3EFCF148ABBE}" dt="2024-10-06T23:56:09.572" v="1703" actId="1036"/>
          <ac:picMkLst>
            <pc:docMk/>
            <pc:sldMk cId="1644004683" sldId="472"/>
            <ac:picMk id="15" creationId="{02B6C32F-71BA-F7A8-83AF-958AA52A7C00}"/>
          </ac:picMkLst>
        </pc:picChg>
      </pc:sldChg>
      <pc:sldChg chg="addSp modSp mod modTransition modNotes modNotesTx">
        <pc:chgData name="Stanford Bowman" userId="6ede3e4e1afbea80" providerId="LiveId" clId="{2A22A575-EF0A-426D-ADB8-3EFCF148ABBE}" dt="2024-10-07T00:37:25.858" v="1870" actId="167"/>
        <pc:sldMkLst>
          <pc:docMk/>
          <pc:sldMk cId="2164291554" sldId="490"/>
        </pc:sldMkLst>
        <pc:spChg chg="add mod ord">
          <ac:chgData name="Stanford Bowman" userId="6ede3e4e1afbea80" providerId="LiveId" clId="{2A22A575-EF0A-426D-ADB8-3EFCF148ABBE}" dt="2024-10-07T00:37:25.858" v="1870" actId="167"/>
          <ac:spMkLst>
            <pc:docMk/>
            <pc:sldMk cId="2164291554" sldId="490"/>
            <ac:spMk id="2" creationId="{98582044-590A-5B72-666D-652379D0840C}"/>
          </ac:spMkLst>
        </pc:spChg>
        <pc:spChg chg="mod">
          <ac:chgData name="Stanford Bowman" userId="6ede3e4e1afbea80" providerId="LiveId" clId="{2A22A575-EF0A-426D-ADB8-3EFCF148ABBE}" dt="2024-10-06T21:36:44.719" v="1546" actId="6549"/>
          <ac:spMkLst>
            <pc:docMk/>
            <pc:sldMk cId="2164291554" sldId="490"/>
            <ac:spMk id="3" creationId="{C173528E-EDC8-4FBE-9BE9-878B206B957E}"/>
          </ac:spMkLst>
        </pc:spChg>
        <pc:spChg chg="mod">
          <ac:chgData name="Stanford Bowman" userId="6ede3e4e1afbea80" providerId="LiveId" clId="{2A22A575-EF0A-426D-ADB8-3EFCF148ABBE}" dt="2024-10-06T18:34:11.830" v="15" actId="27636"/>
          <ac:spMkLst>
            <pc:docMk/>
            <pc:sldMk cId="2164291554" sldId="490"/>
            <ac:spMk id="5" creationId="{A1EEE892-ADC6-47E7-0D57-2605C27E8EAE}"/>
          </ac:spMkLst>
        </pc:spChg>
        <pc:spChg chg="mod">
          <ac:chgData name="Stanford Bowman" userId="6ede3e4e1afbea80" providerId="LiveId" clId="{2A22A575-EF0A-426D-ADB8-3EFCF148ABBE}" dt="2024-10-06T21:37:29.379" v="1581" actId="207"/>
          <ac:spMkLst>
            <pc:docMk/>
            <pc:sldMk cId="2164291554" sldId="490"/>
            <ac:spMk id="17" creationId="{14AC41A1-33C5-4C7C-B422-50039177CC54}"/>
          </ac:spMkLst>
        </pc:spChg>
        <pc:spChg chg="mod">
          <ac:chgData name="Stanford Bowman" userId="6ede3e4e1afbea80" providerId="LiveId" clId="{2A22A575-EF0A-426D-ADB8-3EFCF148ABBE}" dt="2024-10-06T21:37:29.379" v="1581" actId="207"/>
          <ac:spMkLst>
            <pc:docMk/>
            <pc:sldMk cId="2164291554" sldId="490"/>
            <ac:spMk id="19" creationId="{A4790069-3926-4E2F-88BC-83AD742323DE}"/>
          </ac:spMkLst>
        </pc:spChg>
        <pc:spChg chg="mod">
          <ac:chgData name="Stanford Bowman" userId="6ede3e4e1afbea80" providerId="LiveId" clId="{2A22A575-EF0A-426D-ADB8-3EFCF148ABBE}" dt="2024-10-06T21:37:29.379" v="1581" actId="207"/>
          <ac:spMkLst>
            <pc:docMk/>
            <pc:sldMk cId="2164291554" sldId="490"/>
            <ac:spMk id="21" creationId="{D5CA7739-1376-4613-8ADE-73CDD8360891}"/>
          </ac:spMkLst>
        </pc:spChg>
        <pc:spChg chg="mod">
          <ac:chgData name="Stanford Bowman" userId="6ede3e4e1afbea80" providerId="LiveId" clId="{2A22A575-EF0A-426D-ADB8-3EFCF148ABBE}" dt="2024-10-06T21:32:35.899" v="1494" actId="27636"/>
          <ac:spMkLst>
            <pc:docMk/>
            <pc:sldMk cId="2164291554" sldId="490"/>
            <ac:spMk id="23" creationId="{4AE1B342-E6EE-45AE-83D4-7797DFEF110B}"/>
          </ac:spMkLst>
        </pc:spChg>
      </pc:sldChg>
      <pc:sldChg chg="addSp delSp modSp mod modTransition setBg modNotesTx">
        <pc:chgData name="Stanford Bowman" userId="6ede3e4e1afbea80" providerId="LiveId" clId="{2A22A575-EF0A-426D-ADB8-3EFCF148ABBE}" dt="2024-10-07T00:55:51.387" v="1922" actId="15"/>
        <pc:sldMkLst>
          <pc:docMk/>
          <pc:sldMk cId="60734298" sldId="495"/>
        </pc:sldMkLst>
        <pc:spChg chg="add mod ord">
          <ac:chgData name="Stanford Bowman" userId="6ede3e4e1afbea80" providerId="LiveId" clId="{2A22A575-EF0A-426D-ADB8-3EFCF148ABBE}" dt="2024-10-07T00:03:17.075" v="1765" actId="167"/>
          <ac:spMkLst>
            <pc:docMk/>
            <pc:sldMk cId="60734298" sldId="495"/>
            <ac:spMk id="2" creationId="{DD32BC60-1BEC-67E4-155F-143A9C7ECFCF}"/>
          </ac:spMkLst>
        </pc:spChg>
        <pc:spChg chg="mod">
          <ac:chgData name="Stanford Bowman" userId="6ede3e4e1afbea80" providerId="LiveId" clId="{2A22A575-EF0A-426D-ADB8-3EFCF148ABBE}" dt="2024-10-06T21:10:19.246" v="1421"/>
          <ac:spMkLst>
            <pc:docMk/>
            <pc:sldMk cId="60734298" sldId="495"/>
            <ac:spMk id="3" creationId="{BD90AFB3-CDB8-ABB3-27B0-DD2B8D724A92}"/>
          </ac:spMkLst>
        </pc:spChg>
        <pc:spChg chg="mod">
          <ac:chgData name="Stanford Bowman" userId="6ede3e4e1afbea80" providerId="LiveId" clId="{2A22A575-EF0A-426D-ADB8-3EFCF148ABBE}" dt="2024-10-07T00:54:51.133" v="1906" actId="20577"/>
          <ac:spMkLst>
            <pc:docMk/>
            <pc:sldMk cId="60734298" sldId="495"/>
            <ac:spMk id="4" creationId="{6B23B896-0450-1478-E8C2-3F855299224E}"/>
          </ac:spMkLst>
        </pc:spChg>
        <pc:spChg chg="mod">
          <ac:chgData name="Stanford Bowman" userId="6ede3e4e1afbea80" providerId="LiveId" clId="{2A22A575-EF0A-426D-ADB8-3EFCF148ABBE}" dt="2024-10-06T21:11:17.393" v="1426" actId="403"/>
          <ac:spMkLst>
            <pc:docMk/>
            <pc:sldMk cId="60734298" sldId="495"/>
            <ac:spMk id="5" creationId="{30C654AB-A098-10F8-E65C-363BA0977DBC}"/>
          </ac:spMkLst>
        </pc:spChg>
        <pc:spChg chg="mod">
          <ac:chgData name="Stanford Bowman" userId="6ede3e4e1afbea80" providerId="LiveId" clId="{2A22A575-EF0A-426D-ADB8-3EFCF148ABBE}" dt="2024-10-06T18:34:11.805" v="9" actId="27636"/>
          <ac:spMkLst>
            <pc:docMk/>
            <pc:sldMk cId="60734298" sldId="495"/>
            <ac:spMk id="6" creationId="{A0671547-CD94-CEC5-CC74-8CEDAB88583F}"/>
          </ac:spMkLst>
        </pc:spChg>
        <pc:picChg chg="del">
          <ac:chgData name="Stanford Bowman" userId="6ede3e4e1afbea80" providerId="LiveId" clId="{2A22A575-EF0A-426D-ADB8-3EFCF148ABBE}" dt="2024-10-06T18:37:53.993" v="45" actId="478"/>
          <ac:picMkLst>
            <pc:docMk/>
            <pc:sldMk cId="60734298" sldId="495"/>
            <ac:picMk id="7" creationId="{171FEAC4-D520-40E9-AE82-22B71106EF98}"/>
          </ac:picMkLst>
        </pc:picChg>
        <pc:cxnChg chg="mod">
          <ac:chgData name="Stanford Bowman" userId="6ede3e4e1afbea80" providerId="LiveId" clId="{2A22A575-EF0A-426D-ADB8-3EFCF148ABBE}" dt="2024-10-07T00:18:41.741" v="1840" actId="208"/>
          <ac:cxnSpMkLst>
            <pc:docMk/>
            <pc:sldMk cId="60734298" sldId="495"/>
            <ac:cxnSpMk id="9" creationId="{54FFE301-C26F-9262-CCB8-88228BBE875E}"/>
          </ac:cxnSpMkLst>
        </pc:cxnChg>
        <pc:cxnChg chg="mod">
          <ac:chgData name="Stanford Bowman" userId="6ede3e4e1afbea80" providerId="LiveId" clId="{2A22A575-EF0A-426D-ADB8-3EFCF148ABBE}" dt="2024-10-07T00:18:41.741" v="1840" actId="208"/>
          <ac:cxnSpMkLst>
            <pc:docMk/>
            <pc:sldMk cId="60734298" sldId="495"/>
            <ac:cxnSpMk id="11" creationId="{E3A27209-192F-3BAA-0113-4ED7836E392A}"/>
          </ac:cxnSpMkLst>
        </pc:cxnChg>
        <pc:cxnChg chg="mod">
          <ac:chgData name="Stanford Bowman" userId="6ede3e4e1afbea80" providerId="LiveId" clId="{2A22A575-EF0A-426D-ADB8-3EFCF148ABBE}" dt="2024-10-07T00:18:41.741" v="1840" actId="208"/>
          <ac:cxnSpMkLst>
            <pc:docMk/>
            <pc:sldMk cId="60734298" sldId="495"/>
            <ac:cxnSpMk id="14" creationId="{B7479232-A016-4D4B-8576-9DA5A2D7F639}"/>
          </ac:cxnSpMkLst>
        </pc:cxnChg>
      </pc:sldChg>
      <pc:sldChg chg="delSp modSp del mod modNotesTx">
        <pc:chgData name="Stanford Bowman" userId="6ede3e4e1afbea80" providerId="LiveId" clId="{2A22A575-EF0A-426D-ADB8-3EFCF148ABBE}" dt="2024-10-06T21:13:23.740" v="1427" actId="47"/>
        <pc:sldMkLst>
          <pc:docMk/>
          <pc:sldMk cId="3458662177" sldId="496"/>
        </pc:sldMkLst>
        <pc:spChg chg="mod">
          <ac:chgData name="Stanford Bowman" userId="6ede3e4e1afbea80" providerId="LiveId" clId="{2A22A575-EF0A-426D-ADB8-3EFCF148ABBE}" dt="2024-10-06T18:34:11.809" v="10" actId="27636"/>
          <ac:spMkLst>
            <pc:docMk/>
            <pc:sldMk cId="3458662177" sldId="496"/>
            <ac:spMk id="6" creationId="{A0671547-CD94-CEC5-CC74-8CEDAB88583F}"/>
          </ac:spMkLst>
        </pc:spChg>
        <pc:spChg chg="del">
          <ac:chgData name="Stanford Bowman" userId="6ede3e4e1afbea80" providerId="LiveId" clId="{2A22A575-EF0A-426D-ADB8-3EFCF148ABBE}" dt="2024-10-06T18:38:09.946" v="48" actId="478"/>
          <ac:spMkLst>
            <pc:docMk/>
            <pc:sldMk cId="3458662177" sldId="496"/>
            <ac:spMk id="12" creationId="{6D70F9D9-5F54-4130-BBBA-C0B216809FD7}"/>
          </ac:spMkLst>
        </pc:spChg>
        <pc:picChg chg="del">
          <ac:chgData name="Stanford Bowman" userId="6ede3e4e1afbea80" providerId="LiveId" clId="{2A22A575-EF0A-426D-ADB8-3EFCF148ABBE}" dt="2024-10-06T18:37:58.626" v="46" actId="478"/>
          <ac:picMkLst>
            <pc:docMk/>
            <pc:sldMk cId="3458662177" sldId="496"/>
            <ac:picMk id="13" creationId="{C39A3A09-3E9E-4029-98B8-F0F6FF515BB0}"/>
          </ac:picMkLst>
        </pc:picChg>
      </pc:sldChg>
      <pc:sldChg chg="addSp delSp modSp mod modTransition">
        <pc:chgData name="Stanford Bowman" userId="6ede3e4e1afbea80" providerId="LiveId" clId="{2A22A575-EF0A-426D-ADB8-3EFCF148ABBE}" dt="2024-10-07T00:33:00.994" v="1842"/>
        <pc:sldMkLst>
          <pc:docMk/>
          <pc:sldMk cId="1461308358" sldId="497"/>
        </pc:sldMkLst>
        <pc:spChg chg="mod">
          <ac:chgData name="Stanford Bowman" userId="6ede3e4e1afbea80" providerId="LiveId" clId="{2A22A575-EF0A-426D-ADB8-3EFCF148ABBE}" dt="2024-10-06T18:34:11.653" v="0"/>
          <ac:spMkLst>
            <pc:docMk/>
            <pc:sldMk cId="1461308358" sldId="497"/>
            <ac:spMk id="2" creationId="{2D78FC06-BF97-4999-AEAA-2F0E880C1A39}"/>
          </ac:spMkLst>
        </pc:spChg>
        <pc:spChg chg="mod">
          <ac:chgData name="Stanford Bowman" userId="6ede3e4e1afbea80" providerId="LiveId" clId="{2A22A575-EF0A-426D-ADB8-3EFCF148ABBE}" dt="2024-10-06T18:40:45.874" v="69" actId="121"/>
          <ac:spMkLst>
            <pc:docMk/>
            <pc:sldMk cId="1461308358" sldId="497"/>
            <ac:spMk id="4" creationId="{3CD00310-39F0-4570-9C65-B06529EBE442}"/>
          </ac:spMkLst>
        </pc:spChg>
        <pc:spChg chg="mod">
          <ac:chgData name="Stanford Bowman" userId="6ede3e4e1afbea80" providerId="LiveId" clId="{2A22A575-EF0A-426D-ADB8-3EFCF148ABBE}" dt="2024-10-06T18:41:14.952" v="70"/>
          <ac:spMkLst>
            <pc:docMk/>
            <pc:sldMk cId="1461308358" sldId="497"/>
            <ac:spMk id="7" creationId="{36BB2560-6E72-7A2A-A018-C110DDC5FE36}"/>
          </ac:spMkLst>
        </pc:spChg>
        <pc:picChg chg="add mod">
          <ac:chgData name="Stanford Bowman" userId="6ede3e4e1afbea80" providerId="LiveId" clId="{2A22A575-EF0A-426D-ADB8-3EFCF148ABBE}" dt="2024-10-06T21:59:38.960" v="1630" actId="208"/>
          <ac:picMkLst>
            <pc:docMk/>
            <pc:sldMk cId="1461308358" sldId="497"/>
            <ac:picMk id="5" creationId="{7253914F-0C91-046E-7CA8-7F9EB937B8A2}"/>
          </ac:picMkLst>
        </pc:picChg>
        <pc:picChg chg="del">
          <ac:chgData name="Stanford Bowman" userId="6ede3e4e1afbea80" providerId="LiveId" clId="{2A22A575-EF0A-426D-ADB8-3EFCF148ABBE}" dt="2024-10-06T18:34:17.469" v="18" actId="478"/>
          <ac:picMkLst>
            <pc:docMk/>
            <pc:sldMk cId="1461308358" sldId="497"/>
            <ac:picMk id="5" creationId="{9D3698B0-BB18-413C-8D74-BFE510BD1685}"/>
          </ac:picMkLst>
        </pc:picChg>
      </pc:sldChg>
      <pc:sldChg chg="modSp del mod">
        <pc:chgData name="Stanford Bowman" userId="6ede3e4e1afbea80" providerId="LiveId" clId="{2A22A575-EF0A-426D-ADB8-3EFCF148ABBE}" dt="2024-10-06T18:38:24.092" v="50" actId="47"/>
        <pc:sldMkLst>
          <pc:docMk/>
          <pc:sldMk cId="1864755384" sldId="501"/>
        </pc:sldMkLst>
        <pc:spChg chg="mod">
          <ac:chgData name="Stanford Bowman" userId="6ede3e4e1afbea80" providerId="LiveId" clId="{2A22A575-EF0A-426D-ADB8-3EFCF148ABBE}" dt="2024-10-06T18:34:11.823" v="12" actId="27636"/>
          <ac:spMkLst>
            <pc:docMk/>
            <pc:sldMk cId="1864755384" sldId="501"/>
            <ac:spMk id="3" creationId="{7E0D9D10-E826-1EE8-FDDF-C71FE6C1CC2D}"/>
          </ac:spMkLst>
        </pc:spChg>
      </pc:sldChg>
      <pc:sldChg chg="modSp del mod modNotes modNotesTx">
        <pc:chgData name="Stanford Bowman" userId="6ede3e4e1afbea80" providerId="LiveId" clId="{2A22A575-EF0A-426D-ADB8-3EFCF148ABBE}" dt="2024-10-06T21:37:47.832" v="1582" actId="47"/>
        <pc:sldMkLst>
          <pc:docMk/>
          <pc:sldMk cId="619493105" sldId="502"/>
        </pc:sldMkLst>
        <pc:spChg chg="mod">
          <ac:chgData name="Stanford Bowman" userId="6ede3e4e1afbea80" providerId="LiveId" clId="{2A22A575-EF0A-426D-ADB8-3EFCF148ABBE}" dt="2024-10-06T18:34:11.846" v="17" actId="27636"/>
          <ac:spMkLst>
            <pc:docMk/>
            <pc:sldMk cId="619493105" sldId="502"/>
            <ac:spMk id="5" creationId="{A1EEE892-ADC6-47E7-0D57-2605C27E8EAE}"/>
          </ac:spMkLst>
        </pc:spChg>
      </pc:sldChg>
      <pc:sldChg chg="modSp del mod modNotes modNotesTx">
        <pc:chgData name="Stanford Bowman" userId="6ede3e4e1afbea80" providerId="LiveId" clId="{2A22A575-EF0A-426D-ADB8-3EFCF148ABBE}" dt="2024-10-06T21:37:47.832" v="1582" actId="47"/>
        <pc:sldMkLst>
          <pc:docMk/>
          <pc:sldMk cId="1681381592" sldId="503"/>
        </pc:sldMkLst>
        <pc:spChg chg="mod">
          <ac:chgData name="Stanford Bowman" userId="6ede3e4e1afbea80" providerId="LiveId" clId="{2A22A575-EF0A-426D-ADB8-3EFCF148ABBE}" dt="2024-10-06T18:34:11.846" v="16" actId="27636"/>
          <ac:spMkLst>
            <pc:docMk/>
            <pc:sldMk cId="1681381592" sldId="503"/>
            <ac:spMk id="5" creationId="{A1EEE892-ADC6-47E7-0D57-2605C27E8EAE}"/>
          </ac:spMkLst>
        </pc:spChg>
      </pc:sldChg>
      <pc:sldChg chg="add del ord">
        <pc:chgData name="Stanford Bowman" userId="6ede3e4e1afbea80" providerId="LiveId" clId="{2A22A575-EF0A-426D-ADB8-3EFCF148ABBE}" dt="2024-10-06T21:44:46.034" v="1620" actId="47"/>
        <pc:sldMkLst>
          <pc:docMk/>
          <pc:sldMk cId="901848968" sldId="504"/>
        </pc:sldMkLst>
      </pc:sldChg>
      <pc:sldChg chg="del">
        <pc:chgData name="Stanford Bowman" userId="6ede3e4e1afbea80" providerId="LiveId" clId="{2A22A575-EF0A-426D-ADB8-3EFCF148ABBE}" dt="2024-10-06T18:39:18.789" v="63" actId="47"/>
        <pc:sldMkLst>
          <pc:docMk/>
          <pc:sldMk cId="2573678224" sldId="505"/>
        </pc:sldMkLst>
      </pc:sldChg>
      <pc:sldChg chg="addSp delSp modSp add mod modTransition modNotesTx">
        <pc:chgData name="Stanford Bowman" userId="6ede3e4e1afbea80" providerId="LiveId" clId="{2A22A575-EF0A-426D-ADB8-3EFCF148ABBE}" dt="2024-10-07T00:33:00.994" v="1842"/>
        <pc:sldMkLst>
          <pc:docMk/>
          <pc:sldMk cId="3772764189" sldId="505"/>
        </pc:sldMkLst>
        <pc:spChg chg="mod">
          <ac:chgData name="Stanford Bowman" userId="6ede3e4e1afbea80" providerId="LiveId" clId="{2A22A575-EF0A-426D-ADB8-3EFCF148ABBE}" dt="2024-10-06T21:05:29.067" v="1405" actId="14100"/>
          <ac:spMkLst>
            <pc:docMk/>
            <pc:sldMk cId="3772764189" sldId="505"/>
            <ac:spMk id="4" creationId="{6B23B896-0450-1478-E8C2-3F855299224E}"/>
          </ac:spMkLst>
        </pc:spChg>
        <pc:spChg chg="mod">
          <ac:chgData name="Stanford Bowman" userId="6ede3e4e1afbea80" providerId="LiveId" clId="{2A22A575-EF0A-426D-ADB8-3EFCF148ABBE}" dt="2024-10-06T21:03:41.653" v="1382" actId="1037"/>
          <ac:spMkLst>
            <pc:docMk/>
            <pc:sldMk cId="3772764189" sldId="505"/>
            <ac:spMk id="5" creationId="{040BAF76-2260-DD66-173A-2C6076B0E7DD}"/>
          </ac:spMkLst>
        </pc:spChg>
        <pc:spChg chg="add mod">
          <ac:chgData name="Stanford Bowman" userId="6ede3e4e1afbea80" providerId="LiveId" clId="{2A22A575-EF0A-426D-ADB8-3EFCF148ABBE}" dt="2024-10-07T00:01:32.168" v="1757"/>
          <ac:spMkLst>
            <pc:docMk/>
            <pc:sldMk cId="3772764189" sldId="505"/>
            <ac:spMk id="6" creationId="{FB7C2982-F6A9-7478-A632-D4E894A52D75}"/>
          </ac:spMkLst>
        </pc:spChg>
        <pc:spChg chg="mod">
          <ac:chgData name="Stanford Bowman" userId="6ede3e4e1afbea80" providerId="LiveId" clId="{2A22A575-EF0A-426D-ADB8-3EFCF148ABBE}" dt="2024-10-06T21:05:58.729" v="1407" actId="255"/>
          <ac:spMkLst>
            <pc:docMk/>
            <pc:sldMk cId="3772764189" sldId="505"/>
            <ac:spMk id="11" creationId="{DA2883FB-E21F-4F77-97C3-91FB5472FD65}"/>
          </ac:spMkLst>
        </pc:spChg>
        <pc:picChg chg="add del mod">
          <ac:chgData name="Stanford Bowman" userId="6ede3e4e1afbea80" providerId="LiveId" clId="{2A22A575-EF0A-426D-ADB8-3EFCF148ABBE}" dt="2024-10-06T23:59:54.080" v="1729" actId="21"/>
          <ac:picMkLst>
            <pc:docMk/>
            <pc:sldMk cId="3772764189" sldId="505"/>
            <ac:picMk id="3" creationId="{913B6086-33BC-99F0-6CF4-1D9502733438}"/>
          </ac:picMkLst>
        </pc:picChg>
        <pc:cxnChg chg="mod">
          <ac:chgData name="Stanford Bowman" userId="6ede3e4e1afbea80" providerId="LiveId" clId="{2A22A575-EF0A-426D-ADB8-3EFCF148ABBE}" dt="2024-10-06T21:03:29.356" v="1356" actId="1037"/>
          <ac:cxnSpMkLst>
            <pc:docMk/>
            <pc:sldMk cId="3772764189" sldId="505"/>
            <ac:cxnSpMk id="7" creationId="{6FA6480E-F333-D81F-ACE2-B77DBA84DB04}"/>
          </ac:cxnSpMkLst>
        </pc:cxnChg>
      </pc:sldChg>
      <pc:sldChg chg="addSp modSp add mod modTransition setBg modNotesTx">
        <pc:chgData name="Stanford Bowman" userId="6ede3e4e1afbea80" providerId="LiveId" clId="{2A22A575-EF0A-426D-ADB8-3EFCF148ABBE}" dt="2024-10-07T00:33:00.994" v="1842"/>
        <pc:sldMkLst>
          <pc:docMk/>
          <pc:sldMk cId="2665820481" sldId="506"/>
        </pc:sldMkLst>
        <pc:spChg chg="mod">
          <ac:chgData name="Stanford Bowman" userId="6ede3e4e1afbea80" providerId="LiveId" clId="{2A22A575-EF0A-426D-ADB8-3EFCF148ABBE}" dt="2024-10-07T00:18:06.169" v="1837" actId="207"/>
          <ac:spMkLst>
            <pc:docMk/>
            <pc:sldMk cId="2665820481" sldId="506"/>
            <ac:spMk id="3" creationId="{7E0D9D10-E826-1EE8-FDDF-C71FE6C1CC2D}"/>
          </ac:spMkLst>
        </pc:spChg>
        <pc:spChg chg="add mod ord">
          <ac:chgData name="Stanford Bowman" userId="6ede3e4e1afbea80" providerId="LiveId" clId="{2A22A575-EF0A-426D-ADB8-3EFCF148ABBE}" dt="2024-10-07T00:17:18.959" v="1834" actId="167"/>
          <ac:spMkLst>
            <pc:docMk/>
            <pc:sldMk cId="2665820481" sldId="506"/>
            <ac:spMk id="4" creationId="{693CD5C1-8966-4597-84FC-4E372F47D89F}"/>
          </ac:spMkLst>
        </pc:spChg>
        <pc:spChg chg="mod">
          <ac:chgData name="Stanford Bowman" userId="6ede3e4e1afbea80" providerId="LiveId" clId="{2A22A575-EF0A-426D-ADB8-3EFCF148ABBE}" dt="2024-10-06T21:20:56.509" v="1453" actId="14100"/>
          <ac:spMkLst>
            <pc:docMk/>
            <pc:sldMk cId="2665820481" sldId="506"/>
            <ac:spMk id="25" creationId="{CD653B91-CA79-309E-20E9-1E82F3788D15}"/>
          </ac:spMkLst>
        </pc:spChg>
        <pc:cxnChg chg="mod">
          <ac:chgData name="Stanford Bowman" userId="6ede3e4e1afbea80" providerId="LiveId" clId="{2A22A575-EF0A-426D-ADB8-3EFCF148ABBE}" dt="2024-10-07T00:17:57.405" v="1835" actId="208"/>
          <ac:cxnSpMkLst>
            <pc:docMk/>
            <pc:sldMk cId="2665820481" sldId="506"/>
            <ac:cxnSpMk id="12" creationId="{1FD6A716-F56E-4994-BA78-6F50258CD936}"/>
          </ac:cxnSpMkLst>
        </pc:cxnChg>
        <pc:cxnChg chg="mod">
          <ac:chgData name="Stanford Bowman" userId="6ede3e4e1afbea80" providerId="LiveId" clId="{2A22A575-EF0A-426D-ADB8-3EFCF148ABBE}" dt="2024-10-07T00:17:57.405" v="1835" actId="208"/>
          <ac:cxnSpMkLst>
            <pc:docMk/>
            <pc:sldMk cId="2665820481" sldId="506"/>
            <ac:cxnSpMk id="13" creationId="{41380B7C-F187-4B3F-9123-1A8D47E3D6FC}"/>
          </ac:cxnSpMkLst>
        </pc:cxnChg>
      </pc:sldChg>
      <pc:sldChg chg="addSp delSp modSp add mod modTransition modNotes modNotesTx">
        <pc:chgData name="Stanford Bowman" userId="6ede3e4e1afbea80" providerId="LiveId" clId="{2A22A575-EF0A-426D-ADB8-3EFCF148ABBE}" dt="2024-10-07T00:43:55.441" v="1875" actId="21"/>
        <pc:sldMkLst>
          <pc:docMk/>
          <pc:sldMk cId="3822073063" sldId="507"/>
        </pc:sldMkLst>
        <pc:spChg chg="add del mod ord">
          <ac:chgData name="Stanford Bowman" userId="6ede3e4e1afbea80" providerId="LiveId" clId="{2A22A575-EF0A-426D-ADB8-3EFCF148ABBE}" dt="2024-10-07T00:43:55.441" v="1875" actId="21"/>
          <ac:spMkLst>
            <pc:docMk/>
            <pc:sldMk cId="3822073063" sldId="507"/>
            <ac:spMk id="2" creationId="{38845879-153A-9800-F56A-76D566CE973A}"/>
          </ac:spMkLst>
        </pc:spChg>
        <pc:spChg chg="mod">
          <ac:chgData name="Stanford Bowman" userId="6ede3e4e1afbea80" providerId="LiveId" clId="{2A22A575-EF0A-426D-ADB8-3EFCF148ABBE}" dt="2024-10-06T21:42:13.502" v="1596"/>
          <ac:spMkLst>
            <pc:docMk/>
            <pc:sldMk cId="3822073063" sldId="507"/>
            <ac:spMk id="3" creationId="{C173528E-EDC8-4FBE-9BE9-878B206B957E}"/>
          </ac:spMkLst>
        </pc:spChg>
        <pc:spChg chg="add mod">
          <ac:chgData name="Stanford Bowman" userId="6ede3e4e1afbea80" providerId="LiveId" clId="{2A22A575-EF0A-426D-ADB8-3EFCF148ABBE}" dt="2024-10-07T00:43:50.353" v="1874"/>
          <ac:spMkLst>
            <pc:docMk/>
            <pc:sldMk cId="3822073063" sldId="507"/>
            <ac:spMk id="4" creationId="{38845879-153A-9800-F56A-76D566CE973A}"/>
          </ac:spMkLst>
        </pc:spChg>
        <pc:spChg chg="mod">
          <ac:chgData name="Stanford Bowman" userId="6ede3e4e1afbea80" providerId="LiveId" clId="{2A22A575-EF0A-426D-ADB8-3EFCF148ABBE}" dt="2024-10-06T21:39:00.425" v="1588" actId="1076"/>
          <ac:spMkLst>
            <pc:docMk/>
            <pc:sldMk cId="3822073063" sldId="507"/>
            <ac:spMk id="16" creationId="{4FF8BDE4-445E-40E9-8ED3-9E04A0DA59E4}"/>
          </ac:spMkLst>
        </pc:spChg>
        <pc:spChg chg="mod">
          <ac:chgData name="Stanford Bowman" userId="6ede3e4e1afbea80" providerId="LiveId" clId="{2A22A575-EF0A-426D-ADB8-3EFCF148ABBE}" dt="2024-10-06T21:41:48.008" v="1594"/>
          <ac:spMkLst>
            <pc:docMk/>
            <pc:sldMk cId="3822073063" sldId="507"/>
            <ac:spMk id="17" creationId="{14AC41A1-33C5-4C7C-B422-50039177CC54}"/>
          </ac:spMkLst>
        </pc:spChg>
        <pc:spChg chg="mod">
          <ac:chgData name="Stanford Bowman" userId="6ede3e4e1afbea80" providerId="LiveId" clId="{2A22A575-EF0A-426D-ADB8-3EFCF148ABBE}" dt="2024-10-06T21:42:24.809" v="1597"/>
          <ac:spMkLst>
            <pc:docMk/>
            <pc:sldMk cId="3822073063" sldId="507"/>
            <ac:spMk id="19" creationId="{A4790069-3926-4E2F-88BC-83AD742323DE}"/>
          </ac:spMkLst>
        </pc:spChg>
        <pc:spChg chg="mod">
          <ac:chgData name="Stanford Bowman" userId="6ede3e4e1afbea80" providerId="LiveId" clId="{2A22A575-EF0A-426D-ADB8-3EFCF148ABBE}" dt="2024-10-06T21:40:57.425" v="1591"/>
          <ac:spMkLst>
            <pc:docMk/>
            <pc:sldMk cId="3822073063" sldId="507"/>
            <ac:spMk id="21" creationId="{D5CA7739-1376-4613-8ADE-73CDD8360891}"/>
          </ac:spMkLst>
        </pc:spChg>
        <pc:spChg chg="mod">
          <ac:chgData name="Stanford Bowman" userId="6ede3e4e1afbea80" providerId="LiveId" clId="{2A22A575-EF0A-426D-ADB8-3EFCF148ABBE}" dt="2024-10-06T21:38:55.404" v="1587" actId="27636"/>
          <ac:spMkLst>
            <pc:docMk/>
            <pc:sldMk cId="3822073063" sldId="507"/>
            <ac:spMk id="23" creationId="{4AE1B342-E6EE-45AE-83D4-7797DFEF110B}"/>
          </ac:spMkLst>
        </pc:spChg>
      </pc:sldChg>
      <pc:sldChg chg="addSp modSp add mod ord modTransition">
        <pc:chgData name="Stanford Bowman" userId="6ede3e4e1afbea80" providerId="LiveId" clId="{2A22A575-EF0A-426D-ADB8-3EFCF148ABBE}" dt="2024-10-07T00:36:35.429" v="1864" actId="14100"/>
        <pc:sldMkLst>
          <pc:docMk/>
          <pc:sldMk cId="3325832631" sldId="508"/>
        </pc:sldMkLst>
        <pc:spChg chg="add mod">
          <ac:chgData name="Stanford Bowman" userId="6ede3e4e1afbea80" providerId="LiveId" clId="{2A22A575-EF0A-426D-ADB8-3EFCF148ABBE}" dt="2024-10-07T00:35:40.926" v="1852"/>
          <ac:spMkLst>
            <pc:docMk/>
            <pc:sldMk cId="3325832631" sldId="508"/>
            <ac:spMk id="2" creationId="{860B65E7-10E1-7F4C-17AD-347810705DAB}"/>
          </ac:spMkLst>
        </pc:spChg>
        <pc:spChg chg="mod ord">
          <ac:chgData name="Stanford Bowman" userId="6ede3e4e1afbea80" providerId="LiveId" clId="{2A22A575-EF0A-426D-ADB8-3EFCF148ABBE}" dt="2024-10-07T00:36:09.299" v="1857" actId="167"/>
          <ac:spMkLst>
            <pc:docMk/>
            <pc:sldMk cId="3325832631" sldId="508"/>
            <ac:spMk id="7" creationId="{C87DCDB4-8DA8-4E0F-8BC4-A79ADD03C9B9}"/>
          </ac:spMkLst>
        </pc:spChg>
        <pc:spChg chg="mod">
          <ac:chgData name="Stanford Bowman" userId="6ede3e4e1afbea80" providerId="LiveId" clId="{2A22A575-EF0A-426D-ADB8-3EFCF148ABBE}" dt="2024-10-07T00:35:55.670" v="1854" actId="1076"/>
          <ac:spMkLst>
            <pc:docMk/>
            <pc:sldMk cId="3325832631" sldId="508"/>
            <ac:spMk id="8" creationId="{50061247-EA4F-4DFA-AFCE-648487762CF7}"/>
          </ac:spMkLst>
        </pc:spChg>
        <pc:picChg chg="add mod">
          <ac:chgData name="Stanford Bowman" userId="6ede3e4e1afbea80" providerId="LiveId" clId="{2A22A575-EF0A-426D-ADB8-3EFCF148ABBE}" dt="2024-10-07T00:36:35.429" v="1864" actId="14100"/>
          <ac:picMkLst>
            <pc:docMk/>
            <pc:sldMk cId="3325832631" sldId="508"/>
            <ac:picMk id="4" creationId="{8A75AE05-4953-955B-35A5-0E1762ABF654}"/>
          </ac:picMkLst>
        </pc:picChg>
      </pc:sldChg>
      <pc:sldMasterChg chg="delSldLayout">
        <pc:chgData name="Stanford Bowman" userId="6ede3e4e1afbea80" providerId="LiveId" clId="{2A22A575-EF0A-426D-ADB8-3EFCF148ABBE}" dt="2024-10-06T18:34:20.066" v="19" actId="47"/>
        <pc:sldMasterMkLst>
          <pc:docMk/>
          <pc:sldMasterMk cId="1982760579" sldId="2147483744"/>
        </pc:sldMasterMkLst>
        <pc:sldLayoutChg chg="del">
          <pc:chgData name="Stanford Bowman" userId="6ede3e4e1afbea80" providerId="LiveId" clId="{2A22A575-EF0A-426D-ADB8-3EFCF148ABBE}" dt="2024-10-06T18:34:20.066" v="19" actId="47"/>
          <pc:sldLayoutMkLst>
            <pc:docMk/>
            <pc:sldMasterMk cId="1982760579" sldId="2147483744"/>
            <pc:sldLayoutMk cId="1133492867" sldId="2147483762"/>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Christ’s Crucifixion—</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9AD27CEE-DCE4-448A-9DC4-33F3EFF269F1}">
      <dgm:prSet custT="1"/>
      <dgm:spPr/>
      <dgm:t>
        <a:bodyPr/>
        <a:lstStyle/>
        <a:p>
          <a:r>
            <a:rPr lang="en-US" sz="1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David’s experiences as described in Psalm 22 vividly foreshadow those of Jesus’ death on the cross. He painted a word picture of a crucifixion, even though that form of punishment did not exist during his time.</a:t>
          </a:r>
        </a:p>
      </dgm:t>
    </dgm:pt>
    <dgm:pt modelId="{78A2D8A3-7205-486F-ABEF-86FEE2716698}" type="parTrans" cxnId="{5DEBE18C-A1EE-4AD8-9FE7-39D4A5A05CCE}">
      <dgm:prSet/>
      <dgm:spPr/>
      <dgm:t>
        <a:bodyPr/>
        <a:lstStyle/>
        <a:p>
          <a:endParaRPr lang="en-US"/>
        </a:p>
      </dgm:t>
    </dgm:pt>
    <dgm:pt modelId="{035127B8-E30C-4D56-A6B7-036EB11C13CB}" type="sibTrans" cxnId="{5DEBE18C-A1EE-4AD8-9FE7-39D4A5A05CCE}">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8767" custLinFactY="-67237" custLinFactNeighborX="-1801" custLinFactNeighborY="-100000">
        <dgm:presLayoutVars>
          <dgm:chMax val="0"/>
          <dgm:bulletEnabled val="1"/>
        </dgm:presLayoutVars>
      </dgm:prSet>
      <dgm:spPr/>
    </dgm:pt>
    <dgm:pt modelId="{0C53FEF3-1222-4EB1-9DF2-6FD0101257CD}" type="pres">
      <dgm:prSet presAssocID="{5334A4D0-6DC3-4364-90BD-434E92B06E84}" presName="childText" presStyleLbl="revTx" presStyleIdx="0" presStyleCnt="1" custLinFactNeighborY="10889">
        <dgm:presLayoutVars>
          <dgm:bulletEnabled val="1"/>
        </dgm:presLayoutVars>
      </dgm:prSet>
      <dgm:spPr/>
    </dgm:pt>
  </dgm:ptLst>
  <dgm:cxnLst>
    <dgm:cxn modelId="{C485841A-2BA5-47B2-BBBD-FF060A936591}" type="presOf" srcId="{9AD27CEE-DCE4-448A-9DC4-33F3EFF269F1}" destId="{0C53FEF3-1222-4EB1-9DF2-6FD0101257CD}"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5DEBE18C-A1EE-4AD8-9FE7-39D4A5A05CCE}" srcId="{5334A4D0-6DC3-4364-90BD-434E92B06E84}" destId="{9AD27CEE-DCE4-448A-9DC4-33F3EFF269F1}" srcOrd="0" destOrd="0" parTransId="{78A2D8A3-7205-486F-ABEF-86FEE2716698}" sibTransId="{035127B8-E30C-4D56-A6B7-036EB11C13CB}"/>
    <dgm:cxn modelId="{1379CD52-00BF-4A1F-A8FB-35BB2045DBFF}" type="presParOf" srcId="{2CAA70E5-F744-4680-8103-416F359E6392}" destId="{B2785CD1-C157-4E1D-89E2-08E093D8A5BE}" srcOrd="0" destOrd="0" presId="urn:microsoft.com/office/officeart/2005/8/layout/vList2"/>
    <dgm:cxn modelId="{2B9B556D-D090-416A-9708-A88400ACEFEF}" type="presParOf" srcId="{2CAA70E5-F744-4680-8103-416F359E6392}" destId="{0C53FEF3-1222-4EB1-9DF2-6FD0101257CD}" srcOrd="1" destOrd="0" presId="urn:microsoft.com/office/officeart/2005/8/layout/vList2"/>
  </dgm:cxnLst>
  <dgm:bg/>
  <dgm:whole>
    <a:ln w="88900">
      <a:solidFill>
        <a:schemeClr val="accent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07281A5-C270-45E0-89B6-DFC97433393F}">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marL="0"/>
          <a:r>
            <a:rPr lang="en-US" sz="16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Father’s Faithfulness—</a:t>
          </a:r>
          <a:endParaRPr lang="en-US" sz="1200" b="1" cap="small" baseline="0" dirty="0">
            <a:effectLst>
              <a:outerShdw blurRad="38100" dist="38100" dir="2700000" algn="tl">
                <a:srgbClr val="000000">
                  <a:alpha val="43137"/>
                </a:srgbClr>
              </a:outerShdw>
            </a:effectLst>
            <a:latin typeface="Gotham Medium" panose="02000604030000020004"/>
          </a:endParaRPr>
        </a:p>
      </dgm:t>
    </dgm:pt>
    <dgm:pt modelId="{9E91AB20-375D-42CD-B63F-47E6A73432C0}" type="parTrans" cxnId="{9B648B46-1D15-41CD-B2F6-0C3663D6EC99}">
      <dgm:prSet/>
      <dgm:spPr/>
      <dgm:t>
        <a:bodyPr/>
        <a:lstStyle/>
        <a:p>
          <a:endParaRPr lang="en-US"/>
        </a:p>
      </dgm:t>
    </dgm:pt>
    <dgm:pt modelId="{B09743CD-BE57-44C5-9FAA-17F949C2659F}" type="sibTrans" cxnId="{9B648B46-1D15-41CD-B2F6-0C3663D6EC99}">
      <dgm:prSet/>
      <dgm:spPr/>
      <dgm:t>
        <a:bodyPr/>
        <a:lstStyle/>
        <a:p>
          <a:endParaRPr lang="en-US"/>
        </a:p>
      </dgm:t>
    </dgm:pt>
    <dgm:pt modelId="{AEB421C8-C3F6-4ECB-9C4D-704FAD7EF1C8}">
      <dgm:prSet custT="1"/>
      <dgm:spPr/>
      <dgm:t>
        <a:bodyPr/>
        <a:lstStyle/>
        <a:p>
          <a:pPr marL="0">
            <a:buFont typeface="Symbol" panose="05050102010706020507" pitchFamily="18" charset="2"/>
            <a:buChar char=""/>
          </a:pPr>
          <a:r>
            <a:rPr lang="en-US" sz="1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During this distressing prayer, David reflected on the Father’s character and God’s track record in prior times of desperation. He knew that God was still holy, perfect, and one who delivers. He always comes through. David felt ignored and helpless as enemies mocked him, and he referred to himself like a dirty, low-down worm. But despite the desperate prayer, David continued to speak about the faithfulness of God. He referred back to the time of his birth, when the Father watched over the child in his mother’s womb and made safe his passage into the world.</a:t>
          </a:r>
        </a:p>
      </dgm:t>
    </dgm:pt>
    <dgm:pt modelId="{C68ACCCD-CE9B-4A1D-A1BE-983900A6AC92}" type="parTrans" cxnId="{46C99D73-F8D2-4A86-84BC-95C6DA05DFE4}">
      <dgm:prSet/>
      <dgm:spPr/>
      <dgm:t>
        <a:bodyPr/>
        <a:lstStyle/>
        <a:p>
          <a:endParaRPr lang="en-US"/>
        </a:p>
      </dgm:t>
    </dgm:pt>
    <dgm:pt modelId="{99D3F751-1EE0-4526-B2EA-6BED51849745}" type="sibTrans" cxnId="{46C99D73-F8D2-4A86-84BC-95C6DA05DFE4}">
      <dgm:prSet/>
      <dgm:spPr/>
      <dgm:t>
        <a:bodyPr/>
        <a:lstStyle/>
        <a:p>
          <a:endParaRPr lang="en-US"/>
        </a:p>
      </dgm:t>
    </dgm:pt>
    <dgm:pt modelId="{BB1688CB-F8A9-4A52-9353-956E2D42A4C1}">
      <dgm:prSet custT="1"/>
      <dgm:spPr/>
      <dgm:t>
        <a:bodyPr/>
        <a:lstStyle/>
        <a:p>
          <a:pPr marL="0">
            <a:buFont typeface="Symbol" panose="05050102010706020507" pitchFamily="18" charset="2"/>
            <a:buChar char=""/>
          </a:pPr>
          <a:r>
            <a:rPr lang="en-US" sz="1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Amid the crucifixion horror, Jesus called the Father “My God.” This title indicated His continued relationship and confidence in His Father. The word “trust” is used three times in the first 11 verses. God the Father is always faithful.</a:t>
          </a:r>
        </a:p>
      </dgm:t>
    </dgm:pt>
    <dgm:pt modelId="{9BA5A1B5-AB47-4726-9BEC-0C83A2AE52C4}" type="parTrans" cxnId="{97270244-7179-4A43-B0B1-CB33C7C5458F}">
      <dgm:prSet/>
      <dgm:spPr/>
      <dgm:t>
        <a:bodyPr/>
        <a:lstStyle/>
        <a:p>
          <a:endParaRPr lang="en-US"/>
        </a:p>
      </dgm:t>
    </dgm:pt>
    <dgm:pt modelId="{ED6342BE-7B9A-4D2B-9091-5AF5397A27AD}" type="sibTrans" cxnId="{97270244-7179-4A43-B0B1-CB33C7C5458F}">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9C0B9E74-C82A-4E9B-BA33-670494B554D0}" type="pres">
      <dgm:prSet presAssocID="{707281A5-C270-45E0-89B6-DFC97433393F}" presName="parentText" presStyleLbl="node1" presStyleIdx="0" presStyleCnt="1" custScaleY="38161" custLinFactY="-68415" custLinFactNeighborY="-100000">
        <dgm:presLayoutVars>
          <dgm:chMax val="0"/>
          <dgm:bulletEnabled val="1"/>
        </dgm:presLayoutVars>
      </dgm:prSet>
      <dgm:spPr/>
    </dgm:pt>
    <dgm:pt modelId="{DA8D425E-A46E-4253-9D5C-2F44934AF9A4}" type="pres">
      <dgm:prSet presAssocID="{707281A5-C270-45E0-89B6-DFC97433393F}" presName="childText" presStyleLbl="revTx" presStyleIdx="0" presStyleCnt="1" custLinFactNeighborX="1760" custLinFactNeighborY="3545">
        <dgm:presLayoutVars>
          <dgm:bulletEnabled val="1"/>
        </dgm:presLayoutVars>
      </dgm:prSet>
      <dgm:spPr/>
    </dgm:pt>
  </dgm:ptLst>
  <dgm:cxnLst>
    <dgm:cxn modelId="{7B16A90A-194F-44A8-958A-DA1D528BA401}" type="presOf" srcId="{707281A5-C270-45E0-89B6-DFC97433393F}" destId="{9C0B9E74-C82A-4E9B-BA33-670494B554D0}" srcOrd="0" destOrd="0" presId="urn:microsoft.com/office/officeart/2005/8/layout/vList2"/>
    <dgm:cxn modelId="{C675ED2A-D3D2-41D5-814B-956081816C07}" type="presOf" srcId="{BB1688CB-F8A9-4A52-9353-956E2D42A4C1}" destId="{DA8D425E-A46E-4253-9D5C-2F44934AF9A4}" srcOrd="0" destOrd="1" presId="urn:microsoft.com/office/officeart/2005/8/layout/vList2"/>
    <dgm:cxn modelId="{C4E54A2D-226A-4FFB-A8B8-0926EDACBC27}" type="presOf" srcId="{AEB421C8-C3F6-4ECB-9C4D-704FAD7EF1C8}" destId="{DA8D425E-A46E-4253-9D5C-2F44934AF9A4}" srcOrd="0" destOrd="0" presId="urn:microsoft.com/office/officeart/2005/8/layout/vList2"/>
    <dgm:cxn modelId="{97270244-7179-4A43-B0B1-CB33C7C5458F}" srcId="{707281A5-C270-45E0-89B6-DFC97433393F}" destId="{BB1688CB-F8A9-4A52-9353-956E2D42A4C1}" srcOrd="1" destOrd="0" parTransId="{9BA5A1B5-AB47-4726-9BEC-0C83A2AE52C4}" sibTransId="{ED6342BE-7B9A-4D2B-9091-5AF5397A27AD}"/>
    <dgm:cxn modelId="{9B648B46-1D15-41CD-B2F6-0C3663D6EC99}" srcId="{CD9A573D-F03A-4A44-A792-4CD576534EC4}" destId="{707281A5-C270-45E0-89B6-DFC97433393F}" srcOrd="0" destOrd="0" parTransId="{9E91AB20-375D-42CD-B63F-47E6A73432C0}" sibTransId="{B09743CD-BE57-44C5-9FAA-17F949C2659F}"/>
    <dgm:cxn modelId="{46C99D73-F8D2-4A86-84BC-95C6DA05DFE4}" srcId="{707281A5-C270-45E0-89B6-DFC97433393F}" destId="{AEB421C8-C3F6-4ECB-9C4D-704FAD7EF1C8}" srcOrd="0" destOrd="0" parTransId="{C68ACCCD-CE9B-4A1D-A1BE-983900A6AC92}" sibTransId="{99D3F751-1EE0-4526-B2EA-6BED51849745}"/>
    <dgm:cxn modelId="{411AC875-5C0E-4C73-AF23-62417ED009B0}" type="presOf" srcId="{CD9A573D-F03A-4A44-A792-4CD576534EC4}" destId="{2CAA70E5-F744-4680-8103-416F359E6392}" srcOrd="0" destOrd="0" presId="urn:microsoft.com/office/officeart/2005/8/layout/vList2"/>
    <dgm:cxn modelId="{E92E694B-6998-4A88-88A1-04388B4A68F1}" type="presParOf" srcId="{2CAA70E5-F744-4680-8103-416F359E6392}" destId="{9C0B9E74-C82A-4E9B-BA33-670494B554D0}" srcOrd="0" destOrd="0" presId="urn:microsoft.com/office/officeart/2005/8/layout/vList2"/>
    <dgm:cxn modelId="{B3DFBDD8-2B1D-4991-B717-84E14CBB6370}" type="presParOf" srcId="{2CAA70E5-F744-4680-8103-416F359E6392}" destId="{DA8D425E-A46E-4253-9D5C-2F44934AF9A4}" srcOrd="1" destOrd="0" presId="urn:microsoft.com/office/officeart/2005/8/layout/vList2"/>
  </dgm:cxnLst>
  <dgm:bg/>
  <dgm:whole>
    <a:ln w="88900">
      <a:solidFill>
        <a:schemeClr val="accent1"/>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500336-422B-49AD-841C-354C195A7647}">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Christ’s Suffering—</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66CD6E3E-6919-4599-998F-B632A206DAB1}" type="parTrans" cxnId="{EB4D4305-E6D4-43F7-9F97-78A1E9401BF7}">
      <dgm:prSet/>
      <dgm:spPr/>
      <dgm:t>
        <a:bodyPr/>
        <a:lstStyle/>
        <a:p>
          <a:endParaRPr lang="en-US"/>
        </a:p>
      </dgm:t>
    </dgm:pt>
    <dgm:pt modelId="{A802D9AE-4E81-4757-977F-0CE7A31A16A1}" type="sibTrans" cxnId="{EB4D4305-E6D4-43F7-9F97-78A1E9401BF7}">
      <dgm:prSet/>
      <dgm:spPr/>
      <dgm:t>
        <a:bodyPr/>
        <a:lstStyle/>
        <a:p>
          <a:endParaRPr lang="en-US"/>
        </a:p>
      </dgm:t>
    </dgm:pt>
    <dgm:pt modelId="{AC4697B8-3C7C-42BB-BAA0-E13A0EFE260E}">
      <dgm:prSet custT="1"/>
      <dgm:spPr/>
      <dgm:t>
        <a:bodyPr/>
        <a:lstStyle/>
        <a:p>
          <a:r>
            <a:rPr lang="en-US" sz="1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part of the psalm, David prayed about his suffering. That suffering is echoed by Jesus, who cried out to the Father as He was suffering on the cross. At that moment, Jesus felt alone, utterly forsaken (Matt. 27:46).</a:t>
          </a:r>
        </a:p>
      </dgm:t>
    </dgm:pt>
    <dgm:pt modelId="{0A60A816-0B93-418E-85CE-058867DB7902}" type="parTrans" cxnId="{E403DC19-5D54-48BD-8126-93D4566C7713}">
      <dgm:prSet/>
      <dgm:spPr/>
      <dgm:t>
        <a:bodyPr/>
        <a:lstStyle/>
        <a:p>
          <a:endParaRPr lang="en-US"/>
        </a:p>
      </dgm:t>
    </dgm:pt>
    <dgm:pt modelId="{AB74C37A-E724-4CDD-8310-931D056E7A53}" type="sibTrans" cxnId="{E403DC19-5D54-48BD-8126-93D4566C7713}">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63095780-1A0C-4219-9A57-84AB661E5199}" type="pres">
      <dgm:prSet presAssocID="{9B500336-422B-49AD-841C-354C195A7647}" presName="parentText" presStyleLbl="node1" presStyleIdx="0" presStyleCnt="1" custScaleY="40705" custLinFactY="-64582" custLinFactNeighborX="0" custLinFactNeighborY="-100000">
        <dgm:presLayoutVars>
          <dgm:chMax val="0"/>
          <dgm:bulletEnabled val="1"/>
        </dgm:presLayoutVars>
      </dgm:prSet>
      <dgm:spPr/>
    </dgm:pt>
    <dgm:pt modelId="{1875698E-10D7-4345-AAC6-538CF93D4DD7}" type="pres">
      <dgm:prSet presAssocID="{9B500336-422B-49AD-841C-354C195A7647}" presName="childText" presStyleLbl="revTx" presStyleIdx="0" presStyleCnt="1" custLinFactNeighborY="19918">
        <dgm:presLayoutVars>
          <dgm:bulletEnabled val="1"/>
        </dgm:presLayoutVars>
      </dgm:prSet>
      <dgm:spPr/>
    </dgm:pt>
  </dgm:ptLst>
  <dgm:cxnLst>
    <dgm:cxn modelId="{EB4D4305-E6D4-43F7-9F97-78A1E9401BF7}" srcId="{CD9A573D-F03A-4A44-A792-4CD576534EC4}" destId="{9B500336-422B-49AD-841C-354C195A7647}" srcOrd="0" destOrd="0" parTransId="{66CD6E3E-6919-4599-998F-B632A206DAB1}" sibTransId="{A802D9AE-4E81-4757-977F-0CE7A31A16A1}"/>
    <dgm:cxn modelId="{8914E411-2ABB-4EBA-BC64-6AD73181B358}" type="presOf" srcId="{9B500336-422B-49AD-841C-354C195A7647}" destId="{63095780-1A0C-4219-9A57-84AB661E5199}" srcOrd="0" destOrd="0" presId="urn:microsoft.com/office/officeart/2005/8/layout/vList2"/>
    <dgm:cxn modelId="{E403DC19-5D54-48BD-8126-93D4566C7713}" srcId="{9B500336-422B-49AD-841C-354C195A7647}" destId="{AC4697B8-3C7C-42BB-BAA0-E13A0EFE260E}" srcOrd="0" destOrd="0" parTransId="{0A60A816-0B93-418E-85CE-058867DB7902}" sibTransId="{AB74C37A-E724-4CDD-8310-931D056E7A53}"/>
    <dgm:cxn modelId="{657B2063-888D-4364-B123-F532E745853A}" type="presOf" srcId="{AC4697B8-3C7C-42BB-BAA0-E13A0EFE260E}" destId="{1875698E-10D7-4345-AAC6-538CF93D4DD7}"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27D77B3A-F868-417D-A4EE-ED8E0353C6C2}" type="presParOf" srcId="{2CAA70E5-F744-4680-8103-416F359E6392}" destId="{63095780-1A0C-4219-9A57-84AB661E5199}" srcOrd="0" destOrd="0" presId="urn:microsoft.com/office/officeart/2005/8/layout/vList2"/>
    <dgm:cxn modelId="{D636DD11-2203-42BC-BD21-9373F710A935}" type="presParOf" srcId="{2CAA70E5-F744-4680-8103-416F359E6392}" destId="{1875698E-10D7-4345-AAC6-538CF93D4DD7}" srcOrd="1" destOrd="0" presId="urn:microsoft.com/office/officeart/2005/8/layout/vList2"/>
  </dgm:cxnLst>
  <dgm:bg/>
  <dgm:whole>
    <a:ln w="88900">
      <a:solidFill>
        <a:schemeClr val="accent1"/>
      </a:solidFill>
    </a:ln>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500336-422B-49AD-841C-354C195A7647}">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600" b="1">
              <a:effectLst/>
              <a:latin typeface="Calibri" panose="020F0502020204030204" pitchFamily="34" charset="0"/>
              <a:ea typeface="Aptos" panose="020B0004020202020204" pitchFamily="34" charset="0"/>
              <a:cs typeface="Times New Roman" panose="02020603050405020304" pitchFamily="18" charset="0"/>
            </a:rPr>
            <a:t>Continue to Cry Out—</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66CD6E3E-6919-4599-998F-B632A206DAB1}" type="parTrans" cxnId="{EB4D4305-E6D4-43F7-9F97-78A1E9401BF7}">
      <dgm:prSet/>
      <dgm:spPr/>
      <dgm:t>
        <a:bodyPr/>
        <a:lstStyle/>
        <a:p>
          <a:endParaRPr lang="en-US"/>
        </a:p>
      </dgm:t>
    </dgm:pt>
    <dgm:pt modelId="{A802D9AE-4E81-4757-977F-0CE7A31A16A1}" type="sibTrans" cxnId="{EB4D4305-E6D4-43F7-9F97-78A1E9401BF7}">
      <dgm:prSet/>
      <dgm:spPr/>
      <dgm:t>
        <a:bodyPr/>
        <a:lstStyle/>
        <a:p>
          <a:endParaRPr lang="en-US"/>
        </a:p>
      </dgm:t>
    </dgm:pt>
    <dgm:pt modelId="{E63E889C-6254-425E-94D1-F24D1E69B3BA}">
      <dgm:prSet custT="1"/>
      <dgm:spPr/>
      <dgm:t>
        <a:bodyPr/>
        <a:lstStyle/>
        <a:p>
          <a:r>
            <a:rPr lang="en-US" sz="1200" dirty="0">
              <a:effectLst/>
              <a:latin typeface="Calibri" panose="020F0502020204030204" pitchFamily="34" charset="0"/>
              <a:ea typeface="Aptos" panose="020B0004020202020204" pitchFamily="34" charset="0"/>
              <a:cs typeface="Times New Roman" panose="02020603050405020304" pitchFamily="18" charset="0"/>
            </a:rPr>
            <a:t>Throughout the Bible, believers are strongly encouraged to seek the Father’s hand in distressing matters. God does hear the cries of His children, and He’s always in the process of working things out on their behalf: “For he shall deliver the needy when he </a:t>
          </a:r>
          <a:r>
            <a:rPr lang="en-US" sz="1200" dirty="0" err="1">
              <a:effectLst/>
              <a:latin typeface="Calibri" panose="020F0502020204030204" pitchFamily="34" charset="0"/>
              <a:ea typeface="Aptos" panose="020B0004020202020204" pitchFamily="34" charset="0"/>
              <a:cs typeface="Times New Roman" panose="02020603050405020304" pitchFamily="18" charset="0"/>
            </a:rPr>
            <a:t>crieth</a:t>
          </a:r>
          <a:r>
            <a:rPr lang="en-US" sz="1200" dirty="0">
              <a:effectLst/>
              <a:latin typeface="Calibri" panose="020F0502020204030204" pitchFamily="34" charset="0"/>
              <a:ea typeface="Aptos" panose="020B0004020202020204" pitchFamily="34" charset="0"/>
              <a:cs typeface="Times New Roman" panose="02020603050405020304" pitchFamily="18" charset="0"/>
            </a:rPr>
            <a:t>; the poor also, and him that hath no helper” (Ps. 72:12 KJV).</a:t>
          </a:r>
          <a:endParaRPr lang="en-US" sz="1200" dirty="0">
            <a:effectLst/>
            <a:latin typeface="Aptos" panose="020B0004020202020204" pitchFamily="34" charset="0"/>
            <a:ea typeface="Aptos" panose="020B0004020202020204" pitchFamily="34" charset="0"/>
            <a:cs typeface="Times New Roman" panose="02020603050405020304" pitchFamily="18" charset="0"/>
          </a:endParaRPr>
        </a:p>
      </dgm:t>
    </dgm:pt>
    <dgm:pt modelId="{C57390FF-ADBF-42E9-B743-5909685D8E9A}" type="parTrans" cxnId="{26A8FFF3-A506-4C8B-94AB-9980EF854619}">
      <dgm:prSet/>
      <dgm:spPr/>
      <dgm:t>
        <a:bodyPr/>
        <a:lstStyle/>
        <a:p>
          <a:endParaRPr lang="en-US"/>
        </a:p>
      </dgm:t>
    </dgm:pt>
    <dgm:pt modelId="{BE6258EF-6739-4815-BC78-6693417B9C8C}" type="sibTrans" cxnId="{26A8FFF3-A506-4C8B-94AB-9980EF854619}">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63095780-1A0C-4219-9A57-84AB661E5199}" type="pres">
      <dgm:prSet presAssocID="{9B500336-422B-49AD-841C-354C195A7647}" presName="parentText" presStyleLbl="node1" presStyleIdx="0" presStyleCnt="1" custScaleY="40705" custLinFactY="-64582" custLinFactNeighborX="0" custLinFactNeighborY="-100000">
        <dgm:presLayoutVars>
          <dgm:chMax val="0"/>
          <dgm:bulletEnabled val="1"/>
        </dgm:presLayoutVars>
      </dgm:prSet>
      <dgm:spPr/>
    </dgm:pt>
    <dgm:pt modelId="{5C8DD1B5-5113-4467-9F2B-D7E760FEB6B7}" type="pres">
      <dgm:prSet presAssocID="{9B500336-422B-49AD-841C-354C195A7647}" presName="childText" presStyleLbl="revTx" presStyleIdx="0" presStyleCnt="1">
        <dgm:presLayoutVars>
          <dgm:bulletEnabled val="1"/>
        </dgm:presLayoutVars>
      </dgm:prSet>
      <dgm:spPr/>
    </dgm:pt>
  </dgm:ptLst>
  <dgm:cxnLst>
    <dgm:cxn modelId="{EB4D4305-E6D4-43F7-9F97-78A1E9401BF7}" srcId="{CD9A573D-F03A-4A44-A792-4CD576534EC4}" destId="{9B500336-422B-49AD-841C-354C195A7647}" srcOrd="0" destOrd="0" parTransId="{66CD6E3E-6919-4599-998F-B632A206DAB1}" sibTransId="{A802D9AE-4E81-4757-977F-0CE7A31A16A1}"/>
    <dgm:cxn modelId="{8914E411-2ABB-4EBA-BC64-6AD73181B358}" type="presOf" srcId="{9B500336-422B-49AD-841C-354C195A7647}" destId="{63095780-1A0C-4219-9A57-84AB661E5199}" srcOrd="0" destOrd="0" presId="urn:microsoft.com/office/officeart/2005/8/layout/vList2"/>
    <dgm:cxn modelId="{BBC7FE27-FB03-4EDE-90A6-B008354E1176}" type="presOf" srcId="{E63E889C-6254-425E-94D1-F24D1E69B3BA}" destId="{5C8DD1B5-5113-4467-9F2B-D7E760FEB6B7}"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26A8FFF3-A506-4C8B-94AB-9980EF854619}" srcId="{9B500336-422B-49AD-841C-354C195A7647}" destId="{E63E889C-6254-425E-94D1-F24D1E69B3BA}" srcOrd="0" destOrd="0" parTransId="{C57390FF-ADBF-42E9-B743-5909685D8E9A}" sibTransId="{BE6258EF-6739-4815-BC78-6693417B9C8C}"/>
    <dgm:cxn modelId="{27D77B3A-F868-417D-A4EE-ED8E0353C6C2}" type="presParOf" srcId="{2CAA70E5-F744-4680-8103-416F359E6392}" destId="{63095780-1A0C-4219-9A57-84AB661E5199}" srcOrd="0" destOrd="0" presId="urn:microsoft.com/office/officeart/2005/8/layout/vList2"/>
    <dgm:cxn modelId="{4ABA747F-8F9A-4EAA-9DDA-44516464E99F}" type="presParOf" srcId="{2CAA70E5-F744-4680-8103-416F359E6392}" destId="{5C8DD1B5-5113-4467-9F2B-D7E760FEB6B7}" srcOrd="1" destOrd="0" presId="urn:microsoft.com/office/officeart/2005/8/layout/vList2"/>
  </dgm:cxnLst>
  <dgm:bg/>
  <dgm:whole>
    <a:ln w="88900">
      <a:solidFill>
        <a:schemeClr val="accent1"/>
      </a:solidFill>
    </a:ln>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379973" cy="297544"/>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Christ’s Crucifixion—</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14525" y="14525"/>
        <a:ext cx="9350923" cy="268494"/>
      </dsp:txXfrm>
    </dsp:sp>
    <dsp:sp modelId="{0C53FEF3-1222-4EB1-9DF2-6FD0101257CD}">
      <dsp:nvSpPr>
        <dsp:cNvPr id="0" name=""/>
        <dsp:cNvSpPr/>
      </dsp:nvSpPr>
      <dsp:spPr>
        <a:xfrm>
          <a:off x="0" y="320212"/>
          <a:ext cx="9379973" cy="678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814" tIns="15240" rIns="85344" bIns="15240" numCol="1" spcCol="1270" anchor="t" anchorCtr="0">
          <a:noAutofit/>
        </a:bodyPr>
        <a:lstStyle/>
        <a:p>
          <a:pPr marL="114300" lvl="1" indent="-114300" algn="l" defTabSz="533400">
            <a:lnSpc>
              <a:spcPct val="90000"/>
            </a:lnSpc>
            <a:spcBef>
              <a:spcPct val="0"/>
            </a:spcBef>
            <a:spcAft>
              <a:spcPct val="20000"/>
            </a:spcAft>
            <a:buChar char="•"/>
          </a:pPr>
          <a:r>
            <a:rPr lang="en-US" sz="1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David’s experiences as described in Psalm 22 vividly foreshadow those of Jesus’ death on the cross. He painted a word picture of a crucifixion, even though that form of punishment did not exist during his time.</a:t>
          </a:r>
        </a:p>
      </dsp:txBody>
      <dsp:txXfrm>
        <a:off x="0" y="320212"/>
        <a:ext cx="9379973" cy="6789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0B9E74-C82A-4E9B-BA33-670494B554D0}">
      <dsp:nvSpPr>
        <dsp:cNvPr id="0" name=""/>
        <dsp:cNvSpPr/>
      </dsp:nvSpPr>
      <dsp:spPr>
        <a:xfrm>
          <a:off x="0" y="0"/>
          <a:ext cx="9379973" cy="464343"/>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Father’s Faithfulness—</a:t>
          </a:r>
          <a:endParaRPr lang="en-US" sz="1200" b="1" kern="1200" cap="small" baseline="0" dirty="0">
            <a:effectLst>
              <a:outerShdw blurRad="38100" dist="38100" dir="2700000" algn="tl">
                <a:srgbClr val="000000">
                  <a:alpha val="43137"/>
                </a:srgbClr>
              </a:outerShdw>
            </a:effectLst>
            <a:latin typeface="Gotham Medium" panose="02000604030000020004"/>
          </a:endParaRPr>
        </a:p>
      </dsp:txBody>
      <dsp:txXfrm>
        <a:off x="22667" y="22667"/>
        <a:ext cx="9334639" cy="419009"/>
      </dsp:txXfrm>
    </dsp:sp>
    <dsp:sp modelId="{DA8D425E-A46E-4253-9D5C-2F44934AF9A4}">
      <dsp:nvSpPr>
        <dsp:cNvPr id="0" name=""/>
        <dsp:cNvSpPr/>
      </dsp:nvSpPr>
      <dsp:spPr>
        <a:xfrm>
          <a:off x="0" y="637358"/>
          <a:ext cx="9379973"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814" tIns="15240" rIns="85344" bIns="15240" numCol="1" spcCol="1270" anchor="t" anchorCtr="0">
          <a:noAutofit/>
        </a:bodyPr>
        <a:lstStyle/>
        <a:p>
          <a:pPr marL="0" lvl="1" indent="-114300" algn="l" defTabSz="533400">
            <a:lnSpc>
              <a:spcPct val="90000"/>
            </a:lnSpc>
            <a:spcBef>
              <a:spcPct val="0"/>
            </a:spcBef>
            <a:spcAft>
              <a:spcPct val="20000"/>
            </a:spcAft>
            <a:buFont typeface="Symbol" panose="05050102010706020507" pitchFamily="18" charset="2"/>
            <a:buChar char=""/>
          </a:pPr>
          <a:r>
            <a:rPr lang="en-US" sz="1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During this distressing prayer, David reflected on the Father’s character and God’s track record in prior times of desperation. He knew that God was still holy, perfect, and one who delivers. He always comes through. David felt ignored and helpless as enemies mocked him, and he referred to himself like a dirty, low-down worm. But despite the desperate prayer, David continued to speak about the faithfulness of God. He referred back to the time of his birth, when the Father watched over the child in his mother’s womb and made safe his passage into the world.</a:t>
          </a:r>
        </a:p>
        <a:p>
          <a:pPr marL="0" lvl="1" indent="-114300" algn="l" defTabSz="533400">
            <a:lnSpc>
              <a:spcPct val="90000"/>
            </a:lnSpc>
            <a:spcBef>
              <a:spcPct val="0"/>
            </a:spcBef>
            <a:spcAft>
              <a:spcPct val="20000"/>
            </a:spcAft>
            <a:buFont typeface="Symbol" panose="05050102010706020507" pitchFamily="18" charset="2"/>
            <a:buChar char=""/>
          </a:pPr>
          <a:r>
            <a:rPr lang="en-US" sz="1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Amid the crucifixion horror, Jesus called the Father “My God.” This title indicated His continued relationship and confidence in His Father. The word “trust” is used three times in the first 11 verses. God the Father is always faithful.</a:t>
          </a:r>
        </a:p>
      </dsp:txBody>
      <dsp:txXfrm>
        <a:off x="0" y="637358"/>
        <a:ext cx="9379973"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95780-1A0C-4219-9A57-84AB661E5199}">
      <dsp:nvSpPr>
        <dsp:cNvPr id="0" name=""/>
        <dsp:cNvSpPr/>
      </dsp:nvSpPr>
      <dsp:spPr>
        <a:xfrm>
          <a:off x="0" y="0"/>
          <a:ext cx="9379973" cy="312419"/>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Christ’s Suffering—</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15251" y="15251"/>
        <a:ext cx="9349471" cy="281917"/>
      </dsp:txXfrm>
    </dsp:sp>
    <dsp:sp modelId="{1875698E-10D7-4345-AAC6-538CF93D4DD7}">
      <dsp:nvSpPr>
        <dsp:cNvPr id="0" name=""/>
        <dsp:cNvSpPr/>
      </dsp:nvSpPr>
      <dsp:spPr>
        <a:xfrm>
          <a:off x="0" y="320212"/>
          <a:ext cx="9379973" cy="678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7814" tIns="15240" rIns="85344" bIns="15240" numCol="1" spcCol="1270" anchor="t" anchorCtr="0">
          <a:noAutofit/>
        </a:bodyPr>
        <a:lstStyle/>
        <a:p>
          <a:pPr marL="114300" lvl="1" indent="-114300" algn="l" defTabSz="533400">
            <a:lnSpc>
              <a:spcPct val="90000"/>
            </a:lnSpc>
            <a:spcBef>
              <a:spcPct val="0"/>
            </a:spcBef>
            <a:spcAft>
              <a:spcPct val="20000"/>
            </a:spcAft>
            <a:buChar char="•"/>
          </a:pPr>
          <a:r>
            <a:rPr lang="en-US" sz="1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the first part of the psalm, David prayed about his suffering. That suffering is echoed by Jesus, who cried out to the Father as He was suffering on the cross. At that moment, Jesus felt alone, utterly forsaken (Matt. 27:46).</a:t>
          </a:r>
        </a:p>
      </dsp:txBody>
      <dsp:txXfrm>
        <a:off x="0" y="320212"/>
        <a:ext cx="9379973" cy="6789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95780-1A0C-4219-9A57-84AB661E5199}">
      <dsp:nvSpPr>
        <dsp:cNvPr id="0" name=""/>
        <dsp:cNvSpPr/>
      </dsp:nvSpPr>
      <dsp:spPr>
        <a:xfrm>
          <a:off x="0" y="0"/>
          <a:ext cx="9285820" cy="380998"/>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effectLst/>
              <a:latin typeface="Calibri" panose="020F0502020204030204" pitchFamily="34" charset="0"/>
              <a:ea typeface="Aptos" panose="020B0004020202020204" pitchFamily="34" charset="0"/>
              <a:cs typeface="Times New Roman" panose="02020603050405020304" pitchFamily="18" charset="0"/>
            </a:rPr>
            <a:t>Continue to Cry Out—</a:t>
          </a:r>
          <a:endParaRPr lang="en-US" sz="1600" b="1" kern="1200" cap="small" baseline="0" dirty="0">
            <a:effectLst>
              <a:outerShdw blurRad="38100" dist="38100" dir="2700000" algn="tl">
                <a:srgbClr val="000000">
                  <a:alpha val="43137"/>
                </a:srgbClr>
              </a:outerShdw>
            </a:effectLst>
            <a:latin typeface="Gotham Medium" panose="02000604030000020004"/>
          </a:endParaRPr>
        </a:p>
      </dsp:txBody>
      <dsp:txXfrm>
        <a:off x="18599" y="18599"/>
        <a:ext cx="9248622" cy="343800"/>
      </dsp:txXfrm>
    </dsp:sp>
    <dsp:sp modelId="{5C8DD1B5-5113-4467-9F2B-D7E760FEB6B7}">
      <dsp:nvSpPr>
        <dsp:cNvPr id="0" name=""/>
        <dsp:cNvSpPr/>
      </dsp:nvSpPr>
      <dsp:spPr>
        <a:xfrm>
          <a:off x="0" y="388205"/>
          <a:ext cx="9285820" cy="82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4825" tIns="15240" rIns="85344" bIns="15240" numCol="1" spcCol="1270" anchor="t" anchorCtr="0">
          <a:noAutofit/>
        </a:bodyPr>
        <a:lstStyle/>
        <a:p>
          <a:pPr marL="114300" lvl="1" indent="-114300" algn="l" defTabSz="533400">
            <a:lnSpc>
              <a:spcPct val="90000"/>
            </a:lnSpc>
            <a:spcBef>
              <a:spcPct val="0"/>
            </a:spcBef>
            <a:spcAft>
              <a:spcPct val="20000"/>
            </a:spcAft>
            <a:buChar char="•"/>
          </a:pPr>
          <a:r>
            <a:rPr lang="en-US" sz="1200" kern="1200" dirty="0">
              <a:effectLst/>
              <a:latin typeface="Calibri" panose="020F0502020204030204" pitchFamily="34" charset="0"/>
              <a:ea typeface="Aptos" panose="020B0004020202020204" pitchFamily="34" charset="0"/>
              <a:cs typeface="Times New Roman" panose="02020603050405020304" pitchFamily="18" charset="0"/>
            </a:rPr>
            <a:t>Throughout the Bible, believers are strongly encouraged to seek the Father’s hand in distressing matters. God does hear the cries of His children, and He’s always in the process of working things out on their behalf: “For he shall deliver the needy when he </a:t>
          </a:r>
          <a:r>
            <a:rPr lang="en-US" sz="1200" kern="1200" dirty="0" err="1">
              <a:effectLst/>
              <a:latin typeface="Calibri" panose="020F0502020204030204" pitchFamily="34" charset="0"/>
              <a:ea typeface="Aptos" panose="020B0004020202020204" pitchFamily="34" charset="0"/>
              <a:cs typeface="Times New Roman" panose="02020603050405020304" pitchFamily="18" charset="0"/>
            </a:rPr>
            <a:t>crieth</a:t>
          </a:r>
          <a:r>
            <a:rPr lang="en-US" sz="1200" kern="1200" dirty="0">
              <a:effectLst/>
              <a:latin typeface="Calibri" panose="020F0502020204030204" pitchFamily="34" charset="0"/>
              <a:ea typeface="Aptos" panose="020B0004020202020204" pitchFamily="34" charset="0"/>
              <a:cs typeface="Times New Roman" panose="02020603050405020304" pitchFamily="18" charset="0"/>
            </a:rPr>
            <a:t>; the poor also, and him that hath no helper” (Ps. 72:12 KJV).</a:t>
          </a:r>
          <a:endParaRPr lang="en-US" sz="1200" kern="1200" dirty="0">
            <a:effectLst/>
            <a:latin typeface="Aptos" panose="020B0004020202020204" pitchFamily="34" charset="0"/>
            <a:ea typeface="Aptos" panose="020B0004020202020204" pitchFamily="34" charset="0"/>
            <a:cs typeface="Times New Roman" panose="02020603050405020304" pitchFamily="18" charset="0"/>
          </a:endParaRPr>
        </a:p>
      </dsp:txBody>
      <dsp:txXfrm>
        <a:off x="0" y="388205"/>
        <a:ext cx="9285820" cy="8280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63D6DE04-3672-4573-82B6-946E7038710F}" type="datetimeFigureOut">
              <a:rPr lang="en-US" smtClean="0"/>
              <a:t>10/6/2024</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A81E1FC5-BD5A-4AB6-8DCC-D90C77440F06}" type="slidenum">
              <a:rPr lang="en-US" smtClean="0"/>
              <a:t>‹#›</a:t>
            </a:fld>
            <a:endParaRPr lang="en-US"/>
          </a:p>
        </p:txBody>
      </p:sp>
    </p:spTree>
    <p:extLst>
      <p:ext uri="{BB962C8B-B14F-4D97-AF65-F5344CB8AC3E}">
        <p14:creationId xmlns:p14="http://schemas.microsoft.com/office/powerpoint/2010/main" val="3106049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Holy God, You are all-powerful and always present. You know us when we are experiencing joy and gladness and when we are experiencing sadness and grief. In seasons of lament, remind us to call out to You, even if all we can proclaim is our grief. We trust in Your unfailing love and Your faithfulness to us. Hear the cries of our hearts and come quickly to our aid so that we might experience the comfort and deliverance only You provide. In Jesus’ name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 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Cry out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dirty="0"/>
          </a:p>
        </p:txBody>
      </p:sp>
    </p:spTree>
    <p:extLst>
      <p:ext uri="{BB962C8B-B14F-4D97-AF65-F5344CB8AC3E}">
        <p14:creationId xmlns:p14="http://schemas.microsoft.com/office/powerpoint/2010/main" val="143071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John of the Cross's Dark Night of the Soul addresses the feelings of abandonment many believers experience in their spiritual journeys. Notable figures, including the apostles and Paul, faced similar struggles. Jesus’ own cry of abandonment on the cross serves as a poignant reminder that even in despair, surrendering to God can lead to hope and fulfillment in His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would you describe your “dark night of the soul”?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My “dark night of the soul” involved profound feelings of isolation and confusion, where I questioned my faith and felt distanced from God, similar to experiences of abandonment expressed by figures like Jesus and the apostles.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did those periods in your life teach you about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Those periods taught me about God's unwavering presence and faithfulness, even when I felt alone. They highlighted His strength in my weakness and reinforced that faith can endure despite emotional turmoil.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insights from such experiences would you share with other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 would share that such experiences, while painful, can deepen one's faith. They remind believers to cry out to God, embrace vulnerability, and trust in His promise of healing and restoration, leading ultimately to hope and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675688" y="3022600"/>
            <a:ext cx="26871613" cy="15114588"/>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would you describe your “dark night of the soul”?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My “dark night of the soul” involved profound feelings of isolation and confusion, where I questioned my faith and felt distanced from God, similar to experiences of abandonment expressed by figures like Jesus and the apostles.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did those periods in your life teach you about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Those periods taught me about God's unwavering presence and faithfulness, even when I felt alone. They highlighted His strength in my weakness and reinforced that faith can endure despite emotional turmoil.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insights from such experiences would you share with other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 would share that such experiences, while painful, can deepen one's faith. They remind believers to cry out to God, embrace vulnerability, and trust in His promise of healing and restoration, leading ultimately to hope and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88162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balance of lament and praise in Psalm 22, illustrating how David expressed his suffering while ultimately turning to worship and hope in God's faithfulness. It encourages believers to openly express their frustrations and sadness to God, following Jesus’ example of lament on the cross. Additionally, it stresses the importance of community support and the need to move from questioning God to seeking next steps.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22 exemplifies how to express suffering through lament, transitioning from questioning God to worship, reflecting faith in His eventual deliverance and prompting hope for future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Believers are invited to express their fears and frustrations to God, following Jesus’ example of lament, while also recognizing the need to move beyond endless questioning towards actionable next steps.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Communities of faith should encourage expressions of lament through worship and support for those grieving, fostering an environment where believers can openly share their struggles and rely on God's power and comfort.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675688" y="3022600"/>
            <a:ext cx="26871613" cy="15114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Life Response: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deep pain of feeling abandoned by God during difficult times, comparing it to the hurt of personal betrayal. It encourages believers to rely on their faith to cry out to God, as both David and Jesus did in their times of distress. Their experiences illustrate that, despite feelings of abandonment, God remains present and responsive to our cries for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Feeling abandoned by God during dark times can be deeply painful, but believers are encouraged to call out to Him, drawing strength from faith to endure their anguish.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David’s and Jesus’ cries in moments of distress remind us that feelings of isolation in suffering do not reflect reality; God is present and attentive to our pleas for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shared experiences of David and Jesus highlight that even in profound sorrow, we can trust in God’s faithfulness to respond to our cries, assuring us that we are never truly alone.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AF2270-F328-4C3A-A8AE-17C64459AE2A}" type="slidenum">
              <a:rPr lang="en-US" smtClean="0"/>
              <a:t>15</a:t>
            </a:fld>
            <a:endParaRPr lang="en-US"/>
          </a:p>
        </p:txBody>
      </p:sp>
    </p:spTree>
    <p:extLst>
      <p:ext uri="{BB962C8B-B14F-4D97-AF65-F5344CB8AC3E}">
        <p14:creationId xmlns:p14="http://schemas.microsoft.com/office/powerpoint/2010/main" val="1183976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was David feeling as he began Psalm 22?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In his exhaustion and confusion, David grieves over the distance he feels from God, and holds none of his pain back: “My God, my God, why have you forsaken me? Why are you so far from saving me, so far from my cries of anguish?” (v. 1). Yet, he feels his cries are falling on deaf ears: “I cry out by day, but you do not answer, by night, but I find no rest” (v. 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and why, did David’s perspective change in verse 3?</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remembers that the God he cries out to was indeed there, and recognizes Him for who He is: “Yet you are enthroned as the Holy One; you are the one Israel praises” (v. 3). No matter David’s current personal condition, God remains on His throne. Therefore, David will continue to worship God—and to wait for His deliverance.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David recall (vv. 4–5)? How did this help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tabLst>
                <a:tab pos="835660"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recalled God’s previous blessings to His people Israel: “In you our ancestors put their trust; they trusted and you delivered them. To you they cried out and were saved; in you they trusted and were not put to shame.” The God who had delivered His people after 40 years in the wilderness (Deut. 2:7) could deliver David from his own current “wilderness experience” (Deut. 2:7) could deliver David from his own current “wilderness experience” running from Saul and his men.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defTabSz="933237">
              <a:lnSpc>
                <a:spcPct val="107000"/>
              </a:lnSpc>
              <a:defRP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407988" y="698500"/>
            <a:ext cx="6207125" cy="34909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OUR ONLY HELP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did David describe his current condition and his circumstances?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“I am a worm and not a man, scorned by everyone, despised by the people” (v. 6). David then described his enemies’ actions—“All who see me mock me; they hurl insults, shaking their heads” (v. 7)—and even their sneers: “He trusts in the Lord... let the Lord rescue him. Let him deliver him, since he delights in him” (v. 8).</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did David’s perspective change yet again, in verses 9–10?</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Again, David turned from his own pain and toward the God who could deliver him. David acknowledged that God had known him from the womb, and from birth had “made me trust in you, even at my mother’s breast... from my mother’s womb you have been my God” (Ps. 22:9–10). David owed his very life to God, from birth to now. Therefore, he prayed that God would continue to preserve his life.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did David ask of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Despite the distance from God and forsakenness he felt (vv. 1–2), David continued to appeal to God for deliverance from his enemies. If God would not help David, no one else would—or could.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59553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AF2270-F328-4C3A-A8AE-17C64459AE2A}" type="slidenum">
              <a:rPr lang="en-US" smtClean="0"/>
              <a:t>18</a:t>
            </a:fld>
            <a:endParaRPr lang="en-US"/>
          </a:p>
        </p:txBody>
      </p:sp>
    </p:spTree>
    <p:extLst>
      <p:ext uri="{BB962C8B-B14F-4D97-AF65-F5344CB8AC3E}">
        <p14:creationId xmlns:p14="http://schemas.microsoft.com/office/powerpoint/2010/main" val="660917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 Cry to the God Who Saves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22:1–5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Our Only Help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22:6–11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800" dirty="0">
                <a:latin typeface="Gotham Medium" panose="02000604030000020004"/>
                <a:ea typeface="Calibri" panose="020F0502020204030204" pitchFamily="34" charset="0"/>
                <a:cs typeface="Times New Roman" panose="02020603050405020304" pitchFamily="18" charset="0"/>
              </a:rPr>
              <a:t>&gt;&lt;&gt;&lt;&gt;&lt;&gt;&lt;&gt;&lt;&gt;&lt;&gt;&lt;&gt;&lt;&gt;&lt;&gt;&lt;&gt;&lt;&gt;&lt;&gt;&lt;&gt;&lt;&gt;&lt;&gt;&lt;&gt;&lt;&gt;&lt;&gt;&gt;&lt;&gt;&lt;&gt;&lt;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of Document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lesson discusses the human experience of suffering, focusing on the biblical theme of crying out to God for deliverance. It highlights the emotional pain, sense of abandonment, and desperate need for divine intervention. The document encourages believers to reflect on their trust in God even in the darkest times and to rely on faith for strength and resilience.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of Document Through Psalm 22:1-11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1 (Cry of Desperation): “My God, my God, why have you forsaken me?” resonates with the plea for deliverance in the document, reflecting a deep sense of abandonment and confusion. The document echoes this sentiment, urging believers to express their raw emotions to God during trials.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31470" marR="0" indent="-285750">
              <a:lnSpc>
                <a:spcPct val="107000"/>
              </a:lnSpc>
              <a:spcBef>
                <a:spcPts val="0"/>
              </a:spcBef>
              <a:spcAft>
                <a:spcPts val="0"/>
              </a:spcAft>
              <a:buFont typeface="Arial" panose="020B0604020202020204" pitchFamily="34" charset="0"/>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 2 (Unanswered Prayers): The lesson mirrors the theme of feeling unheard by God, as presented in the Psalm. It encourages perseverance in prayer despite experiencing silence from God, recognizing that faith is often tested through patience.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3-5 (Historical Faith): The Psalmist recalls how God delivered Israel in the past, and the document encourages believers to draw strength from remembering God’s past faithfulness. This sense of historical faith is emphasized as a reason to trust in divine intervention.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6-8 (Feeling Despised): The lesson discusses how suffering often leads to feelings of worthlessness and social rejection. In alignment with these verses, the document encourages believers to cling to God's love, even when others ridicule their faith or when self-doubt creeps 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Verses 9-10 (Early Trust in God): Just as the Psalmist speaks of trusting God from birth, the document encourages believers to maintain this trust during difficult times. It highlights that faith established in earlier, more peaceful times can provide the foundation needed in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Verse 11 (Plea for Nearness): This verse’s plea for God’s presence, "Be not far from me," directly correlates with the document’s call to seek God’s presence as the ultimate source of strength. The lesson emphasizes that even when God feels distant, His nearness is vital for survival through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of "Hymns of Lament"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explains how hymnals categorize songs by theme, such as praise, thanksgiving, and hope, similar to the variety found in the book of Psalms. However, modern worship tends to focus primarily on praise and thanksgiving, often neglecting psalms of lament. The author suggests that congregations should reintroduce hymns of lament into worship, as they reflect the full range of human emotion and experience.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encourages congregations to incorporate hymns of lament into worship, reflecting both praise and sorrow, as seen in the Psalms, to offer a more complete expression of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Psalms and hymns reflect varied emotions: While worship often focuses on praise and thanksgiving, the Psalms include lament, grief, and doubt, which are valuable expressions of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Lament hymns are underused: Modern worship generally overlooks hymns of lament, though they reflect real human experiences and could enhance worship's emotional depth.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Encouragement to reintroduce lament: Including hymns of lament in corporate worship can help congregations process grief and sadness, fostering a more complete connection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is considered a lament psalm, reflecting feelings of anguish and a plea to God during suffering. It follows a three-part structure common in lament psalms: complaint, petition, and praise. Though often seen in connection with Christ’s crucifixion due to New Testament allusions, Psalm 22 was originally a personal outcry by David, likely during his time hiding from Saul.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expresses both lament and praise, portraying suffering, petition, and ultimate trust in God's deliverance. Its structure and context reflect deep anguish, later echoed in Jesus’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Lament Structure: Psalm 22 contains three elements: complaint, petition, and praise, offering a roadmap for navigating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Dual Purpose: While the psalm foreshadows Jesus’ crucifixion, it originally served as David’s personal lament, relatable to individual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Connection to Christ: The psalm is frequently quoted in the New Testament, emphasizing its prophetic connection to Jesus’ suffering on the cross.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91636" indent="-291636">
              <a:lnSpc>
                <a:spcPct val="107000"/>
              </a:lnSpc>
              <a:spcAft>
                <a:spcPts val="816"/>
              </a:spcAft>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"Christ’s Crucifixion"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David’s words in Psalm 22 prophetically foreshadow Jesus’ crucifixion, even though crucifixion as a form of punishment did not exist during David’s time. The imagery David used mirrors the suffering Jesus would later endure on the cross, highlighting the deep connection between the psalm and Christ’s passion.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22 provides a vivid and prophetic depiction of Jesus' crucifixion, written centuries before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"Christ's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the first part of Psalm 22, David expresses deep anguish and a sense of abandonment, feelings that mirror Jesus’ suffering on the cross. Jesus, too, cried out in despair, feeling forsaken by the Father during His crucifixion, as recorded in Matthew 27:46.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David's suffering in Psalm 22 prophetically reflects Jesus’ ultimate feeling of abandonment on the cross.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lament in Psalm 22 foreshadows Jesus' experience of isolation during His crucifixion.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echoed David’s cry, feeling utterly forsaken by God during His time of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parallel between David’s and Jesus’ suffering highlights the prophetic nature of Psalm 22.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Father’s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Despite his feelings of abandonment and distress, David recalled God’s faithfulness, acknowledging how God had delivered him and others in past times. He reflected on God's care from birth and trusted in His continued presence. Similarly, Jesus, even in His suffering on the cross, maintained confidence in God’s faithfulness by calling Him "My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and Jesus both trusted in God's unchanging faithfulness, even in the midst of intense suffering and apparent abandonment.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reflected on God’s past faithfulness despite feeling forsaken.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maintained His relationship with the Father, even during His crucifixion.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Trust in God’s faithfulness is central, even during periods of deep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Summary of "Christ’s Victory"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delivered both David and Jesus, but Jesus' victory was even greater. On Sunday, after the crucifixion, Jesus rose from the grave, silencing mockers and reassuring His disciples. His resurrection stands as a timeless testimony to God's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Christ's resurrection is a powerful testament to God’s ultimate victory over death and His enduring faithfulness to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faithfulness delivered Jesus from death through His resurrection.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resurrection silenced doubters and strengthened the faith of Jesus' followers.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Christ’s crucifixion and resurrection eternally showcase God’s unwavering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"Continue to Cry Out"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Bible encourages believers to seek God’s help in times of distress. God hears His children’s cries and is always working on their behalf, offering deliverance and help to those in need.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Believers should consistently call upon God in their struggles, trusting that He hears and responds to their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Believers are encouraged to seek God’s help during hardship.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promises to deliver the needy and helpless who cry out to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Trust in God's ongoing work and His provision in times of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291636" indent="-291636">
              <a:spcAft>
                <a:spcPts val="1531"/>
              </a:spcAft>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PARALLELS BETWEEN PSALM 22 AND THE CRUCIFIXION</a:t>
            </a:r>
            <a:endParaRPr lang="en-US" sz="18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highlights the prophetic connections between Psalm 22 and the crucifixion of Jesus, illustrating how David’s lament aligns with the events surrounding Jesus’ death. Key parallels include Jesus’ cry of abandonment, the mocking from onlookers, and the division of His garments, emphasizing both the fulfillment of prophecy and the shared experience of suffering. Ultimately, the passage conveys Jesus' identity as the Messiah and the completion of redemption through His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22 prophetically parallels Jesus’ crucifixion, with specific phrases and events reflecting David's lament, including mockery and the division of garments, highlighting the fulfillment of Scripture in Jesus' suffering.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Jesus' cry from the cross, echoing Psalm 22, underscores His shared experience of rejection and pain, affirming His identity as David’s Messiah and connecting Him to humanity’s struggles.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culmination of Jesus' sacrifice, expressed in His declaration "It is finished," signifies the transition from suffering to redemption, fulfilling the promise of righteousness outlined in Psalm 22.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describes King Saul's jealousy-driven pursuit of David, leading to David's refuge among the Philistines. It suggests that Psalm 22 may have been composed during this challenging period, specifically at the Rock of Escape. This time of flight inspired many of David's psalms, with at least ten explicitly attributed to his experiences during Saul's pursuit, highlighting his emotional struggles and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King Saul's jealousy of David led to a prolonged pursuit, forcing David to seek refuge among the Philistines for several years until Saul’s eventual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22 may have been composed during a pivotal moment near the Rock of Escape, reflecting David’s emotional turmoil while evading Saul’s relentless pursuit.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David's flight from Saul inspired numerous psalms, with evidence suggesting he wrote up to 35 during this period, highlighting his deep faith amidst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7</a:t>
            </a:fld>
            <a:endParaRPr lang="en-US"/>
          </a:p>
        </p:txBody>
      </p:sp>
    </p:spTree>
    <p:extLst>
      <p:ext uri="{BB962C8B-B14F-4D97-AF65-F5344CB8AC3E}">
        <p14:creationId xmlns:p14="http://schemas.microsoft.com/office/powerpoint/2010/main" val="1715126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the Worm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describes King Saul's jealousy-driven pursuit of David, leading to David's refuge among the Philistines. It suggests that Psalm 22 may have been composed during this challenging period, specifically at the Rock of Escape. This time of flight inspired many of David's psalms, with at least ten explicitly attributed to his experiences during Saul's pursuit, highlighting his emotional struggles and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King Saul's jealousy of David led to a prolonged pursuit, forcing David to seek refuge among the Philistines for several years until Saul’s eventual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22 may have been composed during a pivotal moment near the Rock of Escape, reflecting David’s emotional turmoil while evading Saul’s relentless pursuit.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David's flight from Saul inspired numerous psalms, with evidence suggesting he wrote up to 35 during this period, highlighting his deep faith amidst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importance of faith in David's life, highlighting the legacy of believers from his ancestors, as noted in Hebrews 11. It specifically points to Ruth, David's great-grandmother, as a significant influence on his faith. Her remarkable story is honored in a dedicated biblical book, illustrating the lasting impact of faithful individuals on subsequent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recognized a rich legacy of faith from his ancestors, including prominent figures like Abraham, Moses, and Rahab, as noted in Hebrews 11, which influenced his own belief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Ruth, as David's great-grandmother and a figure of faith, significantly impacted his spiritual journey, showcasing the importance of family heritage in shaping one's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honor given to Ruth through the biblical book named after her illustrates how the faith of individuals can profoundly influence future generations, including David's relationship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8</a:t>
            </a:fld>
            <a:endParaRPr lang="en-US"/>
          </a:p>
        </p:txBody>
      </p:sp>
    </p:spTree>
    <p:extLst>
      <p:ext uri="{BB962C8B-B14F-4D97-AF65-F5344CB8AC3E}">
        <p14:creationId xmlns:p14="http://schemas.microsoft.com/office/powerpoint/2010/main" val="1699363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discusses David’s writing of Psalm 22 during a personal crisis and his feelings of abandonment by God amidst persecution. While expressing deep anguish, David also recognizes God’s sovereignty and past faithfulness. Early Christians interpreted this psalm as prophetic, connecting David's suffering to that of Jesus. Ultimately, the psalm reflects a profound faith that endures through despair, emphasizing reliance on God’s enduring presence and past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penned Psalm 22 during a time of intense crisis, expressing feelings of abandonment while also seeking God's intervention, highlighting the emotional turmoil he experienced as he faced persecution from Saul.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early church recognized Psalm 22 as both a reflection of David's struggles and a prophetic foreshadowing of Jesus’ suffering, illustrating the deep connections between David's experiences and the Messiah's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Despite his anguish, David remembered God's sovereignty and past faithfulness, reinforcing his trust in divine deliverance, emphasizing that worship and faith can persist even in moments of despair.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wrote Psalm 22 during a time in his life of crisis and persecution. He needed God’s help and intervention, and he called on God to act on his behalf. The early church saw in this psalm not only a reference to David’s experience but also a prophetic summary of what would happen to Jesus, the ultimate king. No known episode in David’s life can account, in a literal sense, for many of the expressions in this psalm. Yet those expressions fit the suffering of David’s descendant, Jesus, in a precise way. It is no wonder that this “psalm of the cross” is quoted in the New Testament more than any other psalm.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Even as he began his psalm, David held none of his pain back: “My God, my God, why have you forsaken me? Why are you so far from saving me, so far from my cries of anguish?” (v. 1). The God who had anointed David His future king four years earlier (1 Sam. 16:1–13) now seemed nowhere to be found. In his exhaustion and confusion after years of running from the current king, Saul, David lamented the distance he felt from his God and struggled to find a way to experience His presence once more. And yet, he felt his cries were falling on deaf ears: “I cry out by day, but you do not answer, by night, but I find no rest” (v. 2). Both peace and sleep eluded David as he waited for God to respond. Then, David “checked himself.” He recalled that the God he cried out to was indeed there, and David recognized Him for who He was, so David declared, “Yet you are enthroned as the Holy One; you are the one Israel praises” (Ps. 22:3). No matter what David’s current personal condition was, God remained on His throne. He is holy and blameless; He remained worthy of all praise. This knowledge enabled David to push through his own personal anguish and focus instead on the almighty God. David had cried out to God, but would not be so presumptuous as to accuse Him of wrongdoing. Instead, he would worship Him—and continue to wait for deliverance. David then recalled God’s previous blessings to His people Israel: “In you our ancestors put their trust; they trusted and you delivered them” (v. 4). The God who had delivered His people after 40 years in the wilderness during the time of Moses (Deut. 2:7) could certainly deliver David from his own current “wilderness experience,” as Saul and his men had literally chased him through the desert for years. So David could say, “To you [the Israelites] cried out and were saved; in you they trusted and were not put to shame” (v. 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9</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explores David's profound sense of despair as he describes himself as "a worm" in the face of scorn from others. Despite feeling abandoned, he acknowledges God's intimate knowledge of him since birth and reaffirms his trust in God's ability to deliver him. This reliance on God, even amidst distress, reflects David's enduring faith, echoing the mockery Jesus faced on the cross.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expresses deep despair by calling himself "a worm," reflecting his vulnerability and the scorn he faced from others, emphasizing the contrast between his plight and God’s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Despite the mockery, David turns to God, recalling that he was created and known by Him from birth, reinforcing his deep-rooted faith and reliance on divine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David’s continual prayer for help amid trouble highlights his unwavering trust in God, emphasizing that true rescue comes from the Lord, who had preserved him throughout his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next spoke of his own condition, before both God and men: “I am a worm and not a man, scorned by everyone, despised by the people” (v. 6). Only the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allpowerful</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God, whom David was as nothing (“a worm”) compared to, could see his plight and restore him. Though this declaration has been misapplied by believers throughout the years, it was still an accurate reflection of David’s standing. David also captured the sneers of those who despised him in verses 7–8: “All who see me mock me; they hurl insults, shaking their heads. He trusts in the Lord... let the Lord rescue him. Let him deliver him, since he delights in him.” Such insults have always followed those who follow God—and would be echoed as Jesus hung on the cross (Matt. 27:43).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again turned from his own pain and toward the God who could deliver him. His words in verses 9–10 echoed those of Psalm 139:13–16: God had known David from the womb; He had shaped and formed David; he was “fearfully and wonderfully made” (Ps. 139:14). And since that time, “you made me trust in you, even at my mother’s breast... from my mother’s womb you have been my God” (Ps. 22:9–10). David owed his very life to God, from birth to the present. God had also called him to become king; and so, despite the ongoing pursuit from the current king, David prayed that God would continue to preserve his life. David had honored God, and now prayed that God would restore his honor.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Despite the distance he felt from God in his current distress, David continued to place his hope in and petition God for deliverance: “Do not be far from me, for trouble is near and there is no one to help” (v. 11). “Trouble” had dogged David’s steps for four years now. If God would not help David, no one else would, or could. Thus, David chose to place his trust in the God who could rescue him—and had, even up to this point.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10</a:t>
            </a:fld>
            <a:endParaRPr lang="en-US"/>
          </a:p>
        </p:txBody>
      </p:sp>
    </p:spTree>
    <p:extLst>
      <p:ext uri="{BB962C8B-B14F-4D97-AF65-F5344CB8AC3E}">
        <p14:creationId xmlns:p14="http://schemas.microsoft.com/office/powerpoint/2010/main" val="2917960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98A0168-EB40-45AF-89A1-87DE0A55FFC6}"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2439025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BEA57F-793F-4683-BD8A-741FD4B89154}" type="datetime1">
              <a:rPr lang="en-US" smtClean="0"/>
              <a:t>10/6/2024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1202661006"/>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1275437559"/>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687981503"/>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1563169792"/>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815653197"/>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CFBEA57F-793F-4683-BD8A-741FD4B89154}" type="datetime1">
              <a:rPr lang="en-US" smtClean="0"/>
              <a:t>10/6/2024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dirty="0"/>
          </a:p>
        </p:txBody>
      </p:sp>
    </p:spTree>
    <p:extLst>
      <p:ext uri="{BB962C8B-B14F-4D97-AF65-F5344CB8AC3E}">
        <p14:creationId xmlns:p14="http://schemas.microsoft.com/office/powerpoint/2010/main" val="2806732914"/>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CA68F-747D-436A-B5BB-2EBC3ED499E4}"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3307837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D8DC11-9E39-40A0-B3DC-E3F2AD04A616}"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1262190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11903564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59611234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BE0A88F0-556B-4BB7-8AAB-D63AEB65C662}"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6793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hasCustomPrompt="1"/>
          </p:nvPr>
        </p:nvSpPr>
        <p:spPr>
          <a:xfrm>
            <a:off x="6391656" y="804672"/>
            <a:ext cx="4434840" cy="886968"/>
          </a:xfrm>
        </p:spPr>
        <p:txBody>
          <a:bodyPr anchor="b"/>
          <a:lstStyle>
            <a:lvl1pPr algn="l">
              <a:defRPr sz="5400" b="0" i="0" cap="none" baseline="0"/>
            </a:lvl1pPr>
          </a:lstStyle>
          <a:p>
            <a:r>
              <a:rPr lang="en-US" dirty="0"/>
              <a:t>Title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6391654" y="1801368"/>
            <a:ext cx="4434840" cy="4754880"/>
          </a:xfrm>
        </p:spPr>
        <p:txBody>
          <a:bodyPr>
            <a:normAutofit/>
          </a:bodyPr>
          <a:lstStyle>
            <a:lvl1pPr marL="0" indent="0" algn="l">
              <a:lnSpc>
                <a:spcPct val="110000"/>
              </a:lnSpc>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a:xfrm rot="16200000">
            <a:off x="9811512" y="1591056"/>
            <a:ext cx="3547872" cy="365125"/>
          </a:xfrm>
        </p:spPr>
        <p:txBody>
          <a:bodyPr/>
          <a:lstStyle>
            <a:lvl1pPr>
              <a:defRPr>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7" name="Straight Connector 6">
            <a:extLst>
              <a:ext uri="{FF2B5EF4-FFF2-40B4-BE49-F238E27FC236}">
                <a16:creationId xmlns:a16="http://schemas.microsoft.com/office/drawing/2014/main" id="{6939C974-0ED4-4915-BBF7-1FB00C18AD45}"/>
              </a:ext>
            </a:extLst>
          </p:cNvPr>
          <p:cNvCxnSpPr>
            <a:cxnSpLocks/>
          </p:cNvCxnSpPr>
          <p:nvPr userDrawn="1"/>
        </p:nvCxnSpPr>
        <p:spPr>
          <a:xfrm>
            <a:off x="11586162" y="3619272"/>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5930B2-E36D-4D05-A6B3-CA1BF61D50CC}"/>
              </a:ext>
            </a:extLst>
          </p:cNvPr>
          <p:cNvSpPr/>
          <p:nvPr userDrawn="1"/>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a:extLst>
              <a:ext uri="{FF2B5EF4-FFF2-40B4-BE49-F238E27FC236}">
                <a16:creationId xmlns:a16="http://schemas.microsoft.com/office/drawing/2014/main" id="{9CEC7E0F-60E8-418B-978D-C607C82E97F7}"/>
              </a:ext>
            </a:extLst>
          </p:cNvPr>
          <p:cNvSpPr>
            <a:spLocks noGrp="1"/>
          </p:cNvSpPr>
          <p:nvPr>
            <p:ph type="pic" sz="quarter" idx="13"/>
          </p:nvPr>
        </p:nvSpPr>
        <p:spPr>
          <a:xfrm>
            <a:off x="283464" y="3108960"/>
            <a:ext cx="5221224" cy="3447288"/>
          </a:xfrm>
        </p:spPr>
        <p:txBody>
          <a:bodyPr anchor="ctr"/>
          <a:lstStyle>
            <a:lvl1pPr algn="ctr">
              <a:buNone/>
              <a:defRPr>
                <a:solidFill>
                  <a:schemeClr val="bg1"/>
                </a:solidFill>
              </a:defRPr>
            </a:lvl1pPr>
          </a:lstStyle>
          <a:p>
            <a:r>
              <a:rPr lang="en-US"/>
              <a:t>Click icon to add picture</a:t>
            </a:r>
            <a:endParaRPr lang="en-US" dirty="0"/>
          </a:p>
        </p:txBody>
      </p:sp>
      <p:sp>
        <p:nvSpPr>
          <p:cNvPr id="10" name="Picture Placeholder 12">
            <a:extLst>
              <a:ext uri="{FF2B5EF4-FFF2-40B4-BE49-F238E27FC236}">
                <a16:creationId xmlns:a16="http://schemas.microsoft.com/office/drawing/2014/main" id="{F146D6C1-343E-4F97-A565-55BBB15F4C77}"/>
              </a:ext>
            </a:extLst>
          </p:cNvPr>
          <p:cNvSpPr>
            <a:spLocks noGrp="1"/>
          </p:cNvSpPr>
          <p:nvPr>
            <p:ph type="pic" sz="quarter" idx="14"/>
          </p:nvPr>
        </p:nvSpPr>
        <p:spPr>
          <a:xfrm>
            <a:off x="283464"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
        <p:nvSpPr>
          <p:cNvPr id="11" name="Picture Placeholder 12">
            <a:extLst>
              <a:ext uri="{FF2B5EF4-FFF2-40B4-BE49-F238E27FC236}">
                <a16:creationId xmlns:a16="http://schemas.microsoft.com/office/drawing/2014/main" id="{BA123E2D-4554-47D5-B0EC-0C47EDB41626}"/>
              </a:ext>
            </a:extLst>
          </p:cNvPr>
          <p:cNvSpPr>
            <a:spLocks noGrp="1"/>
          </p:cNvSpPr>
          <p:nvPr>
            <p:ph type="pic" sz="quarter" idx="15"/>
          </p:nvPr>
        </p:nvSpPr>
        <p:spPr>
          <a:xfrm>
            <a:off x="3044952" y="301752"/>
            <a:ext cx="2459736" cy="2505456"/>
          </a:xfrm>
        </p:spPr>
        <p:txBody>
          <a:bodyPr anchor="ctr"/>
          <a:lstStyle>
            <a:lvl1pPr algn="ctr">
              <a:buNone/>
              <a:defRPr>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3721689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E05506-6815-4E0E-B1DE-ECA35C2016DF}" type="datetime1">
              <a:rPr lang="en-US" smtClean="0"/>
              <a:t>10/6/2024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3531306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C6E85F7-A724-48A4-9D33-CEBC5174E865}" type="datetime1">
              <a:rPr lang="en-US" smtClean="0"/>
              <a:t>10/6/2024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179970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806E7A-BDD3-46A3-BEE2-EB821F9236B4}" type="datetime1">
              <a:rPr lang="en-US" smtClean="0"/>
              <a:t>10/6/2024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2386297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9ED1540C-9440-4E7A-B71A-BEFEE06869E3}" type="datetime1">
              <a:rPr lang="en-US" smtClean="0"/>
              <a:t>10/6/2024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7071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0318DDB-88AC-4039-B59C-B05DC4C9C16C}" type="datetime1">
              <a:rPr lang="en-US" smtClean="0"/>
              <a:t>10/6/2024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4265806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E082ABFB-60E7-4BA1-866A-7059F058065B}" type="datetime1">
              <a:rPr lang="en-US" smtClean="0"/>
              <a:t>10/6/2024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2503617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694112F-55F4-4776-A323-7418930321C8}" type="datetime1">
              <a:rPr lang="en-US" smtClean="0"/>
              <a:t>10/6/2024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D2C36F-4504-47C0-B82F-A167342A2754}" type="slidenum">
              <a:rPr lang="en-US" smtClean="0"/>
              <a:t>‹#›</a:t>
            </a:fld>
            <a:endParaRPr lang="en-US"/>
          </a:p>
        </p:txBody>
      </p:sp>
    </p:spTree>
    <p:extLst>
      <p:ext uri="{BB962C8B-B14F-4D97-AF65-F5344CB8AC3E}">
        <p14:creationId xmlns:p14="http://schemas.microsoft.com/office/powerpoint/2010/main" val="3541841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4.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CFBEA57F-793F-4683-BD8A-741FD4B89154}" type="datetime1">
              <a:rPr lang="en-US" smtClean="0"/>
              <a:t>10/6/2024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81D2C36F-4504-47C0-B82F-A167342A2754}" type="slidenum">
              <a:rPr lang="en-US" smtClean="0"/>
              <a:t>‹#›</a:t>
            </a:fld>
            <a:endParaRPr lang="en-US" dirty="0"/>
          </a:p>
        </p:txBody>
      </p:sp>
    </p:spTree>
    <p:extLst>
      <p:ext uri="{BB962C8B-B14F-4D97-AF65-F5344CB8AC3E}">
        <p14:creationId xmlns:p14="http://schemas.microsoft.com/office/powerpoint/2010/main" val="1982760579"/>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3" r:id="rId18"/>
    <p:sldLayoutId id="2147483764" r:id="rId19"/>
    <p:sldLayoutId id="2147483765" r:id="rId20"/>
  </p:sldLayoutIdLst>
  <p:hf hdr="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9.xml"/><Relationship Id="rId5" Type="http://schemas.openxmlformats.org/officeDocument/2006/relationships/image" Target="../media/image10.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18.emf"/><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image" Target="../media/image10.png"/><Relationship Id="rId2" Type="http://schemas.openxmlformats.org/officeDocument/2006/relationships/notesSlide" Target="../notesSlides/notesSlide5.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image" Target="../media/image6.png"/><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image" Target="../media/image9.png"/><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9.xml"/><Relationship Id="rId5" Type="http://schemas.openxmlformats.org/officeDocument/2006/relationships/image" Target="../media/image10.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19" name="Rectangle 14">
            <a:extLst>
              <a:ext uri="{FF2B5EF4-FFF2-40B4-BE49-F238E27FC236}">
                <a16:creationId xmlns:a16="http://schemas.microsoft.com/office/drawing/2014/main" id="{19216F88-F538-4658-9858-549D84395E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16926" y="0"/>
            <a:ext cx="4106685"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16">
            <a:extLst>
              <a:ext uri="{FF2B5EF4-FFF2-40B4-BE49-F238E27FC236}">
                <a16:creationId xmlns:a16="http://schemas.microsoft.com/office/drawing/2014/main" id="{E53C9355-DCAA-4380-A21C-5A5AEE4B2D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017086" y="1295400"/>
            <a:ext cx="4108113" cy="5562600"/>
          </a:xfrm>
          <a:prstGeom prst="rect">
            <a:avLst/>
          </a:pr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D78FC06-BF97-4999-AEAA-2F0E880C1A39}"/>
              </a:ext>
            </a:extLst>
          </p:cNvPr>
          <p:cNvSpPr>
            <a:spLocks noGrp="1"/>
          </p:cNvSpPr>
          <p:nvPr>
            <p:ph type="ctrTitle"/>
          </p:nvPr>
        </p:nvSpPr>
        <p:spPr>
          <a:xfrm>
            <a:off x="7180281" y="1447800"/>
            <a:ext cx="3836764" cy="2608006"/>
          </a:xfrm>
        </p:spPr>
        <p:txBody>
          <a:bodyPr anchor="ctr">
            <a:normAutofit/>
          </a:bodyPr>
          <a:lstStyle/>
          <a:p>
            <a:pPr algn="ctr"/>
            <a:r>
              <a:rPr lang="en-US" sz="4400" b="1" dirty="0">
                <a:effectLst>
                  <a:outerShdw blurRad="38100" dist="38100" dir="2700000" algn="tl">
                    <a:srgbClr val="000000">
                      <a:alpha val="43137"/>
                    </a:srgbClr>
                  </a:outerShdw>
                </a:effectLst>
                <a:latin typeface="Gotham Medium" panose="02000604030000020004"/>
              </a:rPr>
              <a:t>A Plea for Deliverance</a:t>
            </a:r>
          </a:p>
        </p:txBody>
      </p:sp>
      <p:sp>
        <p:nvSpPr>
          <p:cNvPr id="4" name="Rectangle 1">
            <a:extLst>
              <a:ext uri="{FF2B5EF4-FFF2-40B4-BE49-F238E27FC236}">
                <a16:creationId xmlns:a16="http://schemas.microsoft.com/office/drawing/2014/main" id="{3CD00310-39F0-4570-9C65-B06529EBE442}"/>
              </a:ext>
            </a:extLst>
          </p:cNvPr>
          <p:cNvSpPr>
            <a:spLocks noGrp="1" noChangeArrowheads="1"/>
          </p:cNvSpPr>
          <p:nvPr>
            <p:ph type="subTitle" idx="1"/>
          </p:nvPr>
        </p:nvSpPr>
        <p:spPr bwMode="auto">
          <a:xfrm>
            <a:off x="7151886" y="4076700"/>
            <a:ext cx="3836764" cy="174140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Autofit/>
          </a:bodyPr>
          <a:lstStyle/>
          <a:p>
            <a:pPr lvl="0"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My God, my God, why hast thou forsaken me? why art thou so far from helping me, and from the words of my roaring? </a:t>
            </a:r>
          </a:p>
          <a:p>
            <a:pPr lvl="0" algn="r" defTabSz="914400" eaLnBrk="0" fontAlgn="base" hangingPunct="0">
              <a:lnSpc>
                <a:spcPct val="90000"/>
              </a:lnSpc>
              <a:spcBef>
                <a:spcPct val="0"/>
              </a:spcBef>
              <a:spcAft>
                <a:spcPts val="600"/>
              </a:spcAft>
              <a:buClrTx/>
              <a:buSzTx/>
            </a:pPr>
            <a:r>
              <a:rPr lang="en-US" altLang="en-US" sz="1800" b="1" cap="none"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22:1 KJV</a:t>
            </a:r>
          </a:p>
        </p:txBody>
      </p:sp>
      <p:sp>
        <p:nvSpPr>
          <p:cNvPr id="7" name="TextBox 6">
            <a:extLst>
              <a:ext uri="{FF2B5EF4-FFF2-40B4-BE49-F238E27FC236}">
                <a16:creationId xmlns:a16="http://schemas.microsoft.com/office/drawing/2014/main" id="{36BB2560-6E72-7A2A-A018-C110DDC5FE36}"/>
              </a:ext>
            </a:extLst>
          </p:cNvPr>
          <p:cNvSpPr txBox="1"/>
          <p:nvPr/>
        </p:nvSpPr>
        <p:spPr>
          <a:xfrm>
            <a:off x="10049191" y="6545281"/>
            <a:ext cx="2148840" cy="215444"/>
          </a:xfrm>
          <a:prstGeom prst="rect">
            <a:avLst/>
          </a:prstGeom>
          <a:noFill/>
        </p:spPr>
        <p:txBody>
          <a:bodyPr wrap="square">
            <a:spAutoFit/>
          </a:bodyPr>
          <a:lstStyle/>
          <a:p>
            <a:r>
              <a:rPr lang="en-US" sz="800" b="0" i="0" u="none" strike="noStrike" baseline="0" dirty="0">
                <a:latin typeface="ITCFranklinGothicStd-DmCd"/>
              </a:rPr>
              <a:t>Week of October 13</a:t>
            </a:r>
            <a:endParaRPr lang="en-US" sz="800" dirty="0"/>
          </a:p>
        </p:txBody>
      </p:sp>
      <p:pic>
        <p:nvPicPr>
          <p:cNvPr id="5" name="Picture 4" descr="A person kneeling in a desert with a cross and a tree&#10;&#10;Description automatically generated">
            <a:extLst>
              <a:ext uri="{FF2B5EF4-FFF2-40B4-BE49-F238E27FC236}">
                <a16:creationId xmlns:a16="http://schemas.microsoft.com/office/drawing/2014/main" id="{7253914F-0C91-046E-7CA8-7F9EB937B8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015337" cy="6858000"/>
          </a:xfrm>
          <a:prstGeom prst="snip2DiagRect">
            <a:avLst/>
          </a:prstGeom>
          <a:solidFill>
            <a:srgbClr val="FFFFFF">
              <a:shade val="85000"/>
            </a:srgbClr>
          </a:solidFill>
          <a:ln w="88900" cap="sq">
            <a:solidFill>
              <a:schemeClr val="accent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61308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32BC60-1BEC-67E4-155F-143A9C7ECFCF}"/>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0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Our Only Help -  Psalm 22:6–11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2" y="1452934"/>
            <a:ext cx="5601758"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But I am a worm and not a man, scorned by everyone, despised by the people.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All who see me mock me; they hurl insults, shaking their heads.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“He trusts in the LORD,” they say, “let the LORD rescue him. Let him deliver him, since he delights in him.”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Yet you brought me out of the womb; you made me trust in you, even at my mother’s breast.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From birth I was cast on you; from my mother’s womb you have been my God. </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Do not be far from me, for trouble is near and there is no one to help.</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595631" y="1500428"/>
            <a:ext cx="5527471"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At this point in the psalm, David declares that he is unworthy to be a man; but instead he confesses that he is as the lowly worm, whom people scorn and despise.</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acknowledges that he is mocked and insulted by those who revile him for his faith in the Lord God.</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These people are ridiculing God Himself by stating that the one in whom David trusts and delights should deliver him but hasn’t.</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then observes that from the very beginning of his life, the Lord had taught him to trust Him.</a:t>
            </a:r>
          </a:p>
          <a:p>
            <a:pPr marL="0" marR="0">
              <a:lnSpc>
                <a:spcPct val="107000"/>
              </a:lnSpc>
              <a:spcBef>
                <a:spcPts val="0"/>
              </a:spcBef>
              <a:spcAft>
                <a:spcPts val="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calls on God to save him from the peril that is fast approaching, for there is no one else who can deliver him.</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1257672"/>
            <a:ext cx="1115568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38075"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10</a:t>
            </a:fld>
            <a:endParaRPr lang="en-US" sz="2800" b="1" cap="all" spc="100" dirty="0">
              <a:latin typeface="Gotham Medium" panose="02000604030000020004"/>
            </a:endParaRPr>
          </a:p>
        </p:txBody>
      </p:sp>
      <p:cxnSp>
        <p:nvCxnSpPr>
          <p:cNvPr id="14" name="Straight Connector 13">
            <a:extLst>
              <a:ext uri="{FF2B5EF4-FFF2-40B4-BE49-F238E27FC236}">
                <a16:creationId xmlns:a16="http://schemas.microsoft.com/office/drawing/2014/main" id="{B7479232-A016-4D4B-8576-9DA5A2D7F639}"/>
              </a:ext>
            </a:extLst>
          </p:cNvPr>
          <p:cNvCxnSpPr>
            <a:cxnSpLocks/>
          </p:cNvCxnSpPr>
          <p:nvPr/>
        </p:nvCxnSpPr>
        <p:spPr>
          <a:xfrm rot="16200000">
            <a:off x="3349151" y="4440506"/>
            <a:ext cx="62179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734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28883" y="1247179"/>
            <a:ext cx="9153316" cy="508639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Dark Night of the Soul</a:t>
            </a:r>
            <a:endParaRPr lang="en-US" sz="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Juan de </a:t>
            </a:r>
            <a:r>
              <a:rPr lang="en-US" sz="16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Yepes</a:t>
            </a: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y Alvarez (1542–1591), better known as John of the Cross, wrote the classic, Dark Night of the Soul, which relates how believers in Christ still must experience times when their souls feel as though the Lord has woefully abandoned them. How God delivers them from such spiritual turmoil has comforted and inspired countless Christians from the sixteenth century to today.</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 should encourage us to know that even the greatest saints have endured these dark nights of the soul. The apostles each had to confront their own lack of faith when Jesus was arrested and crucified. Furthermore, Paul, who became a devoted follower of the Lord, had to face moments when his weaknesses seemed to separate him from Christ (2 Cor. 12:7–10).</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most startling example of feeling abandoned by God was when Jesus cried out from the cross, “My God, my God, why have you forsaken me?” (Matt. 27:46). Even God’s Son, who had never sinned, felt far away from His Father as dark clouds covered the sky above Him. And yet, at the moment of His death, Jesus surrendered His soul into God’s embrace.</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How can we not do what Jesus did—cry out to God and offer our souls to Him in our darkest moments? For those of us who are faithful, our story does not end with our loud lament and our passionate outcry. The Lord promises a fulfillment of our hope in that heavenly place where the Lord “will wipe every tear from [our] eyes. There will be no more death or mourning or crying or pain” (Rev. 21:4)</a:t>
            </a:r>
            <a:endParaRPr lang="en-US" sz="1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6317265"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Comprehend God’s presence despite feeling abandoned.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1228609"/>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565554" y="46016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11</a:t>
            </a:fld>
            <a:endParaRPr lang="en-US" b="1" cap="all" spc="100" dirty="0">
              <a:effectLst>
                <a:outerShdw blurRad="38100" dist="38100" dir="2700000" algn="tl">
                  <a:srgbClr val="000000">
                    <a:alpha val="43137"/>
                  </a:srgbClr>
                </a:outerShdw>
              </a:effectLst>
              <a:latin typeface="Gotham Medium" panose="02000604030000020004"/>
            </a:endParaRPr>
          </a:p>
        </p:txBody>
      </p:sp>
      <p:pic>
        <p:nvPicPr>
          <p:cNvPr id="4" name="Picture 3" descr="A person kneeling in a desert with a cross and a cross in the background&#10;&#10;Description automatically generated">
            <a:extLst>
              <a:ext uri="{FF2B5EF4-FFF2-40B4-BE49-F238E27FC236}">
                <a16:creationId xmlns:a16="http://schemas.microsoft.com/office/drawing/2014/main" id="{BDFF8CA1-DA3F-C6BB-53A1-280739A255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36192">
            <a:off x="9806727" y="4626865"/>
            <a:ext cx="2114473" cy="20526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Picture 4" descr="A person kneeling in a desert with a cross and a tree&#10;&#10;Description automatically generated">
            <a:extLst>
              <a:ext uri="{FF2B5EF4-FFF2-40B4-BE49-F238E27FC236}">
                <a16:creationId xmlns:a16="http://schemas.microsoft.com/office/drawing/2014/main" id="{3952669B-108F-D466-8D5B-1CFA066C5E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36192">
            <a:off x="9837615" y="1419532"/>
            <a:ext cx="2052697" cy="20526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Picture 5" descr="A person kneeling in front of a cross&#10;&#10;Description automatically generated">
            <a:extLst>
              <a:ext uri="{FF2B5EF4-FFF2-40B4-BE49-F238E27FC236}">
                <a16:creationId xmlns:a16="http://schemas.microsoft.com/office/drawing/2014/main" id="{7EF10F4A-B155-FE2F-AAE8-D1FC48409B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6192">
            <a:off x="9836059" y="3023198"/>
            <a:ext cx="2055808" cy="20526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3CD5C1-8966-4597-84FC-4E372F47D89F}"/>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D653B91-CA79-309E-20E9-1E82F3788D15}"/>
              </a:ext>
            </a:extLst>
          </p:cNvPr>
          <p:cNvSpPr/>
          <p:nvPr/>
        </p:nvSpPr>
        <p:spPr>
          <a:xfrm>
            <a:off x="828882" y="1247179"/>
            <a:ext cx="10427139" cy="396647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Dark Night of the Soul</a:t>
            </a:r>
            <a:endParaRPr lang="en-US" sz="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How would you describe your “dark night of the soul”?</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What did those periods in your life teach you about God?</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What insights from such experiences would you share with other believers?</a:t>
            </a: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6317265"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Comprehend God’s presence despite feeling abandoned.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1228609"/>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0565554" y="46016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12</a:t>
            </a:fld>
            <a:endParaRPr lang="en-US" b="1" cap="all" spc="100"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6658204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319531" y="3494747"/>
            <a:ext cx="5943600" cy="0"/>
          </a:xfrm>
          <a:prstGeom prst="line">
            <a:avLst/>
          </a:prstGeom>
          <a:ln w="127000">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806818" y="772145"/>
            <a:ext cx="9487554" cy="358252"/>
            <a:chOff x="0" y="55339"/>
            <a:chExt cx="9026157" cy="343792"/>
          </a:xfrm>
          <a:solidFill>
            <a:schemeClr val="tx1"/>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accent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accent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3217011" y="1544038"/>
            <a:ext cx="8157870" cy="4988802"/>
          </a:xfrm>
          <a:prstGeom prst="rect">
            <a:avLst/>
          </a:prstGeom>
          <a:noFill/>
        </p:spPr>
        <p:txBody>
          <a:bodyPr wrap="square">
            <a:spAutoFit/>
          </a:bodyPr>
          <a:lstStyle/>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22 consists of David’s lament and petition balanced with his praise and adoration. His questioning “Why?” (Psalm 22:1) resulted in his praise to God. David’s cries of suffering turned to worship because of the belief that God would ultimately be faithful and bring deliverance. And David hoped that he would praise God and that all nations and people would someday praise God (22:27-31).</a:t>
            </a:r>
            <a:endPar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lament songs of the Psalter give us an example of how we might express our fears, frustrations, sadness, and petitions to the Lord. These psalms model how believers can enter the presence of God and proclaim their concerns and frustrations. Even though God already knows our wants, needs, and fears, He invites us to express those things to Him through our prayers and songs.</a:t>
            </a:r>
            <a:endPar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modeled lament for us when, on the cross, He quoted this psalm. The Son of God asked His heavenly Father, “Why?” (Matthew 27:46). We, too, can ask “Why?” to our heavenly Father when we experience suffering and hardship. Therefore, our personal and corporate times of worship can include prayer, lament, and petitions to the Lord. But there are two cautions here. First, we should not let our why lead to questioning God’s justice. Second, we cannot flourish by remaining in an endless loop of why, why, why. An answer to that may never come. Eventually, we have to move from why to what’s next?</a:t>
            </a:r>
            <a:endPar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Further, our congregations should be communities that encourage expressions of lament. Perhaps we can sing hymns of lament and hope, like “O God, Our Help in Ages Past.” Another way to do so is through listening and supporting those suffering and grieving.</a:t>
            </a:r>
            <a:endPar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psalms invite us to consider the role of lament in our worship. When we open our hearts to God and acknowledge our sadness and suffering, we depend entirely on Him. The psalms also model how we might praise God for His power and deliverance, even if our situations seem hopeless. How will the psalms be your hymnbook the next time you are in a season of suffering?</a:t>
            </a:r>
          </a:p>
        </p:txBody>
      </p:sp>
      <p:sp>
        <p:nvSpPr>
          <p:cNvPr id="15" name="TextBox 14">
            <a:extLst>
              <a:ext uri="{FF2B5EF4-FFF2-40B4-BE49-F238E27FC236}">
                <a16:creationId xmlns:a16="http://schemas.microsoft.com/office/drawing/2014/main" id="{6FFF0688-A52B-44BD-8722-3FFA1DCF8CB1}"/>
              </a:ext>
            </a:extLst>
          </p:cNvPr>
          <p:cNvSpPr txBox="1"/>
          <p:nvPr/>
        </p:nvSpPr>
        <p:spPr>
          <a:xfrm>
            <a:off x="2065411" y="114797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Space for Lament</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0536682" y="486018"/>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13</a:t>
            </a:fld>
            <a:endParaRPr lang="en-US" b="1" cap="all" spc="100" dirty="0">
              <a:effectLst>
                <a:outerShdw blurRad="38100" dist="38100" dir="2700000" algn="tl">
                  <a:srgbClr val="000000">
                    <a:alpha val="43137"/>
                  </a:srgbClr>
                </a:outerShdw>
              </a:effectLst>
              <a:latin typeface="Gotham Medium" panose="02000604030000020004"/>
            </a:endParaRPr>
          </a:p>
        </p:txBody>
      </p:sp>
      <p:pic>
        <p:nvPicPr>
          <p:cNvPr id="2" name="Picture 1" descr="A person kneeling in a desert with a cross and a cross in the background&#10;&#10;Description automatically generated">
            <a:extLst>
              <a:ext uri="{FF2B5EF4-FFF2-40B4-BE49-F238E27FC236}">
                <a16:creationId xmlns:a16="http://schemas.microsoft.com/office/drawing/2014/main" id="{E41F7D1E-2B55-FB37-987F-F04037307F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95471">
            <a:off x="1457157" y="5214101"/>
            <a:ext cx="1681220" cy="123077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3" name="Picture 2" descr="A person kneeling in a desert with a cross and a tree&#10;&#10;Description automatically generated">
            <a:extLst>
              <a:ext uri="{FF2B5EF4-FFF2-40B4-BE49-F238E27FC236}">
                <a16:creationId xmlns:a16="http://schemas.microsoft.com/office/drawing/2014/main" id="{3107AAAD-02D6-3A7C-F27B-EB0F4AA7D6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46724">
            <a:off x="945713" y="1778551"/>
            <a:ext cx="1632102" cy="123077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4" name="Picture 3" descr="A person kneeling in front of a cross&#10;&#10;Description automatically generated">
            <a:extLst>
              <a:ext uri="{FF2B5EF4-FFF2-40B4-BE49-F238E27FC236}">
                <a16:creationId xmlns:a16="http://schemas.microsoft.com/office/drawing/2014/main" id="{52866A90-B79D-9745-51E5-04FD4FE6D8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850127">
            <a:off x="1184662" y="3496327"/>
            <a:ext cx="1634575" cy="123077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2000" b="-22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A5B275-D719-CA45-5CE0-83FC6B6722C7}"/>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684994" y="312817"/>
            <a:ext cx="9756864" cy="769441"/>
          </a:xfrm>
          <a:prstGeom prst="rect">
            <a:avLst/>
          </a:prstGeom>
          <a:noFill/>
        </p:spPr>
        <p:txBody>
          <a:bodyPr wrap="square">
            <a:spAutoFit/>
          </a:bodyPr>
          <a:lstStyle/>
          <a:p>
            <a:r>
              <a:rPr lang="en-US" sz="3200" b="1" cap="small" dirty="0">
                <a:latin typeface="Gotham Medium" panose="02000604030000020004"/>
                <a:ea typeface="Calibri" panose="020F0502020204030204" pitchFamily="34" charset="0"/>
                <a:cs typeface="Times New Roman" panose="02020603050405020304" pitchFamily="18" charset="0"/>
              </a:rPr>
              <a:t>Life Response:</a:t>
            </a:r>
            <a:r>
              <a:rPr lang="en-US" sz="4400" b="1" cap="small" dirty="0">
                <a:latin typeface="Gotham Medium" panose="02000604030000020004"/>
                <a:ea typeface="Calibri" panose="020F0502020204030204" pitchFamily="34" charset="0"/>
                <a:cs typeface="Times New Roman" panose="02020603050405020304" pitchFamily="18" charset="0"/>
              </a:rPr>
              <a:t> </a:t>
            </a:r>
            <a:r>
              <a:rPr lang="en-US" sz="2800" b="1" dirty="0">
                <a:latin typeface="Gotham Medium" panose="02000604030000020004"/>
                <a:ea typeface="Calibri" panose="020F0502020204030204" pitchFamily="34" charset="0"/>
                <a:cs typeface="Times New Roman" panose="02020603050405020304" pitchFamily="18" charset="0"/>
              </a:rPr>
              <a:t>Call out to God despite how you feel.</a:t>
            </a:r>
          </a:p>
        </p:txBody>
      </p:sp>
      <p:sp>
        <p:nvSpPr>
          <p:cNvPr id="6" name="Rectangle 5">
            <a:extLst>
              <a:ext uri="{FF2B5EF4-FFF2-40B4-BE49-F238E27FC236}">
                <a16:creationId xmlns:a16="http://schemas.microsoft.com/office/drawing/2014/main" id="{82C01810-1B81-4DB7-803B-568937633E50}"/>
              </a:ext>
            </a:extLst>
          </p:cNvPr>
          <p:cNvSpPr/>
          <p:nvPr/>
        </p:nvSpPr>
        <p:spPr>
          <a:xfrm>
            <a:off x="1049563" y="3016715"/>
            <a:ext cx="10199365" cy="2053639"/>
          </a:xfrm>
          <a:prstGeom prst="rect">
            <a:avLst/>
          </a:prstGeom>
          <a:solidFill>
            <a:schemeClr val="tx2">
              <a:lumMod val="75000"/>
              <a:lumOff val="25000"/>
              <a:alpha val="20000"/>
            </a:schemeClr>
          </a:solidFill>
          <a:ln>
            <a:noFill/>
          </a:ln>
        </p:spPr>
        <p:txBody>
          <a:bodyPr wrap="square">
            <a:spAutoFit/>
          </a:bodyPr>
          <a:lstStyle/>
          <a:p>
            <a:pPr marL="0" marR="0">
              <a:lnSpc>
                <a:spcPct val="107000"/>
              </a:lnSpc>
              <a:spcBef>
                <a:spcPts val="0"/>
              </a:spcBef>
              <a:spcAft>
                <a:spcPts val="0"/>
              </a:spcAft>
            </a:pPr>
            <a:r>
              <a:rPr lang="en-US" sz="2000" b="1" u="sng" dirty="0">
                <a:latin typeface="Gotham Medium" panose="02000604030000020004"/>
                <a:ea typeface="Calibri" panose="020F0502020204030204" pitchFamily="34" charset="0"/>
                <a:cs typeface="Times New Roman" panose="02020603050405020304" pitchFamily="18" charset="0"/>
              </a:rPr>
              <a:t>A Prayer Letter</a:t>
            </a:r>
          </a:p>
          <a:p>
            <a:pPr lvl="1">
              <a:lnSpc>
                <a:spcPct val="107000"/>
              </a:lnSpc>
            </a:pPr>
            <a:r>
              <a:rPr lang="en-US" sz="2000" b="1" dirty="0">
                <a:latin typeface="Gotham Medium" panose="02000604030000020004"/>
                <a:ea typeface="Calibri" panose="020F0502020204030204" pitchFamily="34" charset="0"/>
                <a:cs typeface="Times New Roman" panose="02020603050405020304" pitchFamily="18" charset="0"/>
              </a:rPr>
              <a:t>When David wrote Psalm 22, he was in deep anguish. Later, Jesus echoed his words while He was dying on the cross. Both cried out to God, both felt abandoned by God—and both were raised out of their distress. Their experiences tell us that even though we might feel alone in our affliction, we really aren’t. Although we don’t see Him, or we might think He’s not listening to our prayers, He really is with us and will respond to our pleas.</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038901" y="1343151"/>
            <a:ext cx="10199364" cy="1692771"/>
          </a:xfrm>
          <a:prstGeom prst="rect">
            <a:avLst/>
          </a:prstGeom>
          <a:solidFill>
            <a:schemeClr val="tx2">
              <a:lumMod val="75000"/>
              <a:lumOff val="25000"/>
              <a:alpha val="20000"/>
            </a:schemeClr>
          </a:solidFill>
        </p:spPr>
        <p:txBody>
          <a:bodyPr wrap="square">
            <a:spAutoFit/>
          </a:bodyPr>
          <a:lstStyle/>
          <a:p>
            <a:pPr marL="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It is deeply painful when someone you care about deserts you, but to think that the God to whom you surrendered your life and your heart has abandoned you during your darkest hour is a hurt that is worse than whatever darkness is assailing you. Nevertheless, God’s gift of faith can give you the strength and determination to cry out to God, who ultimately will not disappoint.</a:t>
            </a:r>
            <a:endParaRPr lang="en-US" sz="400" b="1" dirty="0">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endParaRPr lang="en-US" sz="400" b="1" dirty="0">
              <a:latin typeface="Gotham Medium" panose="02000604030000020004"/>
              <a:ea typeface="Calibri" panose="020F0502020204030204" pitchFamily="34" charset="0"/>
              <a:cs typeface="Times New Roman" panose="02020603050405020304" pitchFamily="18" charset="0"/>
            </a:endParaRP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accent1"/>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1235045"/>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0486694" y="534952"/>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effectLst>
                  <a:outerShdw blurRad="38100" dist="38100" dir="2700000" algn="tl">
                    <a:srgbClr val="000000">
                      <a:alpha val="43137"/>
                    </a:srgbClr>
                  </a:outerShdw>
                </a:effectLst>
                <a:latin typeface="Gotham Medium" panose="02000604030000020004"/>
              </a:rPr>
              <a:pPr>
                <a:spcAft>
                  <a:spcPts val="600"/>
                </a:spcAft>
              </a:pPr>
              <a:t>14</a:t>
            </a:fld>
            <a:endParaRPr lang="en-US" b="1" cap="all" spc="100" dirty="0">
              <a:effectLst>
                <a:outerShdw blurRad="38100" dist="38100" dir="2700000" algn="tl">
                  <a:srgbClr val="000000">
                    <a:alpha val="43137"/>
                  </a:srgbClr>
                </a:outerShdw>
              </a:effectLst>
              <a:latin typeface="Gotham Medium" panose="02000604030000020004"/>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50061247-EA4F-4DFA-AFCE-648487762CF7}"/>
              </a:ext>
            </a:extLst>
          </p:cNvPr>
          <p:cNvSpPr>
            <a:spLocks noGrp="1"/>
          </p:cNvSpPr>
          <p:nvPr>
            <p:ph type="subTitle" idx="1"/>
          </p:nvPr>
        </p:nvSpPr>
        <p:spPr>
          <a:xfrm>
            <a:off x="6096000" y="889069"/>
            <a:ext cx="5524500" cy="3437382"/>
          </a:xfrm>
          <a:ln w="190500">
            <a:noFill/>
          </a:ln>
        </p:spPr>
        <p:txBody>
          <a:bodyPr anchor="ctr">
            <a:normAutofit fontScale="92500"/>
          </a:bodyPr>
          <a:lstStyle/>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                               </a:t>
            </a:r>
            <a:r>
              <a:rPr lang="en-US" sz="1900" i="1" dirty="0">
                <a:ln w="0"/>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B6E19556-D782-4D77-8CB3-7E2565E2435C}"/>
              </a:ext>
            </a:extLst>
          </p:cNvPr>
          <p:cNvGrpSpPr/>
          <p:nvPr/>
        </p:nvGrpSpPr>
        <p:grpSpPr>
          <a:xfrm>
            <a:off x="7828428" y="6270384"/>
            <a:ext cx="3633537" cy="490565"/>
            <a:chOff x="2514600" y="5649894"/>
            <a:chExt cx="5048626" cy="971528"/>
          </a:xfrm>
        </p:grpSpPr>
        <p:grpSp>
          <p:nvGrpSpPr>
            <p:cNvPr id="16" name="Group 15">
              <a:extLst>
                <a:ext uri="{FF2B5EF4-FFF2-40B4-BE49-F238E27FC236}">
                  <a16:creationId xmlns:a16="http://schemas.microsoft.com/office/drawing/2014/main" id="{33515287-1BB1-4DF1-9C9B-F161835BC9C7}"/>
                </a:ext>
              </a:extLst>
            </p:cNvPr>
            <p:cNvGrpSpPr/>
            <p:nvPr/>
          </p:nvGrpSpPr>
          <p:grpSpPr>
            <a:xfrm>
              <a:off x="3200400" y="5649894"/>
              <a:ext cx="3659864" cy="452610"/>
              <a:chOff x="3142974" y="6271325"/>
              <a:chExt cx="6718852" cy="1014475"/>
            </a:xfrm>
          </p:grpSpPr>
          <p:sp>
            <p:nvSpPr>
              <p:cNvPr id="19" name="Rectangle: Rounded Corners 18">
                <a:extLst>
                  <a:ext uri="{FF2B5EF4-FFF2-40B4-BE49-F238E27FC236}">
                    <a16:creationId xmlns:a16="http://schemas.microsoft.com/office/drawing/2014/main" id="{5A266EE8-D6A4-4CCB-9DDE-B55C63D91534}"/>
                  </a:ext>
                </a:extLst>
              </p:cNvPr>
              <p:cNvSpPr/>
              <p:nvPr/>
            </p:nvSpPr>
            <p:spPr>
              <a:xfrm>
                <a:off x="3142974" y="6343198"/>
                <a:ext cx="6718852" cy="870737"/>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14483FB9-6A65-49B4-A7D3-0C98270E81C3}"/>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76D19FEC-7652-460B-A85C-02CB5FE83427}"/>
                    </a:ext>
                  </a:extLst>
                </p:cNvPr>
                <p:cNvPicPr>
                  <a:picLocks noChangeAspect="1"/>
                </p:cNvPicPr>
                <p:nvPr/>
              </p:nvPicPr>
              <p:blipFill>
                <a:blip r:embed="rId4"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A97FAF49-BB85-4823-8B89-59C28D099C92}"/>
                    </a:ext>
                  </a:extLst>
                </p:cNvPr>
                <p:cNvPicPr>
                  <a:picLocks noChangeAspect="1"/>
                </p:cNvPicPr>
                <p:nvPr/>
              </p:nvPicPr>
              <p:blipFill>
                <a:blip r:embed="rId5"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E9706976-8085-44AA-9AF5-011C00A537CA}"/>
                    </a:ext>
                  </a:extLst>
                </p:cNvPr>
                <p:cNvPicPr>
                  <a:picLocks noChangeAspect="1"/>
                </p:cNvPicPr>
                <p:nvPr/>
              </p:nvPicPr>
              <p:blipFill>
                <a:blip r:embed="rId6"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74C89666-1D62-4C65-B035-053AC3CDB16D}"/>
                </a:ext>
              </a:extLst>
            </p:cNvPr>
            <p:cNvSpPr/>
            <p:nvPr/>
          </p:nvSpPr>
          <p:spPr>
            <a:xfrm>
              <a:off x="2514600" y="6188089"/>
              <a:ext cx="5048626" cy="433333"/>
            </a:xfrm>
            <a:prstGeom prst="rect">
              <a:avLst/>
            </a:prstGeom>
            <a:solidFill>
              <a:schemeClr val="accent1"/>
            </a:solidFill>
          </p:spPr>
          <p:txBody>
            <a:bodyPr wrap="square" lIns="64291" tIns="32146" rIns="64291" bIns="32146">
              <a:spAutoFit/>
            </a:bodyPr>
            <a:lstStyle/>
            <a:p>
              <a:r>
                <a:rPr lang="en-US" sz="500" b="1" dirty="0">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
        <p:nvSpPr>
          <p:cNvPr id="7" name="Rectangle 6">
            <a:extLst>
              <a:ext uri="{FF2B5EF4-FFF2-40B4-BE49-F238E27FC236}">
                <a16:creationId xmlns:a16="http://schemas.microsoft.com/office/drawing/2014/main" id="{C87DCDB4-8DA8-4E0F-8BC4-A79ADD03C9B9}"/>
              </a:ext>
            </a:extLst>
          </p:cNvPr>
          <p:cNvSpPr/>
          <p:nvPr/>
        </p:nvSpPr>
        <p:spPr>
          <a:xfrm>
            <a:off x="0" y="0"/>
            <a:ext cx="5754376" cy="6760949"/>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kneeling in front of a cross&#10;&#10;Description automatically generated">
            <a:extLst>
              <a:ext uri="{FF2B5EF4-FFF2-40B4-BE49-F238E27FC236}">
                <a16:creationId xmlns:a16="http://schemas.microsoft.com/office/drawing/2014/main" id="{98DE59AA-0BBD-C729-62ED-DFB9B0F592A0}"/>
              </a:ext>
            </a:extLst>
          </p:cNvPr>
          <p:cNvPicPr>
            <a:picLocks noChangeAspect="1"/>
          </p:cNvPicPr>
          <p:nvPr/>
        </p:nvPicPr>
        <p:blipFill>
          <a:blip r:embed="rId7">
            <a:alphaModFix amt="50000"/>
            <a:extLst>
              <a:ext uri="{28A0092B-C50C-407E-A947-70E740481C1C}">
                <a14:useLocalDpi xmlns:a14="http://schemas.microsoft.com/office/drawing/2010/main" val="0"/>
              </a:ext>
            </a:extLst>
          </a:blip>
          <a:stretch>
            <a:fillRect/>
          </a:stretch>
        </p:blipFill>
        <p:spPr>
          <a:xfrm>
            <a:off x="0" y="-1"/>
            <a:ext cx="5766587" cy="6858001"/>
          </a:xfrm>
          <a:prstGeom prst="rect">
            <a:avLst/>
          </a:prstGeom>
        </p:spPr>
      </p:pic>
    </p:spTree>
    <p:extLst>
      <p:ext uri="{BB962C8B-B14F-4D97-AF65-F5344CB8AC3E}">
        <p14:creationId xmlns:p14="http://schemas.microsoft.com/office/powerpoint/2010/main" val="2998404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582044-590A-5B72-666D-652379D0840C}"/>
              </a:ext>
            </a:extLst>
          </p:cNvPr>
          <p:cNvSpPr/>
          <p:nvPr/>
        </p:nvSpPr>
        <p:spPr>
          <a:xfrm>
            <a:off x="10962" y="-1"/>
            <a:ext cx="12181035" cy="6873876"/>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8" y="1355299"/>
            <a:ext cx="11408689" cy="5113195"/>
          </a:xfrm>
          <a:prstGeom prst="rect">
            <a:avLst/>
          </a:prstGeom>
          <a:solidFill>
            <a:schemeClr val="accent4">
              <a:lumMod val="75000"/>
              <a:alpha val="2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was David feeling as he began Psalm 22?</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How, and why, did David’s perspective change in verse 3?</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did David recall (vv. 4–5)? How did this help him?</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7247" y="364442"/>
            <a:ext cx="3612439" cy="544824"/>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CRY TO THE GOD WHO SAVES</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08525"/>
            <a:ext cx="10688801" cy="87100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his exhaustion and confusion, David grieves over the distance he feels from God, and holds none of his pain back: “My God, my God, why have you forsaken me? Why are you so far from saving me, so far from my cries of anguish?” (v. 1). Yet, he feels his cries are falling on deaf ears: “I cry out by day, but you do not answer, by night, but I find no rest” (v. 2).</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16</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94409" y="3355407"/>
            <a:ext cx="10688801" cy="87100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remembers that the God he cries out to was indeed there, and recognizes Him for who He is: “Yet you are enthroned as the Holy One; you are the one Israel praises” (v. 3). No matter David’s current personal condition, God remains on His throne. Therefore, David will continue to worship God—and to wait for His deliverance.</a:t>
            </a:r>
          </a:p>
        </p:txBody>
      </p:sp>
      <p:sp>
        <p:nvSpPr>
          <p:cNvPr id="19" name="Rectangle 18">
            <a:extLst>
              <a:ext uri="{FF2B5EF4-FFF2-40B4-BE49-F238E27FC236}">
                <a16:creationId xmlns:a16="http://schemas.microsoft.com/office/drawing/2014/main" id="{A4790069-3926-4E2F-88BC-83AD742323DE}"/>
              </a:ext>
            </a:extLst>
          </p:cNvPr>
          <p:cNvSpPr/>
          <p:nvPr/>
        </p:nvSpPr>
        <p:spPr>
          <a:xfrm>
            <a:off x="1346369" y="4943107"/>
            <a:ext cx="10688801" cy="113447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recalled God’s previous blessings to His people Israel: “In you our ancestors put their trust; they trusted and you delivered them. To you they cried out and were saved; in you they trusted and were not put to shame.” The God who had delivered His people after 40 years in the wilderness (Deut. 2:7) could deliver David from his own current “wilderness experience” (Deut. 2:7) could deliver David from his own current “wilderness experience” running from Saul and his men.</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845879-153A-9800-F56A-76D566CE973A}"/>
              </a:ext>
            </a:extLst>
          </p:cNvPr>
          <p:cNvSpPr/>
          <p:nvPr/>
        </p:nvSpPr>
        <p:spPr>
          <a:xfrm>
            <a:off x="10962" y="-1"/>
            <a:ext cx="12181035" cy="6873876"/>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8" y="1355299"/>
            <a:ext cx="11408689" cy="5244897"/>
          </a:xfrm>
          <a:prstGeom prst="rect">
            <a:avLst/>
          </a:prstGeom>
          <a:solidFill>
            <a:schemeClr val="accent4">
              <a:lumMod val="75000"/>
              <a:alpha val="2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did David describe his current condition and his circumstances?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How did David’s perspective change yet again, in verses 9–10?</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did David ask of God?</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6677247" y="364442"/>
            <a:ext cx="3612439" cy="544824"/>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OUR ONLY HELP</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08525"/>
            <a:ext cx="10688801" cy="87100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 am a worm and not a man, scorned by everyone, despised by the people” (v. 6). David then described his enemies’ actions—“All who see me mock me; they hurl insults, shaking their heads” (v. 7)—and even their sneers: “He trusts in the Lord... let the Lord rescue him. Let him deliver him, since he delights in him” (v. 8).</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554639" y="364964"/>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a:effectLst>
                  <a:outerShdw blurRad="38100" dist="38100" dir="2700000" algn="tl">
                    <a:srgbClr val="000000">
                      <a:alpha val="43137"/>
                    </a:srgbClr>
                  </a:outerShdw>
                </a:effectLst>
                <a:latin typeface="Gotham Medium" panose="02000604030000020004"/>
              </a:rPr>
              <a:pPr>
                <a:spcAft>
                  <a:spcPts val="600"/>
                </a:spcAft>
              </a:pPr>
              <a:t>17</a:t>
            </a:fld>
            <a:endParaRPr lang="en-US" sz="2800" b="1" cap="all" spc="100" dirty="0">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94409" y="3355407"/>
            <a:ext cx="10688801" cy="1134478"/>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Again, David turned from his own pain and toward the God who could deliver him. David acknowledged that God had known him from the womb, and from birth had “made me trust in you, even at my mother’s breast... from my mother’s womb you have been my God” (Ps. 22:9–10). David owed his very life to God, from birth to now. Therefore, he prayed that God would continue to preserve his life.</a:t>
            </a:r>
          </a:p>
        </p:txBody>
      </p:sp>
      <p:sp>
        <p:nvSpPr>
          <p:cNvPr id="19" name="Rectangle 18">
            <a:extLst>
              <a:ext uri="{FF2B5EF4-FFF2-40B4-BE49-F238E27FC236}">
                <a16:creationId xmlns:a16="http://schemas.microsoft.com/office/drawing/2014/main" id="{A4790069-3926-4E2F-88BC-83AD742323DE}"/>
              </a:ext>
            </a:extLst>
          </p:cNvPr>
          <p:cNvSpPr/>
          <p:nvPr/>
        </p:nvSpPr>
        <p:spPr>
          <a:xfrm>
            <a:off x="1346369" y="4943107"/>
            <a:ext cx="10688801" cy="607539"/>
          </a:xfrm>
          <a:prstGeom prst="rect">
            <a:avLst/>
          </a:prstGeom>
          <a:solidFill>
            <a:schemeClr val="tx1">
              <a:alpha val="75000"/>
            </a:scheme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chemeClr val="accent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Despite the distance from God and forsakenness he felt (vv. 1–2), David continued to appeal to God for deliverance from his enemies. If God would not help David, no one else would—or could.</a:t>
            </a:r>
          </a:p>
        </p:txBody>
      </p:sp>
    </p:spTree>
    <p:extLst>
      <p:ext uri="{BB962C8B-B14F-4D97-AF65-F5344CB8AC3E}">
        <p14:creationId xmlns:p14="http://schemas.microsoft.com/office/powerpoint/2010/main" val="3822073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7DCDB4-8DA8-4E0F-8BC4-A79ADD03C9B9}"/>
              </a:ext>
            </a:extLst>
          </p:cNvPr>
          <p:cNvSpPr/>
          <p:nvPr/>
        </p:nvSpPr>
        <p:spPr>
          <a:xfrm>
            <a:off x="-1" y="-18768"/>
            <a:ext cx="5706397" cy="6876768"/>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7">
            <a:extLst>
              <a:ext uri="{FF2B5EF4-FFF2-40B4-BE49-F238E27FC236}">
                <a16:creationId xmlns:a16="http://schemas.microsoft.com/office/drawing/2014/main" id="{50061247-EA4F-4DFA-AFCE-648487762CF7}"/>
              </a:ext>
            </a:extLst>
          </p:cNvPr>
          <p:cNvSpPr>
            <a:spLocks noGrp="1"/>
          </p:cNvSpPr>
          <p:nvPr>
            <p:ph type="subTitle" idx="1"/>
          </p:nvPr>
        </p:nvSpPr>
        <p:spPr>
          <a:xfrm>
            <a:off x="181897" y="297159"/>
            <a:ext cx="5524500" cy="3437382"/>
          </a:xfrm>
          <a:ln w="190500">
            <a:noFill/>
          </a:ln>
        </p:spPr>
        <p:txBody>
          <a:bodyPr anchor="ctr">
            <a:normAutofit fontScale="92500"/>
          </a:bodyPr>
          <a:lstStyle/>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algn="l" defTabSz="914353">
              <a:spcBef>
                <a:spcPct val="20000"/>
              </a:spcBef>
              <a:buNone/>
            </a:pPr>
            <a:r>
              <a:rPr lang="en-US" sz="2400" i="1" dirty="0">
                <a:ln w="0"/>
                <a:effectLst>
                  <a:outerShdw blurRad="38100" dist="19050" dir="2700000" algn="tl" rotWithShape="0">
                    <a:schemeClr val="dk1">
                      <a:alpha val="40000"/>
                    </a:schemeClr>
                  </a:outerShdw>
                </a:effectLst>
                <a:latin typeface="Arial Black" panose="020B0A04020102020204" pitchFamily="34" charset="0"/>
              </a:rPr>
              <a:t>                               </a:t>
            </a:r>
            <a:r>
              <a:rPr lang="en-US" sz="1900" i="1" dirty="0">
                <a:ln w="0"/>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B6E19556-D782-4D77-8CB3-7E2565E2435C}"/>
              </a:ext>
            </a:extLst>
          </p:cNvPr>
          <p:cNvGrpSpPr/>
          <p:nvPr/>
        </p:nvGrpSpPr>
        <p:grpSpPr>
          <a:xfrm>
            <a:off x="7828428" y="6270384"/>
            <a:ext cx="3633537" cy="490565"/>
            <a:chOff x="2514600" y="5649894"/>
            <a:chExt cx="5048626" cy="971528"/>
          </a:xfrm>
        </p:grpSpPr>
        <p:grpSp>
          <p:nvGrpSpPr>
            <p:cNvPr id="16" name="Group 15">
              <a:extLst>
                <a:ext uri="{FF2B5EF4-FFF2-40B4-BE49-F238E27FC236}">
                  <a16:creationId xmlns:a16="http://schemas.microsoft.com/office/drawing/2014/main" id="{33515287-1BB1-4DF1-9C9B-F161835BC9C7}"/>
                </a:ext>
              </a:extLst>
            </p:cNvPr>
            <p:cNvGrpSpPr/>
            <p:nvPr/>
          </p:nvGrpSpPr>
          <p:grpSpPr>
            <a:xfrm>
              <a:off x="3200400" y="5649894"/>
              <a:ext cx="3659864" cy="452610"/>
              <a:chOff x="3142974" y="6271325"/>
              <a:chExt cx="6718852" cy="1014475"/>
            </a:xfrm>
          </p:grpSpPr>
          <p:sp>
            <p:nvSpPr>
              <p:cNvPr id="19" name="Rectangle: Rounded Corners 18">
                <a:extLst>
                  <a:ext uri="{FF2B5EF4-FFF2-40B4-BE49-F238E27FC236}">
                    <a16:creationId xmlns:a16="http://schemas.microsoft.com/office/drawing/2014/main" id="{5A266EE8-D6A4-4CCB-9DDE-B55C63D91534}"/>
                  </a:ext>
                </a:extLst>
              </p:cNvPr>
              <p:cNvSpPr/>
              <p:nvPr/>
            </p:nvSpPr>
            <p:spPr>
              <a:xfrm>
                <a:off x="3142974" y="6343198"/>
                <a:ext cx="6718852" cy="870737"/>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0" name="Group 13">
                <a:extLst>
                  <a:ext uri="{FF2B5EF4-FFF2-40B4-BE49-F238E27FC236}">
                    <a16:creationId xmlns:a16="http://schemas.microsoft.com/office/drawing/2014/main" id="{14483FB9-6A65-49B4-A7D3-0C98270E81C3}"/>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1" name="Picture 20" descr="A picture containing drawing, room&#10;&#10;Description automatically generated">
                  <a:extLst>
                    <a:ext uri="{FF2B5EF4-FFF2-40B4-BE49-F238E27FC236}">
                      <a16:creationId xmlns:a16="http://schemas.microsoft.com/office/drawing/2014/main" id="{76D19FEC-7652-460B-A85C-02CB5FE83427}"/>
                    </a:ext>
                  </a:extLst>
                </p:cNvPr>
                <p:cNvPicPr>
                  <a:picLocks noChangeAspect="1"/>
                </p:cNvPicPr>
                <p:nvPr/>
              </p:nvPicPr>
              <p:blipFill>
                <a:blip r:embed="rId4"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2" name="Picture 21" descr="A close up of a logo&#10;&#10;Description automatically generated">
                  <a:extLst>
                    <a:ext uri="{FF2B5EF4-FFF2-40B4-BE49-F238E27FC236}">
                      <a16:creationId xmlns:a16="http://schemas.microsoft.com/office/drawing/2014/main" id="{A97FAF49-BB85-4823-8B89-59C28D099C92}"/>
                    </a:ext>
                  </a:extLst>
                </p:cNvPr>
                <p:cNvPicPr>
                  <a:picLocks noChangeAspect="1"/>
                </p:cNvPicPr>
                <p:nvPr/>
              </p:nvPicPr>
              <p:blipFill>
                <a:blip r:embed="rId5"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3" name="Picture 22">
                  <a:extLst>
                    <a:ext uri="{FF2B5EF4-FFF2-40B4-BE49-F238E27FC236}">
                      <a16:creationId xmlns:a16="http://schemas.microsoft.com/office/drawing/2014/main" id="{E9706976-8085-44AA-9AF5-011C00A537CA}"/>
                    </a:ext>
                  </a:extLst>
                </p:cNvPr>
                <p:cNvPicPr>
                  <a:picLocks noChangeAspect="1"/>
                </p:cNvPicPr>
                <p:nvPr/>
              </p:nvPicPr>
              <p:blipFill>
                <a:blip r:embed="rId6"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8" name="Rectangle 17">
              <a:extLst>
                <a:ext uri="{FF2B5EF4-FFF2-40B4-BE49-F238E27FC236}">
                  <a16:creationId xmlns:a16="http://schemas.microsoft.com/office/drawing/2014/main" id="{74C89666-1D62-4C65-B035-053AC3CDB16D}"/>
                </a:ext>
              </a:extLst>
            </p:cNvPr>
            <p:cNvSpPr/>
            <p:nvPr/>
          </p:nvSpPr>
          <p:spPr>
            <a:xfrm>
              <a:off x="2514600" y="6188089"/>
              <a:ext cx="5048626" cy="433333"/>
            </a:xfrm>
            <a:prstGeom prst="rect">
              <a:avLst/>
            </a:prstGeom>
            <a:solidFill>
              <a:schemeClr val="accent1"/>
            </a:solidFill>
          </p:spPr>
          <p:txBody>
            <a:bodyPr wrap="square" lIns="64291" tIns="32146" rIns="64291" bIns="32146">
              <a:spAutoFit/>
            </a:bodyPr>
            <a:lstStyle/>
            <a:p>
              <a:r>
                <a:rPr lang="en-US" sz="500" b="1" dirty="0">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pic>
        <p:nvPicPr>
          <p:cNvPr id="4" name="Picture 3" descr="A person kneeling in front of a cross&#10;&#10;Description automatically generated">
            <a:extLst>
              <a:ext uri="{FF2B5EF4-FFF2-40B4-BE49-F238E27FC236}">
                <a16:creationId xmlns:a16="http://schemas.microsoft.com/office/drawing/2014/main" id="{8A75AE05-4953-955B-35A5-0E1762ABF65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6000" y="576587"/>
            <a:ext cx="5365965" cy="535784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325832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874848-E476-D600-5EA7-E70B97C7420F}"/>
              </a:ext>
            </a:extLst>
          </p:cNvPr>
          <p:cNvSpPr/>
          <p:nvPr/>
        </p:nvSpPr>
        <p:spPr>
          <a:xfrm>
            <a:off x="10962" y="-1"/>
            <a:ext cx="12181035" cy="6873876"/>
          </a:xfrm>
          <a:prstGeom prst="rect">
            <a:avLst/>
          </a:prstGeom>
          <a:blipFill dpi="0" rotWithShape="1">
            <a:blip r:embed="rId3">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D61ED23-726E-43E0-822B-DEBEDE42544B}"/>
              </a:ext>
            </a:extLst>
          </p:cNvPr>
          <p:cNvSpPr/>
          <p:nvPr/>
        </p:nvSpPr>
        <p:spPr>
          <a:xfrm>
            <a:off x="4530811" y="4344643"/>
            <a:ext cx="5760720" cy="1645920"/>
          </a:xfrm>
          <a:prstGeom prst="rect">
            <a:avLst/>
          </a:prstGeom>
          <a:solidFill>
            <a:schemeClr val="accent2">
              <a:lumMod val="50000"/>
              <a:alpha val="4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2"/>
            <a:endParaRPr lang="en-US" sz="32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3200" b="1" dirty="0">
              <a:solidFill>
                <a:schemeClr val="bg1"/>
              </a:solidFill>
              <a:latin typeface="Gotham Medium" panose="02000604030000020004"/>
              <a:ea typeface="Calibri" panose="020F0502020204030204" pitchFamily="34" charset="0"/>
              <a:cs typeface="EucrosiaUPC" panose="02020603050405020304" pitchFamily="18" charset="-34"/>
            </a:endParaRPr>
          </a:p>
          <a:p>
            <a:pPr marL="457200" lvl="2"/>
            <a:endParaRPr lang="en-US" sz="16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a:p>
            <a:pPr marL="457200" lvl="2"/>
            <a:endParaRPr lang="en-US" sz="1600" b="1" dirty="0">
              <a:solidFill>
                <a:schemeClr val="bg1"/>
              </a:solidFill>
              <a:effectLst/>
              <a:latin typeface="Gotham Medium" panose="02000604030000020004"/>
              <a:ea typeface="Calibri" panose="020F0502020204030204" pitchFamily="34" charset="0"/>
              <a:cs typeface="EucrosiaUPC" panose="02020603050405020304" pitchFamily="18" charset="-34"/>
            </a:endParaRPr>
          </a:p>
        </p:txBody>
      </p:sp>
      <p:sp>
        <p:nvSpPr>
          <p:cNvPr id="16" name="Rectangle 15">
            <a:extLst>
              <a:ext uri="{FF2B5EF4-FFF2-40B4-BE49-F238E27FC236}">
                <a16:creationId xmlns:a16="http://schemas.microsoft.com/office/drawing/2014/main" id="{42D81312-EC24-4AE0-B13D-2FAB2FD9637B}"/>
              </a:ext>
            </a:extLst>
          </p:cNvPr>
          <p:cNvSpPr/>
          <p:nvPr/>
        </p:nvSpPr>
        <p:spPr>
          <a:xfrm>
            <a:off x="1223067" y="1383068"/>
            <a:ext cx="9073458" cy="2971100"/>
          </a:xfrm>
          <a:prstGeom prst="rect">
            <a:avLst/>
          </a:prstGeom>
          <a:solidFill>
            <a:schemeClr val="accent2">
              <a:lumMod val="75000"/>
              <a:alpha val="40000"/>
            </a:schemeClr>
          </a:solidFill>
          <a:ln w="2540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000" b="1" i="1" u="sng" cap="small" dirty="0">
                <a:effectLst>
                  <a:outerShdw blurRad="38100" dist="38100" dir="2700000" algn="tl">
                    <a:srgbClr val="000000">
                      <a:alpha val="43137"/>
                    </a:srgbClr>
                  </a:outerShdw>
                </a:effectLst>
                <a:latin typeface="Gotham Medium" panose="02000604030000020004"/>
                <a:ea typeface="Helvetica Neue"/>
                <a:cs typeface="EucrosiaUPC" panose="02020603050405020304" pitchFamily="18" charset="-34"/>
                <a:sym typeface="Helvetica Neue"/>
              </a:rPr>
              <a:t>Prayer</a:t>
            </a:r>
          </a:p>
          <a:p>
            <a:pPr marL="457200" marR="0">
              <a:lnSpc>
                <a:spcPct val="107000"/>
              </a:lnSpc>
              <a:spcBef>
                <a:spcPts val="0"/>
              </a:spcBef>
              <a:spcAft>
                <a:spcPts val="0"/>
              </a:spcAft>
            </a:pPr>
            <a:r>
              <a:rPr lang="en-US" sz="2000" b="1" dirty="0">
                <a:latin typeface="Gotham Medium" panose="02000604030000020004"/>
                <a:cs typeface="EucrosiaUPC" panose="02020603050405020304" pitchFamily="18" charset="-34"/>
              </a:rPr>
              <a:t>Holy God, You are all-powerful and always present. You know us when we are experiencing joy and gladness and when we are experiencing sadness and grief. In seasons of lament, remind us to call out to You, even if all we can proclaim is our grief. We trust in Your unfailing love and Your faithfulness to us. Hear the cries of our hearts and come quickly to our aid so that we might experience the comfort and deliverance only You provide. In Jesus’ name we pray. Amen.</a:t>
            </a:r>
          </a:p>
          <a:p>
            <a:pPr marL="457200" marR="0">
              <a:lnSpc>
                <a:spcPct val="107000"/>
              </a:lnSpc>
              <a:spcBef>
                <a:spcPts val="0"/>
              </a:spcBef>
              <a:spcAft>
                <a:spcPts val="0"/>
              </a:spcAft>
            </a:pPr>
            <a:endParaRPr lang="en-US" sz="2000" b="1" dirty="0">
              <a:latin typeface="Gotham Medium" panose="02000604030000020004"/>
              <a:cs typeface="EucrosiaUPC" panose="02020603050405020304" pitchFamily="18" charset="-34"/>
            </a:endParaRPr>
          </a:p>
        </p:txBody>
      </p:sp>
      <p:sp>
        <p:nvSpPr>
          <p:cNvPr id="13" name="TextBox 12">
            <a:extLst>
              <a:ext uri="{FF2B5EF4-FFF2-40B4-BE49-F238E27FC236}">
                <a16:creationId xmlns:a16="http://schemas.microsoft.com/office/drawing/2014/main" id="{EE94757F-71E0-9D1D-2725-0F2270230A15}"/>
              </a:ext>
            </a:extLst>
          </p:cNvPr>
          <p:cNvSpPr txBox="1"/>
          <p:nvPr/>
        </p:nvSpPr>
        <p:spPr>
          <a:xfrm>
            <a:off x="4773759" y="4794495"/>
            <a:ext cx="5592923" cy="1015663"/>
          </a:xfrm>
          <a:prstGeom prst="rect">
            <a:avLst/>
          </a:prstGeom>
          <a:noFill/>
        </p:spPr>
        <p:txBody>
          <a:bodyPr wrap="square">
            <a:spAutoFit/>
          </a:bodyPr>
          <a:lstStyle/>
          <a:p>
            <a:pPr marL="457200" lvl="2"/>
            <a:r>
              <a:rPr lang="en-US" sz="3200" b="1" i="1" u="sng" cap="small" dirty="0">
                <a:effectLst>
                  <a:outerShdw blurRad="38100" dist="38100" dir="2700000" algn="tl">
                    <a:srgbClr val="000000">
                      <a:alpha val="43137"/>
                    </a:srgbClr>
                  </a:outerShdw>
                </a:effectLst>
                <a:latin typeface="Gotham Medium" panose="02000604030000020004"/>
                <a:cs typeface="EucrosiaUPC" panose="02020603050405020304" pitchFamily="18" charset="-34"/>
              </a:rPr>
              <a:t>Thought to Remember</a:t>
            </a:r>
          </a:p>
          <a:p>
            <a:pPr lvl="2"/>
            <a:r>
              <a:rPr lang="en-US" sz="2800" b="1" dirty="0">
                <a:effectLst/>
                <a:latin typeface="Gotham Medium" panose="02000604030000020004"/>
                <a:ea typeface="Calibri" panose="020F0502020204030204" pitchFamily="34" charset="0"/>
                <a:cs typeface="EucrosiaUPC" panose="02020603050405020304" pitchFamily="18" charset="-34"/>
              </a:rPr>
              <a:t>Cry out to God!</a:t>
            </a:r>
          </a:p>
        </p:txBody>
      </p:sp>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5269055" y="-1001903"/>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230445" y="993306"/>
            <a:ext cx="8029075" cy="3118104"/>
          </a:xfrm>
        </p:spPr>
        <p:txBody>
          <a:bodyPr>
            <a:noAutofit/>
          </a:bodyPr>
          <a:lstStyle/>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7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endParaRPr lang="en-US" sz="7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657350" marR="0" lvl="3" indent="-457200" fontAlgn="auto">
              <a:spcBef>
                <a:spcPts val="0"/>
              </a:spcBef>
              <a:buClr>
                <a:schemeClr val="accent1">
                  <a:lumMod val="60000"/>
                  <a:lumOff val="40000"/>
                </a:schemeClr>
              </a:buClr>
              <a:buFont typeface="Wingdings" panose="05000000000000000000" pitchFamily="2" charset="2"/>
              <a:buChar char="q"/>
              <a:tabLst/>
              <a:defRPr/>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accent1">
                  <a:lumMod val="60000"/>
                  <a:lumOff val="40000"/>
                </a:schemeClr>
              </a:buClr>
              <a:buFont typeface="Wingdings" panose="05000000000000000000" pitchFamily="2" charset="2"/>
              <a:buChar char="q"/>
              <a:defRPr/>
            </a:pPr>
            <a:r>
              <a:rPr lang="en-US" sz="2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Cry to the God Who Saves - Psalm 22:1–5 KJV</a:t>
            </a:r>
          </a:p>
          <a:p>
            <a:pPr marL="1200150" lvl="2" indent="-457200">
              <a:spcBef>
                <a:spcPts val="0"/>
              </a:spcBef>
              <a:buClr>
                <a:schemeClr val="accent1">
                  <a:lumMod val="60000"/>
                  <a:lumOff val="40000"/>
                </a:schemeClr>
              </a:buClr>
              <a:buFont typeface="Wingdings" panose="05000000000000000000" pitchFamily="2" charset="2"/>
              <a:buChar char="q"/>
              <a:defRPr/>
            </a:pPr>
            <a:r>
              <a:rPr lang="en-US" sz="2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Our Only Help -  Psalm 22:6–11 KJV</a:t>
            </a: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accent1">
                  <a:lumMod val="60000"/>
                  <a:lumOff val="40000"/>
                </a:schemeClr>
              </a:buClr>
              <a:buFont typeface="Wingdings" panose="05000000000000000000" pitchFamily="2" charset="2"/>
              <a:buChar char="q"/>
              <a:tabLst>
                <a:tab pos="642915" algn="l"/>
              </a:tabLst>
            </a:pPr>
            <a:r>
              <a:rPr lang="en-US" sz="24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863455" y="926550"/>
            <a:ext cx="3279919" cy="2752980"/>
          </a:xfrm>
          <a:prstGeom prst="rect">
            <a:avLst/>
          </a:prstGeom>
          <a:solidFill>
            <a:schemeClr val="accent4">
              <a:lumMod val="5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My God, my God, why hast thou forsaken me? why art thou so far from helping me, and from the words of my roaring? </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gn="r">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22:1 KJV</a:t>
            </a: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188964" y="3096214"/>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188964" y="4143937"/>
            <a:ext cx="694944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244983" y="56142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800" smtClean="0">
                <a:solidFill>
                  <a:schemeClr val="tx1"/>
                </a:solidFill>
                <a:effectLst>
                  <a:outerShdw blurRad="38100" dist="38100" dir="2700000" algn="tl">
                    <a:srgbClr val="000000">
                      <a:alpha val="43137"/>
                    </a:srgbClr>
                  </a:outerShdw>
                </a:effectLst>
                <a:latin typeface="Gotham Medium" panose="02000604030000020004"/>
              </a:rPr>
              <a:pPr/>
              <a:t>3</a:t>
            </a:fld>
            <a:endParaRPr lang="en-US" sz="2800"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53E1121-AE82-2B7E-389D-D7B539656A00}"/>
              </a:ext>
            </a:extLst>
          </p:cNvPr>
          <p:cNvCxnSpPr>
            <a:cxnSpLocks/>
          </p:cNvCxnSpPr>
          <p:nvPr/>
        </p:nvCxnSpPr>
        <p:spPr>
          <a:xfrm rot="5400000">
            <a:off x="1081784" y="3429000"/>
            <a:ext cx="68580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A person kneeling in a desert with a cross and a cross in the background&#10;&#10;Description automatically generated">
            <a:extLst>
              <a:ext uri="{FF2B5EF4-FFF2-40B4-BE49-F238E27FC236}">
                <a16:creationId xmlns:a16="http://schemas.microsoft.com/office/drawing/2014/main" id="{AF274258-F661-A5C0-423D-70591686CFBE}"/>
              </a:ext>
            </a:extLst>
          </p:cNvPr>
          <p:cNvPicPr>
            <a:picLocks noChangeAspect="1"/>
          </p:cNvPicPr>
          <p:nvPr/>
        </p:nvPicPr>
        <p:blipFill>
          <a:blip r:embed="rId3">
            <a:alphaModFix amt="70000"/>
            <a:extLst>
              <a:ext uri="{BEBA8EAE-BF5A-486C-A8C5-ECC9F3942E4B}">
                <a14:imgProps xmlns:a14="http://schemas.microsoft.com/office/drawing/2010/main">
                  <a14:imgLayer r:embed="rId4">
                    <a14:imgEffect>
                      <a14:artisticChalkSketch/>
                    </a14:imgEffect>
                    <a14:imgEffect>
                      <a14:colorTemperature colorTemp="8800"/>
                    </a14:imgEffect>
                  </a14:imgLayer>
                </a14:imgProps>
              </a:ext>
              <a:ext uri="{28A0092B-C50C-407E-A947-70E740481C1C}">
                <a14:useLocalDpi xmlns:a14="http://schemas.microsoft.com/office/drawing/2010/main" val="0"/>
              </a:ext>
            </a:extLst>
          </a:blip>
          <a:stretch>
            <a:fillRect/>
          </a:stretch>
        </p:blipFill>
        <p:spPr>
          <a:xfrm>
            <a:off x="878257" y="3562415"/>
            <a:ext cx="3250829" cy="315585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419038"/>
            <a:ext cx="10515600" cy="1120819"/>
          </a:xfrm>
        </p:spPr>
        <p:txBody>
          <a:bodyPr/>
          <a:lstStyle/>
          <a:p>
            <a:pPr marL="0" marR="0">
              <a:lnSpc>
                <a:spcPct val="107000"/>
              </a:lnSpc>
              <a:spcBef>
                <a:spcPts val="0"/>
              </a:spcBef>
              <a:spcAft>
                <a:spcPts val="0"/>
              </a:spcAft>
            </a:pPr>
            <a:r>
              <a:rPr lang="en-US" sz="36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Hymns of Lament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p:txBody>
          <a:bodyPr/>
          <a:lstStyle/>
          <a:p>
            <a:fld id="{D8DA9DAA-006C-4F4B-980E-E3DF019B24E2}" type="slidenum">
              <a:rPr lang="en-US" smtClean="0">
                <a:solidFill>
                  <a:schemeClr val="tx1"/>
                </a:solidFill>
                <a:latin typeface="Gotham Medium" panose="02000604030000020004"/>
              </a:rPr>
              <a:pPr/>
              <a:t>4</a:t>
            </a:fld>
            <a:endParaRPr lang="en-US" dirty="0">
              <a:solidFill>
                <a:schemeClr val="tx1"/>
              </a:solidFill>
              <a:latin typeface="Gotham Medium" panose="02000604030000020004"/>
            </a:endParaRP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sp>
        <p:nvSpPr>
          <p:cNvPr id="5" name="TextBox 4">
            <a:extLst>
              <a:ext uri="{FF2B5EF4-FFF2-40B4-BE49-F238E27FC236}">
                <a16:creationId xmlns:a16="http://schemas.microsoft.com/office/drawing/2014/main" id="{38DE476D-C50D-3BF0-F71F-176CC71DA0B9}"/>
              </a:ext>
            </a:extLst>
          </p:cNvPr>
          <p:cNvSpPr txBox="1"/>
          <p:nvPr/>
        </p:nvSpPr>
        <p:spPr>
          <a:xfrm>
            <a:off x="838200" y="1416766"/>
            <a:ext cx="8911359" cy="5346848"/>
          </a:xfrm>
          <a:prstGeom prst="rect">
            <a:avLst/>
          </a:prstGeom>
          <a:solidFill>
            <a:schemeClr val="tx1">
              <a:alpha val="20000"/>
            </a:schemeClr>
          </a:solidFill>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Most modern-day hymnals include indices that list hymns according to their themes and emphases. Such lists allow users to find hymns based on specific doctrinal topics. Possible motifs include praise (example: “Come, Thou Fount”), thanksgiving (example: “All Creatures of Our God and King”), personal testimony (example: “Blessed Assurance”), and hope (example: “In Christ Alone”).</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book of Psalms served as the hymnbook for the Old Testament people of God. In that book, we find psalms of praise, thanksgiving, and hope, but we also see another side to worship: psalms of lament, grief, guilt, doubt, and anger.</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Most often, it seems that our congregations’ songs of worship focus on thanksgiving and praise, and rightly so: “For the Lord is great, and greatly to be praised” (Psalm 96:4). Rarely, however, does it seem that we are eager to sing songs and hymns that reflect the lament and sadness that we might feel. Perhaps it would do our congregations good to follow the book of Psalms and recover hymns and songs of lament for corporate and personal worship.</a:t>
            </a: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6747833"/>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1300845"/>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A person kneeling in a desert with a cross and a cross in the background&#10;&#10;Description automatically generated">
            <a:extLst>
              <a:ext uri="{FF2B5EF4-FFF2-40B4-BE49-F238E27FC236}">
                <a16:creationId xmlns:a16="http://schemas.microsoft.com/office/drawing/2014/main" id="{9433C825-A1C8-7461-27C3-629CF9A185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6727" y="4626865"/>
            <a:ext cx="2114473" cy="20526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0" name="Picture 9" descr="A person kneeling in a desert with a cross and a tree&#10;&#10;Description automatically generated">
            <a:extLst>
              <a:ext uri="{FF2B5EF4-FFF2-40B4-BE49-F238E27FC236}">
                <a16:creationId xmlns:a16="http://schemas.microsoft.com/office/drawing/2014/main" id="{F33A249B-6690-A823-0189-7972EE91B7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7615" y="1419532"/>
            <a:ext cx="2052697" cy="20526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5" name="Picture 14" descr="A person kneeling in front of a cross&#10;&#10;Description automatically generated">
            <a:extLst>
              <a:ext uri="{FF2B5EF4-FFF2-40B4-BE49-F238E27FC236}">
                <a16:creationId xmlns:a16="http://schemas.microsoft.com/office/drawing/2014/main" id="{E40A613A-996D-E647-A7A2-6C32F8278C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36059" y="3023198"/>
            <a:ext cx="2055808" cy="20526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8000" b="-38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D378BB-4820-7BBC-5539-6E8026881AEB}"/>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5</a:t>
            </a:fld>
            <a:endParaRPr lang="en-US" b="1" cap="all" spc="100" dirty="0">
              <a:solidFill>
                <a:schemeClr val="tx1"/>
              </a:solidFill>
              <a:latin typeface="Gotham Medium" panose="02000604030000020004"/>
            </a:endParaRP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tx1"/>
                </a:solidFill>
              </a:rPr>
              <a:pPr/>
              <a:t>5</a:t>
            </a:fld>
            <a:endParaRPr lang="en-US" dirty="0">
              <a:solidFill>
                <a:schemeClr val="tx1"/>
              </a:solidFill>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effectLst>
                  <a:outerShdw blurRad="38100" dist="38100" dir="2700000" algn="tl">
                    <a:srgbClr val="000000">
                      <a:alpha val="43137"/>
                    </a:srgbClr>
                  </a:outerShdw>
                </a:effectLst>
                <a:latin typeface="Gotham Medium" panose="02000604030000020004"/>
              </a:rPr>
              <a:t>Context</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782440" y="563441"/>
            <a:ext cx="96012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B634B4-A094-42A7-AEFF-569DD46D4310}"/>
              </a:ext>
            </a:extLst>
          </p:cNvPr>
          <p:cNvSpPr txBox="1"/>
          <p:nvPr/>
        </p:nvSpPr>
        <p:spPr>
          <a:xfrm>
            <a:off x="838200" y="1169482"/>
            <a:ext cx="10223500" cy="5550943"/>
          </a:xfrm>
          <a:prstGeom prst="rect">
            <a:avLst/>
          </a:prstGeom>
          <a:noFill/>
        </p:spPr>
        <p:txBody>
          <a:bodyPr wrap="square">
            <a:spAutoFit/>
          </a:bodyPr>
          <a:lstStyle/>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By one estimate, there are six types of psalms in the Old Testament book of Psalms: lament, thanksgiving, wisdom, praise, psalms of Zion, and imprecatory. Most students categorize Psalm 22 as a lament psalm. Such psalms are characterized by the psalmist’s attitude of personal anguish and the psalmist’s petitions to God in response to some felt suffering.</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Lament psalms typically contain a threefold structure, demonstrated by Psalm 13. First, lament psalms begin with a complaint or question, such as “How long wilt thou forget me, O Lord?” (Psalm 13:1). Second, the psalmist petitions or cries for help from the Lord, such as “Consider and hear me, O Lord my God” (13:3). Finally, the psalmist concludes with praise and worship to God: “I will sing unto the Lord, because he hath dealt bountifully with me” (13:6).</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 contains these same elements. It begins with the psalmist’s question (Psalm 22:1), transitions into a set of his petitions and cries for help (22:2, 11, 19-21), and concludes with his worship of God (22:22-23). Some students see aspects of both lament psalms and praise psalms in Psalm 22. As a result, these students divide the psalm into two parts: a lament psalm (22:1-21) and a praise psalm (22:22-31). Regardless of how we categorize and divide this psalm, it depicts the sadness and worship of someone suffering.</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psalm’s superscription provides some information regarding context. First, it directs “the chief Musician” to sing this psalm to a tune apparently known to the psalm’s original audience. Second, the superscription also tells us that Psalm 22 was “A Psalm of David.” Like most psalms, this psalm does not indicate the situation that led David to compose the psalm (contrast Psalms 18, 51). One possibility is that David wrote this psalm while hiding from Saul (see 1 Samuel 23:7-29). Whatever the situation, we know from the verses after today’s lesson text that David felt abandoned, isolated, and in danger. His body was failing and on the verge of death (Psalm 22:14-15, 17). His enemies had surrounded him like wild animals (22:12, 16), eager to attack (22:13, 21) and strip him of his clothing (22:18).</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writers of the New Testament connected the suffering of the psalmist and his prayer for help with the suffering of Jesus and His prayers during the crucifixion. Of New Testament quotations of and allusions to Psalm 22, most occur in the passion narratives of the Gospels:</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endPar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Some students have called this psalm “The Psalm of the Cross” because of its connections to Jesus’ suffering and the lament He expressed to His heavenly Father while on the cross.</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 may be drawn to interpret Psalm 22 only in light of Christ’s suffering—and understandably so! But if we do, we will miss how it, in its original context, can inform our spiritual growth.</a:t>
            </a:r>
          </a:p>
        </p:txBody>
      </p:sp>
      <p:grpSp>
        <p:nvGrpSpPr>
          <p:cNvPr id="19" name="Group 18">
            <a:extLst>
              <a:ext uri="{FF2B5EF4-FFF2-40B4-BE49-F238E27FC236}">
                <a16:creationId xmlns:a16="http://schemas.microsoft.com/office/drawing/2014/main" id="{582FB339-32F7-2253-B323-A8AD3460EFCF}"/>
              </a:ext>
            </a:extLst>
          </p:cNvPr>
          <p:cNvGrpSpPr/>
          <p:nvPr/>
        </p:nvGrpSpPr>
        <p:grpSpPr>
          <a:xfrm>
            <a:off x="3455142" y="5076634"/>
            <a:ext cx="6044458" cy="635751"/>
            <a:chOff x="3455142" y="5076634"/>
            <a:chExt cx="6044458" cy="635751"/>
          </a:xfrm>
          <a:solidFill>
            <a:schemeClr val="accent1"/>
          </a:solidFill>
          <a:scene3d>
            <a:camera prst="orthographicFront">
              <a:rot lat="0" lon="0" rev="0"/>
            </a:camera>
            <a:lightRig rig="balanced" dir="t">
              <a:rot lat="0" lon="0" rev="8700000"/>
            </a:lightRig>
          </a:scene3d>
        </p:grpSpPr>
        <p:sp>
          <p:nvSpPr>
            <p:cNvPr id="5" name="TextBox 4">
              <a:extLst>
                <a:ext uri="{FF2B5EF4-FFF2-40B4-BE49-F238E27FC236}">
                  <a16:creationId xmlns:a16="http://schemas.microsoft.com/office/drawing/2014/main" id="{B49D9CFE-9CD9-9A6F-5CE3-54C8A8DD1E10}"/>
                </a:ext>
              </a:extLst>
            </p:cNvPr>
            <p:cNvSpPr txBox="1"/>
            <p:nvPr/>
          </p:nvSpPr>
          <p:spPr>
            <a:xfrm>
              <a:off x="3455142" y="5076634"/>
              <a:ext cx="3174258" cy="635751"/>
            </a:xfrm>
            <a:prstGeom prst="rect">
              <a:avLst/>
            </a:prstGeom>
            <a:solidFill>
              <a:schemeClr val="accent1"/>
            </a:solidFill>
            <a:ln>
              <a:noFill/>
            </a:ln>
            <a:effectLst>
              <a:outerShdw blurRad="44450" dist="27940" dir="5400000" algn="ctr">
                <a:srgbClr val="000000">
                  <a:alpha val="32000"/>
                </a:srgbClr>
              </a:outerShdw>
            </a:effectLst>
            <a:sp3d>
              <a:bevelT w="190500" h="38100"/>
            </a:sp3d>
          </p:spPr>
          <p:txBody>
            <a:bodyPr wrap="square" numCol="1">
              <a:spAutoFit/>
            </a:bodyPr>
            <a:lstStyle/>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22:1, quoted in Matthew 27:46; Mark 15:34</a:t>
              </a:r>
            </a:p>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22:7-8, alluded to in Matthew 27:39;</a:t>
              </a:r>
            </a:p>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Mark 15:29; Luke 23:35-36</a:t>
              </a:r>
            </a:p>
          </p:txBody>
        </p:sp>
        <p:sp>
          <p:nvSpPr>
            <p:cNvPr id="8" name="TextBox 7">
              <a:extLst>
                <a:ext uri="{FF2B5EF4-FFF2-40B4-BE49-F238E27FC236}">
                  <a16:creationId xmlns:a16="http://schemas.microsoft.com/office/drawing/2014/main" id="{572B1C71-13FF-0599-B33F-47284851D0AD}"/>
                </a:ext>
              </a:extLst>
            </p:cNvPr>
            <p:cNvSpPr txBox="1"/>
            <p:nvPr/>
          </p:nvSpPr>
          <p:spPr>
            <a:xfrm>
              <a:off x="6845301" y="5076634"/>
              <a:ext cx="2654299" cy="627736"/>
            </a:xfrm>
            <a:prstGeom prst="rect">
              <a:avLst/>
            </a:prstGeom>
            <a:solidFill>
              <a:schemeClr val="accent1"/>
            </a:solidFill>
            <a:ln>
              <a:noFill/>
            </a:ln>
            <a:effectLst>
              <a:outerShdw blurRad="44450" dist="27940" dir="5400000" algn="ctr">
                <a:srgbClr val="000000">
                  <a:alpha val="32000"/>
                </a:srgbClr>
              </a:outerShdw>
            </a:effectLst>
            <a:sp3d>
              <a:bevelT w="190500" h="38100"/>
            </a:sp3d>
          </p:spPr>
          <p:txBody>
            <a:bodyPr wrap="square" numCol="1">
              <a:spAutoFit/>
            </a:bodyPr>
            <a:lstStyle/>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22:8, alluded to in Matthew 27:43</a:t>
              </a:r>
            </a:p>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22:18, quoted in John 19:24</a:t>
              </a:r>
            </a:p>
            <a:p>
              <a:pPr marL="0" marR="0">
                <a:lnSpc>
                  <a:spcPct val="107000"/>
                </a:lnSpc>
                <a:spcBef>
                  <a:spcPts val="0"/>
                </a:spcBef>
                <a:spcAft>
                  <a:spcPts val="0"/>
                </a:spcAft>
              </a:pPr>
              <a:r>
                <a:rPr lang="en-US" sz="11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 22:22, quoted in Hebrews 2:12</a:t>
              </a:r>
            </a:p>
          </p:txBody>
        </p:sp>
      </p:grpSp>
      <p:sp>
        <p:nvSpPr>
          <p:cNvPr id="12" name="Rectangle: Rounded Corners 11">
            <a:extLst>
              <a:ext uri="{FF2B5EF4-FFF2-40B4-BE49-F238E27FC236}">
                <a16:creationId xmlns:a16="http://schemas.microsoft.com/office/drawing/2014/main" id="{E359FA2D-862B-64F6-3AEF-98F409D2C1D3}"/>
              </a:ext>
            </a:extLst>
          </p:cNvPr>
          <p:cNvSpPr/>
          <p:nvPr/>
        </p:nvSpPr>
        <p:spPr>
          <a:xfrm>
            <a:off x="965200" y="774700"/>
            <a:ext cx="5664200" cy="4064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838200" y="136524"/>
            <a:ext cx="10515600" cy="498477"/>
          </a:xfrm>
        </p:spPr>
        <p:txBody>
          <a:bodyPr>
            <a:normAutofit fontScale="90000"/>
          </a:bodyPr>
          <a:lstStyle/>
          <a:p>
            <a:r>
              <a:rPr lang="en-US" b="1" cap="small" dirty="0">
                <a:solidFill>
                  <a:schemeClr val="tx1"/>
                </a:solidFill>
                <a:effectLst>
                  <a:outerShdw blurRad="38100" dist="38100" dir="2700000" algn="tl">
                    <a:srgbClr val="000000">
                      <a:alpha val="43137"/>
                    </a:srgbClr>
                  </a:outerShdw>
                </a:effectLst>
                <a:latin typeface="Gotham Medium" panose="02000604030000020004"/>
              </a:rPr>
              <a:t>Key Points</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p:txBody>
          <a:bodyPr>
            <a:normAutofit/>
          </a:bodyPr>
          <a:lstStyle/>
          <a:p>
            <a:pPr>
              <a:spcAft>
                <a:spcPts val="600"/>
              </a:spcAft>
            </a:pPr>
            <a:fld id="{D8DA9DAA-006C-4F4B-980E-E3DF019B24E2}" type="slidenum">
              <a:rPr lang="en-US" b="1" cap="all" spc="100" smtClean="0">
                <a:solidFill>
                  <a:schemeClr val="tx1"/>
                </a:solidFill>
                <a:latin typeface="Gotham Medium" panose="02000604030000020004"/>
              </a:rPr>
              <a:pPr>
                <a:spcAft>
                  <a:spcPts val="600"/>
                </a:spcAft>
              </a:pPr>
              <a:t>6</a:t>
            </a:fld>
            <a:endParaRPr lang="en-US" b="1" cap="all" spc="100" dirty="0">
              <a:solidFill>
                <a:schemeClr val="tx1"/>
              </a:solidFill>
              <a:latin typeface="Gotham Medium" panose="02000604030000020004"/>
            </a:endParaRP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tx1"/>
                </a:solidFill>
              </a:rPr>
              <a:pPr/>
              <a:t>6</a:t>
            </a:fld>
            <a:endParaRPr lang="en-US" dirty="0">
              <a:solidFill>
                <a:schemeClr val="tx1"/>
              </a:solidFill>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1210896"/>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717629959"/>
              </p:ext>
            </p:extLst>
          </p:nvPr>
        </p:nvGraphicFramePr>
        <p:xfrm>
          <a:off x="2443726" y="1358377"/>
          <a:ext cx="9379973" cy="999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1586D041-60D2-764D-236F-A8DC9DF136DD}"/>
              </a:ext>
            </a:extLst>
          </p:cNvPr>
          <p:cNvGraphicFramePr/>
          <p:nvPr>
            <p:extLst>
              <p:ext uri="{D42A27DB-BD31-4B8C-83A1-F6EECF244321}">
                <p14:modId xmlns:p14="http://schemas.microsoft.com/office/powerpoint/2010/main" val="2179493054"/>
              </p:ext>
            </p:extLst>
          </p:nvPr>
        </p:nvGraphicFramePr>
        <p:xfrm>
          <a:off x="2443725" y="3481968"/>
          <a:ext cx="9379973" cy="180050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Diagram 4">
            <a:extLst>
              <a:ext uri="{FF2B5EF4-FFF2-40B4-BE49-F238E27FC236}">
                <a16:creationId xmlns:a16="http://schemas.microsoft.com/office/drawing/2014/main" id="{44E99256-35B1-6902-9408-F99A38101A39}"/>
              </a:ext>
            </a:extLst>
          </p:cNvPr>
          <p:cNvGraphicFramePr/>
          <p:nvPr>
            <p:extLst>
              <p:ext uri="{D42A27DB-BD31-4B8C-83A1-F6EECF244321}">
                <p14:modId xmlns:p14="http://schemas.microsoft.com/office/powerpoint/2010/main" val="4090295309"/>
              </p:ext>
            </p:extLst>
          </p:nvPr>
        </p:nvGraphicFramePr>
        <p:xfrm>
          <a:off x="2443725" y="2431902"/>
          <a:ext cx="9379973" cy="99917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8" name="Diagram 7">
            <a:extLst>
              <a:ext uri="{FF2B5EF4-FFF2-40B4-BE49-F238E27FC236}">
                <a16:creationId xmlns:a16="http://schemas.microsoft.com/office/drawing/2014/main" id="{91DA921D-EB14-5F7E-6864-6109D2B9011E}"/>
              </a:ext>
            </a:extLst>
          </p:cNvPr>
          <p:cNvGraphicFramePr/>
          <p:nvPr>
            <p:extLst>
              <p:ext uri="{D42A27DB-BD31-4B8C-83A1-F6EECF244321}">
                <p14:modId xmlns:p14="http://schemas.microsoft.com/office/powerpoint/2010/main" val="2320710334"/>
              </p:ext>
            </p:extLst>
          </p:nvPr>
        </p:nvGraphicFramePr>
        <p:xfrm>
          <a:off x="2443726" y="5333364"/>
          <a:ext cx="9285820" cy="1223413"/>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pic>
        <p:nvPicPr>
          <p:cNvPr id="7" name="Picture 6" descr="A person kneeling in a desert with a cross and a cross in the background&#10;&#10;Description automatically generated">
            <a:extLst>
              <a:ext uri="{FF2B5EF4-FFF2-40B4-BE49-F238E27FC236}">
                <a16:creationId xmlns:a16="http://schemas.microsoft.com/office/drawing/2014/main" id="{5DFAA126-16AE-A130-5B20-FB4CCD112826}"/>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581406" y="4591644"/>
            <a:ext cx="1819455" cy="176629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4" name="Picture 13" descr="A person kneeling in a desert with a cross and a tree&#10;&#10;Description automatically generated">
            <a:extLst>
              <a:ext uri="{FF2B5EF4-FFF2-40B4-BE49-F238E27FC236}">
                <a16:creationId xmlns:a16="http://schemas.microsoft.com/office/drawing/2014/main" id="{FFCDD2C6-AE08-6C12-6121-8A58B4E44414}"/>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03676" y="1384311"/>
            <a:ext cx="1766298" cy="176629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5" name="Picture 14" descr="A person kneeling in front of a cross&#10;&#10;Description automatically generated">
            <a:extLst>
              <a:ext uri="{FF2B5EF4-FFF2-40B4-BE49-F238E27FC236}">
                <a16:creationId xmlns:a16="http://schemas.microsoft.com/office/drawing/2014/main" id="{02B6C32F-71BA-F7A8-83AF-958AA52A7C00}"/>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02552" y="2987977"/>
            <a:ext cx="1768975" cy="176629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0BAF76-2260-DD66-173A-2C6076B0E7DD}"/>
              </a:ext>
            </a:extLst>
          </p:cNvPr>
          <p:cNvSpPr/>
          <p:nvPr/>
        </p:nvSpPr>
        <p:spPr>
          <a:xfrm>
            <a:off x="9126036" y="1182125"/>
            <a:ext cx="2286000" cy="27432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144025"/>
            <a:ext cx="4183562" cy="27432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8943031" y="1110022"/>
            <a:ext cx="0" cy="566928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94183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82136" y="1110022"/>
            <a:ext cx="8160895" cy="2625850"/>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600" b="1" u="heavy" cap="small" dirty="0">
                <a:solidFill>
                  <a:schemeClr val="accent1"/>
                </a:solidFill>
                <a:effectLst>
                  <a:outerShdw blurRad="38100" dist="38100" dir="2700000" algn="tl">
                    <a:srgbClr val="000000">
                      <a:alpha val="43137"/>
                    </a:srgbClr>
                  </a:outerShdw>
                </a:effectLst>
                <a:latin typeface="Gotham Medium" panose="02000604030000020004"/>
              </a:rPr>
              <a:t>Parallels Between Psalm 22 and the Crucifixion</a:t>
            </a:r>
            <a:endParaRPr lang="en-US" sz="800" b="1" u="heavy" cap="small" dirty="0">
              <a:solidFill>
                <a:schemeClr val="accent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endParaRPr lang="en-US" sz="800" b="1" u="heavy" cap="small" dirty="0">
              <a:solidFill>
                <a:schemeClr val="accent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David’s words in Psalm 22 were fulfilled throughout Jesus’ crucifixion. In addition to Jesus crying out, “Eli, Eli, </a:t>
            </a:r>
            <a:r>
              <a:rPr lang="en-US" sz="1300" b="1" dirty="0" err="1">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lema</a:t>
            </a: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r>
              <a:rPr lang="en-US" sz="1300" b="1" dirty="0" err="1">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sabachthani</a:t>
            </a: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(which means “My God, my God, why have you forsaken me?”) from the cross (Matt. 27:46), David’s cry that he was “scorned by everyone, despised by the people” (Ps. 22:6) fits with what happened to Jesus. The Roman soldiers “spit on him” and “mocked him” (Matt. 27:30–31). Those who passed by the cross also mocked Jesus saying, “You who are going to destroy the temple and build it in three days, save yourself! Come down from the cross, if you are the Son of God!” (v. 40). That parallels David’s cry that “all who see me mock me; they hurl insults, shaking their heads” (Ps. 22:7).</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While Matthew’s description of the crucifixion parallels David’s words, the book of John mentions that “one of the soldiers pierced Jesus’ side with a spear, bringing a sudden flow of blood and water” (John 19:34). In Psalm 22:14, David says, “I am poured out like water, and all my bones are out of joint.” Whereas in John, “when they came to Jesus and found that he was already dead, they did not break his legs” (John 19:33). And incredibly, David also said his enemies “divide my clothes among them and cast lots for my garment” (Ps. 22:18). just as the soldiers at the cross “divided up his clothes by casting lots” (Matt. 27:35).</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In citing this psalm during the crucifixion, Jesus identified Himself as the Messiah of David, as well as showing that He experienced the same feelings of suffering and rejection as humankind. However, Jesus also knew the conclusion of Psalm 22: “They will proclaim his righteousness, declaring to a people yet unborn: He has done it!” (v. 31). When Jesus said, “It is finished,” the cycle from suffering to sacrifice to redemption was complete. He had done it.</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9068638" y="1131325"/>
            <a:ext cx="2970962" cy="5616505"/>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600" b="1" u="heavy" cap="small" dirty="0">
                <a:solidFill>
                  <a:schemeClr val="accent1"/>
                </a:solidFill>
                <a:effectLst>
                  <a:outerShdw blurRad="38100" dist="38100" dir="2700000" algn="tl">
                    <a:srgbClr val="000000">
                      <a:alpha val="43137"/>
                    </a:srgbClr>
                  </a:outerShdw>
                </a:effectLst>
                <a:latin typeface="Gotham Medium" panose="02000604030000020004"/>
              </a:rPr>
              <a:t>Saul’s Pursuit of David</a:t>
            </a:r>
            <a:endParaRPr lang="en-US" sz="800" b="1" u="heavy" cap="small" dirty="0">
              <a:solidFill>
                <a:schemeClr val="accent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endParaRPr lang="en-US" sz="800" b="1" u="heavy" cap="small" dirty="0">
              <a:solidFill>
                <a:schemeClr val="accent1"/>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King Saul’s jealousy of his faithful warrior, David, had overtaken him, and began pursuing David around the wilderness of Israel. After four years, David finally took refuge among the Philistines and lived in </a:t>
            </a:r>
            <a:r>
              <a:rPr lang="en-US" sz="1300" b="1" dirty="0" err="1">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Ziklag</a:t>
            </a: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for four more years until Saul was killed by the Philistines.</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Psalm 22 may have been written near the end of this first four-year period in a location known as the Rock of Escape, near the desert of </a:t>
            </a:r>
            <a:r>
              <a:rPr lang="en-US" sz="1300" b="1" dirty="0" err="1">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Engedi</a:t>
            </a: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where Saul had David and his men surrounded but was then recalled to fight the Philistines (1 Sam. 23:26–28).</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Many of the psalms of David took their inspiration from the period of his flight from Saul. Ten psalms were explicitly identified as from this period—7, 18, 34, 52, 54, 56–57, 59, 63, and 142—but there is evidence to suggest that David wrote as many as 35 of the Psalms during this time.</a:t>
            </a: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7</a:t>
            </a:fld>
            <a:endParaRPr lang="en-US" sz="2800" b="1" cap="all" spc="100" dirty="0">
              <a:latin typeface="Gotham Medium" panose="02000604030000020004"/>
            </a:endParaRPr>
          </a:p>
        </p:txBody>
      </p:sp>
      <p:grpSp>
        <p:nvGrpSpPr>
          <p:cNvPr id="18" name="Group 17">
            <a:extLst>
              <a:ext uri="{FF2B5EF4-FFF2-40B4-BE49-F238E27FC236}">
                <a16:creationId xmlns:a16="http://schemas.microsoft.com/office/drawing/2014/main" id="{764AB9DD-EC15-6661-598C-6D41B031E050}"/>
              </a:ext>
            </a:extLst>
          </p:cNvPr>
          <p:cNvGrpSpPr/>
          <p:nvPr/>
        </p:nvGrpSpPr>
        <p:grpSpPr>
          <a:xfrm>
            <a:off x="1332919" y="5376121"/>
            <a:ext cx="7265557" cy="1253279"/>
            <a:chOff x="782136" y="5376121"/>
            <a:chExt cx="8097911" cy="1371709"/>
          </a:xfrm>
          <a:solidFill>
            <a:schemeClr val="accent2"/>
          </a:solidFill>
        </p:grpSpPr>
        <p:pic>
          <p:nvPicPr>
            <p:cNvPr id="3" name="Picture 2" descr="A person kneeling in a desert with a cross and a cross in the background&#10;&#10;Description automatically generated">
              <a:extLst>
                <a:ext uri="{FF2B5EF4-FFF2-40B4-BE49-F238E27FC236}">
                  <a16:creationId xmlns:a16="http://schemas.microsoft.com/office/drawing/2014/main" id="{AEB5D81D-B089-4785-DA23-4F15C4B19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3108" y="5376121"/>
              <a:ext cx="2316939" cy="1371709"/>
            </a:xfrm>
            <a:prstGeom prst="ellipse">
              <a:avLst/>
            </a:prstGeom>
            <a:grpFill/>
            <a:ln>
              <a:solidFill>
                <a:schemeClr val="accent1"/>
              </a:solidFill>
            </a:ln>
            <a:effectLst>
              <a:softEdge rad="112500"/>
            </a:effectLst>
          </p:spPr>
        </p:pic>
        <p:pic>
          <p:nvPicPr>
            <p:cNvPr id="6" name="Picture 5" descr="A person kneeling in a desert with a cross and a tree&#10;&#10;Description automatically generated">
              <a:extLst>
                <a:ext uri="{FF2B5EF4-FFF2-40B4-BE49-F238E27FC236}">
                  <a16:creationId xmlns:a16="http://schemas.microsoft.com/office/drawing/2014/main" id="{E7772901-5DD3-10BB-68F9-678A9981B6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136" y="5376121"/>
              <a:ext cx="2249248" cy="1371709"/>
            </a:xfrm>
            <a:prstGeom prst="ellipse">
              <a:avLst/>
            </a:prstGeom>
            <a:grpFill/>
            <a:ln>
              <a:solidFill>
                <a:schemeClr val="accent1"/>
              </a:solidFill>
            </a:ln>
            <a:effectLst>
              <a:softEdge rad="112500"/>
            </a:effectLst>
          </p:spPr>
        </p:pic>
        <p:pic>
          <p:nvPicPr>
            <p:cNvPr id="10" name="Picture 9" descr="A person kneeling in front of a cross&#10;&#10;Description automatically generated">
              <a:extLst>
                <a:ext uri="{FF2B5EF4-FFF2-40B4-BE49-F238E27FC236}">
                  <a16:creationId xmlns:a16="http://schemas.microsoft.com/office/drawing/2014/main" id="{ADBBDC58-BA22-07BF-A42B-7D97169168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94369" y="5376121"/>
              <a:ext cx="3468740" cy="1371709"/>
            </a:xfrm>
            <a:prstGeom prst="ellipse">
              <a:avLst/>
            </a:prstGeom>
            <a:grpFill/>
            <a:ln>
              <a:solidFill>
                <a:schemeClr val="accent1"/>
              </a:solidFill>
            </a:ln>
            <a:effectLst>
              <a:softEdge rad="112500"/>
            </a:effectLst>
          </p:spPr>
        </p:pic>
      </p:grpSp>
    </p:spTree>
    <p:extLst>
      <p:ext uri="{BB962C8B-B14F-4D97-AF65-F5344CB8AC3E}">
        <p14:creationId xmlns:p14="http://schemas.microsoft.com/office/powerpoint/2010/main" val="128998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0BAF76-2260-DD66-173A-2C6076B0E7DD}"/>
              </a:ext>
            </a:extLst>
          </p:cNvPr>
          <p:cNvSpPr/>
          <p:nvPr/>
        </p:nvSpPr>
        <p:spPr>
          <a:xfrm>
            <a:off x="8783136" y="1182125"/>
            <a:ext cx="2286000" cy="27432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5A7AD4-F314-9D0C-2C97-55BB2806B621}"/>
              </a:ext>
            </a:extLst>
          </p:cNvPr>
          <p:cNvSpPr/>
          <p:nvPr/>
        </p:nvSpPr>
        <p:spPr>
          <a:xfrm>
            <a:off x="782136" y="1144025"/>
            <a:ext cx="4183562" cy="27432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8663631" y="1110022"/>
            <a:ext cx="0" cy="566928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82136" y="1035741"/>
            <a:ext cx="94183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82136" y="1110022"/>
            <a:ext cx="7881491" cy="2014178"/>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600" b="1" u="heavy" cap="small" dirty="0">
                <a:solidFill>
                  <a:schemeClr val="accent1"/>
                </a:solidFill>
                <a:effectLst>
                  <a:outerShdw blurRad="38100" dist="38100" dir="2700000" algn="tl">
                    <a:srgbClr val="000000">
                      <a:alpha val="43137"/>
                    </a:srgbClr>
                  </a:outerShdw>
                </a:effectLst>
                <a:latin typeface="Gotham Medium" panose="02000604030000020004"/>
              </a:rPr>
              <a:t>The Legacy of Faith</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David noted in this psalm that his ancestors trusted in almighty God. Indeed, there were many people of faith who had proceeded him. The writer of Hebrews lists many of these people from Abraham to Moses to Rahab (see Hebrews 11).</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marR="0" indent="0">
              <a:lnSpc>
                <a:spcPct val="107000"/>
              </a:lnSpc>
              <a:spcBef>
                <a:spcPts val="0"/>
              </a:spcBef>
              <a:spcAft>
                <a:spcPts val="0"/>
              </a:spcAft>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There were, however, those people of faith who had an immediate impact on him from the time of his birth and throughout his childhood. One such person was Ruth, whom Scriptures honors with a specific book named after her. She was the daughter-in-law of Rahab and the great grandmother of David (see Matthew 1:5−6). Her faith surely had a considerable impact on David’s own faith in God.</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387701" y="382847"/>
            <a:ext cx="5289978" cy="655637"/>
          </a:xfrm>
          <a:prstGeom prst="rect">
            <a:avLst/>
          </a:prstGeom>
          <a:noFill/>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latin typeface="Gotham Medium" panose="02000604030000020004"/>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765804" y="1197997"/>
            <a:ext cx="2479541" cy="365125"/>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551360"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A2883FB-E21F-4F77-97C3-91FB5472FD65}"/>
              </a:ext>
            </a:extLst>
          </p:cNvPr>
          <p:cNvSpPr txBox="1">
            <a:spLocks/>
          </p:cNvSpPr>
          <p:nvPr/>
        </p:nvSpPr>
        <p:spPr>
          <a:xfrm>
            <a:off x="8775701" y="1131325"/>
            <a:ext cx="3263899" cy="5616505"/>
          </a:xfrm>
          <a:prstGeom prst="rect">
            <a:avLst/>
          </a:prstGeom>
          <a:solidFill>
            <a:schemeClr val="bg2">
              <a:lumMod val="50000"/>
              <a:alpha val="1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1600" b="1" u="heavy" cap="small" dirty="0">
                <a:solidFill>
                  <a:schemeClr val="accent1"/>
                </a:solidFill>
                <a:effectLst>
                  <a:outerShdw blurRad="38100" dist="38100" dir="2700000" algn="tl">
                    <a:srgbClr val="000000">
                      <a:alpha val="43137"/>
                    </a:srgbClr>
                  </a:outerShdw>
                </a:effectLst>
                <a:latin typeface="Gotham Medium" panose="02000604030000020004"/>
              </a:rPr>
              <a:t>David the Worm</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David’s words in verse 6 may well be jarring to modern readers, causing some to downplay the truthfulness of David’s feelings. They clash head on with assertions that we are God’s children, adopted and loved by God, co-heirs with Jesus... or do they?</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God does not call us to live in shame and guilt—nor to abuse ourselves or allow ourselves to be abused. Nonetheless, David’s “worm” statement— like those of Job (25:4-6) and Isaiah (41:14)—reminds us of our insignificance in comparison to God (Ps. 8:4).</a:t>
            </a:r>
            <a:endPar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endParaRPr>
          </a:p>
          <a:p>
            <a:pPr marL="0" indent="0">
              <a:lnSpc>
                <a:spcPct val="107000"/>
              </a:lnSpc>
              <a:spcBef>
                <a:spcPts val="0"/>
              </a:spcBef>
              <a:buNone/>
            </a:pPr>
            <a:r>
              <a:rPr lang="en-US" sz="4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 </a:t>
            </a:r>
          </a:p>
          <a:p>
            <a:pPr marL="0" indent="0">
              <a:lnSpc>
                <a:spcPct val="107000"/>
              </a:lnSpc>
              <a:spcBef>
                <a:spcPts val="0"/>
              </a:spcBef>
              <a:buNone/>
            </a:pPr>
            <a:r>
              <a:rPr lang="en-US" sz="1300" b="1" dirty="0">
                <a:solidFill>
                  <a:prstClr val="white">
                    <a:hueOff val="0"/>
                    <a:satOff val="0"/>
                    <a:lumOff val="0"/>
                    <a:alphaOff val="0"/>
                  </a:prstClr>
                </a:solidFill>
                <a:effectLst>
                  <a:outerShdw blurRad="38100" dist="38100" dir="2700000" algn="tl">
                    <a:srgbClr val="000000">
                      <a:alpha val="43137"/>
                    </a:srgbClr>
                  </a:outerShdw>
                </a:effectLst>
                <a:latin typeface="Gotham Medium" panose="02000604030000020004"/>
              </a:rPr>
              <a:t>However, we are not insignificant to God. It is worth noting that the Hebrew word translated “worm” here (tola) also means “crimson”—like blood. Jesus’ sacrifice—so prominently foretold in Psalm 22, as He became a fellow “worm” for our sakes—saved us and gave us a right standing before God. Believers are raised up with Jesus, even as we rightfully recognize His overwhelming greatness.</a:t>
            </a:r>
          </a:p>
        </p:txBody>
      </p: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Aft>
                <a:spcPts val="600"/>
              </a:spcAft>
            </a:pPr>
            <a:fld id="{D8DA9DAA-006C-4F4B-980E-E3DF019B24E2}" type="slidenum">
              <a:rPr lang="en-US" sz="2800" b="1" cap="all" spc="100" smtClean="0">
                <a:latin typeface="Gotham Medium" panose="02000604030000020004"/>
              </a:rPr>
              <a:pPr algn="ctr">
                <a:spcAft>
                  <a:spcPts val="600"/>
                </a:spcAft>
              </a:pPr>
              <a:t>8</a:t>
            </a:fld>
            <a:endParaRPr lang="en-US" sz="2800" b="1" cap="all" spc="100" dirty="0">
              <a:latin typeface="Gotham Medium" panose="02000604030000020004"/>
            </a:endParaRPr>
          </a:p>
        </p:txBody>
      </p:sp>
      <p:sp>
        <p:nvSpPr>
          <p:cNvPr id="6" name="Oval 5">
            <a:extLst>
              <a:ext uri="{FF2B5EF4-FFF2-40B4-BE49-F238E27FC236}">
                <a16:creationId xmlns:a16="http://schemas.microsoft.com/office/drawing/2014/main" id="{FB7C2982-F6A9-7478-A632-D4E894A52D75}"/>
              </a:ext>
            </a:extLst>
          </p:cNvPr>
          <p:cNvSpPr/>
          <p:nvPr/>
        </p:nvSpPr>
        <p:spPr>
          <a:xfrm>
            <a:off x="985838" y="3257550"/>
            <a:ext cx="7315199" cy="3217603"/>
          </a:xfrm>
          <a:prstGeom prst="ellipse">
            <a:avLst/>
          </a:prstGeom>
          <a:blipFill>
            <a:blip r:embed="rId3">
              <a:alphaModFix amt="50000"/>
            </a:blip>
            <a:stretch>
              <a:fillRect/>
            </a:stretch>
          </a:blipFill>
          <a:ln w="85725">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2764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73FC0C-9105-2636-4976-17FFAAB9F16F}"/>
              </a:ext>
            </a:extLst>
          </p:cNvPr>
          <p:cNvSpPr/>
          <p:nvPr/>
        </p:nvSpPr>
        <p:spPr>
          <a:xfrm>
            <a:off x="10962" y="-1"/>
            <a:ext cx="12181035" cy="6873876"/>
          </a:xfrm>
          <a:prstGeom prst="rect">
            <a:avLst/>
          </a:prstGeom>
          <a:solidFill>
            <a:schemeClr val="accent4">
              <a:lumMod val="5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Cry to the God Who Saves - Psalm 22:1–5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45677" y="1452934"/>
            <a:ext cx="5621730"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My God, my God, why hast thou forsaken me? why art thou so far from helping me, and from the words of my roaring?</a:t>
            </a:r>
          </a:p>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O my God, I cry in the day time, but thou </a:t>
            </a:r>
            <a:r>
              <a:rPr lang="en-US" sz="22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hearest</a:t>
            </a: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not; and in the night season, and am not silent.</a:t>
            </a:r>
          </a:p>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But thou art holy, O thou that </a:t>
            </a:r>
            <a:r>
              <a:rPr lang="en-US" sz="22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inhabitest</a:t>
            </a: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praises of Israel.</a:t>
            </a:r>
          </a:p>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Our fathers trusted in thee: they trusted, and thou didst deliver them.</a:t>
            </a:r>
          </a:p>
          <a:p>
            <a:pPr marL="0" marR="0" indent="0">
              <a:lnSpc>
                <a:spcPct val="100000"/>
              </a:lnSpc>
              <a:spcBef>
                <a:spcPts val="600"/>
              </a:spcBef>
              <a:buNone/>
            </a:pPr>
            <a:r>
              <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They cried unto thee, and were delivered: they trusted in thee, and were not confounded.</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744783" y="1452934"/>
            <a:ext cx="5126182"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David, who is in deep torment, commences this psalm with an emotional appeal that reflects his apparent abandonment by the Lord.</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asks God why He has deserted him and not rescued him from the relentless hostility of his enemies.</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Although David cries out to God throughout the day, at night there is only silence and thus no rest for his soul.</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Nevertheless, David proclaims the Lord God to be exalted as “the Holy One,” whom the Israelites have lauded throughout their history.</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Moreover, he notes that his ancestors had placed their faith in Him, and He delivered them from their troubles and hardships.</a:t>
            </a:r>
          </a:p>
          <a:p>
            <a:pPr marL="0" marR="0">
              <a:lnSpc>
                <a:spcPct val="107000"/>
              </a:lnSpc>
              <a:spcBef>
                <a:spcPts val="0"/>
              </a:spcBef>
              <a:spcAft>
                <a:spcPts val="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Lord God had answered their cries for help; they had trusted Him and so they were not put to shame.</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1257672"/>
            <a:ext cx="1115568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chemeClr val="accent1"/>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solidFill>
                  <a:schemeClr val="tx1"/>
                </a:solidFill>
                <a:effectLst>
                  <a:outerShdw blurRad="38100" dist="38100" dir="2700000" algn="tl">
                    <a:srgbClr val="000000">
                      <a:alpha val="43137"/>
                    </a:srgbClr>
                  </a:outerShdw>
                </a:effectLst>
                <a:latin typeface="Gotham Medium" panose="02000604030000020004"/>
              </a:rPr>
              <a:t>A Plea for Deliverance</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0593229" y="48998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800" b="1" cap="all" spc="100" smtClean="0">
                <a:latin typeface="Gotham Medium" panose="02000604030000020004"/>
              </a:rPr>
              <a:pPr>
                <a:spcAft>
                  <a:spcPts val="600"/>
                </a:spcAft>
              </a:pPr>
              <a:t>9</a:t>
            </a:fld>
            <a:endParaRPr lang="en-US" sz="2800" b="1" cap="all" spc="100" dirty="0">
              <a:latin typeface="Gotham Medium" panose="02000604030000020004"/>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3454661" y="4440506"/>
            <a:ext cx="62179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2117</TotalTime>
  <Words>9504</Words>
  <Application>Microsoft Office PowerPoint</Application>
  <PresentationFormat>Widescreen</PresentationFormat>
  <Paragraphs>455</Paragraphs>
  <Slides>18</Slides>
  <Notes>17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18</vt:i4>
      </vt:variant>
    </vt:vector>
  </HeadingPairs>
  <TitlesOfParts>
    <vt:vector size="30" baseType="lpstr">
      <vt:lpstr>Aptos</vt:lpstr>
      <vt:lpstr>Arial</vt:lpstr>
      <vt:lpstr>Arial Black</vt:lpstr>
      <vt:lpstr>Calibri</vt:lpstr>
      <vt:lpstr>Century Gothic</vt:lpstr>
      <vt:lpstr>Gotham Book</vt:lpstr>
      <vt:lpstr>Gotham Medium</vt:lpstr>
      <vt:lpstr>ITCFranklinGothicStd-DmCd</vt:lpstr>
      <vt:lpstr>Symbol</vt:lpstr>
      <vt:lpstr>Wingdings</vt:lpstr>
      <vt:lpstr>Wingdings 3</vt:lpstr>
      <vt:lpstr>Ion</vt:lpstr>
      <vt:lpstr>A Plea for Deliverance</vt:lpstr>
      <vt:lpstr>PowerPoint Presentation</vt:lpstr>
      <vt:lpstr>Agenda</vt:lpstr>
      <vt:lpstr>Hymns of Lament</vt:lpstr>
      <vt:lpstr>PowerPoint Presentation</vt:lpstr>
      <vt:lpstr>Key Points</vt:lpstr>
      <vt:lpstr>PowerPoint Presentation</vt:lpstr>
      <vt:lpstr>PowerPoint Presentation</vt:lpstr>
      <vt:lpstr>A Cry to the God Who Saves - Psalm 22:1–5 KJV</vt:lpstr>
      <vt:lpstr>God Our Only Help -  Psalm 22:6–11 KJV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Call of Gideon</dc:title>
  <dc:creator>Bowman, Stanford W</dc:creator>
  <cp:lastModifiedBy>Stanford Bowman</cp:lastModifiedBy>
  <cp:revision>21</cp:revision>
  <cp:lastPrinted>2023-08-29T19:06:58Z</cp:lastPrinted>
  <dcterms:created xsi:type="dcterms:W3CDTF">2022-10-07T13:52:36Z</dcterms:created>
  <dcterms:modified xsi:type="dcterms:W3CDTF">2024-10-07T00:56:01Z</dcterms:modified>
</cp:coreProperties>
</file>