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23"/>
  </p:notesMasterIdLst>
  <p:sldIdLst>
    <p:sldId id="256" r:id="rId2"/>
    <p:sldId id="272" r:id="rId3"/>
    <p:sldId id="327" r:id="rId4"/>
    <p:sldId id="408" r:id="rId5"/>
    <p:sldId id="388" r:id="rId6"/>
    <p:sldId id="405" r:id="rId7"/>
    <p:sldId id="347" r:id="rId8"/>
    <p:sldId id="406" r:id="rId9"/>
    <p:sldId id="410" r:id="rId10"/>
    <p:sldId id="283" r:id="rId11"/>
    <p:sldId id="414" r:id="rId12"/>
    <p:sldId id="413" r:id="rId13"/>
    <p:sldId id="289" r:id="rId14"/>
    <p:sldId id="415" r:id="rId15"/>
    <p:sldId id="334" r:id="rId16"/>
    <p:sldId id="287" r:id="rId17"/>
    <p:sldId id="292" r:id="rId18"/>
    <p:sldId id="294" r:id="rId19"/>
    <p:sldId id="416" r:id="rId20"/>
    <p:sldId id="417" r:id="rId21"/>
    <p:sldId id="418" r:id="rId2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835EDB5-CBA7-4961-A7B2-CD5AA3B48526}" v="85" dt="2024-09-03T22:05:39.41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221" autoAdjust="0"/>
    <p:restoredTop sz="26891" autoAdjust="0"/>
  </p:normalViewPr>
  <p:slideViewPr>
    <p:cSldViewPr snapToGrid="0">
      <p:cViewPr varScale="1">
        <p:scale>
          <a:sx n="17" d="100"/>
          <a:sy n="17" d="100"/>
        </p:scale>
        <p:origin x="2364" y="24"/>
      </p:cViewPr>
      <p:guideLst/>
    </p:cSldViewPr>
  </p:slideViewPr>
  <p:notesTextViewPr>
    <p:cViewPr>
      <p:scale>
        <a:sx n="3" d="2"/>
        <a:sy n="3" d="2"/>
      </p:scale>
      <p:origin x="0" y="-3456"/>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nford Bowman" userId="6ede3e4e1afbea80" providerId="LiveId" clId="{50EC4BE6-4CB6-4E2D-AAC7-D3FB95A091DD}"/>
    <pc:docChg chg="undo custSel addSld delSld modSld sldOrd modMainMaster">
      <pc:chgData name="Stanford Bowman" userId="6ede3e4e1afbea80" providerId="LiveId" clId="{50EC4BE6-4CB6-4E2D-AAC7-D3FB95A091DD}" dt="2024-08-26T18:54:45.995" v="671" actId="47"/>
      <pc:docMkLst>
        <pc:docMk/>
      </pc:docMkLst>
      <pc:sldChg chg="delSp modSp mod">
        <pc:chgData name="Stanford Bowman" userId="6ede3e4e1afbea80" providerId="LiveId" clId="{50EC4BE6-4CB6-4E2D-AAC7-D3FB95A091DD}" dt="2024-08-26T18:29:47.412" v="654" actId="12788"/>
        <pc:sldMkLst>
          <pc:docMk/>
          <pc:sldMk cId="3571203018" sldId="256"/>
        </pc:sldMkLst>
        <pc:spChg chg="mod">
          <ac:chgData name="Stanford Bowman" userId="6ede3e4e1afbea80" providerId="LiveId" clId="{50EC4BE6-4CB6-4E2D-AAC7-D3FB95A091DD}" dt="2024-08-26T18:29:47.412" v="654" actId="12788"/>
          <ac:spMkLst>
            <pc:docMk/>
            <pc:sldMk cId="3571203018" sldId="256"/>
            <ac:spMk id="5" creationId="{AB17F2F9-8B24-460C-81CB-F1B9D25B7EFF}"/>
          </ac:spMkLst>
        </pc:spChg>
        <pc:spChg chg="mod">
          <ac:chgData name="Stanford Bowman" userId="6ede3e4e1afbea80" providerId="LiveId" clId="{50EC4BE6-4CB6-4E2D-AAC7-D3FB95A091DD}" dt="2024-08-26T18:29:47.412" v="654" actId="12788"/>
          <ac:spMkLst>
            <pc:docMk/>
            <pc:sldMk cId="3571203018" sldId="256"/>
            <ac:spMk id="6" creationId="{7ED0F640-D937-44E3-95C2-5DC93695EA13}"/>
          </ac:spMkLst>
        </pc:spChg>
        <pc:picChg chg="del">
          <ac:chgData name="Stanford Bowman" userId="6ede3e4e1afbea80" providerId="LiveId" clId="{50EC4BE6-4CB6-4E2D-AAC7-D3FB95A091DD}" dt="2024-08-26T14:15:57.800" v="4" actId="478"/>
          <ac:picMkLst>
            <pc:docMk/>
            <pc:sldMk cId="3571203018" sldId="256"/>
            <ac:picMk id="7" creationId="{500F78F6-FABD-4E96-88BC-B2819F5EC07C}"/>
          </ac:picMkLst>
        </pc:picChg>
      </pc:sldChg>
      <pc:sldChg chg="delSp modSp mod setBg modNotesTx">
        <pc:chgData name="Stanford Bowman" userId="6ede3e4e1afbea80" providerId="LiveId" clId="{50EC4BE6-4CB6-4E2D-AAC7-D3FB95A091DD}" dt="2024-08-26T14:18:15.533" v="21" actId="404"/>
        <pc:sldMkLst>
          <pc:docMk/>
          <pc:sldMk cId="3316941425" sldId="272"/>
        </pc:sldMkLst>
        <pc:spChg chg="mod">
          <ac:chgData name="Stanford Bowman" userId="6ede3e4e1afbea80" providerId="LiveId" clId="{50EC4BE6-4CB6-4E2D-AAC7-D3FB95A091DD}" dt="2024-08-26T14:18:15.533" v="21" actId="404"/>
          <ac:spMkLst>
            <pc:docMk/>
            <pc:sldMk cId="3316941425" sldId="272"/>
            <ac:spMk id="15" creationId="{3D61ED23-726E-43E0-822B-DEBEDE42544B}"/>
          </ac:spMkLst>
        </pc:spChg>
        <pc:spChg chg="mod">
          <ac:chgData name="Stanford Bowman" userId="6ede3e4e1afbea80" providerId="LiveId" clId="{50EC4BE6-4CB6-4E2D-AAC7-D3FB95A091DD}" dt="2024-08-26T14:17:56.555" v="18" actId="14100"/>
          <ac:spMkLst>
            <pc:docMk/>
            <pc:sldMk cId="3316941425" sldId="272"/>
            <ac:spMk id="16" creationId="{42D81312-EC24-4AE0-B13D-2FAB2FD9637B}"/>
          </ac:spMkLst>
        </pc:spChg>
        <pc:grpChg chg="topLvl">
          <ac:chgData name="Stanford Bowman" userId="6ede3e4e1afbea80" providerId="LiveId" clId="{50EC4BE6-4CB6-4E2D-AAC7-D3FB95A091DD}" dt="2024-08-26T14:17:23.368" v="14" actId="478"/>
          <ac:grpSpMkLst>
            <pc:docMk/>
            <pc:sldMk cId="3316941425" sldId="272"/>
            <ac:grpSpMk id="2" creationId="{6F488923-51B8-4E95-8685-A114B123E0D5}"/>
          </ac:grpSpMkLst>
        </pc:grpChg>
        <pc:grpChg chg="del">
          <ac:chgData name="Stanford Bowman" userId="6ede3e4e1afbea80" providerId="LiveId" clId="{50EC4BE6-4CB6-4E2D-AAC7-D3FB95A091DD}" dt="2024-08-26T14:17:23.368" v="14" actId="478"/>
          <ac:grpSpMkLst>
            <pc:docMk/>
            <pc:sldMk cId="3316941425" sldId="272"/>
            <ac:grpSpMk id="3" creationId="{7F433B1B-FB7F-43B7-8595-9FCD58AA2969}"/>
          </ac:grpSpMkLst>
        </pc:grpChg>
        <pc:picChg chg="del topLvl">
          <ac:chgData name="Stanford Bowman" userId="6ede3e4e1afbea80" providerId="LiveId" clId="{50EC4BE6-4CB6-4E2D-AAC7-D3FB95A091DD}" dt="2024-08-26T14:17:23.368" v="14" actId="478"/>
          <ac:picMkLst>
            <pc:docMk/>
            <pc:sldMk cId="3316941425" sldId="272"/>
            <ac:picMk id="5" creationId="{17C6BF2E-A6C6-4FD9-965D-B26366E896C2}"/>
          </ac:picMkLst>
        </pc:picChg>
      </pc:sldChg>
      <pc:sldChg chg="addSp delSp modSp del mod addAnim delAnim">
        <pc:chgData name="Stanford Bowman" userId="6ede3e4e1afbea80" providerId="LiveId" clId="{50EC4BE6-4CB6-4E2D-AAC7-D3FB95A091DD}" dt="2024-08-26T14:29:23.404" v="82" actId="47"/>
        <pc:sldMkLst>
          <pc:docMk/>
          <pc:sldMk cId="1318543814" sldId="281"/>
        </pc:sldMkLst>
        <pc:spChg chg="add del">
          <ac:chgData name="Stanford Bowman" userId="6ede3e4e1afbea80" providerId="LiveId" clId="{50EC4BE6-4CB6-4E2D-AAC7-D3FB95A091DD}" dt="2024-08-26T14:20:00.375" v="26" actId="478"/>
          <ac:spMkLst>
            <pc:docMk/>
            <pc:sldMk cId="1318543814" sldId="281"/>
            <ac:spMk id="10" creationId="{6FFD9FC0-4564-4805-8160-AD1C12B933ED}"/>
          </ac:spMkLst>
        </pc:spChg>
        <pc:spChg chg="mod">
          <ac:chgData name="Stanford Bowman" userId="6ede3e4e1afbea80" providerId="LiveId" clId="{50EC4BE6-4CB6-4E2D-AAC7-D3FB95A091DD}" dt="2024-08-26T14:13:39.824" v="0"/>
          <ac:spMkLst>
            <pc:docMk/>
            <pc:sldMk cId="1318543814" sldId="281"/>
            <ac:spMk id="14" creationId="{4874FF75-68AE-44C4-B4E4-2B5BEDC3CE56}"/>
          </ac:spMkLst>
        </pc:spChg>
        <pc:picChg chg="del">
          <ac:chgData name="Stanford Bowman" userId="6ede3e4e1afbea80" providerId="LiveId" clId="{50EC4BE6-4CB6-4E2D-AAC7-D3FB95A091DD}" dt="2024-08-26T14:19:49.596" v="23" actId="478"/>
          <ac:picMkLst>
            <pc:docMk/>
            <pc:sldMk cId="1318543814" sldId="281"/>
            <ac:picMk id="7" creationId="{49C831FC-4DC6-430D-B59B-2F52889899F1}"/>
          </ac:picMkLst>
        </pc:picChg>
        <pc:picChg chg="del">
          <ac:chgData name="Stanford Bowman" userId="6ede3e4e1afbea80" providerId="LiveId" clId="{50EC4BE6-4CB6-4E2D-AAC7-D3FB95A091DD}" dt="2024-08-26T14:20:00.375" v="26" actId="478"/>
          <ac:picMkLst>
            <pc:docMk/>
            <pc:sldMk cId="1318543814" sldId="281"/>
            <ac:picMk id="8" creationId="{F6691BDE-5AB9-4BC8-B96A-C3523317AEC9}"/>
          </ac:picMkLst>
        </pc:picChg>
      </pc:sldChg>
      <pc:sldChg chg="addSp delSp modSp mod modNotes modNotesTx">
        <pc:chgData name="Stanford Bowman" userId="6ede3e4e1afbea80" providerId="LiveId" clId="{50EC4BE6-4CB6-4E2D-AAC7-D3FB95A091DD}" dt="2024-08-26T17:58:31.271" v="522" actId="20577"/>
        <pc:sldMkLst>
          <pc:docMk/>
          <pc:sldMk cId="2635551883" sldId="283"/>
        </pc:sldMkLst>
        <pc:spChg chg="add mod">
          <ac:chgData name="Stanford Bowman" userId="6ede3e4e1afbea80" providerId="LiveId" clId="{50EC4BE6-4CB6-4E2D-AAC7-D3FB95A091DD}" dt="2024-08-26T14:55:40.070" v="197" actId="14100"/>
          <ac:spMkLst>
            <pc:docMk/>
            <pc:sldMk cId="2635551883" sldId="283"/>
            <ac:spMk id="4" creationId="{D0621D51-69A2-DE63-AC00-6FD07CBAE76A}"/>
          </ac:spMkLst>
        </pc:spChg>
        <pc:spChg chg="add mod">
          <ac:chgData name="Stanford Bowman" userId="6ede3e4e1afbea80" providerId="LiveId" clId="{50EC4BE6-4CB6-4E2D-AAC7-D3FB95A091DD}" dt="2024-08-26T14:55:26.563" v="194"/>
          <ac:spMkLst>
            <pc:docMk/>
            <pc:sldMk cId="2635551883" sldId="283"/>
            <ac:spMk id="5" creationId="{4C5385DD-6D08-8DBE-246D-45219351AC66}"/>
          </ac:spMkLst>
        </pc:spChg>
        <pc:spChg chg="mod">
          <ac:chgData name="Stanford Bowman" userId="6ede3e4e1afbea80" providerId="LiveId" clId="{50EC4BE6-4CB6-4E2D-AAC7-D3FB95A091DD}" dt="2024-08-26T15:23:44.036" v="325"/>
          <ac:spMkLst>
            <pc:docMk/>
            <pc:sldMk cId="2635551883" sldId="283"/>
            <ac:spMk id="8" creationId="{694D3A70-0468-42E3-84A6-61138901E49D}"/>
          </ac:spMkLst>
        </pc:spChg>
        <pc:spChg chg="del mod topLvl">
          <ac:chgData name="Stanford Bowman" userId="6ede3e4e1afbea80" providerId="LiveId" clId="{50EC4BE6-4CB6-4E2D-AAC7-D3FB95A091DD}" dt="2024-08-26T14:55:32.893" v="195" actId="478"/>
          <ac:spMkLst>
            <pc:docMk/>
            <pc:sldMk cId="2635551883" sldId="283"/>
            <ac:spMk id="13" creationId="{BB7C4D7C-A9C6-4973-BBCA-0908158B85F8}"/>
          </ac:spMkLst>
        </pc:spChg>
        <pc:spChg chg="mod">
          <ac:chgData name="Stanford Bowman" userId="6ede3e4e1afbea80" providerId="LiveId" clId="{50EC4BE6-4CB6-4E2D-AAC7-D3FB95A091DD}" dt="2024-08-26T15:24:42.272" v="342" actId="692"/>
          <ac:spMkLst>
            <pc:docMk/>
            <pc:sldMk cId="2635551883" sldId="283"/>
            <ac:spMk id="14" creationId="{57C358EF-8330-41EA-B4B5-E4A86D82BCAD}"/>
          </ac:spMkLst>
        </pc:spChg>
        <pc:spChg chg="mod">
          <ac:chgData name="Stanford Bowman" userId="6ede3e4e1afbea80" providerId="LiveId" clId="{50EC4BE6-4CB6-4E2D-AAC7-D3FB95A091DD}" dt="2024-08-26T15:24:42.272" v="342" actId="692"/>
          <ac:spMkLst>
            <pc:docMk/>
            <pc:sldMk cId="2635551883" sldId="283"/>
            <ac:spMk id="17" creationId="{29897C0E-628D-43DD-9071-DEC95FDE8840}"/>
          </ac:spMkLst>
        </pc:spChg>
        <pc:spChg chg="del mod topLvl">
          <ac:chgData name="Stanford Bowman" userId="6ede3e4e1afbea80" providerId="LiveId" clId="{50EC4BE6-4CB6-4E2D-AAC7-D3FB95A091DD}" dt="2024-08-26T14:55:08.448" v="191" actId="478"/>
          <ac:spMkLst>
            <pc:docMk/>
            <pc:sldMk cId="2635551883" sldId="283"/>
            <ac:spMk id="18" creationId="{2F65DAA1-8993-447F-8CD1-0898FEE1DE0D}"/>
          </ac:spMkLst>
        </pc:spChg>
        <pc:spChg chg="mod">
          <ac:chgData name="Stanford Bowman" userId="6ede3e4e1afbea80" providerId="LiveId" clId="{50EC4BE6-4CB6-4E2D-AAC7-D3FB95A091DD}" dt="2024-08-26T15:24:42.272" v="342" actId="692"/>
          <ac:spMkLst>
            <pc:docMk/>
            <pc:sldMk cId="2635551883" sldId="283"/>
            <ac:spMk id="19" creationId="{CBDDA04C-5107-49D2-8396-6EF8DC27FDAB}"/>
          </ac:spMkLst>
        </pc:spChg>
        <pc:grpChg chg="del">
          <ac:chgData name="Stanford Bowman" userId="6ede3e4e1afbea80" providerId="LiveId" clId="{50EC4BE6-4CB6-4E2D-AAC7-D3FB95A091DD}" dt="2024-08-26T14:55:08.448" v="191" actId="478"/>
          <ac:grpSpMkLst>
            <pc:docMk/>
            <pc:sldMk cId="2635551883" sldId="283"/>
            <ac:grpSpMk id="2" creationId="{AC902A18-5CC8-4AAD-8F00-44591CBF8AFB}"/>
          </ac:grpSpMkLst>
        </pc:grpChg>
        <pc:graphicFrameChg chg="add mod">
          <ac:chgData name="Stanford Bowman" userId="6ede3e4e1afbea80" providerId="LiveId" clId="{50EC4BE6-4CB6-4E2D-AAC7-D3FB95A091DD}" dt="2024-08-26T14:55:15.431" v="193"/>
          <ac:graphicFrameMkLst>
            <pc:docMk/>
            <pc:sldMk cId="2635551883" sldId="283"/>
            <ac:graphicFrameMk id="3" creationId="{0AD9BF04-28FE-8D08-BA7D-FE1E4EF2D1A1}"/>
          </ac:graphicFrameMkLst>
        </pc:graphicFrameChg>
      </pc:sldChg>
      <pc:sldChg chg="addSp delSp modSp add del mod modNotes modNotesTx">
        <pc:chgData name="Stanford Bowman" userId="6ede3e4e1afbea80" providerId="LiveId" clId="{50EC4BE6-4CB6-4E2D-AAC7-D3FB95A091DD}" dt="2024-08-26T18:15:17.241" v="622"/>
        <pc:sldMkLst>
          <pc:docMk/>
          <pc:sldMk cId="3267959167" sldId="287"/>
        </pc:sldMkLst>
        <pc:spChg chg="add mod">
          <ac:chgData name="Stanford Bowman" userId="6ede3e4e1afbea80" providerId="LiveId" clId="{50EC4BE6-4CB6-4E2D-AAC7-D3FB95A091DD}" dt="2024-08-26T18:15:17.241" v="622"/>
          <ac:spMkLst>
            <pc:docMk/>
            <pc:sldMk cId="3267959167" sldId="287"/>
            <ac:spMk id="2" creationId="{FAF3FA35-1898-51DF-7F0B-7FE24392009F}"/>
          </ac:spMkLst>
        </pc:spChg>
        <pc:spChg chg="del mod">
          <ac:chgData name="Stanford Bowman" userId="6ede3e4e1afbea80" providerId="LiveId" clId="{50EC4BE6-4CB6-4E2D-AAC7-D3FB95A091DD}" dt="2024-08-26T18:15:16.797" v="621" actId="478"/>
          <ac:spMkLst>
            <pc:docMk/>
            <pc:sldMk cId="3267959167" sldId="287"/>
            <ac:spMk id="17" creationId="{3CC7F2AF-0E70-4E81-9432-D42BC522FD54}"/>
          </ac:spMkLst>
        </pc:spChg>
        <pc:spChg chg="del">
          <ac:chgData name="Stanford Bowman" userId="6ede3e4e1afbea80" providerId="LiveId" clId="{50EC4BE6-4CB6-4E2D-AAC7-D3FB95A091DD}" dt="2024-08-26T17:48:52.990" v="504" actId="478"/>
          <ac:spMkLst>
            <pc:docMk/>
            <pc:sldMk cId="3267959167" sldId="287"/>
            <ac:spMk id="19" creationId="{4B8310A1-1D8E-4551-921A-52996B421D9A}"/>
          </ac:spMkLst>
        </pc:spChg>
        <pc:spChg chg="mod">
          <ac:chgData name="Stanford Bowman" userId="6ede3e4e1afbea80" providerId="LiveId" clId="{50EC4BE6-4CB6-4E2D-AAC7-D3FB95A091DD}" dt="2024-08-26T17:49:49.952" v="513" actId="14100"/>
          <ac:spMkLst>
            <pc:docMk/>
            <pc:sldMk cId="3267959167" sldId="287"/>
            <ac:spMk id="20" creationId="{DB8A535C-DDBA-41E5-9124-2F8D72A02213}"/>
          </ac:spMkLst>
        </pc:spChg>
        <pc:spChg chg="mod">
          <ac:chgData name="Stanford Bowman" userId="6ede3e4e1afbea80" providerId="LiveId" clId="{50EC4BE6-4CB6-4E2D-AAC7-D3FB95A091DD}" dt="2024-08-26T17:49:09.029" v="507" actId="404"/>
          <ac:spMkLst>
            <pc:docMk/>
            <pc:sldMk cId="3267959167" sldId="287"/>
            <ac:spMk id="34" creationId="{D82785E0-3C9B-4F1C-9A82-A8C079C0E258}"/>
          </ac:spMkLst>
        </pc:spChg>
        <pc:spChg chg="mod">
          <ac:chgData name="Stanford Bowman" userId="6ede3e4e1afbea80" providerId="LiveId" clId="{50EC4BE6-4CB6-4E2D-AAC7-D3FB95A091DD}" dt="2024-08-26T17:50:49.395" v="515" actId="21"/>
          <ac:spMkLst>
            <pc:docMk/>
            <pc:sldMk cId="3267959167" sldId="287"/>
            <ac:spMk id="36" creationId="{7162ED1C-2844-4C7B-A56A-B259E1880355}"/>
          </ac:spMkLst>
        </pc:spChg>
        <pc:spChg chg="mod">
          <ac:chgData name="Stanford Bowman" userId="6ede3e4e1afbea80" providerId="LiveId" clId="{50EC4BE6-4CB6-4E2D-AAC7-D3FB95A091DD}" dt="2024-08-26T17:51:07.393" v="518" actId="947"/>
          <ac:spMkLst>
            <pc:docMk/>
            <pc:sldMk cId="3267959167" sldId="287"/>
            <ac:spMk id="37" creationId="{B7EBB468-20BA-4B18-8229-1029ADCE524A}"/>
          </ac:spMkLst>
        </pc:spChg>
        <pc:picChg chg="del">
          <ac:chgData name="Stanford Bowman" userId="6ede3e4e1afbea80" providerId="LiveId" clId="{50EC4BE6-4CB6-4E2D-AAC7-D3FB95A091DD}" dt="2024-08-26T14:21:25.542" v="41" actId="478"/>
          <ac:picMkLst>
            <pc:docMk/>
            <pc:sldMk cId="3267959167" sldId="287"/>
            <ac:picMk id="13" creationId="{B05E4C01-44BF-4123-A75F-D2AABBA5EF98}"/>
          </ac:picMkLst>
        </pc:picChg>
      </pc:sldChg>
      <pc:sldChg chg="addSp delSp modSp add del mod modNotes modNotesTx">
        <pc:chgData name="Stanford Bowman" userId="6ede3e4e1afbea80" providerId="LiveId" clId="{50EC4BE6-4CB6-4E2D-AAC7-D3FB95A091DD}" dt="2024-08-26T18:05:35.152" v="576" actId="47"/>
        <pc:sldMkLst>
          <pc:docMk/>
          <pc:sldMk cId="3283999980" sldId="289"/>
        </pc:sldMkLst>
        <pc:spChg chg="add del">
          <ac:chgData name="Stanford Bowman" userId="6ede3e4e1afbea80" providerId="LiveId" clId="{50EC4BE6-4CB6-4E2D-AAC7-D3FB95A091DD}" dt="2024-08-26T14:56:34.279" v="205" actId="22"/>
          <ac:spMkLst>
            <pc:docMk/>
            <pc:sldMk cId="3283999980" sldId="289"/>
            <ac:spMk id="3" creationId="{2BA1A3ED-4D2B-0CE6-7FC6-78B258A10D70}"/>
          </ac:spMkLst>
        </pc:spChg>
        <pc:spChg chg="add mod">
          <ac:chgData name="Stanford Bowman" userId="6ede3e4e1afbea80" providerId="LiveId" clId="{50EC4BE6-4CB6-4E2D-AAC7-D3FB95A091DD}" dt="2024-08-26T16:06:27.566" v="433" actId="14100"/>
          <ac:spMkLst>
            <pc:docMk/>
            <pc:sldMk cId="3283999980" sldId="289"/>
            <ac:spMk id="4" creationId="{C970663C-301E-82E8-0794-B3D4691D15BD}"/>
          </ac:spMkLst>
        </pc:spChg>
        <pc:spChg chg="add mod">
          <ac:chgData name="Stanford Bowman" userId="6ede3e4e1afbea80" providerId="LiveId" clId="{50EC4BE6-4CB6-4E2D-AAC7-D3FB95A091DD}" dt="2024-08-26T16:06:22.039" v="432" actId="14100"/>
          <ac:spMkLst>
            <pc:docMk/>
            <pc:sldMk cId="3283999980" sldId="289"/>
            <ac:spMk id="5" creationId="{73C703A5-595F-1A89-9ADE-2C3BA5A8F2F4}"/>
          </ac:spMkLst>
        </pc:spChg>
        <pc:spChg chg="mod">
          <ac:chgData name="Stanford Bowman" userId="6ede3e4e1afbea80" providerId="LiveId" clId="{50EC4BE6-4CB6-4E2D-AAC7-D3FB95A091DD}" dt="2024-08-26T16:07:05.010" v="445" actId="1076"/>
          <ac:spMkLst>
            <pc:docMk/>
            <pc:sldMk cId="3283999980" sldId="289"/>
            <ac:spMk id="14" creationId="{F441EE31-051D-487D-B40C-4DCD18797F23}"/>
          </ac:spMkLst>
        </pc:spChg>
        <pc:spChg chg="del mod">
          <ac:chgData name="Stanford Bowman" userId="6ede3e4e1afbea80" providerId="LiveId" clId="{50EC4BE6-4CB6-4E2D-AAC7-D3FB95A091DD}" dt="2024-08-26T14:58:10.517" v="214" actId="478"/>
          <ac:spMkLst>
            <pc:docMk/>
            <pc:sldMk cId="3283999980" sldId="289"/>
            <ac:spMk id="15" creationId="{21AC3F52-E107-4872-B0F4-888C211824C5}"/>
          </ac:spMkLst>
        </pc:spChg>
        <pc:spChg chg="mod ord">
          <ac:chgData name="Stanford Bowman" userId="6ede3e4e1afbea80" providerId="LiveId" clId="{50EC4BE6-4CB6-4E2D-AAC7-D3FB95A091DD}" dt="2024-08-26T16:06:55.639" v="444" actId="166"/>
          <ac:spMkLst>
            <pc:docMk/>
            <pc:sldMk cId="3283999980" sldId="289"/>
            <ac:spMk id="16" creationId="{A2CB9D1E-7508-4A39-A1CC-D2A795042C8C}"/>
          </ac:spMkLst>
        </pc:spChg>
        <pc:spChg chg="del mod">
          <ac:chgData name="Stanford Bowman" userId="6ede3e4e1afbea80" providerId="LiveId" clId="{50EC4BE6-4CB6-4E2D-AAC7-D3FB95A091DD}" dt="2024-08-26T15:02:05.150" v="218" actId="478"/>
          <ac:spMkLst>
            <pc:docMk/>
            <pc:sldMk cId="3283999980" sldId="289"/>
            <ac:spMk id="19" creationId="{636142FB-2A48-4B0F-8096-3C04926E9195}"/>
          </ac:spMkLst>
        </pc:spChg>
        <pc:picChg chg="del">
          <ac:chgData name="Stanford Bowman" userId="6ede3e4e1afbea80" providerId="LiveId" clId="{50EC4BE6-4CB6-4E2D-AAC7-D3FB95A091DD}" dt="2024-08-26T14:21:02.429" v="37" actId="478"/>
          <ac:picMkLst>
            <pc:docMk/>
            <pc:sldMk cId="3283999980" sldId="289"/>
            <ac:picMk id="17" creationId="{53F55DAD-8F8A-407F-8A1E-D342EA184801}"/>
          </ac:picMkLst>
        </pc:picChg>
      </pc:sldChg>
      <pc:sldChg chg="delSp modSp add del mod">
        <pc:chgData name="Stanford Bowman" userId="6ede3e4e1afbea80" providerId="LiveId" clId="{50EC4BE6-4CB6-4E2D-AAC7-D3FB95A091DD}" dt="2024-08-26T18:54:32.644" v="666" actId="121"/>
        <pc:sldMkLst>
          <pc:docMk/>
          <pc:sldMk cId="430747132" sldId="292"/>
        </pc:sldMkLst>
        <pc:spChg chg="mod">
          <ac:chgData name="Stanford Bowman" userId="6ede3e4e1afbea80" providerId="LiveId" clId="{50EC4BE6-4CB6-4E2D-AAC7-D3FB95A091DD}" dt="2024-08-26T18:54:26.439" v="665" actId="1076"/>
          <ac:spMkLst>
            <pc:docMk/>
            <pc:sldMk cId="430747132" sldId="292"/>
            <ac:spMk id="2" creationId="{C335C9C1-C824-4687-9185-771501D676F6}"/>
          </ac:spMkLst>
        </pc:spChg>
        <pc:spChg chg="mod">
          <ac:chgData name="Stanford Bowman" userId="6ede3e4e1afbea80" providerId="LiveId" clId="{50EC4BE6-4CB6-4E2D-AAC7-D3FB95A091DD}" dt="2024-08-26T18:54:32.644" v="666" actId="121"/>
          <ac:spMkLst>
            <pc:docMk/>
            <pc:sldMk cId="430747132" sldId="292"/>
            <ac:spMk id="20" creationId="{A4E815DF-A44A-4D64-86D8-6F06B490BEBE}"/>
          </ac:spMkLst>
        </pc:spChg>
        <pc:spChg chg="mod">
          <ac:chgData name="Stanford Bowman" userId="6ede3e4e1afbea80" providerId="LiveId" clId="{50EC4BE6-4CB6-4E2D-AAC7-D3FB95A091DD}" dt="2024-08-26T18:25:13.192" v="647" actId="6549"/>
          <ac:spMkLst>
            <pc:docMk/>
            <pc:sldMk cId="430747132" sldId="292"/>
            <ac:spMk id="42" creationId="{B307E2C6-2CBF-4ABE-9D68-F2BB437746E1}"/>
          </ac:spMkLst>
        </pc:spChg>
        <pc:picChg chg="del">
          <ac:chgData name="Stanford Bowman" userId="6ede3e4e1afbea80" providerId="LiveId" clId="{50EC4BE6-4CB6-4E2D-AAC7-D3FB95A091DD}" dt="2024-08-26T14:21:33.664" v="42" actId="478"/>
          <ac:picMkLst>
            <pc:docMk/>
            <pc:sldMk cId="430747132" sldId="292"/>
            <ac:picMk id="13" creationId="{4783F160-09E5-47DD-BFF1-CEBED6C921FD}"/>
          </ac:picMkLst>
        </pc:picChg>
      </pc:sldChg>
      <pc:sldChg chg="addSp delSp modSp add del mod modAnim modNotes modNotesTx">
        <pc:chgData name="Stanford Bowman" userId="6ede3e4e1afbea80" providerId="LiveId" clId="{50EC4BE6-4CB6-4E2D-AAC7-D3FB95A091DD}" dt="2024-08-26T18:15:48.728" v="635" actId="20577"/>
        <pc:sldMkLst>
          <pc:docMk/>
          <pc:sldMk cId="3419245930" sldId="294"/>
        </pc:sldMkLst>
        <pc:spChg chg="mod">
          <ac:chgData name="Stanford Bowman" userId="6ede3e4e1afbea80" providerId="LiveId" clId="{50EC4BE6-4CB6-4E2D-AAC7-D3FB95A091DD}" dt="2024-08-26T18:03:58.513" v="573" actId="1035"/>
          <ac:spMkLst>
            <pc:docMk/>
            <pc:sldMk cId="3419245930" sldId="294"/>
            <ac:spMk id="3" creationId="{C173528E-EDC8-4FBE-9BE9-878B206B957E}"/>
          </ac:spMkLst>
        </pc:spChg>
        <pc:spChg chg="add del mod">
          <ac:chgData name="Stanford Bowman" userId="6ede3e4e1afbea80" providerId="LiveId" clId="{50EC4BE6-4CB6-4E2D-AAC7-D3FB95A091DD}" dt="2024-08-26T14:21:46.242" v="44" actId="478"/>
          <ac:spMkLst>
            <pc:docMk/>
            <pc:sldMk cId="3419245930" sldId="294"/>
            <ac:spMk id="5" creationId="{5C11A8F6-E3E2-497F-DFD7-D25A1A5DDE12}"/>
          </ac:spMkLst>
        </pc:spChg>
        <pc:spChg chg="add mod">
          <ac:chgData name="Stanford Bowman" userId="6ede3e4e1afbea80" providerId="LiveId" clId="{50EC4BE6-4CB6-4E2D-AAC7-D3FB95A091DD}" dt="2024-08-26T18:03:58.513" v="573" actId="1035"/>
          <ac:spMkLst>
            <pc:docMk/>
            <pc:sldMk cId="3419245930" sldId="294"/>
            <ac:spMk id="6" creationId="{86593A81-4E4A-69B9-4A5F-50B3E57265D1}"/>
          </ac:spMkLst>
        </pc:spChg>
        <pc:spChg chg="add mod">
          <ac:chgData name="Stanford Bowman" userId="6ede3e4e1afbea80" providerId="LiveId" clId="{50EC4BE6-4CB6-4E2D-AAC7-D3FB95A091DD}" dt="2024-08-26T18:09:29.065" v="600"/>
          <ac:spMkLst>
            <pc:docMk/>
            <pc:sldMk cId="3419245930" sldId="294"/>
            <ac:spMk id="7" creationId="{C3AB5952-2207-1A54-B976-2D9C4E3B2665}"/>
          </ac:spMkLst>
        </pc:spChg>
        <pc:spChg chg="add mod">
          <ac:chgData name="Stanford Bowman" userId="6ede3e4e1afbea80" providerId="LiveId" clId="{50EC4BE6-4CB6-4E2D-AAC7-D3FB95A091DD}" dt="2024-08-26T18:15:44.441" v="633"/>
          <ac:spMkLst>
            <pc:docMk/>
            <pc:sldMk cId="3419245930" sldId="294"/>
            <ac:spMk id="8" creationId="{B7C2DE1D-057E-7417-4903-D4C44A86CC95}"/>
          </ac:spMkLst>
        </pc:spChg>
        <pc:spChg chg="mod">
          <ac:chgData name="Stanford Bowman" userId="6ede3e4e1afbea80" providerId="LiveId" clId="{50EC4BE6-4CB6-4E2D-AAC7-D3FB95A091DD}" dt="2024-08-26T18:03:58.513" v="573" actId="1035"/>
          <ac:spMkLst>
            <pc:docMk/>
            <pc:sldMk cId="3419245930" sldId="294"/>
            <ac:spMk id="21" creationId="{D5CA7739-1376-4613-8ADE-73CDD8360891}"/>
          </ac:spMkLst>
        </pc:spChg>
        <pc:spChg chg="mod">
          <ac:chgData name="Stanford Bowman" userId="6ede3e4e1afbea80" providerId="LiveId" clId="{50EC4BE6-4CB6-4E2D-AAC7-D3FB95A091DD}" dt="2024-08-26T18:03:58.513" v="573" actId="1035"/>
          <ac:spMkLst>
            <pc:docMk/>
            <pc:sldMk cId="3419245930" sldId="294"/>
            <ac:spMk id="23" creationId="{4AE1B342-E6EE-45AE-83D4-7797DFEF110B}"/>
          </ac:spMkLst>
        </pc:spChg>
        <pc:spChg chg="del mod topLvl">
          <ac:chgData name="Stanford Bowman" userId="6ede3e4e1afbea80" providerId="LiveId" clId="{50EC4BE6-4CB6-4E2D-AAC7-D3FB95A091DD}" dt="2024-08-26T18:09:28.005" v="599" actId="478"/>
          <ac:spMkLst>
            <pc:docMk/>
            <pc:sldMk cId="3419245930" sldId="294"/>
            <ac:spMk id="24" creationId="{78CFF93C-4CD3-4E31-8FF6-6DCA83B82F5E}"/>
          </ac:spMkLst>
        </pc:spChg>
        <pc:spChg chg="mod topLvl">
          <ac:chgData name="Stanford Bowman" userId="6ede3e4e1afbea80" providerId="LiveId" clId="{50EC4BE6-4CB6-4E2D-AAC7-D3FB95A091DD}" dt="2024-08-26T18:15:48.728" v="635" actId="20577"/>
          <ac:spMkLst>
            <pc:docMk/>
            <pc:sldMk cId="3419245930" sldId="294"/>
            <ac:spMk id="25" creationId="{48223048-5FF8-476E-BB21-5034488ED0D3}"/>
          </ac:spMkLst>
        </pc:spChg>
        <pc:spChg chg="del mod topLvl">
          <ac:chgData name="Stanford Bowman" userId="6ede3e4e1afbea80" providerId="LiveId" clId="{50EC4BE6-4CB6-4E2D-AAC7-D3FB95A091DD}" dt="2024-08-26T18:15:43.875" v="632" actId="478"/>
          <ac:spMkLst>
            <pc:docMk/>
            <pc:sldMk cId="3419245930" sldId="294"/>
            <ac:spMk id="28" creationId="{4759C793-5857-4BAB-A16B-32464895BFDD}"/>
          </ac:spMkLst>
        </pc:spChg>
        <pc:spChg chg="del mod topLvl">
          <ac:chgData name="Stanford Bowman" userId="6ede3e4e1afbea80" providerId="LiveId" clId="{50EC4BE6-4CB6-4E2D-AAC7-D3FB95A091DD}" dt="2024-08-26T17:59:48.866" v="528" actId="478"/>
          <ac:spMkLst>
            <pc:docMk/>
            <pc:sldMk cId="3419245930" sldId="294"/>
            <ac:spMk id="30" creationId="{389EC1EC-F43A-483A-A5EA-C069DC4E23D5}"/>
          </ac:spMkLst>
        </pc:spChg>
        <pc:spChg chg="mod">
          <ac:chgData name="Stanford Bowman" userId="6ede3e4e1afbea80" providerId="LiveId" clId="{50EC4BE6-4CB6-4E2D-AAC7-D3FB95A091DD}" dt="2024-08-26T18:03:58.513" v="573" actId="1035"/>
          <ac:spMkLst>
            <pc:docMk/>
            <pc:sldMk cId="3419245930" sldId="294"/>
            <ac:spMk id="41" creationId="{A08F2ABD-684F-47A5-BE62-ECDC7B7897D2}"/>
          </ac:spMkLst>
        </pc:spChg>
        <pc:grpChg chg="del">
          <ac:chgData name="Stanford Bowman" userId="6ede3e4e1afbea80" providerId="LiveId" clId="{50EC4BE6-4CB6-4E2D-AAC7-D3FB95A091DD}" dt="2024-08-26T18:15:43.875" v="632" actId="478"/>
          <ac:grpSpMkLst>
            <pc:docMk/>
            <pc:sldMk cId="3419245930" sldId="294"/>
            <ac:grpSpMk id="2" creationId="{89F6D83E-ABCE-4CE5-88FD-4E731E46B8E4}"/>
          </ac:grpSpMkLst>
        </pc:grpChg>
        <pc:grpChg chg="del">
          <ac:chgData name="Stanford Bowman" userId="6ede3e4e1afbea80" providerId="LiveId" clId="{50EC4BE6-4CB6-4E2D-AAC7-D3FB95A091DD}" dt="2024-08-26T17:59:45.367" v="526" actId="165"/>
          <ac:grpSpMkLst>
            <pc:docMk/>
            <pc:sldMk cId="3419245930" sldId="294"/>
            <ac:grpSpMk id="20" creationId="{31E078D0-1B1A-4308-91D5-9C89BB310AC6}"/>
          </ac:grpSpMkLst>
        </pc:grpChg>
        <pc:picChg chg="del">
          <ac:chgData name="Stanford Bowman" userId="6ede3e4e1afbea80" providerId="LiveId" clId="{50EC4BE6-4CB6-4E2D-AAC7-D3FB95A091DD}" dt="2024-08-26T14:21:41.473" v="43" actId="478"/>
          <ac:picMkLst>
            <pc:docMk/>
            <pc:sldMk cId="3419245930" sldId="294"/>
            <ac:picMk id="16" creationId="{533E84C5-7C07-438D-B63D-3721F40311DE}"/>
          </ac:picMkLst>
        </pc:picChg>
      </pc:sldChg>
      <pc:sldChg chg="addSp delSp modSp mod modNotesTx">
        <pc:chgData name="Stanford Bowman" userId="6ede3e4e1afbea80" providerId="LiveId" clId="{50EC4BE6-4CB6-4E2D-AAC7-D3FB95A091DD}" dt="2024-08-26T14:34:11.553" v="127"/>
        <pc:sldMkLst>
          <pc:docMk/>
          <pc:sldMk cId="2795927371" sldId="327"/>
        </pc:sldMkLst>
        <pc:spChg chg="add mod">
          <ac:chgData name="Stanford Bowman" userId="6ede3e4e1afbea80" providerId="LiveId" clId="{50EC4BE6-4CB6-4E2D-AAC7-D3FB95A091DD}" dt="2024-08-26T14:34:11.553" v="127"/>
          <ac:spMkLst>
            <pc:docMk/>
            <pc:sldMk cId="2795927371" sldId="327"/>
            <ac:spMk id="2" creationId="{E4C4549F-D18E-A0BD-AC12-AE94A410B21B}"/>
          </ac:spMkLst>
        </pc:spChg>
        <pc:spChg chg="add mod">
          <ac:chgData name="Stanford Bowman" userId="6ede3e4e1afbea80" providerId="LiveId" clId="{50EC4BE6-4CB6-4E2D-AAC7-D3FB95A091DD}" dt="2024-08-26T14:34:05.003" v="126" actId="1036"/>
          <ac:spMkLst>
            <pc:docMk/>
            <pc:sldMk cId="2795927371" sldId="327"/>
            <ac:spMk id="3" creationId="{25D4642D-08A2-698C-EC61-4B6179FB0BEB}"/>
          </ac:spMkLst>
        </pc:spChg>
        <pc:spChg chg="del mod">
          <ac:chgData name="Stanford Bowman" userId="6ede3e4e1afbea80" providerId="LiveId" clId="{50EC4BE6-4CB6-4E2D-AAC7-D3FB95A091DD}" dt="2024-08-26T14:33:59.411" v="107" actId="478"/>
          <ac:spMkLst>
            <pc:docMk/>
            <pc:sldMk cId="2795927371" sldId="327"/>
            <ac:spMk id="8" creationId="{174B2B79-4A87-4C9F-9D7B-0E8C6515FCAF}"/>
          </ac:spMkLst>
        </pc:spChg>
        <pc:spChg chg="mod">
          <ac:chgData name="Stanford Bowman" userId="6ede3e4e1afbea80" providerId="LiveId" clId="{50EC4BE6-4CB6-4E2D-AAC7-D3FB95A091DD}" dt="2024-08-26T14:25:02.510" v="70" actId="20577"/>
          <ac:spMkLst>
            <pc:docMk/>
            <pc:sldMk cId="2795927371" sldId="327"/>
            <ac:spMk id="17" creationId="{6F5EEDA2-7AE0-43EF-AF75-D8672D8B6481}"/>
          </ac:spMkLst>
        </pc:spChg>
        <pc:spChg chg="del">
          <ac:chgData name="Stanford Bowman" userId="6ede3e4e1afbea80" providerId="LiveId" clId="{50EC4BE6-4CB6-4E2D-AAC7-D3FB95A091DD}" dt="2024-08-26T14:33:59.411" v="107" actId="478"/>
          <ac:spMkLst>
            <pc:docMk/>
            <pc:sldMk cId="2795927371" sldId="327"/>
            <ac:spMk id="19" creationId="{1D44A659-E713-4F38-BC1E-5EC58DB61D99}"/>
          </ac:spMkLst>
        </pc:spChg>
        <pc:picChg chg="del">
          <ac:chgData name="Stanford Bowman" userId="6ede3e4e1afbea80" providerId="LiveId" clId="{50EC4BE6-4CB6-4E2D-AAC7-D3FB95A091DD}" dt="2024-08-26T14:19:43.160" v="22" actId="478"/>
          <ac:picMkLst>
            <pc:docMk/>
            <pc:sldMk cId="2795927371" sldId="327"/>
            <ac:picMk id="10" creationId="{0E039A11-FAB1-4CF7-B684-CF802C327E66}"/>
          </ac:picMkLst>
        </pc:picChg>
      </pc:sldChg>
      <pc:sldChg chg="addSp delSp modSp add del mod modNotes modNotesTx">
        <pc:chgData name="Stanford Bowman" userId="6ede3e4e1afbea80" providerId="LiveId" clId="{50EC4BE6-4CB6-4E2D-AAC7-D3FB95A091DD}" dt="2024-08-26T18:15:05.920" v="620"/>
        <pc:sldMkLst>
          <pc:docMk/>
          <pc:sldMk cId="377237754" sldId="334"/>
        </pc:sldMkLst>
        <pc:spChg chg="add mod">
          <ac:chgData name="Stanford Bowman" userId="6ede3e4e1afbea80" providerId="LiveId" clId="{50EC4BE6-4CB6-4E2D-AAC7-D3FB95A091DD}" dt="2024-08-26T17:45:27.304" v="493" actId="14100"/>
          <ac:spMkLst>
            <pc:docMk/>
            <pc:sldMk cId="377237754" sldId="334"/>
            <ac:spMk id="3" creationId="{44FC8150-4F92-BD21-EF21-7F0B0EBD50CE}"/>
          </ac:spMkLst>
        </pc:spChg>
        <pc:spChg chg="add mod">
          <ac:chgData name="Stanford Bowman" userId="6ede3e4e1afbea80" providerId="LiveId" clId="{50EC4BE6-4CB6-4E2D-AAC7-D3FB95A091DD}" dt="2024-08-26T18:15:05.920" v="620"/>
          <ac:spMkLst>
            <pc:docMk/>
            <pc:sldMk cId="377237754" sldId="334"/>
            <ac:spMk id="4" creationId="{8919ADEB-F05C-81A0-F812-4684288FF47E}"/>
          </ac:spMkLst>
        </pc:spChg>
        <pc:spChg chg="mod">
          <ac:chgData name="Stanford Bowman" userId="6ede3e4e1afbea80" providerId="LiveId" clId="{50EC4BE6-4CB6-4E2D-AAC7-D3FB95A091DD}" dt="2024-08-26T17:47:41.975" v="501" actId="14100"/>
          <ac:spMkLst>
            <pc:docMk/>
            <pc:sldMk cId="377237754" sldId="334"/>
            <ac:spMk id="14" creationId="{05132102-443B-4EAB-A069-A49BCFB06ED4}"/>
          </ac:spMkLst>
        </pc:spChg>
        <pc:spChg chg="del mod">
          <ac:chgData name="Stanford Bowman" userId="6ede3e4e1afbea80" providerId="LiveId" clId="{50EC4BE6-4CB6-4E2D-AAC7-D3FB95A091DD}" dt="2024-08-26T18:15:04.989" v="619" actId="478"/>
          <ac:spMkLst>
            <pc:docMk/>
            <pc:sldMk cId="377237754" sldId="334"/>
            <ac:spMk id="15" creationId="{915AEA4C-C607-4E3A-A604-F5B4AD25A71E}"/>
          </ac:spMkLst>
        </pc:spChg>
        <pc:spChg chg="mod">
          <ac:chgData name="Stanford Bowman" userId="6ede3e4e1afbea80" providerId="LiveId" clId="{50EC4BE6-4CB6-4E2D-AAC7-D3FB95A091DD}" dt="2024-08-26T17:47:36.289" v="500" actId="947"/>
          <ac:spMkLst>
            <pc:docMk/>
            <pc:sldMk cId="377237754" sldId="334"/>
            <ac:spMk id="16" creationId="{13322D18-4BC5-4417-90F6-94A8528ACB24}"/>
          </ac:spMkLst>
        </pc:spChg>
        <pc:spChg chg="mod">
          <ac:chgData name="Stanford Bowman" userId="6ede3e4e1afbea80" providerId="LiveId" clId="{50EC4BE6-4CB6-4E2D-AAC7-D3FB95A091DD}" dt="2024-08-26T17:45:43.771" v="495" actId="1076"/>
          <ac:spMkLst>
            <pc:docMk/>
            <pc:sldMk cId="377237754" sldId="334"/>
            <ac:spMk id="36" creationId="{7162ED1C-2844-4C7B-A56A-B259E1880355}"/>
          </ac:spMkLst>
        </pc:spChg>
        <pc:picChg chg="del">
          <ac:chgData name="Stanford Bowman" userId="6ede3e4e1afbea80" providerId="LiveId" clId="{50EC4BE6-4CB6-4E2D-AAC7-D3FB95A091DD}" dt="2024-08-26T14:21:16.613" v="39" actId="478"/>
          <ac:picMkLst>
            <pc:docMk/>
            <pc:sldMk cId="377237754" sldId="334"/>
            <ac:picMk id="9" creationId="{E4540E8C-4F87-4484-A173-259CFD81D54B}"/>
          </ac:picMkLst>
        </pc:picChg>
      </pc:sldChg>
      <pc:sldChg chg="addSp delSp modSp mod">
        <pc:chgData name="Stanford Bowman" userId="6ede3e4e1afbea80" providerId="LiveId" clId="{50EC4BE6-4CB6-4E2D-AAC7-D3FB95A091DD}" dt="2024-08-26T15:13:07.989" v="262"/>
        <pc:sldMkLst>
          <pc:docMk/>
          <pc:sldMk cId="3768669304" sldId="347"/>
        </pc:sldMkLst>
        <pc:spChg chg="add mod">
          <ac:chgData name="Stanford Bowman" userId="6ede3e4e1afbea80" providerId="LiveId" clId="{50EC4BE6-4CB6-4E2D-AAC7-D3FB95A091DD}" dt="2024-08-26T14:50:39.830" v="163" actId="692"/>
          <ac:spMkLst>
            <pc:docMk/>
            <pc:sldMk cId="3768669304" sldId="347"/>
            <ac:spMk id="3" creationId="{A7F203DB-77B4-41B0-B14B-98D63A158177}"/>
          </ac:spMkLst>
        </pc:spChg>
        <pc:spChg chg="add mod">
          <ac:chgData name="Stanford Bowman" userId="6ede3e4e1afbea80" providerId="LiveId" clId="{50EC4BE6-4CB6-4E2D-AAC7-D3FB95A091DD}" dt="2024-08-26T14:50:39.830" v="163" actId="692"/>
          <ac:spMkLst>
            <pc:docMk/>
            <pc:sldMk cId="3768669304" sldId="347"/>
            <ac:spMk id="4" creationId="{F34BB69B-A45D-8AA4-270F-7DBAC4DD1E16}"/>
          </ac:spMkLst>
        </pc:spChg>
        <pc:spChg chg="del">
          <ac:chgData name="Stanford Bowman" userId="6ede3e4e1afbea80" providerId="LiveId" clId="{50EC4BE6-4CB6-4E2D-AAC7-D3FB95A091DD}" dt="2024-08-26T14:49:50.175" v="156" actId="478"/>
          <ac:spMkLst>
            <pc:docMk/>
            <pc:sldMk cId="3768669304" sldId="347"/>
            <ac:spMk id="18" creationId="{75A92630-B0E1-47C4-A7DD-6F8DD3267784}"/>
          </ac:spMkLst>
        </pc:spChg>
        <pc:spChg chg="del mod">
          <ac:chgData name="Stanford Bowman" userId="6ede3e4e1afbea80" providerId="LiveId" clId="{50EC4BE6-4CB6-4E2D-AAC7-D3FB95A091DD}" dt="2024-08-26T14:49:50.175" v="156" actId="478"/>
          <ac:spMkLst>
            <pc:docMk/>
            <pc:sldMk cId="3768669304" sldId="347"/>
            <ac:spMk id="19" creationId="{D246DF0F-4E7A-479F-881E-A17465121834}"/>
          </ac:spMkLst>
        </pc:spChg>
        <pc:graphicFrameChg chg="mod modGraphic">
          <ac:chgData name="Stanford Bowman" userId="6ede3e4e1afbea80" providerId="LiveId" clId="{50EC4BE6-4CB6-4E2D-AAC7-D3FB95A091DD}" dt="2024-08-26T15:13:07.989" v="262"/>
          <ac:graphicFrameMkLst>
            <pc:docMk/>
            <pc:sldMk cId="3768669304" sldId="347"/>
            <ac:graphicFrameMk id="2" creationId="{56D5263E-968B-4321-8424-87004D7EBD1B}"/>
          </ac:graphicFrameMkLst>
        </pc:graphicFrameChg>
      </pc:sldChg>
      <pc:sldChg chg="delSp modSp mod ord modNotesTx">
        <pc:chgData name="Stanford Bowman" userId="6ede3e4e1afbea80" providerId="LiveId" clId="{50EC4BE6-4CB6-4E2D-AAC7-D3FB95A091DD}" dt="2024-08-26T14:36:40.014" v="148" actId="692"/>
        <pc:sldMkLst>
          <pc:docMk/>
          <pc:sldMk cId="1291337244" sldId="388"/>
        </pc:sldMkLst>
        <pc:spChg chg="mod">
          <ac:chgData name="Stanford Bowman" userId="6ede3e4e1afbea80" providerId="LiveId" clId="{50EC4BE6-4CB6-4E2D-AAC7-D3FB95A091DD}" dt="2024-08-26T14:33:16.874" v="102" actId="207"/>
          <ac:spMkLst>
            <pc:docMk/>
            <pc:sldMk cId="1291337244" sldId="388"/>
            <ac:spMk id="3" creationId="{16547988-8B6C-4E76-8A5C-5D7EF042BC55}"/>
          </ac:spMkLst>
        </pc:spChg>
        <pc:spChg chg="mod">
          <ac:chgData name="Stanford Bowman" userId="6ede3e4e1afbea80" providerId="LiveId" clId="{50EC4BE6-4CB6-4E2D-AAC7-D3FB95A091DD}" dt="2024-08-26T14:36:40.014" v="148" actId="692"/>
          <ac:spMkLst>
            <pc:docMk/>
            <pc:sldMk cId="1291337244" sldId="388"/>
            <ac:spMk id="10" creationId="{001540B8-6FB9-4459-AA62-4EA12C1D9BA0}"/>
          </ac:spMkLst>
        </pc:spChg>
        <pc:spChg chg="mod">
          <ac:chgData name="Stanford Bowman" userId="6ede3e4e1afbea80" providerId="LiveId" clId="{50EC4BE6-4CB6-4E2D-AAC7-D3FB95A091DD}" dt="2024-08-26T14:36:40.014" v="148" actId="692"/>
          <ac:spMkLst>
            <pc:docMk/>
            <pc:sldMk cId="1291337244" sldId="388"/>
            <ac:spMk id="11" creationId="{B104F1DB-30C6-4F6C-8AA5-A288289E63D9}"/>
          </ac:spMkLst>
        </pc:spChg>
        <pc:picChg chg="del">
          <ac:chgData name="Stanford Bowman" userId="6ede3e4e1afbea80" providerId="LiveId" clId="{50EC4BE6-4CB6-4E2D-AAC7-D3FB95A091DD}" dt="2024-08-26T14:20:23.685" v="29" actId="478"/>
          <ac:picMkLst>
            <pc:docMk/>
            <pc:sldMk cId="1291337244" sldId="388"/>
            <ac:picMk id="6" creationId="{DD0A2049-B9E9-4D47-A04A-20443E0526D9}"/>
          </ac:picMkLst>
        </pc:picChg>
      </pc:sldChg>
      <pc:sldChg chg="delSp modSp del mod">
        <pc:chgData name="Stanford Bowman" userId="6ede3e4e1afbea80" providerId="LiveId" clId="{50EC4BE6-4CB6-4E2D-AAC7-D3FB95A091DD}" dt="2024-08-26T16:13:14.013" v="447" actId="47"/>
        <pc:sldMkLst>
          <pc:docMk/>
          <pc:sldMk cId="2431064936" sldId="394"/>
        </pc:sldMkLst>
        <pc:spChg chg="mod">
          <ac:chgData name="Stanford Bowman" userId="6ede3e4e1afbea80" providerId="LiveId" clId="{50EC4BE6-4CB6-4E2D-AAC7-D3FB95A091DD}" dt="2024-08-26T14:13:39.824" v="0"/>
          <ac:spMkLst>
            <pc:docMk/>
            <pc:sldMk cId="2431064936" sldId="394"/>
            <ac:spMk id="20" creationId="{21A0C29E-5FD2-42C9-B99F-0ADEB03F2FF7}"/>
          </ac:spMkLst>
        </pc:spChg>
        <pc:picChg chg="del">
          <ac:chgData name="Stanford Bowman" userId="6ede3e4e1afbea80" providerId="LiveId" clId="{50EC4BE6-4CB6-4E2D-AAC7-D3FB95A091DD}" dt="2024-08-26T14:21:11.585" v="38" actId="478"/>
          <ac:picMkLst>
            <pc:docMk/>
            <pc:sldMk cId="2431064936" sldId="394"/>
            <ac:picMk id="9" creationId="{B8E67A08-DFAE-4F01-91C1-24ADE2DA4564}"/>
          </ac:picMkLst>
        </pc:picChg>
      </pc:sldChg>
      <pc:sldChg chg="addSp delSp modSp add del mod modNotesTx">
        <pc:chgData name="Stanford Bowman" userId="6ede3e4e1afbea80" providerId="LiveId" clId="{50EC4BE6-4CB6-4E2D-AAC7-D3FB95A091DD}" dt="2024-08-26T18:06:03.347" v="578" actId="47"/>
        <pc:sldMkLst>
          <pc:docMk/>
          <pc:sldMk cId="1080877334" sldId="400"/>
        </pc:sldMkLst>
        <pc:spChg chg="add del mod">
          <ac:chgData name="Stanford Bowman" userId="6ede3e4e1afbea80" providerId="LiveId" clId="{50EC4BE6-4CB6-4E2D-AAC7-D3FB95A091DD}" dt="2024-08-26T14:22:00.035" v="46" actId="478"/>
          <ac:spMkLst>
            <pc:docMk/>
            <pc:sldMk cId="1080877334" sldId="400"/>
            <ac:spMk id="5" creationId="{6D81FBF1-880D-B2B5-5300-F0D1636F25DA}"/>
          </ac:spMkLst>
        </pc:spChg>
        <pc:spChg chg="mod">
          <ac:chgData name="Stanford Bowman" userId="6ede3e4e1afbea80" providerId="LiveId" clId="{50EC4BE6-4CB6-4E2D-AAC7-D3FB95A091DD}" dt="2024-08-26T14:13:39.824" v="0"/>
          <ac:spMkLst>
            <pc:docMk/>
            <pc:sldMk cId="1080877334" sldId="400"/>
            <ac:spMk id="28" creationId="{4759C793-5857-4BAB-A16B-32464895BFDD}"/>
          </ac:spMkLst>
        </pc:spChg>
        <pc:picChg chg="del">
          <ac:chgData name="Stanford Bowman" userId="6ede3e4e1afbea80" providerId="LiveId" clId="{50EC4BE6-4CB6-4E2D-AAC7-D3FB95A091DD}" dt="2024-08-26T14:21:55.176" v="45" actId="478"/>
          <ac:picMkLst>
            <pc:docMk/>
            <pc:sldMk cId="1080877334" sldId="400"/>
            <ac:picMk id="19" creationId="{D29ABF51-3D9B-4EDF-9280-8D955DC231A6}"/>
          </ac:picMkLst>
        </pc:picChg>
      </pc:sldChg>
      <pc:sldChg chg="modSp del">
        <pc:chgData name="Stanford Bowman" userId="6ede3e4e1afbea80" providerId="LiveId" clId="{50EC4BE6-4CB6-4E2D-AAC7-D3FB95A091DD}" dt="2024-08-26T14:56:00.133" v="199" actId="47"/>
        <pc:sldMkLst>
          <pc:docMk/>
          <pc:sldMk cId="2452967024" sldId="401"/>
        </pc:sldMkLst>
        <pc:spChg chg="mod">
          <ac:chgData name="Stanford Bowman" userId="6ede3e4e1afbea80" providerId="LiveId" clId="{50EC4BE6-4CB6-4E2D-AAC7-D3FB95A091DD}" dt="2024-08-26T14:13:39.824" v="0"/>
          <ac:spMkLst>
            <pc:docMk/>
            <pc:sldMk cId="2452967024" sldId="401"/>
            <ac:spMk id="18" creationId="{2F65DAA1-8993-447F-8CD1-0898FEE1DE0D}"/>
          </ac:spMkLst>
        </pc:spChg>
      </pc:sldChg>
      <pc:sldChg chg="addSp delSp modSp add del mod">
        <pc:chgData name="Stanford Bowman" userId="6ede3e4e1afbea80" providerId="LiveId" clId="{50EC4BE6-4CB6-4E2D-AAC7-D3FB95A091DD}" dt="2024-08-26T18:06:03.347" v="578" actId="47"/>
        <pc:sldMkLst>
          <pc:docMk/>
          <pc:sldMk cId="1050852572" sldId="402"/>
        </pc:sldMkLst>
        <pc:spChg chg="add del mod">
          <ac:chgData name="Stanford Bowman" userId="6ede3e4e1afbea80" providerId="LiveId" clId="{50EC4BE6-4CB6-4E2D-AAC7-D3FB95A091DD}" dt="2024-08-26T14:22:11.959" v="48" actId="478"/>
          <ac:spMkLst>
            <pc:docMk/>
            <pc:sldMk cId="1050852572" sldId="402"/>
            <ac:spMk id="5" creationId="{C01DE6D6-C46D-206D-ADE7-839ABFCE2821}"/>
          </ac:spMkLst>
        </pc:spChg>
        <pc:spChg chg="mod">
          <ac:chgData name="Stanford Bowman" userId="6ede3e4e1afbea80" providerId="LiveId" clId="{50EC4BE6-4CB6-4E2D-AAC7-D3FB95A091DD}" dt="2024-08-26T14:13:39.824" v="0"/>
          <ac:spMkLst>
            <pc:docMk/>
            <pc:sldMk cId="1050852572" sldId="402"/>
            <ac:spMk id="28" creationId="{4759C793-5857-4BAB-A16B-32464895BFDD}"/>
          </ac:spMkLst>
        </pc:spChg>
        <pc:picChg chg="del">
          <ac:chgData name="Stanford Bowman" userId="6ede3e4e1afbea80" providerId="LiveId" clId="{50EC4BE6-4CB6-4E2D-AAC7-D3FB95A091DD}" dt="2024-08-26T14:22:08.710" v="47" actId="478"/>
          <ac:picMkLst>
            <pc:docMk/>
            <pc:sldMk cId="1050852572" sldId="402"/>
            <ac:picMk id="17" creationId="{F33D17EE-07C3-48E2-9B10-31CCBDF3AE11}"/>
          </ac:picMkLst>
        </pc:picChg>
      </pc:sldChg>
      <pc:sldChg chg="modSp del">
        <pc:chgData name="Stanford Bowman" userId="6ede3e4e1afbea80" providerId="LiveId" clId="{50EC4BE6-4CB6-4E2D-AAC7-D3FB95A091DD}" dt="2024-08-26T14:56:03.928" v="200" actId="47"/>
        <pc:sldMkLst>
          <pc:docMk/>
          <pc:sldMk cId="1992687777" sldId="403"/>
        </pc:sldMkLst>
        <pc:spChg chg="mod">
          <ac:chgData name="Stanford Bowman" userId="6ede3e4e1afbea80" providerId="LiveId" clId="{50EC4BE6-4CB6-4E2D-AAC7-D3FB95A091DD}" dt="2024-08-26T14:13:39.824" v="0"/>
          <ac:spMkLst>
            <pc:docMk/>
            <pc:sldMk cId="1992687777" sldId="403"/>
            <ac:spMk id="18" creationId="{2F65DAA1-8993-447F-8CD1-0898FEE1DE0D}"/>
          </ac:spMkLst>
        </pc:spChg>
      </pc:sldChg>
      <pc:sldChg chg="addSp delSp modSp mod modNotes modNotesTx">
        <pc:chgData name="Stanford Bowman" userId="6ede3e4e1afbea80" providerId="LiveId" clId="{50EC4BE6-4CB6-4E2D-AAC7-D3FB95A091DD}" dt="2024-08-26T15:04:08.945" v="228" actId="14100"/>
        <pc:sldMkLst>
          <pc:docMk/>
          <pc:sldMk cId="433659748" sldId="405"/>
        </pc:sldMkLst>
        <pc:spChg chg="add mod">
          <ac:chgData name="Stanford Bowman" userId="6ede3e4e1afbea80" providerId="LiveId" clId="{50EC4BE6-4CB6-4E2D-AAC7-D3FB95A091DD}" dt="2024-08-26T14:37:25.102" v="152" actId="692"/>
          <ac:spMkLst>
            <pc:docMk/>
            <pc:sldMk cId="433659748" sldId="405"/>
            <ac:spMk id="2" creationId="{351642A1-8EF5-11F8-7902-2A82F9C6D566}"/>
          </ac:spMkLst>
        </pc:spChg>
        <pc:spChg chg="mod">
          <ac:chgData name="Stanford Bowman" userId="6ede3e4e1afbea80" providerId="LiveId" clId="{50EC4BE6-4CB6-4E2D-AAC7-D3FB95A091DD}" dt="2024-08-26T15:04:08.945" v="228" actId="14100"/>
          <ac:spMkLst>
            <pc:docMk/>
            <pc:sldMk cId="433659748" sldId="405"/>
            <ac:spMk id="3" creationId="{16547988-8B6C-4E76-8A5C-5D7EF042BC55}"/>
          </ac:spMkLst>
        </pc:spChg>
        <pc:spChg chg="add mod">
          <ac:chgData name="Stanford Bowman" userId="6ede3e4e1afbea80" providerId="LiveId" clId="{50EC4BE6-4CB6-4E2D-AAC7-D3FB95A091DD}" dt="2024-08-26T14:37:25.102" v="152" actId="692"/>
          <ac:spMkLst>
            <pc:docMk/>
            <pc:sldMk cId="433659748" sldId="405"/>
            <ac:spMk id="4" creationId="{C44111D3-F28E-8CE0-A032-CB7CE6FE1C2B}"/>
          </ac:spMkLst>
        </pc:spChg>
        <pc:spChg chg="del">
          <ac:chgData name="Stanford Bowman" userId="6ede3e4e1afbea80" providerId="LiveId" clId="{50EC4BE6-4CB6-4E2D-AAC7-D3FB95A091DD}" dt="2024-08-26T14:36:54.539" v="149" actId="478"/>
          <ac:spMkLst>
            <pc:docMk/>
            <pc:sldMk cId="433659748" sldId="405"/>
            <ac:spMk id="13" creationId="{AA07AF14-3F49-474D-A96B-004AE03C3C3D}"/>
          </ac:spMkLst>
        </pc:spChg>
        <pc:spChg chg="del mod">
          <ac:chgData name="Stanford Bowman" userId="6ede3e4e1afbea80" providerId="LiveId" clId="{50EC4BE6-4CB6-4E2D-AAC7-D3FB95A091DD}" dt="2024-08-26T14:36:54.539" v="149" actId="478"/>
          <ac:spMkLst>
            <pc:docMk/>
            <pc:sldMk cId="433659748" sldId="405"/>
            <ac:spMk id="14" creationId="{4874FF75-68AE-44C4-B4E4-2B5BEDC3CE56}"/>
          </ac:spMkLst>
        </pc:spChg>
        <pc:picChg chg="del">
          <ac:chgData name="Stanford Bowman" userId="6ede3e4e1afbea80" providerId="LiveId" clId="{50EC4BE6-4CB6-4E2D-AAC7-D3FB95A091DD}" dt="2024-08-26T14:20:15.233" v="28" actId="478"/>
          <ac:picMkLst>
            <pc:docMk/>
            <pc:sldMk cId="433659748" sldId="405"/>
            <ac:picMk id="5" creationId="{B245E39F-E9F0-47D8-AB07-1EFF06E9880F}"/>
          </ac:picMkLst>
        </pc:picChg>
      </pc:sldChg>
      <pc:sldChg chg="addSp delSp modSp mod modNotesTx">
        <pc:chgData name="Stanford Bowman" userId="6ede3e4e1afbea80" providerId="LiveId" clId="{50EC4BE6-4CB6-4E2D-AAC7-D3FB95A091DD}" dt="2024-08-26T15:13:20.840" v="264"/>
        <pc:sldMkLst>
          <pc:docMk/>
          <pc:sldMk cId="2979451119" sldId="406"/>
        </pc:sldMkLst>
        <pc:spChg chg="add mod">
          <ac:chgData name="Stanford Bowman" userId="6ede3e4e1afbea80" providerId="LiveId" clId="{50EC4BE6-4CB6-4E2D-AAC7-D3FB95A091DD}" dt="2024-08-26T14:52:27.348" v="172"/>
          <ac:spMkLst>
            <pc:docMk/>
            <pc:sldMk cId="2979451119" sldId="406"/>
            <ac:spMk id="3" creationId="{647FB8DA-9EB2-5D17-2B29-5AB3D8BE23CC}"/>
          </ac:spMkLst>
        </pc:spChg>
        <pc:spChg chg="add mod">
          <ac:chgData name="Stanford Bowman" userId="6ede3e4e1afbea80" providerId="LiveId" clId="{50EC4BE6-4CB6-4E2D-AAC7-D3FB95A091DD}" dt="2024-08-26T14:52:27.348" v="172"/>
          <ac:spMkLst>
            <pc:docMk/>
            <pc:sldMk cId="2979451119" sldId="406"/>
            <ac:spMk id="4" creationId="{909E820A-9700-3040-5A1D-F57FDF988B8D}"/>
          </ac:spMkLst>
        </pc:spChg>
        <pc:spChg chg="del">
          <ac:chgData name="Stanford Bowman" userId="6ede3e4e1afbea80" providerId="LiveId" clId="{50EC4BE6-4CB6-4E2D-AAC7-D3FB95A091DD}" dt="2024-08-26T14:52:26.926" v="171" actId="478"/>
          <ac:spMkLst>
            <pc:docMk/>
            <pc:sldMk cId="2979451119" sldId="406"/>
            <ac:spMk id="18" creationId="{75A92630-B0E1-47C4-A7DD-6F8DD3267784}"/>
          </ac:spMkLst>
        </pc:spChg>
        <pc:spChg chg="del mod">
          <ac:chgData name="Stanford Bowman" userId="6ede3e4e1afbea80" providerId="LiveId" clId="{50EC4BE6-4CB6-4E2D-AAC7-D3FB95A091DD}" dt="2024-08-26T14:52:26.926" v="171" actId="478"/>
          <ac:spMkLst>
            <pc:docMk/>
            <pc:sldMk cId="2979451119" sldId="406"/>
            <ac:spMk id="19" creationId="{D246DF0F-4E7A-479F-881E-A17465121834}"/>
          </ac:spMkLst>
        </pc:spChg>
        <pc:graphicFrameChg chg="add del mod modGraphic">
          <ac:chgData name="Stanford Bowman" userId="6ede3e4e1afbea80" providerId="LiveId" clId="{50EC4BE6-4CB6-4E2D-AAC7-D3FB95A091DD}" dt="2024-08-26T15:13:20.840" v="264"/>
          <ac:graphicFrameMkLst>
            <pc:docMk/>
            <pc:sldMk cId="2979451119" sldId="406"/>
            <ac:graphicFrameMk id="2" creationId="{56D5263E-968B-4321-8424-87004D7EBD1B}"/>
          </ac:graphicFrameMkLst>
        </pc:graphicFrameChg>
        <pc:picChg chg="del">
          <ac:chgData name="Stanford Bowman" userId="6ede3e4e1afbea80" providerId="LiveId" clId="{50EC4BE6-4CB6-4E2D-AAC7-D3FB95A091DD}" dt="2024-08-26T14:20:47.105" v="35" actId="478"/>
          <ac:picMkLst>
            <pc:docMk/>
            <pc:sldMk cId="2979451119" sldId="406"/>
            <ac:picMk id="5" creationId="{3965BCBB-5166-44AF-95B6-4B9A4814EC0D}"/>
          </ac:picMkLst>
        </pc:picChg>
      </pc:sldChg>
      <pc:sldChg chg="addSp delSp modSp mod ord modNotes modNotesTx">
        <pc:chgData name="Stanford Bowman" userId="6ede3e4e1afbea80" providerId="LiveId" clId="{50EC4BE6-4CB6-4E2D-AAC7-D3FB95A091DD}" dt="2024-08-26T14:35:33.726" v="146" actId="692"/>
        <pc:sldMkLst>
          <pc:docMk/>
          <pc:sldMk cId="2561383109" sldId="408"/>
        </pc:sldMkLst>
        <pc:spChg chg="mod">
          <ac:chgData name="Stanford Bowman" userId="6ede3e4e1afbea80" providerId="LiveId" clId="{50EC4BE6-4CB6-4E2D-AAC7-D3FB95A091DD}" dt="2024-08-26T14:28:24.947" v="81" actId="15"/>
          <ac:spMkLst>
            <pc:docMk/>
            <pc:sldMk cId="2561383109" sldId="408"/>
            <ac:spMk id="3" creationId="{16547988-8B6C-4E76-8A5C-5D7EF042BC55}"/>
          </ac:spMkLst>
        </pc:spChg>
        <pc:spChg chg="add del mod">
          <ac:chgData name="Stanford Bowman" userId="6ede3e4e1afbea80" providerId="LiveId" clId="{50EC4BE6-4CB6-4E2D-AAC7-D3FB95A091DD}" dt="2024-08-26T14:34:38.908" v="132" actId="22"/>
          <ac:spMkLst>
            <pc:docMk/>
            <pc:sldMk cId="2561383109" sldId="408"/>
            <ac:spMk id="4" creationId="{EDFBA992-BEE6-598E-0B2E-24F9FBF509F7}"/>
          </ac:spMkLst>
        </pc:spChg>
        <pc:spChg chg="add mod">
          <ac:chgData name="Stanford Bowman" userId="6ede3e4e1afbea80" providerId="LiveId" clId="{50EC4BE6-4CB6-4E2D-AAC7-D3FB95A091DD}" dt="2024-08-26T14:35:33.726" v="146" actId="692"/>
          <ac:spMkLst>
            <pc:docMk/>
            <pc:sldMk cId="2561383109" sldId="408"/>
            <ac:spMk id="6" creationId="{F658BB87-2D23-FBA5-08AD-7B175EDE132B}"/>
          </ac:spMkLst>
        </pc:spChg>
        <pc:spChg chg="add mod">
          <ac:chgData name="Stanford Bowman" userId="6ede3e4e1afbea80" providerId="LiveId" clId="{50EC4BE6-4CB6-4E2D-AAC7-D3FB95A091DD}" dt="2024-08-26T14:35:33.726" v="146" actId="692"/>
          <ac:spMkLst>
            <pc:docMk/>
            <pc:sldMk cId="2561383109" sldId="408"/>
            <ac:spMk id="7" creationId="{E4BFF835-DACC-AE4A-8131-EFF9BA577039}"/>
          </ac:spMkLst>
        </pc:spChg>
        <pc:spChg chg="del">
          <ac:chgData name="Stanford Bowman" userId="6ede3e4e1afbea80" providerId="LiveId" clId="{50EC4BE6-4CB6-4E2D-AAC7-D3FB95A091DD}" dt="2024-08-26T14:34:29.226" v="128" actId="478"/>
          <ac:spMkLst>
            <pc:docMk/>
            <pc:sldMk cId="2561383109" sldId="408"/>
            <ac:spMk id="13" creationId="{AA07AF14-3F49-474D-A96B-004AE03C3C3D}"/>
          </ac:spMkLst>
        </pc:spChg>
        <pc:spChg chg="del mod">
          <ac:chgData name="Stanford Bowman" userId="6ede3e4e1afbea80" providerId="LiveId" clId="{50EC4BE6-4CB6-4E2D-AAC7-D3FB95A091DD}" dt="2024-08-26T14:34:29.226" v="128" actId="478"/>
          <ac:spMkLst>
            <pc:docMk/>
            <pc:sldMk cId="2561383109" sldId="408"/>
            <ac:spMk id="14" creationId="{4874FF75-68AE-44C4-B4E4-2B5BEDC3CE56}"/>
          </ac:spMkLst>
        </pc:spChg>
        <pc:picChg chg="del">
          <ac:chgData name="Stanford Bowman" userId="6ede3e4e1afbea80" providerId="LiveId" clId="{50EC4BE6-4CB6-4E2D-AAC7-D3FB95A091DD}" dt="2024-08-26T14:20:05.648" v="27" actId="478"/>
          <ac:picMkLst>
            <pc:docMk/>
            <pc:sldMk cId="2561383109" sldId="408"/>
            <ac:picMk id="5" creationId="{0631E84F-FB66-4F65-B136-6981CB5989B0}"/>
          </ac:picMkLst>
        </pc:picChg>
      </pc:sldChg>
      <pc:sldChg chg="delSp modSp del mod">
        <pc:chgData name="Stanford Bowman" userId="6ede3e4e1afbea80" providerId="LiveId" clId="{50EC4BE6-4CB6-4E2D-AAC7-D3FB95A091DD}" dt="2024-08-26T17:48:05.433" v="502" actId="47"/>
        <pc:sldMkLst>
          <pc:docMk/>
          <pc:sldMk cId="1197084668" sldId="409"/>
        </pc:sldMkLst>
        <pc:spChg chg="mod">
          <ac:chgData name="Stanford Bowman" userId="6ede3e4e1afbea80" providerId="LiveId" clId="{50EC4BE6-4CB6-4E2D-AAC7-D3FB95A091DD}" dt="2024-08-26T14:13:39.824" v="0"/>
          <ac:spMkLst>
            <pc:docMk/>
            <pc:sldMk cId="1197084668" sldId="409"/>
            <ac:spMk id="15" creationId="{915AEA4C-C607-4E3A-A604-F5B4AD25A71E}"/>
          </ac:spMkLst>
        </pc:spChg>
        <pc:picChg chg="del">
          <ac:chgData name="Stanford Bowman" userId="6ede3e4e1afbea80" providerId="LiveId" clId="{50EC4BE6-4CB6-4E2D-AAC7-D3FB95A091DD}" dt="2024-08-26T14:21:21.398" v="40" actId="478"/>
          <ac:picMkLst>
            <pc:docMk/>
            <pc:sldMk cId="1197084668" sldId="409"/>
            <ac:picMk id="9" creationId="{3B14DBEF-9A93-4F24-9A73-1563DC8119B3}"/>
          </ac:picMkLst>
        </pc:picChg>
      </pc:sldChg>
      <pc:sldChg chg="addSp delSp modSp mod">
        <pc:chgData name="Stanford Bowman" userId="6ede3e4e1afbea80" providerId="LiveId" clId="{50EC4BE6-4CB6-4E2D-AAC7-D3FB95A091DD}" dt="2024-08-26T15:20:25.856" v="281" actId="2085"/>
        <pc:sldMkLst>
          <pc:docMk/>
          <pc:sldMk cId="4234238527" sldId="410"/>
        </pc:sldMkLst>
        <pc:spChg chg="add mod">
          <ac:chgData name="Stanford Bowman" userId="6ede3e4e1afbea80" providerId="LiveId" clId="{50EC4BE6-4CB6-4E2D-AAC7-D3FB95A091DD}" dt="2024-08-26T14:54:21.275" v="187"/>
          <ac:spMkLst>
            <pc:docMk/>
            <pc:sldMk cId="4234238527" sldId="410"/>
            <ac:spMk id="3" creationId="{87376502-5536-30AB-9B5D-6448FF767CC4}"/>
          </ac:spMkLst>
        </pc:spChg>
        <pc:spChg chg="add mod">
          <ac:chgData name="Stanford Bowman" userId="6ede3e4e1afbea80" providerId="LiveId" clId="{50EC4BE6-4CB6-4E2D-AAC7-D3FB95A091DD}" dt="2024-08-26T14:54:21.275" v="187"/>
          <ac:spMkLst>
            <pc:docMk/>
            <pc:sldMk cId="4234238527" sldId="410"/>
            <ac:spMk id="4" creationId="{B671C6F6-65EC-97F2-2FAE-5240262561C3}"/>
          </ac:spMkLst>
        </pc:spChg>
        <pc:spChg chg="del">
          <ac:chgData name="Stanford Bowman" userId="6ede3e4e1afbea80" providerId="LiveId" clId="{50EC4BE6-4CB6-4E2D-AAC7-D3FB95A091DD}" dt="2024-08-26T14:54:20.358" v="186" actId="478"/>
          <ac:spMkLst>
            <pc:docMk/>
            <pc:sldMk cId="4234238527" sldId="410"/>
            <ac:spMk id="18" creationId="{75A92630-B0E1-47C4-A7DD-6F8DD3267784}"/>
          </ac:spMkLst>
        </pc:spChg>
        <pc:spChg chg="del mod">
          <ac:chgData name="Stanford Bowman" userId="6ede3e4e1afbea80" providerId="LiveId" clId="{50EC4BE6-4CB6-4E2D-AAC7-D3FB95A091DD}" dt="2024-08-26T14:54:20.358" v="186" actId="478"/>
          <ac:spMkLst>
            <pc:docMk/>
            <pc:sldMk cId="4234238527" sldId="410"/>
            <ac:spMk id="19" creationId="{D246DF0F-4E7A-479F-881E-A17465121834}"/>
          </ac:spMkLst>
        </pc:spChg>
        <pc:graphicFrameChg chg="del">
          <ac:chgData name="Stanford Bowman" userId="6ede3e4e1afbea80" providerId="LiveId" clId="{50EC4BE6-4CB6-4E2D-AAC7-D3FB95A091DD}" dt="2024-08-26T14:54:35.252" v="188" actId="478"/>
          <ac:graphicFrameMkLst>
            <pc:docMk/>
            <pc:sldMk cId="4234238527" sldId="410"/>
            <ac:graphicFrameMk id="2" creationId="{56D5263E-968B-4321-8424-87004D7EBD1B}"/>
          </ac:graphicFrameMkLst>
        </pc:graphicFrameChg>
        <pc:graphicFrameChg chg="add mod">
          <ac:chgData name="Stanford Bowman" userId="6ede3e4e1afbea80" providerId="LiveId" clId="{50EC4BE6-4CB6-4E2D-AAC7-D3FB95A091DD}" dt="2024-08-26T15:20:25.856" v="281" actId="2085"/>
          <ac:graphicFrameMkLst>
            <pc:docMk/>
            <pc:sldMk cId="4234238527" sldId="410"/>
            <ac:graphicFrameMk id="6" creationId="{ABDD814E-B190-BD41-850B-892C110D3C65}"/>
          </ac:graphicFrameMkLst>
        </pc:graphicFrameChg>
        <pc:picChg chg="del">
          <ac:chgData name="Stanford Bowman" userId="6ede3e4e1afbea80" providerId="LiveId" clId="{50EC4BE6-4CB6-4E2D-AAC7-D3FB95A091DD}" dt="2024-08-26T14:20:53.442" v="36" actId="478"/>
          <ac:picMkLst>
            <pc:docMk/>
            <pc:sldMk cId="4234238527" sldId="410"/>
            <ac:picMk id="5" creationId="{3965BCBB-5166-44AF-95B6-4B9A4814EC0D}"/>
          </ac:picMkLst>
        </pc:picChg>
      </pc:sldChg>
      <pc:sldChg chg="delSp modSp del mod setBg">
        <pc:chgData name="Stanford Bowman" userId="6ede3e4e1afbea80" providerId="LiveId" clId="{50EC4BE6-4CB6-4E2D-AAC7-D3FB95A091DD}" dt="2024-08-26T18:54:45.995" v="671" actId="47"/>
        <pc:sldMkLst>
          <pc:docMk/>
          <pc:sldMk cId="2904361728" sldId="412"/>
        </pc:sldMkLst>
        <pc:spChg chg="mod">
          <ac:chgData name="Stanford Bowman" userId="6ede3e4e1afbea80" providerId="LiveId" clId="{50EC4BE6-4CB6-4E2D-AAC7-D3FB95A091DD}" dt="2024-08-26T18:24:32.142" v="643"/>
          <ac:spMkLst>
            <pc:docMk/>
            <pc:sldMk cId="2904361728" sldId="412"/>
            <ac:spMk id="42" creationId="{B307E2C6-2CBF-4ABE-9D68-F2BB437746E1}"/>
          </ac:spMkLst>
        </pc:spChg>
        <pc:picChg chg="del mod">
          <ac:chgData name="Stanford Bowman" userId="6ede3e4e1afbea80" providerId="LiveId" clId="{50EC4BE6-4CB6-4E2D-AAC7-D3FB95A091DD}" dt="2024-08-26T14:22:18.037" v="50" actId="478"/>
          <ac:picMkLst>
            <pc:docMk/>
            <pc:sldMk cId="2904361728" sldId="412"/>
            <ac:picMk id="13" creationId="{4783F160-09E5-47DD-BFF1-CEBED6C921FD}"/>
          </ac:picMkLst>
        </pc:picChg>
      </pc:sldChg>
      <pc:sldChg chg="modSp add del mod ord modNotes modNotesTx">
        <pc:chgData name="Stanford Bowman" userId="6ede3e4e1afbea80" providerId="LiveId" clId="{50EC4BE6-4CB6-4E2D-AAC7-D3FB95A091DD}" dt="2024-08-26T18:05:35.152" v="576" actId="47"/>
        <pc:sldMkLst>
          <pc:docMk/>
          <pc:sldMk cId="248973732" sldId="413"/>
        </pc:sldMkLst>
        <pc:spChg chg="mod">
          <ac:chgData name="Stanford Bowman" userId="6ede3e4e1afbea80" providerId="LiveId" clId="{50EC4BE6-4CB6-4E2D-AAC7-D3FB95A091DD}" dt="2024-08-26T16:01:57.309" v="409" actId="1036"/>
          <ac:spMkLst>
            <pc:docMk/>
            <pc:sldMk cId="248973732" sldId="413"/>
            <ac:spMk id="8" creationId="{694D3A70-0468-42E3-84A6-61138901E49D}"/>
          </ac:spMkLst>
        </pc:spChg>
        <pc:spChg chg="mod">
          <ac:chgData name="Stanford Bowman" userId="6ede3e4e1afbea80" providerId="LiveId" clId="{50EC4BE6-4CB6-4E2D-AAC7-D3FB95A091DD}" dt="2024-08-26T16:01:44.899" v="391" actId="1035"/>
          <ac:spMkLst>
            <pc:docMk/>
            <pc:sldMk cId="248973732" sldId="413"/>
            <ac:spMk id="14" creationId="{57C358EF-8330-41EA-B4B5-E4A86D82BCAD}"/>
          </ac:spMkLst>
        </pc:spChg>
        <pc:spChg chg="mod">
          <ac:chgData name="Stanford Bowman" userId="6ede3e4e1afbea80" providerId="LiveId" clId="{50EC4BE6-4CB6-4E2D-AAC7-D3FB95A091DD}" dt="2024-08-26T16:02:01.690" v="410" actId="14100"/>
          <ac:spMkLst>
            <pc:docMk/>
            <pc:sldMk cId="248973732" sldId="413"/>
            <ac:spMk id="17" creationId="{29897C0E-628D-43DD-9071-DEC95FDE8840}"/>
          </ac:spMkLst>
        </pc:spChg>
        <pc:spChg chg="mod">
          <ac:chgData name="Stanford Bowman" userId="6ede3e4e1afbea80" providerId="LiveId" clId="{50EC4BE6-4CB6-4E2D-AAC7-D3FB95A091DD}" dt="2024-08-26T16:01:50.504" v="392" actId="14100"/>
          <ac:spMkLst>
            <pc:docMk/>
            <pc:sldMk cId="248973732" sldId="413"/>
            <ac:spMk id="19" creationId="{CBDDA04C-5107-49D2-8396-6EF8DC27FDAB}"/>
          </ac:spMkLst>
        </pc:spChg>
      </pc:sldChg>
      <pc:sldChg chg="add del modNotes">
        <pc:chgData name="Stanford Bowman" userId="6ede3e4e1afbea80" providerId="LiveId" clId="{50EC4BE6-4CB6-4E2D-AAC7-D3FB95A091DD}" dt="2024-08-26T18:05:35.152" v="576" actId="47"/>
        <pc:sldMkLst>
          <pc:docMk/>
          <pc:sldMk cId="2867788526" sldId="414"/>
        </pc:sldMkLst>
      </pc:sldChg>
      <pc:sldChg chg="modSp add del mod modNotes modNotesTx">
        <pc:chgData name="Stanford Bowman" userId="6ede3e4e1afbea80" providerId="LiveId" clId="{50EC4BE6-4CB6-4E2D-AAC7-D3FB95A091DD}" dt="2024-08-26T18:05:35.152" v="576" actId="47"/>
        <pc:sldMkLst>
          <pc:docMk/>
          <pc:sldMk cId="4168568162" sldId="415"/>
        </pc:sldMkLst>
        <pc:spChg chg="mod">
          <ac:chgData name="Stanford Bowman" userId="6ede3e4e1afbea80" providerId="LiveId" clId="{50EC4BE6-4CB6-4E2D-AAC7-D3FB95A091DD}" dt="2024-08-26T16:16:14.607" v="466" actId="20577"/>
          <ac:spMkLst>
            <pc:docMk/>
            <pc:sldMk cId="4168568162" sldId="415"/>
            <ac:spMk id="14" creationId="{F441EE31-051D-487D-B40C-4DCD18797F23}"/>
          </ac:spMkLst>
        </pc:spChg>
      </pc:sldChg>
      <pc:sldChg chg="addSp delSp modSp add mod modNotesTx">
        <pc:chgData name="Stanford Bowman" userId="6ede3e4e1afbea80" providerId="LiveId" clId="{50EC4BE6-4CB6-4E2D-AAC7-D3FB95A091DD}" dt="2024-08-26T18:16:07.781" v="637"/>
        <pc:sldMkLst>
          <pc:docMk/>
          <pc:sldMk cId="834239305" sldId="416"/>
        </pc:sldMkLst>
        <pc:spChg chg="mod">
          <ac:chgData name="Stanford Bowman" userId="6ede3e4e1afbea80" providerId="LiveId" clId="{50EC4BE6-4CB6-4E2D-AAC7-D3FB95A091DD}" dt="2024-08-26T18:08:35.903" v="597"/>
          <ac:spMkLst>
            <pc:docMk/>
            <pc:sldMk cId="834239305" sldId="416"/>
            <ac:spMk id="3" creationId="{C173528E-EDC8-4FBE-9BE9-878B206B957E}"/>
          </ac:spMkLst>
        </pc:spChg>
        <pc:spChg chg="add mod">
          <ac:chgData name="Stanford Bowman" userId="6ede3e4e1afbea80" providerId="LiveId" clId="{50EC4BE6-4CB6-4E2D-AAC7-D3FB95A091DD}" dt="2024-08-26T18:10:13.681" v="604"/>
          <ac:spMkLst>
            <pc:docMk/>
            <pc:sldMk cId="834239305" sldId="416"/>
            <ac:spMk id="4" creationId="{29C974B0-E80F-FEBB-1AF0-B96C194E5AB3}"/>
          </ac:spMkLst>
        </pc:spChg>
        <pc:spChg chg="add mod">
          <ac:chgData name="Stanford Bowman" userId="6ede3e4e1afbea80" providerId="LiveId" clId="{50EC4BE6-4CB6-4E2D-AAC7-D3FB95A091DD}" dt="2024-08-26T18:16:07.781" v="637"/>
          <ac:spMkLst>
            <pc:docMk/>
            <pc:sldMk cId="834239305" sldId="416"/>
            <ac:spMk id="5" creationId="{E8EF8980-BF02-FDA2-AD69-A221C5E0E735}"/>
          </ac:spMkLst>
        </pc:spChg>
        <pc:spChg chg="mod">
          <ac:chgData name="Stanford Bowman" userId="6ede3e4e1afbea80" providerId="LiveId" clId="{50EC4BE6-4CB6-4E2D-AAC7-D3FB95A091DD}" dt="2024-08-26T18:08:47.342" v="598"/>
          <ac:spMkLst>
            <pc:docMk/>
            <pc:sldMk cId="834239305" sldId="416"/>
            <ac:spMk id="6" creationId="{86593A81-4E4A-69B9-4A5F-50B3E57265D1}"/>
          </ac:spMkLst>
        </pc:spChg>
        <pc:spChg chg="add mod">
          <ac:chgData name="Stanford Bowman" userId="6ede3e4e1afbea80" providerId="LiveId" clId="{50EC4BE6-4CB6-4E2D-AAC7-D3FB95A091DD}" dt="2024-08-26T18:16:07.781" v="637"/>
          <ac:spMkLst>
            <pc:docMk/>
            <pc:sldMk cId="834239305" sldId="416"/>
            <ac:spMk id="7" creationId="{0E836DD5-594E-1449-1D9C-BD5124226C15}"/>
          </ac:spMkLst>
        </pc:spChg>
        <pc:spChg chg="mod">
          <ac:chgData name="Stanford Bowman" userId="6ede3e4e1afbea80" providerId="LiveId" clId="{50EC4BE6-4CB6-4E2D-AAC7-D3FB95A091DD}" dt="2024-08-26T18:07:28.423" v="586"/>
          <ac:spMkLst>
            <pc:docMk/>
            <pc:sldMk cId="834239305" sldId="416"/>
            <ac:spMk id="21" creationId="{D5CA7739-1376-4613-8ADE-73CDD8360891}"/>
          </ac:spMkLst>
        </pc:spChg>
        <pc:spChg chg="mod">
          <ac:chgData name="Stanford Bowman" userId="6ede3e4e1afbea80" providerId="LiveId" clId="{50EC4BE6-4CB6-4E2D-AAC7-D3FB95A091DD}" dt="2024-08-26T18:06:33.936" v="583"/>
          <ac:spMkLst>
            <pc:docMk/>
            <pc:sldMk cId="834239305" sldId="416"/>
            <ac:spMk id="23" creationId="{4AE1B342-E6EE-45AE-83D4-7797DFEF110B}"/>
          </ac:spMkLst>
        </pc:spChg>
        <pc:spChg chg="del">
          <ac:chgData name="Stanford Bowman" userId="6ede3e4e1afbea80" providerId="LiveId" clId="{50EC4BE6-4CB6-4E2D-AAC7-D3FB95A091DD}" dt="2024-08-26T18:10:13.189" v="603" actId="478"/>
          <ac:spMkLst>
            <pc:docMk/>
            <pc:sldMk cId="834239305" sldId="416"/>
            <ac:spMk id="24" creationId="{78CFF93C-4CD3-4E31-8FF6-6DCA83B82F5E}"/>
          </ac:spMkLst>
        </pc:spChg>
        <pc:spChg chg="mod">
          <ac:chgData name="Stanford Bowman" userId="6ede3e4e1afbea80" providerId="LiveId" clId="{50EC4BE6-4CB6-4E2D-AAC7-D3FB95A091DD}" dt="2024-08-26T18:08:10.269" v="596" actId="1035"/>
          <ac:spMkLst>
            <pc:docMk/>
            <pc:sldMk cId="834239305" sldId="416"/>
            <ac:spMk id="41" creationId="{A08F2ABD-684F-47A5-BE62-ECDC7B7897D2}"/>
          </ac:spMkLst>
        </pc:spChg>
        <pc:grpChg chg="del">
          <ac:chgData name="Stanford Bowman" userId="6ede3e4e1afbea80" providerId="LiveId" clId="{50EC4BE6-4CB6-4E2D-AAC7-D3FB95A091DD}" dt="2024-08-26T18:16:07.310" v="636" actId="478"/>
          <ac:grpSpMkLst>
            <pc:docMk/>
            <pc:sldMk cId="834239305" sldId="416"/>
            <ac:grpSpMk id="2" creationId="{89F6D83E-ABCE-4CE5-88FD-4E731E46B8E4}"/>
          </ac:grpSpMkLst>
        </pc:grpChg>
      </pc:sldChg>
      <pc:sldChg chg="addSp delSp modSp add mod modNotesTx">
        <pc:chgData name="Stanford Bowman" userId="6ede3e4e1afbea80" providerId="LiveId" clId="{50EC4BE6-4CB6-4E2D-AAC7-D3FB95A091DD}" dt="2024-08-26T18:16:13.629" v="639"/>
        <pc:sldMkLst>
          <pc:docMk/>
          <pc:sldMk cId="1497644488" sldId="417"/>
        </pc:sldMkLst>
        <pc:spChg chg="mod">
          <ac:chgData name="Stanford Bowman" userId="6ede3e4e1afbea80" providerId="LiveId" clId="{50EC4BE6-4CB6-4E2D-AAC7-D3FB95A091DD}" dt="2024-08-26T18:13:46.023" v="617" actId="404"/>
          <ac:spMkLst>
            <pc:docMk/>
            <pc:sldMk cId="1497644488" sldId="417"/>
            <ac:spMk id="3" creationId="{C173528E-EDC8-4FBE-9BE9-878B206B957E}"/>
          </ac:spMkLst>
        </pc:spChg>
        <pc:spChg chg="add mod">
          <ac:chgData name="Stanford Bowman" userId="6ede3e4e1afbea80" providerId="LiveId" clId="{50EC4BE6-4CB6-4E2D-AAC7-D3FB95A091DD}" dt="2024-08-26T18:09:57.707" v="602"/>
          <ac:spMkLst>
            <pc:docMk/>
            <pc:sldMk cId="1497644488" sldId="417"/>
            <ac:spMk id="4" creationId="{5A6FFCA1-4DFF-4D1C-2ADC-2C440A9093CD}"/>
          </ac:spMkLst>
        </pc:spChg>
        <pc:spChg chg="add mod">
          <ac:chgData name="Stanford Bowman" userId="6ede3e4e1afbea80" providerId="LiveId" clId="{50EC4BE6-4CB6-4E2D-AAC7-D3FB95A091DD}" dt="2024-08-26T18:16:13.629" v="639"/>
          <ac:spMkLst>
            <pc:docMk/>
            <pc:sldMk cId="1497644488" sldId="417"/>
            <ac:spMk id="5" creationId="{46216D8A-EF26-6943-E75C-9E55661910FB}"/>
          </ac:spMkLst>
        </pc:spChg>
        <pc:spChg chg="mod">
          <ac:chgData name="Stanford Bowman" userId="6ede3e4e1afbea80" providerId="LiveId" clId="{50EC4BE6-4CB6-4E2D-AAC7-D3FB95A091DD}" dt="2024-08-26T18:14:06.049" v="618"/>
          <ac:spMkLst>
            <pc:docMk/>
            <pc:sldMk cId="1497644488" sldId="417"/>
            <ac:spMk id="6" creationId="{86593A81-4E4A-69B9-4A5F-50B3E57265D1}"/>
          </ac:spMkLst>
        </pc:spChg>
        <pc:spChg chg="add mod">
          <ac:chgData name="Stanford Bowman" userId="6ede3e4e1afbea80" providerId="LiveId" clId="{50EC4BE6-4CB6-4E2D-AAC7-D3FB95A091DD}" dt="2024-08-26T18:16:13.629" v="639"/>
          <ac:spMkLst>
            <pc:docMk/>
            <pc:sldMk cId="1497644488" sldId="417"/>
            <ac:spMk id="7" creationId="{1A701071-035C-9A01-81CC-BC7CD89A5F44}"/>
          </ac:spMkLst>
        </pc:spChg>
        <pc:spChg chg="mod">
          <ac:chgData name="Stanford Bowman" userId="6ede3e4e1afbea80" providerId="LiveId" clId="{50EC4BE6-4CB6-4E2D-AAC7-D3FB95A091DD}" dt="2024-08-26T18:12:22.383" v="609"/>
          <ac:spMkLst>
            <pc:docMk/>
            <pc:sldMk cId="1497644488" sldId="417"/>
            <ac:spMk id="21" creationId="{D5CA7739-1376-4613-8ADE-73CDD8360891}"/>
          </ac:spMkLst>
        </pc:spChg>
        <pc:spChg chg="mod">
          <ac:chgData name="Stanford Bowman" userId="6ede3e4e1afbea80" providerId="LiveId" clId="{50EC4BE6-4CB6-4E2D-AAC7-D3FB95A091DD}" dt="2024-08-26T18:11:49.086" v="607"/>
          <ac:spMkLst>
            <pc:docMk/>
            <pc:sldMk cId="1497644488" sldId="417"/>
            <ac:spMk id="23" creationId="{4AE1B342-E6EE-45AE-83D4-7797DFEF110B}"/>
          </ac:spMkLst>
        </pc:spChg>
        <pc:spChg chg="del">
          <ac:chgData name="Stanford Bowman" userId="6ede3e4e1afbea80" providerId="LiveId" clId="{50EC4BE6-4CB6-4E2D-AAC7-D3FB95A091DD}" dt="2024-08-26T18:09:57.198" v="601" actId="478"/>
          <ac:spMkLst>
            <pc:docMk/>
            <pc:sldMk cId="1497644488" sldId="417"/>
            <ac:spMk id="24" creationId="{78CFF93C-4CD3-4E31-8FF6-6DCA83B82F5E}"/>
          </ac:spMkLst>
        </pc:spChg>
        <pc:spChg chg="mod">
          <ac:chgData name="Stanford Bowman" userId="6ede3e4e1afbea80" providerId="LiveId" clId="{50EC4BE6-4CB6-4E2D-AAC7-D3FB95A091DD}" dt="2024-08-26T18:13:35.304" v="614" actId="20577"/>
          <ac:spMkLst>
            <pc:docMk/>
            <pc:sldMk cId="1497644488" sldId="417"/>
            <ac:spMk id="41" creationId="{A08F2ABD-684F-47A5-BE62-ECDC7B7897D2}"/>
          </ac:spMkLst>
        </pc:spChg>
        <pc:grpChg chg="del">
          <ac:chgData name="Stanford Bowman" userId="6ede3e4e1afbea80" providerId="LiveId" clId="{50EC4BE6-4CB6-4E2D-AAC7-D3FB95A091DD}" dt="2024-08-26T18:16:13.218" v="638" actId="478"/>
          <ac:grpSpMkLst>
            <pc:docMk/>
            <pc:sldMk cId="1497644488" sldId="417"/>
            <ac:grpSpMk id="2" creationId="{89F6D83E-ABCE-4CE5-88FD-4E731E46B8E4}"/>
          </ac:grpSpMkLst>
        </pc:grpChg>
      </pc:sldChg>
      <pc:sldChg chg="add ord">
        <pc:chgData name="Stanford Bowman" userId="6ede3e4e1afbea80" providerId="LiveId" clId="{50EC4BE6-4CB6-4E2D-AAC7-D3FB95A091DD}" dt="2024-08-26T18:54:43.978" v="670"/>
        <pc:sldMkLst>
          <pc:docMk/>
          <pc:sldMk cId="1954983289" sldId="418"/>
        </pc:sldMkLst>
      </pc:sldChg>
      <pc:sldMasterChg chg="setBg modSldLayout">
        <pc:chgData name="Stanford Bowman" userId="6ede3e4e1afbea80" providerId="LiveId" clId="{50EC4BE6-4CB6-4E2D-AAC7-D3FB95A091DD}" dt="2024-08-26T14:22:51.910" v="54"/>
        <pc:sldMasterMkLst>
          <pc:docMk/>
          <pc:sldMasterMk cId="0" sldId="2147483648"/>
        </pc:sldMasterMkLst>
        <pc:sldLayoutChg chg="setBg">
          <pc:chgData name="Stanford Bowman" userId="6ede3e4e1afbea80" providerId="LiveId" clId="{50EC4BE6-4CB6-4E2D-AAC7-D3FB95A091DD}" dt="2024-08-26T14:22:51.910" v="54"/>
          <pc:sldLayoutMkLst>
            <pc:docMk/>
            <pc:sldMasterMk cId="0" sldId="2147483648"/>
            <pc:sldLayoutMk cId="0" sldId="2147483649"/>
          </pc:sldLayoutMkLst>
        </pc:sldLayoutChg>
        <pc:sldLayoutChg chg="setBg">
          <pc:chgData name="Stanford Bowman" userId="6ede3e4e1afbea80" providerId="LiveId" clId="{50EC4BE6-4CB6-4E2D-AAC7-D3FB95A091DD}" dt="2024-08-26T14:22:51.910" v="54"/>
          <pc:sldLayoutMkLst>
            <pc:docMk/>
            <pc:sldMasterMk cId="0" sldId="2147483648"/>
            <pc:sldLayoutMk cId="0" sldId="2147483650"/>
          </pc:sldLayoutMkLst>
        </pc:sldLayoutChg>
        <pc:sldLayoutChg chg="setBg">
          <pc:chgData name="Stanford Bowman" userId="6ede3e4e1afbea80" providerId="LiveId" clId="{50EC4BE6-4CB6-4E2D-AAC7-D3FB95A091DD}" dt="2024-08-26T14:22:51.910" v="54"/>
          <pc:sldLayoutMkLst>
            <pc:docMk/>
            <pc:sldMasterMk cId="0" sldId="2147483648"/>
            <pc:sldLayoutMk cId="0" sldId="2147483651"/>
          </pc:sldLayoutMkLst>
        </pc:sldLayoutChg>
        <pc:sldLayoutChg chg="setBg">
          <pc:chgData name="Stanford Bowman" userId="6ede3e4e1afbea80" providerId="LiveId" clId="{50EC4BE6-4CB6-4E2D-AAC7-D3FB95A091DD}" dt="2024-08-26T14:22:51.910" v="54"/>
          <pc:sldLayoutMkLst>
            <pc:docMk/>
            <pc:sldMasterMk cId="0" sldId="2147483648"/>
            <pc:sldLayoutMk cId="0" sldId="2147483652"/>
          </pc:sldLayoutMkLst>
        </pc:sldLayoutChg>
        <pc:sldLayoutChg chg="setBg">
          <pc:chgData name="Stanford Bowman" userId="6ede3e4e1afbea80" providerId="LiveId" clId="{50EC4BE6-4CB6-4E2D-AAC7-D3FB95A091DD}" dt="2024-08-26T14:22:51.910" v="54"/>
          <pc:sldLayoutMkLst>
            <pc:docMk/>
            <pc:sldMasterMk cId="0" sldId="2147483648"/>
            <pc:sldLayoutMk cId="0" sldId="2147483653"/>
          </pc:sldLayoutMkLst>
        </pc:sldLayoutChg>
        <pc:sldLayoutChg chg="setBg">
          <pc:chgData name="Stanford Bowman" userId="6ede3e4e1afbea80" providerId="LiveId" clId="{50EC4BE6-4CB6-4E2D-AAC7-D3FB95A091DD}" dt="2024-08-26T14:22:51.910" v="54"/>
          <pc:sldLayoutMkLst>
            <pc:docMk/>
            <pc:sldMasterMk cId="0" sldId="2147483648"/>
            <pc:sldLayoutMk cId="0" sldId="2147483654"/>
          </pc:sldLayoutMkLst>
        </pc:sldLayoutChg>
        <pc:sldLayoutChg chg="setBg">
          <pc:chgData name="Stanford Bowman" userId="6ede3e4e1afbea80" providerId="LiveId" clId="{50EC4BE6-4CB6-4E2D-AAC7-D3FB95A091DD}" dt="2024-08-26T14:22:51.910" v="54"/>
          <pc:sldLayoutMkLst>
            <pc:docMk/>
            <pc:sldMasterMk cId="0" sldId="2147483648"/>
            <pc:sldLayoutMk cId="0" sldId="2147483655"/>
          </pc:sldLayoutMkLst>
        </pc:sldLayoutChg>
        <pc:sldLayoutChg chg="setBg">
          <pc:chgData name="Stanford Bowman" userId="6ede3e4e1afbea80" providerId="LiveId" clId="{50EC4BE6-4CB6-4E2D-AAC7-D3FB95A091DD}" dt="2024-08-26T14:22:51.910" v="54"/>
          <pc:sldLayoutMkLst>
            <pc:docMk/>
            <pc:sldMasterMk cId="0" sldId="2147483648"/>
            <pc:sldLayoutMk cId="0" sldId="2147483656"/>
          </pc:sldLayoutMkLst>
        </pc:sldLayoutChg>
        <pc:sldLayoutChg chg="setBg">
          <pc:chgData name="Stanford Bowman" userId="6ede3e4e1afbea80" providerId="LiveId" clId="{50EC4BE6-4CB6-4E2D-AAC7-D3FB95A091DD}" dt="2024-08-26T14:22:51.910" v="54"/>
          <pc:sldLayoutMkLst>
            <pc:docMk/>
            <pc:sldMasterMk cId="0" sldId="2147483648"/>
            <pc:sldLayoutMk cId="0" sldId="2147483657"/>
          </pc:sldLayoutMkLst>
        </pc:sldLayoutChg>
        <pc:sldLayoutChg chg="setBg">
          <pc:chgData name="Stanford Bowman" userId="6ede3e4e1afbea80" providerId="LiveId" clId="{50EC4BE6-4CB6-4E2D-AAC7-D3FB95A091DD}" dt="2024-08-26T14:22:51.910" v="54"/>
          <pc:sldLayoutMkLst>
            <pc:docMk/>
            <pc:sldMasterMk cId="0" sldId="2147483648"/>
            <pc:sldLayoutMk cId="0" sldId="2147483658"/>
          </pc:sldLayoutMkLst>
        </pc:sldLayoutChg>
        <pc:sldLayoutChg chg="setBg">
          <pc:chgData name="Stanford Bowman" userId="6ede3e4e1afbea80" providerId="LiveId" clId="{50EC4BE6-4CB6-4E2D-AAC7-D3FB95A091DD}" dt="2024-08-26T14:22:51.910" v="54"/>
          <pc:sldLayoutMkLst>
            <pc:docMk/>
            <pc:sldMasterMk cId="0" sldId="2147483648"/>
            <pc:sldLayoutMk cId="0" sldId="2147483659"/>
          </pc:sldLayoutMkLst>
        </pc:sldLayoutChg>
        <pc:sldLayoutChg chg="setBg">
          <pc:chgData name="Stanford Bowman" userId="6ede3e4e1afbea80" providerId="LiveId" clId="{50EC4BE6-4CB6-4E2D-AAC7-D3FB95A091DD}" dt="2024-08-26T14:22:51.910" v="54"/>
          <pc:sldLayoutMkLst>
            <pc:docMk/>
            <pc:sldMasterMk cId="0" sldId="2147483648"/>
            <pc:sldLayoutMk cId="0" sldId="2147483660"/>
          </pc:sldLayoutMkLst>
        </pc:sldLayoutChg>
        <pc:sldLayoutChg chg="setBg">
          <pc:chgData name="Stanford Bowman" userId="6ede3e4e1afbea80" providerId="LiveId" clId="{50EC4BE6-4CB6-4E2D-AAC7-D3FB95A091DD}" dt="2024-08-26T14:22:51.910" v="54"/>
          <pc:sldLayoutMkLst>
            <pc:docMk/>
            <pc:sldMasterMk cId="0" sldId="2147483648"/>
            <pc:sldLayoutMk cId="0" sldId="2147483663"/>
          </pc:sldLayoutMkLst>
        </pc:sldLayoutChg>
        <pc:sldLayoutChg chg="setBg">
          <pc:chgData name="Stanford Bowman" userId="6ede3e4e1afbea80" providerId="LiveId" clId="{50EC4BE6-4CB6-4E2D-AAC7-D3FB95A091DD}" dt="2024-08-26T14:22:51.910" v="54"/>
          <pc:sldLayoutMkLst>
            <pc:docMk/>
            <pc:sldMasterMk cId="0" sldId="2147483648"/>
            <pc:sldLayoutMk cId="0" sldId="2147483664"/>
          </pc:sldLayoutMkLst>
        </pc:sldLayoutChg>
        <pc:sldLayoutChg chg="setBg">
          <pc:chgData name="Stanford Bowman" userId="6ede3e4e1afbea80" providerId="LiveId" clId="{50EC4BE6-4CB6-4E2D-AAC7-D3FB95A091DD}" dt="2024-08-26T14:22:51.910" v="54"/>
          <pc:sldLayoutMkLst>
            <pc:docMk/>
            <pc:sldMasterMk cId="0" sldId="2147483648"/>
            <pc:sldLayoutMk cId="0" sldId="2147483665"/>
          </pc:sldLayoutMkLst>
        </pc:sldLayoutChg>
        <pc:sldLayoutChg chg="setBg">
          <pc:chgData name="Stanford Bowman" userId="6ede3e4e1afbea80" providerId="LiveId" clId="{50EC4BE6-4CB6-4E2D-AAC7-D3FB95A091DD}" dt="2024-08-26T14:22:51.910" v="54"/>
          <pc:sldLayoutMkLst>
            <pc:docMk/>
            <pc:sldMasterMk cId="0" sldId="2147483648"/>
            <pc:sldLayoutMk cId="0" sldId="2147483667"/>
          </pc:sldLayoutMkLst>
        </pc:sldLayoutChg>
        <pc:sldLayoutChg chg="setBg">
          <pc:chgData name="Stanford Bowman" userId="6ede3e4e1afbea80" providerId="LiveId" clId="{50EC4BE6-4CB6-4E2D-AAC7-D3FB95A091DD}" dt="2024-08-26T14:22:51.910" v="54"/>
          <pc:sldLayoutMkLst>
            <pc:docMk/>
            <pc:sldMasterMk cId="0" sldId="2147483648"/>
            <pc:sldLayoutMk cId="0" sldId="2147483668"/>
          </pc:sldLayoutMkLst>
        </pc:sldLayoutChg>
        <pc:sldLayoutChg chg="setBg">
          <pc:chgData name="Stanford Bowman" userId="6ede3e4e1afbea80" providerId="LiveId" clId="{50EC4BE6-4CB6-4E2D-AAC7-D3FB95A091DD}" dt="2024-08-26T14:22:51.910" v="54"/>
          <pc:sldLayoutMkLst>
            <pc:docMk/>
            <pc:sldMasterMk cId="0" sldId="2147483648"/>
            <pc:sldLayoutMk cId="2544679717" sldId="2147483669"/>
          </pc:sldLayoutMkLst>
        </pc:sldLayoutChg>
        <pc:sldLayoutChg chg="setBg">
          <pc:chgData name="Stanford Bowman" userId="6ede3e4e1afbea80" providerId="LiveId" clId="{50EC4BE6-4CB6-4E2D-AAC7-D3FB95A091DD}" dt="2024-08-26T14:22:51.910" v="54"/>
          <pc:sldLayoutMkLst>
            <pc:docMk/>
            <pc:sldMasterMk cId="0" sldId="2147483648"/>
            <pc:sldLayoutMk cId="3147767068" sldId="2147483670"/>
          </pc:sldLayoutMkLst>
        </pc:sldLayoutChg>
      </pc:sldMasterChg>
    </pc:docChg>
  </pc:docChgLst>
  <pc:docChgLst>
    <pc:chgData name="Stanford Bowman" userId="6ede3e4e1afbea80" providerId="LiveId" clId="{A835EDB5-CBA7-4961-A7B2-CD5AA3B48526}"/>
    <pc:docChg chg="undo custSel modSld">
      <pc:chgData name="Stanford Bowman" userId="6ede3e4e1afbea80" providerId="LiveId" clId="{A835EDB5-CBA7-4961-A7B2-CD5AA3B48526}" dt="2024-09-03T22:05:40.018" v="816" actId="27636"/>
      <pc:docMkLst>
        <pc:docMk/>
      </pc:docMkLst>
      <pc:sldChg chg="addSp delSp modSp mod setBg">
        <pc:chgData name="Stanford Bowman" userId="6ede3e4e1afbea80" providerId="LiveId" clId="{A835EDB5-CBA7-4961-A7B2-CD5AA3B48526}" dt="2024-09-03T17:54:28.673" v="528" actId="1582"/>
        <pc:sldMkLst>
          <pc:docMk/>
          <pc:sldMk cId="3571203018" sldId="256"/>
        </pc:sldMkLst>
        <pc:spChg chg="mod ord">
          <ac:chgData name="Stanford Bowman" userId="6ede3e4e1afbea80" providerId="LiveId" clId="{A835EDB5-CBA7-4961-A7B2-CD5AA3B48526}" dt="2024-09-03T15:07:58.334" v="255" actId="26606"/>
          <ac:spMkLst>
            <pc:docMk/>
            <pc:sldMk cId="3571203018" sldId="256"/>
            <ac:spMk id="5" creationId="{AB17F2F9-8B24-460C-81CB-F1B9D25B7EFF}"/>
          </ac:spMkLst>
        </pc:spChg>
        <pc:spChg chg="mod">
          <ac:chgData name="Stanford Bowman" userId="6ede3e4e1afbea80" providerId="LiveId" clId="{A835EDB5-CBA7-4961-A7B2-CD5AA3B48526}" dt="2024-09-03T15:08:30.534" v="263" actId="404"/>
          <ac:spMkLst>
            <pc:docMk/>
            <pc:sldMk cId="3571203018" sldId="256"/>
            <ac:spMk id="6" creationId="{7ED0F640-D937-44E3-95C2-5DC93695EA13}"/>
          </ac:spMkLst>
        </pc:spChg>
        <pc:picChg chg="add mod">
          <ac:chgData name="Stanford Bowman" userId="6ede3e4e1afbea80" providerId="LiveId" clId="{A835EDB5-CBA7-4961-A7B2-CD5AA3B48526}" dt="2024-09-03T17:54:28.673" v="528" actId="1582"/>
          <ac:picMkLst>
            <pc:docMk/>
            <pc:sldMk cId="3571203018" sldId="256"/>
            <ac:picMk id="3" creationId="{113AED72-82AE-C3AC-E8CF-B3812C422ABA}"/>
          </ac:picMkLst>
        </pc:picChg>
        <pc:picChg chg="add del">
          <ac:chgData name="Stanford Bowman" userId="6ede3e4e1afbea80" providerId="LiveId" clId="{A835EDB5-CBA7-4961-A7B2-CD5AA3B48526}" dt="2024-09-03T15:07:58.334" v="255" actId="26606"/>
          <ac:picMkLst>
            <pc:docMk/>
            <pc:sldMk cId="3571203018" sldId="256"/>
            <ac:picMk id="11" creationId="{A53ED3FC-3BE8-4F1F-BEF1-74B1C721718A}"/>
          </ac:picMkLst>
        </pc:picChg>
      </pc:sldChg>
      <pc:sldChg chg="addSp modSp mod modNotes modNotesTx">
        <pc:chgData name="Stanford Bowman" userId="6ede3e4e1afbea80" providerId="LiveId" clId="{A835EDB5-CBA7-4961-A7B2-CD5AA3B48526}" dt="2024-09-03T22:05:39.407" v="810"/>
        <pc:sldMkLst>
          <pc:docMk/>
          <pc:sldMk cId="2635551883" sldId="283"/>
        </pc:sldMkLst>
        <pc:spChg chg="add mod">
          <ac:chgData name="Stanford Bowman" userId="6ede3e4e1afbea80" providerId="LiveId" clId="{A835EDB5-CBA7-4961-A7B2-CD5AA3B48526}" dt="2024-09-03T15:00:11.697" v="182" actId="14100"/>
          <ac:spMkLst>
            <pc:docMk/>
            <pc:sldMk cId="2635551883" sldId="283"/>
            <ac:spMk id="2" creationId="{CB75BABD-B406-35E5-CBCB-E6B4073D508E}"/>
          </ac:spMkLst>
        </pc:spChg>
        <pc:spChg chg="mod">
          <ac:chgData name="Stanford Bowman" userId="6ede3e4e1afbea80" providerId="LiveId" clId="{A835EDB5-CBA7-4961-A7B2-CD5AA3B48526}" dt="2024-09-03T17:18:48.243" v="396" actId="207"/>
          <ac:spMkLst>
            <pc:docMk/>
            <pc:sldMk cId="2635551883" sldId="283"/>
            <ac:spMk id="17" creationId="{29897C0E-628D-43DD-9071-DEC95FDE8840}"/>
          </ac:spMkLst>
        </pc:spChg>
        <pc:spChg chg="mod">
          <ac:chgData name="Stanford Bowman" userId="6ede3e4e1afbea80" providerId="LiveId" clId="{A835EDB5-CBA7-4961-A7B2-CD5AA3B48526}" dt="2024-09-03T17:58:10.976" v="549"/>
          <ac:spMkLst>
            <pc:docMk/>
            <pc:sldMk cId="2635551883" sldId="283"/>
            <ac:spMk id="19" creationId="{CBDDA04C-5107-49D2-8396-6EF8DC27FDAB}"/>
          </ac:spMkLst>
        </pc:spChg>
      </pc:sldChg>
      <pc:sldChg chg="addSp modSp mod modNotes modNotesTx">
        <pc:chgData name="Stanford Bowman" userId="6ede3e4e1afbea80" providerId="LiveId" clId="{A835EDB5-CBA7-4961-A7B2-CD5AA3B48526}" dt="2024-09-03T22:05:39.407" v="810"/>
        <pc:sldMkLst>
          <pc:docMk/>
          <pc:sldMk cId="3267959167" sldId="287"/>
        </pc:sldMkLst>
        <pc:spChg chg="add mod">
          <ac:chgData name="Stanford Bowman" userId="6ede3e4e1afbea80" providerId="LiveId" clId="{A835EDB5-CBA7-4961-A7B2-CD5AA3B48526}" dt="2024-09-03T15:02:07.317" v="237"/>
          <ac:spMkLst>
            <pc:docMk/>
            <pc:sldMk cId="3267959167" sldId="287"/>
            <ac:spMk id="3" creationId="{623514BD-28E5-CC58-9E7E-6BA0AC2760EC}"/>
          </ac:spMkLst>
        </pc:spChg>
        <pc:spChg chg="add mod ord">
          <ac:chgData name="Stanford Bowman" userId="6ede3e4e1afbea80" providerId="LiveId" clId="{A835EDB5-CBA7-4961-A7B2-CD5AA3B48526}" dt="2024-09-03T17:25:17.857" v="435" actId="207"/>
          <ac:spMkLst>
            <pc:docMk/>
            <pc:sldMk cId="3267959167" sldId="287"/>
            <ac:spMk id="5" creationId="{3CEB6411-29E0-6867-A789-356ED1A1EEA9}"/>
          </ac:spMkLst>
        </pc:spChg>
        <pc:grpChg chg="mod">
          <ac:chgData name="Stanford Bowman" userId="6ede3e4e1afbea80" providerId="LiveId" clId="{A835EDB5-CBA7-4961-A7B2-CD5AA3B48526}" dt="2024-09-03T17:25:32.826" v="437" actId="14100"/>
          <ac:grpSpMkLst>
            <pc:docMk/>
            <pc:sldMk cId="3267959167" sldId="287"/>
            <ac:grpSpMk id="4" creationId="{129CC04A-51CE-439F-BB4F-F4A0F4A40EEA}"/>
          </ac:grpSpMkLst>
        </pc:grpChg>
      </pc:sldChg>
      <pc:sldChg chg="addSp delSp modSp mod modNotes modNotesTx">
        <pc:chgData name="Stanford Bowman" userId="6ede3e4e1afbea80" providerId="LiveId" clId="{A835EDB5-CBA7-4961-A7B2-CD5AA3B48526}" dt="2024-09-03T20:12:00.080" v="702"/>
        <pc:sldMkLst>
          <pc:docMk/>
          <pc:sldMk cId="3283999980" sldId="289"/>
        </pc:sldMkLst>
        <pc:spChg chg="add mod">
          <ac:chgData name="Stanford Bowman" userId="6ede3e4e1afbea80" providerId="LiveId" clId="{A835EDB5-CBA7-4961-A7B2-CD5AA3B48526}" dt="2024-09-03T15:01:56.991" v="234"/>
          <ac:spMkLst>
            <pc:docMk/>
            <pc:sldMk cId="3283999980" sldId="289"/>
            <ac:spMk id="2" creationId="{63C75CB8-22CD-6F5E-7D22-B5F3DFCA917B}"/>
          </ac:spMkLst>
        </pc:spChg>
        <pc:spChg chg="add del">
          <ac:chgData name="Stanford Bowman" userId="6ede3e4e1afbea80" providerId="LiveId" clId="{A835EDB5-CBA7-4961-A7B2-CD5AA3B48526}" dt="2024-09-03T17:20:54.334" v="406" actId="21"/>
          <ac:spMkLst>
            <pc:docMk/>
            <pc:sldMk cId="3283999980" sldId="289"/>
            <ac:spMk id="3" creationId="{3C91055A-739A-DE5D-7CC2-1615C4617DD9}"/>
          </ac:spMkLst>
        </pc:spChg>
        <pc:spChg chg="mod">
          <ac:chgData name="Stanford Bowman" userId="6ede3e4e1afbea80" providerId="LiveId" clId="{A835EDB5-CBA7-4961-A7B2-CD5AA3B48526}" dt="2024-09-03T17:19:56.390" v="404" actId="207"/>
          <ac:spMkLst>
            <pc:docMk/>
            <pc:sldMk cId="3283999980" sldId="289"/>
            <ac:spMk id="14" creationId="{F441EE31-051D-487D-B40C-4DCD18797F23}"/>
          </ac:spMkLst>
        </pc:spChg>
      </pc:sldChg>
      <pc:sldChg chg="modSp mod">
        <pc:chgData name="Stanford Bowman" userId="6ede3e4e1afbea80" providerId="LiveId" clId="{A835EDB5-CBA7-4961-A7B2-CD5AA3B48526}" dt="2024-09-03T17:28:09.541" v="440" actId="207"/>
        <pc:sldMkLst>
          <pc:docMk/>
          <pc:sldMk cId="430747132" sldId="292"/>
        </pc:sldMkLst>
        <pc:spChg chg="mod">
          <ac:chgData name="Stanford Bowman" userId="6ede3e4e1afbea80" providerId="LiveId" clId="{A835EDB5-CBA7-4961-A7B2-CD5AA3B48526}" dt="2024-09-03T17:28:09.541" v="440" actId="207"/>
          <ac:spMkLst>
            <pc:docMk/>
            <pc:sldMk cId="430747132" sldId="292"/>
            <ac:spMk id="2" creationId="{C335C9C1-C824-4687-9185-771501D676F6}"/>
          </ac:spMkLst>
        </pc:spChg>
        <pc:spChg chg="mod">
          <ac:chgData name="Stanford Bowman" userId="6ede3e4e1afbea80" providerId="LiveId" clId="{A835EDB5-CBA7-4961-A7B2-CD5AA3B48526}" dt="2024-09-03T17:28:06.686" v="439" actId="207"/>
          <ac:spMkLst>
            <pc:docMk/>
            <pc:sldMk cId="430747132" sldId="292"/>
            <ac:spMk id="20" creationId="{A4E815DF-A44A-4D64-86D8-6F06B490BEBE}"/>
          </ac:spMkLst>
        </pc:spChg>
      </pc:sldChg>
      <pc:sldChg chg="addSp delSp modSp mod">
        <pc:chgData name="Stanford Bowman" userId="6ede3e4e1afbea80" providerId="LiveId" clId="{A835EDB5-CBA7-4961-A7B2-CD5AA3B48526}" dt="2024-09-03T17:38:14.493" v="525" actId="207"/>
        <pc:sldMkLst>
          <pc:docMk/>
          <pc:sldMk cId="3419245930" sldId="294"/>
        </pc:sldMkLst>
        <pc:spChg chg="add mod">
          <ac:chgData name="Stanford Bowman" userId="6ede3e4e1afbea80" providerId="LiveId" clId="{A835EDB5-CBA7-4961-A7B2-CD5AA3B48526}" dt="2024-09-03T17:29:13.094" v="450" actId="14100"/>
          <ac:spMkLst>
            <pc:docMk/>
            <pc:sldMk cId="3419245930" sldId="294"/>
            <ac:spMk id="2" creationId="{1EF2A1DD-FE7C-3F8C-CFC5-7FEE2A6F2D18}"/>
          </ac:spMkLst>
        </pc:spChg>
        <pc:spChg chg="mod">
          <ac:chgData name="Stanford Bowman" userId="6ede3e4e1afbea80" providerId="LiveId" clId="{A835EDB5-CBA7-4961-A7B2-CD5AA3B48526}" dt="2024-09-03T17:38:14.493" v="525" actId="207"/>
          <ac:spMkLst>
            <pc:docMk/>
            <pc:sldMk cId="3419245930" sldId="294"/>
            <ac:spMk id="3" creationId="{C173528E-EDC8-4FBE-9BE9-878B206B957E}"/>
          </ac:spMkLst>
        </pc:spChg>
        <pc:spChg chg="add mod">
          <ac:chgData name="Stanford Bowman" userId="6ede3e4e1afbea80" providerId="LiveId" clId="{A835EDB5-CBA7-4961-A7B2-CD5AA3B48526}" dt="2024-09-03T15:02:10.438" v="238"/>
          <ac:spMkLst>
            <pc:docMk/>
            <pc:sldMk cId="3419245930" sldId="294"/>
            <ac:spMk id="4" creationId="{BD165BFB-FF41-A4C7-DDF3-861F5FAF1644}"/>
          </ac:spMkLst>
        </pc:spChg>
        <pc:spChg chg="mod">
          <ac:chgData name="Stanford Bowman" userId="6ede3e4e1afbea80" providerId="LiveId" clId="{A835EDB5-CBA7-4961-A7B2-CD5AA3B48526}" dt="2024-09-03T17:33:02.168" v="499" actId="20577"/>
          <ac:spMkLst>
            <pc:docMk/>
            <pc:sldMk cId="3419245930" sldId="294"/>
            <ac:spMk id="6" creationId="{86593A81-4E4A-69B9-4A5F-50B3E57265D1}"/>
          </ac:spMkLst>
        </pc:spChg>
        <pc:spChg chg="mod">
          <ac:chgData name="Stanford Bowman" userId="6ede3e4e1afbea80" providerId="LiveId" clId="{A835EDB5-CBA7-4961-A7B2-CD5AA3B48526}" dt="2024-09-03T17:32:36.442" v="498" actId="207"/>
          <ac:spMkLst>
            <pc:docMk/>
            <pc:sldMk cId="3419245930" sldId="294"/>
            <ac:spMk id="21" creationId="{D5CA7739-1376-4613-8ADE-73CDD8360891}"/>
          </ac:spMkLst>
        </pc:spChg>
        <pc:spChg chg="del mod">
          <ac:chgData name="Stanford Bowman" userId="6ede3e4e1afbea80" providerId="LiveId" clId="{A835EDB5-CBA7-4961-A7B2-CD5AA3B48526}" dt="2024-09-03T14:51:23.842" v="120" actId="478"/>
          <ac:spMkLst>
            <pc:docMk/>
            <pc:sldMk cId="3419245930" sldId="294"/>
            <ac:spMk id="23" creationId="{4AE1B342-E6EE-45AE-83D4-7797DFEF110B}"/>
          </ac:spMkLst>
        </pc:spChg>
        <pc:spChg chg="mod">
          <ac:chgData name="Stanford Bowman" userId="6ede3e4e1afbea80" providerId="LiveId" clId="{A835EDB5-CBA7-4961-A7B2-CD5AA3B48526}" dt="2024-09-03T17:32:36.442" v="498" actId="207"/>
          <ac:spMkLst>
            <pc:docMk/>
            <pc:sldMk cId="3419245930" sldId="294"/>
            <ac:spMk id="41" creationId="{A08F2ABD-684F-47A5-BE62-ECDC7B7897D2}"/>
          </ac:spMkLst>
        </pc:spChg>
      </pc:sldChg>
      <pc:sldChg chg="addSp modSp mod modNotes modNotesTx">
        <pc:chgData name="Stanford Bowman" userId="6ede3e4e1afbea80" providerId="LiveId" clId="{A835EDB5-CBA7-4961-A7B2-CD5AA3B48526}" dt="2024-09-03T22:05:39.407" v="810"/>
        <pc:sldMkLst>
          <pc:docMk/>
          <pc:sldMk cId="2795927371" sldId="327"/>
        </pc:sldMkLst>
        <pc:spChg chg="add mod">
          <ac:chgData name="Stanford Bowman" userId="6ede3e4e1afbea80" providerId="LiveId" clId="{A835EDB5-CBA7-4961-A7B2-CD5AA3B48526}" dt="2024-09-03T15:02:21.496" v="241"/>
          <ac:spMkLst>
            <pc:docMk/>
            <pc:sldMk cId="2795927371" sldId="327"/>
            <ac:spMk id="4" creationId="{A4471680-54F3-F918-A5A4-BB6ABEF3323B}"/>
          </ac:spMkLst>
        </pc:spChg>
        <pc:spChg chg="add mod">
          <ac:chgData name="Stanford Bowman" userId="6ede3e4e1afbea80" providerId="LiveId" clId="{A835EDB5-CBA7-4961-A7B2-CD5AA3B48526}" dt="2024-09-03T15:10:24.389" v="285" actId="1076"/>
          <ac:spMkLst>
            <pc:docMk/>
            <pc:sldMk cId="2795927371" sldId="327"/>
            <ac:spMk id="6" creationId="{A7E811D5-4C00-EA47-160D-52164CE5D8D9}"/>
          </ac:spMkLst>
        </pc:spChg>
        <pc:spChg chg="mod">
          <ac:chgData name="Stanford Bowman" userId="6ede3e4e1afbea80" providerId="LiveId" clId="{A835EDB5-CBA7-4961-A7B2-CD5AA3B48526}" dt="2024-09-03T17:56:53.260" v="537" actId="404"/>
          <ac:spMkLst>
            <pc:docMk/>
            <pc:sldMk cId="2795927371" sldId="327"/>
            <ac:spMk id="9" creationId="{58E3D430-EF9C-4B4A-B088-C4638A594D84}"/>
          </ac:spMkLst>
        </pc:spChg>
        <pc:spChg chg="mod">
          <ac:chgData name="Stanford Bowman" userId="6ede3e4e1afbea80" providerId="LiveId" clId="{A835EDB5-CBA7-4961-A7B2-CD5AA3B48526}" dt="2024-09-03T17:56:21.733" v="535" actId="1076"/>
          <ac:spMkLst>
            <pc:docMk/>
            <pc:sldMk cId="2795927371" sldId="327"/>
            <ac:spMk id="17" creationId="{6F5EEDA2-7AE0-43EF-AF75-D8672D8B6481}"/>
          </ac:spMkLst>
        </pc:spChg>
        <pc:spChg chg="mod">
          <ac:chgData name="Stanford Bowman" userId="6ede3e4e1afbea80" providerId="LiveId" clId="{A835EDB5-CBA7-4961-A7B2-CD5AA3B48526}" dt="2024-09-03T17:56:09.354" v="534" actId="404"/>
          <ac:spMkLst>
            <pc:docMk/>
            <pc:sldMk cId="2795927371" sldId="327"/>
            <ac:spMk id="23" creationId="{053F7D8E-C164-4279-B3C8-C0ABBD107279}"/>
          </ac:spMkLst>
        </pc:spChg>
        <pc:picChg chg="add mod">
          <ac:chgData name="Stanford Bowman" userId="6ede3e4e1afbea80" providerId="LiveId" clId="{A835EDB5-CBA7-4961-A7B2-CD5AA3B48526}" dt="2024-09-03T15:11:05.266" v="292" actId="1076"/>
          <ac:picMkLst>
            <pc:docMk/>
            <pc:sldMk cId="2795927371" sldId="327"/>
            <ac:picMk id="7" creationId="{08FCF48B-0F53-30EF-6D3D-46DFA5D2D18C}"/>
          </ac:picMkLst>
        </pc:picChg>
      </pc:sldChg>
      <pc:sldChg chg="addSp modSp mod modNotes modNotesTx">
        <pc:chgData name="Stanford Bowman" userId="6ede3e4e1afbea80" providerId="LiveId" clId="{A835EDB5-CBA7-4961-A7B2-CD5AA3B48526}" dt="2024-09-03T22:05:40.018" v="816" actId="27636"/>
        <pc:sldMkLst>
          <pc:docMk/>
          <pc:sldMk cId="377237754" sldId="334"/>
        </pc:sldMkLst>
        <pc:spChg chg="mod">
          <ac:chgData name="Stanford Bowman" userId="6ede3e4e1afbea80" providerId="LiveId" clId="{A835EDB5-CBA7-4961-A7B2-CD5AA3B48526}" dt="2024-09-03T17:22:05.062" v="415" actId="1076"/>
          <ac:spMkLst>
            <pc:docMk/>
            <pc:sldMk cId="377237754" sldId="334"/>
            <ac:spMk id="3" creationId="{44FC8150-4F92-BD21-EF21-7F0B0EBD50CE}"/>
          </ac:spMkLst>
        </pc:spChg>
        <pc:spChg chg="add mod">
          <ac:chgData name="Stanford Bowman" userId="6ede3e4e1afbea80" providerId="LiveId" clId="{A835EDB5-CBA7-4961-A7B2-CD5AA3B48526}" dt="2024-09-03T15:02:03.740" v="236"/>
          <ac:spMkLst>
            <pc:docMk/>
            <pc:sldMk cId="377237754" sldId="334"/>
            <ac:spMk id="5" creationId="{0596821E-0576-B6F2-EE2C-41D89D6711D2}"/>
          </ac:spMkLst>
        </pc:spChg>
        <pc:spChg chg="add mod ord">
          <ac:chgData name="Stanford Bowman" userId="6ede3e4e1afbea80" providerId="LiveId" clId="{A835EDB5-CBA7-4961-A7B2-CD5AA3B48526}" dt="2024-09-03T17:22:37.907" v="420" actId="207"/>
          <ac:spMkLst>
            <pc:docMk/>
            <pc:sldMk cId="377237754" sldId="334"/>
            <ac:spMk id="6" creationId="{68A52386-9550-D6B4-4024-73B1D4AA6625}"/>
          </ac:spMkLst>
        </pc:spChg>
        <pc:spChg chg="mod">
          <ac:chgData name="Stanford Bowman" userId="6ede3e4e1afbea80" providerId="LiveId" clId="{A835EDB5-CBA7-4961-A7B2-CD5AA3B48526}" dt="2024-09-03T17:22:32.210" v="419" actId="1076"/>
          <ac:spMkLst>
            <pc:docMk/>
            <pc:sldMk cId="377237754" sldId="334"/>
            <ac:spMk id="36" creationId="{7162ED1C-2844-4C7B-A56A-B259E1880355}"/>
          </ac:spMkLst>
        </pc:spChg>
      </pc:sldChg>
      <pc:sldChg chg="addSp modSp mod modNotes modNotesTx">
        <pc:chgData name="Stanford Bowman" userId="6ede3e4e1afbea80" providerId="LiveId" clId="{A835EDB5-CBA7-4961-A7B2-CD5AA3B48526}" dt="2024-09-03T22:05:39.805" v="812" actId="27636"/>
        <pc:sldMkLst>
          <pc:docMk/>
          <pc:sldMk cId="3768669304" sldId="347"/>
        </pc:sldMkLst>
        <pc:spChg chg="add mod">
          <ac:chgData name="Stanford Bowman" userId="6ede3e4e1afbea80" providerId="LiveId" clId="{A835EDB5-CBA7-4961-A7B2-CD5AA3B48526}" dt="2024-09-03T14:59:38.163" v="165"/>
          <ac:spMkLst>
            <pc:docMk/>
            <pc:sldMk cId="3768669304" sldId="347"/>
            <ac:spMk id="5" creationId="{C80EA8B4-8A1F-D4CC-D11A-B2703B272C4C}"/>
          </ac:spMkLst>
        </pc:spChg>
        <pc:graphicFrameChg chg="mod modGraphic">
          <ac:chgData name="Stanford Bowman" userId="6ede3e4e1afbea80" providerId="LiveId" clId="{A835EDB5-CBA7-4961-A7B2-CD5AA3B48526}" dt="2024-09-03T15:23:54.153" v="331" actId="1076"/>
          <ac:graphicFrameMkLst>
            <pc:docMk/>
            <pc:sldMk cId="3768669304" sldId="347"/>
            <ac:graphicFrameMk id="2" creationId="{56D5263E-968B-4321-8424-87004D7EBD1B}"/>
          </ac:graphicFrameMkLst>
        </pc:graphicFrameChg>
        <pc:picChg chg="add mod ord">
          <ac:chgData name="Stanford Bowman" userId="6ede3e4e1afbea80" providerId="LiveId" clId="{A835EDB5-CBA7-4961-A7B2-CD5AA3B48526}" dt="2024-09-03T15:28:29.784" v="368" actId="339"/>
          <ac:picMkLst>
            <pc:docMk/>
            <pc:sldMk cId="3768669304" sldId="347"/>
            <ac:picMk id="7" creationId="{61E67CB1-33F9-31B2-CB06-0388CCC339BF}"/>
          </ac:picMkLst>
        </pc:picChg>
      </pc:sldChg>
      <pc:sldChg chg="addSp modSp mod modNotes modNotesTx">
        <pc:chgData name="Stanford Bowman" userId="6ede3e4e1afbea80" providerId="LiveId" clId="{A835EDB5-CBA7-4961-A7B2-CD5AA3B48526}" dt="2024-09-03T22:05:39.407" v="810"/>
        <pc:sldMkLst>
          <pc:docMk/>
          <pc:sldMk cId="1291337244" sldId="388"/>
        </pc:sldMkLst>
        <pc:spChg chg="add mod">
          <ac:chgData name="Stanford Bowman" userId="6ede3e4e1afbea80" providerId="LiveId" clId="{A835EDB5-CBA7-4961-A7B2-CD5AA3B48526}" dt="2024-09-03T14:59:29.815" v="163"/>
          <ac:spMkLst>
            <pc:docMk/>
            <pc:sldMk cId="1291337244" sldId="388"/>
            <ac:spMk id="2" creationId="{B007CF4F-5FFF-7357-471D-A2CAA72C44A1}"/>
          </ac:spMkLst>
        </pc:spChg>
        <pc:spChg chg="mod">
          <ac:chgData name="Stanford Bowman" userId="6ede3e4e1afbea80" providerId="LiveId" clId="{A835EDB5-CBA7-4961-A7B2-CD5AA3B48526}" dt="2024-09-03T15:14:17.136" v="306" actId="207"/>
          <ac:spMkLst>
            <pc:docMk/>
            <pc:sldMk cId="1291337244" sldId="388"/>
            <ac:spMk id="3" creationId="{16547988-8B6C-4E76-8A5C-5D7EF042BC55}"/>
          </ac:spMkLst>
        </pc:spChg>
        <pc:picChg chg="add mod ord">
          <ac:chgData name="Stanford Bowman" userId="6ede3e4e1afbea80" providerId="LiveId" clId="{A835EDB5-CBA7-4961-A7B2-CD5AA3B48526}" dt="2024-09-03T15:15:36.124" v="311" actId="29295"/>
          <ac:picMkLst>
            <pc:docMk/>
            <pc:sldMk cId="1291337244" sldId="388"/>
            <ac:picMk id="4" creationId="{B0431CC5-6E55-0073-463A-791620648D68}"/>
          </ac:picMkLst>
        </pc:picChg>
      </pc:sldChg>
      <pc:sldChg chg="addSp modSp mod modNotes modNotesTx">
        <pc:chgData name="Stanford Bowman" userId="6ede3e4e1afbea80" providerId="LiveId" clId="{A835EDB5-CBA7-4961-A7B2-CD5AA3B48526}" dt="2024-09-03T22:05:39.407" v="810"/>
        <pc:sldMkLst>
          <pc:docMk/>
          <pc:sldMk cId="433659748" sldId="405"/>
        </pc:sldMkLst>
        <pc:spChg chg="mod">
          <ac:chgData name="Stanford Bowman" userId="6ede3e4e1afbea80" providerId="LiveId" clId="{A835EDB5-CBA7-4961-A7B2-CD5AA3B48526}" dt="2024-09-03T15:16:52.030" v="319" actId="207"/>
          <ac:spMkLst>
            <pc:docMk/>
            <pc:sldMk cId="433659748" sldId="405"/>
            <ac:spMk id="3" creationId="{16547988-8B6C-4E76-8A5C-5D7EF042BC55}"/>
          </ac:spMkLst>
        </pc:spChg>
        <pc:spChg chg="add mod">
          <ac:chgData name="Stanford Bowman" userId="6ede3e4e1afbea80" providerId="LiveId" clId="{A835EDB5-CBA7-4961-A7B2-CD5AA3B48526}" dt="2024-09-03T14:59:33.715" v="164"/>
          <ac:spMkLst>
            <pc:docMk/>
            <pc:sldMk cId="433659748" sldId="405"/>
            <ac:spMk id="5" creationId="{B1160333-51AC-FCB2-DC9B-E8AAABEBFF4A}"/>
          </ac:spMkLst>
        </pc:spChg>
        <pc:picChg chg="add mod ord">
          <ac:chgData name="Stanford Bowman" userId="6ede3e4e1afbea80" providerId="LiveId" clId="{A835EDB5-CBA7-4961-A7B2-CD5AA3B48526}" dt="2024-09-03T15:16:38.819" v="317" actId="167"/>
          <ac:picMkLst>
            <pc:docMk/>
            <pc:sldMk cId="433659748" sldId="405"/>
            <ac:picMk id="6" creationId="{E29DF19A-EB51-EF72-BEAD-48E6787533C4}"/>
          </ac:picMkLst>
        </pc:picChg>
      </pc:sldChg>
      <pc:sldChg chg="addSp modSp mod modNotes modNotesTx">
        <pc:chgData name="Stanford Bowman" userId="6ede3e4e1afbea80" providerId="LiveId" clId="{A835EDB5-CBA7-4961-A7B2-CD5AA3B48526}" dt="2024-09-03T22:05:39.407" v="810"/>
        <pc:sldMkLst>
          <pc:docMk/>
          <pc:sldMk cId="2979451119" sldId="406"/>
        </pc:sldMkLst>
        <pc:spChg chg="add mod">
          <ac:chgData name="Stanford Bowman" userId="6ede3e4e1afbea80" providerId="LiveId" clId="{A835EDB5-CBA7-4961-A7B2-CD5AA3B48526}" dt="2024-09-03T14:59:46.375" v="177" actId="1038"/>
          <ac:spMkLst>
            <pc:docMk/>
            <pc:sldMk cId="2979451119" sldId="406"/>
            <ac:spMk id="5" creationId="{ABC4BF77-0788-815E-75EF-9989B7F46AF1}"/>
          </ac:spMkLst>
        </pc:spChg>
        <pc:graphicFrameChg chg="mod">
          <ac:chgData name="Stanford Bowman" userId="6ede3e4e1afbea80" providerId="LiveId" clId="{A835EDB5-CBA7-4961-A7B2-CD5AA3B48526}" dt="2024-09-03T15:30:26.518" v="380"/>
          <ac:graphicFrameMkLst>
            <pc:docMk/>
            <pc:sldMk cId="2979451119" sldId="406"/>
            <ac:graphicFrameMk id="2" creationId="{56D5263E-968B-4321-8424-87004D7EBD1B}"/>
          </ac:graphicFrameMkLst>
        </pc:graphicFrameChg>
        <pc:picChg chg="add mod ord">
          <ac:chgData name="Stanford Bowman" userId="6ede3e4e1afbea80" providerId="LiveId" clId="{A835EDB5-CBA7-4961-A7B2-CD5AA3B48526}" dt="2024-09-03T15:29:20.826" v="375" actId="167"/>
          <ac:picMkLst>
            <pc:docMk/>
            <pc:sldMk cId="2979451119" sldId="406"/>
            <ac:picMk id="7" creationId="{4E04ECF5-398F-C1BC-2F82-4572E701668B}"/>
          </ac:picMkLst>
        </pc:picChg>
      </pc:sldChg>
      <pc:sldChg chg="addSp modSp mod modNotes modNotesTx">
        <pc:chgData name="Stanford Bowman" userId="6ede3e4e1afbea80" providerId="LiveId" clId="{A835EDB5-CBA7-4961-A7B2-CD5AA3B48526}" dt="2024-09-03T22:05:39.727" v="811" actId="27636"/>
        <pc:sldMkLst>
          <pc:docMk/>
          <pc:sldMk cId="2561383109" sldId="408"/>
        </pc:sldMkLst>
        <pc:spChg chg="mod">
          <ac:chgData name="Stanford Bowman" userId="6ede3e4e1afbea80" providerId="LiveId" clId="{A835EDB5-CBA7-4961-A7B2-CD5AA3B48526}" dt="2024-09-03T14:59:21.033" v="162" actId="14100"/>
          <ac:spMkLst>
            <pc:docMk/>
            <pc:sldMk cId="2561383109" sldId="408"/>
            <ac:spMk id="2" creationId="{223E4ED4-22ED-D79D-127A-686827F312C0}"/>
          </ac:spMkLst>
        </pc:spChg>
        <pc:picChg chg="add mod ord">
          <ac:chgData name="Stanford Bowman" userId="6ede3e4e1afbea80" providerId="LiveId" clId="{A835EDB5-CBA7-4961-A7B2-CD5AA3B48526}" dt="2024-09-03T15:12:34.910" v="301" actId="1440"/>
          <ac:picMkLst>
            <pc:docMk/>
            <pc:sldMk cId="2561383109" sldId="408"/>
            <ac:picMk id="4" creationId="{9E58FD4E-7FEA-E059-7A04-669E849DED2B}"/>
          </ac:picMkLst>
        </pc:picChg>
      </pc:sldChg>
      <pc:sldChg chg="addSp modSp modNotes modNotesTx">
        <pc:chgData name="Stanford Bowman" userId="6ede3e4e1afbea80" providerId="LiveId" clId="{A835EDB5-CBA7-4961-A7B2-CD5AA3B48526}" dt="2024-09-03T22:05:39.849" v="813" actId="27636"/>
        <pc:sldMkLst>
          <pc:docMk/>
          <pc:sldMk cId="4234238527" sldId="410"/>
        </pc:sldMkLst>
        <pc:spChg chg="add mod">
          <ac:chgData name="Stanford Bowman" userId="6ede3e4e1afbea80" providerId="LiveId" clId="{A835EDB5-CBA7-4961-A7B2-CD5AA3B48526}" dt="2024-09-03T14:59:51.419" v="178"/>
          <ac:spMkLst>
            <pc:docMk/>
            <pc:sldMk cId="4234238527" sldId="410"/>
            <ac:spMk id="2" creationId="{695DC822-85B5-A178-D46E-E634C6FE1F5E}"/>
          </ac:spMkLst>
        </pc:spChg>
        <pc:graphicFrameChg chg="mod">
          <ac:chgData name="Stanford Bowman" userId="6ede3e4e1afbea80" providerId="LiveId" clId="{A835EDB5-CBA7-4961-A7B2-CD5AA3B48526}" dt="2024-09-03T15:33:57.402" v="393"/>
          <ac:graphicFrameMkLst>
            <pc:docMk/>
            <pc:sldMk cId="4234238527" sldId="410"/>
            <ac:graphicFrameMk id="6" creationId="{ABDD814E-B190-BD41-850B-892C110D3C65}"/>
          </ac:graphicFrameMkLst>
        </pc:graphicFrameChg>
      </pc:sldChg>
      <pc:sldChg chg="addSp modSp mod modNotes modNotesTx">
        <pc:chgData name="Stanford Bowman" userId="6ede3e4e1afbea80" providerId="LiveId" clId="{A835EDB5-CBA7-4961-A7B2-CD5AA3B48526}" dt="2024-09-03T22:05:39.920" v="814" actId="27636"/>
        <pc:sldMkLst>
          <pc:docMk/>
          <pc:sldMk cId="248973732" sldId="413"/>
        </pc:sldMkLst>
        <pc:spChg chg="add mod">
          <ac:chgData name="Stanford Bowman" userId="6ede3e4e1afbea80" providerId="LiveId" clId="{A835EDB5-CBA7-4961-A7B2-CD5AA3B48526}" dt="2024-09-03T15:01:44.272" v="233" actId="1037"/>
          <ac:spMkLst>
            <pc:docMk/>
            <pc:sldMk cId="248973732" sldId="413"/>
            <ac:spMk id="2" creationId="{A5EC2426-8801-9469-1891-9CCF9750B03D}"/>
          </ac:spMkLst>
        </pc:spChg>
        <pc:spChg chg="mod">
          <ac:chgData name="Stanford Bowman" userId="6ede3e4e1afbea80" providerId="LiveId" clId="{A835EDB5-CBA7-4961-A7B2-CD5AA3B48526}" dt="2024-09-03T17:19:43.316" v="403" actId="207"/>
          <ac:spMkLst>
            <pc:docMk/>
            <pc:sldMk cId="248973732" sldId="413"/>
            <ac:spMk id="17" creationId="{29897C0E-628D-43DD-9071-DEC95FDE8840}"/>
          </ac:spMkLst>
        </pc:spChg>
        <pc:spChg chg="mod">
          <ac:chgData name="Stanford Bowman" userId="6ede3e4e1afbea80" providerId="LiveId" clId="{A835EDB5-CBA7-4961-A7B2-CD5AA3B48526}" dt="2024-09-03T17:58:10.976" v="549"/>
          <ac:spMkLst>
            <pc:docMk/>
            <pc:sldMk cId="248973732" sldId="413"/>
            <ac:spMk id="19" creationId="{CBDDA04C-5107-49D2-8396-6EF8DC27FDAB}"/>
          </ac:spMkLst>
        </pc:spChg>
      </pc:sldChg>
      <pc:sldChg chg="addSp delSp modSp mod modNotes modNotesTx">
        <pc:chgData name="Stanford Bowman" userId="6ede3e4e1afbea80" providerId="LiveId" clId="{A835EDB5-CBA7-4961-A7B2-CD5AA3B48526}" dt="2024-09-03T22:05:39.407" v="810"/>
        <pc:sldMkLst>
          <pc:docMk/>
          <pc:sldMk cId="2867788526" sldId="414"/>
        </pc:sldMkLst>
        <pc:spChg chg="add del mod">
          <ac:chgData name="Stanford Bowman" userId="6ede3e4e1afbea80" providerId="LiveId" clId="{A835EDB5-CBA7-4961-A7B2-CD5AA3B48526}" dt="2024-09-03T15:00:31.711" v="186" actId="478"/>
          <ac:spMkLst>
            <pc:docMk/>
            <pc:sldMk cId="2867788526" sldId="414"/>
            <ac:spMk id="2" creationId="{5936423D-F42D-CF3F-03FF-D2E746C83695}"/>
          </ac:spMkLst>
        </pc:spChg>
        <pc:spChg chg="add mod">
          <ac:chgData name="Stanford Bowman" userId="6ede3e4e1afbea80" providerId="LiveId" clId="{A835EDB5-CBA7-4961-A7B2-CD5AA3B48526}" dt="2024-09-03T15:00:44.347" v="195" actId="1038"/>
          <ac:spMkLst>
            <pc:docMk/>
            <pc:sldMk cId="2867788526" sldId="414"/>
            <ac:spMk id="3" creationId="{6C707DEE-A691-9397-ADA5-0926CC07380F}"/>
          </ac:spMkLst>
        </pc:spChg>
        <pc:spChg chg="mod">
          <ac:chgData name="Stanford Bowman" userId="6ede3e4e1afbea80" providerId="LiveId" clId="{A835EDB5-CBA7-4961-A7B2-CD5AA3B48526}" dt="2024-09-03T17:19:16.826" v="399" actId="207"/>
          <ac:spMkLst>
            <pc:docMk/>
            <pc:sldMk cId="2867788526" sldId="414"/>
            <ac:spMk id="17" creationId="{29897C0E-628D-43DD-9071-DEC95FDE8840}"/>
          </ac:spMkLst>
        </pc:spChg>
        <pc:spChg chg="mod">
          <ac:chgData name="Stanford Bowman" userId="6ede3e4e1afbea80" providerId="LiveId" clId="{A835EDB5-CBA7-4961-A7B2-CD5AA3B48526}" dt="2024-09-03T17:58:10.976" v="549"/>
          <ac:spMkLst>
            <pc:docMk/>
            <pc:sldMk cId="2867788526" sldId="414"/>
            <ac:spMk id="19" creationId="{CBDDA04C-5107-49D2-8396-6EF8DC27FDAB}"/>
          </ac:spMkLst>
        </pc:spChg>
      </pc:sldChg>
      <pc:sldChg chg="addSp modSp mod modNotes modNotesTx">
        <pc:chgData name="Stanford Bowman" userId="6ede3e4e1afbea80" providerId="LiveId" clId="{A835EDB5-CBA7-4961-A7B2-CD5AA3B48526}" dt="2024-09-03T22:05:39.972" v="815" actId="27636"/>
        <pc:sldMkLst>
          <pc:docMk/>
          <pc:sldMk cId="4168568162" sldId="415"/>
        </pc:sldMkLst>
        <pc:spChg chg="add mod">
          <ac:chgData name="Stanford Bowman" userId="6ede3e4e1afbea80" providerId="LiveId" clId="{A835EDB5-CBA7-4961-A7B2-CD5AA3B48526}" dt="2024-09-03T15:02:00.153" v="235"/>
          <ac:spMkLst>
            <pc:docMk/>
            <pc:sldMk cId="4168568162" sldId="415"/>
            <ac:spMk id="2" creationId="{192FE027-2E88-ADBA-BC44-C2DD5F93E0F5}"/>
          </ac:spMkLst>
        </pc:spChg>
        <pc:spChg chg="add mod ord">
          <ac:chgData name="Stanford Bowman" userId="6ede3e4e1afbea80" providerId="LiveId" clId="{A835EDB5-CBA7-4961-A7B2-CD5AA3B48526}" dt="2024-09-03T17:21:11.599" v="409" actId="167"/>
          <ac:spMkLst>
            <pc:docMk/>
            <pc:sldMk cId="4168568162" sldId="415"/>
            <ac:spMk id="3" creationId="{3C91055A-739A-DE5D-7CC2-1615C4617DD9}"/>
          </ac:spMkLst>
        </pc:spChg>
      </pc:sldChg>
      <pc:sldChg chg="addSp delSp modSp mod">
        <pc:chgData name="Stanford Bowman" userId="6ede3e4e1afbea80" providerId="LiveId" clId="{A835EDB5-CBA7-4961-A7B2-CD5AA3B48526}" dt="2024-09-03T17:37:35.432" v="519" actId="208"/>
        <pc:sldMkLst>
          <pc:docMk/>
          <pc:sldMk cId="834239305" sldId="416"/>
        </pc:sldMkLst>
        <pc:spChg chg="add mod">
          <ac:chgData name="Stanford Bowman" userId="6ede3e4e1afbea80" providerId="LiveId" clId="{A835EDB5-CBA7-4961-A7B2-CD5AA3B48526}" dt="2024-09-03T17:29:50.841" v="460" actId="1035"/>
          <ac:spMkLst>
            <pc:docMk/>
            <pc:sldMk cId="834239305" sldId="416"/>
            <ac:spMk id="2" creationId="{E6910BB4-E545-2E82-C2EA-8B5386DC69F6}"/>
          </ac:spMkLst>
        </pc:spChg>
        <pc:spChg chg="mod">
          <ac:chgData name="Stanford Bowman" userId="6ede3e4e1afbea80" providerId="LiveId" clId="{A835EDB5-CBA7-4961-A7B2-CD5AA3B48526}" dt="2024-09-03T17:37:35.432" v="519" actId="208"/>
          <ac:spMkLst>
            <pc:docMk/>
            <pc:sldMk cId="834239305" sldId="416"/>
            <ac:spMk id="3" creationId="{C173528E-EDC8-4FBE-9BE9-878B206B957E}"/>
          </ac:spMkLst>
        </pc:spChg>
        <pc:spChg chg="mod">
          <ac:chgData name="Stanford Bowman" userId="6ede3e4e1afbea80" providerId="LiveId" clId="{A835EDB5-CBA7-4961-A7B2-CD5AA3B48526}" dt="2024-09-03T17:34:16.722" v="508" actId="207"/>
          <ac:spMkLst>
            <pc:docMk/>
            <pc:sldMk cId="834239305" sldId="416"/>
            <ac:spMk id="6" creationId="{86593A81-4E4A-69B9-4A5F-50B3E57265D1}"/>
          </ac:spMkLst>
        </pc:spChg>
        <pc:spChg chg="add mod">
          <ac:chgData name="Stanford Bowman" userId="6ede3e4e1afbea80" providerId="LiveId" clId="{A835EDB5-CBA7-4961-A7B2-CD5AA3B48526}" dt="2024-09-03T15:02:13.390" v="239"/>
          <ac:spMkLst>
            <pc:docMk/>
            <pc:sldMk cId="834239305" sldId="416"/>
            <ac:spMk id="8" creationId="{DF90C8DD-AD02-EB6B-365B-05DE34351CA7}"/>
          </ac:spMkLst>
        </pc:spChg>
        <pc:spChg chg="mod">
          <ac:chgData name="Stanford Bowman" userId="6ede3e4e1afbea80" providerId="LiveId" clId="{A835EDB5-CBA7-4961-A7B2-CD5AA3B48526}" dt="2024-09-03T17:34:16.722" v="508" actId="207"/>
          <ac:spMkLst>
            <pc:docMk/>
            <pc:sldMk cId="834239305" sldId="416"/>
            <ac:spMk id="21" creationId="{D5CA7739-1376-4613-8ADE-73CDD8360891}"/>
          </ac:spMkLst>
        </pc:spChg>
        <pc:spChg chg="del">
          <ac:chgData name="Stanford Bowman" userId="6ede3e4e1afbea80" providerId="LiveId" clId="{A835EDB5-CBA7-4961-A7B2-CD5AA3B48526}" dt="2024-09-03T14:51:50.882" v="123" actId="478"/>
          <ac:spMkLst>
            <pc:docMk/>
            <pc:sldMk cId="834239305" sldId="416"/>
            <ac:spMk id="23" creationId="{4AE1B342-E6EE-45AE-83D4-7797DFEF110B}"/>
          </ac:spMkLst>
        </pc:spChg>
        <pc:spChg chg="mod">
          <ac:chgData name="Stanford Bowman" userId="6ede3e4e1afbea80" providerId="LiveId" clId="{A835EDB5-CBA7-4961-A7B2-CD5AA3B48526}" dt="2024-09-03T17:34:16.722" v="508" actId="207"/>
          <ac:spMkLst>
            <pc:docMk/>
            <pc:sldMk cId="834239305" sldId="416"/>
            <ac:spMk id="41" creationId="{A08F2ABD-684F-47A5-BE62-ECDC7B7897D2}"/>
          </ac:spMkLst>
        </pc:spChg>
      </pc:sldChg>
      <pc:sldChg chg="addSp delSp modSp mod">
        <pc:chgData name="Stanford Bowman" userId="6ede3e4e1afbea80" providerId="LiveId" clId="{A835EDB5-CBA7-4961-A7B2-CD5AA3B48526}" dt="2024-09-03T17:36:43.286" v="516" actId="208"/>
        <pc:sldMkLst>
          <pc:docMk/>
          <pc:sldMk cId="1497644488" sldId="417"/>
        </pc:sldMkLst>
        <pc:spChg chg="add mod">
          <ac:chgData name="Stanford Bowman" userId="6ede3e4e1afbea80" providerId="LiveId" clId="{A835EDB5-CBA7-4961-A7B2-CD5AA3B48526}" dt="2024-09-03T17:30:15.744" v="464" actId="14100"/>
          <ac:spMkLst>
            <pc:docMk/>
            <pc:sldMk cId="1497644488" sldId="417"/>
            <ac:spMk id="2" creationId="{C4DF5FCF-5ECF-60B0-C63C-CFD6AE338E79}"/>
          </ac:spMkLst>
        </pc:spChg>
        <pc:spChg chg="mod">
          <ac:chgData name="Stanford Bowman" userId="6ede3e4e1afbea80" providerId="LiveId" clId="{A835EDB5-CBA7-4961-A7B2-CD5AA3B48526}" dt="2024-09-03T17:36:43.286" v="516" actId="208"/>
          <ac:spMkLst>
            <pc:docMk/>
            <pc:sldMk cId="1497644488" sldId="417"/>
            <ac:spMk id="3" creationId="{C173528E-EDC8-4FBE-9BE9-878B206B957E}"/>
          </ac:spMkLst>
        </pc:spChg>
        <pc:spChg chg="mod">
          <ac:chgData name="Stanford Bowman" userId="6ede3e4e1afbea80" providerId="LiveId" clId="{A835EDB5-CBA7-4961-A7B2-CD5AA3B48526}" dt="2024-09-03T17:35:17.924" v="511" actId="207"/>
          <ac:spMkLst>
            <pc:docMk/>
            <pc:sldMk cId="1497644488" sldId="417"/>
            <ac:spMk id="6" creationId="{86593A81-4E4A-69B9-4A5F-50B3E57265D1}"/>
          </ac:spMkLst>
        </pc:spChg>
        <pc:spChg chg="add mod">
          <ac:chgData name="Stanford Bowman" userId="6ede3e4e1afbea80" providerId="LiveId" clId="{A835EDB5-CBA7-4961-A7B2-CD5AA3B48526}" dt="2024-09-03T15:02:15.743" v="240"/>
          <ac:spMkLst>
            <pc:docMk/>
            <pc:sldMk cId="1497644488" sldId="417"/>
            <ac:spMk id="8" creationId="{357F71A9-867D-4DAC-C678-C33A60893C19}"/>
          </ac:spMkLst>
        </pc:spChg>
        <pc:spChg chg="mod">
          <ac:chgData name="Stanford Bowman" userId="6ede3e4e1afbea80" providerId="LiveId" clId="{A835EDB5-CBA7-4961-A7B2-CD5AA3B48526}" dt="2024-09-03T17:35:17.924" v="511" actId="207"/>
          <ac:spMkLst>
            <pc:docMk/>
            <pc:sldMk cId="1497644488" sldId="417"/>
            <ac:spMk id="21" creationId="{D5CA7739-1376-4613-8ADE-73CDD8360891}"/>
          </ac:spMkLst>
        </pc:spChg>
        <pc:spChg chg="del">
          <ac:chgData name="Stanford Bowman" userId="6ede3e4e1afbea80" providerId="LiveId" clId="{A835EDB5-CBA7-4961-A7B2-CD5AA3B48526}" dt="2024-09-03T14:52:33.502" v="127" actId="478"/>
          <ac:spMkLst>
            <pc:docMk/>
            <pc:sldMk cId="1497644488" sldId="417"/>
            <ac:spMk id="23" creationId="{4AE1B342-E6EE-45AE-83D4-7797DFEF110B}"/>
          </ac:spMkLst>
        </pc:spChg>
        <pc:spChg chg="mod">
          <ac:chgData name="Stanford Bowman" userId="6ede3e4e1afbea80" providerId="LiveId" clId="{A835EDB5-CBA7-4961-A7B2-CD5AA3B48526}" dt="2024-09-03T17:35:17.924" v="511" actId="207"/>
          <ac:spMkLst>
            <pc:docMk/>
            <pc:sldMk cId="1497644488" sldId="417"/>
            <ac:spMk id="41" creationId="{A08F2ABD-684F-47A5-BE62-ECDC7B7897D2}"/>
          </ac:spMkLst>
        </pc:spChg>
      </pc:sldChg>
      <pc:sldChg chg="modSp mod">
        <pc:chgData name="Stanford Bowman" userId="6ede3e4e1afbea80" providerId="LiveId" clId="{A835EDB5-CBA7-4961-A7B2-CD5AA3B48526}" dt="2024-09-03T17:31:18.600" v="488" actId="207"/>
        <pc:sldMkLst>
          <pc:docMk/>
          <pc:sldMk cId="1954983289" sldId="418"/>
        </pc:sldMkLst>
        <pc:spChg chg="mod">
          <ac:chgData name="Stanford Bowman" userId="6ede3e4e1afbea80" providerId="LiveId" clId="{A835EDB5-CBA7-4961-A7B2-CD5AA3B48526}" dt="2024-09-03T17:31:18.600" v="488" actId="207"/>
          <ac:spMkLst>
            <pc:docMk/>
            <pc:sldMk cId="1954983289" sldId="418"/>
            <ac:spMk id="2" creationId="{C335C9C1-C824-4687-9185-771501D676F6}"/>
          </ac:spMkLst>
        </pc:spChg>
      </pc:sldChg>
    </pc:docChg>
  </pc:docChgLst>
</pc:chgInfo>
</file>

<file path=ppt/diagrams/_rels/data3.xml.rels><?xml version="1.0" encoding="UTF-8" standalone="yes"?>
<Relationships xmlns="http://schemas.openxmlformats.org/package/2006/relationships"><Relationship Id="rId1" Type="http://schemas.openxmlformats.org/officeDocument/2006/relationships/image" Target="../media/image4.png"/></Relationships>
</file>

<file path=ppt/diagrams/_rels/drawing3.xml.rels><?xml version="1.0" encoding="UTF-8" standalone="yes"?>
<Relationships xmlns="http://schemas.openxmlformats.org/package/2006/relationships"><Relationship Id="rId1" Type="http://schemas.openxmlformats.org/officeDocument/2006/relationships/image" Target="../media/image4.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80406FE-9F80-4CAA-82C7-2FCF38B88C5B}" type="doc">
      <dgm:prSet loTypeId="urn:microsoft.com/office/officeart/2005/8/layout/vList2" loCatId="list" qsTypeId="urn:microsoft.com/office/officeart/2005/8/quickstyle/3d2" qsCatId="3D" csTypeId="urn:microsoft.com/office/officeart/2005/8/colors/accent1_2" csCatId="accent1" phldr="1"/>
      <dgm:spPr/>
      <dgm:t>
        <a:bodyPr/>
        <a:lstStyle/>
        <a:p>
          <a:endParaRPr lang="en-US"/>
        </a:p>
      </dgm:t>
    </dgm:pt>
    <dgm:pt modelId="{76523773-A42A-4F4C-9AA2-5190DDC1573C}">
      <dgm:prSet custT="1"/>
      <dgm:spPr>
        <a:solidFill>
          <a:schemeClr val="accent1">
            <a:lumMod val="50000"/>
          </a:schemeClr>
        </a:solidFill>
        <a:ln w="101600">
          <a:solidFill>
            <a:schemeClr val="accent1">
              <a:lumMod val="60000"/>
              <a:lumOff val="40000"/>
            </a:schemeClr>
          </a:solidFill>
        </a:ln>
      </dgm:spPr>
      <dgm:t>
        <a:bodyPr/>
        <a:lstStyle/>
        <a:p>
          <a:r>
            <a:rPr lang="en-US" sz="2800" b="1" dirty="0">
              <a:effectLst>
                <a:outerShdw blurRad="38100" dist="38100" dir="2700000" algn="tl">
                  <a:srgbClr val="000000">
                    <a:alpha val="43137"/>
                  </a:srgbClr>
                </a:outerShdw>
              </a:effectLst>
              <a:latin typeface="Gotham Medium" panose="02000604030000020004"/>
            </a:rPr>
            <a:t>GOD’S PROMISE TO DAVID</a:t>
          </a:r>
          <a:endParaRPr lang="en-US" sz="2800" b="1" cap="small" baseline="0" dirty="0">
            <a:effectLst>
              <a:outerShdw blurRad="38100" dist="38100" dir="2700000" algn="tl">
                <a:srgbClr val="000000">
                  <a:alpha val="43137"/>
                </a:srgbClr>
              </a:outerShdw>
            </a:effectLst>
            <a:latin typeface="Gotham Medium" panose="02000604030000020004"/>
          </a:endParaRPr>
        </a:p>
      </dgm:t>
    </dgm:pt>
    <dgm:pt modelId="{82670615-2467-4E08-A888-276525C749EF}" type="parTrans" cxnId="{1F5719D6-7431-458F-91BB-43913948E9FB}">
      <dgm:prSet/>
      <dgm:spPr/>
      <dgm:t>
        <a:bodyPr/>
        <a:lstStyle/>
        <a:p>
          <a:endParaRPr lang="en-US"/>
        </a:p>
      </dgm:t>
    </dgm:pt>
    <dgm:pt modelId="{23F7F0A4-8732-47BE-A136-C44E3E8C0278}" type="sibTrans" cxnId="{1F5719D6-7431-458F-91BB-43913948E9FB}">
      <dgm:prSet/>
      <dgm:spPr/>
      <dgm:t>
        <a:bodyPr/>
        <a:lstStyle/>
        <a:p>
          <a:endParaRPr lang="en-US"/>
        </a:p>
      </dgm:t>
    </dgm:pt>
    <dgm:pt modelId="{3FA00FA5-17B1-41C8-86A9-F22E6CB9A5CC}">
      <dgm:prSet custT="1"/>
      <dgm:spPr/>
      <dgm:t>
        <a:bodyPr/>
        <a:lstStyle/>
        <a:p>
          <a:r>
            <a:rPr lang="en-US" sz="2400" b="1" dirty="0">
              <a:effectLst>
                <a:outerShdw blurRad="38100" dist="38100" dir="2700000" algn="tl">
                  <a:srgbClr val="000000">
                    <a:alpha val="43137"/>
                  </a:srgbClr>
                </a:outerShdw>
              </a:effectLst>
              <a:latin typeface="Gotham Medium" panose="02000604030000020004"/>
            </a:rPr>
            <a:t>Solomon refers to the promise to his father, David, and this story is found in 2 Samuel 7:5– 16. After building his own palace, David told the prophet Nathan of his desire to build a “house” for Yahweh. Nathan initially concurred, but the Lord altered their plans. Instead of David’s building a “house” for God, it would be the other way around: God would build a “house” for David. Nathan relayed to David these words from the Lord: “Your house and your kingdom will endure forever before me; your throne will be established forever” (2 Sam. 7:16). It was through Solomon that David’s kingdom was established, and it would be Solomon who would build the house of God (2 Sam. 7:13).</a:t>
          </a:r>
        </a:p>
      </dgm:t>
    </dgm:pt>
    <dgm:pt modelId="{FE748728-F5E6-45CE-B9CD-61151FCEF0E4}" type="parTrans" cxnId="{7F82AFB8-6F31-4709-8474-BA99B4B46415}">
      <dgm:prSet/>
      <dgm:spPr/>
      <dgm:t>
        <a:bodyPr/>
        <a:lstStyle/>
        <a:p>
          <a:endParaRPr lang="en-US"/>
        </a:p>
      </dgm:t>
    </dgm:pt>
    <dgm:pt modelId="{1EE6AB98-B05A-49DF-917B-7417DD137AF4}" type="sibTrans" cxnId="{7F82AFB8-6F31-4709-8474-BA99B4B46415}">
      <dgm:prSet/>
      <dgm:spPr/>
      <dgm:t>
        <a:bodyPr/>
        <a:lstStyle/>
        <a:p>
          <a:endParaRPr lang="en-US"/>
        </a:p>
      </dgm:t>
    </dgm:pt>
    <dgm:pt modelId="{93EA8677-4F2D-4E4C-BCB0-DFA463E38E0F}" type="pres">
      <dgm:prSet presAssocID="{C80406FE-9F80-4CAA-82C7-2FCF38B88C5B}" presName="linear" presStyleCnt="0">
        <dgm:presLayoutVars>
          <dgm:animLvl val="lvl"/>
          <dgm:resizeHandles val="exact"/>
        </dgm:presLayoutVars>
      </dgm:prSet>
      <dgm:spPr/>
    </dgm:pt>
    <dgm:pt modelId="{FCB967E1-79A9-4202-A900-42F7EBDBE855}" type="pres">
      <dgm:prSet presAssocID="{76523773-A42A-4F4C-9AA2-5190DDC1573C}" presName="parentText" presStyleLbl="node1" presStyleIdx="0" presStyleCnt="1" custScaleY="55507" custLinFactNeighborX="-655" custLinFactNeighborY="-1641">
        <dgm:presLayoutVars>
          <dgm:chMax val="0"/>
          <dgm:bulletEnabled val="1"/>
        </dgm:presLayoutVars>
      </dgm:prSet>
      <dgm:spPr/>
    </dgm:pt>
    <dgm:pt modelId="{55FFE3BB-C138-44BC-815F-37FD5D6E1261}" type="pres">
      <dgm:prSet presAssocID="{76523773-A42A-4F4C-9AA2-5190DDC1573C}" presName="childText" presStyleLbl="revTx" presStyleIdx="0" presStyleCnt="1" custScaleY="157489">
        <dgm:presLayoutVars>
          <dgm:bulletEnabled val="1"/>
        </dgm:presLayoutVars>
      </dgm:prSet>
      <dgm:spPr/>
    </dgm:pt>
  </dgm:ptLst>
  <dgm:cxnLst>
    <dgm:cxn modelId="{CDFF1469-0ABC-4AB7-81B4-20BD2BBBD910}" type="presOf" srcId="{3FA00FA5-17B1-41C8-86A9-F22E6CB9A5CC}" destId="{55FFE3BB-C138-44BC-815F-37FD5D6E1261}" srcOrd="0" destOrd="0" presId="urn:microsoft.com/office/officeart/2005/8/layout/vList2"/>
    <dgm:cxn modelId="{4240F86F-B2DE-462C-91EB-9FBA6776DBC7}" type="presOf" srcId="{76523773-A42A-4F4C-9AA2-5190DDC1573C}" destId="{FCB967E1-79A9-4202-A900-42F7EBDBE855}" srcOrd="0" destOrd="0" presId="urn:microsoft.com/office/officeart/2005/8/layout/vList2"/>
    <dgm:cxn modelId="{7F82AFB8-6F31-4709-8474-BA99B4B46415}" srcId="{76523773-A42A-4F4C-9AA2-5190DDC1573C}" destId="{3FA00FA5-17B1-41C8-86A9-F22E6CB9A5CC}" srcOrd="0" destOrd="0" parTransId="{FE748728-F5E6-45CE-B9CD-61151FCEF0E4}" sibTransId="{1EE6AB98-B05A-49DF-917B-7417DD137AF4}"/>
    <dgm:cxn modelId="{46F35ABB-0CA5-4A76-86DC-54CDEEC13685}" type="presOf" srcId="{C80406FE-9F80-4CAA-82C7-2FCF38B88C5B}" destId="{93EA8677-4F2D-4E4C-BCB0-DFA463E38E0F}" srcOrd="0" destOrd="0" presId="urn:microsoft.com/office/officeart/2005/8/layout/vList2"/>
    <dgm:cxn modelId="{1F5719D6-7431-458F-91BB-43913948E9FB}" srcId="{C80406FE-9F80-4CAA-82C7-2FCF38B88C5B}" destId="{76523773-A42A-4F4C-9AA2-5190DDC1573C}" srcOrd="0" destOrd="0" parTransId="{82670615-2467-4E08-A888-276525C749EF}" sibTransId="{23F7F0A4-8732-47BE-A136-C44E3E8C0278}"/>
    <dgm:cxn modelId="{61902438-2A85-46FB-A2AC-17FAB4A3943E}" type="presParOf" srcId="{93EA8677-4F2D-4E4C-BCB0-DFA463E38E0F}" destId="{FCB967E1-79A9-4202-A900-42F7EBDBE855}" srcOrd="0" destOrd="0" presId="urn:microsoft.com/office/officeart/2005/8/layout/vList2"/>
    <dgm:cxn modelId="{FB58A0E4-BE99-4B8F-845F-1BBE01348568}" type="presParOf" srcId="{93EA8677-4F2D-4E4C-BCB0-DFA463E38E0F}" destId="{55FFE3BB-C138-44BC-815F-37FD5D6E1261}" srcOrd="1" destOrd="0" presId="urn:microsoft.com/office/officeart/2005/8/layout/vList2"/>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80406FE-9F80-4CAA-82C7-2FCF38B88C5B}" type="doc">
      <dgm:prSet loTypeId="urn:microsoft.com/office/officeart/2005/8/layout/vList2" loCatId="list" qsTypeId="urn:microsoft.com/office/officeart/2005/8/quickstyle/3d2" qsCatId="3D" csTypeId="urn:microsoft.com/office/officeart/2005/8/colors/accent2_2" csCatId="accent2" phldr="1"/>
      <dgm:spPr/>
      <dgm:t>
        <a:bodyPr/>
        <a:lstStyle/>
        <a:p>
          <a:endParaRPr lang="en-US"/>
        </a:p>
      </dgm:t>
    </dgm:pt>
    <dgm:pt modelId="{76523773-A42A-4F4C-9AA2-5190DDC1573C}">
      <dgm:prSet custT="1"/>
      <dgm:spPr>
        <a:solidFill>
          <a:schemeClr val="accent1">
            <a:lumMod val="50000"/>
            <a:alpha val="50000"/>
          </a:schemeClr>
        </a:solidFill>
        <a:ln w="101600">
          <a:solidFill>
            <a:schemeClr val="accent1">
              <a:lumMod val="60000"/>
              <a:lumOff val="40000"/>
            </a:schemeClr>
          </a:solidFill>
        </a:ln>
      </dgm:spPr>
      <dgm:t>
        <a:bodyPr/>
        <a:lstStyle/>
        <a:p>
          <a:r>
            <a:rPr lang="en-US" sz="2400" b="1" cap="all" baseline="0" dirty="0">
              <a:effectLst>
                <a:outerShdw blurRad="38100" dist="38100" dir="2700000" algn="tl">
                  <a:srgbClr val="000000">
                    <a:alpha val="43137"/>
                  </a:srgbClr>
                </a:outerShdw>
              </a:effectLst>
              <a:latin typeface="Gotham Medium" panose="02000604030000020004"/>
            </a:rPr>
            <a:t>The Heart Is Deceitful</a:t>
          </a:r>
        </a:p>
      </dgm:t>
    </dgm:pt>
    <dgm:pt modelId="{82670615-2467-4E08-A888-276525C749EF}" type="parTrans" cxnId="{1F5719D6-7431-458F-91BB-43913948E9FB}">
      <dgm:prSet/>
      <dgm:spPr/>
      <dgm:t>
        <a:bodyPr/>
        <a:lstStyle/>
        <a:p>
          <a:endParaRPr lang="en-US"/>
        </a:p>
      </dgm:t>
    </dgm:pt>
    <dgm:pt modelId="{23F7F0A4-8732-47BE-A136-C44E3E8C0278}" type="sibTrans" cxnId="{1F5719D6-7431-458F-91BB-43913948E9FB}">
      <dgm:prSet/>
      <dgm:spPr/>
      <dgm:t>
        <a:bodyPr/>
        <a:lstStyle/>
        <a:p>
          <a:endParaRPr lang="en-US"/>
        </a:p>
      </dgm:t>
    </dgm:pt>
    <dgm:pt modelId="{9126A38D-1CD2-4921-8156-E66E48A17B9C}">
      <dgm:prSet/>
      <dgm:spPr>
        <a:solidFill>
          <a:schemeClr val="accent1">
            <a:lumMod val="50000"/>
            <a:alpha val="50000"/>
          </a:schemeClr>
        </a:solidFill>
      </dgm:spPr>
      <dgm:t>
        <a:bodyPr/>
        <a:lstStyle/>
        <a:p>
          <a:r>
            <a:rPr lang="en-US" b="1" dirty="0">
              <a:effectLst>
                <a:outerShdw blurRad="38100" dist="38100" dir="2700000" algn="tl">
                  <a:srgbClr val="000000">
                    <a:alpha val="43137"/>
                  </a:srgbClr>
                </a:outerShdw>
              </a:effectLst>
              <a:latin typeface="Gotham Medium" panose="02000604030000020004"/>
            </a:rPr>
            <a:t>As the prophet Jeremiah observes, “The heart is deceitful above all things and beyond cure. Who can understand it?” (Jer. 17:9). God searches the heart and tests the mind. He knows everything about us and rewards each individual according to what his or her actions deserve (Jer. 17:10). That God knows our hearts is sobering, for He also knows the motives behind our actions. There are times we may do something that looks good but for selfish reasons, like seeking the praise of others.</a:t>
          </a:r>
        </a:p>
      </dgm:t>
    </dgm:pt>
    <dgm:pt modelId="{C670A3FB-2E57-49EE-884C-F901DEF7D5B0}" type="parTrans" cxnId="{C4AB4145-8E1F-4EBB-8ED3-E730B74F7D93}">
      <dgm:prSet/>
      <dgm:spPr/>
      <dgm:t>
        <a:bodyPr/>
        <a:lstStyle/>
        <a:p>
          <a:endParaRPr lang="en-US"/>
        </a:p>
      </dgm:t>
    </dgm:pt>
    <dgm:pt modelId="{B0485046-82BB-49BD-A38E-A3418D02200E}" type="sibTrans" cxnId="{C4AB4145-8E1F-4EBB-8ED3-E730B74F7D93}">
      <dgm:prSet/>
      <dgm:spPr/>
      <dgm:t>
        <a:bodyPr/>
        <a:lstStyle/>
        <a:p>
          <a:endParaRPr lang="en-US"/>
        </a:p>
      </dgm:t>
    </dgm:pt>
    <dgm:pt modelId="{6528744A-F842-472A-A5F7-E724BE62FD31}">
      <dgm:prSet/>
      <dgm:spPr>
        <a:solidFill>
          <a:schemeClr val="accent1">
            <a:lumMod val="50000"/>
            <a:alpha val="50000"/>
          </a:schemeClr>
        </a:solidFill>
      </dgm:spPr>
      <dgm:t>
        <a:bodyPr/>
        <a:lstStyle/>
        <a:p>
          <a:r>
            <a:rPr lang="en-US" b="1" dirty="0">
              <a:effectLst>
                <a:outerShdw blurRad="38100" dist="38100" dir="2700000" algn="tl">
                  <a:srgbClr val="000000">
                    <a:alpha val="43137"/>
                  </a:srgbClr>
                </a:outerShdw>
              </a:effectLst>
              <a:latin typeface="Gotham Medium" panose="02000604030000020004"/>
            </a:rPr>
            <a:t>While people can be fooled by our insincerity, God never is. Paul describes the kinds of materials that we build upon the foundation of Christ. There are materials that will stand the fiery test—precious stones and metals—and those that will not stand the fire—wood and hay. God gives rewards for what survives (1 Cor. 3:10–14). God knows what is done out of love for Him and to His glory. He sees the hearts of all people.</a:t>
          </a:r>
        </a:p>
      </dgm:t>
    </dgm:pt>
    <dgm:pt modelId="{F3481F12-71C8-4D0F-97F7-58465844153C}" type="parTrans" cxnId="{46526370-7401-491F-9B63-718A891FCDC1}">
      <dgm:prSet/>
      <dgm:spPr/>
      <dgm:t>
        <a:bodyPr/>
        <a:lstStyle/>
        <a:p>
          <a:endParaRPr lang="en-US"/>
        </a:p>
      </dgm:t>
    </dgm:pt>
    <dgm:pt modelId="{A8AFC812-921D-4224-BCE4-577E21128A11}" type="sibTrans" cxnId="{46526370-7401-491F-9B63-718A891FCDC1}">
      <dgm:prSet/>
      <dgm:spPr/>
      <dgm:t>
        <a:bodyPr/>
        <a:lstStyle/>
        <a:p>
          <a:endParaRPr lang="en-US"/>
        </a:p>
      </dgm:t>
    </dgm:pt>
    <dgm:pt modelId="{C88C2A27-86D9-4DD8-83EF-A55850F137A9}">
      <dgm:prSet/>
      <dgm:spPr>
        <a:solidFill>
          <a:schemeClr val="accent1">
            <a:lumMod val="50000"/>
            <a:alpha val="50000"/>
          </a:schemeClr>
        </a:solidFill>
        <a:ln w="101600">
          <a:solidFill>
            <a:schemeClr val="accent1">
              <a:lumMod val="60000"/>
              <a:lumOff val="40000"/>
            </a:schemeClr>
          </a:solidFill>
        </a:ln>
      </dgm:spPr>
      <dgm:t>
        <a:bodyPr/>
        <a:lstStyle/>
        <a:p>
          <a:r>
            <a:rPr lang="en-US" b="1" cap="all" baseline="0" dirty="0">
              <a:effectLst>
                <a:outerShdw blurRad="38100" dist="38100" dir="2700000" algn="tl">
                  <a:srgbClr val="000000">
                    <a:alpha val="43137"/>
                  </a:srgbClr>
                </a:outerShdw>
              </a:effectLst>
              <a:latin typeface="Gotham Medium" panose="02000604030000020004"/>
            </a:rPr>
            <a:t>God’s Faithfulness</a:t>
          </a:r>
        </a:p>
      </dgm:t>
    </dgm:pt>
    <dgm:pt modelId="{EEB24B92-3F3D-4A86-8A8E-AEF929F7D742}" type="parTrans" cxnId="{BDFDB11D-681C-4E20-A6F2-22E3442FE2E4}">
      <dgm:prSet/>
      <dgm:spPr/>
      <dgm:t>
        <a:bodyPr/>
        <a:lstStyle/>
        <a:p>
          <a:endParaRPr lang="en-US"/>
        </a:p>
      </dgm:t>
    </dgm:pt>
    <dgm:pt modelId="{01A9605C-D0BF-408B-9762-A0DBEEB78493}" type="sibTrans" cxnId="{BDFDB11D-681C-4E20-A6F2-22E3442FE2E4}">
      <dgm:prSet/>
      <dgm:spPr/>
      <dgm:t>
        <a:bodyPr/>
        <a:lstStyle/>
        <a:p>
          <a:endParaRPr lang="en-US"/>
        </a:p>
      </dgm:t>
    </dgm:pt>
    <dgm:pt modelId="{520A35D8-6DCB-407D-8128-05D905A2585A}">
      <dgm:prSet/>
      <dgm:spPr>
        <a:solidFill>
          <a:schemeClr val="accent1">
            <a:lumMod val="50000"/>
            <a:alpha val="50000"/>
          </a:schemeClr>
        </a:solidFill>
      </dgm:spPr>
      <dgm:t>
        <a:bodyPr/>
        <a:lstStyle/>
        <a:p>
          <a:r>
            <a:rPr lang="en-US" b="1" dirty="0">
              <a:effectLst>
                <a:outerShdw blurRad="38100" dist="38100" dir="2700000" algn="tl">
                  <a:srgbClr val="000000">
                    <a:alpha val="43137"/>
                  </a:srgbClr>
                </a:outerShdw>
              </a:effectLst>
              <a:latin typeface="Gotham Medium" panose="02000604030000020004"/>
            </a:rPr>
            <a:t>Our trust in God’s faithfulness can motivate us to walk wholeheartedly in His way. Walking faithfully with the Lord is very important to a believer’s prayer life. As the prophet Isaiah proclaims to God’s wayward people, God is more than able to hear and answer prayers: “But your iniquities have separated you from your God; your sins have hidden his face from you, so that he will not hear” (Isa. 59:2). When we walk in disobedience to the Lord, our prayer life is hindered. Thankfully, when we repent and turn back to Him, we know that He will receive us back into fellowship. We can always go to Him in prayer; He will hear us.</a:t>
          </a:r>
        </a:p>
      </dgm:t>
    </dgm:pt>
    <dgm:pt modelId="{4AC65893-69AA-4E85-8C51-5302EF7005AC}" type="parTrans" cxnId="{EA162BB9-5868-468E-B642-74E2E6C909DD}">
      <dgm:prSet/>
      <dgm:spPr/>
      <dgm:t>
        <a:bodyPr/>
        <a:lstStyle/>
        <a:p>
          <a:endParaRPr lang="en-US"/>
        </a:p>
      </dgm:t>
    </dgm:pt>
    <dgm:pt modelId="{6D00E8FC-52D0-4B07-8853-749459718EBD}" type="sibTrans" cxnId="{EA162BB9-5868-468E-B642-74E2E6C909DD}">
      <dgm:prSet/>
      <dgm:spPr/>
      <dgm:t>
        <a:bodyPr/>
        <a:lstStyle/>
        <a:p>
          <a:endParaRPr lang="en-US"/>
        </a:p>
      </dgm:t>
    </dgm:pt>
    <dgm:pt modelId="{93EA8677-4F2D-4E4C-BCB0-DFA463E38E0F}" type="pres">
      <dgm:prSet presAssocID="{C80406FE-9F80-4CAA-82C7-2FCF38B88C5B}" presName="linear" presStyleCnt="0">
        <dgm:presLayoutVars>
          <dgm:animLvl val="lvl"/>
          <dgm:resizeHandles val="exact"/>
        </dgm:presLayoutVars>
      </dgm:prSet>
      <dgm:spPr/>
    </dgm:pt>
    <dgm:pt modelId="{FCB967E1-79A9-4202-A900-42F7EBDBE855}" type="pres">
      <dgm:prSet presAssocID="{76523773-A42A-4F4C-9AA2-5190DDC1573C}" presName="parentText" presStyleLbl="node1" presStyleIdx="0" presStyleCnt="2">
        <dgm:presLayoutVars>
          <dgm:chMax val="0"/>
          <dgm:bulletEnabled val="1"/>
        </dgm:presLayoutVars>
      </dgm:prSet>
      <dgm:spPr/>
    </dgm:pt>
    <dgm:pt modelId="{7C98321D-DE44-4087-9E91-86C199B45C81}" type="pres">
      <dgm:prSet presAssocID="{76523773-A42A-4F4C-9AA2-5190DDC1573C}" presName="childText" presStyleLbl="revTx" presStyleIdx="0" presStyleCnt="2">
        <dgm:presLayoutVars>
          <dgm:bulletEnabled val="1"/>
        </dgm:presLayoutVars>
      </dgm:prSet>
      <dgm:spPr/>
    </dgm:pt>
    <dgm:pt modelId="{EC797133-9B50-4C67-B2F1-89AC8F15055F}" type="pres">
      <dgm:prSet presAssocID="{C88C2A27-86D9-4DD8-83EF-A55850F137A9}" presName="parentText" presStyleLbl="node1" presStyleIdx="1" presStyleCnt="2">
        <dgm:presLayoutVars>
          <dgm:chMax val="0"/>
          <dgm:bulletEnabled val="1"/>
        </dgm:presLayoutVars>
      </dgm:prSet>
      <dgm:spPr/>
    </dgm:pt>
    <dgm:pt modelId="{ED41F98F-6193-4AB9-A4BD-36B4D6589A3C}" type="pres">
      <dgm:prSet presAssocID="{C88C2A27-86D9-4DD8-83EF-A55850F137A9}" presName="childText" presStyleLbl="revTx" presStyleIdx="1" presStyleCnt="2">
        <dgm:presLayoutVars>
          <dgm:bulletEnabled val="1"/>
        </dgm:presLayoutVars>
      </dgm:prSet>
      <dgm:spPr/>
    </dgm:pt>
  </dgm:ptLst>
  <dgm:cxnLst>
    <dgm:cxn modelId="{1A84F60B-C939-4EE4-A009-5F4062D134F0}" type="presOf" srcId="{9126A38D-1CD2-4921-8156-E66E48A17B9C}" destId="{7C98321D-DE44-4087-9E91-86C199B45C81}" srcOrd="0" destOrd="0" presId="urn:microsoft.com/office/officeart/2005/8/layout/vList2"/>
    <dgm:cxn modelId="{BDFDB11D-681C-4E20-A6F2-22E3442FE2E4}" srcId="{C80406FE-9F80-4CAA-82C7-2FCF38B88C5B}" destId="{C88C2A27-86D9-4DD8-83EF-A55850F137A9}" srcOrd="1" destOrd="0" parTransId="{EEB24B92-3F3D-4A86-8A8E-AEF929F7D742}" sibTransId="{01A9605C-D0BF-408B-9762-A0DBEEB78493}"/>
    <dgm:cxn modelId="{55F3EB42-ECF7-4495-8FCE-1645FF805837}" type="presOf" srcId="{6528744A-F842-472A-A5F7-E724BE62FD31}" destId="{7C98321D-DE44-4087-9E91-86C199B45C81}" srcOrd="0" destOrd="1" presId="urn:microsoft.com/office/officeart/2005/8/layout/vList2"/>
    <dgm:cxn modelId="{C4AB4145-8E1F-4EBB-8ED3-E730B74F7D93}" srcId="{76523773-A42A-4F4C-9AA2-5190DDC1573C}" destId="{9126A38D-1CD2-4921-8156-E66E48A17B9C}" srcOrd="0" destOrd="0" parTransId="{C670A3FB-2E57-49EE-884C-F901DEF7D5B0}" sibTransId="{B0485046-82BB-49BD-A38E-A3418D02200E}"/>
    <dgm:cxn modelId="{4240F86F-B2DE-462C-91EB-9FBA6776DBC7}" type="presOf" srcId="{76523773-A42A-4F4C-9AA2-5190DDC1573C}" destId="{FCB967E1-79A9-4202-A900-42F7EBDBE855}" srcOrd="0" destOrd="0" presId="urn:microsoft.com/office/officeart/2005/8/layout/vList2"/>
    <dgm:cxn modelId="{46526370-7401-491F-9B63-718A891FCDC1}" srcId="{76523773-A42A-4F4C-9AA2-5190DDC1573C}" destId="{6528744A-F842-472A-A5F7-E724BE62FD31}" srcOrd="1" destOrd="0" parTransId="{F3481F12-71C8-4D0F-97F7-58465844153C}" sibTransId="{A8AFC812-921D-4224-BCE4-577E21128A11}"/>
    <dgm:cxn modelId="{D262D99A-7EC0-4128-8BDD-AF13D5FAA33C}" type="presOf" srcId="{520A35D8-6DCB-407D-8128-05D905A2585A}" destId="{ED41F98F-6193-4AB9-A4BD-36B4D6589A3C}" srcOrd="0" destOrd="0" presId="urn:microsoft.com/office/officeart/2005/8/layout/vList2"/>
    <dgm:cxn modelId="{EA162BB9-5868-468E-B642-74E2E6C909DD}" srcId="{C88C2A27-86D9-4DD8-83EF-A55850F137A9}" destId="{520A35D8-6DCB-407D-8128-05D905A2585A}" srcOrd="0" destOrd="0" parTransId="{4AC65893-69AA-4E85-8C51-5302EF7005AC}" sibTransId="{6D00E8FC-52D0-4B07-8853-749459718EBD}"/>
    <dgm:cxn modelId="{46F35ABB-0CA5-4A76-86DC-54CDEEC13685}" type="presOf" srcId="{C80406FE-9F80-4CAA-82C7-2FCF38B88C5B}" destId="{93EA8677-4F2D-4E4C-BCB0-DFA463E38E0F}" srcOrd="0" destOrd="0" presId="urn:microsoft.com/office/officeart/2005/8/layout/vList2"/>
    <dgm:cxn modelId="{1F5719D6-7431-458F-91BB-43913948E9FB}" srcId="{C80406FE-9F80-4CAA-82C7-2FCF38B88C5B}" destId="{76523773-A42A-4F4C-9AA2-5190DDC1573C}" srcOrd="0" destOrd="0" parTransId="{82670615-2467-4E08-A888-276525C749EF}" sibTransId="{23F7F0A4-8732-47BE-A136-C44E3E8C0278}"/>
    <dgm:cxn modelId="{7F9876EC-35C3-457B-A9E1-F6D6F3645387}" type="presOf" srcId="{C88C2A27-86D9-4DD8-83EF-A55850F137A9}" destId="{EC797133-9B50-4C67-B2F1-89AC8F15055F}" srcOrd="0" destOrd="0" presId="urn:microsoft.com/office/officeart/2005/8/layout/vList2"/>
    <dgm:cxn modelId="{61902438-2A85-46FB-A2AC-17FAB4A3943E}" type="presParOf" srcId="{93EA8677-4F2D-4E4C-BCB0-DFA463E38E0F}" destId="{FCB967E1-79A9-4202-A900-42F7EBDBE855}" srcOrd="0" destOrd="0" presId="urn:microsoft.com/office/officeart/2005/8/layout/vList2"/>
    <dgm:cxn modelId="{920AB12F-58A4-46AB-A528-765E1C998BA4}" type="presParOf" srcId="{93EA8677-4F2D-4E4C-BCB0-DFA463E38E0F}" destId="{7C98321D-DE44-4087-9E91-86C199B45C81}" srcOrd="1" destOrd="0" presId="urn:microsoft.com/office/officeart/2005/8/layout/vList2"/>
    <dgm:cxn modelId="{EBFEBE11-93B9-4794-A5F7-C431E309C180}" type="presParOf" srcId="{93EA8677-4F2D-4E4C-BCB0-DFA463E38E0F}" destId="{EC797133-9B50-4C67-B2F1-89AC8F15055F}" srcOrd="2" destOrd="0" presId="urn:microsoft.com/office/officeart/2005/8/layout/vList2"/>
    <dgm:cxn modelId="{23134FAB-85F2-4050-8E63-4C1EF7553E37}" type="presParOf" srcId="{93EA8677-4F2D-4E4C-BCB0-DFA463E38E0F}" destId="{ED41F98F-6193-4AB9-A4BD-36B4D6589A3C}" srcOrd="3" destOrd="0" presId="urn:microsoft.com/office/officeart/2005/8/layout/vList2"/>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80406FE-9F80-4CAA-82C7-2FCF38B88C5B}" type="doc">
      <dgm:prSet loTypeId="urn:microsoft.com/office/officeart/2005/8/layout/vList2" loCatId="list" qsTypeId="urn:microsoft.com/office/officeart/2005/8/quickstyle/3d2" qsCatId="3D" csTypeId="urn:microsoft.com/office/officeart/2005/8/colors/accent2_2" csCatId="accent2" phldr="1"/>
      <dgm:spPr/>
      <dgm:t>
        <a:bodyPr/>
        <a:lstStyle/>
        <a:p>
          <a:endParaRPr lang="en-US"/>
        </a:p>
      </dgm:t>
    </dgm:pt>
    <dgm:pt modelId="{76523773-A42A-4F4C-9AA2-5190DDC1573C}">
      <dgm:prSet custT="1"/>
      <dgm:spPr>
        <a:solidFill>
          <a:schemeClr val="accent1">
            <a:lumMod val="50000"/>
          </a:schemeClr>
        </a:solidFill>
        <a:ln w="101600">
          <a:noFill/>
        </a:ln>
      </dgm:spPr>
      <dgm:t>
        <a:bodyPr/>
        <a:lstStyle/>
        <a:p>
          <a:r>
            <a:rPr lang="en-US" sz="2800" b="1" cap="all" baseline="0" dirty="0">
              <a:effectLst>
                <a:outerShdw blurRad="38100" dist="38100" dir="2700000" algn="tl">
                  <a:srgbClr val="000000">
                    <a:alpha val="43137"/>
                  </a:srgbClr>
                </a:outerShdw>
              </a:effectLst>
              <a:latin typeface="Gotham Medium" panose="02000604030000020004"/>
            </a:rPr>
            <a:t>For All Have Sinned</a:t>
          </a:r>
        </a:p>
      </dgm:t>
    </dgm:pt>
    <dgm:pt modelId="{82670615-2467-4E08-A888-276525C749EF}" type="parTrans" cxnId="{1F5719D6-7431-458F-91BB-43913948E9FB}">
      <dgm:prSet/>
      <dgm:spPr/>
      <dgm:t>
        <a:bodyPr/>
        <a:lstStyle/>
        <a:p>
          <a:endParaRPr lang="en-US"/>
        </a:p>
      </dgm:t>
    </dgm:pt>
    <dgm:pt modelId="{23F7F0A4-8732-47BE-A136-C44E3E8C0278}" type="sibTrans" cxnId="{1F5719D6-7431-458F-91BB-43913948E9FB}">
      <dgm:prSet/>
      <dgm:spPr/>
      <dgm:t>
        <a:bodyPr/>
        <a:lstStyle/>
        <a:p>
          <a:endParaRPr lang="en-US"/>
        </a:p>
      </dgm:t>
    </dgm:pt>
    <dgm:pt modelId="{7BE87B20-40A6-4E50-B846-04E8D548A88F}">
      <dgm:prSet/>
      <dgm:spPr>
        <a:blipFill dpi="0" rotWithShape="0">
          <a:blip xmlns:r="http://schemas.openxmlformats.org/officeDocument/2006/relationships" r:embed="rId1">
            <a:alphaModFix amt="50000"/>
          </a:blip>
          <a:srcRect/>
          <a:stretch>
            <a:fillRect/>
          </a:stretch>
        </a:blipFill>
        <a:ln>
          <a:noFill/>
        </a:ln>
      </dgm:spPr>
      <dgm:t>
        <a:bodyPr/>
        <a:lstStyle/>
        <a:p>
          <a:r>
            <a:rPr lang="en-US" b="1" dirty="0">
              <a:effectLst>
                <a:outerShdw blurRad="38100" dist="38100" dir="2700000" algn="tl">
                  <a:srgbClr val="000000">
                    <a:alpha val="43137"/>
                  </a:srgbClr>
                </a:outerShdw>
              </a:effectLst>
              <a:latin typeface="Gotham Medium" panose="02000604030000020004"/>
            </a:rPr>
            <a:t>In his letter to the churches in Rome, Paul spells out the plight of all humanity, culminating with the proclamation that “all have sinned and fall short of the glory of God” (Rom. 3:23). Prior to this, by citing from Psalm 5:9; 10:7; 14:1–3; and Isaiah 59:7, Paul showed from Scripture that everyone has sinned. From these passages, we see that no one is righteous, all have gone astray, speak evil, are violent, and without fear of a holy God (Rom. 3:10–18). Without God’s help, everyone has earned the wage of death; but there is hope because “the gift of God is eternal life in Christ Jesus our Lord” (Rom. 6:23). We must be willing to reach out and receive God’s gift of forgiveness by faith.</a:t>
          </a:r>
        </a:p>
      </dgm:t>
    </dgm:pt>
    <dgm:pt modelId="{C127591F-ED06-4F73-B52D-644900286CD9}" type="parTrans" cxnId="{C540F131-7FEB-4C5A-9FD5-9AFCCEAA8CB5}">
      <dgm:prSet/>
      <dgm:spPr/>
      <dgm:t>
        <a:bodyPr/>
        <a:lstStyle/>
        <a:p>
          <a:endParaRPr lang="en-US"/>
        </a:p>
      </dgm:t>
    </dgm:pt>
    <dgm:pt modelId="{820816ED-87EE-41CE-B20A-1F1B39623A9B}" type="sibTrans" cxnId="{C540F131-7FEB-4C5A-9FD5-9AFCCEAA8CB5}">
      <dgm:prSet/>
      <dgm:spPr/>
      <dgm:t>
        <a:bodyPr/>
        <a:lstStyle/>
        <a:p>
          <a:endParaRPr lang="en-US"/>
        </a:p>
      </dgm:t>
    </dgm:pt>
    <dgm:pt modelId="{C85802D9-DE33-4386-B5DA-0B35A12486CF}">
      <dgm:prSet/>
      <dgm:spPr>
        <a:solidFill>
          <a:schemeClr val="accent1">
            <a:lumMod val="50000"/>
          </a:schemeClr>
        </a:solidFill>
        <a:ln w="101600">
          <a:noFill/>
        </a:ln>
      </dgm:spPr>
      <dgm:t>
        <a:bodyPr/>
        <a:lstStyle/>
        <a:p>
          <a:r>
            <a:rPr lang="en-US" b="1" cap="all" baseline="0" dirty="0">
              <a:effectLst>
                <a:outerShdw blurRad="38100" dist="38100" dir="2700000" algn="tl">
                  <a:srgbClr val="000000">
                    <a:alpha val="43137"/>
                  </a:srgbClr>
                </a:outerShdw>
              </a:effectLst>
              <a:latin typeface="Gotham Medium" panose="02000604030000020004"/>
            </a:rPr>
            <a:t>Coming Back to God</a:t>
          </a:r>
        </a:p>
      </dgm:t>
    </dgm:pt>
    <dgm:pt modelId="{29583C6F-5161-4BE7-B13B-C5C23307F7B8}" type="parTrans" cxnId="{36B73D0D-1064-4A2D-8B20-15CBBB619698}">
      <dgm:prSet/>
      <dgm:spPr/>
      <dgm:t>
        <a:bodyPr/>
        <a:lstStyle/>
        <a:p>
          <a:endParaRPr lang="en-US"/>
        </a:p>
      </dgm:t>
    </dgm:pt>
    <dgm:pt modelId="{464FBF8A-9CC0-43E6-A0DC-66EED4D1434A}" type="sibTrans" cxnId="{36B73D0D-1064-4A2D-8B20-15CBBB619698}">
      <dgm:prSet/>
      <dgm:spPr/>
      <dgm:t>
        <a:bodyPr/>
        <a:lstStyle/>
        <a:p>
          <a:endParaRPr lang="en-US"/>
        </a:p>
      </dgm:t>
    </dgm:pt>
    <dgm:pt modelId="{242EA300-A197-40F4-90F8-9D30C4E942F6}">
      <dgm:prSet/>
      <dgm:spPr>
        <a:blipFill rotWithShape="0">
          <a:blip xmlns:r="http://schemas.openxmlformats.org/officeDocument/2006/relationships" r:embed="rId1">
            <a:alphaModFix amt="50000"/>
          </a:blip>
          <a:stretch>
            <a:fillRect/>
          </a:stretch>
        </a:blipFill>
        <a:ln>
          <a:noFill/>
        </a:ln>
      </dgm:spPr>
      <dgm:t>
        <a:bodyPr/>
        <a:lstStyle/>
        <a:p>
          <a:r>
            <a:rPr lang="en-US" b="1" dirty="0">
              <a:effectLst>
                <a:outerShdw blurRad="38100" dist="38100" dir="2700000" algn="tl">
                  <a:srgbClr val="000000">
                    <a:alpha val="43137"/>
                  </a:srgbClr>
                </a:outerShdw>
              </a:effectLst>
              <a:latin typeface="Gotham Medium" panose="02000604030000020004"/>
            </a:rPr>
            <a:t>The Bible has many examples of those who have fallen away from God and come back to Him. Consider Jesus’ parable of the younger son who squandered all his inheritance on riotous living just as a great famine hit the land. His need forced him to work for a pig farmer. But when he was so hungry that even the pig food looked good, he came to himself and returned humbly to his father, who joyfully received him back as a son (Luke 15:11–24). God’s forgiveness and willingness to “freely pardon” is what most separates His thoughts and ways from our own (see Isa. 55:6–9).</a:t>
          </a:r>
        </a:p>
      </dgm:t>
    </dgm:pt>
    <dgm:pt modelId="{FF491C93-5E58-4B95-BB32-7C95E7D8674C}" type="parTrans" cxnId="{A11667F8-1611-4012-AE1C-5B8AF5822E9D}">
      <dgm:prSet/>
      <dgm:spPr/>
      <dgm:t>
        <a:bodyPr/>
        <a:lstStyle/>
        <a:p>
          <a:endParaRPr lang="en-US"/>
        </a:p>
      </dgm:t>
    </dgm:pt>
    <dgm:pt modelId="{9A747A18-27CC-4B9C-9849-A20A939AED15}" type="sibTrans" cxnId="{A11667F8-1611-4012-AE1C-5B8AF5822E9D}">
      <dgm:prSet/>
      <dgm:spPr/>
      <dgm:t>
        <a:bodyPr/>
        <a:lstStyle/>
        <a:p>
          <a:endParaRPr lang="en-US"/>
        </a:p>
      </dgm:t>
    </dgm:pt>
    <dgm:pt modelId="{93EA8677-4F2D-4E4C-BCB0-DFA463E38E0F}" type="pres">
      <dgm:prSet presAssocID="{C80406FE-9F80-4CAA-82C7-2FCF38B88C5B}" presName="linear" presStyleCnt="0">
        <dgm:presLayoutVars>
          <dgm:animLvl val="lvl"/>
          <dgm:resizeHandles val="exact"/>
        </dgm:presLayoutVars>
      </dgm:prSet>
      <dgm:spPr/>
    </dgm:pt>
    <dgm:pt modelId="{FCB967E1-79A9-4202-A900-42F7EBDBE855}" type="pres">
      <dgm:prSet presAssocID="{76523773-A42A-4F4C-9AA2-5190DDC1573C}" presName="parentText" presStyleLbl="node1" presStyleIdx="0" presStyleCnt="2">
        <dgm:presLayoutVars>
          <dgm:chMax val="0"/>
          <dgm:bulletEnabled val="1"/>
        </dgm:presLayoutVars>
      </dgm:prSet>
      <dgm:spPr/>
    </dgm:pt>
    <dgm:pt modelId="{F4ED9D33-D5E6-4336-8C20-56438DB66193}" type="pres">
      <dgm:prSet presAssocID="{76523773-A42A-4F4C-9AA2-5190DDC1573C}" presName="childText" presStyleLbl="revTx" presStyleIdx="0" presStyleCnt="2">
        <dgm:presLayoutVars>
          <dgm:bulletEnabled val="1"/>
        </dgm:presLayoutVars>
      </dgm:prSet>
      <dgm:spPr/>
    </dgm:pt>
    <dgm:pt modelId="{A5D9D71B-292A-4124-9950-CA1701196F71}" type="pres">
      <dgm:prSet presAssocID="{C85802D9-DE33-4386-B5DA-0B35A12486CF}" presName="parentText" presStyleLbl="node1" presStyleIdx="1" presStyleCnt="2">
        <dgm:presLayoutVars>
          <dgm:chMax val="0"/>
          <dgm:bulletEnabled val="1"/>
        </dgm:presLayoutVars>
      </dgm:prSet>
      <dgm:spPr/>
    </dgm:pt>
    <dgm:pt modelId="{C05D9979-E62E-4501-97C3-626AF88D2D39}" type="pres">
      <dgm:prSet presAssocID="{C85802D9-DE33-4386-B5DA-0B35A12486CF}" presName="childText" presStyleLbl="revTx" presStyleIdx="1" presStyleCnt="2">
        <dgm:presLayoutVars>
          <dgm:bulletEnabled val="1"/>
        </dgm:presLayoutVars>
      </dgm:prSet>
      <dgm:spPr/>
    </dgm:pt>
  </dgm:ptLst>
  <dgm:cxnLst>
    <dgm:cxn modelId="{36B73D0D-1064-4A2D-8B20-15CBBB619698}" srcId="{C80406FE-9F80-4CAA-82C7-2FCF38B88C5B}" destId="{C85802D9-DE33-4386-B5DA-0B35A12486CF}" srcOrd="1" destOrd="0" parTransId="{29583C6F-5161-4BE7-B13B-C5C23307F7B8}" sibTransId="{464FBF8A-9CC0-43E6-A0DC-66EED4D1434A}"/>
    <dgm:cxn modelId="{C540F131-7FEB-4C5A-9FD5-9AFCCEAA8CB5}" srcId="{76523773-A42A-4F4C-9AA2-5190DDC1573C}" destId="{7BE87B20-40A6-4E50-B846-04E8D548A88F}" srcOrd="0" destOrd="0" parTransId="{C127591F-ED06-4F73-B52D-644900286CD9}" sibTransId="{820816ED-87EE-41CE-B20A-1F1B39623A9B}"/>
    <dgm:cxn modelId="{4240F86F-B2DE-462C-91EB-9FBA6776DBC7}" type="presOf" srcId="{76523773-A42A-4F4C-9AA2-5190DDC1573C}" destId="{FCB967E1-79A9-4202-A900-42F7EBDBE855}" srcOrd="0" destOrd="0" presId="urn:microsoft.com/office/officeart/2005/8/layout/vList2"/>
    <dgm:cxn modelId="{99D6DD78-AFE7-4924-8E47-82B0C4CF33B9}" type="presOf" srcId="{C85802D9-DE33-4386-B5DA-0B35A12486CF}" destId="{A5D9D71B-292A-4124-9950-CA1701196F71}" srcOrd="0" destOrd="0" presId="urn:microsoft.com/office/officeart/2005/8/layout/vList2"/>
    <dgm:cxn modelId="{6C64908A-4FE3-4D5E-A66B-3AA0368D53CA}" type="presOf" srcId="{242EA300-A197-40F4-90F8-9D30C4E942F6}" destId="{C05D9979-E62E-4501-97C3-626AF88D2D39}" srcOrd="0" destOrd="0" presId="urn:microsoft.com/office/officeart/2005/8/layout/vList2"/>
    <dgm:cxn modelId="{81177E9B-34D6-4A7D-BC24-22FC85BB74E0}" type="presOf" srcId="{7BE87B20-40A6-4E50-B846-04E8D548A88F}" destId="{F4ED9D33-D5E6-4336-8C20-56438DB66193}" srcOrd="0" destOrd="0" presId="urn:microsoft.com/office/officeart/2005/8/layout/vList2"/>
    <dgm:cxn modelId="{46F35ABB-0CA5-4A76-86DC-54CDEEC13685}" type="presOf" srcId="{C80406FE-9F80-4CAA-82C7-2FCF38B88C5B}" destId="{93EA8677-4F2D-4E4C-BCB0-DFA463E38E0F}" srcOrd="0" destOrd="0" presId="urn:microsoft.com/office/officeart/2005/8/layout/vList2"/>
    <dgm:cxn modelId="{1F5719D6-7431-458F-91BB-43913948E9FB}" srcId="{C80406FE-9F80-4CAA-82C7-2FCF38B88C5B}" destId="{76523773-A42A-4F4C-9AA2-5190DDC1573C}" srcOrd="0" destOrd="0" parTransId="{82670615-2467-4E08-A888-276525C749EF}" sibTransId="{23F7F0A4-8732-47BE-A136-C44E3E8C0278}"/>
    <dgm:cxn modelId="{A11667F8-1611-4012-AE1C-5B8AF5822E9D}" srcId="{C85802D9-DE33-4386-B5DA-0B35A12486CF}" destId="{242EA300-A197-40F4-90F8-9D30C4E942F6}" srcOrd="0" destOrd="0" parTransId="{FF491C93-5E58-4B95-BB32-7C95E7D8674C}" sibTransId="{9A747A18-27CC-4B9C-9849-A20A939AED15}"/>
    <dgm:cxn modelId="{61902438-2A85-46FB-A2AC-17FAB4A3943E}" type="presParOf" srcId="{93EA8677-4F2D-4E4C-BCB0-DFA463E38E0F}" destId="{FCB967E1-79A9-4202-A900-42F7EBDBE855}" srcOrd="0" destOrd="0" presId="urn:microsoft.com/office/officeart/2005/8/layout/vList2"/>
    <dgm:cxn modelId="{FA8C3C83-EB17-43E4-B841-A458061DB6BB}" type="presParOf" srcId="{93EA8677-4F2D-4E4C-BCB0-DFA463E38E0F}" destId="{F4ED9D33-D5E6-4336-8C20-56438DB66193}" srcOrd="1" destOrd="0" presId="urn:microsoft.com/office/officeart/2005/8/layout/vList2"/>
    <dgm:cxn modelId="{7D2AF685-EB7C-47F3-965D-F068BC4A6462}" type="presParOf" srcId="{93EA8677-4F2D-4E4C-BCB0-DFA463E38E0F}" destId="{A5D9D71B-292A-4124-9950-CA1701196F71}" srcOrd="2" destOrd="0" presId="urn:microsoft.com/office/officeart/2005/8/layout/vList2"/>
    <dgm:cxn modelId="{EFE6C165-4BC7-447D-BDE5-D83195986886}" type="presParOf" srcId="{93EA8677-4F2D-4E4C-BCB0-DFA463E38E0F}" destId="{C05D9979-E62E-4501-97C3-626AF88D2D39}" srcOrd="3" destOrd="0" presId="urn:microsoft.com/office/officeart/2005/8/layout/vList2"/>
  </dgm:cxnLst>
  <dgm:bg>
    <a:solidFill>
      <a:schemeClr val="accent2">
        <a:lumMod val="75000"/>
        <a:alpha val="55000"/>
      </a:schemeClr>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CB967E1-79A9-4202-A900-42F7EBDBE855}">
      <dsp:nvSpPr>
        <dsp:cNvPr id="0" name=""/>
        <dsp:cNvSpPr/>
      </dsp:nvSpPr>
      <dsp:spPr>
        <a:xfrm>
          <a:off x="0" y="50971"/>
          <a:ext cx="11342191" cy="675409"/>
        </a:xfrm>
        <a:prstGeom prst="roundRect">
          <a:avLst/>
        </a:prstGeom>
        <a:solidFill>
          <a:schemeClr val="accent1">
            <a:lumMod val="50000"/>
          </a:schemeClr>
        </a:solidFill>
        <a:ln w="101600">
          <a:solidFill>
            <a:schemeClr val="accent1">
              <a:lumMod val="60000"/>
              <a:lumOff val="40000"/>
            </a:schemeClr>
          </a:solidFill>
        </a:ln>
        <a:effectLst>
          <a:outerShdw blurRad="50800" dist="381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1" kern="1200" dirty="0">
              <a:effectLst>
                <a:outerShdw blurRad="38100" dist="38100" dir="2700000" algn="tl">
                  <a:srgbClr val="000000">
                    <a:alpha val="43137"/>
                  </a:srgbClr>
                </a:outerShdw>
              </a:effectLst>
              <a:latin typeface="Gotham Medium" panose="02000604030000020004"/>
            </a:rPr>
            <a:t>GOD’S PROMISE TO DAVID</a:t>
          </a:r>
          <a:endParaRPr lang="en-US" sz="2800" b="1" kern="1200" cap="small" baseline="0" dirty="0">
            <a:effectLst>
              <a:outerShdw blurRad="38100" dist="38100" dir="2700000" algn="tl">
                <a:srgbClr val="000000">
                  <a:alpha val="43137"/>
                </a:srgbClr>
              </a:outerShdw>
            </a:effectLst>
            <a:latin typeface="Gotham Medium" panose="02000604030000020004"/>
          </a:endParaRPr>
        </a:p>
      </dsp:txBody>
      <dsp:txXfrm>
        <a:off x="32971" y="83942"/>
        <a:ext cx="11276249" cy="609467"/>
      </dsp:txXfrm>
    </dsp:sp>
    <dsp:sp modelId="{55FFE3BB-C138-44BC-815F-37FD5D6E1261}">
      <dsp:nvSpPr>
        <dsp:cNvPr id="0" name=""/>
        <dsp:cNvSpPr/>
      </dsp:nvSpPr>
      <dsp:spPr>
        <a:xfrm>
          <a:off x="0" y="777163"/>
          <a:ext cx="11342191" cy="48737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60115" tIns="30480" rIns="170688" bIns="30480" numCol="1" spcCol="1270" anchor="t" anchorCtr="0">
          <a:noAutofit/>
        </a:bodyPr>
        <a:lstStyle/>
        <a:p>
          <a:pPr marL="228600" lvl="1" indent="-228600" algn="l" defTabSz="1066800">
            <a:lnSpc>
              <a:spcPct val="90000"/>
            </a:lnSpc>
            <a:spcBef>
              <a:spcPct val="0"/>
            </a:spcBef>
            <a:spcAft>
              <a:spcPct val="20000"/>
            </a:spcAft>
            <a:buChar char="•"/>
          </a:pPr>
          <a:r>
            <a:rPr lang="en-US" sz="2400" b="1" kern="1200" dirty="0">
              <a:effectLst>
                <a:outerShdw blurRad="38100" dist="38100" dir="2700000" algn="tl">
                  <a:srgbClr val="000000">
                    <a:alpha val="43137"/>
                  </a:srgbClr>
                </a:outerShdw>
              </a:effectLst>
              <a:latin typeface="Gotham Medium" panose="02000604030000020004"/>
            </a:rPr>
            <a:t>Solomon refers to the promise to his father, David, and this story is found in 2 Samuel 7:5– 16. After building his own palace, David told the prophet Nathan of his desire to build a “house” for Yahweh. Nathan initially concurred, but the Lord altered their plans. Instead of David’s building a “house” for God, it would be the other way around: God would build a “house” for David. Nathan relayed to David these words from the Lord: “Your house and your kingdom will endure forever before me; your throne will be established forever” (2 Sam. 7:16). It was through Solomon that David’s kingdom was established, and it would be Solomon who would build the house of God (2 Sam. 7:13).</a:t>
          </a:r>
        </a:p>
      </dsp:txBody>
      <dsp:txXfrm>
        <a:off x="0" y="777163"/>
        <a:ext cx="11342191" cy="487373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CB967E1-79A9-4202-A900-42F7EBDBE855}">
      <dsp:nvSpPr>
        <dsp:cNvPr id="0" name=""/>
        <dsp:cNvSpPr/>
      </dsp:nvSpPr>
      <dsp:spPr>
        <a:xfrm>
          <a:off x="0" y="324426"/>
          <a:ext cx="11342191" cy="575639"/>
        </a:xfrm>
        <a:prstGeom prst="roundRect">
          <a:avLst/>
        </a:prstGeom>
        <a:solidFill>
          <a:schemeClr val="accent1">
            <a:lumMod val="50000"/>
            <a:alpha val="50000"/>
          </a:schemeClr>
        </a:solidFill>
        <a:ln w="101600">
          <a:solidFill>
            <a:schemeClr val="accent1">
              <a:lumMod val="60000"/>
              <a:lumOff val="40000"/>
            </a:schemeClr>
          </a:solidFill>
        </a:ln>
        <a:effectLst>
          <a:outerShdw blurRad="50800" dist="381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cap="all" baseline="0" dirty="0">
              <a:effectLst>
                <a:outerShdw blurRad="38100" dist="38100" dir="2700000" algn="tl">
                  <a:srgbClr val="000000">
                    <a:alpha val="43137"/>
                  </a:srgbClr>
                </a:outerShdw>
              </a:effectLst>
              <a:latin typeface="Gotham Medium" panose="02000604030000020004"/>
            </a:rPr>
            <a:t>The Heart Is Deceitful</a:t>
          </a:r>
        </a:p>
      </dsp:txBody>
      <dsp:txXfrm>
        <a:off x="28100" y="352526"/>
        <a:ext cx="11285991" cy="519439"/>
      </dsp:txXfrm>
    </dsp:sp>
    <dsp:sp modelId="{7C98321D-DE44-4087-9E91-86C199B45C81}">
      <dsp:nvSpPr>
        <dsp:cNvPr id="0" name=""/>
        <dsp:cNvSpPr/>
      </dsp:nvSpPr>
      <dsp:spPr>
        <a:xfrm>
          <a:off x="0" y="900066"/>
          <a:ext cx="11342191" cy="2533680"/>
        </a:xfrm>
        <a:prstGeom prst="rect">
          <a:avLst/>
        </a:prstGeom>
        <a:solidFill>
          <a:schemeClr val="accent1">
            <a:lumMod val="50000"/>
            <a:alpha val="50000"/>
          </a:schemeClr>
        </a:solidFill>
        <a:ln>
          <a:noFill/>
        </a:ln>
        <a:effectLst/>
      </dsp:spPr>
      <dsp:style>
        <a:lnRef idx="0">
          <a:scrgbClr r="0" g="0" b="0"/>
        </a:lnRef>
        <a:fillRef idx="0">
          <a:scrgbClr r="0" g="0" b="0"/>
        </a:fillRef>
        <a:effectRef idx="0">
          <a:scrgbClr r="0" g="0" b="0"/>
        </a:effectRef>
        <a:fontRef idx="minor"/>
      </dsp:style>
      <dsp:txBody>
        <a:bodyPr spcFirstLastPara="0" vert="horz" wrap="square" lIns="360115" tIns="30480" rIns="170688" bIns="30480" numCol="1" spcCol="1270" anchor="t" anchorCtr="0">
          <a:noAutofit/>
        </a:bodyPr>
        <a:lstStyle/>
        <a:p>
          <a:pPr marL="171450" lvl="1" indent="-171450" algn="l" defTabSz="844550">
            <a:lnSpc>
              <a:spcPct val="90000"/>
            </a:lnSpc>
            <a:spcBef>
              <a:spcPct val="0"/>
            </a:spcBef>
            <a:spcAft>
              <a:spcPct val="20000"/>
            </a:spcAft>
            <a:buChar char="•"/>
          </a:pPr>
          <a:r>
            <a:rPr lang="en-US" sz="1900" b="1" kern="1200" dirty="0">
              <a:effectLst>
                <a:outerShdw blurRad="38100" dist="38100" dir="2700000" algn="tl">
                  <a:srgbClr val="000000">
                    <a:alpha val="43137"/>
                  </a:srgbClr>
                </a:outerShdw>
              </a:effectLst>
              <a:latin typeface="Gotham Medium" panose="02000604030000020004"/>
            </a:rPr>
            <a:t>As the prophet Jeremiah observes, “The heart is deceitful above all things and beyond cure. Who can understand it?” (Jer. 17:9). God searches the heart and tests the mind. He knows everything about us and rewards each individual according to what his or her actions deserve (Jer. 17:10). That God knows our hearts is sobering, for He also knows the motives behind our actions. There are times we may do something that looks good but for selfish reasons, like seeking the praise of others.</a:t>
          </a:r>
        </a:p>
        <a:p>
          <a:pPr marL="171450" lvl="1" indent="-171450" algn="l" defTabSz="844550">
            <a:lnSpc>
              <a:spcPct val="90000"/>
            </a:lnSpc>
            <a:spcBef>
              <a:spcPct val="0"/>
            </a:spcBef>
            <a:spcAft>
              <a:spcPct val="20000"/>
            </a:spcAft>
            <a:buChar char="•"/>
          </a:pPr>
          <a:r>
            <a:rPr lang="en-US" sz="1900" b="1" kern="1200" dirty="0">
              <a:effectLst>
                <a:outerShdw blurRad="38100" dist="38100" dir="2700000" algn="tl">
                  <a:srgbClr val="000000">
                    <a:alpha val="43137"/>
                  </a:srgbClr>
                </a:outerShdw>
              </a:effectLst>
              <a:latin typeface="Gotham Medium" panose="02000604030000020004"/>
            </a:rPr>
            <a:t>While people can be fooled by our insincerity, God never is. Paul describes the kinds of materials that we build upon the foundation of Christ. There are materials that will stand the fiery test—precious stones and metals—and those that will not stand the fire—wood and hay. God gives rewards for what survives (1 Cor. 3:10–14). God knows what is done out of love for Him and to His glory. He sees the hearts of all people.</a:t>
          </a:r>
        </a:p>
      </dsp:txBody>
      <dsp:txXfrm>
        <a:off x="0" y="900066"/>
        <a:ext cx="11342191" cy="2533680"/>
      </dsp:txXfrm>
    </dsp:sp>
    <dsp:sp modelId="{EC797133-9B50-4C67-B2F1-89AC8F15055F}">
      <dsp:nvSpPr>
        <dsp:cNvPr id="0" name=""/>
        <dsp:cNvSpPr/>
      </dsp:nvSpPr>
      <dsp:spPr>
        <a:xfrm>
          <a:off x="0" y="3433746"/>
          <a:ext cx="11342191" cy="575639"/>
        </a:xfrm>
        <a:prstGeom prst="roundRect">
          <a:avLst/>
        </a:prstGeom>
        <a:solidFill>
          <a:schemeClr val="accent1">
            <a:lumMod val="50000"/>
            <a:alpha val="50000"/>
          </a:schemeClr>
        </a:solidFill>
        <a:ln w="101600">
          <a:solidFill>
            <a:schemeClr val="accent1">
              <a:lumMod val="60000"/>
              <a:lumOff val="40000"/>
            </a:schemeClr>
          </a:solidFill>
        </a:ln>
        <a:effectLst>
          <a:outerShdw blurRad="50800" dist="381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cap="all" baseline="0" dirty="0">
              <a:effectLst>
                <a:outerShdw blurRad="38100" dist="38100" dir="2700000" algn="tl">
                  <a:srgbClr val="000000">
                    <a:alpha val="43137"/>
                  </a:srgbClr>
                </a:outerShdw>
              </a:effectLst>
              <a:latin typeface="Gotham Medium" panose="02000604030000020004"/>
            </a:rPr>
            <a:t>God’s Faithfulness</a:t>
          </a:r>
        </a:p>
      </dsp:txBody>
      <dsp:txXfrm>
        <a:off x="28100" y="3461846"/>
        <a:ext cx="11285991" cy="519439"/>
      </dsp:txXfrm>
    </dsp:sp>
    <dsp:sp modelId="{ED41F98F-6193-4AB9-A4BD-36B4D6589A3C}">
      <dsp:nvSpPr>
        <dsp:cNvPr id="0" name=""/>
        <dsp:cNvSpPr/>
      </dsp:nvSpPr>
      <dsp:spPr>
        <a:xfrm>
          <a:off x="0" y="4009386"/>
          <a:ext cx="11342191" cy="1689120"/>
        </a:xfrm>
        <a:prstGeom prst="rect">
          <a:avLst/>
        </a:prstGeom>
        <a:solidFill>
          <a:schemeClr val="accent1">
            <a:lumMod val="50000"/>
            <a:alpha val="50000"/>
          </a:schemeClr>
        </a:solidFill>
        <a:ln>
          <a:noFill/>
        </a:ln>
        <a:effectLst/>
      </dsp:spPr>
      <dsp:style>
        <a:lnRef idx="0">
          <a:scrgbClr r="0" g="0" b="0"/>
        </a:lnRef>
        <a:fillRef idx="0">
          <a:scrgbClr r="0" g="0" b="0"/>
        </a:fillRef>
        <a:effectRef idx="0">
          <a:scrgbClr r="0" g="0" b="0"/>
        </a:effectRef>
        <a:fontRef idx="minor"/>
      </dsp:style>
      <dsp:txBody>
        <a:bodyPr spcFirstLastPara="0" vert="horz" wrap="square" lIns="360115" tIns="30480" rIns="170688" bIns="30480" numCol="1" spcCol="1270" anchor="t" anchorCtr="0">
          <a:noAutofit/>
        </a:bodyPr>
        <a:lstStyle/>
        <a:p>
          <a:pPr marL="171450" lvl="1" indent="-171450" algn="l" defTabSz="844550">
            <a:lnSpc>
              <a:spcPct val="90000"/>
            </a:lnSpc>
            <a:spcBef>
              <a:spcPct val="0"/>
            </a:spcBef>
            <a:spcAft>
              <a:spcPct val="20000"/>
            </a:spcAft>
            <a:buChar char="•"/>
          </a:pPr>
          <a:r>
            <a:rPr lang="en-US" sz="1900" b="1" kern="1200" dirty="0">
              <a:effectLst>
                <a:outerShdw blurRad="38100" dist="38100" dir="2700000" algn="tl">
                  <a:srgbClr val="000000">
                    <a:alpha val="43137"/>
                  </a:srgbClr>
                </a:outerShdw>
              </a:effectLst>
              <a:latin typeface="Gotham Medium" panose="02000604030000020004"/>
            </a:rPr>
            <a:t>Our trust in God’s faithfulness can motivate us to walk wholeheartedly in His way. Walking faithfully with the Lord is very important to a believer’s prayer life. As the prophet Isaiah proclaims to God’s wayward people, God is more than able to hear and answer prayers: “But your iniquities have separated you from your God; your sins have hidden his face from you, so that he will not hear” (Isa. 59:2). When we walk in disobedience to the Lord, our prayer life is hindered. Thankfully, when we repent and turn back to Him, we know that He will receive us back into fellowship. We can always go to Him in prayer; He will hear us.</a:t>
          </a:r>
        </a:p>
      </dsp:txBody>
      <dsp:txXfrm>
        <a:off x="0" y="4009386"/>
        <a:ext cx="11342191" cy="168912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CB967E1-79A9-4202-A900-42F7EBDBE855}">
      <dsp:nvSpPr>
        <dsp:cNvPr id="0" name=""/>
        <dsp:cNvSpPr/>
      </dsp:nvSpPr>
      <dsp:spPr>
        <a:xfrm>
          <a:off x="0" y="40791"/>
          <a:ext cx="11342191" cy="679184"/>
        </a:xfrm>
        <a:prstGeom prst="roundRect">
          <a:avLst/>
        </a:prstGeom>
        <a:solidFill>
          <a:schemeClr val="accent1">
            <a:lumMod val="50000"/>
          </a:schemeClr>
        </a:solidFill>
        <a:ln w="101600">
          <a:noFill/>
        </a:ln>
        <a:effectLst>
          <a:outerShdw blurRad="50800" dist="381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1" kern="1200" cap="all" baseline="0" dirty="0">
              <a:effectLst>
                <a:outerShdw blurRad="38100" dist="38100" dir="2700000" algn="tl">
                  <a:srgbClr val="000000">
                    <a:alpha val="43137"/>
                  </a:srgbClr>
                </a:outerShdw>
              </a:effectLst>
              <a:latin typeface="Gotham Medium" panose="02000604030000020004"/>
            </a:rPr>
            <a:t>For All Have Sinned</a:t>
          </a:r>
        </a:p>
      </dsp:txBody>
      <dsp:txXfrm>
        <a:off x="33155" y="73946"/>
        <a:ext cx="11275881" cy="612874"/>
      </dsp:txXfrm>
    </dsp:sp>
    <dsp:sp modelId="{F4ED9D33-D5E6-4336-8C20-56438DB66193}">
      <dsp:nvSpPr>
        <dsp:cNvPr id="0" name=""/>
        <dsp:cNvSpPr/>
      </dsp:nvSpPr>
      <dsp:spPr>
        <a:xfrm>
          <a:off x="0" y="719976"/>
          <a:ext cx="11342191" cy="2459159"/>
        </a:xfrm>
        <a:prstGeom prst="rect">
          <a:avLst/>
        </a:prstGeom>
        <a:blipFill dpi="0" rotWithShape="0">
          <a:blip xmlns:r="http://schemas.openxmlformats.org/officeDocument/2006/relationships" r:embed="rId1">
            <a:alphaModFix amt="50000"/>
          </a:blip>
          <a:srcRect/>
          <a:stretch>
            <a:fillRect/>
          </a:stretch>
        </a:blipFill>
        <a:ln>
          <a:noFill/>
        </a:ln>
        <a:effectLst/>
      </dsp:spPr>
      <dsp:style>
        <a:lnRef idx="0">
          <a:scrgbClr r="0" g="0" b="0"/>
        </a:lnRef>
        <a:fillRef idx="0">
          <a:scrgbClr r="0" g="0" b="0"/>
        </a:fillRef>
        <a:effectRef idx="0">
          <a:scrgbClr r="0" g="0" b="0"/>
        </a:effectRef>
        <a:fontRef idx="minor"/>
      </dsp:style>
      <dsp:txBody>
        <a:bodyPr spcFirstLastPara="0" vert="horz" wrap="square" lIns="360115" tIns="34290" rIns="192024" bIns="34290" numCol="1" spcCol="1270" anchor="t" anchorCtr="0">
          <a:noAutofit/>
        </a:bodyPr>
        <a:lstStyle/>
        <a:p>
          <a:pPr marL="228600" lvl="1" indent="-228600" algn="l" defTabSz="933450">
            <a:lnSpc>
              <a:spcPct val="90000"/>
            </a:lnSpc>
            <a:spcBef>
              <a:spcPct val="0"/>
            </a:spcBef>
            <a:spcAft>
              <a:spcPct val="20000"/>
            </a:spcAft>
            <a:buChar char="•"/>
          </a:pPr>
          <a:r>
            <a:rPr lang="en-US" sz="2100" b="1" kern="1200" dirty="0">
              <a:effectLst>
                <a:outerShdw blurRad="38100" dist="38100" dir="2700000" algn="tl">
                  <a:srgbClr val="000000">
                    <a:alpha val="43137"/>
                  </a:srgbClr>
                </a:outerShdw>
              </a:effectLst>
              <a:latin typeface="Gotham Medium" panose="02000604030000020004"/>
            </a:rPr>
            <a:t>In his letter to the churches in Rome, Paul spells out the plight of all humanity, culminating with the proclamation that “all have sinned and fall short of the glory of God” (Rom. 3:23). Prior to this, by citing from Psalm 5:9; 10:7; 14:1–3; and Isaiah 59:7, Paul showed from Scripture that everyone has sinned. From these passages, we see that no one is righteous, all have gone astray, speak evil, are violent, and without fear of a holy God (Rom. 3:10–18). Without God’s help, everyone has earned the wage of death; but there is hope because “the gift of God is eternal life in Christ Jesus our Lord” (Rom. 6:23). We must be willing to reach out and receive God’s gift of forgiveness by faith.</a:t>
          </a:r>
        </a:p>
      </dsp:txBody>
      <dsp:txXfrm>
        <a:off x="0" y="719976"/>
        <a:ext cx="11342191" cy="2459159"/>
      </dsp:txXfrm>
    </dsp:sp>
    <dsp:sp modelId="{A5D9D71B-292A-4124-9950-CA1701196F71}">
      <dsp:nvSpPr>
        <dsp:cNvPr id="0" name=""/>
        <dsp:cNvSpPr/>
      </dsp:nvSpPr>
      <dsp:spPr>
        <a:xfrm>
          <a:off x="0" y="3179136"/>
          <a:ext cx="11342191" cy="679184"/>
        </a:xfrm>
        <a:prstGeom prst="roundRect">
          <a:avLst/>
        </a:prstGeom>
        <a:solidFill>
          <a:schemeClr val="accent1">
            <a:lumMod val="50000"/>
          </a:schemeClr>
        </a:solidFill>
        <a:ln w="101600">
          <a:noFill/>
        </a:ln>
        <a:effectLst>
          <a:outerShdw blurRad="50800" dist="381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en-US" sz="2700" b="1" kern="1200" cap="all" baseline="0" dirty="0">
              <a:effectLst>
                <a:outerShdw blurRad="38100" dist="38100" dir="2700000" algn="tl">
                  <a:srgbClr val="000000">
                    <a:alpha val="43137"/>
                  </a:srgbClr>
                </a:outerShdw>
              </a:effectLst>
              <a:latin typeface="Gotham Medium" panose="02000604030000020004"/>
            </a:rPr>
            <a:t>Coming Back to God</a:t>
          </a:r>
        </a:p>
      </dsp:txBody>
      <dsp:txXfrm>
        <a:off x="33155" y="3212291"/>
        <a:ext cx="11275881" cy="612874"/>
      </dsp:txXfrm>
    </dsp:sp>
    <dsp:sp modelId="{C05D9979-E62E-4501-97C3-626AF88D2D39}">
      <dsp:nvSpPr>
        <dsp:cNvPr id="0" name=""/>
        <dsp:cNvSpPr/>
      </dsp:nvSpPr>
      <dsp:spPr>
        <a:xfrm>
          <a:off x="0" y="3858321"/>
          <a:ext cx="11342191" cy="2123819"/>
        </a:xfrm>
        <a:prstGeom prst="rect">
          <a:avLst/>
        </a:prstGeom>
        <a:blipFill rotWithShape="0">
          <a:blip xmlns:r="http://schemas.openxmlformats.org/officeDocument/2006/relationships" r:embed="rId1">
            <a:alphaModFix amt="50000"/>
          </a:blip>
          <a:stretch>
            <a:fillRect/>
          </a:stretch>
        </a:blipFill>
        <a:ln>
          <a:noFill/>
        </a:ln>
        <a:effectLst/>
      </dsp:spPr>
      <dsp:style>
        <a:lnRef idx="0">
          <a:scrgbClr r="0" g="0" b="0"/>
        </a:lnRef>
        <a:fillRef idx="0">
          <a:scrgbClr r="0" g="0" b="0"/>
        </a:fillRef>
        <a:effectRef idx="0">
          <a:scrgbClr r="0" g="0" b="0"/>
        </a:effectRef>
        <a:fontRef idx="minor"/>
      </dsp:style>
      <dsp:txBody>
        <a:bodyPr spcFirstLastPara="0" vert="horz" wrap="square" lIns="360115" tIns="34290" rIns="192024" bIns="34290" numCol="1" spcCol="1270" anchor="t" anchorCtr="0">
          <a:noAutofit/>
        </a:bodyPr>
        <a:lstStyle/>
        <a:p>
          <a:pPr marL="228600" lvl="1" indent="-228600" algn="l" defTabSz="933450">
            <a:lnSpc>
              <a:spcPct val="90000"/>
            </a:lnSpc>
            <a:spcBef>
              <a:spcPct val="0"/>
            </a:spcBef>
            <a:spcAft>
              <a:spcPct val="20000"/>
            </a:spcAft>
            <a:buChar char="•"/>
          </a:pPr>
          <a:r>
            <a:rPr lang="en-US" sz="2100" b="1" kern="1200" dirty="0">
              <a:effectLst>
                <a:outerShdw blurRad="38100" dist="38100" dir="2700000" algn="tl">
                  <a:srgbClr val="000000">
                    <a:alpha val="43137"/>
                  </a:srgbClr>
                </a:outerShdw>
              </a:effectLst>
              <a:latin typeface="Gotham Medium" panose="02000604030000020004"/>
            </a:rPr>
            <a:t>The Bible has many examples of those who have fallen away from God and come back to Him. Consider Jesus’ parable of the younger son who squandered all his inheritance on riotous living just as a great famine hit the land. His need forced him to work for a pig farmer. But when he was so hungry that even the pig food looked good, he came to himself and returned humbly to his father, who joyfully received him back as a son (Luke 15:11–24). God’s forgiveness and willingness to “freely pardon” is what most separates His thoughts and ways from our own (see Isa. 55:6–9).</a:t>
          </a:r>
        </a:p>
      </dsp:txBody>
      <dsp:txXfrm>
        <a:off x="0" y="3858321"/>
        <a:ext cx="11342191" cy="2123819"/>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CEE90AB-0471-4167-9C9C-C146296B7F6E}" type="datetimeFigureOut">
              <a:rPr lang="en-US" smtClean="0"/>
              <a:t>9/3/2024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B836D8F-A94A-4C3B-A33F-171464862B9B}" type="slidenum">
              <a:rPr lang="en-US" smtClean="0"/>
              <a:t>‹#›</a:t>
            </a:fld>
            <a:endParaRPr lang="en-US"/>
          </a:p>
        </p:txBody>
      </p:sp>
    </p:spTree>
    <p:extLst>
      <p:ext uri="{BB962C8B-B14F-4D97-AF65-F5344CB8AC3E}">
        <p14:creationId xmlns:p14="http://schemas.microsoft.com/office/powerpoint/2010/main" val="4176554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of mercy, Lord of love, hear the cries of all who need You. Even when our sins have trapped us in suffering, show us mercy. Do not let us be overwhelmed by our bad decisions or those of others. As Jesus called even those who betrayed Him to feed His sheep, call us into Your eternal kingdom. In Jesus’ name, we pray. Amen.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Thought to Remember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Sin is real, but so is God’s mercy.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2</a:t>
            </a:fld>
            <a:endParaRPr lang="en-US"/>
          </a:p>
        </p:txBody>
      </p:sp>
    </p:spTree>
    <p:extLst>
      <p:ext uri="{BB962C8B-B14F-4D97-AF65-F5344CB8AC3E}">
        <p14:creationId xmlns:p14="http://schemas.microsoft.com/office/powerpoint/2010/main" val="14307184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47500" lnSpcReduction="20000"/>
          </a:bodyPr>
          <a:lstStyle/>
          <a:p>
            <a:pPr marL="0" marR="0">
              <a:lnSpc>
                <a:spcPct val="107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Solomon’s prayer reflects on God’s ancient warning about the consequences of faithfulness versus unfaithfulness. He anticipates that Israel will face harsh consequences for sin but emphasizes that these are intended to lead to repentance. God is always willing to forgive and restore those who sincerely repent.</a:t>
            </a:r>
          </a:p>
          <a:p>
            <a:pPr marL="0" marR="0">
              <a:lnSpc>
                <a:spcPct val="107000"/>
              </a:lnSpc>
              <a:spcBef>
                <a:spcPts val="0"/>
              </a:spcBef>
              <a:spcAft>
                <a:spcPts val="0"/>
              </a:spcAft>
            </a:pP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Key Takeaways:</a:t>
            </a:r>
          </a:p>
          <a:p>
            <a:pPr marL="457200" marR="0" lvl="1">
              <a:lnSpc>
                <a:spcPct val="107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1. Solomon recalls Moses’ warning that faithfulness brings blessings, while unfaithfulness results in curses and suffering, as detailed in Deuteronomy 28.</a:t>
            </a:r>
          </a:p>
          <a:p>
            <a:pPr marL="457200" marR="0" lvl="1">
              <a:lnSpc>
                <a:spcPct val="107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2. The harsh consequences of sin are intended to lead God’s people to repentance and restoration.</a:t>
            </a:r>
          </a:p>
          <a:p>
            <a:pPr marL="457200" marR="0" lvl="1">
              <a:lnSpc>
                <a:spcPct val="107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3. God is always ready to forgive and restore those who genuinely repent, demonstrating His unwavering commitment to His people.</a:t>
            </a:r>
          </a:p>
          <a:p>
            <a:pPr marL="0" marR="0">
              <a:lnSpc>
                <a:spcPct val="107000"/>
              </a:lnSpc>
              <a:spcBef>
                <a:spcPts val="0"/>
              </a:spcBef>
              <a:spcAft>
                <a:spcPts val="0"/>
              </a:spcAft>
            </a:pP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This part of Solomon’s prayer concerns God’s warning, given centuries earlier. After wandering in the wilderness, Moses brought the people to the edge of the promised land. He challenged them to be faithful to the Lord and to stay away from false gods. Faithfulness to their God and His commands would bring blessing (Deut. 28:1–14). Unfaithfulness would bring curses and plagues: famine, swarms of crop-devouring locusts, defeat and oppression by cruel enemies (Deut. 28:15–44). Solomon </a:t>
            </a:r>
            <a:r>
              <a:rPr lang="en-US" sz="1800" kern="100" dirty="0" err="1">
                <a:effectLst/>
                <a:latin typeface="Calibri" panose="020F0502020204030204" pitchFamily="34" charset="0"/>
                <a:ea typeface="Aptos" panose="020B0004020202020204" pitchFamily="34" charset="0"/>
                <a:cs typeface="Times New Roman" panose="02020603050405020304" pitchFamily="18" charset="0"/>
              </a:rPr>
              <a:t>forseees</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that God’s people will face these consequences (1 Kings 8:37). Although sin’s consequences are harsh, they are meant to prompt the people of God to repent and to be restored. Thankfully, we can ask God to forgive us and receive us back to Himself. God knows our hearts, and He will never turn away a repentant sinner.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4496089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55000" lnSpcReduction="20000"/>
          </a:bodyPr>
          <a:lstStyle/>
          <a:p>
            <a:pPr marL="0" marR="0">
              <a:lnSpc>
                <a:spcPct val="107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God is both gracious and just, addressing sin fairly. Denying one's sin does not lead to restoration; acknowledging it is crucial. Although sin has serious consequences, including oppression and bondage, God offers freedom and restoration through repentance. Believers can call on God from anywhere, and He will hear and deliver those who earnestly seek Him.</a:t>
            </a:r>
          </a:p>
          <a:p>
            <a:pPr marL="0" marR="0">
              <a:lnSpc>
                <a:spcPct val="107000"/>
              </a:lnSpc>
              <a:spcBef>
                <a:spcPts val="0"/>
              </a:spcBef>
              <a:spcAft>
                <a:spcPts val="0"/>
              </a:spcAft>
            </a:pP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Key Takeaways:</a:t>
            </a:r>
          </a:p>
          <a:p>
            <a:pPr marL="457200" marR="0" lvl="1">
              <a:lnSpc>
                <a:spcPct val="107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1. Denying sin deceives us, as God’s Word states that everyone is a sinner, and acknowledgment is key to restoration.</a:t>
            </a:r>
          </a:p>
          <a:p>
            <a:pPr marL="457200" marR="0" lvl="1">
              <a:lnSpc>
                <a:spcPct val="107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2. Sin leads to serious consequences, including oppression by enemies, but God’s justice is balanced by His grace.</a:t>
            </a:r>
          </a:p>
          <a:p>
            <a:pPr marL="457200" marR="0" lvl="1">
              <a:lnSpc>
                <a:spcPct val="107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3. Through repentance, people can be freed from sin’s bondage, and God will hear and respond to sincere prayers from any place.</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Our God is gracious and long-suffering, but also fair. He will deal with sin. Many people deny being a sinner; but His Word says, “If we claim to be without sin, we deceive ourselves and the truth is not in us” (1 John 1:8). Denying sin will bring us no closer to restoration with God. God promised that, should His people turn to other gods, He would give them over to their enemies. If God’s people serve the gods of other nations, those foreign nations with their idols would become oppressors. Apart from God, sin consumes people; and sin has consequences. But as Solomon’s prayer indicates, people in the chains of bondage to sin do not have to stay there. We can cry out to our gracious God, and He will hear us. God’s people would be heard when they cried out from the temple of Jerusalem. And because God’s presence now dwells in us who have faith in Jesus, we can cry out to God from any place. God will hear the repentant person’s faith-filled prayer, and God sets that person free from slavery to sin.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9486864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400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Forgiveness is central to Christianity, essential for salvation, and a reflection of God's grace. We must avoid comparing sins and recognize our own need for grace. Forgiving others, even when it's challenging, reflects the mercy we've received. Unforgiveness can lead to bitterness, harming our relationship with God. Forgiveness differs from reconciliation, and it's possible to forgive even if someone isn't sorry.</a:t>
            </a:r>
          </a:p>
          <a:p>
            <a:pPr marL="0" marR="0">
              <a:lnSpc>
                <a:spcPct val="107000"/>
              </a:lnSpc>
              <a:spcBef>
                <a:spcPts val="0"/>
              </a:spcBef>
              <a:spcAft>
                <a:spcPts val="0"/>
              </a:spcAft>
            </a:pPr>
            <a:endParaRPr lang="en-US"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a:t>
            </a: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Bible Application:  Identify examples of God’s forgiveness in your life.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Seventy Times Seven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Forgiveness is a crucial element of the Christian walk. Without it, none of us would be saved. Sin is detestable in God’s sight, and the only appropriate punishment is death. No matter what sin we’ve committed or how “bad” it is compared to someone else’s, we deserve to be sentenced to death row, if not for God’s forgiveness and plan of salvation.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Too often, we downplay the reach of sin in our lives and think of ourselves as decent human beings. When you take into consideration all the murderers and rapists in prison, surely a little jealousy or a “white lie” isn’t that bad, right? Wrong! This is dangerous thinking, for we start to operate out of a place of pride, rather than humility. Without Jesus in your life, who’s to say that you wouldn’t become one of those same criminals you just condemned? Anyone who has accepted Christ as their Lord is a recipient of incredible grace. We are to be ambassadors of God’s forgiveness, telling the world what God has done for 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In no way does this make it simple to forgive others, but it sets the standard. This week I heard a preacher say, “You can’t be a recipient of mercy, yet demand justice for those who’ve wronged you.” Many of us have endured heart-wrenching situations that weren’t fair, that no one should have to experience. It’s okay to acknowledge your feelings of hurt, despair, or injustice. Leave them at the feet of Jesus and move forward in forgiveness. If you don’t, that unforgiveness will grow into bitterness and resentment and harm you and your relationship with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13.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is the difference between forgiveness and reconciliation?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14.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Is it possible to forgive someone who isn’t sorry? Why or why not?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15.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is something you need to confess to the Lord and repent of today?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1049937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77500" lnSpcReduction="20000"/>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13.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is the difference between forgiveness and reconciliation?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indent="0" algn="l" defTabSz="914400" rtl="0" eaLnBrk="1" fontAlgn="auto" latinLnBrk="0" hangingPunct="1">
              <a:lnSpc>
                <a:spcPct val="107000"/>
              </a:lnSpc>
              <a:spcBef>
                <a:spcPts val="0"/>
              </a:spcBef>
              <a:spcAft>
                <a:spcPts val="0"/>
              </a:spcAft>
              <a:buClrTx/>
              <a:buSzTx/>
              <a:buFontTx/>
              <a:buNone/>
              <a:tabLst/>
              <a:defRPr/>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Difference Between Forgiveness and Reconciliation: Forgiveness is letting go of resentment and offering grace, while reconciliation involves restoring a relationship and requires both parties to work together.</a:t>
            </a: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14.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Is it possible to forgive someone who isn’t sorry? Why or why not?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Forgiving Someone Who Isn’t Sorry: Yes, it's possible to forgive someone who isn't sorry. Forgiveness is a personal choice to release resentment, independent of the other person's response.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15.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is something you need to confess to the Lord and repent of today?</a:t>
            </a:r>
          </a:p>
          <a:p>
            <a:pPr marL="457200" marR="0" lvl="1">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Confession and Repentance: Reflect on areas where you might be harboring unforgiveness, pride, or other sins. Confess these to the Lord and seek His help to turn away from them.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7762971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13781088" y="3873500"/>
            <a:ext cx="34420176" cy="19362738"/>
          </a:xfrm>
        </p:spPr>
      </p:sp>
      <p:sp>
        <p:nvSpPr>
          <p:cNvPr id="17411" name="Rectangle 2"/>
          <p:cNvSpPr>
            <a:spLocks noGrp="1" noChangeArrowheads="1"/>
          </p:cNvSpPr>
          <p:nvPr>
            <p:ph type="body" idx="1"/>
          </p:nvPr>
        </p:nvSpPr>
        <p:spPr>
          <a:noFill/>
          <a:ln w="9525"/>
        </p:spPr>
        <p:txBody>
          <a:bodyPr>
            <a:normAutofit fontScale="475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People as Sinners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tabLst>
                <a:tab pos="2971800" algn="ctr"/>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Solomon’s prayer at the temple’s dedication, asking for forgiveness of future sins, reflects Israel’s historical tendency to fail and sin. This prayer encapsulates the broader narrative of Israel’s struggle with idolatry and oppression, highlighting human imperfection. It serves not as a mere historical account but as a caution and invitation to a more faithful life.</a:t>
            </a:r>
          </a:p>
          <a:p>
            <a:pPr marL="0" marR="0">
              <a:lnSpc>
                <a:spcPct val="107000"/>
              </a:lnSpc>
              <a:spcBef>
                <a:spcPts val="0"/>
              </a:spcBef>
              <a:spcAft>
                <a:spcPts val="0"/>
              </a:spcAft>
              <a:tabLst>
                <a:tab pos="2971800" algn="ctr"/>
              </a:tabLs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tabLst>
                <a:tab pos="2971800" algn="ctr"/>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p>
          <a:p>
            <a:pPr marL="457200" marR="0" lvl="1">
              <a:lnSpc>
                <a:spcPct val="107000"/>
              </a:lnSpc>
              <a:spcBef>
                <a:spcPts val="0"/>
              </a:spcBef>
              <a:spcAft>
                <a:spcPts val="0"/>
              </a:spcAft>
              <a:tabLst>
                <a:tab pos="2971800" algn="ctr"/>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Solomon’s prayer for future sins reflects Israel’s ongoing struggle with sin and the human tendency to fail, highlighting the need for continuous repentance.</a:t>
            </a:r>
          </a:p>
          <a:p>
            <a:pPr marL="457200" marR="0" lvl="1">
              <a:lnSpc>
                <a:spcPct val="107000"/>
              </a:lnSpc>
              <a:spcBef>
                <a:spcPts val="0"/>
              </a:spcBef>
              <a:spcAft>
                <a:spcPts val="0"/>
              </a:spcAft>
              <a:tabLst>
                <a:tab pos="2971800" algn="ctr"/>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history of Israel, from the exodus to the Babylonian exile, shows a consistent pattern of idolatry and oppression, acknowledging the reality of human imperfection.</a:t>
            </a:r>
          </a:p>
          <a:p>
            <a:pPr marL="457200" marR="0" lvl="1">
              <a:lnSpc>
                <a:spcPct val="107000"/>
              </a:lnSpc>
              <a:spcBef>
                <a:spcPts val="0"/>
              </a:spcBef>
              <a:spcAft>
                <a:spcPts val="0"/>
              </a:spcAft>
              <a:tabLst>
                <a:tab pos="2971800" algn="ctr"/>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Solomon’s prayer and Israel’s history serve as both a warning and an invitation to seek a better, more faithful life.</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B. God as Defender</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Solomon’s prayer acknowledges human sinfulness and relies on God’s desire to heal and forgive. It connects Israel’s worship with the expansive nature of God’s mercy, highlighting the need for humility and ongoing confession. This realistic yet hopeful approach emphasizes the importance of acknowledging sins and seeking continual forgiveness as part of a lifelong process.</a:t>
            </a: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Solomon’s prayer demonstrates that God’s healing and forgiveness are essential, especially when sins threaten to overwhelm individuals and communities.</a:t>
            </a: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prayer connects Israel’s worship with God’s mercy, reminding us of the importance of humility and the need for ongoing confession of sins.</a:t>
            </a: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Solomon’s approach highlights the necessity of acknowledging future temptations and seeking continual forgiveness as part of a faithful and realistic spiritual practice.</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7049136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13781088" y="3873500"/>
            <a:ext cx="34420176" cy="19362738"/>
          </a:xfrm>
        </p:spPr>
      </p:sp>
      <p:sp>
        <p:nvSpPr>
          <p:cNvPr id="17411" name="Rectangle 2"/>
          <p:cNvSpPr>
            <a:spLocks noGrp="1" noChangeArrowheads="1"/>
          </p:cNvSpPr>
          <p:nvPr>
            <p:ph type="body" idx="1"/>
          </p:nvPr>
        </p:nvSpPr>
        <p:spPr>
          <a:noFill/>
          <a:ln w="9525"/>
        </p:spPr>
        <p:txBody>
          <a:bodyPr>
            <a:normAutofit fontScale="700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Life Response:  Own up to your sins, instead of imagining yourself a “pretty good” person.</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Forgiving others and recognizing our own need for forgiveness are essential to the Christian life. Daily prayer should include repentance and requests for God’s help. Forgiveness can be challenging, especially when others seem undeserving, but it is crucial to remember that none of us deserve forgiveness. Grace is about receiving blessings we don’t merit.</a:t>
            </a: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Daily prayer should include seeking forgiveness and repentance, acknowledging our ongoing need for God’s help to improve.</a:t>
            </a: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Forgiving others, despite their perceived </a:t>
            </a:r>
            <a:r>
              <a:rPr lang="en-US" sz="1800" b="1" kern="100" dirty="0" err="1">
                <a:effectLst/>
                <a:latin typeface="Calibri" panose="020F0502020204030204" pitchFamily="34" charset="0"/>
                <a:ea typeface="Aptos" panose="020B0004020202020204" pitchFamily="34" charset="0"/>
                <a:cs typeface="Times New Roman" panose="02020603050405020304" pitchFamily="18" charset="0"/>
              </a:rPr>
              <a:t>undeservedness</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is a reflection of the grace we receive from God, which we don’t deserve.</a:t>
            </a: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Grace is about receiving blessings rather than curses, illustrating the core of forgiveness and emphasizing the importance of extending grace to others.</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2847820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endParaRPr lang="en-US"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508650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55000" lnSpcReduction="20000"/>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GOD KEEPS HIS PROMISES</a:t>
            </a:r>
            <a:endParaRPr lang="en-US" sz="2400" dirty="0">
              <a:effectLst/>
              <a:latin typeface="Consolas" panose="020B0609020204030204" pitchFamily="49"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4.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Where is Solomon when he begins this prayer of dedication?</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Solomon had called all the people together to dedicate the newly built temple. The glory of the Lord had filled the temple, so the king stands before the altar of the Lord as he begins to pray.</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5.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does Solomon first acknowledge about the Lord?</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The first thing that Solomon acknowledges is the Lord’s majesty and uniqueness. There are no other gods anywhere, and there is no one else in heaven or earth who can compare to Him.</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6.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To what specific promise of God does Solomon refer (v. 24)?</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While recognizing God’s faithfulness to His promises, Solomon specifically refers to the Lord’s promise to his father, David, about building the temple. Though David was prohibited from building the temple, God promised that his son, Solomon, would be the one to build it.</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9036931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55000" lnSpcReduction="20000"/>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GOD KNOWS OUR HEARTS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7.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kinds of calamities would bring famine to the land?</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God promised that if His people sinned against Him, they could face famine in the land. Among the things that can bring famine are crop diseases, plagues of locusts or other crop-eating insects, and sieges from their enemies.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8.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makes an effective prayer of confession and repentance?</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There is a difference between being truly sorry for sin and merely regretting having to suffer the consequences of sin. When those suffering the consequence are truly aware of their sinful heart condition, then their prayer of confession and repentance will be heard in heaven.</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9.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How will God respond to a sinner’s contrition of heart?</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God knows the disposition of our hearts and can discern true contrition. When a person’s heart is truly remorseful, God will forgive and act on the behalf of the repentant sinner.</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6463379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55000" lnSpcReduction="20000"/>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GOD FORGIVES OUR SINS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10.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does Solomon observe about people and their inclination to sin?</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Solomon observes that everyone sins. From the day that humans sinned in Eden until the day of judgment, people will be prone to sin and to act in selfish ways (see Gen. 3; Rev. 21; 22).</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11.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When God’s people sin, what does He do about it?</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tabLst>
                <a:tab pos="887095" algn="l"/>
              </a:tabLs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God will ultimately deal with all sin. In Solomon’s prayer, he notes that the Lord would give sinful Israel over to their enemies, who would then take His unfaithful people into captivity. There are consequences for sin.</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12.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is the only hope for those taken captive by the enemy of sin?</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Whether taken captive by a human enemy, as Israel was, or by the enemy of sin, those enslaved have only one hope. That hope is to cry out to God for deliverance. We can thank God that He hears and answers such pleas.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1872823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 Keeps His Promises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1 Kings 8:22–24 KJV</a:t>
            </a: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 Knows Our Hearts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1 Kings 8:37–39 KJV</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 Forgives Our Sins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1 Kings 8:46, 48-50a KJV</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&gt;&lt;&gt;&lt;&gt;&lt;&gt;&lt;&gt;&lt;&gt;&lt;&gt;&lt;&gt;&lt;&gt;&lt;</a:t>
            </a:r>
          </a:p>
          <a:p>
            <a:pPr marL="0" marR="0">
              <a:lnSpc>
                <a:spcPct val="107000"/>
              </a:lnSpc>
              <a:spcBef>
                <a:spcPts val="0"/>
              </a:spcBef>
              <a:spcAft>
                <a:spcPts val="0"/>
              </a:spcAft>
            </a:pP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1 Kings 8:22–24, 37–39, 46, 48–50a is part of Solomon's dedication prayer for the newly built temple in Jerusalem. Solomon acknowledges God's uniqueness, faithfulness, and covenant-keeping nature. He prays for the people, asking God to hear their prayers, forgive their sins, and act on their behalf. Solomon recognizes that sin is inevitable, but he emphasizes the importance of repentance and returning to God with a sincere heart. He also highlights the significance of praying towards the temple, symbolizing the people's connection to God, even in exile.</a:t>
            </a:r>
          </a:p>
          <a:p>
            <a:pPr marL="0" marR="0">
              <a:lnSpc>
                <a:spcPct val="107000"/>
              </a:lnSpc>
              <a:spcBef>
                <a:spcPts val="0"/>
              </a:spcBef>
              <a:spcAft>
                <a:spcPts val="0"/>
              </a:spcAft>
            </a:pP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Solomon's prayer reflects a deep understanding of God's faithfulness, the inevitability of human sin, and the importance of repentance and seeking God's forgiveness.</a:t>
            </a:r>
          </a:p>
          <a:p>
            <a:pPr marL="0" marR="0">
              <a:lnSpc>
                <a:spcPct val="107000"/>
              </a:lnSpc>
              <a:spcBef>
                <a:spcPts val="0"/>
              </a:spcBef>
              <a:spcAft>
                <a:spcPts val="0"/>
              </a:spcAft>
            </a:pP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Three Key Takeaway Statements:</a:t>
            </a:r>
          </a:p>
          <a:p>
            <a:pPr marL="457200" marR="0" lvl="1">
              <a:lnSpc>
                <a:spcPct val="107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1. Solomon acknowledges God's faithfulness and the fulfillment of His promises, emphasizing the importance of trusting in God's covenant.</a:t>
            </a:r>
          </a:p>
          <a:p>
            <a:pPr marL="457200" marR="0" lvl="1">
              <a:lnSpc>
                <a:spcPct val="107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2. The prayer highlights the need for genuine repentance, as Solomon asks God to forgive the people when they turn back to Him with sincere hearts.</a:t>
            </a:r>
          </a:p>
          <a:p>
            <a:pPr marL="457200" marR="0" lvl="1">
              <a:lnSpc>
                <a:spcPct val="107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3. Solomon's plea for God to hear the prayers of the people, even in exile, underscores the significance of maintaining a spiritual connection with God regardless of physical circumstances.</a:t>
            </a:r>
          </a:p>
        </p:txBody>
      </p:sp>
      <p:sp>
        <p:nvSpPr>
          <p:cNvPr id="4" name="Slide Number Placeholder 3"/>
          <p:cNvSpPr>
            <a:spLocks noGrp="1"/>
          </p:cNvSpPr>
          <p:nvPr>
            <p:ph type="sldNum" sz="quarter" idx="5"/>
          </p:nvPr>
        </p:nvSpPr>
        <p:spPr/>
        <p:txBody>
          <a:bodyPr/>
          <a:lstStyle/>
          <a:p>
            <a:fld id="{0BB98531-EBAC-4738-AC3B-4AA42F6013B1}" type="slidenum">
              <a:rPr lang="en-US" smtClean="0"/>
              <a:pPr/>
              <a:t>3</a:t>
            </a:fld>
            <a:endParaRPr lang="en-US"/>
          </a:p>
        </p:txBody>
      </p:sp>
    </p:spTree>
    <p:extLst>
      <p:ext uri="{BB962C8B-B14F-4D97-AF65-F5344CB8AC3E}">
        <p14:creationId xmlns:p14="http://schemas.microsoft.com/office/powerpoint/2010/main" val="2703929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endParaRPr lang="en-US"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17749983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40000" lnSpcReduction="20000"/>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Consecration? Dedication?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 young preacher, confident in his practical approach, intended to use the communion table as a stand for his audio-visual equipment. However, his wife reminded him that the table was set apart for sacred purposes, not for everyday use. This interaction highlights the importance of understanding and respecting the concept of consecration—setting something apart for service to God. While objects were consecrated in the Old Testament, in the New Testament, consecration is more about people. Yet, issues of conscience still play a significant role.</a:t>
            </a: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story emphasizes the importance of understanding and respecting the concept of consecration, recognizing that some things are set apart for sacred purposes.</a:t>
            </a: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Takeaway Statements:</a:t>
            </a: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Respect for Sacredness: The preacher learned that certain items, like the communion table, are considered sacred by the congregation, even if they seem like ordinary objects.</a:t>
            </a: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2. Concept of Consecration: In the Old Testament, both objects and people could be consecrated, but in the New Testament, the focus is on the consecration of people for God's service.</a:t>
            </a: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Heeding Wisdom: The preacher wisely heeded his wife's warning, demonstrating the importance of considering the conscience and beliefs of the congregation.</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Consecration? Dedication?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Years ago, a young preacher just out of seminary was setting up for an evening audio-visual presentation in the church sanctuary. He needed a place to put the equipment, and he eventually spotted the ideal place: the communion table. But as he began moving it into place, his wife warned him, “That’s the communion table.”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self-confident preacher knew that, of course. But he also knew that, ultimately, the table was just an ornate piece of wood. So what if its normal use was to hold the trays of the communion elements? Couldn’t it serve other functions as well?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But his wife stepped up her caution by stressing again that </a:t>
            </a:r>
            <a:r>
              <a:rPr lang="en-US" sz="1800" i="1" kern="100" dirty="0">
                <a:effectLst/>
                <a:latin typeface="Calibri" panose="020F0502020204030204" pitchFamily="34" charset="0"/>
                <a:ea typeface="Aptos" panose="020B0004020202020204" pitchFamily="34" charset="0"/>
                <a:cs typeface="Times New Roman" panose="02020603050405020304" pitchFamily="18" charset="0"/>
              </a:rPr>
              <a:t>“That’s the communion table!” </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In so doing, she recognized something that her husband hadn’t: the existence of a disposition of many in the congregation who considered some things to be consecrated (or set apart) for certain tasks only.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Various words describing the concept of consecration occur over 250 times in the Old Testament. It is an act by which a person or thing is set apart for service to God (examples: Exodus 29:44; Leviticus 8:10). In the New Testament era, however, the idea of consecration applies to just people, not to things. Even so, there exist issues of conscience in this regard. So the preacher wisely heeded his wife’s warning.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7699628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250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Dedication—</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King Solomon followed his father David’s plans to build the temple in Jerusalem, completing it after seven years. During the temple's dedication, Solomon knelt before the Lord, acknowledging God's faithfulness and covenant-keeping nature. He prayed for future protection and forgiveness for the people, asking God to hear and respond to their prayers and confessions.</a:t>
            </a: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dedication of the temple by Solomon highlights the importance of acknowledging God's faithfulness, seeking His guidance, and praying for future protection and forgiveness.</a:t>
            </a: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Takeaway Statements:</a:t>
            </a: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Faithful Execution: Solomon faithfully followed his father David’s plans to build and dedicate the temple, reflecting obedience and reverence.</a:t>
            </a: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Acknowledgment of God: During the dedication, Solomon acknowledged God’s faithfulness, covenant-keeping nature, and divine attributes.</a:t>
            </a: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Prayer for the Future: Solomon prayed for future calamities and the people’s need for repentance, asking God to hear their prayers and extend grace.</a:t>
            </a: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&gt;&lt;&gt;&lt;&gt;&lt;&gt;&lt;&gt;&lt;&gt;&lt;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Forgiveness—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Solomon anticipated the Israelites' inevitable disobedience and prayed that when they humbly repented, God would forgive them. He emphasized God’s readiness to forgive and the abundance of His mercy. Solomon’s prayer reflects the biblical truth that forgiveness involves the cancellation of the penalty of sin, which Jesus fully accomplished on the cross, offering freedom from sin to all who place their faith in Him.</a:t>
            </a: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Solomon prayed for God's forgiveness for Israel's future sins, emphasizing God's mercy and readiness to forgive those who genuinely repent.</a:t>
            </a: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Takeaway Statements:</a:t>
            </a: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Anticipated Repentance: Solomon foresaw Israel's disobedience and prayed for their future repentance and forgiveness.</a:t>
            </a: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God’s Readiness to Forgive: The prayer highlights God’s willingness to forgive and His abundant mercy toward those who sincerely seek pardon.</a:t>
            </a: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Forgiveness Through Christ: Solomon’s prayer foreshadows the ultimate forgiveness accomplished by Jesus on the cross, freeing believers from the penalty of sin.</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&gt;&lt;&gt;&lt;&gt;&lt;&gt;&lt;&gt;&lt;&gt;&lt;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Dedication—</a:t>
            </a: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Before his death, King David drew up the floor plans for the temple in Jerusalem. He also wrote out several prayers and worship music for services. Solomon, who stepped into his father’s shoes as the new king, carefully executed his father’s plans. After about seven years of construction, the builders finally laid down their tools. In front of the new temple, King Solomon erected a pulpit-sized scaffold for the temple’s dedication. He spread his hands, kneeling before the Lord, indicating his submission. In the congregation’s presence, he acknowledged God’s divine characteristics, for the Lord had always honored His covenant with His people. He keeps His promises and extends forgiveness, kindness, and mercy.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Solomon continued to pray about future calamities and sickness, which were sure to afflict God’s people. In his prayer, the king described everyone’s need to search his or her heart. If those in the congregation prayed, the king asked the Father to hear their requests and their confessions and be gracious.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Forgiveness—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Solomon continued to pray, bringing the congregation’s inevitable disobedience before the Lord. Solomon confessed that the Israelites were bound to turn away from God and go their own way. But he also prayed that if they requested pardon in humble, heartfelt repentance, then God would act. “For thou, Lord, art good, and ready to forgive; and plenteous in mercy unto all them that call upon thee” (Ps. 86:5 KJV). Forgiveness means God no longer holds any charges against the person making the request (Rom. 8:1). It is a cancellation of the penalty of sin. When God forgives, He deliberately expresses His compassion, mercy, and grace. Forgiveness is like a person who owes you money. Instead of making that debt linger over their heads, you say, “Forget it; don’t bother to try to pay me back.” You wipe the person’s slate clean. Forgiveness is what Jesus accomplished when He died on the cross. He accepted the punishment that others deserved. As He suffered on the cross, one of His final words was, “It is finished,” meaning that the debt for sin was paid in full (John 19:30). Those who place faith in Him are no longer under the penalty of sins that used to separate them from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4306992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40000" lnSpcReduction="20000"/>
          </a:bodyPr>
          <a:lstStyle/>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ceremony in 1 Kings 8 marks a significant transition in Israelite history with the dedication of the newly built temple in Jerusalem, replacing the portable tabernacle. Solomon’s prayer, which is the second-longest in the Bible, is a well-organized petition, consecrating the temple and highlighting its role as a permanent place of worship and encounter with God. The temple’s construction, completed in 959 BC, symbolized a shift to a fixed location for divine worship.</a:t>
            </a: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dedication ceremony and Solomon's prayer in 1 Kings 8 consecrate the newly completed temple, marking a pivotal moment as the center of worship transitions from the portable tabernacle to a permanent temple in Jerusalem.</a:t>
            </a: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Takeaway Statements:</a:t>
            </a: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Transition to a Fixed Place of Worship: The completion of the temple marked the transition from the portable tabernacle to a permanent, immovable place of divine encounter.</a:t>
            </a: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Solomon’s Extensive and Organized Prayer: Solomon’s prayer at the temple's dedication is one of the longest and most organized prayers in the Bible, underscoring the temple’s significance.</a:t>
            </a: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Historical Significance: The temple's dedication symbolizes a major shift in Israelite worship, centralizing their religious practices in Jerusalem.</a:t>
            </a:r>
          </a:p>
          <a:p>
            <a:pPr marL="0" marR="0">
              <a:lnSpc>
                <a:spcPct val="107000"/>
              </a:lnSpc>
              <a:spcBef>
                <a:spcPts val="0"/>
              </a:spcBef>
              <a:spcAft>
                <a:spcPts val="0"/>
              </a:spcAft>
            </a:pPr>
            <a:endParaRPr lang="en-US"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ceremony in 1 Kings 8 consecrated the newly built temple in Jerusalem. Temple construction had begun in 966 BC and required seven years for completion (1 Kings 6:1, 38). That completion in 959 BC marked an important transition in Israelite history, as the location of encounter with the holy God became immovable, with the temple replacing the portable tabernacle. The first half of Solomon’s 40-year reign was focused on building the temple and palace (9:10). Today’s lesson from 1 Kings 8 considers a portion of the dedication prayer at the ceremony for the finished temple, over which King Solomon presided.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Several preparatory elements led up to this prayer: the temple had been completely furnished (1 Kings 7:13-51), the ark of the covenant had been brought into the temple (8:1-9), and the king had “blessed all the congregation of Israel” (8:14). The prayer of dedication that followed (8:23-53) is the second longest prayer in the Bible—in the neighborhood of 1,000 words! (The parallel in 2 Chronicles 6:14-42 is of similar length.) Only the prayer in Nehemiah 9:5-38 is longer.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But the prayer’s outsized length doesn’t mean that King Solomon merely rambled on and on (compare Matthew 6:7). Quite the opposite: the prayer is clearly organized. We see that organization in 9 of the prayer’s 31 verses selected for today’s study.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dirty="0">
              <a:solidFill>
                <a:srgbClr val="002060"/>
              </a:solidFill>
              <a:effectLst/>
              <a:latin typeface="Gotham Book"/>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522378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70000" lnSpcReduction="20000"/>
          </a:bodyPr>
          <a:lstStyle/>
          <a:p>
            <a:pPr marL="0" marR="0">
              <a:spcBef>
                <a:spcPts val="0"/>
              </a:spcBef>
              <a:spcAft>
                <a:spcPts val="0"/>
              </a:spcAft>
            </a:pPr>
            <a:r>
              <a:rPr lang="en-US" sz="1800" b="1" dirty="0">
                <a:effectLst/>
                <a:latin typeface="Consolas" panose="020B0609020204030204" pitchFamily="49" charset="0"/>
                <a:ea typeface="Calibri" panose="020F0502020204030204" pitchFamily="34" charset="0"/>
                <a:cs typeface="Times New Roman" panose="02020603050405020304" pitchFamily="18" charset="0"/>
              </a:rPr>
              <a:t>God made a promise to David, relayed through the prophet Nathan, that instead of David building a "house" for God, God would establish a lasting "house" for David. This promise ensured that David's kingdom and throne would endure forever. It was Solomon, David's son, who would fulfill the task of building the temple, thereby establishing David’s kingdom as promised.</a:t>
            </a:r>
          </a:p>
          <a:p>
            <a:pPr marL="0" marR="0">
              <a:spcBef>
                <a:spcPts val="0"/>
              </a:spcBef>
              <a:spcAft>
                <a:spcPts val="0"/>
              </a:spcAft>
            </a:pPr>
            <a:endParaRPr lang="en-US" sz="1800" b="1" dirty="0">
              <a:effectLst/>
              <a:latin typeface="Consolas" panose="020B0609020204030204" pitchFamily="49"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b="1" dirty="0">
                <a:effectLst/>
                <a:latin typeface="Consolas" panose="020B0609020204030204" pitchFamily="49" charset="0"/>
                <a:ea typeface="Calibri" panose="020F0502020204030204" pitchFamily="34" charset="0"/>
                <a:cs typeface="Times New Roman" panose="02020603050405020304" pitchFamily="18" charset="0"/>
              </a:rPr>
              <a:t>God promised David an enduring kingdom, which would be established through his lineage, specifically through Solomon, who would build the temple for God.</a:t>
            </a:r>
          </a:p>
          <a:p>
            <a:pPr marL="0" marR="0">
              <a:spcBef>
                <a:spcPts val="0"/>
              </a:spcBef>
              <a:spcAft>
                <a:spcPts val="0"/>
              </a:spcAft>
            </a:pPr>
            <a:endParaRPr lang="en-US" sz="1800" b="1" dirty="0">
              <a:effectLst/>
              <a:latin typeface="Consolas" panose="020B0609020204030204" pitchFamily="49"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b="1" dirty="0">
                <a:effectLst/>
                <a:latin typeface="Consolas" panose="020B0609020204030204" pitchFamily="49" charset="0"/>
                <a:ea typeface="Calibri" panose="020F0502020204030204" pitchFamily="34" charset="0"/>
                <a:cs typeface="Times New Roman" panose="02020603050405020304" pitchFamily="18" charset="0"/>
              </a:rPr>
              <a:t>Three Key Takeaway Statements:</a:t>
            </a:r>
          </a:p>
          <a:p>
            <a:pPr marL="457200" marR="0" lvl="1">
              <a:spcBef>
                <a:spcPts val="0"/>
              </a:spcBef>
              <a:spcAft>
                <a:spcPts val="0"/>
              </a:spcAft>
            </a:pPr>
            <a:r>
              <a:rPr lang="en-US" sz="1800" b="1" dirty="0">
                <a:effectLst/>
                <a:latin typeface="Consolas" panose="020B0609020204030204" pitchFamily="49" charset="0"/>
                <a:ea typeface="Calibri" panose="020F0502020204030204" pitchFamily="34" charset="0"/>
                <a:cs typeface="Times New Roman" panose="02020603050405020304" pitchFamily="18" charset="0"/>
              </a:rPr>
              <a:t>1. Divine Reversal: God promised David that instead of David building a house for God, God would establish a lasting house (dynasty) for David.</a:t>
            </a:r>
          </a:p>
          <a:p>
            <a:pPr marL="457200" marR="0" lvl="1">
              <a:spcBef>
                <a:spcPts val="0"/>
              </a:spcBef>
              <a:spcAft>
                <a:spcPts val="0"/>
              </a:spcAft>
            </a:pPr>
            <a:r>
              <a:rPr lang="en-US" sz="1800" b="1" dirty="0">
                <a:effectLst/>
                <a:latin typeface="Consolas" panose="020B0609020204030204" pitchFamily="49" charset="0"/>
                <a:ea typeface="Calibri" panose="020F0502020204030204" pitchFamily="34" charset="0"/>
                <a:cs typeface="Times New Roman" panose="02020603050405020304" pitchFamily="18" charset="0"/>
              </a:rPr>
              <a:t>2. Enduring Kingdom: The promise ensured that David’s kingdom and throne would endure forever, signifying an everlasting covenant.</a:t>
            </a:r>
          </a:p>
          <a:p>
            <a:pPr marL="457200" marR="0" lvl="1">
              <a:spcBef>
                <a:spcPts val="0"/>
              </a:spcBef>
              <a:spcAft>
                <a:spcPts val="0"/>
              </a:spcAft>
            </a:pPr>
            <a:r>
              <a:rPr lang="en-US" sz="1800" b="1" dirty="0">
                <a:effectLst/>
                <a:latin typeface="Consolas" panose="020B0609020204030204" pitchFamily="49" charset="0"/>
                <a:ea typeface="Calibri" panose="020F0502020204030204" pitchFamily="34" charset="0"/>
                <a:cs typeface="Times New Roman" panose="02020603050405020304" pitchFamily="18" charset="0"/>
              </a:rPr>
              <a:t>3. Solomon’s Role: Solomon, David’s son, was chosen to fulfill God’s promise by building the temple, solidifying the divine covenant with David’s lineage.</a:t>
            </a:r>
          </a:p>
        </p:txBody>
      </p:sp>
    </p:spTree>
    <p:extLst>
      <p:ext uri="{BB962C8B-B14F-4D97-AF65-F5344CB8AC3E}">
        <p14:creationId xmlns:p14="http://schemas.microsoft.com/office/powerpoint/2010/main" val="17563206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400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Heart Is Deceitful</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prophet Jeremiah warns that the human heart is deceitful and difficult to understand. God, who searches the heart and tests the mind, sees the true motives behind our actions. While people might be deceived by appearances, God knows when our actions are sincere or self-serving. The apostle Paul reinforces this by noting that only actions motivated by genuine love for God will withstand the test of time and divine scrutiny.</a:t>
            </a: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 knows the true intentions of our hearts and will reward us according to the sincerity and purity of our actions.</a:t>
            </a: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Takeaway Statements:</a:t>
            </a: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God’s Insight: The human heart is deceitful and difficult to understand, but God sees through our actions to the true motives.</a:t>
            </a: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Divine Testing: God searches our hearts and minds, rewarding those whose actions are genuinely motivated by love and devotion to Him.</a:t>
            </a: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Sincerity Over Appearance: While people might be fooled by appearances, only actions done out of sincere love for God will withstand His judgment..</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Faithfulness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Trusting in God’s faithfulness encourages us to live fully in His way, which is crucial for a vibrant prayer life. Isaiah warns that sin separates us from God and hinders our prayers, but repentance restores our relationship with Him, ensuring that He will always hear our prayers.</a:t>
            </a:r>
          </a:p>
          <a:p>
            <a:pPr marL="0" marR="0">
              <a:lnSpc>
                <a:spcPct val="107000"/>
              </a:lnSpc>
              <a:spcBef>
                <a:spcPts val="0"/>
              </a:spcBef>
              <a:spcAft>
                <a:spcPts val="0"/>
              </a:spcAft>
            </a:pPr>
            <a:endParaRPr lang="en-US"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Key Takeaways:</a:t>
            </a:r>
          </a:p>
          <a:p>
            <a:pPr marL="0" marR="0">
              <a:lnSpc>
                <a:spcPct val="107000"/>
              </a:lnSpc>
              <a:spcBef>
                <a:spcPts val="0"/>
              </a:spcBef>
              <a:spcAft>
                <a:spcPts val="0"/>
              </a:spcAft>
            </a:pPr>
            <a:endParaRPr lang="en-US"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 Trusting God’s faithfulness inspires wholehearted devotion and enhances our prayer life, aligning us with His way.</a:t>
            </a: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2. Sin creates a barrier between us and God, impeding our prayers, as highlighted by Isaiah's warning in Isaiah 59:2.</a:t>
            </a:r>
          </a:p>
          <a:p>
            <a:pPr marL="0" marR="0">
              <a:lnSpc>
                <a:spcPct val="107000"/>
              </a:lnSpc>
              <a:spcBef>
                <a:spcPts val="0"/>
              </a:spcBef>
              <a:spcAft>
                <a:spcPts val="0"/>
              </a:spcAft>
            </a:pPr>
            <a:endParaRPr lang="en-US"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3. Repentance restores our fellowship with God, ensuring that He hears and responds to our prayers.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9958554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55000" lnSpcReduction="20000"/>
          </a:bodyPr>
          <a:lstStyle/>
          <a:p>
            <a:pPr marL="0" marR="0">
              <a:spcBef>
                <a:spcPts val="0"/>
              </a:spcBef>
              <a:spcAft>
                <a:spcPts val="0"/>
              </a:spcAft>
            </a:pPr>
            <a:r>
              <a:rPr lang="en-US" sz="2800" b="1" dirty="0"/>
              <a:t>For All Have Sinned</a:t>
            </a:r>
          </a:p>
          <a:p>
            <a:pPr marL="0" marR="0">
              <a:spcBef>
                <a:spcPts val="0"/>
              </a:spcBef>
              <a:spcAft>
                <a:spcPts val="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Paul, in his letter to the Romans, emphasizes that all humanity has sinned and falls short of God's glory, as illustrated by various Scriptures. Despite universal sinfulness and its consequences, there is hope through God's gift of eternal life in Christ Jesus, which must be received by faith.</a:t>
            </a:r>
          </a:p>
          <a:p>
            <a:pPr marL="0" marR="0">
              <a:spcBef>
                <a:spcPts val="0"/>
              </a:spcBef>
              <a:spcAft>
                <a:spcPts val="0"/>
              </a:spcAft>
            </a:pP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Key Takeaways:</a:t>
            </a:r>
          </a:p>
          <a:p>
            <a:pPr marL="457200" marR="0" lvl="1">
              <a:spcBef>
                <a:spcPts val="0"/>
              </a:spcBef>
              <a:spcAft>
                <a:spcPts val="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1. Paul asserts that everyone has sinned and fallen short of God's glory, supported by various Scriptures highlighting universal unrighteousness.</a:t>
            </a:r>
          </a:p>
          <a:p>
            <a:pPr marL="457200" marR="0" lvl="1">
              <a:spcBef>
                <a:spcPts val="0"/>
              </a:spcBef>
              <a:spcAft>
                <a:spcPts val="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2. Sin leads to death, but God offers eternal life through Jesus Christ, providing hope for redemption.</a:t>
            </a:r>
          </a:p>
          <a:p>
            <a:pPr marL="457200" marR="0" lvl="1">
              <a:spcBef>
                <a:spcPts val="0"/>
              </a:spcBef>
              <a:spcAft>
                <a:spcPts val="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3. To benefit from God’s gift of forgiveness, we must accept it by faith.</a:t>
            </a:r>
          </a:p>
          <a:p>
            <a:pPr marL="0" marR="0">
              <a:spcBef>
                <a:spcPts val="0"/>
              </a:spcBef>
              <a:spcAft>
                <a:spcPts val="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&gt;&lt;&gt;&lt;&gt;&lt;&gt;&lt;&gt;&lt;&gt;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Coming Back to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spcBef>
                <a:spcPts val="0"/>
              </a:spcBef>
              <a:spcAft>
                <a:spcPts val="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The Bible shows that many who stray from God can return to Him, as illustrated by the parable of the prodigal son. Despite his mistakes, the son is welcomed back by his father, symbolizing God’s immense capacity for forgiveness. This divine grace sets God's ways apart from human understanding.</a:t>
            </a:r>
          </a:p>
          <a:p>
            <a:pPr marL="0" marR="0">
              <a:spcBef>
                <a:spcPts val="0"/>
              </a:spcBef>
              <a:spcAft>
                <a:spcPts val="0"/>
              </a:spcAft>
            </a:pP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Key Takeaways:</a:t>
            </a:r>
          </a:p>
          <a:p>
            <a:pPr marL="457200" marR="0" lvl="1">
              <a:spcBef>
                <a:spcPts val="0"/>
              </a:spcBef>
              <a:spcAft>
                <a:spcPts val="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1. The parable of the prodigal son exemplifies God's readiness to welcome back those who repent, regardless of their past mistakes.</a:t>
            </a:r>
          </a:p>
          <a:p>
            <a:pPr marL="457200" marR="0" lvl="1">
              <a:spcBef>
                <a:spcPts val="0"/>
              </a:spcBef>
              <a:spcAft>
                <a:spcPts val="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2. God’s forgiveness is boundless and contrasts sharply with human ways, as emphasized by Isaiah 55:6–9.</a:t>
            </a:r>
          </a:p>
          <a:p>
            <a:pPr marL="457200" marR="0" lvl="1">
              <a:spcBef>
                <a:spcPts val="0"/>
              </a:spcBef>
              <a:spcAft>
                <a:spcPts val="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3. The story of the prodigal son illustrates that no matter how far we stray, God always offers a path back to Him through repentance.</a:t>
            </a:r>
            <a:endParaRPr lang="en-US" sz="1800" dirty="0">
              <a:effectLst/>
              <a:latin typeface="Consolas" panose="020B0609020204030204" pitchFamily="49"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738653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40000" lnSpcReduction="20000"/>
          </a:bodyPr>
          <a:lstStyle/>
          <a:p>
            <a:pPr marL="0" marR="0">
              <a:lnSpc>
                <a:spcPct val="107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During the dedication of the temple, Solomon prayed and praised God for His unique greatness and faithfulness. The fulfillment of God’s promise to David about the temple’s construction was highlighted. This event underscores God's unwavering commitment to His promises, encouraging us to worship Him and trust that He will answer our prayers and provide what is best.</a:t>
            </a:r>
          </a:p>
          <a:p>
            <a:pPr marL="0" marR="0">
              <a:lnSpc>
                <a:spcPct val="107000"/>
              </a:lnSpc>
              <a:spcBef>
                <a:spcPts val="0"/>
              </a:spcBef>
              <a:spcAft>
                <a:spcPts val="0"/>
              </a:spcAft>
            </a:pP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Key Takeaways:</a:t>
            </a:r>
          </a:p>
          <a:p>
            <a:pPr marL="457200" marR="0" lvl="1">
              <a:lnSpc>
                <a:spcPct val="107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1. Solomon's dedication of the temple showcased God’s glory and faithfulness, with the fulfillment of His promise to David about the temple’s construction.</a:t>
            </a:r>
          </a:p>
          <a:p>
            <a:pPr marL="457200" marR="0" lvl="1">
              <a:lnSpc>
                <a:spcPct val="107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2. God's presence filled the temple, symbolizing His unique greatness and the importance of worship and prayer.</a:t>
            </a:r>
          </a:p>
          <a:p>
            <a:pPr marL="457200" marR="0" lvl="1">
              <a:lnSpc>
                <a:spcPct val="107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3. We are encouraged to worship God and trust in His promise-keeping nature, knowing He will answer our prayers and provide what is best.</a:t>
            </a: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setting is Solomon’s dedication of the newly-built temple devoted to the Lord God. Solomon gathered all Israel for a feast, and the priests brought the ark of the covenant into the most holy place (1 Kings 8:1–9). The glory of God’s presence filled the temple like a cloud (vv. 10–11); and Solomon lifted his heart, hands, and voice to the Lord in prayer and supplication while standing before the altar (v. 22). He acknowledged the uniqueness of our awesome God. There is none like Him in heaven or on earth.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Solomon continues his prayer by recognizing God’s faithfulness in keeping His promises to His people. The “promise” (v. 24) to which Solomon refers is what God told King David concerning the temple. Even though David wanted to build a house for the Lord, God forbade it. Instead, God promised that David’s son would build it.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We know that God is faithful to keep all His promises. Because of who He is—His faithfulness to His promises and willingness to hear and answer prayer—His people have every reason to come to Him. Like Solomon, we can worship the Lord and thank Him for what He has done. When we bring our supplications to Him, we know that He will answer and provide what is best.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76103356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Celestia-R1---OverlayTitleHD.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3962399" y="1964267"/>
            <a:ext cx="7197726" cy="2421464"/>
          </a:xfrm>
        </p:spPr>
        <p:txBody>
          <a:bodyPr anchor="b">
            <a:normAutofit/>
          </a:bodyPr>
          <a:lstStyle>
            <a:lvl1pPr algn="r">
              <a:defRPr sz="4800">
                <a:effectLst/>
              </a:defRPr>
            </a:lvl1pPr>
          </a:lstStyle>
          <a:p>
            <a:r>
              <a:rPr lang="en-US"/>
              <a:t>Click to edit Master title style</a:t>
            </a:r>
            <a:endParaRPr lang="en-US" dirty="0"/>
          </a:p>
        </p:txBody>
      </p:sp>
      <p:sp>
        <p:nvSpPr>
          <p:cNvPr id="3" name="Subtitle 2"/>
          <p:cNvSpPr>
            <a:spLocks noGrp="1"/>
          </p:cNvSpPr>
          <p:nvPr>
            <p:ph type="subTitle" idx="1"/>
          </p:nvPr>
        </p:nvSpPr>
        <p:spPr>
          <a:xfrm>
            <a:off x="3962399" y="4385732"/>
            <a:ext cx="7197726" cy="1405467"/>
          </a:xfrm>
        </p:spPr>
        <p:txBody>
          <a:bodyPr anchor="t">
            <a:normAutofit/>
          </a:bodyPr>
          <a:lstStyle>
            <a:lvl1pPr marL="0" indent="0" algn="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8932558" y="5870575"/>
            <a:ext cx="1600200" cy="377825"/>
          </a:xfrm>
        </p:spPr>
        <p:txBody>
          <a:bodyPr/>
          <a:lstStyle/>
          <a:p>
            <a:fld id="{B61BEF0D-F0BB-DE4B-95CE-6DB70DBA9567}" type="datetimeFigureOut">
              <a:rPr lang="en-US" dirty="0"/>
              <a:pPr/>
              <a:t>9/3/2024</a:t>
            </a:fld>
            <a:endParaRPr lang="en-US" dirty="0"/>
          </a:p>
        </p:txBody>
      </p:sp>
      <p:sp>
        <p:nvSpPr>
          <p:cNvPr id="5" name="Footer Placeholder 4"/>
          <p:cNvSpPr>
            <a:spLocks noGrp="1"/>
          </p:cNvSpPr>
          <p:nvPr>
            <p:ph type="ftr" sz="quarter" idx="11"/>
          </p:nvPr>
        </p:nvSpPr>
        <p:spPr>
          <a:xfrm>
            <a:off x="3962399" y="5870575"/>
            <a:ext cx="4893958" cy="377825"/>
          </a:xfrm>
        </p:spPr>
        <p:txBody>
          <a:bodyPr/>
          <a:lstStyle/>
          <a:p>
            <a:endParaRPr lang="en-US" dirty="0"/>
          </a:p>
        </p:txBody>
      </p:sp>
      <p:sp>
        <p:nvSpPr>
          <p:cNvPr id="6" name="Slide Number Placeholder 5"/>
          <p:cNvSpPr>
            <a:spLocks noGrp="1"/>
          </p:cNvSpPr>
          <p:nvPr>
            <p:ph type="sldNum" sz="quarter" idx="12"/>
          </p:nvPr>
        </p:nvSpPr>
        <p:spPr>
          <a:xfrm>
            <a:off x="10608958" y="5870575"/>
            <a:ext cx="551167" cy="377825"/>
          </a:xfrm>
        </p:spPr>
        <p:txBody>
          <a:bodyPr/>
          <a:lstStyle/>
          <a:p>
            <a:fld id="{D57F1E4F-1CFF-5643-939E-217C01CDF565}" type="slidenum">
              <a:rPr lang="en-US" dirty="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4732865"/>
            <a:ext cx="1013142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371600" y="932112"/>
            <a:ext cx="8759827" cy="3164976"/>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85800" y="5299603"/>
            <a:ext cx="10131427" cy="49371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9/3/2024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3124199"/>
          </a:xfrm>
        </p:spPr>
        <p:txBody>
          <a:bodyPr anchor="ctr">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685800" y="4343400"/>
            <a:ext cx="10131428"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6" name="Picture 15" descr="Celestia-R1---OverlayContentHD.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88825" cy="6856214"/>
          </a:xfrm>
          <a:prstGeom prst="rect">
            <a:avLst/>
          </a:prstGeom>
        </p:spPr>
      </p:pic>
      <p:sp>
        <p:nvSpPr>
          <p:cNvPr id="15" name="TextBox 14"/>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1" name="TextBox 10"/>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097875" y="3352800"/>
            <a:ext cx="9339184"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87465" y="4343400"/>
            <a:ext cx="10152367"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2" y="3308581"/>
            <a:ext cx="10131425"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685801" y="4777381"/>
            <a:ext cx="10131426"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pic>
        <p:nvPicPr>
          <p:cNvPr id="11" name="Picture 10" descr="Celestia-R1---OverlayContentHD.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88825" cy="6856214"/>
          </a:xfrm>
          <a:prstGeom prst="rect">
            <a:avLst/>
          </a:prstGeom>
        </p:spPr>
      </p:pic>
      <p:sp>
        <p:nvSpPr>
          <p:cNvPr id="13" name="TextBox 12"/>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4" name="TextBox 13"/>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6"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685800" y="3886200"/>
            <a:ext cx="10135436" cy="889000"/>
          </a:xfrm>
        </p:spPr>
        <p:txBody>
          <a:bodyPr vert="horz" lIns="91440" tIns="45720" rIns="91440" bIns="45720" rtlCol="0" anchor="b">
            <a:normAutofit/>
          </a:bodyPr>
          <a:lstStyle>
            <a:lvl1pPr>
              <a:buNone/>
              <a:defRPr lang="en-US" sz="24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685799" y="4775200"/>
            <a:ext cx="10135436" cy="10160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2743199"/>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685801" y="3505200"/>
            <a:ext cx="10131428"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685800" y="4343400"/>
            <a:ext cx="10131428"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88825" cy="6856214"/>
          </a:xfrm>
          <a:prstGeom prst="rect">
            <a:avLst/>
          </a:prstGeom>
        </p:spPr>
      </p:pic>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8" name="Title 1"/>
          <p:cNvSpPr>
            <a:spLocks noGrp="1"/>
          </p:cNvSpPr>
          <p:nvPr>
            <p:ph type="title"/>
          </p:nvPr>
        </p:nvSpPr>
        <p:spPr>
          <a:xfrm>
            <a:off x="685801" y="609600"/>
            <a:ext cx="10131425" cy="1456267"/>
          </a:xfrm>
        </p:spPr>
        <p:txBody>
          <a:bodyPr/>
          <a:lstStyle/>
          <a:p>
            <a:r>
              <a:rPr lang="en-US"/>
              <a:t>Click to edit Master title style</a:t>
            </a:r>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88825" cy="6856214"/>
          </a:xfrm>
          <a:prstGeom prst="rect">
            <a:avLst/>
          </a:prstGeom>
        </p:spPr>
      </p:pic>
      <p:sp>
        <p:nvSpPr>
          <p:cNvPr id="2" name="Vertical Title 1"/>
          <p:cNvSpPr>
            <a:spLocks noGrp="1"/>
          </p:cNvSpPr>
          <p:nvPr>
            <p:ph type="title" orient="vert"/>
          </p:nvPr>
        </p:nvSpPr>
        <p:spPr>
          <a:xfrm>
            <a:off x="8658675" y="609599"/>
            <a:ext cx="2158552" cy="518160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85800" y="609600"/>
            <a:ext cx="7832116" cy="51816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txBox="1">
            <a:spLocks noGrp="1"/>
          </p:cNvSpPr>
          <p:nvPr>
            <p:ph type="title"/>
          </p:nvPr>
        </p:nvSpPr>
        <p:spPr>
          <a:xfrm>
            <a:off x="1190626" y="2536031"/>
            <a:ext cx="9810751" cy="1785938"/>
          </a:xfrm>
          <a:prstGeom prst="rect">
            <a:avLst/>
          </a:prstGeom>
        </p:spPr>
        <p:txBody>
          <a:bodyPr/>
          <a:lstStyle/>
          <a:p>
            <a:r>
              <a:t>Title Text</a:t>
            </a:r>
          </a:p>
        </p:txBody>
      </p:sp>
      <p:sp>
        <p:nvSpPr>
          <p:cNvPr id="31" name="Shape 3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2544679717"/>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Shape 38"/>
          <p:cNvSpPr>
            <a:spLocks noGrp="1"/>
          </p:cNvSpPr>
          <p:nvPr>
            <p:ph type="pic" idx="13"/>
          </p:nvPr>
        </p:nvSpPr>
        <p:spPr>
          <a:xfrm>
            <a:off x="1916910" y="-17859"/>
            <a:ext cx="11751469" cy="6081117"/>
          </a:xfrm>
          <a:prstGeom prst="rect">
            <a:avLst/>
          </a:prstGeom>
          <a:ln w="9525">
            <a:round/>
          </a:ln>
        </p:spPr>
        <p:txBody>
          <a:bodyPr lIns="64291" tIns="32145" rIns="64291" bIns="32145" anchor="t">
            <a:noAutofit/>
          </a:bodyPr>
          <a:lstStyle/>
          <a:p>
            <a:endParaRPr/>
          </a:p>
        </p:txBody>
      </p:sp>
      <p:sp>
        <p:nvSpPr>
          <p:cNvPr id="39" name="Shape 39"/>
          <p:cNvSpPr txBox="1">
            <a:spLocks noGrp="1"/>
          </p:cNvSpPr>
          <p:nvPr>
            <p:ph type="title"/>
          </p:nvPr>
        </p:nvSpPr>
        <p:spPr>
          <a:xfrm>
            <a:off x="571501" y="812602"/>
            <a:ext cx="5619751" cy="2509242"/>
          </a:xfrm>
          <a:prstGeom prst="rect">
            <a:avLst/>
          </a:prstGeom>
        </p:spPr>
        <p:txBody>
          <a:bodyPr anchor="b"/>
          <a:lstStyle>
            <a:lvl1pPr>
              <a:defRPr sz="4100"/>
            </a:lvl1pPr>
          </a:lstStyle>
          <a:p>
            <a:r>
              <a:t>Title Text</a:t>
            </a:r>
          </a:p>
        </p:txBody>
      </p:sp>
      <p:sp>
        <p:nvSpPr>
          <p:cNvPr id="40" name="Shape 40"/>
          <p:cNvSpPr txBox="1">
            <a:spLocks noGrp="1"/>
          </p:cNvSpPr>
          <p:nvPr>
            <p:ph type="body" sz="quarter" idx="1"/>
          </p:nvPr>
        </p:nvSpPr>
        <p:spPr>
          <a:xfrm>
            <a:off x="571501" y="3348633"/>
            <a:ext cx="5619751" cy="2509242"/>
          </a:xfrm>
          <a:prstGeom prst="rect">
            <a:avLst/>
          </a:prstGeom>
        </p:spPr>
        <p:txBody>
          <a:bodyPr anchor="t"/>
          <a:lstStyle>
            <a:lvl1pPr marL="0" indent="0" algn="ctr">
              <a:spcBef>
                <a:spcPts val="0"/>
              </a:spcBef>
              <a:buSzTx/>
              <a:buNone/>
            </a:lvl1pPr>
            <a:lvl2pPr marL="0" indent="160745" algn="ctr">
              <a:spcBef>
                <a:spcPts val="0"/>
              </a:spcBef>
              <a:buSzTx/>
              <a:buNone/>
            </a:lvl2pPr>
            <a:lvl3pPr marL="0" indent="321490" algn="ctr">
              <a:spcBef>
                <a:spcPts val="0"/>
              </a:spcBef>
              <a:buSzTx/>
              <a:buNone/>
            </a:lvl3pPr>
            <a:lvl4pPr marL="0" indent="482234" algn="ctr">
              <a:spcBef>
                <a:spcPts val="0"/>
              </a:spcBef>
              <a:buSzTx/>
              <a:buNone/>
            </a:lvl4pPr>
            <a:lvl5pPr marL="0" indent="642979"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41" name="Shape 4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3147767068"/>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3308581"/>
            <a:ext cx="10131427" cy="1468800"/>
          </a:xfrm>
        </p:spPr>
        <p:txBody>
          <a:bodyPr anchor="b"/>
          <a:lstStyle>
            <a:lvl1pPr algn="l">
              <a:defRPr sz="4000" b="0" cap="all"/>
            </a:lvl1pPr>
          </a:lstStyle>
          <a:p>
            <a:r>
              <a:rPr lang="en-US"/>
              <a:t>Click to edit Master title style</a:t>
            </a:r>
            <a:endParaRPr lang="en-US" dirty="0"/>
          </a:p>
        </p:txBody>
      </p:sp>
      <p:sp>
        <p:nvSpPr>
          <p:cNvPr id="3" name="Text Placeholder 2"/>
          <p:cNvSpPr>
            <a:spLocks noGrp="1"/>
          </p:cNvSpPr>
          <p:nvPr>
            <p:ph type="body" idx="1"/>
          </p:nvPr>
        </p:nvSpPr>
        <p:spPr>
          <a:xfrm>
            <a:off x="685799" y="4777381"/>
            <a:ext cx="10131428" cy="860400"/>
          </a:xfrm>
        </p:spPr>
        <p:txBody>
          <a:bodyPr anchor="t">
            <a:normAutofit/>
          </a:bodyPr>
          <a:lstStyle>
            <a:lvl1pPr marL="0" indent="0" algn="l">
              <a:buNone/>
              <a:defRPr sz="2000" cap="all">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5802" y="2142067"/>
            <a:ext cx="4995334" cy="3649134"/>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821895" y="2142067"/>
            <a:ext cx="4995332" cy="364913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9/3/2024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973670" y="2218267"/>
            <a:ext cx="4709054"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85801" y="2870201"/>
            <a:ext cx="4996923" cy="2920998"/>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096003" y="2226734"/>
            <a:ext cx="4722813"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823483" y="2870201"/>
            <a:ext cx="4995334" cy="2920998"/>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9/3/2024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Celestia-R1---OverlayContentHD.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9/3/2024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Celestia-R1---OverlayContentHD.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88825" cy="6856214"/>
          </a:xfrm>
          <a:prstGeom prst="rect">
            <a:avLst/>
          </a:prstGeom>
        </p:spPr>
      </p:pic>
      <p:sp>
        <p:nvSpPr>
          <p:cNvPr id="2" name="Date Placeholder 1"/>
          <p:cNvSpPr>
            <a:spLocks noGrp="1"/>
          </p:cNvSpPr>
          <p:nvPr>
            <p:ph type="dt" sz="half" idx="10"/>
          </p:nvPr>
        </p:nvSpPr>
        <p:spPr/>
        <p:txBody>
          <a:bodyPr/>
          <a:lstStyle/>
          <a:p>
            <a:fld id="{B61BEF0D-F0BB-DE4B-95CE-6DB70DBA9567}" type="datetimeFigureOut">
              <a:rPr lang="en-US" dirty="0"/>
              <a:pPr/>
              <a:t>9/3/2024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2074333"/>
            <a:ext cx="3680885" cy="1371600"/>
          </a:xfrm>
        </p:spPr>
        <p:txBody>
          <a:bodyPr anchor="b">
            <a:norm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648201" y="609601"/>
            <a:ext cx="6169026" cy="5181600"/>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85800" y="3445933"/>
            <a:ext cx="3680885" cy="1828800"/>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9/3/2024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1600200"/>
            <a:ext cx="6164653" cy="1371600"/>
          </a:xfrm>
        </p:spPr>
        <p:txBody>
          <a:bodyPr anchor="b">
            <a:normAutofit/>
          </a:bodyPr>
          <a:lstStyle>
            <a:lvl1pPr algn="l">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7536253" y="914400"/>
            <a:ext cx="3280974" cy="4572000"/>
          </a:xfrm>
          <a:prstGeom prst="roundRect">
            <a:avLst>
              <a:gd name="adj" fmla="val 42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85800" y="2971800"/>
            <a:ext cx="6164653" cy="1828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9/3/2024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1" y="609600"/>
            <a:ext cx="10131425" cy="14562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5801" y="2142067"/>
            <a:ext cx="10131425" cy="3649133"/>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589660" y="5870575"/>
            <a:ext cx="1600200"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dirty="0"/>
              <a:pPr/>
              <a:t>9/3/2024</a:t>
            </a:fld>
            <a:endParaRPr lang="en-US" dirty="0"/>
          </a:p>
        </p:txBody>
      </p:sp>
      <p:sp>
        <p:nvSpPr>
          <p:cNvPr id="5" name="Footer Placeholder 4"/>
          <p:cNvSpPr>
            <a:spLocks noGrp="1"/>
          </p:cNvSpPr>
          <p:nvPr>
            <p:ph type="ftr" sz="quarter" idx="3"/>
          </p:nvPr>
        </p:nvSpPr>
        <p:spPr>
          <a:xfrm>
            <a:off x="685800" y="5870575"/>
            <a:ext cx="7827659" cy="3778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266060" y="5870575"/>
            <a:ext cx="551167"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57" r:id="rId10"/>
    <p:sldLayoutId id="2147483663" r:id="rId11"/>
    <p:sldLayoutId id="2147483664" r:id="rId12"/>
    <p:sldLayoutId id="2147483665" r:id="rId13"/>
    <p:sldLayoutId id="2147483668" r:id="rId14"/>
    <p:sldLayoutId id="2147483667" r:id="rId15"/>
    <p:sldLayoutId id="2147483658" r:id="rId16"/>
    <p:sldLayoutId id="2147483659" r:id="rId17"/>
    <p:sldLayoutId id="2147483669" r:id="rId18"/>
    <p:sldLayoutId id="2147483670" r:id="rId19"/>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9.emf"/><Relationship Id="rId5" Type="http://schemas.openxmlformats.org/officeDocument/2006/relationships/image" Target="../media/image8.png"/><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9.emf"/><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9.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5.png"/><Relationship Id="rId7" Type="http://schemas.openxmlformats.org/officeDocument/2006/relationships/diagramQuickStyle" Target="../diagrams/quickStyle1.xml"/><Relationship Id="rId2" Type="http://schemas.openxmlformats.org/officeDocument/2006/relationships/notesSlide" Target="../notesSlides/notesSlide6.xml"/><Relationship Id="rId1" Type="http://schemas.openxmlformats.org/officeDocument/2006/relationships/slideLayout" Target="../slideLayouts/slideLayout19.xml"/><Relationship Id="rId6" Type="http://schemas.openxmlformats.org/officeDocument/2006/relationships/diagramLayout" Target="../diagrams/layout1.xml"/><Relationship Id="rId5" Type="http://schemas.openxmlformats.org/officeDocument/2006/relationships/diagramData" Target="../diagrams/data1.xml"/><Relationship Id="rId4" Type="http://schemas.microsoft.com/office/2007/relationships/hdphoto" Target="../media/hdphoto1.wdp"/><Relationship Id="rId9" Type="http://schemas.microsoft.com/office/2007/relationships/diagramDrawing" Target="../diagrams/drawing1.xml"/></Relationships>
</file>

<file path=ppt/slides/_rels/slide8.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4.png"/><Relationship Id="rId7" Type="http://schemas.openxmlformats.org/officeDocument/2006/relationships/diagramColors" Target="../diagrams/colors2.xml"/><Relationship Id="rId2" Type="http://schemas.openxmlformats.org/officeDocument/2006/relationships/notesSlide" Target="../notesSlides/notesSlide7.xml"/><Relationship Id="rId1" Type="http://schemas.openxmlformats.org/officeDocument/2006/relationships/slideLayout" Target="../slideLayouts/slideLayout19.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8.xml"/><Relationship Id="rId1" Type="http://schemas.openxmlformats.org/officeDocument/2006/relationships/slideLayout" Target="../slideLayouts/slideLayout19.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AB17F2F9-8B24-460C-81CB-F1B9D25B7EFF}"/>
              </a:ext>
            </a:extLst>
          </p:cNvPr>
          <p:cNvSpPr txBox="1">
            <a:spLocks/>
          </p:cNvSpPr>
          <p:nvPr/>
        </p:nvSpPr>
        <p:spPr>
          <a:xfrm>
            <a:off x="768563" y="1947268"/>
            <a:ext cx="4829155" cy="4501240"/>
          </a:xfrm>
          <a:prstGeom prst="rect">
            <a:avLst/>
          </a:prstGeom>
          <a:solidFill>
            <a:schemeClr val="accent1">
              <a:lumMod val="60000"/>
              <a:lumOff val="40000"/>
              <a:alpha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oAutofit/>
          </a:bodyPr>
          <a:lstStyle>
            <a:lvl1pPr marL="91440" indent="-91440" algn="l" defTabSz="914400" rtl="0" eaLnBrk="1" latinLnBrk="0" hangingPunct="1">
              <a:lnSpc>
                <a:spcPct val="85000"/>
              </a:lnSpc>
              <a:spcBef>
                <a:spcPts val="1300"/>
              </a:spcBef>
              <a:buFont typeface="Arial" pitchFamily="34" charset="0"/>
              <a:buChar char=" "/>
              <a:defRPr sz="2400" kern="1200">
                <a:solidFill>
                  <a:schemeClr val="tx1">
                    <a:lumMod val="85000"/>
                    <a:lumOff val="15000"/>
                  </a:schemeClr>
                </a:solidFill>
                <a:latin typeface="+mn-lt"/>
                <a:ea typeface="+mn-ea"/>
                <a:cs typeface="+mn-cs"/>
              </a:defRPr>
            </a:lvl1pPr>
            <a:lvl2pPr marL="347472" indent="-342900" algn="l" defTabSz="914400" rtl="0" eaLnBrk="1" latinLnBrk="0" hangingPunct="1">
              <a:lnSpc>
                <a:spcPct val="85000"/>
              </a:lnSpc>
              <a:spcBef>
                <a:spcPts val="600"/>
              </a:spcBef>
              <a:buFont typeface="Arial" pitchFamily="34" charset="0"/>
              <a:buChar char=" "/>
              <a:defRPr sz="2400" kern="1200">
                <a:solidFill>
                  <a:schemeClr val="tx1">
                    <a:lumMod val="85000"/>
                    <a:lumOff val="15000"/>
                  </a:schemeClr>
                </a:solidFill>
                <a:latin typeface="+mn-lt"/>
                <a:ea typeface="+mn-ea"/>
                <a:cs typeface="+mn-cs"/>
              </a:defRPr>
            </a:lvl2pPr>
            <a:lvl3pPr marL="548640" indent="-548640" algn="l" defTabSz="914400" rtl="0" eaLnBrk="1" latinLnBrk="0" hangingPunct="1">
              <a:lnSpc>
                <a:spcPct val="85000"/>
              </a:lnSpc>
              <a:spcBef>
                <a:spcPts val="600"/>
              </a:spcBef>
              <a:buFont typeface="Arial" pitchFamily="34" charset="0"/>
              <a:buChar char=" "/>
              <a:defRPr sz="2000" i="1" kern="1200">
                <a:solidFill>
                  <a:schemeClr val="tx1">
                    <a:lumMod val="85000"/>
                    <a:lumOff val="15000"/>
                  </a:schemeClr>
                </a:solidFill>
                <a:latin typeface="+mn-lt"/>
                <a:ea typeface="+mn-ea"/>
                <a:cs typeface="+mn-cs"/>
              </a:defRPr>
            </a:lvl3pPr>
            <a:lvl4pPr marL="822960" indent="-82296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4pPr>
            <a:lvl5pPr marL="1097280" indent="-109728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9pPr>
          </a:lstStyle>
          <a:p>
            <a:pPr lvl="2"/>
            <a:endParaRPr lang="en-US" sz="700" b="1" i="0">
              <a:solidFill>
                <a:schemeClr val="tx1"/>
              </a:solidFill>
              <a:latin typeface="Gotham Medium" panose="02000604030000020004"/>
            </a:endParaRPr>
          </a:p>
          <a:p>
            <a:pPr lvl="2"/>
            <a:r>
              <a:rPr lang="en-US" sz="28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What prayer and supplication soever be made by any man, or by all thy people Israel, which shall know every man the plague of his own heart, and spread forth his hands toward this house: Then hear thou in heaven thy dwelling place. </a:t>
            </a:r>
          </a:p>
          <a:p>
            <a:pPr lvl="2" algn="r"/>
            <a:r>
              <a:rPr lang="en-US" sz="28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 Kings 8:38–39a KJV</a:t>
            </a:r>
            <a:endParaRPr lang="en-US" sz="2800" dirty="0">
              <a:solidFill>
                <a:schemeClr val="tx1"/>
              </a:solidFill>
              <a:latin typeface="Gotham Medium" panose="02000604030000020004"/>
            </a:endParaRPr>
          </a:p>
        </p:txBody>
      </p:sp>
      <p:sp>
        <p:nvSpPr>
          <p:cNvPr id="6" name="Rectangle: Rounded Corners 5">
            <a:extLst>
              <a:ext uri="{FF2B5EF4-FFF2-40B4-BE49-F238E27FC236}">
                <a16:creationId xmlns:a16="http://schemas.microsoft.com/office/drawing/2014/main" id="{7ED0F640-D937-44E3-95C2-5DC93695EA13}"/>
              </a:ext>
            </a:extLst>
          </p:cNvPr>
          <p:cNvSpPr/>
          <p:nvPr/>
        </p:nvSpPr>
        <p:spPr>
          <a:xfrm>
            <a:off x="768563" y="142263"/>
            <a:ext cx="4940474" cy="1539053"/>
          </a:xfrm>
          <a:prstGeom prst="roundRect">
            <a:avLst/>
          </a:prstGeom>
          <a:solidFill>
            <a:schemeClr val="accent1">
              <a:lumMod val="40000"/>
              <a:lumOff val="60000"/>
              <a:alpha val="3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i="1" u="sng" cap="small" dirty="0">
                <a:solidFill>
                  <a:schemeClr val="tx1"/>
                </a:solidFill>
                <a:effectLst>
                  <a:outerShdw blurRad="38100" dist="38100" dir="2700000" algn="tl">
                    <a:srgbClr val="000000">
                      <a:alpha val="43137"/>
                    </a:srgbClr>
                  </a:outerShdw>
                </a:effectLst>
                <a:latin typeface="Arial Black" panose="020B0A04020102020204" pitchFamily="34" charset="0"/>
              </a:rPr>
              <a:t>Solomon Dedicates the Temple</a:t>
            </a:r>
          </a:p>
        </p:txBody>
      </p:sp>
      <p:pic>
        <p:nvPicPr>
          <p:cNvPr id="3" name="Picture 2" descr="A painting of a person in a robe and a crowd of people&#10;&#10;Description automatically generated">
            <a:extLst>
              <a:ext uri="{FF2B5EF4-FFF2-40B4-BE49-F238E27FC236}">
                <a16:creationId xmlns:a16="http://schemas.microsoft.com/office/drawing/2014/main" id="{113AED72-82AE-C3AC-E8CF-B3812C422ABA}"/>
              </a:ext>
            </a:extLst>
          </p:cNvPr>
          <p:cNvPicPr>
            <a:picLocks noChangeAspect="1"/>
          </p:cNvPicPr>
          <p:nvPr/>
        </p:nvPicPr>
        <p:blipFill>
          <a:blip r:embed="rId2">
            <a:alphaModFix amt="50000"/>
          </a:blip>
          <a:stretch>
            <a:fillRect/>
          </a:stretch>
        </p:blipFill>
        <p:spPr>
          <a:xfrm>
            <a:off x="6095999" y="572494"/>
            <a:ext cx="5732929" cy="5732929"/>
          </a:xfrm>
          <a:prstGeom prst="rect">
            <a:avLst/>
          </a:prstGeom>
          <a:ln w="57150">
            <a:solidFill>
              <a:schemeClr val="accent1">
                <a:lumMod val="60000"/>
                <a:lumOff val="4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Tree>
    <p:extLst>
      <p:ext uri="{BB962C8B-B14F-4D97-AF65-F5344CB8AC3E}">
        <p14:creationId xmlns:p14="http://schemas.microsoft.com/office/powerpoint/2010/main" val="35712030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3">
            <a:extLst>
              <a:ext uri="{FF2B5EF4-FFF2-40B4-BE49-F238E27FC236}">
                <a16:creationId xmlns:a16="http://schemas.microsoft.com/office/drawing/2014/main" id="{29897C0E-628D-43DD-9071-DEC95FDE8840}"/>
              </a:ext>
            </a:extLst>
          </p:cNvPr>
          <p:cNvSpPr>
            <a:spLocks/>
          </p:cNvSpPr>
          <p:nvPr/>
        </p:nvSpPr>
        <p:spPr bwMode="auto">
          <a:xfrm>
            <a:off x="390051" y="1612660"/>
            <a:ext cx="10726184" cy="5064189"/>
          </a:xfrm>
          <a:prstGeom prst="rect">
            <a:avLst/>
          </a:prstGeom>
          <a:blipFill>
            <a:blip r:embed="rId3">
              <a:alphaModFix amt="50000"/>
            </a:blip>
            <a:stretch>
              <a:fillRect/>
            </a:stretch>
          </a:blipFill>
          <a:ln w="25400">
            <a:solidFill>
              <a:schemeClr val="accent1">
                <a:lumMod val="60000"/>
                <a:lumOff val="40000"/>
              </a:schemeClr>
            </a:solid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2506" tIns="35717" rIns="62506" bIns="35717" anchor="t"/>
          <a:lstStyle/>
          <a:p>
            <a:pPr marL="91440" marR="0">
              <a:spcBef>
                <a:spcPts val="0"/>
              </a:spcBef>
              <a:spcAft>
                <a:spcPts val="0"/>
              </a:spcAft>
            </a:pPr>
            <a:r>
              <a:rPr lang="en-US" sz="2400" b="1" dirty="0">
                <a:latin typeface="Gotham Medium" panose="02000604030000020004"/>
                <a:ea typeface="Calibri" panose="020F0502020204030204" pitchFamily="34" charset="0"/>
                <a:cs typeface="Times New Roman" panose="02020603050405020304" pitchFamily="18" charset="0"/>
              </a:rPr>
              <a:t>22 And Solomon stood before the altar of the LORD in the presence of all the congregation of Israel, and spread forth his hands toward heaven:</a:t>
            </a:r>
          </a:p>
          <a:p>
            <a:pPr marL="91440" marR="0">
              <a:spcBef>
                <a:spcPts val="0"/>
              </a:spcBef>
              <a:spcAft>
                <a:spcPts val="0"/>
              </a:spcAft>
            </a:pPr>
            <a:r>
              <a:rPr lang="en-US" sz="2400" b="1" dirty="0">
                <a:latin typeface="Gotham Medium" panose="02000604030000020004"/>
                <a:ea typeface="Calibri" panose="020F0502020204030204" pitchFamily="34" charset="0"/>
                <a:cs typeface="Times New Roman" panose="02020603050405020304" pitchFamily="18" charset="0"/>
              </a:rPr>
              <a:t>23 And he said, LORD God of Israel, there is no God like thee, in heaven above, or on earth beneath, who </a:t>
            </a:r>
            <a:r>
              <a:rPr lang="en-US" sz="2400" b="1" dirty="0" err="1">
                <a:latin typeface="Gotham Medium" panose="02000604030000020004"/>
                <a:ea typeface="Calibri" panose="020F0502020204030204" pitchFamily="34" charset="0"/>
                <a:cs typeface="Times New Roman" panose="02020603050405020304" pitchFamily="18" charset="0"/>
              </a:rPr>
              <a:t>keepest</a:t>
            </a:r>
            <a:r>
              <a:rPr lang="en-US" sz="2400" b="1" dirty="0">
                <a:latin typeface="Gotham Medium" panose="02000604030000020004"/>
                <a:ea typeface="Calibri" panose="020F0502020204030204" pitchFamily="34" charset="0"/>
                <a:cs typeface="Times New Roman" panose="02020603050405020304" pitchFamily="18" charset="0"/>
              </a:rPr>
              <a:t> covenant and mercy with thy servants that walk before thee with all their heart:</a:t>
            </a:r>
          </a:p>
          <a:p>
            <a:pPr marL="91440" marR="0">
              <a:spcBef>
                <a:spcPts val="0"/>
              </a:spcBef>
              <a:spcAft>
                <a:spcPts val="0"/>
              </a:spcAft>
            </a:pPr>
            <a:r>
              <a:rPr lang="en-US" sz="2400" b="1" dirty="0">
                <a:latin typeface="Gotham Medium" panose="02000604030000020004"/>
                <a:ea typeface="Calibri" panose="020F0502020204030204" pitchFamily="34" charset="0"/>
                <a:cs typeface="Times New Roman" panose="02020603050405020304" pitchFamily="18" charset="0"/>
              </a:rPr>
              <a:t>24 Who hast kept with thy servant David my father that thou </a:t>
            </a:r>
            <a:r>
              <a:rPr lang="en-US" sz="2400" b="1" dirty="0" err="1">
                <a:latin typeface="Gotham Medium" panose="02000604030000020004"/>
                <a:ea typeface="Calibri" panose="020F0502020204030204" pitchFamily="34" charset="0"/>
                <a:cs typeface="Times New Roman" panose="02020603050405020304" pitchFamily="18" charset="0"/>
              </a:rPr>
              <a:t>promisedst</a:t>
            </a:r>
            <a:r>
              <a:rPr lang="en-US" sz="2400" b="1" dirty="0">
                <a:latin typeface="Gotham Medium" panose="02000604030000020004"/>
                <a:ea typeface="Calibri" panose="020F0502020204030204" pitchFamily="34" charset="0"/>
                <a:cs typeface="Times New Roman" panose="02020603050405020304" pitchFamily="18" charset="0"/>
              </a:rPr>
              <a:t> him: thou </a:t>
            </a:r>
            <a:r>
              <a:rPr lang="en-US" sz="2400" b="1" dirty="0" err="1">
                <a:latin typeface="Gotham Medium" panose="02000604030000020004"/>
                <a:ea typeface="Calibri" panose="020F0502020204030204" pitchFamily="34" charset="0"/>
                <a:cs typeface="Times New Roman" panose="02020603050405020304" pitchFamily="18" charset="0"/>
              </a:rPr>
              <a:t>spakest</a:t>
            </a:r>
            <a:r>
              <a:rPr lang="en-US" sz="2400" b="1" dirty="0">
                <a:latin typeface="Gotham Medium" panose="02000604030000020004"/>
                <a:ea typeface="Calibri" panose="020F0502020204030204" pitchFamily="34" charset="0"/>
                <a:cs typeface="Times New Roman" panose="02020603050405020304" pitchFamily="18" charset="0"/>
              </a:rPr>
              <a:t> also with thy mouth, and hast fulfilled it with thine hand, as it is this day.</a:t>
            </a:r>
          </a:p>
        </p:txBody>
      </p:sp>
      <p:sp>
        <p:nvSpPr>
          <p:cNvPr id="14" name="Title 2">
            <a:extLst>
              <a:ext uri="{FF2B5EF4-FFF2-40B4-BE49-F238E27FC236}">
                <a16:creationId xmlns:a16="http://schemas.microsoft.com/office/drawing/2014/main" id="{57C358EF-8330-41EA-B4B5-E4A86D82BCAD}"/>
              </a:ext>
            </a:extLst>
          </p:cNvPr>
          <p:cNvSpPr txBox="1">
            <a:spLocks/>
          </p:cNvSpPr>
          <p:nvPr/>
        </p:nvSpPr>
        <p:spPr>
          <a:xfrm>
            <a:off x="370818" y="1108112"/>
            <a:ext cx="7482264" cy="468762"/>
          </a:xfrm>
          <a:prstGeom prst="rect">
            <a:avLst/>
          </a:prstGeom>
          <a:solidFill>
            <a:schemeClr val="accent2">
              <a:lumMod val="75000"/>
              <a:alpha val="20000"/>
            </a:schemeClr>
          </a:solidFill>
          <a:ln w="25400">
            <a:solidFill>
              <a:schemeClr val="accent1">
                <a:lumMod val="60000"/>
                <a:lumOff val="4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spcBef>
                <a:spcPts val="0"/>
              </a:spcBef>
              <a:spcAft>
                <a:spcPts val="0"/>
              </a:spcAft>
            </a:pPr>
            <a:r>
              <a:rPr lang="en-US" sz="2800" b="1" u="sng"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Keeps His Promises - 1 Kings 8:22–24 KJV</a:t>
            </a:r>
          </a:p>
        </p:txBody>
      </p:sp>
      <p:sp>
        <p:nvSpPr>
          <p:cNvPr id="19" name="Rectangle 13">
            <a:extLst>
              <a:ext uri="{FF2B5EF4-FFF2-40B4-BE49-F238E27FC236}">
                <a16:creationId xmlns:a16="http://schemas.microsoft.com/office/drawing/2014/main" id="{CBDDA04C-5107-49D2-8396-6EF8DC27FDAB}"/>
              </a:ext>
            </a:extLst>
          </p:cNvPr>
          <p:cNvSpPr>
            <a:spLocks/>
          </p:cNvSpPr>
          <p:nvPr/>
        </p:nvSpPr>
        <p:spPr bwMode="auto">
          <a:xfrm>
            <a:off x="389006" y="4565385"/>
            <a:ext cx="10716497" cy="2111465"/>
          </a:xfrm>
          <a:prstGeom prst="rect">
            <a:avLst/>
          </a:prstGeom>
          <a:solidFill>
            <a:schemeClr val="accent2">
              <a:lumMod val="75000"/>
              <a:alpha val="20000"/>
            </a:schemeClr>
          </a:solidFill>
          <a:ln w="25400">
            <a:solidFill>
              <a:schemeClr val="accent1">
                <a:lumMod val="60000"/>
                <a:lumOff val="40000"/>
              </a:schemeClr>
            </a:solid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2506" tIns="35717" rIns="62506" bIns="35717" anchor="ctr"/>
          <a:lstStyle/>
          <a:p>
            <a:pPr marL="800100" lvl="1" indent="-342900">
              <a:buFont typeface="Wingdings" panose="05000000000000000000" pitchFamily="2" charset="2"/>
              <a:buChar char="q"/>
            </a:pPr>
            <a:r>
              <a:rPr lang="en-US" sz="2800" b="1" dirty="0">
                <a:latin typeface="Gotham Medium" panose="02000604030000020004"/>
                <a:ea typeface="Calibri" panose="020F0502020204030204" pitchFamily="34" charset="0"/>
                <a:cs typeface="Times New Roman" panose="02020603050405020304" pitchFamily="18" charset="0"/>
              </a:rPr>
              <a:t>Solomon prays publicly before the entirety of Israel.</a:t>
            </a:r>
          </a:p>
          <a:p>
            <a:pPr marL="800100" lvl="1" indent="-342900">
              <a:buFont typeface="Wingdings" panose="05000000000000000000" pitchFamily="2" charset="2"/>
              <a:buChar char="q"/>
            </a:pPr>
            <a:r>
              <a:rPr lang="en-US" sz="2800" b="1" dirty="0">
                <a:latin typeface="Gotham Medium" panose="02000604030000020004"/>
                <a:ea typeface="Calibri" panose="020F0502020204030204" pitchFamily="34" charset="0"/>
                <a:cs typeface="Times New Roman" panose="02020603050405020304" pitchFamily="18" charset="0"/>
              </a:rPr>
              <a:t>Solomon declares there is no one greater than God.</a:t>
            </a:r>
          </a:p>
          <a:p>
            <a:pPr marL="800100" lvl="1" indent="-342900">
              <a:buFont typeface="Wingdings" panose="05000000000000000000" pitchFamily="2" charset="2"/>
              <a:buChar char="q"/>
            </a:pPr>
            <a:r>
              <a:rPr lang="en-US" sz="2800" b="1" dirty="0">
                <a:latin typeface="Gotham Medium" panose="02000604030000020004"/>
                <a:ea typeface="Calibri" panose="020F0502020204030204" pitchFamily="34" charset="0"/>
                <a:cs typeface="Times New Roman" panose="02020603050405020304" pitchFamily="18" charset="0"/>
              </a:rPr>
              <a:t>Solomon reminds listeners of God’s faithfulness to His promises.</a:t>
            </a:r>
          </a:p>
        </p:txBody>
      </p:sp>
      <p:sp>
        <p:nvSpPr>
          <p:cNvPr id="8" name="Line 10">
            <a:extLst>
              <a:ext uri="{FF2B5EF4-FFF2-40B4-BE49-F238E27FC236}">
                <a16:creationId xmlns:a16="http://schemas.microsoft.com/office/drawing/2014/main" id="{694D3A70-0468-42E3-84A6-61138901E49D}"/>
              </a:ext>
            </a:extLst>
          </p:cNvPr>
          <p:cNvSpPr>
            <a:spLocks noChangeShapeType="1"/>
          </p:cNvSpPr>
          <p:nvPr/>
        </p:nvSpPr>
        <p:spPr bwMode="auto">
          <a:xfrm>
            <a:off x="370816" y="4565385"/>
            <a:ext cx="10757385" cy="0"/>
          </a:xfrm>
          <a:prstGeom prst="line">
            <a:avLst/>
          </a:prstGeom>
          <a:noFill/>
          <a:ln w="77063">
            <a:solidFill>
              <a:schemeClr val="tx1"/>
            </a:solidFill>
            <a:round/>
            <a:headEnd/>
            <a:tailEnd/>
          </a:ln>
        </p:spPr>
        <p:txBody>
          <a:bodyPr lIns="64291" tIns="32146" rIns="64291" bIns="32146"/>
          <a:lstStyle/>
          <a:p>
            <a:pPr algn="l"/>
            <a:endParaRPr lang="en-US" sz="2000" b="1" dirty="0">
              <a:latin typeface="Gotham Medium" panose="02000604030000020004"/>
            </a:endParaRPr>
          </a:p>
        </p:txBody>
      </p:sp>
      <p:sp>
        <p:nvSpPr>
          <p:cNvPr id="4" name="TextBox 3">
            <a:extLst>
              <a:ext uri="{FF2B5EF4-FFF2-40B4-BE49-F238E27FC236}">
                <a16:creationId xmlns:a16="http://schemas.microsoft.com/office/drawing/2014/main" id="{D0621D51-69A2-DE63-AC00-6FD07CBAE76A}"/>
              </a:ext>
            </a:extLst>
          </p:cNvPr>
          <p:cNvSpPr txBox="1"/>
          <p:nvPr/>
        </p:nvSpPr>
        <p:spPr>
          <a:xfrm>
            <a:off x="417760" y="181150"/>
            <a:ext cx="3741864" cy="588140"/>
          </a:xfrm>
          <a:prstGeom prst="rect">
            <a:avLst/>
          </a:prstGeom>
          <a:solidFill>
            <a:schemeClr val="accent1">
              <a:lumMod val="20000"/>
              <a:lumOff val="80000"/>
              <a:alpha val="30000"/>
            </a:schemeClr>
          </a:solidFill>
          <a:ln w="63500">
            <a:solidFill>
              <a:schemeClr val="accent1">
                <a:lumMod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effectLst>
                  <a:outerShdw blurRad="38100" dist="38100" dir="2700000" algn="tl">
                    <a:srgbClr val="000000">
                      <a:alpha val="43137"/>
                    </a:srgbClr>
                  </a:outerShdw>
                </a:effectLst>
                <a:latin typeface="Gotham Medium" panose="02000604030000020004"/>
              </a:rPr>
              <a:t>LESSON OVERVIEW</a:t>
            </a:r>
          </a:p>
        </p:txBody>
      </p:sp>
      <p:sp>
        <p:nvSpPr>
          <p:cNvPr id="5" name="Title 2">
            <a:extLst>
              <a:ext uri="{FF2B5EF4-FFF2-40B4-BE49-F238E27FC236}">
                <a16:creationId xmlns:a16="http://schemas.microsoft.com/office/drawing/2014/main" id="{4C5385DD-6D08-8DBE-246D-45219351AC66}"/>
              </a:ext>
            </a:extLst>
          </p:cNvPr>
          <p:cNvSpPr txBox="1">
            <a:spLocks/>
          </p:cNvSpPr>
          <p:nvPr/>
        </p:nvSpPr>
        <p:spPr>
          <a:xfrm>
            <a:off x="7655860" y="181150"/>
            <a:ext cx="4386518" cy="514350"/>
          </a:xfrm>
          <a:prstGeom prst="rect">
            <a:avLst/>
          </a:prstGeom>
          <a:solidFill>
            <a:schemeClr val="accent1">
              <a:lumMod val="20000"/>
              <a:lumOff val="80000"/>
              <a:alpha val="30000"/>
            </a:schemeClr>
          </a:solidFill>
          <a:ln w="63500">
            <a:solidFill>
              <a:schemeClr val="accent1">
                <a:lumMod val="5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tx1"/>
                </a:solidFill>
                <a:effectLst>
                  <a:outerShdw blurRad="38100" dist="38100" dir="2700000" algn="tl">
                    <a:srgbClr val="000000">
                      <a:alpha val="43137"/>
                    </a:srgbClr>
                  </a:outerShdw>
                </a:effectLst>
                <a:latin typeface="Gotham Medium" panose="02000604030000020004"/>
              </a:rPr>
              <a:t>Solomon Dedicates the Temple</a:t>
            </a:r>
          </a:p>
        </p:txBody>
      </p:sp>
      <p:sp>
        <p:nvSpPr>
          <p:cNvPr id="2" name="Slide Number Placeholder 1">
            <a:extLst>
              <a:ext uri="{FF2B5EF4-FFF2-40B4-BE49-F238E27FC236}">
                <a16:creationId xmlns:a16="http://schemas.microsoft.com/office/drawing/2014/main" id="{CB75BABD-B406-35E5-CBCB-E6B4073D508E}"/>
              </a:ext>
            </a:extLst>
          </p:cNvPr>
          <p:cNvSpPr>
            <a:spLocks noGrp="1"/>
          </p:cNvSpPr>
          <p:nvPr>
            <p:ph type="sldNum" sz="quarter" idx="2"/>
          </p:nvPr>
        </p:nvSpPr>
        <p:spPr>
          <a:xfrm>
            <a:off x="11481683" y="6225871"/>
            <a:ext cx="560694" cy="450979"/>
          </a:xfrm>
        </p:spPr>
        <p:txBody>
          <a:bodyPr/>
          <a:lstStyle/>
          <a:p>
            <a:fld id="{86CB4B4D-7CA3-9044-876B-883B54F8677D}" type="slidenum">
              <a:rPr lang="en-US" sz="1800" smtClean="0">
                <a:latin typeface="Arial Black" panose="020B0A04020102020204" pitchFamily="34" charset="0"/>
              </a:rPr>
              <a:pPr/>
              <a:t>10</a:t>
            </a:fld>
            <a:endParaRPr lang="en-US" sz="1800">
              <a:latin typeface="Arial Black" panose="020B0A04020102020204" pitchFamily="34" charset="0"/>
            </a:endParaRPr>
          </a:p>
        </p:txBody>
      </p:sp>
    </p:spTree>
    <p:extLst>
      <p:ext uri="{BB962C8B-B14F-4D97-AF65-F5344CB8AC3E}">
        <p14:creationId xmlns:p14="http://schemas.microsoft.com/office/powerpoint/2010/main" val="26355518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3">
            <a:extLst>
              <a:ext uri="{FF2B5EF4-FFF2-40B4-BE49-F238E27FC236}">
                <a16:creationId xmlns:a16="http://schemas.microsoft.com/office/drawing/2014/main" id="{29897C0E-628D-43DD-9071-DEC95FDE8840}"/>
              </a:ext>
            </a:extLst>
          </p:cNvPr>
          <p:cNvSpPr>
            <a:spLocks/>
          </p:cNvSpPr>
          <p:nvPr/>
        </p:nvSpPr>
        <p:spPr bwMode="auto">
          <a:xfrm>
            <a:off x="390050" y="1612660"/>
            <a:ext cx="11431133" cy="5064190"/>
          </a:xfrm>
          <a:prstGeom prst="rect">
            <a:avLst/>
          </a:prstGeom>
          <a:blipFill>
            <a:blip r:embed="rId3">
              <a:alphaModFix amt="50000"/>
            </a:blip>
            <a:stretch>
              <a:fillRect/>
            </a:stretch>
          </a:blipFill>
          <a:ln w="25400">
            <a:solidFill>
              <a:schemeClr val="accent1">
                <a:lumMod val="60000"/>
                <a:lumOff val="40000"/>
              </a:schemeClr>
            </a:solid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2506" tIns="35717" rIns="62506" bIns="35717" anchor="t"/>
          <a:lstStyle/>
          <a:p>
            <a:pPr marL="91440" marR="0">
              <a:spcBef>
                <a:spcPts val="0"/>
              </a:spcBef>
              <a:spcAft>
                <a:spcPts val="0"/>
              </a:spcAft>
            </a:pPr>
            <a:r>
              <a:rPr lang="en-US" sz="2200" b="1" dirty="0">
                <a:latin typeface="Gotham Medium" panose="02000604030000020004"/>
                <a:ea typeface="Calibri" panose="020F0502020204030204" pitchFamily="34" charset="0"/>
                <a:cs typeface="Times New Roman" panose="02020603050405020304" pitchFamily="18" charset="0"/>
              </a:rPr>
              <a:t>37 If there be in the land famine, if there be pestilence, blasting, mildew, locust, or if there be </a:t>
            </a:r>
            <a:r>
              <a:rPr lang="en-US" sz="2200" b="1" dirty="0" err="1">
                <a:latin typeface="Gotham Medium" panose="02000604030000020004"/>
                <a:ea typeface="Calibri" panose="020F0502020204030204" pitchFamily="34" charset="0"/>
                <a:cs typeface="Times New Roman" panose="02020603050405020304" pitchFamily="18" charset="0"/>
              </a:rPr>
              <a:t>caterpiller</a:t>
            </a:r>
            <a:r>
              <a:rPr lang="en-US" sz="2200" b="1" dirty="0">
                <a:latin typeface="Gotham Medium" panose="02000604030000020004"/>
                <a:ea typeface="Calibri" panose="020F0502020204030204" pitchFamily="34" charset="0"/>
                <a:cs typeface="Times New Roman" panose="02020603050405020304" pitchFamily="18" charset="0"/>
              </a:rPr>
              <a:t>; if their enemy besiege them in the land of their cities; whatsoever plague, whatsoever sickness there be;</a:t>
            </a:r>
          </a:p>
          <a:p>
            <a:pPr marL="91440" marR="0">
              <a:spcBef>
                <a:spcPts val="0"/>
              </a:spcBef>
              <a:spcAft>
                <a:spcPts val="0"/>
              </a:spcAft>
            </a:pPr>
            <a:r>
              <a:rPr lang="en-US" sz="2200" b="1" dirty="0">
                <a:latin typeface="Gotham Medium" panose="02000604030000020004"/>
                <a:ea typeface="Calibri" panose="020F0502020204030204" pitchFamily="34" charset="0"/>
                <a:cs typeface="Times New Roman" panose="02020603050405020304" pitchFamily="18" charset="0"/>
              </a:rPr>
              <a:t>38 What prayer and supplication soever be made by any man, or by all thy people Israel, which shall know every man the plague of his own heart, and spread forth his hands toward this house:</a:t>
            </a:r>
          </a:p>
          <a:p>
            <a:pPr marL="91440" marR="0">
              <a:spcBef>
                <a:spcPts val="0"/>
              </a:spcBef>
              <a:spcAft>
                <a:spcPts val="0"/>
              </a:spcAft>
            </a:pPr>
            <a:r>
              <a:rPr lang="en-US" sz="2200" b="1" dirty="0">
                <a:latin typeface="Gotham Medium" panose="02000604030000020004"/>
                <a:ea typeface="Calibri" panose="020F0502020204030204" pitchFamily="34" charset="0"/>
                <a:cs typeface="Times New Roman" panose="02020603050405020304" pitchFamily="18" charset="0"/>
              </a:rPr>
              <a:t>39 Then hear thou in heaven thy dwelling place, and forgive, and do, and give to every man according to his ways, whose heart thou knowest; (for thou, even thou only, knowest the hearts of all the children of men;)</a:t>
            </a:r>
          </a:p>
        </p:txBody>
      </p:sp>
      <p:sp>
        <p:nvSpPr>
          <p:cNvPr id="14" name="Title 2">
            <a:extLst>
              <a:ext uri="{FF2B5EF4-FFF2-40B4-BE49-F238E27FC236}">
                <a16:creationId xmlns:a16="http://schemas.microsoft.com/office/drawing/2014/main" id="{57C358EF-8330-41EA-B4B5-E4A86D82BCAD}"/>
              </a:ext>
            </a:extLst>
          </p:cNvPr>
          <p:cNvSpPr txBox="1">
            <a:spLocks/>
          </p:cNvSpPr>
          <p:nvPr/>
        </p:nvSpPr>
        <p:spPr>
          <a:xfrm>
            <a:off x="370818" y="1108112"/>
            <a:ext cx="7482264" cy="468762"/>
          </a:xfrm>
          <a:prstGeom prst="rect">
            <a:avLst/>
          </a:prstGeom>
          <a:solidFill>
            <a:schemeClr val="accent2">
              <a:lumMod val="75000"/>
              <a:alpha val="20000"/>
            </a:schemeClr>
          </a:solidFill>
          <a:ln w="25400">
            <a:solidFill>
              <a:schemeClr val="accent1">
                <a:lumMod val="60000"/>
                <a:lumOff val="4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spcBef>
                <a:spcPts val="0"/>
              </a:spcBef>
              <a:spcAft>
                <a:spcPts val="0"/>
              </a:spcAft>
            </a:pPr>
            <a:r>
              <a:rPr lang="en-US" sz="2800" b="1" u="sng"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Knows Our Hearts - 1 Kings 8:37–39 KJV</a:t>
            </a:r>
          </a:p>
        </p:txBody>
      </p:sp>
      <p:sp>
        <p:nvSpPr>
          <p:cNvPr id="19" name="Rectangle 13">
            <a:extLst>
              <a:ext uri="{FF2B5EF4-FFF2-40B4-BE49-F238E27FC236}">
                <a16:creationId xmlns:a16="http://schemas.microsoft.com/office/drawing/2014/main" id="{CBDDA04C-5107-49D2-8396-6EF8DC27FDAB}"/>
              </a:ext>
            </a:extLst>
          </p:cNvPr>
          <p:cNvSpPr>
            <a:spLocks/>
          </p:cNvSpPr>
          <p:nvPr/>
        </p:nvSpPr>
        <p:spPr bwMode="auto">
          <a:xfrm>
            <a:off x="390050" y="4930589"/>
            <a:ext cx="11420809" cy="1746261"/>
          </a:xfrm>
          <a:prstGeom prst="rect">
            <a:avLst/>
          </a:prstGeom>
          <a:solidFill>
            <a:schemeClr val="accent2">
              <a:lumMod val="75000"/>
              <a:alpha val="20000"/>
            </a:schemeClr>
          </a:solidFill>
          <a:ln w="25400">
            <a:solidFill>
              <a:schemeClr val="accent1">
                <a:lumMod val="60000"/>
                <a:lumOff val="40000"/>
              </a:schemeClr>
            </a:solid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2506" tIns="35717" rIns="62506" bIns="35717" anchor="ctr"/>
          <a:lstStyle/>
          <a:p>
            <a:pPr marL="800100" lvl="1" indent="-342900">
              <a:buFont typeface="Wingdings" panose="05000000000000000000" pitchFamily="2" charset="2"/>
              <a:buChar char="q"/>
            </a:pPr>
            <a:r>
              <a:rPr lang="en-US" sz="2200" b="1" dirty="0">
                <a:latin typeface="Gotham Medium" panose="02000604030000020004"/>
                <a:ea typeface="Calibri" panose="020F0502020204030204" pitchFamily="34" charset="0"/>
                <a:cs typeface="Times New Roman" panose="02020603050405020304" pitchFamily="18" charset="0"/>
              </a:rPr>
              <a:t>Solomon acknowledges that whatever plight they faced, God hears their prayers.</a:t>
            </a:r>
          </a:p>
          <a:p>
            <a:pPr marL="800100" lvl="1" indent="-342900">
              <a:buFont typeface="Wingdings" panose="05000000000000000000" pitchFamily="2" charset="2"/>
              <a:buChar char="q"/>
            </a:pPr>
            <a:r>
              <a:rPr lang="en-US" sz="2200" b="1" dirty="0">
                <a:latin typeface="Gotham Medium" panose="02000604030000020004"/>
                <a:ea typeface="Calibri" panose="020F0502020204030204" pitchFamily="34" charset="0"/>
                <a:cs typeface="Times New Roman" panose="02020603050405020304" pitchFamily="18" charset="0"/>
              </a:rPr>
              <a:t>Solomon beseeches God to forgive them and act on their behalf.</a:t>
            </a:r>
          </a:p>
          <a:p>
            <a:pPr marL="800100" lvl="1" indent="-342900">
              <a:buFont typeface="Wingdings" panose="05000000000000000000" pitchFamily="2" charset="2"/>
              <a:buChar char="q"/>
            </a:pPr>
            <a:r>
              <a:rPr lang="en-US" sz="2200" b="1" dirty="0">
                <a:latin typeface="Gotham Medium" panose="02000604030000020004"/>
                <a:ea typeface="Calibri" panose="020F0502020204030204" pitchFamily="34" charset="0"/>
                <a:cs typeface="Times New Roman" panose="02020603050405020304" pitchFamily="18" charset="0"/>
              </a:rPr>
              <a:t>Solomon affirms that only God can know our true hearts.</a:t>
            </a:r>
          </a:p>
        </p:txBody>
      </p:sp>
      <p:sp>
        <p:nvSpPr>
          <p:cNvPr id="8" name="Line 10">
            <a:extLst>
              <a:ext uri="{FF2B5EF4-FFF2-40B4-BE49-F238E27FC236}">
                <a16:creationId xmlns:a16="http://schemas.microsoft.com/office/drawing/2014/main" id="{694D3A70-0468-42E3-84A6-61138901E49D}"/>
              </a:ext>
            </a:extLst>
          </p:cNvPr>
          <p:cNvSpPr>
            <a:spLocks noChangeShapeType="1"/>
          </p:cNvSpPr>
          <p:nvPr/>
        </p:nvSpPr>
        <p:spPr bwMode="auto">
          <a:xfrm>
            <a:off x="370815" y="4834320"/>
            <a:ext cx="11430000" cy="0"/>
          </a:xfrm>
          <a:prstGeom prst="line">
            <a:avLst/>
          </a:prstGeom>
          <a:noFill/>
          <a:ln w="77063">
            <a:solidFill>
              <a:schemeClr val="tx1"/>
            </a:solidFill>
            <a:round/>
            <a:headEnd/>
            <a:tailEnd/>
          </a:ln>
        </p:spPr>
        <p:txBody>
          <a:bodyPr lIns="64291" tIns="32146" rIns="64291" bIns="32146"/>
          <a:lstStyle/>
          <a:p>
            <a:pPr algn="l"/>
            <a:endParaRPr lang="en-US" sz="2000" b="1" dirty="0">
              <a:latin typeface="Gotham Medium" panose="02000604030000020004"/>
            </a:endParaRPr>
          </a:p>
        </p:txBody>
      </p:sp>
      <p:sp>
        <p:nvSpPr>
          <p:cNvPr id="4" name="TextBox 3">
            <a:extLst>
              <a:ext uri="{FF2B5EF4-FFF2-40B4-BE49-F238E27FC236}">
                <a16:creationId xmlns:a16="http://schemas.microsoft.com/office/drawing/2014/main" id="{D0621D51-69A2-DE63-AC00-6FD07CBAE76A}"/>
              </a:ext>
            </a:extLst>
          </p:cNvPr>
          <p:cNvSpPr txBox="1"/>
          <p:nvPr/>
        </p:nvSpPr>
        <p:spPr>
          <a:xfrm>
            <a:off x="417760" y="181150"/>
            <a:ext cx="3741864" cy="588140"/>
          </a:xfrm>
          <a:prstGeom prst="rect">
            <a:avLst/>
          </a:prstGeom>
          <a:solidFill>
            <a:schemeClr val="accent1">
              <a:lumMod val="20000"/>
              <a:lumOff val="80000"/>
              <a:alpha val="30000"/>
            </a:schemeClr>
          </a:solidFill>
          <a:ln w="63500">
            <a:solidFill>
              <a:schemeClr val="accent1">
                <a:lumMod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effectLst>
                  <a:outerShdw blurRad="38100" dist="38100" dir="2700000" algn="tl">
                    <a:srgbClr val="000000">
                      <a:alpha val="43137"/>
                    </a:srgbClr>
                  </a:outerShdw>
                </a:effectLst>
                <a:latin typeface="Gotham Medium" panose="02000604030000020004"/>
              </a:rPr>
              <a:t>LESSON OVERVIEW</a:t>
            </a:r>
          </a:p>
        </p:txBody>
      </p:sp>
      <p:sp>
        <p:nvSpPr>
          <p:cNvPr id="5" name="Title 2">
            <a:extLst>
              <a:ext uri="{FF2B5EF4-FFF2-40B4-BE49-F238E27FC236}">
                <a16:creationId xmlns:a16="http://schemas.microsoft.com/office/drawing/2014/main" id="{4C5385DD-6D08-8DBE-246D-45219351AC66}"/>
              </a:ext>
            </a:extLst>
          </p:cNvPr>
          <p:cNvSpPr txBox="1">
            <a:spLocks/>
          </p:cNvSpPr>
          <p:nvPr/>
        </p:nvSpPr>
        <p:spPr>
          <a:xfrm>
            <a:off x="7655860" y="181150"/>
            <a:ext cx="4386518" cy="514350"/>
          </a:xfrm>
          <a:prstGeom prst="rect">
            <a:avLst/>
          </a:prstGeom>
          <a:solidFill>
            <a:schemeClr val="accent1">
              <a:lumMod val="20000"/>
              <a:lumOff val="80000"/>
              <a:alpha val="30000"/>
            </a:schemeClr>
          </a:solidFill>
          <a:ln w="63500">
            <a:solidFill>
              <a:schemeClr val="accent1">
                <a:lumMod val="5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tx1"/>
                </a:solidFill>
                <a:effectLst>
                  <a:outerShdw blurRad="38100" dist="38100" dir="2700000" algn="tl">
                    <a:srgbClr val="000000">
                      <a:alpha val="43137"/>
                    </a:srgbClr>
                  </a:outerShdw>
                </a:effectLst>
                <a:latin typeface="Gotham Medium" panose="02000604030000020004"/>
              </a:rPr>
              <a:t>Solomon Dedicates the Temple</a:t>
            </a:r>
          </a:p>
        </p:txBody>
      </p:sp>
      <p:sp>
        <p:nvSpPr>
          <p:cNvPr id="3" name="Slide Number Placeholder 1">
            <a:extLst>
              <a:ext uri="{FF2B5EF4-FFF2-40B4-BE49-F238E27FC236}">
                <a16:creationId xmlns:a16="http://schemas.microsoft.com/office/drawing/2014/main" id="{6C707DEE-A691-9397-ADA5-0926CC07380F}"/>
              </a:ext>
            </a:extLst>
          </p:cNvPr>
          <p:cNvSpPr>
            <a:spLocks noGrp="1"/>
          </p:cNvSpPr>
          <p:nvPr>
            <p:ph type="sldNum" sz="quarter" idx="2"/>
          </p:nvPr>
        </p:nvSpPr>
        <p:spPr>
          <a:xfrm>
            <a:off x="11686963" y="6322139"/>
            <a:ext cx="560694" cy="450979"/>
          </a:xfrm>
        </p:spPr>
        <p:txBody>
          <a:bodyPr/>
          <a:lstStyle/>
          <a:p>
            <a:fld id="{86CB4B4D-7CA3-9044-876B-883B54F8677D}" type="slidenum">
              <a:rPr lang="en-US" sz="1800" smtClean="0">
                <a:latin typeface="Arial Black" panose="020B0A04020102020204" pitchFamily="34" charset="0"/>
              </a:rPr>
              <a:pPr/>
              <a:t>11</a:t>
            </a:fld>
            <a:endParaRPr lang="en-US" sz="1800">
              <a:latin typeface="Arial Black" panose="020B0A04020102020204" pitchFamily="34" charset="0"/>
            </a:endParaRPr>
          </a:p>
        </p:txBody>
      </p:sp>
    </p:spTree>
    <p:extLst>
      <p:ext uri="{BB962C8B-B14F-4D97-AF65-F5344CB8AC3E}">
        <p14:creationId xmlns:p14="http://schemas.microsoft.com/office/powerpoint/2010/main" val="28677885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3">
            <a:extLst>
              <a:ext uri="{FF2B5EF4-FFF2-40B4-BE49-F238E27FC236}">
                <a16:creationId xmlns:a16="http://schemas.microsoft.com/office/drawing/2014/main" id="{29897C0E-628D-43DD-9071-DEC95FDE8840}"/>
              </a:ext>
            </a:extLst>
          </p:cNvPr>
          <p:cNvSpPr>
            <a:spLocks/>
          </p:cNvSpPr>
          <p:nvPr/>
        </p:nvSpPr>
        <p:spPr bwMode="auto">
          <a:xfrm>
            <a:off x="390050" y="1612660"/>
            <a:ext cx="11309617" cy="5064190"/>
          </a:xfrm>
          <a:prstGeom prst="rect">
            <a:avLst/>
          </a:prstGeom>
          <a:blipFill>
            <a:blip r:embed="rId3">
              <a:alphaModFix amt="50000"/>
            </a:blip>
            <a:stretch>
              <a:fillRect/>
            </a:stretch>
          </a:blipFill>
          <a:ln w="25400">
            <a:solidFill>
              <a:schemeClr val="accent1">
                <a:lumMod val="60000"/>
                <a:lumOff val="40000"/>
              </a:schemeClr>
            </a:solid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2506" tIns="35717" rIns="62506" bIns="35717" anchor="t"/>
          <a:lstStyle/>
          <a:p>
            <a:pPr marL="91440" marR="0">
              <a:spcBef>
                <a:spcPts val="0"/>
              </a:spcBef>
              <a:spcAft>
                <a:spcPts val="0"/>
              </a:spcAft>
            </a:pPr>
            <a:r>
              <a:rPr lang="en-US" sz="2200" b="1" dirty="0">
                <a:latin typeface="Gotham Medium" panose="02000604030000020004"/>
                <a:ea typeface="Calibri" panose="020F0502020204030204" pitchFamily="34" charset="0"/>
                <a:cs typeface="Times New Roman" panose="02020603050405020304" pitchFamily="18" charset="0"/>
              </a:rPr>
              <a:t>46 If they sin against thee, (for there is no man that </a:t>
            </a:r>
            <a:r>
              <a:rPr lang="en-US" sz="2200" b="1" dirty="0" err="1">
                <a:latin typeface="Gotham Medium" panose="02000604030000020004"/>
                <a:ea typeface="Calibri" panose="020F0502020204030204" pitchFamily="34" charset="0"/>
                <a:cs typeface="Times New Roman" panose="02020603050405020304" pitchFamily="18" charset="0"/>
              </a:rPr>
              <a:t>sinneth</a:t>
            </a:r>
            <a:r>
              <a:rPr lang="en-US" sz="2200" b="1" dirty="0">
                <a:latin typeface="Gotham Medium" panose="02000604030000020004"/>
                <a:ea typeface="Calibri" panose="020F0502020204030204" pitchFamily="34" charset="0"/>
                <a:cs typeface="Times New Roman" panose="02020603050405020304" pitchFamily="18" charset="0"/>
              </a:rPr>
              <a:t> not,) and thou be angry with them, and deliver them to the enemy, so that they carry them away captives unto the land of the enemy, far or near;</a:t>
            </a:r>
          </a:p>
          <a:p>
            <a:pPr marL="91440" marR="0">
              <a:spcBef>
                <a:spcPts val="0"/>
              </a:spcBef>
              <a:spcAft>
                <a:spcPts val="0"/>
              </a:spcAft>
            </a:pPr>
            <a:r>
              <a:rPr lang="en-US" sz="2200" b="1" dirty="0">
                <a:latin typeface="Gotham Medium" panose="02000604030000020004"/>
                <a:ea typeface="Calibri" panose="020F0502020204030204" pitchFamily="34" charset="0"/>
                <a:cs typeface="Times New Roman" panose="02020603050405020304" pitchFamily="18" charset="0"/>
              </a:rPr>
              <a:t>48 And so return unto thee with all their heart, and with all their soul, in the land of their enemies, which led them away captive, and pray unto thee toward their land, which thou </a:t>
            </a:r>
            <a:r>
              <a:rPr lang="en-US" sz="2200" b="1" dirty="0" err="1">
                <a:latin typeface="Gotham Medium" panose="02000604030000020004"/>
                <a:ea typeface="Calibri" panose="020F0502020204030204" pitchFamily="34" charset="0"/>
                <a:cs typeface="Times New Roman" panose="02020603050405020304" pitchFamily="18" charset="0"/>
              </a:rPr>
              <a:t>gavest</a:t>
            </a:r>
            <a:r>
              <a:rPr lang="en-US" sz="2200" b="1" dirty="0">
                <a:latin typeface="Gotham Medium" panose="02000604030000020004"/>
                <a:ea typeface="Calibri" panose="020F0502020204030204" pitchFamily="34" charset="0"/>
                <a:cs typeface="Times New Roman" panose="02020603050405020304" pitchFamily="18" charset="0"/>
              </a:rPr>
              <a:t> unto their fathers, the city which thou hast chosen, and the house which I have built for thy name:</a:t>
            </a:r>
          </a:p>
          <a:p>
            <a:pPr marL="91440" marR="0">
              <a:spcBef>
                <a:spcPts val="0"/>
              </a:spcBef>
              <a:spcAft>
                <a:spcPts val="0"/>
              </a:spcAft>
            </a:pPr>
            <a:r>
              <a:rPr lang="en-US" sz="2200" b="1" dirty="0">
                <a:latin typeface="Gotham Medium" panose="02000604030000020004"/>
                <a:ea typeface="Calibri" panose="020F0502020204030204" pitchFamily="34" charset="0"/>
                <a:cs typeface="Times New Roman" panose="02020603050405020304" pitchFamily="18" charset="0"/>
              </a:rPr>
              <a:t>49 Then hear thou their prayer and their supplication in heaven thy dwelling place, and maintain their cause,</a:t>
            </a:r>
          </a:p>
          <a:p>
            <a:pPr marL="91440" marR="0">
              <a:spcBef>
                <a:spcPts val="0"/>
              </a:spcBef>
              <a:spcAft>
                <a:spcPts val="0"/>
              </a:spcAft>
            </a:pPr>
            <a:r>
              <a:rPr lang="en-US" sz="2200" b="1" dirty="0">
                <a:latin typeface="Gotham Medium" panose="02000604030000020004"/>
                <a:ea typeface="Calibri" panose="020F0502020204030204" pitchFamily="34" charset="0"/>
                <a:cs typeface="Times New Roman" panose="02020603050405020304" pitchFamily="18" charset="0"/>
              </a:rPr>
              <a:t>50a And forgive thy people that have sinned against thee.</a:t>
            </a:r>
          </a:p>
        </p:txBody>
      </p:sp>
      <p:sp>
        <p:nvSpPr>
          <p:cNvPr id="14" name="Title 2">
            <a:extLst>
              <a:ext uri="{FF2B5EF4-FFF2-40B4-BE49-F238E27FC236}">
                <a16:creationId xmlns:a16="http://schemas.microsoft.com/office/drawing/2014/main" id="{57C358EF-8330-41EA-B4B5-E4A86D82BCAD}"/>
              </a:ext>
            </a:extLst>
          </p:cNvPr>
          <p:cNvSpPr txBox="1">
            <a:spLocks/>
          </p:cNvSpPr>
          <p:nvPr/>
        </p:nvSpPr>
        <p:spPr>
          <a:xfrm>
            <a:off x="370818" y="1108112"/>
            <a:ext cx="7482264" cy="468762"/>
          </a:xfrm>
          <a:prstGeom prst="rect">
            <a:avLst/>
          </a:prstGeom>
          <a:solidFill>
            <a:schemeClr val="accent2">
              <a:lumMod val="75000"/>
              <a:alpha val="20000"/>
            </a:schemeClr>
          </a:solidFill>
          <a:ln w="25400">
            <a:solidFill>
              <a:schemeClr val="accent1">
                <a:lumMod val="60000"/>
                <a:lumOff val="4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spcBef>
                <a:spcPts val="0"/>
              </a:spcBef>
              <a:spcAft>
                <a:spcPts val="0"/>
              </a:spcAft>
            </a:pPr>
            <a:r>
              <a:rPr lang="en-US" sz="2800" b="1" u="sng"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Forgives Our Sins - 1 Kings 8:46, 48-50a KJV</a:t>
            </a:r>
          </a:p>
        </p:txBody>
      </p:sp>
      <p:sp>
        <p:nvSpPr>
          <p:cNvPr id="19" name="Rectangle 13">
            <a:extLst>
              <a:ext uri="{FF2B5EF4-FFF2-40B4-BE49-F238E27FC236}">
                <a16:creationId xmlns:a16="http://schemas.microsoft.com/office/drawing/2014/main" id="{CBDDA04C-5107-49D2-8396-6EF8DC27FDAB}"/>
              </a:ext>
            </a:extLst>
          </p:cNvPr>
          <p:cNvSpPr>
            <a:spLocks/>
          </p:cNvSpPr>
          <p:nvPr/>
        </p:nvSpPr>
        <p:spPr bwMode="auto">
          <a:xfrm>
            <a:off x="389006" y="5245340"/>
            <a:ext cx="11299403" cy="1431510"/>
          </a:xfrm>
          <a:prstGeom prst="rect">
            <a:avLst/>
          </a:prstGeom>
          <a:solidFill>
            <a:schemeClr val="accent2">
              <a:lumMod val="75000"/>
              <a:alpha val="20000"/>
            </a:schemeClr>
          </a:solidFill>
          <a:ln w="25400">
            <a:solidFill>
              <a:schemeClr val="accent1">
                <a:lumMod val="60000"/>
                <a:lumOff val="40000"/>
              </a:schemeClr>
            </a:solid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2506" tIns="35717" rIns="62506" bIns="35717" anchor="ctr"/>
          <a:lstStyle/>
          <a:p>
            <a:pPr marL="800100" lvl="1" indent="-342900">
              <a:buFont typeface="Wingdings" panose="05000000000000000000" pitchFamily="2" charset="2"/>
              <a:buChar char="q"/>
            </a:pPr>
            <a:r>
              <a:rPr lang="en-US" sz="2200" b="1" dirty="0">
                <a:latin typeface="Gotham Medium" panose="02000604030000020004"/>
                <a:ea typeface="Calibri" panose="020F0502020204030204" pitchFamily="34" charset="0"/>
                <a:cs typeface="Times New Roman" panose="02020603050405020304" pitchFamily="18" charset="0"/>
              </a:rPr>
              <a:t>Solomon asks for forgiveness of the Israelites’ transgressions.</a:t>
            </a:r>
          </a:p>
          <a:p>
            <a:pPr marL="800100" lvl="1" indent="-342900">
              <a:buFont typeface="Wingdings" panose="05000000000000000000" pitchFamily="2" charset="2"/>
              <a:buChar char="q"/>
            </a:pPr>
            <a:r>
              <a:rPr lang="en-US" sz="2200" b="1" dirty="0">
                <a:latin typeface="Gotham Medium" panose="02000604030000020004"/>
                <a:ea typeface="Calibri" panose="020F0502020204030204" pitchFamily="34" charset="0"/>
                <a:cs typeface="Times New Roman" panose="02020603050405020304" pitchFamily="18" charset="0"/>
              </a:rPr>
              <a:t>Solomon begs for mercy from the Israelites’ captors.</a:t>
            </a:r>
          </a:p>
          <a:p>
            <a:pPr marL="800100" lvl="1" indent="-342900">
              <a:buFont typeface="Wingdings" panose="05000000000000000000" pitchFamily="2" charset="2"/>
              <a:buChar char="q"/>
            </a:pPr>
            <a:r>
              <a:rPr lang="en-US" sz="2200" b="1" dirty="0">
                <a:latin typeface="Gotham Medium" panose="02000604030000020004"/>
                <a:ea typeface="Calibri" panose="020F0502020204030204" pitchFamily="34" charset="0"/>
                <a:cs typeface="Times New Roman" panose="02020603050405020304" pitchFamily="18" charset="0"/>
              </a:rPr>
              <a:t>Solomon recognizes that no one is too far gone to be beyond forgiveness.</a:t>
            </a:r>
          </a:p>
        </p:txBody>
      </p:sp>
      <p:sp>
        <p:nvSpPr>
          <p:cNvPr id="8" name="Line 10">
            <a:extLst>
              <a:ext uri="{FF2B5EF4-FFF2-40B4-BE49-F238E27FC236}">
                <a16:creationId xmlns:a16="http://schemas.microsoft.com/office/drawing/2014/main" id="{694D3A70-0468-42E3-84A6-61138901E49D}"/>
              </a:ext>
            </a:extLst>
          </p:cNvPr>
          <p:cNvSpPr>
            <a:spLocks noChangeShapeType="1"/>
          </p:cNvSpPr>
          <p:nvPr/>
        </p:nvSpPr>
        <p:spPr bwMode="auto">
          <a:xfrm>
            <a:off x="370815" y="5139113"/>
            <a:ext cx="11430000" cy="0"/>
          </a:xfrm>
          <a:prstGeom prst="line">
            <a:avLst/>
          </a:prstGeom>
          <a:noFill/>
          <a:ln w="77063">
            <a:solidFill>
              <a:schemeClr val="tx1"/>
            </a:solidFill>
            <a:round/>
            <a:headEnd/>
            <a:tailEnd/>
          </a:ln>
        </p:spPr>
        <p:txBody>
          <a:bodyPr lIns="64291" tIns="32146" rIns="64291" bIns="32146"/>
          <a:lstStyle/>
          <a:p>
            <a:pPr algn="l"/>
            <a:endParaRPr lang="en-US" sz="2000" b="1" dirty="0">
              <a:latin typeface="Gotham Medium" panose="02000604030000020004"/>
            </a:endParaRPr>
          </a:p>
        </p:txBody>
      </p:sp>
      <p:sp>
        <p:nvSpPr>
          <p:cNvPr id="4" name="TextBox 3">
            <a:extLst>
              <a:ext uri="{FF2B5EF4-FFF2-40B4-BE49-F238E27FC236}">
                <a16:creationId xmlns:a16="http://schemas.microsoft.com/office/drawing/2014/main" id="{D0621D51-69A2-DE63-AC00-6FD07CBAE76A}"/>
              </a:ext>
            </a:extLst>
          </p:cNvPr>
          <p:cNvSpPr txBox="1"/>
          <p:nvPr/>
        </p:nvSpPr>
        <p:spPr>
          <a:xfrm>
            <a:off x="417760" y="181150"/>
            <a:ext cx="3741864" cy="588140"/>
          </a:xfrm>
          <a:prstGeom prst="rect">
            <a:avLst/>
          </a:prstGeom>
          <a:solidFill>
            <a:schemeClr val="accent1">
              <a:lumMod val="20000"/>
              <a:lumOff val="80000"/>
              <a:alpha val="30000"/>
            </a:schemeClr>
          </a:solidFill>
          <a:ln w="63500">
            <a:solidFill>
              <a:schemeClr val="accent1">
                <a:lumMod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effectLst>
                  <a:outerShdw blurRad="38100" dist="38100" dir="2700000" algn="tl">
                    <a:srgbClr val="000000">
                      <a:alpha val="43137"/>
                    </a:srgbClr>
                  </a:outerShdw>
                </a:effectLst>
                <a:latin typeface="Gotham Medium" panose="02000604030000020004"/>
              </a:rPr>
              <a:t>LESSON OVERVIEW</a:t>
            </a:r>
          </a:p>
        </p:txBody>
      </p:sp>
      <p:sp>
        <p:nvSpPr>
          <p:cNvPr id="5" name="Title 2">
            <a:extLst>
              <a:ext uri="{FF2B5EF4-FFF2-40B4-BE49-F238E27FC236}">
                <a16:creationId xmlns:a16="http://schemas.microsoft.com/office/drawing/2014/main" id="{4C5385DD-6D08-8DBE-246D-45219351AC66}"/>
              </a:ext>
            </a:extLst>
          </p:cNvPr>
          <p:cNvSpPr txBox="1">
            <a:spLocks/>
          </p:cNvSpPr>
          <p:nvPr/>
        </p:nvSpPr>
        <p:spPr>
          <a:xfrm>
            <a:off x="7655860" y="181150"/>
            <a:ext cx="4386518" cy="514350"/>
          </a:xfrm>
          <a:prstGeom prst="rect">
            <a:avLst/>
          </a:prstGeom>
          <a:solidFill>
            <a:schemeClr val="accent1">
              <a:lumMod val="20000"/>
              <a:lumOff val="80000"/>
              <a:alpha val="30000"/>
            </a:schemeClr>
          </a:solidFill>
          <a:ln w="63500">
            <a:solidFill>
              <a:schemeClr val="accent1">
                <a:lumMod val="5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tx1"/>
                </a:solidFill>
                <a:effectLst>
                  <a:outerShdw blurRad="38100" dist="38100" dir="2700000" algn="tl">
                    <a:srgbClr val="000000">
                      <a:alpha val="43137"/>
                    </a:srgbClr>
                  </a:outerShdw>
                </a:effectLst>
                <a:latin typeface="Gotham Medium" panose="02000604030000020004"/>
              </a:rPr>
              <a:t>Solomon Dedicates the Temple</a:t>
            </a:r>
          </a:p>
        </p:txBody>
      </p:sp>
      <p:sp>
        <p:nvSpPr>
          <p:cNvPr id="2" name="Slide Number Placeholder 1">
            <a:extLst>
              <a:ext uri="{FF2B5EF4-FFF2-40B4-BE49-F238E27FC236}">
                <a16:creationId xmlns:a16="http://schemas.microsoft.com/office/drawing/2014/main" id="{A5EC2426-8801-9469-1891-9CCF9750B03D}"/>
              </a:ext>
            </a:extLst>
          </p:cNvPr>
          <p:cNvSpPr>
            <a:spLocks noGrp="1"/>
          </p:cNvSpPr>
          <p:nvPr>
            <p:ph type="sldNum" sz="quarter" idx="2"/>
          </p:nvPr>
        </p:nvSpPr>
        <p:spPr>
          <a:xfrm>
            <a:off x="11608899" y="6225871"/>
            <a:ext cx="560694" cy="450979"/>
          </a:xfrm>
        </p:spPr>
        <p:txBody>
          <a:bodyPr/>
          <a:lstStyle/>
          <a:p>
            <a:fld id="{86CB4B4D-7CA3-9044-876B-883B54F8677D}" type="slidenum">
              <a:rPr lang="en-US" sz="1800" smtClean="0">
                <a:latin typeface="Arial Black" panose="020B0A04020102020204" pitchFamily="34" charset="0"/>
              </a:rPr>
              <a:pPr/>
              <a:t>12</a:t>
            </a:fld>
            <a:endParaRPr lang="en-US" sz="1800" dirty="0">
              <a:latin typeface="Arial Black" panose="020B0A04020102020204" pitchFamily="34" charset="0"/>
            </a:endParaRPr>
          </a:p>
        </p:txBody>
      </p:sp>
    </p:spTree>
    <p:extLst>
      <p:ext uri="{BB962C8B-B14F-4D97-AF65-F5344CB8AC3E}">
        <p14:creationId xmlns:p14="http://schemas.microsoft.com/office/powerpoint/2010/main" val="2489737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Line 10">
            <a:extLst>
              <a:ext uri="{FF2B5EF4-FFF2-40B4-BE49-F238E27FC236}">
                <a16:creationId xmlns:a16="http://schemas.microsoft.com/office/drawing/2014/main" id="{5AC8A4D0-C4A4-4A1A-937F-717265683366}"/>
              </a:ext>
            </a:extLst>
          </p:cNvPr>
          <p:cNvSpPr>
            <a:spLocks noChangeShapeType="1"/>
          </p:cNvSpPr>
          <p:nvPr/>
        </p:nvSpPr>
        <p:spPr bwMode="auto">
          <a:xfrm>
            <a:off x="923586" y="6946348"/>
            <a:ext cx="9644063" cy="0"/>
          </a:xfrm>
          <a:prstGeom prst="line">
            <a:avLst/>
          </a:prstGeom>
          <a:noFill/>
          <a:ln w="77063">
            <a:solidFill>
              <a:schemeClr val="tx1"/>
            </a:solidFill>
            <a:round/>
            <a:headEnd/>
            <a:tailEnd/>
          </a:ln>
        </p:spPr>
        <p:txBody>
          <a:bodyPr lIns="64291" tIns="32146" rIns="64291" bIns="32146"/>
          <a:lstStyle/>
          <a:p>
            <a:pPr algn="l"/>
            <a:endParaRPr lang="en-US" sz="1400" b="1" dirty="0">
              <a:latin typeface="Gotham Medium" panose="02000604030000020004"/>
            </a:endParaRPr>
          </a:p>
        </p:txBody>
      </p:sp>
      <p:sp>
        <p:nvSpPr>
          <p:cNvPr id="6" name="Line 10">
            <a:extLst>
              <a:ext uri="{FF2B5EF4-FFF2-40B4-BE49-F238E27FC236}">
                <a16:creationId xmlns:a16="http://schemas.microsoft.com/office/drawing/2014/main" id="{B76EBD9C-BAF1-4157-A842-56E34B9E88A1}"/>
              </a:ext>
            </a:extLst>
          </p:cNvPr>
          <p:cNvSpPr>
            <a:spLocks noChangeShapeType="1"/>
          </p:cNvSpPr>
          <p:nvPr/>
        </p:nvSpPr>
        <p:spPr bwMode="auto">
          <a:xfrm>
            <a:off x="1191388" y="7150616"/>
            <a:ext cx="9582912" cy="0"/>
          </a:xfrm>
          <a:prstGeom prst="line">
            <a:avLst/>
          </a:prstGeom>
          <a:noFill/>
          <a:ln w="77063">
            <a:solidFill>
              <a:schemeClr val="bg1"/>
            </a:solidFill>
            <a:round/>
            <a:headEnd/>
            <a:tailEnd/>
          </a:ln>
        </p:spPr>
        <p:txBody>
          <a:bodyPr lIns="64291" tIns="32146" rIns="64291" bIns="32146"/>
          <a:lstStyle/>
          <a:p>
            <a:pPr algn="l"/>
            <a:endParaRPr lang="en-US" sz="1400" b="1" dirty="0">
              <a:latin typeface="Gotham Medium" panose="02000604030000020004"/>
            </a:endParaRPr>
          </a:p>
        </p:txBody>
      </p:sp>
      <p:sp>
        <p:nvSpPr>
          <p:cNvPr id="14" name="Rectangle 13">
            <a:extLst>
              <a:ext uri="{FF2B5EF4-FFF2-40B4-BE49-F238E27FC236}">
                <a16:creationId xmlns:a16="http://schemas.microsoft.com/office/drawing/2014/main" id="{F441EE31-051D-487D-B40C-4DCD18797F23}"/>
              </a:ext>
            </a:extLst>
          </p:cNvPr>
          <p:cNvSpPr/>
          <p:nvPr/>
        </p:nvSpPr>
        <p:spPr>
          <a:xfrm>
            <a:off x="923586" y="990346"/>
            <a:ext cx="10018704" cy="5297121"/>
          </a:xfrm>
          <a:prstGeom prst="rect">
            <a:avLst/>
          </a:prstGeom>
          <a:blipFill>
            <a:blip r:embed="rId3">
              <a:alphaModFix amt="50000"/>
            </a:blip>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spcBef>
                <a:spcPts val="0"/>
              </a:spcBef>
              <a:spcAft>
                <a:spcPts val="0"/>
              </a:spcAft>
            </a:pPr>
            <a:r>
              <a:rPr lang="en-US" sz="2400" b="1" u="sng"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Seventy Times Seven</a:t>
            </a:r>
          </a:p>
          <a:p>
            <a:pPr lvl="1"/>
            <a:r>
              <a:rPr lang="en-US" b="1" dirty="0">
                <a:effectLst/>
                <a:latin typeface="Calibri" panose="020F0502020204030204" pitchFamily="34" charset="0"/>
                <a:ea typeface="Calibri" panose="020F0502020204030204" pitchFamily="34" charset="0"/>
                <a:cs typeface="Times New Roman" panose="02020603050405020304" pitchFamily="18" charset="0"/>
              </a:rPr>
              <a:t>Forgiveness is a crucial element of the Christian walk. Without it, none of us would be saved. Sin is detestable in God’s sight, and the only appropriate punishment is death. No matter what sin we’ve committed or how “bad” it is compared to someone else’s, we deserve to be sentenced to death row, if not for God’s forgiveness and plan of salvation.</a:t>
            </a:r>
            <a:endParaRPr lang="en-US" sz="500" b="1" dirty="0">
              <a:effectLst/>
              <a:latin typeface="Calibri" panose="020F0502020204030204" pitchFamily="34" charset="0"/>
              <a:ea typeface="Calibri" panose="020F0502020204030204" pitchFamily="34" charset="0"/>
              <a:cs typeface="Times New Roman" panose="02020603050405020304" pitchFamily="18" charset="0"/>
            </a:endParaRPr>
          </a:p>
          <a:p>
            <a:pPr lvl="1"/>
            <a:r>
              <a:rPr lang="en-US" sz="500" b="1" dirty="0">
                <a:effectLst/>
                <a:latin typeface="Calibri" panose="020F0502020204030204" pitchFamily="34" charset="0"/>
                <a:ea typeface="Calibri" panose="020F0502020204030204" pitchFamily="34" charset="0"/>
                <a:cs typeface="Times New Roman" panose="02020603050405020304" pitchFamily="18" charset="0"/>
              </a:rPr>
              <a:t> </a:t>
            </a:r>
          </a:p>
          <a:p>
            <a:pPr lvl="1"/>
            <a:r>
              <a:rPr lang="en-US" b="1" dirty="0">
                <a:effectLst/>
                <a:latin typeface="Calibri" panose="020F0502020204030204" pitchFamily="34" charset="0"/>
                <a:ea typeface="Calibri" panose="020F0502020204030204" pitchFamily="34" charset="0"/>
                <a:cs typeface="Times New Roman" panose="02020603050405020304" pitchFamily="18" charset="0"/>
              </a:rPr>
              <a:t>Too often, we downplay the reach of sin in our lives and think of ourselves as decent human beings. When you take into consideration all the murderers and rapists in prison, surely a little jealousy or a “white lie” isn’t that bad, right? Wrong! This is dangerous thinking, for we start to operate out of a place of pride, rather than humility. Without Jesus in your life, who’s to say that you wouldn’t become one of those same criminals you just condemned? Anyone who has accepted Christ as their Lord is a recipient of incredible grace. We are to be ambassadors of God’s forgiveness, telling the world what God has done for us.</a:t>
            </a:r>
            <a:endParaRPr lang="en-US" sz="500" b="1" dirty="0">
              <a:effectLst/>
              <a:latin typeface="Calibri" panose="020F0502020204030204" pitchFamily="34" charset="0"/>
              <a:ea typeface="Calibri" panose="020F0502020204030204" pitchFamily="34" charset="0"/>
              <a:cs typeface="Times New Roman" panose="02020603050405020304" pitchFamily="18" charset="0"/>
            </a:endParaRPr>
          </a:p>
          <a:p>
            <a:pPr lvl="1"/>
            <a:r>
              <a:rPr lang="en-US" sz="500" b="1" dirty="0">
                <a:effectLst/>
                <a:latin typeface="Calibri" panose="020F0502020204030204" pitchFamily="34" charset="0"/>
                <a:ea typeface="Calibri" panose="020F0502020204030204" pitchFamily="34" charset="0"/>
                <a:cs typeface="Times New Roman" panose="02020603050405020304" pitchFamily="18" charset="0"/>
              </a:rPr>
              <a:t> </a:t>
            </a:r>
          </a:p>
          <a:p>
            <a:pPr lvl="1"/>
            <a:r>
              <a:rPr lang="en-US" b="1" dirty="0">
                <a:effectLst/>
                <a:latin typeface="Calibri" panose="020F0502020204030204" pitchFamily="34" charset="0"/>
                <a:ea typeface="Calibri" panose="020F0502020204030204" pitchFamily="34" charset="0"/>
                <a:cs typeface="Times New Roman" panose="02020603050405020304" pitchFamily="18" charset="0"/>
              </a:rPr>
              <a:t>In no way does this make it simple to forgive others, but it sets the standard. This week I heard a preacher say, “You can’t be a recipient of mercy, yet demand justice for those who’ve wronged you.” Many of us have endured heart-wrenching situations that weren’t fair, that no one should have to experience. It’s okay to acknowledge your feelings of hurt, despair, or injustice. Leave them at the feet of Jesus and move forward in forgiveness. If you don’t, that unforgiveness will grow into bitterness and resentment and harm you and your relationship with God.</a:t>
            </a:r>
          </a:p>
        </p:txBody>
      </p:sp>
      <p:sp>
        <p:nvSpPr>
          <p:cNvPr id="4" name="TextBox 3">
            <a:extLst>
              <a:ext uri="{FF2B5EF4-FFF2-40B4-BE49-F238E27FC236}">
                <a16:creationId xmlns:a16="http://schemas.microsoft.com/office/drawing/2014/main" id="{C970663C-301E-82E8-0794-B3D4691D15BD}"/>
              </a:ext>
            </a:extLst>
          </p:cNvPr>
          <p:cNvSpPr txBox="1"/>
          <p:nvPr/>
        </p:nvSpPr>
        <p:spPr>
          <a:xfrm>
            <a:off x="185480" y="167161"/>
            <a:ext cx="8305377" cy="618918"/>
          </a:xfrm>
          <a:prstGeom prst="rect">
            <a:avLst/>
          </a:prstGeom>
          <a:solidFill>
            <a:schemeClr val="accent1">
              <a:lumMod val="20000"/>
              <a:lumOff val="80000"/>
              <a:alpha val="30000"/>
            </a:schemeClr>
          </a:solidFill>
          <a:ln w="63500">
            <a:solidFill>
              <a:schemeClr val="accent1">
                <a:lumMod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600" b="1" dirty="0">
                <a:latin typeface="Gotham Medium" panose="02000604030000020004"/>
              </a:rPr>
              <a:t>BIBLE APPLICATION:</a:t>
            </a:r>
          </a:p>
        </p:txBody>
      </p:sp>
      <p:sp>
        <p:nvSpPr>
          <p:cNvPr id="5" name="Title 2">
            <a:extLst>
              <a:ext uri="{FF2B5EF4-FFF2-40B4-BE49-F238E27FC236}">
                <a16:creationId xmlns:a16="http://schemas.microsoft.com/office/drawing/2014/main" id="{73C703A5-595F-1A89-9ADE-2C3BA5A8F2F4}"/>
              </a:ext>
            </a:extLst>
          </p:cNvPr>
          <p:cNvSpPr txBox="1">
            <a:spLocks/>
          </p:cNvSpPr>
          <p:nvPr/>
        </p:nvSpPr>
        <p:spPr>
          <a:xfrm>
            <a:off x="8845420" y="181150"/>
            <a:ext cx="3196958" cy="514350"/>
          </a:xfrm>
          <a:prstGeom prst="rect">
            <a:avLst/>
          </a:prstGeom>
          <a:solidFill>
            <a:schemeClr val="accent1">
              <a:lumMod val="20000"/>
              <a:lumOff val="80000"/>
              <a:alpha val="30000"/>
            </a:schemeClr>
          </a:solidFill>
          <a:ln w="63500">
            <a:solidFill>
              <a:schemeClr val="accent1">
                <a:lumMod val="5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cap="small" dirty="0">
                <a:solidFill>
                  <a:schemeClr val="tx1"/>
                </a:solidFill>
                <a:effectLst>
                  <a:outerShdw blurRad="38100" dist="38100" dir="2700000" algn="tl">
                    <a:srgbClr val="000000">
                      <a:alpha val="43137"/>
                    </a:srgbClr>
                  </a:outerShdw>
                </a:effectLst>
                <a:latin typeface="Gotham Medium" panose="02000604030000020004"/>
              </a:rPr>
              <a:t>Solomon Dedicates the Temple</a:t>
            </a:r>
          </a:p>
        </p:txBody>
      </p:sp>
      <p:sp>
        <p:nvSpPr>
          <p:cNvPr id="16" name="TextBox 15">
            <a:extLst>
              <a:ext uri="{FF2B5EF4-FFF2-40B4-BE49-F238E27FC236}">
                <a16:creationId xmlns:a16="http://schemas.microsoft.com/office/drawing/2014/main" id="{A2CB9D1E-7508-4A39-A1CC-D2A795042C8C}"/>
              </a:ext>
            </a:extLst>
          </p:cNvPr>
          <p:cNvSpPr txBox="1"/>
          <p:nvPr/>
        </p:nvSpPr>
        <p:spPr>
          <a:xfrm>
            <a:off x="3950021" y="316449"/>
            <a:ext cx="4540835" cy="344069"/>
          </a:xfrm>
          <a:prstGeom prst="rect">
            <a:avLst/>
          </a:prstGeom>
          <a:noFill/>
        </p:spPr>
        <p:txBody>
          <a:bodyPr wrap="square">
            <a:spAutoFit/>
          </a:bodyPr>
          <a:lstStyle/>
          <a:p>
            <a:pPr marL="0" marR="0">
              <a:lnSpc>
                <a:spcPct val="107000"/>
              </a:lnSpc>
              <a:spcBef>
                <a:spcPts val="0"/>
              </a:spcBef>
              <a:spcAft>
                <a:spcPts val="0"/>
              </a:spcAft>
            </a:pPr>
            <a:r>
              <a:rPr lang="en-US" sz="1600" b="1" dirty="0">
                <a:effectLst/>
                <a:latin typeface="Gotham Medium" panose="02000604030000020004"/>
                <a:ea typeface="Calibri" panose="020F0502020204030204" pitchFamily="34" charset="0"/>
                <a:cs typeface="Times New Roman" panose="02020603050405020304" pitchFamily="18" charset="0"/>
              </a:rPr>
              <a:t> Identify examples of God’s forgiveness in your life.</a:t>
            </a:r>
          </a:p>
        </p:txBody>
      </p:sp>
      <p:sp>
        <p:nvSpPr>
          <p:cNvPr id="2" name="Slide Number Placeholder 1">
            <a:extLst>
              <a:ext uri="{FF2B5EF4-FFF2-40B4-BE49-F238E27FC236}">
                <a16:creationId xmlns:a16="http://schemas.microsoft.com/office/drawing/2014/main" id="{63C75CB8-22CD-6F5E-7D22-B5F3DFCA917B}"/>
              </a:ext>
            </a:extLst>
          </p:cNvPr>
          <p:cNvSpPr>
            <a:spLocks noGrp="1"/>
          </p:cNvSpPr>
          <p:nvPr>
            <p:ph type="sldNum" sz="quarter" idx="2"/>
          </p:nvPr>
        </p:nvSpPr>
        <p:spPr>
          <a:xfrm>
            <a:off x="11481683" y="6225871"/>
            <a:ext cx="560694" cy="450979"/>
          </a:xfrm>
        </p:spPr>
        <p:txBody>
          <a:bodyPr/>
          <a:lstStyle/>
          <a:p>
            <a:fld id="{86CB4B4D-7CA3-9044-876B-883B54F8677D}" type="slidenum">
              <a:rPr lang="en-US" sz="1800" smtClean="0">
                <a:latin typeface="Arial Black" panose="020B0A04020102020204" pitchFamily="34" charset="0"/>
              </a:rPr>
              <a:pPr/>
              <a:t>13</a:t>
            </a:fld>
            <a:endParaRPr lang="en-US" sz="1800">
              <a:latin typeface="Arial Black" panose="020B0A04020102020204" pitchFamily="34" charset="0"/>
            </a:endParaRPr>
          </a:p>
        </p:txBody>
      </p:sp>
    </p:spTree>
    <p:extLst>
      <p:ext uri="{BB962C8B-B14F-4D97-AF65-F5344CB8AC3E}">
        <p14:creationId xmlns:p14="http://schemas.microsoft.com/office/powerpoint/2010/main" val="32839999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C91055A-739A-DE5D-7CC2-1615C4617DD9}"/>
              </a:ext>
            </a:extLst>
          </p:cNvPr>
          <p:cNvSpPr/>
          <p:nvPr/>
        </p:nvSpPr>
        <p:spPr>
          <a:xfrm>
            <a:off x="923586" y="930584"/>
            <a:ext cx="10018704" cy="5356882"/>
          </a:xfrm>
          <a:prstGeom prst="rect">
            <a:avLst/>
          </a:prstGeom>
          <a:blipFill>
            <a:blip r:embed="rId3">
              <a:alphaModFix amt="50000"/>
            </a:blip>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Line 10">
            <a:extLst>
              <a:ext uri="{FF2B5EF4-FFF2-40B4-BE49-F238E27FC236}">
                <a16:creationId xmlns:a16="http://schemas.microsoft.com/office/drawing/2014/main" id="{5AC8A4D0-C4A4-4A1A-937F-717265683366}"/>
              </a:ext>
            </a:extLst>
          </p:cNvPr>
          <p:cNvSpPr>
            <a:spLocks noChangeShapeType="1"/>
          </p:cNvSpPr>
          <p:nvPr/>
        </p:nvSpPr>
        <p:spPr bwMode="auto">
          <a:xfrm>
            <a:off x="923586" y="6946348"/>
            <a:ext cx="9644063" cy="0"/>
          </a:xfrm>
          <a:prstGeom prst="line">
            <a:avLst/>
          </a:prstGeom>
          <a:noFill/>
          <a:ln w="77063">
            <a:solidFill>
              <a:schemeClr val="tx1"/>
            </a:solidFill>
            <a:round/>
            <a:headEnd/>
            <a:tailEnd/>
          </a:ln>
        </p:spPr>
        <p:txBody>
          <a:bodyPr lIns="64291" tIns="32146" rIns="64291" bIns="32146"/>
          <a:lstStyle/>
          <a:p>
            <a:pPr algn="l"/>
            <a:endParaRPr lang="en-US" sz="1400" b="1" dirty="0">
              <a:latin typeface="Gotham Medium" panose="02000604030000020004"/>
            </a:endParaRPr>
          </a:p>
        </p:txBody>
      </p:sp>
      <p:sp>
        <p:nvSpPr>
          <p:cNvPr id="6" name="Line 10">
            <a:extLst>
              <a:ext uri="{FF2B5EF4-FFF2-40B4-BE49-F238E27FC236}">
                <a16:creationId xmlns:a16="http://schemas.microsoft.com/office/drawing/2014/main" id="{B76EBD9C-BAF1-4157-A842-56E34B9E88A1}"/>
              </a:ext>
            </a:extLst>
          </p:cNvPr>
          <p:cNvSpPr>
            <a:spLocks noChangeShapeType="1"/>
          </p:cNvSpPr>
          <p:nvPr/>
        </p:nvSpPr>
        <p:spPr bwMode="auto">
          <a:xfrm>
            <a:off x="1191388" y="7150616"/>
            <a:ext cx="9582912" cy="0"/>
          </a:xfrm>
          <a:prstGeom prst="line">
            <a:avLst/>
          </a:prstGeom>
          <a:noFill/>
          <a:ln w="77063">
            <a:solidFill>
              <a:schemeClr val="bg1"/>
            </a:solidFill>
            <a:round/>
            <a:headEnd/>
            <a:tailEnd/>
          </a:ln>
        </p:spPr>
        <p:txBody>
          <a:bodyPr lIns="64291" tIns="32146" rIns="64291" bIns="32146"/>
          <a:lstStyle/>
          <a:p>
            <a:pPr algn="l"/>
            <a:endParaRPr lang="en-US" sz="1400" b="1" dirty="0">
              <a:latin typeface="Gotham Medium" panose="02000604030000020004"/>
            </a:endParaRPr>
          </a:p>
        </p:txBody>
      </p:sp>
      <p:sp>
        <p:nvSpPr>
          <p:cNvPr id="14" name="Rectangle 13">
            <a:extLst>
              <a:ext uri="{FF2B5EF4-FFF2-40B4-BE49-F238E27FC236}">
                <a16:creationId xmlns:a16="http://schemas.microsoft.com/office/drawing/2014/main" id="{F441EE31-051D-487D-B40C-4DCD18797F23}"/>
              </a:ext>
            </a:extLst>
          </p:cNvPr>
          <p:cNvSpPr/>
          <p:nvPr/>
        </p:nvSpPr>
        <p:spPr>
          <a:xfrm>
            <a:off x="923586" y="990346"/>
            <a:ext cx="10018704" cy="3758239"/>
          </a:xfrm>
          <a:prstGeom prst="rect">
            <a:avLst/>
          </a:prstGeom>
          <a:solidFill>
            <a:schemeClr val="accent2">
              <a:lumMod val="75000"/>
              <a:alpha val="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spcBef>
                <a:spcPts val="0"/>
              </a:spcBef>
              <a:spcAft>
                <a:spcPts val="0"/>
              </a:spcAft>
            </a:pPr>
            <a:r>
              <a:rPr lang="en-US" sz="2400" b="1" u="sng"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Seventy Times Seven</a:t>
            </a:r>
          </a:p>
          <a:p>
            <a:pPr lvl="1"/>
            <a:endParaRPr lang="en-US" sz="2400" b="1" dirty="0">
              <a:effectLst/>
              <a:latin typeface="Calibri" panose="020F0502020204030204" pitchFamily="34" charset="0"/>
              <a:ea typeface="Calibri" panose="020F0502020204030204" pitchFamily="34" charset="0"/>
              <a:cs typeface="Times New Roman" panose="02020603050405020304" pitchFamily="18" charset="0"/>
            </a:endParaRPr>
          </a:p>
          <a:p>
            <a:pPr lvl="1"/>
            <a:r>
              <a:rPr lang="en-US" sz="2400" b="1" dirty="0">
                <a:effectLst/>
                <a:latin typeface="Calibri" panose="020F0502020204030204" pitchFamily="34" charset="0"/>
                <a:ea typeface="Calibri" panose="020F0502020204030204" pitchFamily="34" charset="0"/>
                <a:cs typeface="Times New Roman" panose="02020603050405020304" pitchFamily="18" charset="0"/>
              </a:rPr>
              <a:t>13. What is the difference between forgiveness and reconciliation?</a:t>
            </a:r>
          </a:p>
          <a:p>
            <a:pPr lvl="1"/>
            <a:r>
              <a:rPr lang="en-US" sz="2400" b="1" dirty="0">
                <a:effectLst/>
                <a:latin typeface="Calibri" panose="020F0502020204030204" pitchFamily="34" charset="0"/>
                <a:ea typeface="Calibri" panose="020F0502020204030204" pitchFamily="34" charset="0"/>
                <a:cs typeface="Times New Roman" panose="02020603050405020304" pitchFamily="18" charset="0"/>
              </a:rPr>
              <a:t> </a:t>
            </a:r>
          </a:p>
          <a:p>
            <a:pPr lvl="1"/>
            <a:endParaRPr lang="en-US" sz="2400" b="1" dirty="0">
              <a:effectLst/>
              <a:latin typeface="Calibri" panose="020F0502020204030204" pitchFamily="34" charset="0"/>
              <a:ea typeface="Calibri" panose="020F0502020204030204" pitchFamily="34" charset="0"/>
              <a:cs typeface="Times New Roman" panose="02020603050405020304" pitchFamily="18" charset="0"/>
            </a:endParaRPr>
          </a:p>
          <a:p>
            <a:pPr lvl="1"/>
            <a:r>
              <a:rPr lang="en-US" sz="2400" b="1" dirty="0">
                <a:effectLst/>
                <a:latin typeface="Calibri" panose="020F0502020204030204" pitchFamily="34" charset="0"/>
                <a:ea typeface="Calibri" panose="020F0502020204030204" pitchFamily="34" charset="0"/>
                <a:cs typeface="Times New Roman" panose="02020603050405020304" pitchFamily="18" charset="0"/>
              </a:rPr>
              <a:t>14. Is it possible to forgive someone who isn’t sorry? Why or why not?</a:t>
            </a:r>
          </a:p>
          <a:p>
            <a:pPr lvl="1"/>
            <a:r>
              <a:rPr lang="en-US" sz="2400" b="1" dirty="0">
                <a:effectLst/>
                <a:latin typeface="Calibri" panose="020F0502020204030204" pitchFamily="34" charset="0"/>
                <a:ea typeface="Calibri" panose="020F0502020204030204" pitchFamily="34" charset="0"/>
                <a:cs typeface="Times New Roman" panose="02020603050405020304" pitchFamily="18" charset="0"/>
              </a:rPr>
              <a:t> </a:t>
            </a:r>
          </a:p>
          <a:p>
            <a:pPr lvl="1"/>
            <a:endParaRPr lang="en-US" sz="2400" b="1" dirty="0">
              <a:effectLst/>
              <a:latin typeface="Calibri" panose="020F0502020204030204" pitchFamily="34" charset="0"/>
              <a:ea typeface="Calibri" panose="020F0502020204030204" pitchFamily="34" charset="0"/>
              <a:cs typeface="Times New Roman" panose="02020603050405020304" pitchFamily="18" charset="0"/>
            </a:endParaRPr>
          </a:p>
          <a:p>
            <a:pPr lvl="1"/>
            <a:r>
              <a:rPr lang="en-US" sz="2400" b="1" dirty="0">
                <a:effectLst/>
                <a:latin typeface="Calibri" panose="020F0502020204030204" pitchFamily="34" charset="0"/>
                <a:ea typeface="Calibri" panose="020F0502020204030204" pitchFamily="34" charset="0"/>
                <a:cs typeface="Times New Roman" panose="02020603050405020304" pitchFamily="18" charset="0"/>
              </a:rPr>
              <a:t>15. What is something you need to confess to the Lord and repent of today?</a:t>
            </a:r>
          </a:p>
        </p:txBody>
      </p:sp>
      <p:sp>
        <p:nvSpPr>
          <p:cNvPr id="4" name="TextBox 3">
            <a:extLst>
              <a:ext uri="{FF2B5EF4-FFF2-40B4-BE49-F238E27FC236}">
                <a16:creationId xmlns:a16="http://schemas.microsoft.com/office/drawing/2014/main" id="{C970663C-301E-82E8-0794-B3D4691D15BD}"/>
              </a:ext>
            </a:extLst>
          </p:cNvPr>
          <p:cNvSpPr txBox="1"/>
          <p:nvPr/>
        </p:nvSpPr>
        <p:spPr>
          <a:xfrm>
            <a:off x="185480" y="167161"/>
            <a:ext cx="8305377" cy="618918"/>
          </a:xfrm>
          <a:prstGeom prst="rect">
            <a:avLst/>
          </a:prstGeom>
          <a:solidFill>
            <a:schemeClr val="accent1">
              <a:lumMod val="20000"/>
              <a:lumOff val="80000"/>
              <a:alpha val="30000"/>
            </a:schemeClr>
          </a:solidFill>
          <a:ln w="63500">
            <a:solidFill>
              <a:schemeClr val="accent1">
                <a:lumMod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600" b="1" dirty="0">
                <a:latin typeface="Gotham Medium" panose="02000604030000020004"/>
              </a:rPr>
              <a:t>BIBLE APPLICATION:</a:t>
            </a:r>
          </a:p>
        </p:txBody>
      </p:sp>
      <p:sp>
        <p:nvSpPr>
          <p:cNvPr id="5" name="Title 2">
            <a:extLst>
              <a:ext uri="{FF2B5EF4-FFF2-40B4-BE49-F238E27FC236}">
                <a16:creationId xmlns:a16="http://schemas.microsoft.com/office/drawing/2014/main" id="{73C703A5-595F-1A89-9ADE-2C3BA5A8F2F4}"/>
              </a:ext>
            </a:extLst>
          </p:cNvPr>
          <p:cNvSpPr txBox="1">
            <a:spLocks/>
          </p:cNvSpPr>
          <p:nvPr/>
        </p:nvSpPr>
        <p:spPr>
          <a:xfrm>
            <a:off x="8845420" y="181150"/>
            <a:ext cx="3196958" cy="514350"/>
          </a:xfrm>
          <a:prstGeom prst="rect">
            <a:avLst/>
          </a:prstGeom>
          <a:solidFill>
            <a:schemeClr val="accent1">
              <a:lumMod val="20000"/>
              <a:lumOff val="80000"/>
              <a:alpha val="30000"/>
            </a:schemeClr>
          </a:solidFill>
          <a:ln w="63500">
            <a:solidFill>
              <a:schemeClr val="accent1">
                <a:lumMod val="5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cap="small" dirty="0">
                <a:solidFill>
                  <a:schemeClr val="tx1"/>
                </a:solidFill>
                <a:effectLst>
                  <a:outerShdw blurRad="38100" dist="38100" dir="2700000" algn="tl">
                    <a:srgbClr val="000000">
                      <a:alpha val="43137"/>
                    </a:srgbClr>
                  </a:outerShdw>
                </a:effectLst>
                <a:latin typeface="Gotham Medium" panose="02000604030000020004"/>
              </a:rPr>
              <a:t>Solomon Dedicates the Temple</a:t>
            </a:r>
          </a:p>
        </p:txBody>
      </p:sp>
      <p:sp>
        <p:nvSpPr>
          <p:cNvPr id="16" name="TextBox 15">
            <a:extLst>
              <a:ext uri="{FF2B5EF4-FFF2-40B4-BE49-F238E27FC236}">
                <a16:creationId xmlns:a16="http://schemas.microsoft.com/office/drawing/2014/main" id="{A2CB9D1E-7508-4A39-A1CC-D2A795042C8C}"/>
              </a:ext>
            </a:extLst>
          </p:cNvPr>
          <p:cNvSpPr txBox="1"/>
          <p:nvPr/>
        </p:nvSpPr>
        <p:spPr>
          <a:xfrm>
            <a:off x="3950021" y="316449"/>
            <a:ext cx="4540835" cy="344069"/>
          </a:xfrm>
          <a:prstGeom prst="rect">
            <a:avLst/>
          </a:prstGeom>
          <a:noFill/>
        </p:spPr>
        <p:txBody>
          <a:bodyPr wrap="square">
            <a:spAutoFit/>
          </a:bodyPr>
          <a:lstStyle/>
          <a:p>
            <a:pPr marL="0" marR="0">
              <a:lnSpc>
                <a:spcPct val="107000"/>
              </a:lnSpc>
              <a:spcBef>
                <a:spcPts val="0"/>
              </a:spcBef>
              <a:spcAft>
                <a:spcPts val="0"/>
              </a:spcAft>
            </a:pPr>
            <a:r>
              <a:rPr lang="en-US" sz="1600" b="1" dirty="0">
                <a:effectLst/>
                <a:latin typeface="Gotham Medium" panose="02000604030000020004"/>
                <a:ea typeface="Calibri" panose="020F0502020204030204" pitchFamily="34" charset="0"/>
                <a:cs typeface="Times New Roman" panose="02020603050405020304" pitchFamily="18" charset="0"/>
              </a:rPr>
              <a:t> Identify examples of God’s forgiveness in your life.</a:t>
            </a:r>
          </a:p>
        </p:txBody>
      </p:sp>
      <p:sp>
        <p:nvSpPr>
          <p:cNvPr id="2" name="Slide Number Placeholder 1">
            <a:extLst>
              <a:ext uri="{FF2B5EF4-FFF2-40B4-BE49-F238E27FC236}">
                <a16:creationId xmlns:a16="http://schemas.microsoft.com/office/drawing/2014/main" id="{192FE027-2E88-ADBA-BC44-C2DD5F93E0F5}"/>
              </a:ext>
            </a:extLst>
          </p:cNvPr>
          <p:cNvSpPr>
            <a:spLocks noGrp="1"/>
          </p:cNvSpPr>
          <p:nvPr>
            <p:ph type="sldNum" sz="quarter" idx="2"/>
          </p:nvPr>
        </p:nvSpPr>
        <p:spPr>
          <a:xfrm>
            <a:off x="11481683" y="6225871"/>
            <a:ext cx="560694" cy="450979"/>
          </a:xfrm>
        </p:spPr>
        <p:txBody>
          <a:bodyPr/>
          <a:lstStyle/>
          <a:p>
            <a:fld id="{86CB4B4D-7CA3-9044-876B-883B54F8677D}" type="slidenum">
              <a:rPr lang="en-US" sz="1800" smtClean="0">
                <a:latin typeface="Arial Black" panose="020B0A04020102020204" pitchFamily="34" charset="0"/>
              </a:rPr>
              <a:pPr/>
              <a:t>14</a:t>
            </a:fld>
            <a:endParaRPr lang="en-US" sz="1800">
              <a:latin typeface="Arial Black" panose="020B0A04020102020204" pitchFamily="34" charset="0"/>
            </a:endParaRPr>
          </a:p>
        </p:txBody>
      </p:sp>
    </p:spTree>
    <p:extLst>
      <p:ext uri="{BB962C8B-B14F-4D97-AF65-F5344CB8AC3E}">
        <p14:creationId xmlns:p14="http://schemas.microsoft.com/office/powerpoint/2010/main" val="41685681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8A52386-9550-D6B4-4024-73B1D4AA6625}"/>
              </a:ext>
            </a:extLst>
          </p:cNvPr>
          <p:cNvSpPr/>
          <p:nvPr/>
        </p:nvSpPr>
        <p:spPr>
          <a:xfrm>
            <a:off x="923586" y="930583"/>
            <a:ext cx="10378624" cy="5591597"/>
          </a:xfrm>
          <a:prstGeom prst="rect">
            <a:avLst/>
          </a:prstGeom>
          <a:blipFill>
            <a:blip r:embed="rId3">
              <a:alphaModFix amt="50000"/>
            </a:blip>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Line 7">
            <a:extLst>
              <a:ext uri="{FF2B5EF4-FFF2-40B4-BE49-F238E27FC236}">
                <a16:creationId xmlns:a16="http://schemas.microsoft.com/office/drawing/2014/main" id="{64DAEC76-BEE9-4818-9738-9EA2C531C615}"/>
              </a:ext>
            </a:extLst>
          </p:cNvPr>
          <p:cNvSpPr>
            <a:spLocks noChangeShapeType="1"/>
          </p:cNvSpPr>
          <p:nvPr/>
        </p:nvSpPr>
        <p:spPr bwMode="auto">
          <a:xfrm flipH="1" flipV="1">
            <a:off x="5412606" y="1101033"/>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1500" b="1" dirty="0">
              <a:effectLst>
                <a:outerShdw blurRad="38100" dist="38100" dir="2700000" algn="tl">
                  <a:srgbClr val="000000">
                    <a:alpha val="43137"/>
                  </a:srgbClr>
                </a:outerShdw>
              </a:effectLst>
              <a:latin typeface="Gotham Medium" panose="02000604030000020004"/>
            </a:endParaRPr>
          </a:p>
        </p:txBody>
      </p:sp>
      <p:sp>
        <p:nvSpPr>
          <p:cNvPr id="25" name="Line 8">
            <a:extLst>
              <a:ext uri="{FF2B5EF4-FFF2-40B4-BE49-F238E27FC236}">
                <a16:creationId xmlns:a16="http://schemas.microsoft.com/office/drawing/2014/main" id="{59256325-E0E1-43E3-887B-A0319F062172}"/>
              </a:ext>
            </a:extLst>
          </p:cNvPr>
          <p:cNvSpPr>
            <a:spLocks noChangeShapeType="1"/>
          </p:cNvSpPr>
          <p:nvPr/>
        </p:nvSpPr>
        <p:spPr bwMode="auto">
          <a:xfrm flipV="1">
            <a:off x="3595117" y="1098650"/>
            <a:ext cx="513873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1500" b="1" dirty="0">
              <a:effectLst>
                <a:outerShdw blurRad="38100" dist="38100" dir="2700000" algn="tl">
                  <a:srgbClr val="000000">
                    <a:alpha val="43137"/>
                  </a:srgbClr>
                </a:outerShdw>
              </a:effectLst>
              <a:latin typeface="Gotham Medium" panose="02000604030000020004"/>
            </a:endParaRPr>
          </a:p>
        </p:txBody>
      </p:sp>
      <p:sp>
        <p:nvSpPr>
          <p:cNvPr id="36" name="Rectangle 35">
            <a:extLst>
              <a:ext uri="{FF2B5EF4-FFF2-40B4-BE49-F238E27FC236}">
                <a16:creationId xmlns:a16="http://schemas.microsoft.com/office/drawing/2014/main" id="{7162ED1C-2844-4C7B-A56A-B259E1880355}"/>
              </a:ext>
            </a:extLst>
          </p:cNvPr>
          <p:cNvSpPr/>
          <p:nvPr/>
        </p:nvSpPr>
        <p:spPr>
          <a:xfrm>
            <a:off x="1179415" y="1098650"/>
            <a:ext cx="4443454" cy="5358677"/>
          </a:xfrm>
          <a:prstGeom prst="rect">
            <a:avLst/>
          </a:prstGeom>
          <a:noFill/>
        </p:spPr>
        <p:txBody>
          <a:bodyPr wrap="square" lIns="64291" tIns="32146" rIns="64291" bIns="32146">
            <a:spAutoFit/>
          </a:bodyPr>
          <a:lstStyle/>
          <a:p>
            <a:pPr marL="0" marR="0">
              <a:spcBef>
                <a:spcPts val="0"/>
              </a:spcBef>
              <a:spcAft>
                <a:spcPts val="0"/>
              </a:spcAft>
            </a:pPr>
            <a:r>
              <a:rPr lang="en-US" b="1" u="heavy"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People as Sinners</a:t>
            </a:r>
          </a:p>
          <a:p>
            <a:pPr marL="0" marR="0">
              <a:spcBef>
                <a:spcPts val="0"/>
              </a:spcBef>
              <a:spcAft>
                <a:spcPts val="0"/>
              </a:spcAft>
            </a:pPr>
            <a:r>
              <a:rPr lang="en-US" sz="1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One of the most puzzling features of prayer in the Bible occurs in this prayer at the dedication of the temple. Here, Solomon voiced the nation’s prayer for forgiveness as part of its ongoing life together. In this case, Solomon prayed for forgiveness of sins that had not yet been committed!</a:t>
            </a:r>
            <a:endPar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spcBef>
                <a:spcPts val="0"/>
              </a:spcBef>
              <a:spcAft>
                <a:spcPts val="0"/>
              </a:spcAft>
            </a:pPr>
            <a:r>
              <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spcBef>
                <a:spcPts val="0"/>
              </a:spcBef>
              <a:spcAft>
                <a:spcPts val="0"/>
              </a:spcAft>
            </a:pPr>
            <a:r>
              <a:rPr lang="en-US" sz="1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In that regard, the prayer serves as a reflection on the entire history of Israel, from the time of the exodus of 1447 BC (481 years in the past as Solomon uttered this prayer) to Nebuchadnezzar’s forced removal of the citizens of Judah in 586 BC (380 years after the prayer). For us to understand the prayer, we must place it within this larger context, the story of Israel in the promised land, covering the entire books of Joshua through 2 Kings. Both that history and Solomon’s prayer reflect a realistic assessment of the human condition and the tendency of human beings to fail. The Bible does not try to pretend that a perfect, sinless time existed at some point after the Garden of Eden. Idolatry and oppression occurred regularly; they still do. Solomon’s prayer foreshadowed the outcome found in 2 Kings 25. Even so, Israel’s story, as recorded in the books of Joshua through 2 Kings, is not an obituary but a warning and an invitation to a better life.</a:t>
            </a:r>
          </a:p>
        </p:txBody>
      </p:sp>
      <p:grpSp>
        <p:nvGrpSpPr>
          <p:cNvPr id="2" name="Group 1">
            <a:extLst>
              <a:ext uri="{FF2B5EF4-FFF2-40B4-BE49-F238E27FC236}">
                <a16:creationId xmlns:a16="http://schemas.microsoft.com/office/drawing/2014/main" id="{810604E5-F180-4951-A82F-4D1110975845}"/>
              </a:ext>
            </a:extLst>
          </p:cNvPr>
          <p:cNvGrpSpPr/>
          <p:nvPr/>
        </p:nvGrpSpPr>
        <p:grpSpPr>
          <a:xfrm>
            <a:off x="390050" y="167490"/>
            <a:ext cx="6283236" cy="732043"/>
            <a:chOff x="390050" y="410690"/>
            <a:chExt cx="6283236" cy="732043"/>
          </a:xfrm>
        </p:grpSpPr>
        <p:sp>
          <p:nvSpPr>
            <p:cNvPr id="14" name="TextBox 13">
              <a:extLst>
                <a:ext uri="{FF2B5EF4-FFF2-40B4-BE49-F238E27FC236}">
                  <a16:creationId xmlns:a16="http://schemas.microsoft.com/office/drawing/2014/main" id="{05132102-443B-4EAB-A069-A49BCFB06ED4}"/>
                </a:ext>
              </a:extLst>
            </p:cNvPr>
            <p:cNvSpPr txBox="1"/>
            <p:nvPr/>
          </p:nvSpPr>
          <p:spPr>
            <a:xfrm>
              <a:off x="390050" y="410690"/>
              <a:ext cx="5705950" cy="495807"/>
            </a:xfrm>
            <a:prstGeom prst="rect">
              <a:avLst/>
            </a:prstGeom>
            <a:solidFill>
              <a:schemeClr val="accent1">
                <a:lumMod val="60000"/>
                <a:lumOff val="40000"/>
                <a:alpha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nchor="ctr">
              <a:spAutoFit/>
            </a:bodyPr>
            <a:lstStyle/>
            <a:p>
              <a:pPr algn="l"/>
              <a:r>
                <a:rPr lang="en-US" sz="2800" b="1" dirty="0">
                  <a:effectLst>
                    <a:outerShdw blurRad="38100" dist="38100" dir="2700000" algn="tl">
                      <a:srgbClr val="000000">
                        <a:alpha val="43137"/>
                      </a:srgbClr>
                    </a:outerShdw>
                  </a:effectLst>
                  <a:latin typeface="Gotham Medium" panose="02000604030000020004"/>
                </a:rPr>
                <a:t>CONCLUSION:</a:t>
              </a:r>
            </a:p>
          </p:txBody>
        </p:sp>
        <p:sp>
          <p:nvSpPr>
            <p:cNvPr id="16" name="TextBox 15">
              <a:extLst>
                <a:ext uri="{FF2B5EF4-FFF2-40B4-BE49-F238E27FC236}">
                  <a16:creationId xmlns:a16="http://schemas.microsoft.com/office/drawing/2014/main" id="{13322D18-4BC5-4417-90F6-94A8528ACB24}"/>
                </a:ext>
              </a:extLst>
            </p:cNvPr>
            <p:cNvSpPr txBox="1"/>
            <p:nvPr/>
          </p:nvSpPr>
          <p:spPr>
            <a:xfrm>
              <a:off x="2596896" y="470818"/>
              <a:ext cx="4076390" cy="671915"/>
            </a:xfrm>
            <a:prstGeom prst="rect">
              <a:avLst/>
            </a:prstGeom>
            <a:noFill/>
          </p:spPr>
          <p:txBody>
            <a:bodyPr wrap="square">
              <a:spAutoFit/>
            </a:bodyPr>
            <a:lstStyle/>
            <a:p>
              <a:pPr>
                <a:lnSpc>
                  <a:spcPct val="107000"/>
                </a:lnSpc>
              </a:pPr>
              <a:r>
                <a:rPr lang="en-US" sz="1800" b="1" u="sng" cap="small" dirty="0">
                  <a:effectLst>
                    <a:outerShdw blurRad="38100" dist="38100" dir="2700000" algn="tl">
                      <a:srgbClr val="000000">
                        <a:alpha val="43137"/>
                      </a:srgbClr>
                    </a:outerShdw>
                  </a:effectLst>
                  <a:latin typeface="Gotham Medium" panose="02000604030000020004"/>
                  <a:ea typeface="Calibri" panose="020F0502020204030204" pitchFamily="34" charset="0"/>
                </a:rPr>
                <a:t>People as </a:t>
              </a:r>
              <a:r>
                <a:rPr lang="en-US" sz="1800" b="1" u="sng" cap="small" dirty="0" err="1">
                  <a:effectLst>
                    <a:outerShdw blurRad="38100" dist="38100" dir="2700000" algn="tl">
                      <a:srgbClr val="000000">
                        <a:alpha val="43137"/>
                      </a:srgbClr>
                    </a:outerShdw>
                  </a:effectLst>
                  <a:latin typeface="Gotham Medium" panose="02000604030000020004"/>
                  <a:ea typeface="Calibri" panose="020F0502020204030204" pitchFamily="34" charset="0"/>
                </a:rPr>
                <a:t>Sinners|</a:t>
              </a:r>
              <a:r>
                <a:rPr lang="en-US" b="1" u="heavy" cap="small" dirty="0" err="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a:t>
              </a:r>
              <a:r>
                <a:rPr lang="en-US" b="1" u="heavy"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as Defender</a:t>
              </a:r>
            </a:p>
            <a:p>
              <a:pPr marL="0" marR="0">
                <a:lnSpc>
                  <a:spcPct val="107000"/>
                </a:lnSpc>
                <a:spcBef>
                  <a:spcPts val="0"/>
                </a:spcBef>
                <a:spcAft>
                  <a:spcPts val="0"/>
                </a:spcAft>
              </a:pPr>
              <a:endParaRPr lang="en-US" sz="1800" b="1" u="sng" dirty="0">
                <a:effectLst>
                  <a:outerShdw blurRad="38100" dist="38100" dir="2700000" algn="tl">
                    <a:srgbClr val="000000">
                      <a:alpha val="43137"/>
                    </a:srgbClr>
                  </a:outerShdw>
                </a:effectLst>
                <a:latin typeface="Gotham Medium" panose="02000604030000020004"/>
                <a:ea typeface="Calibri" panose="020F0502020204030204" pitchFamily="34" charset="0"/>
              </a:endParaRPr>
            </a:p>
          </p:txBody>
        </p:sp>
      </p:grpSp>
      <p:sp>
        <p:nvSpPr>
          <p:cNvPr id="3" name="Rectangle 2">
            <a:extLst>
              <a:ext uri="{FF2B5EF4-FFF2-40B4-BE49-F238E27FC236}">
                <a16:creationId xmlns:a16="http://schemas.microsoft.com/office/drawing/2014/main" id="{44FC8150-4F92-BD21-EF21-7F0B0EBD50CE}"/>
              </a:ext>
            </a:extLst>
          </p:cNvPr>
          <p:cNvSpPr/>
          <p:nvPr/>
        </p:nvSpPr>
        <p:spPr>
          <a:xfrm>
            <a:off x="5969497" y="1451970"/>
            <a:ext cx="4972793" cy="4773901"/>
          </a:xfrm>
          <a:prstGeom prst="rect">
            <a:avLst/>
          </a:prstGeom>
          <a:noFill/>
        </p:spPr>
        <p:txBody>
          <a:bodyPr wrap="square" lIns="64291" tIns="32146" rIns="64291" bIns="32146">
            <a:spAutoFit/>
          </a:bodyPr>
          <a:lstStyle/>
          <a:p>
            <a:pPr marL="0" marR="0">
              <a:spcBef>
                <a:spcPts val="0"/>
              </a:spcBef>
              <a:spcAft>
                <a:spcPts val="0"/>
              </a:spcAft>
            </a:pPr>
            <a:r>
              <a:rPr lang="en-US" b="1" u="heavy"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as Defender</a:t>
            </a:r>
          </a:p>
          <a:p>
            <a:pPr marL="0" marR="0">
              <a:spcBef>
                <a:spcPts val="0"/>
              </a:spcBef>
              <a:spcAft>
                <a:spcPts val="0"/>
              </a:spcAft>
            </a:pPr>
            <a:r>
              <a:rPr lang="en-US" sz="1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Solomon’s prayer rests on the assumption that God seeks to heal and forgive, even when (or especially when) sins threaten to overcome the sinners. God defends penitent people from those who would oppress them—and even from themselves. The worship by Old Testament Israel and the New Testament church celebrates the expansive nature of God’s mercy. We are thereby reminded to beware of the traps that require it.</a:t>
            </a:r>
            <a:endPar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spcBef>
                <a:spcPts val="0"/>
              </a:spcBef>
              <a:spcAft>
                <a:spcPts val="0"/>
              </a:spcAft>
            </a:pPr>
            <a:r>
              <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spcBef>
                <a:spcPts val="0"/>
              </a:spcBef>
              <a:spcAft>
                <a:spcPts val="0"/>
              </a:spcAft>
            </a:pPr>
            <a:r>
              <a:rPr lang="en-US" sz="1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prayer in 1 Kings 8 is, therefore, realistic but also hopeful. The dedication of the holiest spot on earth (at the time) was connected to the reality of unholiness. Solomon cast the nation of Israel as a whole on the mercy of God. In so doing, Solomon sought God’s commitment to continue working with the people continuously as part of their centuries-long process of learning and obeying.</a:t>
            </a:r>
            <a:endPar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spcBef>
                <a:spcPts val="0"/>
              </a:spcBef>
              <a:spcAft>
                <a:spcPts val="0"/>
              </a:spcAft>
            </a:pPr>
            <a:r>
              <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spcBef>
                <a:spcPts val="0"/>
              </a:spcBef>
              <a:spcAft>
                <a:spcPts val="0"/>
              </a:spcAft>
            </a:pPr>
            <a:r>
              <a:rPr lang="en-US" sz="1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Today, the church would do well to recover the biblical practice of confession of sins, both of individuals and of the church as a whole. Part of that recovery would involve acknowledgment that the temptations to harm others or dishonor God do not go away. We will need forgiveness in the future, and we need humility in the present. Solomon’s prayer shows us a way forward</a:t>
            </a:r>
          </a:p>
        </p:txBody>
      </p:sp>
      <p:sp>
        <p:nvSpPr>
          <p:cNvPr id="4" name="Title 2">
            <a:extLst>
              <a:ext uri="{FF2B5EF4-FFF2-40B4-BE49-F238E27FC236}">
                <a16:creationId xmlns:a16="http://schemas.microsoft.com/office/drawing/2014/main" id="{8919ADEB-F05C-81A0-F812-4684288FF47E}"/>
              </a:ext>
            </a:extLst>
          </p:cNvPr>
          <p:cNvSpPr txBox="1">
            <a:spLocks/>
          </p:cNvSpPr>
          <p:nvPr/>
        </p:nvSpPr>
        <p:spPr>
          <a:xfrm>
            <a:off x="7655860" y="181150"/>
            <a:ext cx="4386518" cy="514350"/>
          </a:xfrm>
          <a:prstGeom prst="rect">
            <a:avLst/>
          </a:prstGeom>
          <a:solidFill>
            <a:schemeClr val="accent1">
              <a:lumMod val="20000"/>
              <a:lumOff val="80000"/>
              <a:alpha val="30000"/>
            </a:schemeClr>
          </a:solidFill>
          <a:ln w="63500">
            <a:solidFill>
              <a:schemeClr val="accent1">
                <a:lumMod val="5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tx1"/>
                </a:solidFill>
                <a:effectLst>
                  <a:outerShdw blurRad="38100" dist="38100" dir="2700000" algn="tl">
                    <a:srgbClr val="000000">
                      <a:alpha val="43137"/>
                    </a:srgbClr>
                  </a:outerShdw>
                </a:effectLst>
                <a:latin typeface="Gotham Medium" panose="02000604030000020004"/>
              </a:rPr>
              <a:t>Solomon Dedicates the Temple</a:t>
            </a:r>
          </a:p>
        </p:txBody>
      </p:sp>
      <p:sp>
        <p:nvSpPr>
          <p:cNvPr id="5" name="Slide Number Placeholder 1">
            <a:extLst>
              <a:ext uri="{FF2B5EF4-FFF2-40B4-BE49-F238E27FC236}">
                <a16:creationId xmlns:a16="http://schemas.microsoft.com/office/drawing/2014/main" id="{0596821E-0576-B6F2-EE2C-41D89D6711D2}"/>
              </a:ext>
            </a:extLst>
          </p:cNvPr>
          <p:cNvSpPr txBox="1">
            <a:spLocks/>
          </p:cNvSpPr>
          <p:nvPr/>
        </p:nvSpPr>
        <p:spPr>
          <a:xfrm>
            <a:off x="11481683" y="6225871"/>
            <a:ext cx="560694" cy="450979"/>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6CB4B4D-7CA3-9044-876B-883B54F8677D}" type="slidenum">
              <a:rPr lang="en-US" smtClean="0">
                <a:latin typeface="Arial Black" panose="020B0A04020102020204" pitchFamily="34" charset="0"/>
              </a:rPr>
              <a:pPr/>
              <a:t>15</a:t>
            </a:fld>
            <a:endParaRPr lang="en-US">
              <a:latin typeface="Arial Black" panose="020B0A04020102020204" pitchFamily="34" charset="0"/>
            </a:endParaRPr>
          </a:p>
        </p:txBody>
      </p:sp>
    </p:spTree>
    <p:extLst>
      <p:ext uri="{BB962C8B-B14F-4D97-AF65-F5344CB8AC3E}">
        <p14:creationId xmlns:p14="http://schemas.microsoft.com/office/powerpoint/2010/main" val="3772377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CEB6411-29E0-6867-A789-356ED1A1EEA9}"/>
              </a:ext>
            </a:extLst>
          </p:cNvPr>
          <p:cNvSpPr/>
          <p:nvPr/>
        </p:nvSpPr>
        <p:spPr>
          <a:xfrm>
            <a:off x="195643" y="795576"/>
            <a:ext cx="11144053" cy="5165647"/>
          </a:xfrm>
          <a:prstGeom prst="rect">
            <a:avLst/>
          </a:prstGeom>
          <a:blipFill>
            <a:blip r:embed="rId3">
              <a:alphaModFix amt="50000"/>
            </a:blip>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Line 7">
            <a:extLst>
              <a:ext uri="{FF2B5EF4-FFF2-40B4-BE49-F238E27FC236}">
                <a16:creationId xmlns:a16="http://schemas.microsoft.com/office/drawing/2014/main" id="{64DAEC76-BEE9-4818-9738-9EA2C531C615}"/>
              </a:ext>
            </a:extLst>
          </p:cNvPr>
          <p:cNvSpPr>
            <a:spLocks noChangeShapeType="1"/>
          </p:cNvSpPr>
          <p:nvPr/>
        </p:nvSpPr>
        <p:spPr bwMode="auto">
          <a:xfrm flipH="1" flipV="1">
            <a:off x="265723" y="797959"/>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1500" b="1" dirty="0">
              <a:latin typeface="Gotham Medium" panose="02000604030000020004"/>
            </a:endParaRPr>
          </a:p>
        </p:txBody>
      </p:sp>
      <p:sp>
        <p:nvSpPr>
          <p:cNvPr id="25" name="Line 8">
            <a:extLst>
              <a:ext uri="{FF2B5EF4-FFF2-40B4-BE49-F238E27FC236}">
                <a16:creationId xmlns:a16="http://schemas.microsoft.com/office/drawing/2014/main" id="{59256325-E0E1-43E3-887B-A0319F062172}"/>
              </a:ext>
            </a:extLst>
          </p:cNvPr>
          <p:cNvSpPr>
            <a:spLocks noChangeShapeType="1"/>
          </p:cNvSpPr>
          <p:nvPr/>
        </p:nvSpPr>
        <p:spPr bwMode="auto">
          <a:xfrm flipV="1">
            <a:off x="265723" y="795576"/>
            <a:ext cx="513873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1500" b="1" dirty="0">
              <a:latin typeface="Gotham Medium" panose="02000604030000020004"/>
            </a:endParaRPr>
          </a:p>
        </p:txBody>
      </p:sp>
      <p:grpSp>
        <p:nvGrpSpPr>
          <p:cNvPr id="4" name="Group 3">
            <a:extLst>
              <a:ext uri="{FF2B5EF4-FFF2-40B4-BE49-F238E27FC236}">
                <a16:creationId xmlns:a16="http://schemas.microsoft.com/office/drawing/2014/main" id="{129CC04A-51CE-439F-BB4F-F4A0F4A40EEA}"/>
              </a:ext>
            </a:extLst>
          </p:cNvPr>
          <p:cNvGrpSpPr/>
          <p:nvPr/>
        </p:nvGrpSpPr>
        <p:grpSpPr>
          <a:xfrm>
            <a:off x="754402" y="3509197"/>
            <a:ext cx="10485435" cy="2388480"/>
            <a:chOff x="754402" y="4644866"/>
            <a:chExt cx="10860423" cy="2388480"/>
          </a:xfrm>
          <a:solidFill>
            <a:schemeClr val="accent2">
              <a:lumMod val="75000"/>
              <a:alpha val="0"/>
            </a:schemeClr>
          </a:solidFill>
        </p:grpSpPr>
        <p:sp>
          <p:nvSpPr>
            <p:cNvPr id="36" name="Rectangle 35">
              <a:extLst>
                <a:ext uri="{FF2B5EF4-FFF2-40B4-BE49-F238E27FC236}">
                  <a16:creationId xmlns:a16="http://schemas.microsoft.com/office/drawing/2014/main" id="{7162ED1C-2844-4C7B-A56A-B259E1880355}"/>
                </a:ext>
              </a:extLst>
            </p:cNvPr>
            <p:cNvSpPr/>
            <p:nvPr/>
          </p:nvSpPr>
          <p:spPr>
            <a:xfrm>
              <a:off x="754402" y="5121767"/>
              <a:ext cx="10860423" cy="1911579"/>
            </a:xfrm>
            <a:prstGeom prst="rect">
              <a:avLst/>
            </a:prstGeom>
            <a:grpFill/>
          </p:spPr>
          <p:txBody>
            <a:bodyPr wrap="square" lIns="64291" tIns="32146" rIns="64291" bIns="32146">
              <a:spAutoFit/>
            </a:bodyPr>
            <a:lstStyle/>
            <a:p>
              <a:pPr marL="914400" marR="0">
                <a:spcBef>
                  <a:spcPts val="0"/>
                </a:spcBef>
                <a:spcAft>
                  <a:spcPts val="0"/>
                </a:spcAft>
              </a:pPr>
              <a:r>
                <a:rPr lang="en-US" sz="2400" b="1" dirty="0">
                  <a:effectLst/>
                  <a:latin typeface="Gotham Medium" panose="02000604030000020004"/>
                  <a:ea typeface="Calibri" panose="020F0502020204030204" pitchFamily="34" charset="0"/>
                  <a:cs typeface="Times New Roman" panose="02020603050405020304" pitchFamily="18" charset="0"/>
                </a:rPr>
                <a:t>Forgiveness is hard. You may be thinking, You don’t know what so-and-so did to me; that person does not deserve forgiveness! True, but you don’t deserve forgiveness either. None of us do. That’s the whole point of grace—getting the opposite of what we deserve. We receive a blessing when we deserve a curse, abundant life instead of death. </a:t>
              </a:r>
            </a:p>
          </p:txBody>
        </p:sp>
        <p:sp>
          <p:nvSpPr>
            <p:cNvPr id="37" name="Rectangle 36">
              <a:extLst>
                <a:ext uri="{FF2B5EF4-FFF2-40B4-BE49-F238E27FC236}">
                  <a16:creationId xmlns:a16="http://schemas.microsoft.com/office/drawing/2014/main" id="{B7EBB468-20BA-4B18-8229-1029ADCE524A}"/>
                </a:ext>
              </a:extLst>
            </p:cNvPr>
            <p:cNvSpPr/>
            <p:nvPr/>
          </p:nvSpPr>
          <p:spPr>
            <a:xfrm>
              <a:off x="754402" y="4644866"/>
              <a:ext cx="3709314" cy="434252"/>
            </a:xfrm>
            <a:prstGeom prst="rect">
              <a:avLst/>
            </a:prstGeom>
            <a:gr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91440" marR="0">
                <a:spcBef>
                  <a:spcPts val="0"/>
                </a:spcBef>
                <a:spcAft>
                  <a:spcPts val="0"/>
                </a:spcAft>
              </a:pPr>
              <a:r>
                <a:rPr lang="en-US" sz="2400" b="1" cap="small" dirty="0">
                  <a:effectLst/>
                  <a:latin typeface="Gotham Medium" panose="02000604030000020004"/>
                  <a:ea typeface="Calibri" panose="020F0502020204030204" pitchFamily="34" charset="0"/>
                  <a:cs typeface="Times New Roman" panose="02020603050405020304" pitchFamily="18" charset="0"/>
                </a:rPr>
                <a:t>Forgiveness Over Justice</a:t>
              </a:r>
            </a:p>
          </p:txBody>
        </p:sp>
      </p:grpSp>
      <p:sp>
        <p:nvSpPr>
          <p:cNvPr id="16" name="TextBox 15">
            <a:extLst>
              <a:ext uri="{FF2B5EF4-FFF2-40B4-BE49-F238E27FC236}">
                <a16:creationId xmlns:a16="http://schemas.microsoft.com/office/drawing/2014/main" id="{1F9DFC2B-7A82-457F-9454-605033924B05}"/>
              </a:ext>
            </a:extLst>
          </p:cNvPr>
          <p:cNvSpPr txBox="1"/>
          <p:nvPr/>
        </p:nvSpPr>
        <p:spPr>
          <a:xfrm>
            <a:off x="265723" y="99792"/>
            <a:ext cx="2206846" cy="495807"/>
          </a:xfrm>
          <a:prstGeom prst="rect">
            <a:avLst/>
          </a:prstGeom>
          <a:solidFill>
            <a:schemeClr val="accent2">
              <a:lumMod val="75000"/>
              <a:alpha val="3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800" b="1" dirty="0">
                <a:latin typeface="Gotham Medium" panose="02000604030000020004"/>
              </a:rPr>
              <a:t>CONCLUSION:</a:t>
            </a:r>
          </a:p>
        </p:txBody>
      </p:sp>
      <p:sp>
        <p:nvSpPr>
          <p:cNvPr id="34" name="Rectangle: Rounded Corners 6">
            <a:extLst>
              <a:ext uri="{FF2B5EF4-FFF2-40B4-BE49-F238E27FC236}">
                <a16:creationId xmlns:a16="http://schemas.microsoft.com/office/drawing/2014/main" id="{D82785E0-3C9B-4F1C-9A82-A8C079C0E258}"/>
              </a:ext>
            </a:extLst>
          </p:cNvPr>
          <p:cNvSpPr txBox="1"/>
          <p:nvPr/>
        </p:nvSpPr>
        <p:spPr>
          <a:xfrm>
            <a:off x="265723" y="856530"/>
            <a:ext cx="9905799" cy="457200"/>
          </a:xfrm>
          <a:prstGeom prst="rect">
            <a:avLst/>
          </a:prstGeom>
          <a:solidFill>
            <a:schemeClr val="accent2">
              <a:lumMod val="75000"/>
              <a:alpha val="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z="152400">
            <a:bevelT w="190500" h="38100"/>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ctr" anchorCtr="0">
            <a:noAutofit/>
          </a:bodyPr>
          <a:lstStyle/>
          <a:p>
            <a:pPr defTabSz="562550">
              <a:lnSpc>
                <a:spcPct val="90000"/>
              </a:lnSpc>
              <a:spcBef>
                <a:spcPct val="0"/>
              </a:spcBef>
              <a:spcAft>
                <a:spcPct val="35000"/>
              </a:spcAft>
            </a:pPr>
            <a:r>
              <a:rPr lang="en-US" sz="2400" b="1" cap="small" dirty="0">
                <a:solidFill>
                  <a:schemeClr val="tx1"/>
                </a:solidFill>
                <a:latin typeface="Gotham Medium" panose="02000604030000020004"/>
                <a:ea typeface="+mn-lt"/>
                <a:cs typeface="Arial" panose="020B0604020202020204" pitchFamily="34" charset="0"/>
              </a:rPr>
              <a:t>Life Response</a:t>
            </a:r>
            <a:r>
              <a:rPr lang="en-US" sz="2400" b="1" dirty="0">
                <a:solidFill>
                  <a:schemeClr val="tx1"/>
                </a:solidFill>
                <a:latin typeface="Gotham Medium" panose="02000604030000020004"/>
                <a:ea typeface="+mn-lt"/>
                <a:cs typeface="Arial" panose="020B0604020202020204" pitchFamily="34" charset="0"/>
              </a:rPr>
              <a:t>: </a:t>
            </a:r>
            <a:r>
              <a:rPr lang="en-US" sz="2000" b="1" dirty="0">
                <a:solidFill>
                  <a:schemeClr val="tx1"/>
                </a:solidFill>
                <a:effectLst/>
                <a:latin typeface="Gotham Medium" panose="02000604030000020004"/>
                <a:ea typeface="Calibri" panose="020F0502020204030204" pitchFamily="34" charset="0"/>
                <a:cs typeface="Times New Roman" panose="02020603050405020304" pitchFamily="18" charset="0"/>
              </a:rPr>
              <a:t>Own up to your sins, instead of imagining yourself a “pretty good” person.</a:t>
            </a:r>
            <a:endParaRPr lang="en-US" sz="2400" b="1" u="sng"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0" name="Rectangle 19">
            <a:extLst>
              <a:ext uri="{FF2B5EF4-FFF2-40B4-BE49-F238E27FC236}">
                <a16:creationId xmlns:a16="http://schemas.microsoft.com/office/drawing/2014/main" id="{DB8A535C-DDBA-41E5-9124-2F8D72A02213}"/>
              </a:ext>
            </a:extLst>
          </p:cNvPr>
          <p:cNvSpPr/>
          <p:nvPr/>
        </p:nvSpPr>
        <p:spPr>
          <a:xfrm>
            <a:off x="505326" y="1715036"/>
            <a:ext cx="10094496" cy="1542247"/>
          </a:xfrm>
          <a:prstGeom prst="rect">
            <a:avLst/>
          </a:prstGeom>
          <a:solidFill>
            <a:schemeClr val="accent2">
              <a:lumMod val="75000"/>
              <a:alpha val="0"/>
            </a:schemeClr>
          </a:solidFill>
        </p:spPr>
        <p:txBody>
          <a:bodyPr wrap="square" lIns="64291" tIns="32146" rIns="64291" bIns="32146">
            <a:spAutoFit/>
          </a:bodyPr>
          <a:lstStyle/>
          <a:p>
            <a:pPr marL="0" marR="0">
              <a:spcBef>
                <a:spcPts val="0"/>
              </a:spcBef>
              <a:spcAft>
                <a:spcPts val="0"/>
              </a:spcAft>
            </a:pPr>
            <a:r>
              <a:rPr lang="en-US" sz="2400" b="1" dirty="0">
                <a:effectLst/>
                <a:latin typeface="Gotham Medium" panose="02000604030000020004"/>
                <a:ea typeface="Calibri" panose="020F0502020204030204" pitchFamily="34" charset="0"/>
                <a:cs typeface="Times New Roman" panose="02020603050405020304" pitchFamily="18" charset="0"/>
              </a:rPr>
              <a:t>Extending forgiveness to others and acknowledging our  own need to be forgiven. Are both critical parts of the Christian walk. Seeking forgiveness should be part of our daily prayer practice; we repent of our sins and ask God to help us do better.</a:t>
            </a:r>
          </a:p>
        </p:txBody>
      </p:sp>
      <p:sp>
        <p:nvSpPr>
          <p:cNvPr id="2" name="Title 2">
            <a:extLst>
              <a:ext uri="{FF2B5EF4-FFF2-40B4-BE49-F238E27FC236}">
                <a16:creationId xmlns:a16="http://schemas.microsoft.com/office/drawing/2014/main" id="{FAF3FA35-1898-51DF-7F0B-7FE24392009F}"/>
              </a:ext>
            </a:extLst>
          </p:cNvPr>
          <p:cNvSpPr txBox="1">
            <a:spLocks/>
          </p:cNvSpPr>
          <p:nvPr/>
        </p:nvSpPr>
        <p:spPr>
          <a:xfrm>
            <a:off x="7655860" y="181150"/>
            <a:ext cx="4386518" cy="514350"/>
          </a:xfrm>
          <a:prstGeom prst="rect">
            <a:avLst/>
          </a:prstGeom>
          <a:solidFill>
            <a:schemeClr val="accent1">
              <a:lumMod val="20000"/>
              <a:lumOff val="80000"/>
              <a:alpha val="30000"/>
            </a:schemeClr>
          </a:solidFill>
          <a:ln w="63500">
            <a:solidFill>
              <a:schemeClr val="accent1">
                <a:lumMod val="5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tx1"/>
                </a:solidFill>
                <a:effectLst>
                  <a:outerShdw blurRad="38100" dist="38100" dir="2700000" algn="tl">
                    <a:srgbClr val="000000">
                      <a:alpha val="43137"/>
                    </a:srgbClr>
                  </a:outerShdw>
                </a:effectLst>
                <a:latin typeface="Gotham Medium" panose="02000604030000020004"/>
              </a:rPr>
              <a:t>Solomon Dedicates the Temple</a:t>
            </a:r>
          </a:p>
        </p:txBody>
      </p:sp>
      <p:sp>
        <p:nvSpPr>
          <p:cNvPr id="3" name="Slide Number Placeholder 1">
            <a:extLst>
              <a:ext uri="{FF2B5EF4-FFF2-40B4-BE49-F238E27FC236}">
                <a16:creationId xmlns:a16="http://schemas.microsoft.com/office/drawing/2014/main" id="{623514BD-28E5-CC58-9E7E-6BA0AC2760EC}"/>
              </a:ext>
            </a:extLst>
          </p:cNvPr>
          <p:cNvSpPr txBox="1">
            <a:spLocks/>
          </p:cNvSpPr>
          <p:nvPr/>
        </p:nvSpPr>
        <p:spPr>
          <a:xfrm>
            <a:off x="11481683" y="6225871"/>
            <a:ext cx="560694" cy="450979"/>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6CB4B4D-7CA3-9044-876B-883B54F8677D}" type="slidenum">
              <a:rPr lang="en-US" smtClean="0">
                <a:latin typeface="Arial Black" panose="020B0A04020102020204" pitchFamily="34" charset="0"/>
              </a:rPr>
              <a:pPr/>
              <a:t>16</a:t>
            </a:fld>
            <a:endParaRPr lang="en-US">
              <a:latin typeface="Arial Black" panose="020B0A04020102020204" pitchFamily="34" charset="0"/>
            </a:endParaRPr>
          </a:p>
        </p:txBody>
      </p:sp>
    </p:spTree>
    <p:extLst>
      <p:ext uri="{BB962C8B-B14F-4D97-AF65-F5344CB8AC3E}">
        <p14:creationId xmlns:p14="http://schemas.microsoft.com/office/powerpoint/2010/main" val="32679591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11">
            <a:extLst>
              <a:ext uri="{FF2B5EF4-FFF2-40B4-BE49-F238E27FC236}">
                <a16:creationId xmlns:a16="http://schemas.microsoft.com/office/drawing/2014/main" id="{4C0B92F4-CE7B-4F4A-A984-A8CCE2B8B970}"/>
              </a:ext>
            </a:extLst>
          </p:cNvPr>
          <p:cNvGrpSpPr/>
          <p:nvPr/>
        </p:nvGrpSpPr>
        <p:grpSpPr>
          <a:xfrm>
            <a:off x="3886200" y="5773468"/>
            <a:ext cx="4421864" cy="488077"/>
            <a:chOff x="3142974" y="6231576"/>
            <a:chExt cx="6718852" cy="1093970"/>
          </a:xfrm>
        </p:grpSpPr>
        <p:sp>
          <p:nvSpPr>
            <p:cNvPr id="37" name="Rectangle: Rounded Corners 12">
              <a:extLst>
                <a:ext uri="{FF2B5EF4-FFF2-40B4-BE49-F238E27FC236}">
                  <a16:creationId xmlns:a16="http://schemas.microsoft.com/office/drawing/2014/main" id="{F44EE000-55EC-4F48-BF8C-D4CA9BB8732E}"/>
                </a:ext>
              </a:extLst>
            </p:cNvPr>
            <p:cNvSpPr/>
            <p:nvPr/>
          </p:nvSpPr>
          <p:spPr>
            <a:xfrm>
              <a:off x="3142974" y="6231576"/>
              <a:ext cx="6718852" cy="1093970"/>
            </a:xfrm>
            <a:prstGeom prst="roundRect">
              <a:avLst/>
            </a:prstGeom>
            <a:blipFill rotWithShape="1">
              <a:blip r:embed="rId3" cstate="print"/>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321457" hangingPunct="0"/>
              <a:endParaRPr lang="en-US" sz="2200" dirty="0">
                <a:solidFill>
                  <a:schemeClr val="bg2"/>
                </a:solidFill>
                <a:effectLst>
                  <a:outerShdw blurRad="63500" dist="25400" dir="2700000" rotWithShape="0">
                    <a:srgbClr val="000000">
                      <a:alpha val="70000"/>
                    </a:srgbClr>
                  </a:outerShdw>
                </a:effectLst>
                <a:sym typeface="Chalkduster"/>
              </a:endParaRPr>
            </a:p>
          </p:txBody>
        </p:sp>
        <p:grpSp>
          <p:nvGrpSpPr>
            <p:cNvPr id="38" name="Group 13">
              <a:extLst>
                <a:ext uri="{FF2B5EF4-FFF2-40B4-BE49-F238E27FC236}">
                  <a16:creationId xmlns:a16="http://schemas.microsoft.com/office/drawing/2014/main" id="{F02D543A-970F-4069-8A57-CC991D17F9F6}"/>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39" name="Picture 38" descr="A picture containing drawing, room&#10;&#10;Description automatically generated">
                <a:extLst>
                  <a:ext uri="{FF2B5EF4-FFF2-40B4-BE49-F238E27FC236}">
                    <a16:creationId xmlns:a16="http://schemas.microsoft.com/office/drawing/2014/main" id="{4AC12C93-F6B4-4A5F-B593-9A540623AAE0}"/>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40" name="Picture 39" descr="A close up of a logo&#10;&#10;Description automatically generated">
                <a:extLst>
                  <a:ext uri="{FF2B5EF4-FFF2-40B4-BE49-F238E27FC236}">
                    <a16:creationId xmlns:a16="http://schemas.microsoft.com/office/drawing/2014/main" id="{13694F04-4B05-4247-85B2-44B40751695E}"/>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41" name="Picture 40">
                <a:extLst>
                  <a:ext uri="{FF2B5EF4-FFF2-40B4-BE49-F238E27FC236}">
                    <a16:creationId xmlns:a16="http://schemas.microsoft.com/office/drawing/2014/main" id="{02B9D910-C895-45B2-9A6F-AF8035B81624}"/>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42" name="Rectangle 41">
            <a:extLst>
              <a:ext uri="{FF2B5EF4-FFF2-40B4-BE49-F238E27FC236}">
                <a16:creationId xmlns:a16="http://schemas.microsoft.com/office/drawing/2014/main" id="{B307E2C6-2CBF-4ABE-9D68-F2BB437746E1}"/>
              </a:ext>
            </a:extLst>
          </p:cNvPr>
          <p:cNvSpPr/>
          <p:nvPr/>
        </p:nvSpPr>
        <p:spPr>
          <a:xfrm>
            <a:off x="3082680" y="6466336"/>
            <a:ext cx="5926060" cy="311141"/>
          </a:xfrm>
          <a:prstGeom prst="rect">
            <a:avLst/>
          </a:prstGeom>
          <a:solidFill>
            <a:schemeClr val="tx1">
              <a:lumMod val="95000"/>
              <a:lumOff val="5000"/>
            </a:schemeClr>
          </a:solidFill>
        </p:spPr>
        <p:txBody>
          <a:bodyPr wrap="square" lIns="64291" tIns="32146" rIns="64291" bIns="32146">
            <a:spAutoFit/>
          </a:bodyPr>
          <a:lstStyle/>
          <a:p>
            <a:pPr algn="ctr"/>
            <a:r>
              <a:rPr lang="en-US" sz="800" b="1" dirty="0">
                <a:solidFill>
                  <a:schemeClr val="bg1"/>
                </a:solidFill>
                <a:effectLst>
                  <a:outerShdw blurRad="38100" dist="38100" dir="2700000" algn="tl">
                    <a:srgbClr val="000000">
                      <a:alpha val="43137"/>
                    </a:srgbClr>
                  </a:outerShdw>
                </a:effectLst>
                <a:latin typeface="Gotham Book"/>
                <a:cs typeface="Lucida Sans Unicode" panose="020B0602030504020204" pitchFamily="34" charset="0"/>
              </a:rPr>
              <a:t>Material adapted by Stanford W. Bowman Jr. from Echoes® Adult and Bible-in-Life® Adult Fall 2024 quarter with permission, © David C Cook, https://davidccook.org. May not be further reproduced. All rights reserved.</a:t>
            </a:r>
          </a:p>
        </p:txBody>
      </p:sp>
      <p:sp>
        <p:nvSpPr>
          <p:cNvPr id="2" name="Rectangle: Rounded Corners 1">
            <a:extLst>
              <a:ext uri="{FF2B5EF4-FFF2-40B4-BE49-F238E27FC236}">
                <a16:creationId xmlns:a16="http://schemas.microsoft.com/office/drawing/2014/main" id="{C335C9C1-C824-4687-9185-771501D676F6}"/>
              </a:ext>
            </a:extLst>
          </p:cNvPr>
          <p:cNvSpPr/>
          <p:nvPr/>
        </p:nvSpPr>
        <p:spPr>
          <a:xfrm>
            <a:off x="2834643" y="322398"/>
            <a:ext cx="7393522" cy="4450080"/>
          </a:xfrm>
          <a:prstGeom prst="roundRect">
            <a:avLst/>
          </a:prstGeom>
          <a:blipFill>
            <a:blip r:embed="rId7">
              <a:alphaModFix amt="50000"/>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Content Placeholder 1">
            <a:extLst>
              <a:ext uri="{FF2B5EF4-FFF2-40B4-BE49-F238E27FC236}">
                <a16:creationId xmlns:a16="http://schemas.microsoft.com/office/drawing/2014/main" id="{BCFADF64-C176-4FE0-8EEB-322081509DC3}"/>
              </a:ext>
            </a:extLst>
          </p:cNvPr>
          <p:cNvSpPr>
            <a:spLocks noGrp="1"/>
          </p:cNvSpPr>
          <p:nvPr>
            <p:ph idx="1"/>
          </p:nvPr>
        </p:nvSpPr>
        <p:spPr>
          <a:xfrm>
            <a:off x="2024798" y="322398"/>
            <a:ext cx="4392891" cy="1399347"/>
          </a:xfrm>
          <a:solidFill>
            <a:schemeClr val="bg1">
              <a:alpha val="0"/>
            </a:schemeClr>
          </a:solidFill>
        </p:spPr>
        <p:txBody>
          <a:bodyPr>
            <a:noAutofit/>
            <a:scene3d>
              <a:camera prst="orthographicFront"/>
              <a:lightRig rig="threePt" dir="t"/>
            </a:scene3d>
            <a:sp3d extrusionH="57150">
              <a:bevelT w="38100" h="38100" prst="relaxedInset"/>
            </a:sp3d>
          </a:bodyPr>
          <a:lstStyle/>
          <a:p>
            <a:pPr algn="ctr">
              <a:buNone/>
            </a:pPr>
            <a:r>
              <a:rPr lang="en-US" sz="4000" i="1" dirty="0">
                <a:effectLst>
                  <a:outerShdw blurRad="38100" dist="38100" dir="2700000" algn="tl">
                    <a:srgbClr val="000000">
                      <a:alpha val="43137"/>
                    </a:srgbClr>
                  </a:outerShdw>
                </a:effectLst>
                <a:latin typeface="Arial Black" panose="020B0A04020102020204" pitchFamily="34" charset="0"/>
              </a:rPr>
              <a:t>End</a:t>
            </a:r>
          </a:p>
        </p:txBody>
      </p:sp>
      <p:sp>
        <p:nvSpPr>
          <p:cNvPr id="20" name="TextBox 19">
            <a:extLst>
              <a:ext uri="{FF2B5EF4-FFF2-40B4-BE49-F238E27FC236}">
                <a16:creationId xmlns:a16="http://schemas.microsoft.com/office/drawing/2014/main" id="{A4E815DF-A44A-4D64-86D8-6F06B490BEBE}"/>
              </a:ext>
            </a:extLst>
          </p:cNvPr>
          <p:cNvSpPr txBox="1"/>
          <p:nvPr/>
        </p:nvSpPr>
        <p:spPr>
          <a:xfrm>
            <a:off x="3360866" y="1478482"/>
            <a:ext cx="6617323" cy="2308324"/>
          </a:xfrm>
          <a:prstGeom prst="rect">
            <a:avLst/>
          </a:prstGeom>
          <a:noFill/>
        </p:spPr>
        <p:txBody>
          <a:bodyPr wrap="square">
            <a:spAutoFit/>
          </a:bodyPr>
          <a:lstStyle/>
          <a:p>
            <a:pPr>
              <a:buNone/>
            </a:pPr>
            <a:r>
              <a:rPr lang="en-US" sz="2400" i="1" dirty="0">
                <a:effectLst>
                  <a:outerShdw blurRad="38100" dist="38100" dir="2700000" algn="tl">
                    <a:srgbClr val="000000">
                      <a:alpha val="43137"/>
                    </a:srgbClr>
                  </a:outerShdw>
                </a:effectLst>
                <a:latin typeface="Arial Black" panose="020B0A04020102020204" pitchFamily="34" charset="0"/>
              </a:rPr>
              <a:t>The Lord bless thee, and keep thee:</a:t>
            </a:r>
          </a:p>
          <a:p>
            <a:pPr>
              <a:buNone/>
            </a:pPr>
            <a:r>
              <a:rPr lang="en-US" sz="2400" i="1" dirty="0">
                <a:effectLst>
                  <a:outerShdw blurRad="38100" dist="38100" dir="2700000" algn="tl">
                    <a:srgbClr val="000000">
                      <a:alpha val="43137"/>
                    </a:srgbClr>
                  </a:outerShdw>
                </a:effectLst>
                <a:latin typeface="Arial Black" panose="020B0A04020102020204" pitchFamily="34" charset="0"/>
              </a:rPr>
              <a:t>The Lord make his face shine upon thee, and be gracious unto thee:</a:t>
            </a:r>
          </a:p>
          <a:p>
            <a:pPr>
              <a:buNone/>
            </a:pPr>
            <a:r>
              <a:rPr lang="en-US" sz="2400" i="1" dirty="0">
                <a:effectLst>
                  <a:outerShdw blurRad="38100" dist="38100" dir="2700000" algn="tl">
                    <a:srgbClr val="000000">
                      <a:alpha val="43137"/>
                    </a:srgbClr>
                  </a:outerShdw>
                </a:effectLst>
                <a:latin typeface="Arial Black" panose="020B0A04020102020204" pitchFamily="34" charset="0"/>
              </a:rPr>
              <a:t>The Lord lift up his countenance upon thee and give thee peace.</a:t>
            </a:r>
          </a:p>
          <a:p>
            <a:pPr algn="r">
              <a:buNone/>
            </a:pPr>
            <a:r>
              <a:rPr lang="en-US" sz="2400" i="1" dirty="0">
                <a:effectLst>
                  <a:outerShdw blurRad="38100" dist="38100" dir="2700000" algn="tl">
                    <a:srgbClr val="000000">
                      <a:alpha val="43137"/>
                    </a:srgbClr>
                  </a:outerShdw>
                </a:effectLst>
                <a:latin typeface="Arial Black" panose="020B0A04020102020204" pitchFamily="34" charset="0"/>
              </a:rPr>
              <a:t>  - Numbers 6:24-26, </a:t>
            </a:r>
          </a:p>
        </p:txBody>
      </p:sp>
    </p:spTree>
    <p:extLst>
      <p:ext uri="{BB962C8B-B14F-4D97-AF65-F5344CB8AC3E}">
        <p14:creationId xmlns:p14="http://schemas.microsoft.com/office/powerpoint/2010/main" val="4307471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9" name="Line 8"/>
          <p:cNvSpPr>
            <a:spLocks noChangeShapeType="1"/>
          </p:cNvSpPr>
          <p:nvPr/>
        </p:nvSpPr>
        <p:spPr bwMode="auto">
          <a:xfrm flipV="1">
            <a:off x="267729" y="1624466"/>
            <a:ext cx="835818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267729" y="1277544"/>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latin typeface="Gotham Medium" panose="02000604030000020004"/>
            </a:endParaRPr>
          </a:p>
        </p:txBody>
      </p:sp>
      <p:sp>
        <p:nvSpPr>
          <p:cNvPr id="3" name="Rectangle 2">
            <a:extLst>
              <a:ext uri="{FF2B5EF4-FFF2-40B4-BE49-F238E27FC236}">
                <a16:creationId xmlns:a16="http://schemas.microsoft.com/office/drawing/2014/main" id="{C173528E-EDC8-4FBE-9BE9-878B206B957E}"/>
              </a:ext>
            </a:extLst>
          </p:cNvPr>
          <p:cNvSpPr/>
          <p:nvPr/>
        </p:nvSpPr>
        <p:spPr>
          <a:xfrm>
            <a:off x="267729" y="1872198"/>
            <a:ext cx="11199342" cy="4626105"/>
          </a:xfrm>
          <a:prstGeom prst="rect">
            <a:avLst/>
          </a:prstGeom>
          <a:blipFill>
            <a:blip r:embed="rId3">
              <a:alphaModFix amt="50000"/>
            </a:blip>
            <a:stretch>
              <a:fillRect/>
            </a:stretch>
          </a:blipFill>
          <a:ln>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spcBef>
                <a:spcPts val="0"/>
              </a:spcBef>
              <a:spcAft>
                <a:spcPts val="0"/>
              </a:spcAft>
            </a:pPr>
            <a:r>
              <a:rPr lang="en-US" sz="2400" b="1" dirty="0">
                <a:effectLst/>
                <a:latin typeface="Gotham Medium" panose="02000604030000020004"/>
                <a:ea typeface="Calibri" panose="020F0502020204030204" pitchFamily="34" charset="0"/>
                <a:cs typeface="Times New Roman" panose="02020603050405020304" pitchFamily="18" charset="0"/>
              </a:rPr>
              <a:t>4</a:t>
            </a:r>
            <a:r>
              <a:rPr lang="en-US" sz="2400" b="1" dirty="0">
                <a:latin typeface="Gotham Medium" panose="02000604030000020004"/>
                <a:cs typeface="Times New Roman" panose="02020603050405020304" pitchFamily="18" charset="0"/>
              </a:rPr>
              <a:t>. Where is Solomon when he begins this prayer of dedication?</a:t>
            </a:r>
          </a:p>
          <a:p>
            <a:pPr marL="0" marR="0">
              <a:lnSpc>
                <a:spcPct val="107000"/>
              </a:lnSpc>
              <a:spcBef>
                <a:spcPts val="0"/>
              </a:spcBef>
              <a:spcAft>
                <a:spcPts val="0"/>
              </a:spcAft>
            </a:pPr>
            <a:r>
              <a:rPr lang="en-US" sz="2400" b="1" dirty="0">
                <a:latin typeface="Gotham Medium" panose="02000604030000020004"/>
                <a:cs typeface="Times New Roman" panose="02020603050405020304" pitchFamily="18" charset="0"/>
              </a:rPr>
              <a:t> </a:t>
            </a:r>
          </a:p>
          <a:p>
            <a:pPr>
              <a:lnSpc>
                <a:spcPct val="107000"/>
              </a:lnSpc>
            </a:pPr>
            <a:endParaRPr lang="en-US" sz="2400" b="1" dirty="0">
              <a:latin typeface="Gotham Medium" panose="02000604030000020004"/>
              <a:cs typeface="Times New Roman" panose="02020603050405020304" pitchFamily="18" charset="0"/>
            </a:endParaRPr>
          </a:p>
          <a:p>
            <a:pPr>
              <a:lnSpc>
                <a:spcPct val="107000"/>
              </a:lnSpc>
            </a:pPr>
            <a:endParaRPr lang="en-US" sz="2400" b="1" dirty="0">
              <a:latin typeface="Gotham Medium" panose="02000604030000020004"/>
              <a:cs typeface="Times New Roman" panose="02020603050405020304" pitchFamily="18" charset="0"/>
            </a:endParaRPr>
          </a:p>
          <a:p>
            <a:pPr marL="0" marR="0">
              <a:spcBef>
                <a:spcPts val="0"/>
              </a:spcBef>
              <a:spcAft>
                <a:spcPts val="0"/>
              </a:spcAft>
            </a:pPr>
            <a:r>
              <a:rPr lang="en-US" sz="2400" b="1" dirty="0">
                <a:latin typeface="Gotham Medium" panose="02000604030000020004"/>
                <a:cs typeface="Times New Roman" panose="02020603050405020304" pitchFamily="18" charset="0"/>
              </a:rPr>
              <a:t>5. What does Solomon first acknowledge about the Lord?</a:t>
            </a:r>
          </a:p>
          <a:p>
            <a:pPr marL="0" marR="0">
              <a:spcBef>
                <a:spcPts val="0"/>
              </a:spcBef>
              <a:spcAft>
                <a:spcPts val="0"/>
              </a:spcAft>
            </a:pPr>
            <a:endParaRPr lang="en-US" sz="2400" b="1" dirty="0">
              <a:latin typeface="Gotham Medium" panose="02000604030000020004"/>
              <a:cs typeface="Times New Roman" panose="02020603050405020304" pitchFamily="18" charset="0"/>
            </a:endParaRPr>
          </a:p>
          <a:p>
            <a:pPr>
              <a:lnSpc>
                <a:spcPct val="107000"/>
              </a:lnSpc>
            </a:pPr>
            <a:endParaRPr lang="en-US" sz="2400" b="1" dirty="0">
              <a:latin typeface="Gotham Medium" panose="02000604030000020004"/>
              <a:cs typeface="Times New Roman" panose="02020603050405020304" pitchFamily="18" charset="0"/>
              <a:sym typeface="Helvetica Neue"/>
            </a:endParaRPr>
          </a:p>
          <a:p>
            <a:pPr>
              <a:lnSpc>
                <a:spcPct val="107000"/>
              </a:lnSpc>
            </a:pPr>
            <a:endParaRPr lang="en-US" sz="2400" b="1" dirty="0">
              <a:latin typeface="Gotham Medium" panose="02000604030000020004"/>
              <a:cs typeface="Times New Roman" panose="02020603050405020304" pitchFamily="18" charset="0"/>
              <a:sym typeface="Helvetica Neue"/>
            </a:endParaRPr>
          </a:p>
          <a:p>
            <a:pPr algn="l"/>
            <a:r>
              <a:rPr lang="en-US" sz="2400" b="1" dirty="0">
                <a:latin typeface="Gotham Medium" panose="02000604030000020004"/>
                <a:cs typeface="Times New Roman" panose="02020603050405020304" pitchFamily="18" charset="0"/>
              </a:rPr>
              <a:t>6. To what specific promise of God does Solomon refer (v. 24)?</a:t>
            </a:r>
          </a:p>
          <a:p>
            <a:pPr algn="l"/>
            <a:endParaRPr lang="en-US" sz="2400" b="1" dirty="0">
              <a:latin typeface="Gotham Medium" panose="02000604030000020004"/>
              <a:cs typeface="Times New Roman" panose="02020603050405020304" pitchFamily="18" charset="0"/>
              <a:sym typeface="Helvetica Neue"/>
            </a:endParaRPr>
          </a:p>
          <a:p>
            <a:pPr algn="l"/>
            <a:endParaRPr lang="en-US" sz="2400" b="1" dirty="0">
              <a:latin typeface="Gotham Medium" panose="02000604030000020004"/>
              <a:cs typeface="Times New Roman" panose="02020603050405020304" pitchFamily="18" charset="0"/>
              <a:sym typeface="Helvetica Neue"/>
            </a:endParaRPr>
          </a:p>
          <a:p>
            <a:pPr algn="l"/>
            <a:endParaRPr lang="en-US" sz="2400" b="1" dirty="0">
              <a:latin typeface="Gotham Medium" panose="02000604030000020004"/>
              <a:cs typeface="Times New Roman" panose="02020603050405020304" pitchFamily="18" charset="0"/>
              <a:sym typeface="Helvetica Neue"/>
            </a:endParaRPr>
          </a:p>
        </p:txBody>
      </p:sp>
      <p:sp>
        <p:nvSpPr>
          <p:cNvPr id="21" name="Rectangle 20">
            <a:extLst>
              <a:ext uri="{FF2B5EF4-FFF2-40B4-BE49-F238E27FC236}">
                <a16:creationId xmlns:a16="http://schemas.microsoft.com/office/drawing/2014/main" id="{D5CA7739-1376-4613-8ADE-73CDD8360891}"/>
              </a:ext>
            </a:extLst>
          </p:cNvPr>
          <p:cNvSpPr/>
          <p:nvPr/>
        </p:nvSpPr>
        <p:spPr>
          <a:xfrm>
            <a:off x="773566" y="2331864"/>
            <a:ext cx="10515600" cy="988250"/>
          </a:xfrm>
          <a:prstGeom prst="rect">
            <a:avLst/>
          </a:prstGeom>
          <a:solidFill>
            <a:schemeClr val="accent1">
              <a:lumMod val="50000"/>
              <a:alpha val="1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457200" marR="0">
              <a:spcBef>
                <a:spcPts val="0"/>
              </a:spcBef>
              <a:spcAft>
                <a:spcPts val="0"/>
              </a:spcAft>
            </a:pPr>
            <a:r>
              <a:rPr lang="en-US" sz="2000" b="1" dirty="0">
                <a:latin typeface="Gotham Medium" panose="02000604030000020004"/>
                <a:ea typeface="Calibri" panose="020F0502020204030204" pitchFamily="34" charset="0"/>
                <a:cs typeface="Times New Roman" panose="02020603050405020304" pitchFamily="18" charset="0"/>
              </a:rPr>
              <a:t>Solomon had called all the people together to dedicate the newly built temple. The glory of the Lord had filled the temple, so the king stands before the altar of the Lord as he begins to pray.</a:t>
            </a:r>
          </a:p>
        </p:txBody>
      </p:sp>
      <p:sp>
        <p:nvSpPr>
          <p:cNvPr id="41" name="Rectangle 40">
            <a:extLst>
              <a:ext uri="{FF2B5EF4-FFF2-40B4-BE49-F238E27FC236}">
                <a16:creationId xmlns:a16="http://schemas.microsoft.com/office/drawing/2014/main" id="{A08F2ABD-684F-47A5-BE62-ECDC7B7897D2}"/>
              </a:ext>
            </a:extLst>
          </p:cNvPr>
          <p:cNvSpPr/>
          <p:nvPr/>
        </p:nvSpPr>
        <p:spPr>
          <a:xfrm>
            <a:off x="773566" y="3982851"/>
            <a:ext cx="10515600" cy="680473"/>
          </a:xfrm>
          <a:prstGeom prst="rect">
            <a:avLst/>
          </a:prstGeom>
          <a:solidFill>
            <a:schemeClr val="accent1">
              <a:lumMod val="50000"/>
              <a:alpha val="1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457200" marR="0">
              <a:spcBef>
                <a:spcPts val="0"/>
              </a:spcBef>
              <a:spcAft>
                <a:spcPts val="0"/>
              </a:spcAft>
            </a:pPr>
            <a:r>
              <a:rPr lang="en-US" sz="2000" b="1" dirty="0">
                <a:latin typeface="Gotham Medium" panose="02000604030000020004"/>
                <a:ea typeface="Calibri" panose="020F0502020204030204" pitchFamily="34" charset="0"/>
                <a:cs typeface="Times New Roman" panose="02020603050405020304" pitchFamily="18" charset="0"/>
              </a:rPr>
              <a:t>The first thing that Solomon acknowledges is the Lord’s majesty and uniqueness. There are no other gods anywhere, and there is no one else in heaven or earth who can compare to Him.</a:t>
            </a:r>
          </a:p>
        </p:txBody>
      </p:sp>
      <p:sp>
        <p:nvSpPr>
          <p:cNvPr id="18" name="Line 7">
            <a:extLst>
              <a:ext uri="{FF2B5EF4-FFF2-40B4-BE49-F238E27FC236}">
                <a16:creationId xmlns:a16="http://schemas.microsoft.com/office/drawing/2014/main" id="{3D1F8715-FFFF-47B6-81B1-E64CDEB31B18}"/>
              </a:ext>
            </a:extLst>
          </p:cNvPr>
          <p:cNvSpPr>
            <a:spLocks noChangeShapeType="1"/>
          </p:cNvSpPr>
          <p:nvPr/>
        </p:nvSpPr>
        <p:spPr bwMode="auto">
          <a:xfrm flipH="1" flipV="1">
            <a:off x="267729" y="790137"/>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1500" b="1" dirty="0">
              <a:latin typeface="Gotham Medium" panose="02000604030000020004"/>
            </a:endParaRPr>
          </a:p>
        </p:txBody>
      </p:sp>
      <p:sp>
        <p:nvSpPr>
          <p:cNvPr id="25" name="TextBox 24">
            <a:extLst>
              <a:ext uri="{FF2B5EF4-FFF2-40B4-BE49-F238E27FC236}">
                <a16:creationId xmlns:a16="http://schemas.microsoft.com/office/drawing/2014/main" id="{48223048-5FF8-476E-BB21-5034488ED0D3}"/>
              </a:ext>
            </a:extLst>
          </p:cNvPr>
          <p:cNvSpPr txBox="1"/>
          <p:nvPr/>
        </p:nvSpPr>
        <p:spPr>
          <a:xfrm>
            <a:off x="390050" y="55272"/>
            <a:ext cx="2206846" cy="495807"/>
          </a:xfrm>
          <a:prstGeom prst="rect">
            <a:avLst/>
          </a:prstGeom>
          <a:solidFill>
            <a:schemeClr val="accent2">
              <a:lumMod val="75000"/>
              <a:alpha val="3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800" b="1" dirty="0">
                <a:latin typeface="Gotham Medium" panose="02000604030000020004"/>
              </a:rPr>
              <a:t>QUESTIONS:</a:t>
            </a:r>
          </a:p>
        </p:txBody>
      </p:sp>
      <p:sp>
        <p:nvSpPr>
          <p:cNvPr id="6" name="Rectangle 5">
            <a:extLst>
              <a:ext uri="{FF2B5EF4-FFF2-40B4-BE49-F238E27FC236}">
                <a16:creationId xmlns:a16="http://schemas.microsoft.com/office/drawing/2014/main" id="{86593A81-4E4A-69B9-4A5F-50B3E57265D1}"/>
              </a:ext>
            </a:extLst>
          </p:cNvPr>
          <p:cNvSpPr/>
          <p:nvPr/>
        </p:nvSpPr>
        <p:spPr>
          <a:xfrm>
            <a:off x="724929" y="5442129"/>
            <a:ext cx="10515600" cy="988250"/>
          </a:xfrm>
          <a:prstGeom prst="rect">
            <a:avLst/>
          </a:prstGeom>
          <a:solidFill>
            <a:schemeClr val="accent1">
              <a:lumMod val="50000"/>
              <a:alpha val="1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457200" marR="0">
              <a:spcBef>
                <a:spcPts val="0"/>
              </a:spcBef>
              <a:spcAft>
                <a:spcPts val="0"/>
              </a:spcAft>
            </a:pPr>
            <a:r>
              <a:rPr lang="en-US" sz="2000" b="1" dirty="0">
                <a:latin typeface="Gotham Medium" panose="02000604030000020004"/>
                <a:ea typeface="Calibri" panose="020F0502020204030204" pitchFamily="34" charset="0"/>
                <a:cs typeface="Times New Roman" panose="02020603050405020304" pitchFamily="18" charset="0"/>
              </a:rPr>
              <a:t>While recognizing God’s faithfulness to His promises, Solomon specifically refers to the Lord’s promise to his father, David, about building the temple. Though David was prohibited from building the temple, God promised that his son, Solomon, would be the one to build it.</a:t>
            </a:r>
          </a:p>
        </p:txBody>
      </p:sp>
      <p:sp>
        <p:nvSpPr>
          <p:cNvPr id="7" name="Rectangle: Rounded Corners 6">
            <a:extLst>
              <a:ext uri="{FF2B5EF4-FFF2-40B4-BE49-F238E27FC236}">
                <a16:creationId xmlns:a16="http://schemas.microsoft.com/office/drawing/2014/main" id="{C3AB5952-2207-1A54-B976-2D9C4E3B2665}"/>
              </a:ext>
            </a:extLst>
          </p:cNvPr>
          <p:cNvSpPr txBox="1"/>
          <p:nvPr/>
        </p:nvSpPr>
        <p:spPr>
          <a:xfrm>
            <a:off x="265723" y="856530"/>
            <a:ext cx="9905799" cy="457200"/>
          </a:xfrm>
          <a:prstGeom prst="rect">
            <a:avLst/>
          </a:prstGeom>
          <a:solidFill>
            <a:schemeClr val="accent2">
              <a:lumMod val="75000"/>
              <a:alpha val="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z="152400">
            <a:bevelT w="190500" h="38100"/>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ctr" anchorCtr="0">
            <a:noAutofit/>
          </a:bodyPr>
          <a:lstStyle/>
          <a:p>
            <a:pPr defTabSz="562550">
              <a:lnSpc>
                <a:spcPct val="90000"/>
              </a:lnSpc>
              <a:spcBef>
                <a:spcPct val="0"/>
              </a:spcBef>
              <a:spcAft>
                <a:spcPct val="35000"/>
              </a:spcAft>
            </a:pPr>
            <a:r>
              <a:rPr lang="en-US" sz="2400" b="1" cap="small" dirty="0">
                <a:solidFill>
                  <a:schemeClr val="tx1"/>
                </a:solidFill>
                <a:latin typeface="Gotham Medium" panose="02000604030000020004"/>
                <a:ea typeface="+mn-lt"/>
                <a:cs typeface="Arial" panose="020B0604020202020204" pitchFamily="34" charset="0"/>
              </a:rPr>
              <a:t>Life Response</a:t>
            </a:r>
            <a:r>
              <a:rPr lang="en-US" sz="2400" b="1" dirty="0">
                <a:solidFill>
                  <a:schemeClr val="tx1"/>
                </a:solidFill>
                <a:latin typeface="Gotham Medium" panose="02000604030000020004"/>
                <a:ea typeface="+mn-lt"/>
                <a:cs typeface="Arial" panose="020B0604020202020204" pitchFamily="34" charset="0"/>
              </a:rPr>
              <a:t>: </a:t>
            </a:r>
            <a:r>
              <a:rPr lang="en-US" sz="2000" b="1" dirty="0">
                <a:solidFill>
                  <a:schemeClr val="tx1"/>
                </a:solidFill>
                <a:effectLst/>
                <a:latin typeface="Gotham Medium" panose="02000604030000020004"/>
                <a:ea typeface="Calibri" panose="020F0502020204030204" pitchFamily="34" charset="0"/>
                <a:cs typeface="Times New Roman" panose="02020603050405020304" pitchFamily="18" charset="0"/>
              </a:rPr>
              <a:t>Own up to your sins, instead of imagining yourself a “pretty good” person.</a:t>
            </a:r>
            <a:endParaRPr lang="en-US" sz="2400" b="1" u="sng"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8" name="Title 2">
            <a:extLst>
              <a:ext uri="{FF2B5EF4-FFF2-40B4-BE49-F238E27FC236}">
                <a16:creationId xmlns:a16="http://schemas.microsoft.com/office/drawing/2014/main" id="{B7C2DE1D-057E-7417-4903-D4C44A86CC95}"/>
              </a:ext>
            </a:extLst>
          </p:cNvPr>
          <p:cNvSpPr txBox="1">
            <a:spLocks/>
          </p:cNvSpPr>
          <p:nvPr/>
        </p:nvSpPr>
        <p:spPr>
          <a:xfrm>
            <a:off x="7655860" y="181150"/>
            <a:ext cx="4386518" cy="514350"/>
          </a:xfrm>
          <a:prstGeom prst="rect">
            <a:avLst/>
          </a:prstGeom>
          <a:solidFill>
            <a:schemeClr val="accent1">
              <a:lumMod val="20000"/>
              <a:lumOff val="80000"/>
              <a:alpha val="30000"/>
            </a:schemeClr>
          </a:solidFill>
          <a:ln w="63500">
            <a:solidFill>
              <a:schemeClr val="accent1">
                <a:lumMod val="5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tx1"/>
                </a:solidFill>
                <a:effectLst>
                  <a:outerShdw blurRad="38100" dist="38100" dir="2700000" algn="tl">
                    <a:srgbClr val="000000">
                      <a:alpha val="43137"/>
                    </a:srgbClr>
                  </a:outerShdw>
                </a:effectLst>
                <a:latin typeface="Gotham Medium" panose="02000604030000020004"/>
              </a:rPr>
              <a:t>Solomon Dedicates the Temple</a:t>
            </a:r>
          </a:p>
        </p:txBody>
      </p:sp>
      <p:sp>
        <p:nvSpPr>
          <p:cNvPr id="2" name="Title 2">
            <a:extLst>
              <a:ext uri="{FF2B5EF4-FFF2-40B4-BE49-F238E27FC236}">
                <a16:creationId xmlns:a16="http://schemas.microsoft.com/office/drawing/2014/main" id="{1EF2A1DD-FE7C-3F8C-CFC5-7FEE2A6F2D18}"/>
              </a:ext>
            </a:extLst>
          </p:cNvPr>
          <p:cNvSpPr txBox="1">
            <a:spLocks/>
          </p:cNvSpPr>
          <p:nvPr/>
        </p:nvSpPr>
        <p:spPr>
          <a:xfrm>
            <a:off x="9182757" y="1301633"/>
            <a:ext cx="2741514" cy="457200"/>
          </a:xfrm>
          <a:prstGeom prst="rect">
            <a:avLst/>
          </a:prstGeom>
          <a:solidFill>
            <a:schemeClr val="accent1">
              <a:lumMod val="20000"/>
              <a:lumOff val="80000"/>
              <a:alpha val="30000"/>
            </a:schemeClr>
          </a:solidFill>
          <a:ln w="63500">
            <a:solidFill>
              <a:schemeClr val="accent1">
                <a:lumMod val="5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1600" b="1" i="1" cap="small" dirty="0">
                <a:solidFill>
                  <a:schemeClr val="tx1"/>
                </a:solidFill>
                <a:effectLst>
                  <a:outerShdw blurRad="38100" dist="38100" dir="2700000" algn="tl">
                    <a:srgbClr val="000000">
                      <a:alpha val="43137"/>
                    </a:srgbClr>
                  </a:outerShdw>
                </a:effectLst>
                <a:latin typeface="Gotham Medium" panose="02000604030000020004"/>
              </a:rPr>
              <a:t>GOD KEEPS HIS PROMISES</a:t>
            </a:r>
          </a:p>
        </p:txBody>
      </p:sp>
      <p:sp>
        <p:nvSpPr>
          <p:cNvPr id="4" name="Slide Number Placeholder 1">
            <a:extLst>
              <a:ext uri="{FF2B5EF4-FFF2-40B4-BE49-F238E27FC236}">
                <a16:creationId xmlns:a16="http://schemas.microsoft.com/office/drawing/2014/main" id="{BD165BFB-FF41-A4C7-DDF3-861F5FAF1644}"/>
              </a:ext>
            </a:extLst>
          </p:cNvPr>
          <p:cNvSpPr txBox="1">
            <a:spLocks/>
          </p:cNvSpPr>
          <p:nvPr/>
        </p:nvSpPr>
        <p:spPr>
          <a:xfrm>
            <a:off x="11481683" y="6225871"/>
            <a:ext cx="560694" cy="450979"/>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6CB4B4D-7CA3-9044-876B-883B54F8677D}" type="slidenum">
              <a:rPr lang="en-US" smtClean="0">
                <a:latin typeface="Arial Black" panose="020B0A04020102020204" pitchFamily="34" charset="0"/>
              </a:rPr>
              <a:pPr/>
              <a:t>18</a:t>
            </a:fld>
            <a:endParaRPr lang="en-US">
              <a:latin typeface="Arial Black" panose="020B0A04020102020204" pitchFamily="34" charset="0"/>
            </a:endParaRPr>
          </a:p>
        </p:txBody>
      </p:sp>
    </p:spTree>
    <p:extLst>
      <p:ext uri="{BB962C8B-B14F-4D97-AF65-F5344CB8AC3E}">
        <p14:creationId xmlns:p14="http://schemas.microsoft.com/office/powerpoint/2010/main" val="34192459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wipe(left)">
                                      <p:cBhvr>
                                        <p:cTn id="12" dur="1000"/>
                                        <p:tgtEl>
                                          <p:spTgt spid="4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41" grpId="0" animBg="1"/>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9" name="Line 8"/>
          <p:cNvSpPr>
            <a:spLocks noChangeShapeType="1"/>
          </p:cNvSpPr>
          <p:nvPr/>
        </p:nvSpPr>
        <p:spPr bwMode="auto">
          <a:xfrm flipV="1">
            <a:off x="267729" y="1624466"/>
            <a:ext cx="835818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267729" y="1277544"/>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latin typeface="Gotham Medium" panose="02000604030000020004"/>
            </a:endParaRPr>
          </a:p>
        </p:txBody>
      </p:sp>
      <p:sp>
        <p:nvSpPr>
          <p:cNvPr id="3" name="Rectangle 2">
            <a:extLst>
              <a:ext uri="{FF2B5EF4-FFF2-40B4-BE49-F238E27FC236}">
                <a16:creationId xmlns:a16="http://schemas.microsoft.com/office/drawing/2014/main" id="{C173528E-EDC8-4FBE-9BE9-878B206B957E}"/>
              </a:ext>
            </a:extLst>
          </p:cNvPr>
          <p:cNvSpPr/>
          <p:nvPr/>
        </p:nvSpPr>
        <p:spPr>
          <a:xfrm>
            <a:off x="267729" y="1872198"/>
            <a:ext cx="11093489" cy="4754152"/>
          </a:xfrm>
          <a:prstGeom prst="rect">
            <a:avLst/>
          </a:prstGeom>
          <a:blipFill>
            <a:blip r:embed="rId3">
              <a:alphaModFix amt="50000"/>
            </a:blip>
            <a:stretch>
              <a:fillRect/>
            </a:stretch>
          </a:blipFill>
          <a:ln w="38100">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spcBef>
                <a:spcPts val="0"/>
              </a:spcBef>
              <a:spcAft>
                <a:spcPts val="0"/>
              </a:spcAft>
            </a:pPr>
            <a:r>
              <a:rPr lang="en-US" sz="2400" b="1" dirty="0">
                <a:effectLst/>
                <a:latin typeface="Gotham Medium" panose="02000604030000020004"/>
                <a:ea typeface="Calibri" panose="020F0502020204030204" pitchFamily="34" charset="0"/>
                <a:cs typeface="Times New Roman" panose="02020603050405020304" pitchFamily="18" charset="0"/>
              </a:rPr>
              <a:t>7. What kinds of calamities would bring famine to the land?</a:t>
            </a:r>
          </a:p>
          <a:p>
            <a:pPr marL="0" marR="0">
              <a:spcBef>
                <a:spcPts val="0"/>
              </a:spcBef>
              <a:spcAft>
                <a:spcPts val="0"/>
              </a:spcAft>
            </a:pPr>
            <a:r>
              <a:rPr lang="en-US" sz="2400" b="1" dirty="0">
                <a:latin typeface="Gotham Medium" panose="02000604030000020004"/>
                <a:cs typeface="Times New Roman" panose="02020603050405020304" pitchFamily="18" charset="0"/>
              </a:rPr>
              <a:t> </a:t>
            </a:r>
          </a:p>
          <a:p>
            <a:pPr>
              <a:lnSpc>
                <a:spcPct val="107000"/>
              </a:lnSpc>
            </a:pPr>
            <a:endParaRPr lang="en-US" sz="2400" b="1" dirty="0">
              <a:latin typeface="Gotham Medium" panose="02000604030000020004"/>
              <a:cs typeface="Times New Roman" panose="02020603050405020304" pitchFamily="18" charset="0"/>
            </a:endParaRPr>
          </a:p>
          <a:p>
            <a:pPr>
              <a:lnSpc>
                <a:spcPct val="107000"/>
              </a:lnSpc>
            </a:pPr>
            <a:endParaRPr lang="en-US" sz="2400" b="1" dirty="0">
              <a:latin typeface="Gotham Medium" panose="02000604030000020004"/>
              <a:cs typeface="Times New Roman" panose="02020603050405020304" pitchFamily="18" charset="0"/>
            </a:endParaRPr>
          </a:p>
          <a:p>
            <a:pPr marL="0" marR="0">
              <a:spcBef>
                <a:spcPts val="0"/>
              </a:spcBef>
              <a:spcAft>
                <a:spcPts val="0"/>
              </a:spcAft>
            </a:pPr>
            <a:r>
              <a:rPr lang="en-US" sz="2400" b="1" dirty="0">
                <a:latin typeface="Gotham Medium" panose="02000604030000020004"/>
                <a:cs typeface="Times New Roman" panose="02020603050405020304" pitchFamily="18" charset="0"/>
              </a:rPr>
              <a:t>8. What makes an effective prayer of confession and repentance?</a:t>
            </a:r>
          </a:p>
          <a:p>
            <a:pPr marL="0" marR="0">
              <a:spcBef>
                <a:spcPts val="0"/>
              </a:spcBef>
              <a:spcAft>
                <a:spcPts val="0"/>
              </a:spcAft>
            </a:pPr>
            <a:endParaRPr lang="en-US" sz="2400" b="1" dirty="0">
              <a:latin typeface="Gotham Medium" panose="02000604030000020004"/>
              <a:cs typeface="Times New Roman" panose="02020603050405020304" pitchFamily="18" charset="0"/>
            </a:endParaRPr>
          </a:p>
          <a:p>
            <a:pPr>
              <a:lnSpc>
                <a:spcPct val="107000"/>
              </a:lnSpc>
            </a:pPr>
            <a:endParaRPr lang="en-US" sz="2400" b="1" dirty="0">
              <a:latin typeface="Gotham Medium" panose="02000604030000020004"/>
              <a:cs typeface="Times New Roman" panose="02020603050405020304" pitchFamily="18" charset="0"/>
              <a:sym typeface="Helvetica Neue"/>
            </a:endParaRPr>
          </a:p>
          <a:p>
            <a:pPr>
              <a:lnSpc>
                <a:spcPct val="107000"/>
              </a:lnSpc>
            </a:pPr>
            <a:endParaRPr lang="en-US" sz="2400" b="1" dirty="0">
              <a:latin typeface="Gotham Medium" panose="02000604030000020004"/>
              <a:cs typeface="Times New Roman" panose="02020603050405020304" pitchFamily="18" charset="0"/>
              <a:sym typeface="Helvetica Neue"/>
            </a:endParaRPr>
          </a:p>
          <a:p>
            <a:pPr algn="l"/>
            <a:r>
              <a:rPr lang="en-US" sz="2400" b="1" dirty="0">
                <a:latin typeface="Gotham Medium" panose="02000604030000020004"/>
                <a:cs typeface="Times New Roman" panose="02020603050405020304" pitchFamily="18" charset="0"/>
              </a:rPr>
              <a:t>9. How will God respond to a sinner’s contrition of heart?</a:t>
            </a:r>
          </a:p>
          <a:p>
            <a:pPr algn="l"/>
            <a:endParaRPr lang="en-US" sz="1600" b="1" dirty="0">
              <a:latin typeface="Gotham Medium" panose="02000604030000020004"/>
              <a:cs typeface="Times New Roman" panose="02020603050405020304" pitchFamily="18" charset="0"/>
            </a:endParaRPr>
          </a:p>
          <a:p>
            <a:pPr algn="l"/>
            <a:endParaRPr lang="en-US" sz="1600" b="1" dirty="0">
              <a:latin typeface="Gotham Medium" panose="02000604030000020004"/>
              <a:cs typeface="Times New Roman" panose="02020603050405020304" pitchFamily="18" charset="0"/>
            </a:endParaRPr>
          </a:p>
          <a:p>
            <a:pPr algn="l"/>
            <a:endParaRPr lang="en-US" sz="2400" b="1" dirty="0">
              <a:latin typeface="Gotham Medium" panose="02000604030000020004"/>
              <a:cs typeface="Times New Roman" panose="02020603050405020304" pitchFamily="18" charset="0"/>
            </a:endParaRPr>
          </a:p>
          <a:p>
            <a:pPr algn="l"/>
            <a:endParaRPr lang="en-US" sz="2400" b="1" dirty="0">
              <a:latin typeface="Gotham Medium" panose="02000604030000020004"/>
              <a:cs typeface="Times New Roman" panose="02020603050405020304" pitchFamily="18" charset="0"/>
            </a:endParaRPr>
          </a:p>
        </p:txBody>
      </p:sp>
      <p:sp>
        <p:nvSpPr>
          <p:cNvPr id="21" name="Rectangle 20">
            <a:extLst>
              <a:ext uri="{FF2B5EF4-FFF2-40B4-BE49-F238E27FC236}">
                <a16:creationId xmlns:a16="http://schemas.microsoft.com/office/drawing/2014/main" id="{D5CA7739-1376-4613-8ADE-73CDD8360891}"/>
              </a:ext>
            </a:extLst>
          </p:cNvPr>
          <p:cNvSpPr/>
          <p:nvPr/>
        </p:nvSpPr>
        <p:spPr>
          <a:xfrm>
            <a:off x="773566" y="2331864"/>
            <a:ext cx="10515600" cy="988250"/>
          </a:xfrm>
          <a:prstGeom prst="rect">
            <a:avLst/>
          </a:prstGeom>
          <a:solidFill>
            <a:schemeClr val="accent1">
              <a:lumMod val="50000"/>
              <a:alpha val="1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457200" marR="0">
              <a:spcBef>
                <a:spcPts val="0"/>
              </a:spcBef>
              <a:spcAft>
                <a:spcPts val="0"/>
              </a:spcAft>
            </a:pPr>
            <a:r>
              <a:rPr lang="en-US" sz="2000" b="1" dirty="0">
                <a:latin typeface="Gotham Medium" panose="02000604030000020004"/>
                <a:ea typeface="Calibri" panose="020F0502020204030204" pitchFamily="34" charset="0"/>
                <a:cs typeface="Times New Roman" panose="02020603050405020304" pitchFamily="18" charset="0"/>
              </a:rPr>
              <a:t>God promised that if His people sinned against Him, they could face famine in the land. Among the things that can bring famine are crop diseases, plagues of locusts or other crop-eating insects, and sieges from their enemies</a:t>
            </a:r>
          </a:p>
        </p:txBody>
      </p:sp>
      <p:sp>
        <p:nvSpPr>
          <p:cNvPr id="41" name="Rectangle 40">
            <a:extLst>
              <a:ext uri="{FF2B5EF4-FFF2-40B4-BE49-F238E27FC236}">
                <a16:creationId xmlns:a16="http://schemas.microsoft.com/office/drawing/2014/main" id="{A08F2ABD-684F-47A5-BE62-ECDC7B7897D2}"/>
              </a:ext>
            </a:extLst>
          </p:cNvPr>
          <p:cNvSpPr/>
          <p:nvPr/>
        </p:nvSpPr>
        <p:spPr>
          <a:xfrm>
            <a:off x="773566" y="3803279"/>
            <a:ext cx="10515600" cy="988250"/>
          </a:xfrm>
          <a:prstGeom prst="rect">
            <a:avLst/>
          </a:prstGeom>
          <a:solidFill>
            <a:schemeClr val="accent1">
              <a:lumMod val="50000"/>
              <a:alpha val="1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457200" marR="0">
              <a:spcBef>
                <a:spcPts val="0"/>
              </a:spcBef>
              <a:spcAft>
                <a:spcPts val="0"/>
              </a:spcAft>
            </a:pPr>
            <a:r>
              <a:rPr lang="en-US" sz="2000" b="1" dirty="0">
                <a:latin typeface="Gotham Medium" panose="02000604030000020004"/>
                <a:ea typeface="Calibri" panose="020F0502020204030204" pitchFamily="34" charset="0"/>
                <a:cs typeface="Times New Roman" panose="02020603050405020304" pitchFamily="18" charset="0"/>
              </a:rPr>
              <a:t>There is a difference between being truly sorry for sin and merely regretting having to suffer the consequences of sin. When those suffering the consequence are truly aware of their sinful heart condition, then their prayer of confession and repentance will be heard in heaven.</a:t>
            </a:r>
          </a:p>
        </p:txBody>
      </p:sp>
      <p:sp>
        <p:nvSpPr>
          <p:cNvPr id="18" name="Line 7">
            <a:extLst>
              <a:ext uri="{FF2B5EF4-FFF2-40B4-BE49-F238E27FC236}">
                <a16:creationId xmlns:a16="http://schemas.microsoft.com/office/drawing/2014/main" id="{3D1F8715-FFFF-47B6-81B1-E64CDEB31B18}"/>
              </a:ext>
            </a:extLst>
          </p:cNvPr>
          <p:cNvSpPr>
            <a:spLocks noChangeShapeType="1"/>
          </p:cNvSpPr>
          <p:nvPr/>
        </p:nvSpPr>
        <p:spPr bwMode="auto">
          <a:xfrm flipH="1" flipV="1">
            <a:off x="267729" y="790137"/>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1500" b="1" dirty="0">
              <a:latin typeface="Gotham Medium" panose="02000604030000020004"/>
            </a:endParaRPr>
          </a:p>
        </p:txBody>
      </p:sp>
      <p:sp>
        <p:nvSpPr>
          <p:cNvPr id="6" name="Rectangle 5">
            <a:extLst>
              <a:ext uri="{FF2B5EF4-FFF2-40B4-BE49-F238E27FC236}">
                <a16:creationId xmlns:a16="http://schemas.microsoft.com/office/drawing/2014/main" id="{86593A81-4E4A-69B9-4A5F-50B3E57265D1}"/>
              </a:ext>
            </a:extLst>
          </p:cNvPr>
          <p:cNvSpPr/>
          <p:nvPr/>
        </p:nvSpPr>
        <p:spPr>
          <a:xfrm>
            <a:off x="724929" y="5414957"/>
            <a:ext cx="10515600" cy="988250"/>
          </a:xfrm>
          <a:prstGeom prst="rect">
            <a:avLst/>
          </a:prstGeom>
          <a:solidFill>
            <a:schemeClr val="accent1">
              <a:lumMod val="50000"/>
              <a:alpha val="1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457200" marR="0">
              <a:spcBef>
                <a:spcPts val="0"/>
              </a:spcBef>
              <a:spcAft>
                <a:spcPts val="0"/>
              </a:spcAft>
            </a:pPr>
            <a:r>
              <a:rPr lang="en-US" sz="2000" b="1" dirty="0">
                <a:latin typeface="Gotham Medium" panose="02000604030000020004"/>
                <a:ea typeface="Calibri" panose="020F0502020204030204" pitchFamily="34" charset="0"/>
                <a:cs typeface="Times New Roman" panose="02020603050405020304" pitchFamily="18" charset="0"/>
              </a:rPr>
              <a:t>God knows the disposition of our hearts and can discern true contrition. When a person’s heart is truly remorseful, God will forgive and act on the behalf of the repentant sinner.</a:t>
            </a:r>
          </a:p>
          <a:p>
            <a:pPr marL="457200" marR="0">
              <a:spcBef>
                <a:spcPts val="0"/>
              </a:spcBef>
              <a:spcAft>
                <a:spcPts val="0"/>
              </a:spcAft>
            </a:pPr>
            <a:r>
              <a:rPr lang="en-US" sz="2000" b="1" dirty="0">
                <a:latin typeface="Gotham Medium" panose="02000604030000020004"/>
                <a:ea typeface="Calibri" panose="020F0502020204030204" pitchFamily="34" charset="0"/>
                <a:cs typeface="Times New Roman" panose="02020603050405020304" pitchFamily="18" charset="0"/>
              </a:rPr>
              <a:t> </a:t>
            </a:r>
          </a:p>
        </p:txBody>
      </p:sp>
      <p:sp>
        <p:nvSpPr>
          <p:cNvPr id="4" name="Rectangle: Rounded Corners 6">
            <a:extLst>
              <a:ext uri="{FF2B5EF4-FFF2-40B4-BE49-F238E27FC236}">
                <a16:creationId xmlns:a16="http://schemas.microsoft.com/office/drawing/2014/main" id="{29C974B0-E80F-FEBB-1AF0-B96C194E5AB3}"/>
              </a:ext>
            </a:extLst>
          </p:cNvPr>
          <p:cNvSpPr txBox="1"/>
          <p:nvPr/>
        </p:nvSpPr>
        <p:spPr>
          <a:xfrm>
            <a:off x="265723" y="856530"/>
            <a:ext cx="9905799" cy="457200"/>
          </a:xfrm>
          <a:prstGeom prst="rect">
            <a:avLst/>
          </a:prstGeom>
          <a:solidFill>
            <a:schemeClr val="accent2">
              <a:lumMod val="75000"/>
              <a:alpha val="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z="152400">
            <a:bevelT w="190500" h="38100"/>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ctr" anchorCtr="0">
            <a:noAutofit/>
          </a:bodyPr>
          <a:lstStyle/>
          <a:p>
            <a:pPr defTabSz="562550">
              <a:lnSpc>
                <a:spcPct val="90000"/>
              </a:lnSpc>
              <a:spcBef>
                <a:spcPct val="0"/>
              </a:spcBef>
              <a:spcAft>
                <a:spcPct val="35000"/>
              </a:spcAft>
            </a:pPr>
            <a:r>
              <a:rPr lang="en-US" sz="2400" b="1" cap="small" dirty="0">
                <a:solidFill>
                  <a:schemeClr val="tx1"/>
                </a:solidFill>
                <a:latin typeface="Gotham Medium" panose="02000604030000020004"/>
                <a:ea typeface="+mn-lt"/>
                <a:cs typeface="Arial" panose="020B0604020202020204" pitchFamily="34" charset="0"/>
              </a:rPr>
              <a:t>Life Response</a:t>
            </a:r>
            <a:r>
              <a:rPr lang="en-US" sz="2400" b="1" dirty="0">
                <a:solidFill>
                  <a:schemeClr val="tx1"/>
                </a:solidFill>
                <a:latin typeface="Gotham Medium" panose="02000604030000020004"/>
                <a:ea typeface="+mn-lt"/>
                <a:cs typeface="Arial" panose="020B0604020202020204" pitchFamily="34" charset="0"/>
              </a:rPr>
              <a:t>: </a:t>
            </a:r>
            <a:r>
              <a:rPr lang="en-US" sz="2000" b="1" dirty="0">
                <a:solidFill>
                  <a:schemeClr val="tx1"/>
                </a:solidFill>
                <a:effectLst/>
                <a:latin typeface="Gotham Medium" panose="02000604030000020004"/>
                <a:ea typeface="Calibri" panose="020F0502020204030204" pitchFamily="34" charset="0"/>
                <a:cs typeface="Times New Roman" panose="02020603050405020304" pitchFamily="18" charset="0"/>
              </a:rPr>
              <a:t>Own up to your sins, instead of imagining yourself a “pretty good” person.</a:t>
            </a:r>
            <a:endParaRPr lang="en-US" sz="2400" b="1" u="sng"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E8EF8980-BF02-FDA2-AD69-A221C5E0E735}"/>
              </a:ext>
            </a:extLst>
          </p:cNvPr>
          <p:cNvSpPr txBox="1"/>
          <p:nvPr/>
        </p:nvSpPr>
        <p:spPr>
          <a:xfrm>
            <a:off x="390050" y="55272"/>
            <a:ext cx="2206846" cy="495807"/>
          </a:xfrm>
          <a:prstGeom prst="rect">
            <a:avLst/>
          </a:prstGeom>
          <a:solidFill>
            <a:schemeClr val="accent2">
              <a:lumMod val="75000"/>
              <a:alpha val="3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800" b="1" dirty="0">
                <a:latin typeface="Gotham Medium" panose="02000604030000020004"/>
              </a:rPr>
              <a:t>QUESTIONS:</a:t>
            </a:r>
          </a:p>
        </p:txBody>
      </p:sp>
      <p:sp>
        <p:nvSpPr>
          <p:cNvPr id="7" name="Title 2">
            <a:extLst>
              <a:ext uri="{FF2B5EF4-FFF2-40B4-BE49-F238E27FC236}">
                <a16:creationId xmlns:a16="http://schemas.microsoft.com/office/drawing/2014/main" id="{0E836DD5-594E-1449-1D9C-BD5124226C15}"/>
              </a:ext>
            </a:extLst>
          </p:cNvPr>
          <p:cNvSpPr txBox="1">
            <a:spLocks/>
          </p:cNvSpPr>
          <p:nvPr/>
        </p:nvSpPr>
        <p:spPr>
          <a:xfrm>
            <a:off x="7655860" y="181150"/>
            <a:ext cx="4386518" cy="514350"/>
          </a:xfrm>
          <a:prstGeom prst="rect">
            <a:avLst/>
          </a:prstGeom>
          <a:solidFill>
            <a:schemeClr val="accent1">
              <a:lumMod val="20000"/>
              <a:lumOff val="80000"/>
              <a:alpha val="30000"/>
            </a:schemeClr>
          </a:solidFill>
          <a:ln w="63500">
            <a:solidFill>
              <a:schemeClr val="accent1">
                <a:lumMod val="5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tx1"/>
                </a:solidFill>
                <a:effectLst>
                  <a:outerShdw blurRad="38100" dist="38100" dir="2700000" algn="tl">
                    <a:srgbClr val="000000">
                      <a:alpha val="43137"/>
                    </a:srgbClr>
                  </a:outerShdw>
                </a:effectLst>
                <a:latin typeface="Gotham Medium" panose="02000604030000020004"/>
              </a:rPr>
              <a:t>Solomon Dedicates the Temple</a:t>
            </a:r>
          </a:p>
        </p:txBody>
      </p:sp>
      <p:sp>
        <p:nvSpPr>
          <p:cNvPr id="2" name="Title 2">
            <a:extLst>
              <a:ext uri="{FF2B5EF4-FFF2-40B4-BE49-F238E27FC236}">
                <a16:creationId xmlns:a16="http://schemas.microsoft.com/office/drawing/2014/main" id="{E6910BB4-E545-2E82-C2EA-8B5386DC69F6}"/>
              </a:ext>
            </a:extLst>
          </p:cNvPr>
          <p:cNvSpPr txBox="1">
            <a:spLocks/>
          </p:cNvSpPr>
          <p:nvPr/>
        </p:nvSpPr>
        <p:spPr>
          <a:xfrm>
            <a:off x="9300864" y="1363400"/>
            <a:ext cx="2741514" cy="457200"/>
          </a:xfrm>
          <a:prstGeom prst="rect">
            <a:avLst/>
          </a:prstGeom>
          <a:solidFill>
            <a:schemeClr val="accent1">
              <a:lumMod val="20000"/>
              <a:lumOff val="80000"/>
              <a:alpha val="30000"/>
            </a:schemeClr>
          </a:solidFill>
          <a:ln w="63500">
            <a:solidFill>
              <a:schemeClr val="accent1">
                <a:lumMod val="5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1600" b="1" i="1" cap="small" dirty="0">
                <a:solidFill>
                  <a:schemeClr val="tx1"/>
                </a:solidFill>
                <a:effectLst>
                  <a:outerShdw blurRad="38100" dist="38100" dir="2700000" algn="tl">
                    <a:srgbClr val="000000">
                      <a:alpha val="43137"/>
                    </a:srgbClr>
                  </a:outerShdw>
                </a:effectLst>
                <a:latin typeface="Gotham Medium" panose="02000604030000020004"/>
              </a:rPr>
              <a:t>GOD KNOWS OUR HEARTS</a:t>
            </a:r>
          </a:p>
        </p:txBody>
      </p:sp>
      <p:sp>
        <p:nvSpPr>
          <p:cNvPr id="8" name="Slide Number Placeholder 1">
            <a:extLst>
              <a:ext uri="{FF2B5EF4-FFF2-40B4-BE49-F238E27FC236}">
                <a16:creationId xmlns:a16="http://schemas.microsoft.com/office/drawing/2014/main" id="{DF90C8DD-AD02-EB6B-365B-05DE34351CA7}"/>
              </a:ext>
            </a:extLst>
          </p:cNvPr>
          <p:cNvSpPr txBox="1">
            <a:spLocks/>
          </p:cNvSpPr>
          <p:nvPr/>
        </p:nvSpPr>
        <p:spPr>
          <a:xfrm>
            <a:off x="11481683" y="6225871"/>
            <a:ext cx="560694" cy="450979"/>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6CB4B4D-7CA3-9044-876B-883B54F8677D}" type="slidenum">
              <a:rPr lang="en-US" smtClean="0">
                <a:latin typeface="Arial Black" panose="020B0A04020102020204" pitchFamily="34" charset="0"/>
              </a:rPr>
              <a:pPr/>
              <a:t>19</a:t>
            </a:fld>
            <a:endParaRPr lang="en-US">
              <a:latin typeface="Arial Black" panose="020B0A04020102020204" pitchFamily="34" charset="0"/>
            </a:endParaRPr>
          </a:p>
        </p:txBody>
      </p:sp>
    </p:spTree>
    <p:extLst>
      <p:ext uri="{BB962C8B-B14F-4D97-AF65-F5344CB8AC3E}">
        <p14:creationId xmlns:p14="http://schemas.microsoft.com/office/powerpoint/2010/main" val="8342393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wipe(left)">
                                      <p:cBhvr>
                                        <p:cTn id="12" dur="1000"/>
                                        <p:tgtEl>
                                          <p:spTgt spid="4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41" grpId="0" animBg="1"/>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F488923-51B8-4E95-8685-A114B123E0D5}"/>
              </a:ext>
            </a:extLst>
          </p:cNvPr>
          <p:cNvGrpSpPr/>
          <p:nvPr/>
        </p:nvGrpSpPr>
        <p:grpSpPr>
          <a:xfrm>
            <a:off x="1057836" y="561268"/>
            <a:ext cx="10703858" cy="4942761"/>
            <a:chOff x="315584" y="938639"/>
            <a:chExt cx="11709169" cy="4352791"/>
          </a:xfrm>
        </p:grpSpPr>
        <p:sp>
          <p:nvSpPr>
            <p:cNvPr id="15" name="Rectangle 14">
              <a:extLst>
                <a:ext uri="{FF2B5EF4-FFF2-40B4-BE49-F238E27FC236}">
                  <a16:creationId xmlns:a16="http://schemas.microsoft.com/office/drawing/2014/main" id="{3D61ED23-726E-43E0-822B-DEBEDE42544B}"/>
                </a:ext>
              </a:extLst>
            </p:cNvPr>
            <p:cNvSpPr/>
            <p:nvPr/>
          </p:nvSpPr>
          <p:spPr>
            <a:xfrm>
              <a:off x="1042416" y="4475347"/>
              <a:ext cx="9777984" cy="816083"/>
            </a:xfrm>
            <a:prstGeom prst="rect">
              <a:avLst/>
            </a:prstGeom>
            <a:solidFill>
              <a:schemeClr val="accent2">
                <a:lumMod val="40000"/>
                <a:lumOff val="60000"/>
                <a:alpha val="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457200" lvl="2"/>
              <a:r>
                <a:rPr lang="en-US" sz="3200" b="1" i="1" u="sng" cap="small" dirty="0">
                  <a:effectLst>
                    <a:outerShdw blurRad="38100" dist="38100" dir="2700000" algn="tl">
                      <a:srgbClr val="000000">
                        <a:alpha val="43137"/>
                      </a:srgbClr>
                    </a:outerShdw>
                  </a:effectLst>
                  <a:latin typeface="Gotham Book"/>
                  <a:cs typeface="EucrosiaUPC" panose="02020603050405020304" pitchFamily="18" charset="-34"/>
                </a:rPr>
                <a:t>Thought to Remember</a:t>
              </a:r>
            </a:p>
            <a:p>
              <a:pPr lvl="2"/>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Sin is real, but so is God’s mercy.</a:t>
              </a:r>
            </a:p>
          </p:txBody>
        </p:sp>
        <p:sp>
          <p:nvSpPr>
            <p:cNvPr id="16" name="Rectangle 15">
              <a:extLst>
                <a:ext uri="{FF2B5EF4-FFF2-40B4-BE49-F238E27FC236}">
                  <a16:creationId xmlns:a16="http://schemas.microsoft.com/office/drawing/2014/main" id="{42D81312-EC24-4AE0-B13D-2FAB2FD9637B}"/>
                </a:ext>
              </a:extLst>
            </p:cNvPr>
            <p:cNvSpPr/>
            <p:nvPr/>
          </p:nvSpPr>
          <p:spPr>
            <a:xfrm>
              <a:off x="315584" y="938639"/>
              <a:ext cx="11709169" cy="2896318"/>
            </a:xfrm>
            <a:prstGeom prst="rect">
              <a:avLst/>
            </a:prstGeom>
            <a:solidFill>
              <a:schemeClr val="accent2">
                <a:lumMod val="40000"/>
                <a:lumOff val="60000"/>
                <a:alpha val="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gn="l"/>
              <a:r>
                <a:rPr lang="en-US" sz="4800" b="1" i="1" u="sng" cap="small" dirty="0">
                  <a:effectLst>
                    <a:outerShdw blurRad="38100" dist="38100" dir="2700000" algn="tl">
                      <a:srgbClr val="000000">
                        <a:alpha val="43137"/>
                      </a:srgbClr>
                    </a:outerShdw>
                  </a:effectLst>
                  <a:latin typeface="Gotham Book"/>
                  <a:ea typeface="Helvetica Neue"/>
                  <a:cs typeface="EucrosiaUPC" panose="02020603050405020304" pitchFamily="18" charset="-34"/>
                  <a:sym typeface="Helvetica Neue"/>
                </a:rPr>
                <a:t>Prayer</a:t>
              </a:r>
            </a:p>
            <a:p>
              <a:pPr>
                <a:lnSpc>
                  <a:spcPct val="107000"/>
                </a:lnSpc>
              </a:pPr>
              <a:endParaRPr lang="en-US" sz="3200" b="1" dirty="0">
                <a:latin typeface="Gotham Book"/>
                <a:cs typeface="EucrosiaUPC" panose="02020603050405020304" pitchFamily="18" charset="-34"/>
              </a:endParaRPr>
            </a:p>
            <a:p>
              <a:pPr marL="914400" lvl="1">
                <a:lnSpc>
                  <a:spcPct val="107000"/>
                </a:lnSpc>
              </a:pPr>
              <a:r>
                <a:rPr lang="en-US" sz="2400" b="1" dirty="0">
                  <a:effectLst/>
                  <a:latin typeface="Gotham Medium" panose="02000604030000020004"/>
                  <a:ea typeface="Calibri" panose="020F0502020204030204" pitchFamily="34" charset="0"/>
                </a:rPr>
                <a:t>God of mercy, Lord of love, hear the cries of all who need You. Even when our sins have trapped us in suffering, show us mercy. Do not let us be overwhelmed by our bad decisions or those of others. As Jesus called even those who betrayed Him to feed His sheep, call us into Your eternal kingdom. In Jesus’ name, we pray. Amen.</a:t>
              </a:r>
            </a:p>
          </p:txBody>
        </p:sp>
      </p:grpSp>
    </p:spTree>
    <p:extLst>
      <p:ext uri="{BB962C8B-B14F-4D97-AF65-F5344CB8AC3E}">
        <p14:creationId xmlns:p14="http://schemas.microsoft.com/office/powerpoint/2010/main" val="33169414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9" name="Line 8"/>
          <p:cNvSpPr>
            <a:spLocks noChangeShapeType="1"/>
          </p:cNvSpPr>
          <p:nvPr/>
        </p:nvSpPr>
        <p:spPr bwMode="auto">
          <a:xfrm flipV="1">
            <a:off x="267729" y="1624466"/>
            <a:ext cx="835818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267729" y="1277544"/>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latin typeface="Gotham Medium" panose="02000604030000020004"/>
            </a:endParaRPr>
          </a:p>
        </p:txBody>
      </p:sp>
      <p:sp>
        <p:nvSpPr>
          <p:cNvPr id="3" name="Rectangle 2">
            <a:extLst>
              <a:ext uri="{FF2B5EF4-FFF2-40B4-BE49-F238E27FC236}">
                <a16:creationId xmlns:a16="http://schemas.microsoft.com/office/drawing/2014/main" id="{C173528E-EDC8-4FBE-9BE9-878B206B957E}"/>
              </a:ext>
            </a:extLst>
          </p:cNvPr>
          <p:cNvSpPr/>
          <p:nvPr/>
        </p:nvSpPr>
        <p:spPr>
          <a:xfrm>
            <a:off x="267729" y="2095927"/>
            <a:ext cx="11085397" cy="4409122"/>
          </a:xfrm>
          <a:prstGeom prst="rect">
            <a:avLst/>
          </a:prstGeom>
          <a:blipFill>
            <a:blip r:embed="rId3">
              <a:alphaModFix amt="50000"/>
            </a:blip>
            <a:stretch>
              <a:fillRect/>
            </a:stretch>
          </a:blipFill>
          <a:ln w="57150">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spcBef>
                <a:spcPts val="0"/>
              </a:spcBef>
              <a:spcAft>
                <a:spcPts val="0"/>
              </a:spcAft>
            </a:pPr>
            <a:r>
              <a:rPr lang="en-US" sz="2400" b="1" dirty="0">
                <a:effectLst/>
                <a:latin typeface="Gotham Medium" panose="02000604030000020004"/>
                <a:ea typeface="Calibri" panose="020F0502020204030204" pitchFamily="34" charset="0"/>
                <a:cs typeface="Times New Roman" panose="02020603050405020304" pitchFamily="18" charset="0"/>
              </a:rPr>
              <a:t>10. What does Solomon observe about people and their inclination to sin?</a:t>
            </a:r>
            <a:endParaRPr lang="en-US" sz="2400" b="1" dirty="0">
              <a:latin typeface="Gotham Medium" panose="02000604030000020004"/>
              <a:cs typeface="Times New Roman" panose="02020603050405020304" pitchFamily="18" charset="0"/>
            </a:endParaRPr>
          </a:p>
          <a:p>
            <a:pPr>
              <a:lnSpc>
                <a:spcPct val="107000"/>
              </a:lnSpc>
            </a:pPr>
            <a:endParaRPr lang="en-US" sz="2400" b="1" dirty="0">
              <a:latin typeface="Gotham Medium" panose="02000604030000020004"/>
              <a:cs typeface="Times New Roman" panose="02020603050405020304" pitchFamily="18" charset="0"/>
            </a:endParaRPr>
          </a:p>
          <a:p>
            <a:pPr>
              <a:lnSpc>
                <a:spcPct val="107000"/>
              </a:lnSpc>
            </a:pPr>
            <a:endParaRPr lang="en-US" sz="2400" b="1" dirty="0">
              <a:latin typeface="Gotham Medium" panose="02000604030000020004"/>
              <a:cs typeface="Times New Roman" panose="02020603050405020304" pitchFamily="18" charset="0"/>
            </a:endParaRPr>
          </a:p>
          <a:p>
            <a:pPr marL="0" marR="0">
              <a:spcBef>
                <a:spcPts val="0"/>
              </a:spcBef>
              <a:spcAft>
                <a:spcPts val="0"/>
              </a:spcAft>
            </a:pPr>
            <a:r>
              <a:rPr lang="en-US" sz="2400" b="1" dirty="0">
                <a:latin typeface="Gotham Medium" panose="02000604030000020004"/>
                <a:cs typeface="Times New Roman" panose="02020603050405020304" pitchFamily="18" charset="0"/>
              </a:rPr>
              <a:t>11. When God’s people sin, what does He do about it?</a:t>
            </a:r>
          </a:p>
          <a:p>
            <a:pPr marL="0" marR="0">
              <a:spcBef>
                <a:spcPts val="0"/>
              </a:spcBef>
              <a:spcAft>
                <a:spcPts val="0"/>
              </a:spcAft>
            </a:pPr>
            <a:endParaRPr lang="en-US" sz="2400" b="1" dirty="0">
              <a:latin typeface="Gotham Medium" panose="02000604030000020004"/>
              <a:cs typeface="Times New Roman" panose="02020603050405020304" pitchFamily="18" charset="0"/>
            </a:endParaRPr>
          </a:p>
          <a:p>
            <a:pPr>
              <a:lnSpc>
                <a:spcPct val="107000"/>
              </a:lnSpc>
            </a:pPr>
            <a:endParaRPr lang="en-US" sz="2400" b="1" dirty="0">
              <a:latin typeface="Gotham Medium" panose="02000604030000020004"/>
              <a:cs typeface="Times New Roman" panose="02020603050405020304" pitchFamily="18" charset="0"/>
              <a:sym typeface="Helvetica Neue"/>
            </a:endParaRPr>
          </a:p>
          <a:p>
            <a:pPr>
              <a:lnSpc>
                <a:spcPct val="107000"/>
              </a:lnSpc>
            </a:pPr>
            <a:endParaRPr lang="en-US" b="1" dirty="0">
              <a:latin typeface="Gotham Medium" panose="02000604030000020004"/>
              <a:cs typeface="Times New Roman" panose="02020603050405020304" pitchFamily="18" charset="0"/>
              <a:sym typeface="Helvetica Neue"/>
            </a:endParaRPr>
          </a:p>
          <a:p>
            <a:pPr algn="l"/>
            <a:endParaRPr lang="en-US" b="1" dirty="0">
              <a:latin typeface="Gotham Medium" panose="02000604030000020004"/>
              <a:cs typeface="Times New Roman" panose="02020603050405020304" pitchFamily="18" charset="0"/>
            </a:endParaRPr>
          </a:p>
          <a:p>
            <a:pPr algn="l"/>
            <a:r>
              <a:rPr lang="en-US" sz="2400" b="1" dirty="0">
                <a:latin typeface="Gotham Medium" panose="02000604030000020004"/>
                <a:cs typeface="Times New Roman" panose="02020603050405020304" pitchFamily="18" charset="0"/>
              </a:rPr>
              <a:t>12. What is the only hope for those taken captive by the enemy of sin?</a:t>
            </a:r>
          </a:p>
          <a:p>
            <a:pPr algn="l"/>
            <a:endParaRPr lang="en-US" sz="2400" b="1" dirty="0">
              <a:latin typeface="Gotham Medium" panose="02000604030000020004"/>
              <a:cs typeface="Times New Roman" panose="02020603050405020304" pitchFamily="18" charset="0"/>
              <a:sym typeface="Helvetica Neue"/>
            </a:endParaRPr>
          </a:p>
          <a:p>
            <a:pPr algn="l"/>
            <a:endParaRPr lang="en-US" sz="2400" b="1" dirty="0">
              <a:latin typeface="Gotham Medium" panose="02000604030000020004"/>
              <a:cs typeface="Times New Roman" panose="02020603050405020304" pitchFamily="18" charset="0"/>
              <a:sym typeface="Helvetica Neue"/>
            </a:endParaRPr>
          </a:p>
          <a:p>
            <a:pPr algn="l"/>
            <a:endParaRPr lang="en-US" sz="2400" b="1" dirty="0">
              <a:latin typeface="Gotham Medium" panose="02000604030000020004"/>
              <a:cs typeface="Times New Roman" panose="02020603050405020304" pitchFamily="18" charset="0"/>
              <a:sym typeface="Helvetica Neue"/>
            </a:endParaRPr>
          </a:p>
        </p:txBody>
      </p:sp>
      <p:sp>
        <p:nvSpPr>
          <p:cNvPr id="21" name="Rectangle 20">
            <a:extLst>
              <a:ext uri="{FF2B5EF4-FFF2-40B4-BE49-F238E27FC236}">
                <a16:creationId xmlns:a16="http://schemas.microsoft.com/office/drawing/2014/main" id="{D5CA7739-1376-4613-8ADE-73CDD8360891}"/>
              </a:ext>
            </a:extLst>
          </p:cNvPr>
          <p:cNvSpPr/>
          <p:nvPr/>
        </p:nvSpPr>
        <p:spPr>
          <a:xfrm>
            <a:off x="773566" y="2512912"/>
            <a:ext cx="10515600" cy="680473"/>
          </a:xfrm>
          <a:prstGeom prst="rect">
            <a:avLst/>
          </a:prstGeom>
          <a:solidFill>
            <a:schemeClr val="accent1">
              <a:lumMod val="50000"/>
              <a:alpha val="1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457200" marR="0">
              <a:spcBef>
                <a:spcPts val="0"/>
              </a:spcBef>
              <a:spcAft>
                <a:spcPts val="0"/>
              </a:spcAft>
            </a:pPr>
            <a:r>
              <a:rPr lang="en-US" sz="2000" b="1" dirty="0">
                <a:latin typeface="Gotham Medium" panose="02000604030000020004"/>
                <a:ea typeface="Calibri" panose="020F0502020204030204" pitchFamily="34" charset="0"/>
                <a:cs typeface="Times New Roman" panose="02020603050405020304" pitchFamily="18" charset="0"/>
              </a:rPr>
              <a:t>Solomon observes that everyone sins. From the day that humans sinned in Eden until the day of judgment, people will be prone to sin and to act in selfish ways (see Gen. 3; Rev. 21; 22).</a:t>
            </a:r>
          </a:p>
        </p:txBody>
      </p:sp>
      <p:sp>
        <p:nvSpPr>
          <p:cNvPr id="41" name="Rectangle 40">
            <a:extLst>
              <a:ext uri="{FF2B5EF4-FFF2-40B4-BE49-F238E27FC236}">
                <a16:creationId xmlns:a16="http://schemas.microsoft.com/office/drawing/2014/main" id="{A08F2ABD-684F-47A5-BE62-ECDC7B7897D2}"/>
              </a:ext>
            </a:extLst>
          </p:cNvPr>
          <p:cNvSpPr/>
          <p:nvPr/>
        </p:nvSpPr>
        <p:spPr>
          <a:xfrm>
            <a:off x="773566" y="3877655"/>
            <a:ext cx="10515600" cy="988250"/>
          </a:xfrm>
          <a:prstGeom prst="rect">
            <a:avLst/>
          </a:prstGeom>
          <a:solidFill>
            <a:schemeClr val="accent1">
              <a:lumMod val="50000"/>
              <a:alpha val="1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457200" marR="0">
              <a:spcBef>
                <a:spcPts val="0"/>
              </a:spcBef>
              <a:spcAft>
                <a:spcPts val="0"/>
              </a:spcAft>
            </a:pPr>
            <a:r>
              <a:rPr lang="en-US" sz="2000" b="1" dirty="0">
                <a:latin typeface="Gotham Medium" panose="02000604030000020004"/>
                <a:ea typeface="Calibri" panose="020F0502020204030204" pitchFamily="34" charset="0"/>
                <a:cs typeface="Times New Roman" panose="02020603050405020304" pitchFamily="18" charset="0"/>
              </a:rPr>
              <a:t>God will ultimately deal with all sin. In Solomon’s prayer, he notes that the Lord would give sinful Israel over to their enemies, who would then take His unfaithful people into captivity. There are consequences for sin.</a:t>
            </a:r>
          </a:p>
        </p:txBody>
      </p:sp>
      <p:sp>
        <p:nvSpPr>
          <p:cNvPr id="18" name="Line 7">
            <a:extLst>
              <a:ext uri="{FF2B5EF4-FFF2-40B4-BE49-F238E27FC236}">
                <a16:creationId xmlns:a16="http://schemas.microsoft.com/office/drawing/2014/main" id="{3D1F8715-FFFF-47B6-81B1-E64CDEB31B18}"/>
              </a:ext>
            </a:extLst>
          </p:cNvPr>
          <p:cNvSpPr>
            <a:spLocks noChangeShapeType="1"/>
          </p:cNvSpPr>
          <p:nvPr/>
        </p:nvSpPr>
        <p:spPr bwMode="auto">
          <a:xfrm flipH="1" flipV="1">
            <a:off x="267729" y="790137"/>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1500" b="1" dirty="0">
              <a:latin typeface="Gotham Medium" panose="02000604030000020004"/>
            </a:endParaRPr>
          </a:p>
        </p:txBody>
      </p:sp>
      <p:sp>
        <p:nvSpPr>
          <p:cNvPr id="6" name="Rectangle 5">
            <a:extLst>
              <a:ext uri="{FF2B5EF4-FFF2-40B4-BE49-F238E27FC236}">
                <a16:creationId xmlns:a16="http://schemas.microsoft.com/office/drawing/2014/main" id="{86593A81-4E4A-69B9-4A5F-50B3E57265D1}"/>
              </a:ext>
            </a:extLst>
          </p:cNvPr>
          <p:cNvSpPr/>
          <p:nvPr/>
        </p:nvSpPr>
        <p:spPr>
          <a:xfrm>
            <a:off x="724929" y="5336933"/>
            <a:ext cx="10515600" cy="988250"/>
          </a:xfrm>
          <a:prstGeom prst="rect">
            <a:avLst/>
          </a:prstGeom>
          <a:solidFill>
            <a:schemeClr val="accent1">
              <a:lumMod val="50000"/>
              <a:alpha val="1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457200" marR="0">
              <a:spcBef>
                <a:spcPts val="0"/>
              </a:spcBef>
              <a:spcAft>
                <a:spcPts val="0"/>
              </a:spcAft>
            </a:pPr>
            <a:r>
              <a:rPr lang="en-US" sz="2000" b="1" dirty="0">
                <a:latin typeface="Gotham Medium" panose="02000604030000020004"/>
                <a:ea typeface="Calibri" panose="020F0502020204030204" pitchFamily="34" charset="0"/>
                <a:cs typeface="Times New Roman" panose="02020603050405020304" pitchFamily="18" charset="0"/>
              </a:rPr>
              <a:t>Whether taken captive by a human enemy, as Israel was, or by the enemy of sin, those enslaved have only one hope. That hope is to cry out to God for deliverance. We can thank God that He hears and answers such pleas.</a:t>
            </a:r>
          </a:p>
        </p:txBody>
      </p:sp>
      <p:sp>
        <p:nvSpPr>
          <p:cNvPr id="4" name="Rectangle: Rounded Corners 6">
            <a:extLst>
              <a:ext uri="{FF2B5EF4-FFF2-40B4-BE49-F238E27FC236}">
                <a16:creationId xmlns:a16="http://schemas.microsoft.com/office/drawing/2014/main" id="{5A6FFCA1-4DFF-4D1C-2ADC-2C440A9093CD}"/>
              </a:ext>
            </a:extLst>
          </p:cNvPr>
          <p:cNvSpPr txBox="1"/>
          <p:nvPr/>
        </p:nvSpPr>
        <p:spPr>
          <a:xfrm>
            <a:off x="265723" y="856530"/>
            <a:ext cx="9905799" cy="457200"/>
          </a:xfrm>
          <a:prstGeom prst="rect">
            <a:avLst/>
          </a:prstGeom>
          <a:solidFill>
            <a:schemeClr val="accent2">
              <a:lumMod val="75000"/>
              <a:alpha val="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z="152400">
            <a:bevelT w="190500" h="38100"/>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ctr" anchorCtr="0">
            <a:noAutofit/>
          </a:bodyPr>
          <a:lstStyle/>
          <a:p>
            <a:pPr defTabSz="562550">
              <a:lnSpc>
                <a:spcPct val="90000"/>
              </a:lnSpc>
              <a:spcBef>
                <a:spcPct val="0"/>
              </a:spcBef>
              <a:spcAft>
                <a:spcPct val="35000"/>
              </a:spcAft>
            </a:pPr>
            <a:r>
              <a:rPr lang="en-US" sz="2400" b="1" cap="small" dirty="0">
                <a:solidFill>
                  <a:schemeClr val="tx1"/>
                </a:solidFill>
                <a:latin typeface="Gotham Medium" panose="02000604030000020004"/>
                <a:ea typeface="+mn-lt"/>
                <a:cs typeface="Arial" panose="020B0604020202020204" pitchFamily="34" charset="0"/>
              </a:rPr>
              <a:t>Life Response</a:t>
            </a:r>
            <a:r>
              <a:rPr lang="en-US" sz="2400" b="1" dirty="0">
                <a:solidFill>
                  <a:schemeClr val="tx1"/>
                </a:solidFill>
                <a:latin typeface="Gotham Medium" panose="02000604030000020004"/>
                <a:ea typeface="+mn-lt"/>
                <a:cs typeface="Arial" panose="020B0604020202020204" pitchFamily="34" charset="0"/>
              </a:rPr>
              <a:t>: </a:t>
            </a:r>
            <a:r>
              <a:rPr lang="en-US" sz="2000" b="1" dirty="0">
                <a:solidFill>
                  <a:schemeClr val="tx1"/>
                </a:solidFill>
                <a:effectLst/>
                <a:latin typeface="Gotham Medium" panose="02000604030000020004"/>
                <a:ea typeface="Calibri" panose="020F0502020204030204" pitchFamily="34" charset="0"/>
                <a:cs typeface="Times New Roman" panose="02020603050405020304" pitchFamily="18" charset="0"/>
              </a:rPr>
              <a:t>Own up to your sins, instead of imagining yourself a “pretty good” person.</a:t>
            </a:r>
            <a:endParaRPr lang="en-US" sz="2400" b="1" u="sng"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46216D8A-EF26-6943-E75C-9E55661910FB}"/>
              </a:ext>
            </a:extLst>
          </p:cNvPr>
          <p:cNvSpPr txBox="1"/>
          <p:nvPr/>
        </p:nvSpPr>
        <p:spPr>
          <a:xfrm>
            <a:off x="390050" y="55272"/>
            <a:ext cx="2206846" cy="495807"/>
          </a:xfrm>
          <a:prstGeom prst="rect">
            <a:avLst/>
          </a:prstGeom>
          <a:solidFill>
            <a:schemeClr val="accent2">
              <a:lumMod val="75000"/>
              <a:alpha val="3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800" b="1" dirty="0">
                <a:latin typeface="Gotham Medium" panose="02000604030000020004"/>
              </a:rPr>
              <a:t>QUESTIONS:</a:t>
            </a:r>
          </a:p>
        </p:txBody>
      </p:sp>
      <p:sp>
        <p:nvSpPr>
          <p:cNvPr id="7" name="Title 2">
            <a:extLst>
              <a:ext uri="{FF2B5EF4-FFF2-40B4-BE49-F238E27FC236}">
                <a16:creationId xmlns:a16="http://schemas.microsoft.com/office/drawing/2014/main" id="{1A701071-035C-9A01-81CC-BC7CD89A5F44}"/>
              </a:ext>
            </a:extLst>
          </p:cNvPr>
          <p:cNvSpPr txBox="1">
            <a:spLocks/>
          </p:cNvSpPr>
          <p:nvPr/>
        </p:nvSpPr>
        <p:spPr>
          <a:xfrm>
            <a:off x="7655860" y="181150"/>
            <a:ext cx="4386518" cy="514350"/>
          </a:xfrm>
          <a:prstGeom prst="rect">
            <a:avLst/>
          </a:prstGeom>
          <a:solidFill>
            <a:schemeClr val="accent1">
              <a:lumMod val="20000"/>
              <a:lumOff val="80000"/>
              <a:alpha val="30000"/>
            </a:schemeClr>
          </a:solidFill>
          <a:ln w="63500">
            <a:solidFill>
              <a:schemeClr val="accent1">
                <a:lumMod val="5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tx1"/>
                </a:solidFill>
                <a:effectLst>
                  <a:outerShdw blurRad="38100" dist="38100" dir="2700000" algn="tl">
                    <a:srgbClr val="000000">
                      <a:alpha val="43137"/>
                    </a:srgbClr>
                  </a:outerShdw>
                </a:effectLst>
                <a:latin typeface="Gotham Medium" panose="02000604030000020004"/>
              </a:rPr>
              <a:t>Solomon Dedicates the Temple</a:t>
            </a:r>
          </a:p>
        </p:txBody>
      </p:sp>
      <p:sp>
        <p:nvSpPr>
          <p:cNvPr id="2" name="Title 2">
            <a:extLst>
              <a:ext uri="{FF2B5EF4-FFF2-40B4-BE49-F238E27FC236}">
                <a16:creationId xmlns:a16="http://schemas.microsoft.com/office/drawing/2014/main" id="{C4DF5FCF-5ECF-60B0-C63C-CFD6AE338E79}"/>
              </a:ext>
            </a:extLst>
          </p:cNvPr>
          <p:cNvSpPr txBox="1">
            <a:spLocks/>
          </p:cNvSpPr>
          <p:nvPr/>
        </p:nvSpPr>
        <p:spPr>
          <a:xfrm>
            <a:off x="9300864" y="1411952"/>
            <a:ext cx="2741514" cy="457200"/>
          </a:xfrm>
          <a:prstGeom prst="rect">
            <a:avLst/>
          </a:prstGeom>
          <a:solidFill>
            <a:schemeClr val="accent1">
              <a:lumMod val="20000"/>
              <a:lumOff val="80000"/>
              <a:alpha val="30000"/>
            </a:schemeClr>
          </a:solidFill>
          <a:ln w="63500">
            <a:solidFill>
              <a:schemeClr val="accent1">
                <a:lumMod val="5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1600" b="1" i="1" cap="small" dirty="0">
                <a:solidFill>
                  <a:schemeClr val="tx1"/>
                </a:solidFill>
                <a:effectLst>
                  <a:outerShdw blurRad="38100" dist="38100" dir="2700000" algn="tl">
                    <a:srgbClr val="000000">
                      <a:alpha val="43137"/>
                    </a:srgbClr>
                  </a:outerShdw>
                </a:effectLst>
                <a:latin typeface="Gotham Medium" panose="02000604030000020004"/>
              </a:rPr>
              <a:t>GOD FORGIVES OUR SINS</a:t>
            </a:r>
          </a:p>
        </p:txBody>
      </p:sp>
      <p:sp>
        <p:nvSpPr>
          <p:cNvPr id="8" name="Slide Number Placeholder 1">
            <a:extLst>
              <a:ext uri="{FF2B5EF4-FFF2-40B4-BE49-F238E27FC236}">
                <a16:creationId xmlns:a16="http://schemas.microsoft.com/office/drawing/2014/main" id="{357F71A9-867D-4DAC-C678-C33A60893C19}"/>
              </a:ext>
            </a:extLst>
          </p:cNvPr>
          <p:cNvSpPr txBox="1">
            <a:spLocks/>
          </p:cNvSpPr>
          <p:nvPr/>
        </p:nvSpPr>
        <p:spPr>
          <a:xfrm>
            <a:off x="11481683" y="6225871"/>
            <a:ext cx="560694" cy="450979"/>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6CB4B4D-7CA3-9044-876B-883B54F8677D}" type="slidenum">
              <a:rPr lang="en-US" smtClean="0">
                <a:latin typeface="Arial Black" panose="020B0A04020102020204" pitchFamily="34" charset="0"/>
              </a:rPr>
              <a:pPr/>
              <a:t>20</a:t>
            </a:fld>
            <a:endParaRPr lang="en-US">
              <a:latin typeface="Arial Black" panose="020B0A04020102020204" pitchFamily="34" charset="0"/>
            </a:endParaRPr>
          </a:p>
        </p:txBody>
      </p:sp>
    </p:spTree>
    <p:extLst>
      <p:ext uri="{BB962C8B-B14F-4D97-AF65-F5344CB8AC3E}">
        <p14:creationId xmlns:p14="http://schemas.microsoft.com/office/powerpoint/2010/main" val="14976444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wipe(left)">
                                      <p:cBhvr>
                                        <p:cTn id="12" dur="1000"/>
                                        <p:tgtEl>
                                          <p:spTgt spid="4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41" grpId="0" animBg="1"/>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11">
            <a:extLst>
              <a:ext uri="{FF2B5EF4-FFF2-40B4-BE49-F238E27FC236}">
                <a16:creationId xmlns:a16="http://schemas.microsoft.com/office/drawing/2014/main" id="{4C0B92F4-CE7B-4F4A-A984-A8CCE2B8B970}"/>
              </a:ext>
            </a:extLst>
          </p:cNvPr>
          <p:cNvGrpSpPr/>
          <p:nvPr/>
        </p:nvGrpSpPr>
        <p:grpSpPr>
          <a:xfrm>
            <a:off x="3886200" y="5773468"/>
            <a:ext cx="4421864" cy="488077"/>
            <a:chOff x="3142974" y="6231576"/>
            <a:chExt cx="6718852" cy="1093970"/>
          </a:xfrm>
        </p:grpSpPr>
        <p:sp>
          <p:nvSpPr>
            <p:cNvPr id="37" name="Rectangle: Rounded Corners 12">
              <a:extLst>
                <a:ext uri="{FF2B5EF4-FFF2-40B4-BE49-F238E27FC236}">
                  <a16:creationId xmlns:a16="http://schemas.microsoft.com/office/drawing/2014/main" id="{F44EE000-55EC-4F48-BF8C-D4CA9BB8732E}"/>
                </a:ext>
              </a:extLst>
            </p:cNvPr>
            <p:cNvSpPr/>
            <p:nvPr/>
          </p:nvSpPr>
          <p:spPr>
            <a:xfrm>
              <a:off x="3142974" y="6231576"/>
              <a:ext cx="6718852" cy="1093970"/>
            </a:xfrm>
            <a:prstGeom prst="roundRect">
              <a:avLst/>
            </a:prstGeom>
            <a:blipFill rotWithShape="1">
              <a:blip r:embed="rId3" cstate="print"/>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321457" hangingPunct="0"/>
              <a:endParaRPr lang="en-US" sz="2200" dirty="0">
                <a:solidFill>
                  <a:schemeClr val="bg2"/>
                </a:solidFill>
                <a:effectLst>
                  <a:outerShdw blurRad="63500" dist="25400" dir="2700000" rotWithShape="0">
                    <a:srgbClr val="000000">
                      <a:alpha val="70000"/>
                    </a:srgbClr>
                  </a:outerShdw>
                </a:effectLst>
                <a:sym typeface="Chalkduster"/>
              </a:endParaRPr>
            </a:p>
          </p:txBody>
        </p:sp>
        <p:grpSp>
          <p:nvGrpSpPr>
            <p:cNvPr id="38" name="Group 13">
              <a:extLst>
                <a:ext uri="{FF2B5EF4-FFF2-40B4-BE49-F238E27FC236}">
                  <a16:creationId xmlns:a16="http://schemas.microsoft.com/office/drawing/2014/main" id="{F02D543A-970F-4069-8A57-CC991D17F9F6}"/>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39" name="Picture 38" descr="A picture containing drawing, room&#10;&#10;Description automatically generated">
                <a:extLst>
                  <a:ext uri="{FF2B5EF4-FFF2-40B4-BE49-F238E27FC236}">
                    <a16:creationId xmlns:a16="http://schemas.microsoft.com/office/drawing/2014/main" id="{4AC12C93-F6B4-4A5F-B593-9A540623AAE0}"/>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40" name="Picture 39" descr="A close up of a logo&#10;&#10;Description automatically generated">
                <a:extLst>
                  <a:ext uri="{FF2B5EF4-FFF2-40B4-BE49-F238E27FC236}">
                    <a16:creationId xmlns:a16="http://schemas.microsoft.com/office/drawing/2014/main" id="{13694F04-4B05-4247-85B2-44B40751695E}"/>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41" name="Picture 40">
                <a:extLst>
                  <a:ext uri="{FF2B5EF4-FFF2-40B4-BE49-F238E27FC236}">
                    <a16:creationId xmlns:a16="http://schemas.microsoft.com/office/drawing/2014/main" id="{02B9D910-C895-45B2-9A6F-AF8035B81624}"/>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42" name="Rectangle 41">
            <a:extLst>
              <a:ext uri="{FF2B5EF4-FFF2-40B4-BE49-F238E27FC236}">
                <a16:creationId xmlns:a16="http://schemas.microsoft.com/office/drawing/2014/main" id="{B307E2C6-2CBF-4ABE-9D68-F2BB437746E1}"/>
              </a:ext>
            </a:extLst>
          </p:cNvPr>
          <p:cNvSpPr/>
          <p:nvPr/>
        </p:nvSpPr>
        <p:spPr>
          <a:xfrm>
            <a:off x="3082680" y="6466336"/>
            <a:ext cx="5926060" cy="311141"/>
          </a:xfrm>
          <a:prstGeom prst="rect">
            <a:avLst/>
          </a:prstGeom>
          <a:solidFill>
            <a:schemeClr val="tx1">
              <a:lumMod val="95000"/>
              <a:lumOff val="5000"/>
            </a:schemeClr>
          </a:solidFill>
        </p:spPr>
        <p:txBody>
          <a:bodyPr wrap="square" lIns="64291" tIns="32146" rIns="64291" bIns="32146">
            <a:spAutoFit/>
          </a:bodyPr>
          <a:lstStyle/>
          <a:p>
            <a:pPr algn="ctr"/>
            <a:r>
              <a:rPr lang="en-US" sz="800" b="1" dirty="0">
                <a:solidFill>
                  <a:schemeClr val="bg1"/>
                </a:solidFill>
                <a:effectLst>
                  <a:outerShdw blurRad="38100" dist="38100" dir="2700000" algn="tl">
                    <a:srgbClr val="000000">
                      <a:alpha val="43137"/>
                    </a:srgbClr>
                  </a:outerShdw>
                </a:effectLst>
                <a:latin typeface="Gotham Book"/>
                <a:cs typeface="Lucida Sans Unicode" panose="020B0602030504020204" pitchFamily="34" charset="0"/>
              </a:rPr>
              <a:t>Material adapted by Stanford W. Bowman Jr. from Echoes® Adult and Bible-in-Life® Adult Fall 2024 quarter with permission, © David C Cook, https://davidccook.org. May not be further reproduced. All rights reserved.</a:t>
            </a:r>
          </a:p>
        </p:txBody>
      </p:sp>
      <p:sp>
        <p:nvSpPr>
          <p:cNvPr id="2" name="Rectangle: Rounded Corners 1">
            <a:extLst>
              <a:ext uri="{FF2B5EF4-FFF2-40B4-BE49-F238E27FC236}">
                <a16:creationId xmlns:a16="http://schemas.microsoft.com/office/drawing/2014/main" id="{C335C9C1-C824-4687-9185-771501D676F6}"/>
              </a:ext>
            </a:extLst>
          </p:cNvPr>
          <p:cNvSpPr/>
          <p:nvPr/>
        </p:nvSpPr>
        <p:spPr>
          <a:xfrm>
            <a:off x="2789479" y="322398"/>
            <a:ext cx="7393522" cy="4450080"/>
          </a:xfrm>
          <a:prstGeom prst="roundRect">
            <a:avLst/>
          </a:prstGeom>
          <a:blipFill>
            <a:blip r:embed="rId7">
              <a:alphaModFix amt="50000"/>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Content Placeholder 1">
            <a:extLst>
              <a:ext uri="{FF2B5EF4-FFF2-40B4-BE49-F238E27FC236}">
                <a16:creationId xmlns:a16="http://schemas.microsoft.com/office/drawing/2014/main" id="{BCFADF64-C176-4FE0-8EEB-322081509DC3}"/>
              </a:ext>
            </a:extLst>
          </p:cNvPr>
          <p:cNvSpPr>
            <a:spLocks noGrp="1"/>
          </p:cNvSpPr>
          <p:nvPr>
            <p:ph idx="1"/>
          </p:nvPr>
        </p:nvSpPr>
        <p:spPr>
          <a:xfrm>
            <a:off x="2024798" y="322398"/>
            <a:ext cx="4392891" cy="1399347"/>
          </a:xfrm>
          <a:solidFill>
            <a:schemeClr val="bg1">
              <a:alpha val="0"/>
            </a:schemeClr>
          </a:solidFill>
        </p:spPr>
        <p:txBody>
          <a:bodyPr>
            <a:noAutofit/>
            <a:scene3d>
              <a:camera prst="orthographicFront"/>
              <a:lightRig rig="threePt" dir="t"/>
            </a:scene3d>
            <a:sp3d extrusionH="57150">
              <a:bevelT w="38100" h="38100" prst="relaxedInset"/>
            </a:sp3d>
          </a:bodyPr>
          <a:lstStyle/>
          <a:p>
            <a:pPr algn="ctr">
              <a:buNone/>
            </a:pPr>
            <a:r>
              <a:rPr lang="en-US" sz="4000" i="1" dirty="0">
                <a:effectLst>
                  <a:outerShdw blurRad="38100" dist="38100" dir="2700000" algn="tl">
                    <a:srgbClr val="000000">
                      <a:alpha val="43137"/>
                    </a:srgbClr>
                  </a:outerShdw>
                </a:effectLst>
                <a:latin typeface="Arial Black" panose="020B0A04020102020204" pitchFamily="34" charset="0"/>
              </a:rPr>
              <a:t>End</a:t>
            </a:r>
          </a:p>
        </p:txBody>
      </p:sp>
      <p:sp>
        <p:nvSpPr>
          <p:cNvPr id="20" name="TextBox 19">
            <a:extLst>
              <a:ext uri="{FF2B5EF4-FFF2-40B4-BE49-F238E27FC236}">
                <a16:creationId xmlns:a16="http://schemas.microsoft.com/office/drawing/2014/main" id="{A4E815DF-A44A-4D64-86D8-6F06B490BEBE}"/>
              </a:ext>
            </a:extLst>
          </p:cNvPr>
          <p:cNvSpPr txBox="1"/>
          <p:nvPr/>
        </p:nvSpPr>
        <p:spPr>
          <a:xfrm>
            <a:off x="3360866" y="1478482"/>
            <a:ext cx="6617323" cy="2308324"/>
          </a:xfrm>
          <a:prstGeom prst="rect">
            <a:avLst/>
          </a:prstGeom>
          <a:noFill/>
        </p:spPr>
        <p:txBody>
          <a:bodyPr wrap="square">
            <a:spAutoFit/>
          </a:bodyPr>
          <a:lstStyle/>
          <a:p>
            <a:pPr>
              <a:buNone/>
            </a:pPr>
            <a:r>
              <a:rPr lang="en-US" sz="2400" i="1" dirty="0">
                <a:effectLst>
                  <a:outerShdw blurRad="38100" dist="38100" dir="2700000" algn="tl">
                    <a:srgbClr val="000000">
                      <a:alpha val="43137"/>
                    </a:srgbClr>
                  </a:outerShdw>
                </a:effectLst>
                <a:latin typeface="Arial Black" panose="020B0A04020102020204" pitchFamily="34" charset="0"/>
              </a:rPr>
              <a:t>The Lord bless thee, and keep thee:</a:t>
            </a:r>
          </a:p>
          <a:p>
            <a:pPr>
              <a:buNone/>
            </a:pPr>
            <a:r>
              <a:rPr lang="en-US" sz="2400" i="1" dirty="0">
                <a:effectLst>
                  <a:outerShdw blurRad="38100" dist="38100" dir="2700000" algn="tl">
                    <a:srgbClr val="000000">
                      <a:alpha val="43137"/>
                    </a:srgbClr>
                  </a:outerShdw>
                </a:effectLst>
                <a:latin typeface="Arial Black" panose="020B0A04020102020204" pitchFamily="34" charset="0"/>
              </a:rPr>
              <a:t>The Lord make his face shine upon thee, and be gracious unto thee:</a:t>
            </a:r>
          </a:p>
          <a:p>
            <a:pPr>
              <a:buNone/>
            </a:pPr>
            <a:r>
              <a:rPr lang="en-US" sz="2400" i="1" dirty="0">
                <a:effectLst>
                  <a:outerShdw blurRad="38100" dist="38100" dir="2700000" algn="tl">
                    <a:srgbClr val="000000">
                      <a:alpha val="43137"/>
                    </a:srgbClr>
                  </a:outerShdw>
                </a:effectLst>
                <a:latin typeface="Arial Black" panose="020B0A04020102020204" pitchFamily="34" charset="0"/>
              </a:rPr>
              <a:t>The Lord lift up his countenance upon thee and give thee peace.</a:t>
            </a:r>
          </a:p>
          <a:p>
            <a:pPr algn="r">
              <a:buNone/>
            </a:pPr>
            <a:r>
              <a:rPr lang="en-US" sz="2400" i="1" dirty="0">
                <a:effectLst>
                  <a:outerShdw blurRad="38100" dist="38100" dir="2700000" algn="tl">
                    <a:srgbClr val="000000">
                      <a:alpha val="43137"/>
                    </a:srgbClr>
                  </a:outerShdw>
                </a:effectLst>
                <a:latin typeface="Arial Black" panose="020B0A04020102020204" pitchFamily="34" charset="0"/>
              </a:rPr>
              <a:t>  - Numbers 6:24-26, </a:t>
            </a:r>
          </a:p>
        </p:txBody>
      </p:sp>
    </p:spTree>
    <p:extLst>
      <p:ext uri="{BB962C8B-B14F-4D97-AF65-F5344CB8AC3E}">
        <p14:creationId xmlns:p14="http://schemas.microsoft.com/office/powerpoint/2010/main" val="19549832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6F5EEDA2-7AE0-43EF-AF75-D8672D8B6481}"/>
              </a:ext>
            </a:extLst>
          </p:cNvPr>
          <p:cNvSpPr/>
          <p:nvPr/>
        </p:nvSpPr>
        <p:spPr>
          <a:xfrm>
            <a:off x="471725" y="2937246"/>
            <a:ext cx="11213066" cy="3758239"/>
          </a:xfrm>
          <a:prstGeom prst="rect">
            <a:avLst/>
          </a:prstGeom>
          <a:solidFill>
            <a:schemeClr val="accent2">
              <a:lumMod val="60000"/>
              <a:lumOff val="40000"/>
              <a:alpha val="20000"/>
            </a:schemeClr>
          </a:solidFill>
          <a:ln w="6032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nchor="ctr">
            <a:spAutoFit/>
          </a:bodyPr>
          <a:lstStyle/>
          <a:p>
            <a:pPr marL="1121557" lvl="2" indent="-342900" hangingPunct="0">
              <a:buFont typeface="Wingdings" panose="05000000000000000000" pitchFamily="2" charset="2"/>
              <a:buChar char="q"/>
              <a:tabLst>
                <a:tab pos="642915" algn="l"/>
              </a:tabLst>
            </a:pPr>
            <a:r>
              <a:rPr lang="en-US" sz="2000" b="1" spc="50" dirty="0">
                <a:ln w="0"/>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rPr>
              <a:t>Review</a:t>
            </a:r>
            <a:endParaRPr lang="en-US" sz="2000" b="1" spc="50" dirty="0">
              <a:ln w="0"/>
              <a:effectLst>
                <a:innerShdw blurRad="63500" dist="50800" dir="13500000">
                  <a:srgbClr val="000000">
                    <a:alpha val="50000"/>
                  </a:srgbClr>
                </a:innerShdw>
              </a:effectLst>
              <a:latin typeface="Gotham Medium" panose="02000604030000020004"/>
              <a:ea typeface="Times New Roman" panose="02020603050405020304" pitchFamily="18" charset="0"/>
            </a:endParaRPr>
          </a:p>
          <a:p>
            <a:pPr marL="1121557" lvl="2" indent="-342900" hangingPunct="0">
              <a:buFont typeface="Wingdings" panose="05000000000000000000" pitchFamily="2" charset="2"/>
              <a:buChar char="q"/>
              <a:tabLst>
                <a:tab pos="642915" algn="l"/>
              </a:tabLst>
            </a:pPr>
            <a:r>
              <a:rPr lang="en-US" sz="2000" b="1" spc="50" dirty="0">
                <a:ln w="0"/>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rPr>
              <a:t>Introduction</a:t>
            </a:r>
            <a:endParaRPr lang="en-US" sz="2000" b="1" spc="50" dirty="0">
              <a:ln w="0"/>
              <a:effectLst>
                <a:innerShdw blurRad="63500" dist="50800" dir="13500000">
                  <a:srgbClr val="000000">
                    <a:alpha val="50000"/>
                  </a:srgbClr>
                </a:innerShdw>
              </a:effectLst>
              <a:latin typeface="Gotham Medium" panose="02000604030000020004"/>
              <a:ea typeface="Times New Roman" panose="02020603050405020304" pitchFamily="18" charset="0"/>
            </a:endParaRPr>
          </a:p>
          <a:p>
            <a:pPr marL="1121557" lvl="2" indent="-342900" hangingPunct="0">
              <a:buFont typeface="Wingdings" panose="05000000000000000000" pitchFamily="2" charset="2"/>
              <a:buChar char="q"/>
              <a:tabLst>
                <a:tab pos="642915" algn="l"/>
              </a:tabLst>
            </a:pPr>
            <a:r>
              <a:rPr lang="en-US" sz="2000" b="1" spc="50" dirty="0">
                <a:ln w="0"/>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rPr>
              <a:t>Lesson Context</a:t>
            </a:r>
            <a:endParaRPr lang="en-US" sz="2000" b="1" spc="50" dirty="0">
              <a:ln w="0"/>
              <a:effectLst>
                <a:innerShdw blurRad="63500" dist="50800" dir="13500000">
                  <a:srgbClr val="000000">
                    <a:alpha val="50000"/>
                  </a:srgbClr>
                </a:innerShdw>
              </a:effectLst>
              <a:latin typeface="Gotham Medium" panose="02000604030000020004"/>
              <a:ea typeface="Times New Roman" panose="02020603050405020304" pitchFamily="18" charset="0"/>
            </a:endParaRPr>
          </a:p>
          <a:p>
            <a:pPr marL="1121557" lvl="2" indent="-342900" hangingPunct="0">
              <a:buFont typeface="Wingdings" panose="05000000000000000000" pitchFamily="2" charset="2"/>
              <a:buChar char="q"/>
              <a:tabLst>
                <a:tab pos="642915" algn="l"/>
              </a:tabLst>
            </a:pPr>
            <a:r>
              <a:rPr lang="en-US" sz="2000" b="1" spc="50" dirty="0">
                <a:ln w="0"/>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rPr>
              <a:t>Overview</a:t>
            </a:r>
            <a:endParaRPr lang="en-US" sz="2000" b="1" spc="50" dirty="0">
              <a:ln w="0"/>
              <a:effectLst>
                <a:innerShdw blurRad="63500" dist="50800" dir="13500000">
                  <a:srgbClr val="000000">
                    <a:alpha val="50000"/>
                  </a:srgbClr>
                </a:innerShdw>
              </a:effectLst>
              <a:latin typeface="Gotham Medium" panose="02000604030000020004"/>
              <a:ea typeface="Times New Roman" panose="02020603050405020304" pitchFamily="18" charset="0"/>
            </a:endParaRPr>
          </a:p>
          <a:p>
            <a:pPr marL="1714500" lvl="3" indent="-342900">
              <a:buFont typeface="Wingdings" panose="05000000000000000000" pitchFamily="2" charset="2"/>
              <a:buChar char="q"/>
            </a:pPr>
            <a:endParaRPr lang="en-US" sz="2000" dirty="0">
              <a:effectLst/>
              <a:latin typeface="Consolas" panose="020B0609020204030204" pitchFamily="49" charset="0"/>
              <a:ea typeface="Calibri" panose="020F0502020204030204" pitchFamily="34" charset="0"/>
              <a:cs typeface="Times New Roman" panose="02020603050405020304" pitchFamily="18" charset="0"/>
            </a:endParaRPr>
          </a:p>
          <a:p>
            <a:pPr marL="1714500" lvl="3" indent="-342900">
              <a:buFont typeface="Wingdings" panose="05000000000000000000" pitchFamily="2" charset="2"/>
              <a:buChar char="q"/>
            </a:pPr>
            <a:endParaRPr lang="en-US" sz="2000" dirty="0">
              <a:latin typeface="Consolas" panose="020B0609020204030204" pitchFamily="49" charset="0"/>
              <a:ea typeface="Calibri" panose="020F0502020204030204" pitchFamily="34" charset="0"/>
              <a:cs typeface="Times New Roman" panose="02020603050405020304" pitchFamily="18" charset="0"/>
            </a:endParaRPr>
          </a:p>
          <a:p>
            <a:pPr marL="1714500" lvl="3" indent="-342900">
              <a:buFont typeface="Wingdings" panose="05000000000000000000" pitchFamily="2" charset="2"/>
              <a:buChar char="q"/>
            </a:pPr>
            <a:endParaRPr lang="en-US" sz="2000" dirty="0">
              <a:effectLst/>
              <a:latin typeface="Consolas" panose="020B0609020204030204" pitchFamily="49" charset="0"/>
              <a:ea typeface="Calibri" panose="020F0502020204030204" pitchFamily="34" charset="0"/>
              <a:cs typeface="Times New Roman" panose="02020603050405020304" pitchFamily="18" charset="0"/>
            </a:endParaRPr>
          </a:p>
          <a:p>
            <a:pPr marL="1714500" lvl="3" indent="-342900">
              <a:buFont typeface="Wingdings" panose="05000000000000000000" pitchFamily="2" charset="2"/>
              <a:buChar char="q"/>
            </a:pPr>
            <a:endParaRPr lang="en-US" sz="2000" dirty="0">
              <a:effectLst/>
              <a:latin typeface="Consolas" panose="020B0609020204030204" pitchFamily="49" charset="0"/>
              <a:ea typeface="Calibri" panose="020F0502020204030204" pitchFamily="34" charset="0"/>
              <a:cs typeface="Times New Roman" panose="02020603050405020304" pitchFamily="18" charset="0"/>
            </a:endParaRPr>
          </a:p>
          <a:p>
            <a:pPr marL="1121557" lvl="2" indent="-342900" hangingPunct="0">
              <a:buFont typeface="Wingdings" panose="05000000000000000000" pitchFamily="2" charset="2"/>
              <a:buChar char="q"/>
              <a:tabLst>
                <a:tab pos="642915" algn="l"/>
              </a:tabLst>
            </a:pPr>
            <a:r>
              <a:rPr lang="en-US" sz="2000" b="1" spc="50" dirty="0">
                <a:ln w="0"/>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rPr>
              <a:t>Bible Application</a:t>
            </a:r>
          </a:p>
          <a:p>
            <a:pPr marL="1121557" lvl="2" indent="-342900" hangingPunct="0">
              <a:buFont typeface="Wingdings" panose="05000000000000000000" pitchFamily="2" charset="2"/>
              <a:buChar char="q"/>
              <a:tabLst>
                <a:tab pos="642915" algn="l"/>
              </a:tabLst>
            </a:pPr>
            <a:r>
              <a:rPr lang="en-US" sz="2000" b="1" spc="50" dirty="0">
                <a:ln w="0"/>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rPr>
              <a:t>Conclusion</a:t>
            </a:r>
            <a:endParaRPr lang="en-US" sz="2000" b="1" spc="50" dirty="0">
              <a:ln w="0"/>
              <a:effectLst>
                <a:innerShdw blurRad="63500" dist="50800" dir="13500000">
                  <a:srgbClr val="000000">
                    <a:alpha val="50000"/>
                  </a:srgbClr>
                </a:innerShdw>
              </a:effectLst>
              <a:latin typeface="Gotham Medium" panose="02000604030000020004"/>
              <a:ea typeface="Times New Roman" panose="02020603050405020304" pitchFamily="18" charset="0"/>
            </a:endParaRPr>
          </a:p>
          <a:p>
            <a:pPr marL="1121557" lvl="2" indent="-342900" hangingPunct="0">
              <a:buFont typeface="Wingdings" panose="05000000000000000000" pitchFamily="2" charset="2"/>
              <a:buChar char="q"/>
              <a:tabLst>
                <a:tab pos="642915" algn="l"/>
              </a:tabLst>
            </a:pPr>
            <a:r>
              <a:rPr lang="en-US" sz="2000" b="1" spc="50" dirty="0">
                <a:ln w="0"/>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rPr>
              <a:t>Question &amp; Answers</a:t>
            </a:r>
          </a:p>
          <a:p>
            <a:pPr marL="1121557" lvl="2" indent="-342900" hangingPunct="0">
              <a:buFont typeface="Wingdings" panose="05000000000000000000" pitchFamily="2" charset="2"/>
              <a:buChar char="q"/>
              <a:tabLst>
                <a:tab pos="642915" algn="l"/>
              </a:tabLst>
            </a:pPr>
            <a:endParaRPr lang="en-US" sz="2000" b="1" spc="50" dirty="0">
              <a:ln w="0"/>
              <a:effectLst>
                <a:innerShdw blurRad="63500" dist="50800" dir="13500000">
                  <a:srgbClr val="000000">
                    <a:alpha val="50000"/>
                  </a:srgbClr>
                </a:innerShdw>
              </a:effectLst>
              <a:latin typeface="Gotham Medium" panose="02000604030000020004"/>
              <a:ea typeface="Times New Roman" panose="02020603050405020304" pitchFamily="18" charset="0"/>
            </a:endParaRPr>
          </a:p>
        </p:txBody>
      </p:sp>
      <p:sp>
        <p:nvSpPr>
          <p:cNvPr id="23" name="Rectangle 22">
            <a:extLst>
              <a:ext uri="{FF2B5EF4-FFF2-40B4-BE49-F238E27FC236}">
                <a16:creationId xmlns:a16="http://schemas.microsoft.com/office/drawing/2014/main" id="{053F7D8E-C164-4279-B3C8-C0ABBD107279}"/>
              </a:ext>
            </a:extLst>
          </p:cNvPr>
          <p:cNvSpPr/>
          <p:nvPr/>
        </p:nvSpPr>
        <p:spPr>
          <a:xfrm>
            <a:off x="471725" y="1074150"/>
            <a:ext cx="11213066" cy="1888561"/>
          </a:xfrm>
          <a:prstGeom prst="rect">
            <a:avLst/>
          </a:prstGeom>
          <a:solidFill>
            <a:schemeClr val="accent2">
              <a:lumMod val="60000"/>
              <a:lumOff val="40000"/>
              <a:alpha val="20000"/>
            </a:schemeClr>
          </a:solidFill>
          <a:ln w="6032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nchor="ctr">
            <a:spAutoFit/>
          </a:bodyPr>
          <a:lstStyle/>
          <a:p>
            <a:pPr marL="0" marR="0">
              <a:lnSpc>
                <a:spcPct val="107000"/>
              </a:lnSpc>
              <a:spcBef>
                <a:spcPts val="0"/>
              </a:spcBef>
              <a:spcAft>
                <a:spcPts val="0"/>
              </a:spcAft>
            </a:pPr>
            <a:r>
              <a:rPr lang="en-US" sz="2800" b="1" dirty="0">
                <a:effectLst/>
                <a:latin typeface="Gotham Medium" panose="02000604030000020004"/>
                <a:ea typeface="Calibri" panose="020F0502020204030204" pitchFamily="34" charset="0"/>
                <a:cs typeface="Times New Roman" panose="02020603050405020304" pitchFamily="18" charset="0"/>
              </a:rPr>
              <a:t>Lesson Focus: Forgive us, Lord, when we sin against you.</a:t>
            </a:r>
          </a:p>
          <a:p>
            <a:pPr marL="0" marR="0">
              <a:lnSpc>
                <a:spcPct val="107000"/>
              </a:lnSpc>
              <a:spcBef>
                <a:spcPts val="0"/>
              </a:spcBef>
              <a:spcAft>
                <a:spcPts val="0"/>
              </a:spcAft>
            </a:pPr>
            <a:r>
              <a:rPr lang="en-US" sz="2800" b="1" dirty="0">
                <a:effectLst/>
                <a:latin typeface="Gotham Medium" panose="02000604030000020004"/>
                <a:ea typeface="Calibri" panose="020F0502020204030204" pitchFamily="34" charset="0"/>
                <a:cs typeface="Times New Roman" panose="02020603050405020304" pitchFamily="18" charset="0"/>
              </a:rPr>
              <a:t>Lesson Scripture: 1 Kings 8:22–24, 37– 39, 46, 48–50a</a:t>
            </a:r>
          </a:p>
          <a:p>
            <a:pPr marL="0" marR="0">
              <a:lnSpc>
                <a:spcPct val="107000"/>
              </a:lnSpc>
              <a:spcBef>
                <a:spcPts val="0"/>
              </a:spcBef>
              <a:spcAft>
                <a:spcPts val="0"/>
              </a:spcAft>
            </a:pPr>
            <a:r>
              <a:rPr lang="en-US" sz="2800" b="1" dirty="0">
                <a:effectLst/>
                <a:latin typeface="Gotham Medium" panose="02000604030000020004"/>
                <a:ea typeface="Calibri" panose="020F0502020204030204" pitchFamily="34" charset="0"/>
                <a:cs typeface="Times New Roman" panose="02020603050405020304" pitchFamily="18" charset="0"/>
              </a:rPr>
              <a:t>Life Response: </a:t>
            </a:r>
            <a:r>
              <a:rPr lang="en-US" sz="2000" b="1" dirty="0">
                <a:effectLst/>
                <a:latin typeface="Gotham Medium" panose="02000604030000020004"/>
                <a:ea typeface="Calibri" panose="020F0502020204030204" pitchFamily="34" charset="0"/>
                <a:cs typeface="Times New Roman" panose="02020603050405020304" pitchFamily="18" charset="0"/>
              </a:rPr>
              <a:t>Own up to your sins, instead of imagining yourself a “pretty good” person.</a:t>
            </a:r>
            <a:endParaRPr lang="en-US" sz="2800" b="1" dirty="0">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2800" b="1" dirty="0">
                <a:effectLst/>
                <a:latin typeface="Gotham Medium" panose="02000604030000020004"/>
                <a:ea typeface="Calibri" panose="020F0502020204030204" pitchFamily="34" charset="0"/>
                <a:cs typeface="Times New Roman" panose="02020603050405020304" pitchFamily="18" charset="0"/>
              </a:rPr>
              <a:t>Bible Application:  </a:t>
            </a:r>
          </a:p>
        </p:txBody>
      </p:sp>
      <p:sp>
        <p:nvSpPr>
          <p:cNvPr id="9" name="TextBox 8">
            <a:extLst>
              <a:ext uri="{FF2B5EF4-FFF2-40B4-BE49-F238E27FC236}">
                <a16:creationId xmlns:a16="http://schemas.microsoft.com/office/drawing/2014/main" id="{58E3D430-EF9C-4B4A-B088-C4638A594D84}"/>
              </a:ext>
            </a:extLst>
          </p:cNvPr>
          <p:cNvSpPr txBox="1"/>
          <p:nvPr/>
        </p:nvSpPr>
        <p:spPr>
          <a:xfrm>
            <a:off x="3220977" y="2506359"/>
            <a:ext cx="7926413" cy="400110"/>
          </a:xfrm>
          <a:prstGeom prst="rect">
            <a:avLst/>
          </a:prstGeom>
          <a:solidFill>
            <a:schemeClr val="accent2">
              <a:lumMod val="60000"/>
              <a:lumOff val="40000"/>
              <a:alpha val="0"/>
            </a:schemeClr>
          </a:solidFill>
        </p:spPr>
        <p:txBody>
          <a:bodyPr wrap="square">
            <a:spAutoFit/>
          </a:bodyPr>
          <a:lstStyle/>
          <a:p>
            <a:r>
              <a:rPr lang="en-US" sz="2000" b="1" dirty="0">
                <a:effectLst/>
                <a:latin typeface="Gotham Medium" panose="02000604030000020004"/>
                <a:ea typeface="Calibri" panose="020F0502020204030204" pitchFamily="34" charset="0"/>
                <a:cs typeface="Times New Roman" panose="02020603050405020304" pitchFamily="18" charset="0"/>
              </a:rPr>
              <a:t>Identify examples of God’s forgiveness in your life.</a:t>
            </a:r>
            <a:endParaRPr lang="en-US" sz="2000" dirty="0"/>
          </a:p>
        </p:txBody>
      </p:sp>
      <p:sp>
        <p:nvSpPr>
          <p:cNvPr id="2" name="TextBox 1">
            <a:extLst>
              <a:ext uri="{FF2B5EF4-FFF2-40B4-BE49-F238E27FC236}">
                <a16:creationId xmlns:a16="http://schemas.microsoft.com/office/drawing/2014/main" id="{E4C4549F-D18E-A0BD-AC12-AE94A410B21B}"/>
              </a:ext>
            </a:extLst>
          </p:cNvPr>
          <p:cNvSpPr txBox="1"/>
          <p:nvPr/>
        </p:nvSpPr>
        <p:spPr>
          <a:xfrm>
            <a:off x="525788" y="293376"/>
            <a:ext cx="3441285" cy="588140"/>
          </a:xfrm>
          <a:prstGeom prst="rect">
            <a:avLst/>
          </a:prstGeom>
          <a:solidFill>
            <a:schemeClr val="accent1">
              <a:lumMod val="20000"/>
              <a:lumOff val="80000"/>
              <a:alpha val="3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latin typeface="Gotham Medium" panose="02000604030000020004"/>
              </a:rPr>
              <a:t>LESSON OUTLINE</a:t>
            </a:r>
          </a:p>
        </p:txBody>
      </p:sp>
      <p:sp>
        <p:nvSpPr>
          <p:cNvPr id="3" name="Title 2">
            <a:extLst>
              <a:ext uri="{FF2B5EF4-FFF2-40B4-BE49-F238E27FC236}">
                <a16:creationId xmlns:a16="http://schemas.microsoft.com/office/drawing/2014/main" id="{25D4642D-08A2-698C-EC61-4B6179FB0BEB}"/>
              </a:ext>
            </a:extLst>
          </p:cNvPr>
          <p:cNvSpPr txBox="1">
            <a:spLocks/>
          </p:cNvSpPr>
          <p:nvPr/>
        </p:nvSpPr>
        <p:spPr>
          <a:xfrm>
            <a:off x="7763888" y="293376"/>
            <a:ext cx="4386518" cy="514350"/>
          </a:xfrm>
          <a:prstGeom prst="rect">
            <a:avLst/>
          </a:prstGeom>
          <a:solidFill>
            <a:schemeClr val="accent1">
              <a:lumMod val="20000"/>
              <a:lumOff val="80000"/>
              <a:alpha val="3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tx1"/>
                </a:solidFill>
                <a:effectLst>
                  <a:outerShdw blurRad="38100" dist="38100" dir="2700000" algn="tl">
                    <a:srgbClr val="000000">
                      <a:alpha val="43137"/>
                    </a:srgbClr>
                  </a:outerShdw>
                </a:effectLst>
                <a:latin typeface="Gotham Medium" panose="02000604030000020004"/>
              </a:rPr>
              <a:t>Solomon Dedicates the Temple</a:t>
            </a:r>
          </a:p>
        </p:txBody>
      </p:sp>
      <p:sp>
        <p:nvSpPr>
          <p:cNvPr id="4" name="Slide Number Placeholder 1">
            <a:extLst>
              <a:ext uri="{FF2B5EF4-FFF2-40B4-BE49-F238E27FC236}">
                <a16:creationId xmlns:a16="http://schemas.microsoft.com/office/drawing/2014/main" id="{A4471680-54F3-F918-A5A4-BB6ABEF3323B}"/>
              </a:ext>
            </a:extLst>
          </p:cNvPr>
          <p:cNvSpPr>
            <a:spLocks noGrp="1"/>
          </p:cNvSpPr>
          <p:nvPr>
            <p:ph type="sldNum" sz="quarter" idx="2"/>
          </p:nvPr>
        </p:nvSpPr>
        <p:spPr>
          <a:xfrm>
            <a:off x="11481683" y="6225871"/>
            <a:ext cx="560694" cy="450979"/>
          </a:xfrm>
        </p:spPr>
        <p:txBody>
          <a:bodyPr/>
          <a:lstStyle/>
          <a:p>
            <a:fld id="{86CB4B4D-7CA3-9044-876B-883B54F8677D}" type="slidenum">
              <a:rPr lang="en-US" sz="1800" smtClean="0">
                <a:latin typeface="Arial Black" panose="020B0A04020102020204" pitchFamily="34" charset="0"/>
              </a:rPr>
              <a:pPr/>
              <a:t>3</a:t>
            </a:fld>
            <a:endParaRPr lang="en-US" sz="1800">
              <a:latin typeface="Arial Black" panose="020B0A04020102020204" pitchFamily="34" charset="0"/>
            </a:endParaRPr>
          </a:p>
        </p:txBody>
      </p:sp>
      <p:sp>
        <p:nvSpPr>
          <p:cNvPr id="6" name="TextBox 5">
            <a:extLst>
              <a:ext uri="{FF2B5EF4-FFF2-40B4-BE49-F238E27FC236}">
                <a16:creationId xmlns:a16="http://schemas.microsoft.com/office/drawing/2014/main" id="{A7E811D5-4C00-EA47-160D-52164CE5D8D9}"/>
              </a:ext>
            </a:extLst>
          </p:cNvPr>
          <p:cNvSpPr txBox="1"/>
          <p:nvPr/>
        </p:nvSpPr>
        <p:spPr>
          <a:xfrm>
            <a:off x="1530065" y="4226883"/>
            <a:ext cx="6826756" cy="923330"/>
          </a:xfrm>
          <a:prstGeom prst="rect">
            <a:avLst/>
          </a:prstGeom>
          <a:noFill/>
        </p:spPr>
        <p:txBody>
          <a:bodyPr wrap="square">
            <a:spAutoFit/>
          </a:bodyPr>
          <a:lstStyle/>
          <a:p>
            <a:pPr marL="342900" indent="-342900">
              <a:buFont typeface="Wingdings" panose="05000000000000000000" pitchFamily="2" charset="2"/>
              <a:buChar char="q"/>
            </a:pPr>
            <a:r>
              <a:rPr lang="en-US" b="1" dirty="0">
                <a:effectLst/>
                <a:latin typeface="Calibri" panose="020F0502020204030204" pitchFamily="34" charset="0"/>
                <a:ea typeface="Calibri" panose="020F0502020204030204" pitchFamily="34" charset="0"/>
                <a:cs typeface="Times New Roman" panose="02020603050405020304" pitchFamily="18" charset="0"/>
              </a:rPr>
              <a:t>Lydia and Her Household Accept the Lord - Acts 16:11-15, 40, KJV</a:t>
            </a:r>
          </a:p>
          <a:p>
            <a:pPr marL="342900" indent="-342900">
              <a:buFont typeface="Wingdings" panose="05000000000000000000" pitchFamily="2" charset="2"/>
              <a:buChar char="q"/>
            </a:pPr>
            <a:r>
              <a:rPr lang="en-US" b="1" dirty="0">
                <a:effectLst/>
                <a:latin typeface="Calibri" panose="020F0502020204030204" pitchFamily="34" charset="0"/>
                <a:ea typeface="Calibri" panose="020F0502020204030204" pitchFamily="34" charset="0"/>
              </a:rPr>
              <a:t>God Chooses the Foolish Things - 1 Corinthians 1:26-27, KJV</a:t>
            </a:r>
            <a:endParaRPr lang="en-US" b="1" dirty="0">
              <a:effectLst/>
              <a:latin typeface="Calibri" panose="020F0502020204030204" pitchFamily="34" charset="0"/>
              <a:ea typeface="Calibri" panose="020F0502020204030204" pitchFamily="34" charset="0"/>
              <a:cs typeface="Times New Roman" panose="02020603050405020304" pitchFamily="18" charset="0"/>
            </a:endParaRPr>
          </a:p>
          <a:p>
            <a:pPr marL="342900" indent="-342900">
              <a:buFont typeface="Wingdings" panose="05000000000000000000" pitchFamily="2" charset="2"/>
              <a:buChar char="q"/>
            </a:pPr>
            <a:r>
              <a:rPr lang="en-US" b="1" dirty="0">
                <a:effectLst/>
                <a:latin typeface="Calibri" panose="020F0502020204030204" pitchFamily="34" charset="0"/>
                <a:ea typeface="Calibri" panose="020F0502020204030204" pitchFamily="34" charset="0"/>
              </a:rPr>
              <a:t>No One May Boast - 1 Corinthians 1:28-30, KJV</a:t>
            </a:r>
            <a:endParaRPr lang="en-US" dirty="0"/>
          </a:p>
        </p:txBody>
      </p:sp>
      <p:pic>
        <p:nvPicPr>
          <p:cNvPr id="7" name="Picture 6" descr="A painting of a person in a robe and a crowd of people&#10;&#10;Description automatically generated">
            <a:extLst>
              <a:ext uri="{FF2B5EF4-FFF2-40B4-BE49-F238E27FC236}">
                <a16:creationId xmlns:a16="http://schemas.microsoft.com/office/drawing/2014/main" id="{08FCF48B-0F53-30EF-6D3D-46DFA5D2D18C}"/>
              </a:ext>
            </a:extLst>
          </p:cNvPr>
          <p:cNvPicPr>
            <a:picLocks noChangeAspect="1"/>
          </p:cNvPicPr>
          <p:nvPr/>
        </p:nvPicPr>
        <p:blipFill>
          <a:blip r:embed="rId3">
            <a:alphaModFix amt="50000"/>
          </a:blip>
          <a:stretch>
            <a:fillRect/>
          </a:stretch>
        </p:blipFill>
        <p:spPr>
          <a:xfrm>
            <a:off x="8987545" y="3188628"/>
            <a:ext cx="2066522" cy="3150078"/>
          </a:xfrm>
          <a:prstGeom prst="ellipse">
            <a:avLst/>
          </a:prstGeom>
        </p:spPr>
      </p:pic>
    </p:spTree>
    <p:extLst>
      <p:ext uri="{BB962C8B-B14F-4D97-AF65-F5344CB8AC3E}">
        <p14:creationId xmlns:p14="http://schemas.microsoft.com/office/powerpoint/2010/main" val="27959273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ainting of a person in a robe and a crowd of people&#10;&#10;Description automatically generated">
            <a:extLst>
              <a:ext uri="{FF2B5EF4-FFF2-40B4-BE49-F238E27FC236}">
                <a16:creationId xmlns:a16="http://schemas.microsoft.com/office/drawing/2014/main" id="{9E58FD4E-7FEA-E059-7A04-669E849DED2B}"/>
              </a:ext>
            </a:extLst>
          </p:cNvPr>
          <p:cNvPicPr>
            <a:picLocks noChangeAspect="1"/>
          </p:cNvPicPr>
          <p:nvPr/>
        </p:nvPicPr>
        <p:blipFill>
          <a:blip r:embed="rId3">
            <a:alphaModFix amt="50000"/>
          </a:blip>
          <a:stretch>
            <a:fillRect/>
          </a:stretch>
        </p:blipFill>
        <p:spPr>
          <a:xfrm>
            <a:off x="3172571" y="1391479"/>
            <a:ext cx="6167599" cy="4913906"/>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3" name="Rectangle 2">
            <a:extLst>
              <a:ext uri="{FF2B5EF4-FFF2-40B4-BE49-F238E27FC236}">
                <a16:creationId xmlns:a16="http://schemas.microsoft.com/office/drawing/2014/main" id="{16547988-8B6C-4E76-8A5C-5D7EF042BC55}"/>
              </a:ext>
            </a:extLst>
          </p:cNvPr>
          <p:cNvSpPr/>
          <p:nvPr/>
        </p:nvSpPr>
        <p:spPr>
          <a:xfrm>
            <a:off x="325290" y="911404"/>
            <a:ext cx="11541419" cy="5945184"/>
          </a:xfrm>
          <a:prstGeom prst="rect">
            <a:avLst/>
          </a:prstGeom>
          <a:solidFill>
            <a:schemeClr val="accent2">
              <a:lumMod val="75000"/>
              <a:alpha val="0"/>
            </a:schemeClr>
          </a:solid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91440" marR="0">
              <a:lnSpc>
                <a:spcPct val="107000"/>
              </a:lnSpc>
              <a:spcBef>
                <a:spcPts val="0"/>
              </a:spcBef>
              <a:spcAft>
                <a:spcPts val="0"/>
              </a:spcAft>
            </a:pPr>
            <a:r>
              <a:rPr lang="en-US" sz="2000" b="1" u="sng" dirty="0">
                <a:effectLst/>
                <a:latin typeface="Gotham Book"/>
                <a:ea typeface="Calibri" panose="020F0502020204030204" pitchFamily="34" charset="0"/>
                <a:cs typeface="Times New Roman" panose="02020603050405020304" pitchFamily="18" charset="0"/>
              </a:rPr>
              <a:t>CONSECRATION? DEDICATION?</a:t>
            </a:r>
          </a:p>
          <a:p>
            <a:pPr marL="548640" lvl="1">
              <a:lnSpc>
                <a:spcPct val="107000"/>
              </a:lnSpc>
            </a:pPr>
            <a:r>
              <a:rPr lang="en-US" sz="2000" b="1" dirty="0">
                <a:effectLst/>
                <a:latin typeface="Gotham Book"/>
                <a:ea typeface="Calibri" panose="020F0502020204030204" pitchFamily="34" charset="0"/>
                <a:cs typeface="Times New Roman" panose="02020603050405020304" pitchFamily="18" charset="0"/>
              </a:rPr>
              <a:t>Years ago, a young preacher just out of seminary was setting up for an evening audio-visual presentation in the church sanctuary. He needed a place to put the equipment, and he eventually spotted the ideal place: the communion table. But as he began moving it into place, his wife warned him, “That’s the communion table.”</a:t>
            </a:r>
            <a:endParaRPr lang="en-US" sz="600" b="1" dirty="0">
              <a:effectLst/>
              <a:latin typeface="Gotham Book"/>
              <a:ea typeface="Calibri" panose="020F0502020204030204" pitchFamily="34" charset="0"/>
              <a:cs typeface="Times New Roman" panose="02020603050405020304" pitchFamily="18" charset="0"/>
            </a:endParaRPr>
          </a:p>
          <a:p>
            <a:pPr marL="548640" lvl="1">
              <a:lnSpc>
                <a:spcPct val="107000"/>
              </a:lnSpc>
            </a:pPr>
            <a:endParaRPr lang="en-US" sz="600" b="1" dirty="0">
              <a:effectLst/>
              <a:latin typeface="Gotham Book"/>
              <a:ea typeface="Calibri" panose="020F0502020204030204" pitchFamily="34" charset="0"/>
              <a:cs typeface="Times New Roman" panose="02020603050405020304" pitchFamily="18" charset="0"/>
            </a:endParaRPr>
          </a:p>
          <a:p>
            <a:pPr marL="548640" lvl="1">
              <a:lnSpc>
                <a:spcPct val="107000"/>
              </a:lnSpc>
            </a:pPr>
            <a:r>
              <a:rPr lang="en-US" sz="2000" b="1" dirty="0">
                <a:effectLst/>
                <a:latin typeface="Gotham Book"/>
                <a:ea typeface="Calibri" panose="020F0502020204030204" pitchFamily="34" charset="0"/>
                <a:cs typeface="Times New Roman" panose="02020603050405020304" pitchFamily="18" charset="0"/>
              </a:rPr>
              <a:t>The self-confident preacher knew that, of course. But he also knew that, ultimately, the table was just an ornate piece of wood. So what if its normal use was to hold the trays of the communion elements? Couldn’t it serve other functions as well?</a:t>
            </a:r>
            <a:endParaRPr lang="en-US" sz="600" b="1" dirty="0">
              <a:effectLst/>
              <a:latin typeface="Gotham Book"/>
              <a:ea typeface="Calibri" panose="020F0502020204030204" pitchFamily="34" charset="0"/>
              <a:cs typeface="Times New Roman" panose="02020603050405020304" pitchFamily="18" charset="0"/>
            </a:endParaRPr>
          </a:p>
          <a:p>
            <a:pPr marL="548640" lvl="1">
              <a:lnSpc>
                <a:spcPct val="107000"/>
              </a:lnSpc>
            </a:pPr>
            <a:endParaRPr lang="en-US" sz="600" b="1" dirty="0">
              <a:effectLst/>
              <a:latin typeface="Gotham Book"/>
              <a:ea typeface="Calibri" panose="020F0502020204030204" pitchFamily="34" charset="0"/>
              <a:cs typeface="Times New Roman" panose="02020603050405020304" pitchFamily="18" charset="0"/>
            </a:endParaRPr>
          </a:p>
          <a:p>
            <a:pPr marL="548640" lvl="1">
              <a:lnSpc>
                <a:spcPct val="107000"/>
              </a:lnSpc>
            </a:pPr>
            <a:r>
              <a:rPr lang="en-US" sz="2000" b="1" dirty="0">
                <a:effectLst/>
                <a:latin typeface="Gotham Book"/>
                <a:ea typeface="Calibri" panose="020F0502020204030204" pitchFamily="34" charset="0"/>
                <a:cs typeface="Times New Roman" panose="02020603050405020304" pitchFamily="18" charset="0"/>
              </a:rPr>
              <a:t>But his wife stepped up her caution by stressing again that “That’s the communion table!” In so doing, she recognized something that her husband hadn’t: the existence of a disposition of many in the congregation who considered some things to be consecrated (or set apart) for certain tasks only.</a:t>
            </a:r>
            <a:endParaRPr lang="en-US" sz="600" b="1" dirty="0">
              <a:effectLst/>
              <a:latin typeface="Gotham Book"/>
              <a:ea typeface="Calibri" panose="020F0502020204030204" pitchFamily="34" charset="0"/>
              <a:cs typeface="Times New Roman" panose="02020603050405020304" pitchFamily="18" charset="0"/>
            </a:endParaRPr>
          </a:p>
          <a:p>
            <a:pPr marL="548640" lvl="1">
              <a:lnSpc>
                <a:spcPct val="107000"/>
              </a:lnSpc>
            </a:pPr>
            <a:endParaRPr lang="en-US" sz="600" b="1" dirty="0">
              <a:effectLst/>
              <a:latin typeface="Gotham Book"/>
              <a:ea typeface="Calibri" panose="020F0502020204030204" pitchFamily="34" charset="0"/>
              <a:cs typeface="Times New Roman" panose="02020603050405020304" pitchFamily="18" charset="0"/>
            </a:endParaRPr>
          </a:p>
          <a:p>
            <a:pPr marL="548640" lvl="1">
              <a:lnSpc>
                <a:spcPct val="107000"/>
              </a:lnSpc>
            </a:pPr>
            <a:r>
              <a:rPr lang="en-US" sz="2000" b="1" dirty="0">
                <a:effectLst/>
                <a:latin typeface="Gotham Book"/>
                <a:ea typeface="Calibri" panose="020F0502020204030204" pitchFamily="34" charset="0"/>
                <a:cs typeface="Times New Roman" panose="02020603050405020304" pitchFamily="18" charset="0"/>
              </a:rPr>
              <a:t>Various words describing the concept of consecration occur over 250 times in the Old Testament. It is an act by which a person or thing is set apart for service to God (examples: Exodus 29:44; Leviticus 8:10). In the New Testament era, however, the idea of consecration applies to just people, not to things. Even so, there exist issues of conscience in this regard. So the preacher wisely heeded his wife’s warning.</a:t>
            </a:r>
          </a:p>
          <a:p>
            <a:pPr marL="91440" marR="0">
              <a:lnSpc>
                <a:spcPct val="107000"/>
              </a:lnSpc>
              <a:spcBef>
                <a:spcPts val="0"/>
              </a:spcBef>
              <a:spcAft>
                <a:spcPts val="0"/>
              </a:spcAft>
            </a:pPr>
            <a:endParaRPr lang="en-US" sz="2000" b="1" dirty="0">
              <a:effectLst/>
              <a:latin typeface="Gotham Book"/>
              <a:ea typeface="Calibri" panose="020F050202020403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F658BB87-2D23-FBA5-08AD-7B175EDE132B}"/>
              </a:ext>
            </a:extLst>
          </p:cNvPr>
          <p:cNvSpPr txBox="1"/>
          <p:nvPr/>
        </p:nvSpPr>
        <p:spPr>
          <a:xfrm>
            <a:off x="417760" y="181150"/>
            <a:ext cx="3441285" cy="588140"/>
          </a:xfrm>
          <a:prstGeom prst="rect">
            <a:avLst/>
          </a:prstGeom>
          <a:solidFill>
            <a:schemeClr val="accent1">
              <a:lumMod val="20000"/>
              <a:lumOff val="80000"/>
              <a:alpha val="30000"/>
            </a:schemeClr>
          </a:solidFill>
          <a:ln w="63500">
            <a:solidFill>
              <a:schemeClr val="accent1">
                <a:lumMod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latin typeface="Gotham Medium" panose="02000604030000020004"/>
              </a:rPr>
              <a:t>LESSON CONTEXT</a:t>
            </a:r>
          </a:p>
        </p:txBody>
      </p:sp>
      <p:sp>
        <p:nvSpPr>
          <p:cNvPr id="7" name="Title 2">
            <a:extLst>
              <a:ext uri="{FF2B5EF4-FFF2-40B4-BE49-F238E27FC236}">
                <a16:creationId xmlns:a16="http://schemas.microsoft.com/office/drawing/2014/main" id="{E4BFF835-DACC-AE4A-8131-EFF9BA577039}"/>
              </a:ext>
            </a:extLst>
          </p:cNvPr>
          <p:cNvSpPr txBox="1">
            <a:spLocks/>
          </p:cNvSpPr>
          <p:nvPr/>
        </p:nvSpPr>
        <p:spPr>
          <a:xfrm>
            <a:off x="7655860" y="181150"/>
            <a:ext cx="4386518" cy="514350"/>
          </a:xfrm>
          <a:prstGeom prst="rect">
            <a:avLst/>
          </a:prstGeom>
          <a:solidFill>
            <a:schemeClr val="accent1">
              <a:lumMod val="20000"/>
              <a:lumOff val="80000"/>
              <a:alpha val="30000"/>
            </a:schemeClr>
          </a:solidFill>
          <a:ln w="63500">
            <a:solidFill>
              <a:schemeClr val="accent1">
                <a:lumMod val="5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tx1"/>
                </a:solidFill>
                <a:effectLst>
                  <a:outerShdw blurRad="38100" dist="38100" dir="2700000" algn="tl">
                    <a:srgbClr val="000000">
                      <a:alpha val="43137"/>
                    </a:srgbClr>
                  </a:outerShdw>
                </a:effectLst>
                <a:latin typeface="Gotham Medium" panose="02000604030000020004"/>
              </a:rPr>
              <a:t>Solomon Dedicates the Temple</a:t>
            </a:r>
          </a:p>
        </p:txBody>
      </p:sp>
      <p:sp>
        <p:nvSpPr>
          <p:cNvPr id="2" name="Slide Number Placeholder 1">
            <a:extLst>
              <a:ext uri="{FF2B5EF4-FFF2-40B4-BE49-F238E27FC236}">
                <a16:creationId xmlns:a16="http://schemas.microsoft.com/office/drawing/2014/main" id="{223E4ED4-22ED-D79D-127A-686827F312C0}"/>
              </a:ext>
            </a:extLst>
          </p:cNvPr>
          <p:cNvSpPr>
            <a:spLocks noGrp="1"/>
          </p:cNvSpPr>
          <p:nvPr>
            <p:ph type="sldNum" sz="quarter" idx="2"/>
          </p:nvPr>
        </p:nvSpPr>
        <p:spPr>
          <a:xfrm>
            <a:off x="11465781" y="6225871"/>
            <a:ext cx="326002" cy="450979"/>
          </a:xfrm>
        </p:spPr>
        <p:txBody>
          <a:bodyPr/>
          <a:lstStyle/>
          <a:p>
            <a:fld id="{86CB4B4D-7CA3-9044-876B-883B54F8677D}" type="slidenum">
              <a:rPr lang="en-US" sz="1800" smtClean="0">
                <a:latin typeface="Arial Black" panose="020B0A04020102020204" pitchFamily="34" charset="0"/>
              </a:rPr>
              <a:pPr/>
              <a:t>4</a:t>
            </a:fld>
            <a:endParaRPr lang="en-US" sz="1800">
              <a:latin typeface="Arial Black" panose="020B0A04020102020204" pitchFamily="34" charset="0"/>
            </a:endParaRPr>
          </a:p>
        </p:txBody>
      </p:sp>
    </p:spTree>
    <p:extLst>
      <p:ext uri="{BB962C8B-B14F-4D97-AF65-F5344CB8AC3E}">
        <p14:creationId xmlns:p14="http://schemas.microsoft.com/office/powerpoint/2010/main" val="25613831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ainting of a person in a robe and a crowd of people&#10;&#10;Description automatically generated">
            <a:extLst>
              <a:ext uri="{FF2B5EF4-FFF2-40B4-BE49-F238E27FC236}">
                <a16:creationId xmlns:a16="http://schemas.microsoft.com/office/drawing/2014/main" id="{B0431CC5-6E55-0073-463A-791620648D68}"/>
              </a:ext>
            </a:extLst>
          </p:cNvPr>
          <p:cNvPicPr>
            <a:picLocks noChangeAspect="1"/>
          </p:cNvPicPr>
          <p:nvPr/>
        </p:nvPicPr>
        <p:blipFill>
          <a:blip r:embed="rId3">
            <a:alphaModFix amt="35000"/>
            <a:extLst>
              <a:ext uri="{BEBA8EAE-BF5A-486C-A8C5-ECC9F3942E4B}">
                <a14:imgProps xmlns:a14="http://schemas.microsoft.com/office/drawing/2010/main">
                  <a14:imgLayer r:embed="rId4">
                    <a14:imgEffect>
                      <a14:artisticPaintStrokes/>
                    </a14:imgEffect>
                  </a14:imgLayer>
                </a14:imgProps>
              </a:ext>
            </a:extLst>
          </a:blip>
          <a:stretch>
            <a:fillRect/>
          </a:stretch>
        </p:blipFill>
        <p:spPr>
          <a:xfrm>
            <a:off x="3172571" y="1391479"/>
            <a:ext cx="6167599" cy="4913906"/>
          </a:xfrm>
          <a:prstGeom prst="rect">
            <a:avLst/>
          </a:prstGeom>
          <a:ln>
            <a:noFill/>
          </a:ln>
          <a:effectLst>
            <a:outerShdw blurRad="292100" dist="139700" dir="2700000" algn="tl" rotWithShape="0">
              <a:srgbClr val="333333">
                <a:alpha val="65000"/>
              </a:srgbClr>
            </a:outerShdw>
          </a:effectLst>
        </p:spPr>
      </p:pic>
      <p:sp>
        <p:nvSpPr>
          <p:cNvPr id="3" name="Rectangle 2">
            <a:extLst>
              <a:ext uri="{FF2B5EF4-FFF2-40B4-BE49-F238E27FC236}">
                <a16:creationId xmlns:a16="http://schemas.microsoft.com/office/drawing/2014/main" id="{16547988-8B6C-4E76-8A5C-5D7EF042BC55}"/>
              </a:ext>
            </a:extLst>
          </p:cNvPr>
          <p:cNvSpPr/>
          <p:nvPr/>
        </p:nvSpPr>
        <p:spPr>
          <a:xfrm>
            <a:off x="663558" y="1002372"/>
            <a:ext cx="10864884" cy="5451010"/>
          </a:xfrm>
          <a:prstGeom prst="rect">
            <a:avLst/>
          </a:prstGeom>
          <a:solidFill>
            <a:schemeClr val="accent1">
              <a:lumMod val="75000"/>
              <a:alpha val="20000"/>
            </a:schemeClr>
          </a:solid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spcBef>
                <a:spcPts val="0"/>
              </a:spcBef>
              <a:spcAft>
                <a:spcPts val="0"/>
              </a:spcAft>
            </a:pPr>
            <a:r>
              <a:rPr lang="en-US" sz="1800" b="1" u="sng"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Dedication—</a:t>
            </a:r>
          </a:p>
          <a:p>
            <a:pPr marL="457200" marR="0">
              <a:spcBef>
                <a:spcPts val="0"/>
              </a:spcBef>
              <a:spcAft>
                <a:spcPts val="0"/>
              </a:spcAft>
            </a:pPr>
            <a:r>
              <a:rPr lang="en-US" sz="1600" b="1" dirty="0">
                <a:effectLst/>
                <a:latin typeface="Gotham Medium" panose="02000604030000020004"/>
                <a:ea typeface="Calibri" panose="020F0502020204030204" pitchFamily="34" charset="0"/>
                <a:cs typeface="Times New Roman" panose="02020603050405020304" pitchFamily="18" charset="0"/>
              </a:rPr>
              <a:t>Before his death, King David drew up the floor plans for the temple in Jerusalem. He also wrote out several prayers and worship music for services. Solomon, who stepped into his father’s shoes as the new king, carefully executed his father’s plans. After about seven years of construction, the builders finally laid down their tools. In front of the new temple, King Solomon erected a pulpit-sized scaffold for the temple’s dedication. He spread his hands, kneeling before the Lord, indicating his submission. In the congregation’s presence, he acknowledged God’s divine characteristics, for the Lord had always honored His covenant with His people. He keeps His promises and extends forgiveness, kindness, and mercy.</a:t>
            </a:r>
            <a:endParaRPr lang="en-US" sz="500" b="1" dirty="0">
              <a:effectLst/>
              <a:latin typeface="Gotham Medium" panose="02000604030000020004"/>
              <a:ea typeface="Calibri" panose="020F0502020204030204" pitchFamily="34" charset="0"/>
              <a:cs typeface="Times New Roman" panose="02020603050405020304" pitchFamily="18" charset="0"/>
            </a:endParaRPr>
          </a:p>
          <a:p>
            <a:pPr marL="457200" marR="0">
              <a:spcBef>
                <a:spcPts val="0"/>
              </a:spcBef>
              <a:spcAft>
                <a:spcPts val="0"/>
              </a:spcAft>
            </a:pPr>
            <a:endParaRPr lang="en-US" sz="500" b="1" dirty="0">
              <a:effectLst/>
              <a:latin typeface="Gotham Medium" panose="02000604030000020004"/>
              <a:ea typeface="Calibri" panose="020F0502020204030204" pitchFamily="34" charset="0"/>
              <a:cs typeface="Times New Roman" panose="02020603050405020304" pitchFamily="18" charset="0"/>
            </a:endParaRPr>
          </a:p>
          <a:p>
            <a:pPr marL="457200" marR="0">
              <a:spcBef>
                <a:spcPts val="0"/>
              </a:spcBef>
              <a:spcAft>
                <a:spcPts val="0"/>
              </a:spcAft>
            </a:pPr>
            <a:r>
              <a:rPr lang="en-US" sz="1600" b="1" dirty="0">
                <a:effectLst/>
                <a:latin typeface="Gotham Medium" panose="02000604030000020004"/>
                <a:ea typeface="Calibri" panose="020F0502020204030204" pitchFamily="34" charset="0"/>
                <a:cs typeface="Times New Roman" panose="02020603050405020304" pitchFamily="18" charset="0"/>
              </a:rPr>
              <a:t>Solomon continued to pray about future calamities and sickness, which were sure to afflict God’s people. In his prayer, the king described everyone’s need to search his or her heart. If those in the congregation prayed, the king asked the Father to hear their requests and their confessions and be gracious.</a:t>
            </a:r>
            <a:endParaRPr lang="en-US" sz="500" b="1" dirty="0">
              <a:effectLst/>
              <a:latin typeface="Gotham Medium" panose="02000604030000020004"/>
              <a:ea typeface="Calibri" panose="020F0502020204030204" pitchFamily="34" charset="0"/>
              <a:cs typeface="Times New Roman" panose="02020603050405020304" pitchFamily="18" charset="0"/>
            </a:endParaRPr>
          </a:p>
          <a:p>
            <a:pPr marL="457200" marR="0">
              <a:spcBef>
                <a:spcPts val="0"/>
              </a:spcBef>
              <a:spcAft>
                <a:spcPts val="0"/>
              </a:spcAft>
            </a:pPr>
            <a:endParaRPr lang="en-US" sz="500" b="1" dirty="0">
              <a:effectLst/>
              <a:latin typeface="Gotham Medium" panose="02000604030000020004"/>
              <a:ea typeface="Calibri" panose="020F0502020204030204" pitchFamily="34" charset="0"/>
              <a:cs typeface="Times New Roman" panose="02020603050405020304" pitchFamily="18" charset="0"/>
            </a:endParaRPr>
          </a:p>
          <a:p>
            <a:pPr marR="0">
              <a:spcBef>
                <a:spcPts val="0"/>
              </a:spcBef>
              <a:spcAft>
                <a:spcPts val="0"/>
              </a:spcAft>
            </a:pPr>
            <a:r>
              <a:rPr lang="en-US" b="1" u="sng" cap="small" dirty="0">
                <a:effectLst>
                  <a:outerShdw blurRad="38100" dist="38100" dir="2700000" algn="tl">
                    <a:srgbClr val="000000">
                      <a:alpha val="43137"/>
                    </a:srgbClr>
                  </a:outerShdw>
                </a:effectLst>
                <a:latin typeface="Gotham Medium" panose="02000604030000020004"/>
                <a:cs typeface="Times New Roman" panose="02020603050405020304" pitchFamily="18" charset="0"/>
              </a:rPr>
              <a:t>Forgiveness—</a:t>
            </a:r>
          </a:p>
          <a:p>
            <a:pPr marL="457200" marR="0">
              <a:spcBef>
                <a:spcPts val="0"/>
              </a:spcBef>
              <a:spcAft>
                <a:spcPts val="0"/>
              </a:spcAft>
            </a:pPr>
            <a:r>
              <a:rPr lang="en-US" sz="1600" b="1" dirty="0">
                <a:effectLst/>
                <a:latin typeface="Gotham Medium" panose="02000604030000020004"/>
                <a:ea typeface="Calibri" panose="020F0502020204030204" pitchFamily="34" charset="0"/>
                <a:cs typeface="Times New Roman" panose="02020603050405020304" pitchFamily="18" charset="0"/>
              </a:rPr>
              <a:t>Solomon continued to pray, bringing the congregation’s inevitable disobedience before the Lord. Solomon confessed that the Israelites were bound to turn away from God and go their own way. But he also prayed that if they requested pardon in humble, heartfelt repentance, then God would act. “For thou, Lord, art good, and ready to forgive; and plenteous in mercy unto all them that call upon thee” (Ps. 86:5 KJV). Forgiveness means God no longer holds any charges against the person making the request (Rom. 8:1). It is a cancellation of the penalty of sin. When God forgives, He deliberately expresses His compassion, mercy, and grace. Forgiveness is like a person who owes you money. Instead of making that debt linger over their heads, you say, “Forget it; don’t bother to try to pay me back.” You wipe the person’s slate clean. Forgiveness is what Jesus accomplished when He died on the cross. He accepted the punishment that others deserved. As He suffered on the cross, one of His final words was, “It is finished,” meaning that the debt for sin was paid in full (John 19:30). Those who place faith in Him are no longer under the penalty of sins that used to separate them from God.</a:t>
            </a:r>
          </a:p>
        </p:txBody>
      </p:sp>
      <p:sp>
        <p:nvSpPr>
          <p:cNvPr id="10" name="TextBox 9">
            <a:extLst>
              <a:ext uri="{FF2B5EF4-FFF2-40B4-BE49-F238E27FC236}">
                <a16:creationId xmlns:a16="http://schemas.microsoft.com/office/drawing/2014/main" id="{001540B8-6FB9-4459-AA62-4EA12C1D9BA0}"/>
              </a:ext>
            </a:extLst>
          </p:cNvPr>
          <p:cNvSpPr txBox="1"/>
          <p:nvPr/>
        </p:nvSpPr>
        <p:spPr>
          <a:xfrm>
            <a:off x="417760" y="181150"/>
            <a:ext cx="3441285" cy="588140"/>
          </a:xfrm>
          <a:prstGeom prst="rect">
            <a:avLst/>
          </a:prstGeom>
          <a:solidFill>
            <a:schemeClr val="accent1">
              <a:lumMod val="20000"/>
              <a:lumOff val="80000"/>
              <a:alpha val="30000"/>
            </a:schemeClr>
          </a:solidFill>
          <a:ln w="63500">
            <a:solidFill>
              <a:schemeClr val="accent1">
                <a:lumMod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latin typeface="Gotham Medium" panose="02000604030000020004"/>
              </a:rPr>
              <a:t>LESSON CONTEXT</a:t>
            </a:r>
          </a:p>
        </p:txBody>
      </p:sp>
      <p:sp>
        <p:nvSpPr>
          <p:cNvPr id="11" name="Title 2">
            <a:extLst>
              <a:ext uri="{FF2B5EF4-FFF2-40B4-BE49-F238E27FC236}">
                <a16:creationId xmlns:a16="http://schemas.microsoft.com/office/drawing/2014/main" id="{B104F1DB-30C6-4F6C-8AA5-A288289E63D9}"/>
              </a:ext>
            </a:extLst>
          </p:cNvPr>
          <p:cNvSpPr txBox="1">
            <a:spLocks/>
          </p:cNvSpPr>
          <p:nvPr/>
        </p:nvSpPr>
        <p:spPr>
          <a:xfrm>
            <a:off x="7655860" y="181150"/>
            <a:ext cx="4386518" cy="514350"/>
          </a:xfrm>
          <a:prstGeom prst="rect">
            <a:avLst/>
          </a:prstGeom>
          <a:solidFill>
            <a:schemeClr val="accent1">
              <a:lumMod val="20000"/>
              <a:lumOff val="80000"/>
              <a:alpha val="30000"/>
            </a:schemeClr>
          </a:solidFill>
          <a:ln w="63500">
            <a:solidFill>
              <a:schemeClr val="accent1">
                <a:lumMod val="5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tx1"/>
                </a:solidFill>
                <a:effectLst>
                  <a:outerShdw blurRad="38100" dist="38100" dir="2700000" algn="tl">
                    <a:srgbClr val="000000">
                      <a:alpha val="43137"/>
                    </a:srgbClr>
                  </a:outerShdw>
                </a:effectLst>
                <a:latin typeface="Gotham Medium" panose="02000604030000020004"/>
              </a:rPr>
              <a:t>Solomon Dedicates the Temple</a:t>
            </a:r>
          </a:p>
        </p:txBody>
      </p:sp>
      <p:sp>
        <p:nvSpPr>
          <p:cNvPr id="2" name="Slide Number Placeholder 1">
            <a:extLst>
              <a:ext uri="{FF2B5EF4-FFF2-40B4-BE49-F238E27FC236}">
                <a16:creationId xmlns:a16="http://schemas.microsoft.com/office/drawing/2014/main" id="{B007CF4F-5FFF-7357-471D-A2CAA72C44A1}"/>
              </a:ext>
            </a:extLst>
          </p:cNvPr>
          <p:cNvSpPr>
            <a:spLocks noGrp="1"/>
          </p:cNvSpPr>
          <p:nvPr>
            <p:ph type="sldNum" sz="quarter" idx="2"/>
          </p:nvPr>
        </p:nvSpPr>
        <p:spPr>
          <a:xfrm>
            <a:off x="11465781" y="6225871"/>
            <a:ext cx="326002" cy="450979"/>
          </a:xfrm>
        </p:spPr>
        <p:txBody>
          <a:bodyPr/>
          <a:lstStyle/>
          <a:p>
            <a:fld id="{86CB4B4D-7CA3-9044-876B-883B54F8677D}" type="slidenum">
              <a:rPr lang="en-US" sz="1800" smtClean="0">
                <a:latin typeface="Arial Black" panose="020B0A04020102020204" pitchFamily="34" charset="0"/>
              </a:rPr>
              <a:pPr/>
              <a:t>5</a:t>
            </a:fld>
            <a:endParaRPr lang="en-US" sz="1800">
              <a:latin typeface="Arial Black" panose="020B0A04020102020204" pitchFamily="34" charset="0"/>
            </a:endParaRPr>
          </a:p>
        </p:txBody>
      </p:sp>
    </p:spTree>
    <p:extLst>
      <p:ext uri="{BB962C8B-B14F-4D97-AF65-F5344CB8AC3E}">
        <p14:creationId xmlns:p14="http://schemas.microsoft.com/office/powerpoint/2010/main" val="12913372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ainting of a person in a robe and a crowd of people&#10;&#10;Description automatically generated">
            <a:extLst>
              <a:ext uri="{FF2B5EF4-FFF2-40B4-BE49-F238E27FC236}">
                <a16:creationId xmlns:a16="http://schemas.microsoft.com/office/drawing/2014/main" id="{E29DF19A-EB51-EF72-BEAD-48E6787533C4}"/>
              </a:ext>
            </a:extLst>
          </p:cNvPr>
          <p:cNvPicPr>
            <a:picLocks noChangeAspect="1"/>
          </p:cNvPicPr>
          <p:nvPr/>
        </p:nvPicPr>
        <p:blipFill>
          <a:blip r:embed="rId3">
            <a:alphaModFix amt="50000"/>
          </a:blip>
          <a:stretch>
            <a:fillRect/>
          </a:stretch>
        </p:blipFill>
        <p:spPr>
          <a:xfrm>
            <a:off x="1262358" y="1391479"/>
            <a:ext cx="9718533" cy="427294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3" name="Rectangle 2">
            <a:extLst>
              <a:ext uri="{FF2B5EF4-FFF2-40B4-BE49-F238E27FC236}">
                <a16:creationId xmlns:a16="http://schemas.microsoft.com/office/drawing/2014/main" id="{16547988-8B6C-4E76-8A5C-5D7EF042BC55}"/>
              </a:ext>
            </a:extLst>
          </p:cNvPr>
          <p:cNvSpPr/>
          <p:nvPr/>
        </p:nvSpPr>
        <p:spPr>
          <a:xfrm>
            <a:off x="663387" y="911404"/>
            <a:ext cx="10578353" cy="5220690"/>
          </a:xfrm>
          <a:prstGeom prst="rect">
            <a:avLst/>
          </a:prstGeom>
          <a:solidFill>
            <a:schemeClr val="accent1">
              <a:lumMod val="75000"/>
              <a:alpha val="20000"/>
            </a:schemeClr>
          </a:solid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91440" marR="0">
              <a:lnSpc>
                <a:spcPct val="107000"/>
              </a:lnSpc>
              <a:spcBef>
                <a:spcPts val="0"/>
              </a:spcBef>
              <a:spcAft>
                <a:spcPts val="0"/>
              </a:spcAft>
            </a:pPr>
            <a:r>
              <a:rPr lang="en-US" sz="2000" b="1" dirty="0">
                <a:effectLst/>
                <a:latin typeface="Gotham Medium" panose="02000604030000020004"/>
                <a:ea typeface="Calibri" panose="020F0502020204030204" pitchFamily="34" charset="0"/>
                <a:cs typeface="Times New Roman" panose="02020603050405020304" pitchFamily="18" charset="0"/>
              </a:rPr>
              <a:t>The ceremony in 1 Kings 8 consecrated the newly built temple in Jerusalem. Temple construction had begun in 966 BC and required seven years for completion (1 Kings 6:1, 38). That completion in 959 BC marked an important transition in Israelite history, as the location of encounter with the holy God became immovable, with the temple replacing the portable tabernacle. The first half of Solomon’s 40-year reign was focused on building the temple and palace (9:10). Today’s lesson from 1 Kings 8 considers a portion of the dedication prayer at the ceremony for the finished temple, over which King Solomon presided.</a:t>
            </a:r>
            <a:endParaRPr lang="en-US" sz="700" b="1" dirty="0">
              <a:effectLst/>
              <a:latin typeface="Gotham Medium" panose="02000604030000020004"/>
              <a:ea typeface="Calibri" panose="020F0502020204030204" pitchFamily="34" charset="0"/>
              <a:cs typeface="Times New Roman" panose="02020603050405020304" pitchFamily="18" charset="0"/>
            </a:endParaRPr>
          </a:p>
          <a:p>
            <a:pPr marL="91440" marR="0">
              <a:lnSpc>
                <a:spcPct val="107000"/>
              </a:lnSpc>
              <a:spcBef>
                <a:spcPts val="0"/>
              </a:spcBef>
              <a:spcAft>
                <a:spcPts val="0"/>
              </a:spcAft>
            </a:pPr>
            <a:endParaRPr lang="en-US" sz="700" b="1" dirty="0">
              <a:effectLst/>
              <a:latin typeface="Gotham Medium" panose="02000604030000020004"/>
              <a:ea typeface="Calibri" panose="020F0502020204030204" pitchFamily="34" charset="0"/>
              <a:cs typeface="Times New Roman" panose="02020603050405020304" pitchFamily="18" charset="0"/>
            </a:endParaRPr>
          </a:p>
          <a:p>
            <a:pPr marL="91440" marR="0">
              <a:lnSpc>
                <a:spcPct val="107000"/>
              </a:lnSpc>
              <a:spcBef>
                <a:spcPts val="0"/>
              </a:spcBef>
              <a:spcAft>
                <a:spcPts val="0"/>
              </a:spcAft>
            </a:pPr>
            <a:r>
              <a:rPr lang="en-US" sz="2000" b="1" dirty="0">
                <a:effectLst/>
                <a:latin typeface="Gotham Medium" panose="02000604030000020004"/>
                <a:ea typeface="Calibri" panose="020F0502020204030204" pitchFamily="34" charset="0"/>
                <a:cs typeface="Times New Roman" panose="02020603050405020304" pitchFamily="18" charset="0"/>
              </a:rPr>
              <a:t>Several preparatory elements led up to this prayer: the temple had been completely furnished (1 Kings 7:13-51), the ark of the covenant had been brought into the temple (8:1-9), and the king had “blessed all the congregation of Israel” (8:14). The prayer of dedication that followed (8:23-53) is the second longest prayer in the Bible—in the neighborhood of 1,000 words! (The parallel in 2 Chronicles 6:14-42 is of similar length.) Only the prayer in Nehemiah 9:5-38 is longer.</a:t>
            </a:r>
            <a:endParaRPr lang="en-US" sz="700" b="1" dirty="0">
              <a:effectLst/>
              <a:latin typeface="Gotham Medium" panose="02000604030000020004"/>
              <a:ea typeface="Calibri" panose="020F0502020204030204" pitchFamily="34" charset="0"/>
              <a:cs typeface="Times New Roman" panose="02020603050405020304" pitchFamily="18" charset="0"/>
            </a:endParaRPr>
          </a:p>
          <a:p>
            <a:pPr marL="91440" marR="0">
              <a:lnSpc>
                <a:spcPct val="107000"/>
              </a:lnSpc>
              <a:spcBef>
                <a:spcPts val="0"/>
              </a:spcBef>
              <a:spcAft>
                <a:spcPts val="0"/>
              </a:spcAft>
            </a:pPr>
            <a:endParaRPr lang="en-US" sz="700" b="1" dirty="0">
              <a:effectLst/>
              <a:latin typeface="Gotham Medium" panose="02000604030000020004"/>
              <a:ea typeface="Calibri" panose="020F0502020204030204" pitchFamily="34" charset="0"/>
              <a:cs typeface="Times New Roman" panose="02020603050405020304" pitchFamily="18" charset="0"/>
            </a:endParaRPr>
          </a:p>
          <a:p>
            <a:pPr marL="91440" marR="0">
              <a:lnSpc>
                <a:spcPct val="107000"/>
              </a:lnSpc>
              <a:spcBef>
                <a:spcPts val="0"/>
              </a:spcBef>
              <a:spcAft>
                <a:spcPts val="0"/>
              </a:spcAft>
            </a:pPr>
            <a:r>
              <a:rPr lang="en-US" sz="2000" b="1" dirty="0">
                <a:effectLst/>
                <a:latin typeface="Gotham Medium" panose="02000604030000020004"/>
                <a:ea typeface="Calibri" panose="020F0502020204030204" pitchFamily="34" charset="0"/>
                <a:cs typeface="Times New Roman" panose="02020603050405020304" pitchFamily="18" charset="0"/>
              </a:rPr>
              <a:t>But the prayer’s outsized length doesn’t mean that King Solomon merely rambled on and on (compare Matthew 6:7). Quite the opposite: the prayer is clearly organized. We see that organization in 9 of the prayer’s 31 verses selected for today’s study.</a:t>
            </a:r>
          </a:p>
        </p:txBody>
      </p:sp>
      <p:sp>
        <p:nvSpPr>
          <p:cNvPr id="2" name="TextBox 1">
            <a:extLst>
              <a:ext uri="{FF2B5EF4-FFF2-40B4-BE49-F238E27FC236}">
                <a16:creationId xmlns:a16="http://schemas.microsoft.com/office/drawing/2014/main" id="{351642A1-8EF5-11F8-7902-2A82F9C6D566}"/>
              </a:ext>
            </a:extLst>
          </p:cNvPr>
          <p:cNvSpPr txBox="1"/>
          <p:nvPr/>
        </p:nvSpPr>
        <p:spPr>
          <a:xfrm>
            <a:off x="417760" y="181150"/>
            <a:ext cx="3441285" cy="588140"/>
          </a:xfrm>
          <a:prstGeom prst="rect">
            <a:avLst/>
          </a:prstGeom>
          <a:solidFill>
            <a:schemeClr val="accent1">
              <a:lumMod val="20000"/>
              <a:lumOff val="80000"/>
              <a:alpha val="30000"/>
            </a:schemeClr>
          </a:solidFill>
          <a:ln w="63500">
            <a:solidFill>
              <a:schemeClr val="accent1">
                <a:lumMod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latin typeface="Gotham Medium" panose="02000604030000020004"/>
              </a:rPr>
              <a:t>LESSON CONTEXT</a:t>
            </a:r>
          </a:p>
        </p:txBody>
      </p:sp>
      <p:sp>
        <p:nvSpPr>
          <p:cNvPr id="4" name="Title 2">
            <a:extLst>
              <a:ext uri="{FF2B5EF4-FFF2-40B4-BE49-F238E27FC236}">
                <a16:creationId xmlns:a16="http://schemas.microsoft.com/office/drawing/2014/main" id="{C44111D3-F28E-8CE0-A032-CB7CE6FE1C2B}"/>
              </a:ext>
            </a:extLst>
          </p:cNvPr>
          <p:cNvSpPr txBox="1">
            <a:spLocks/>
          </p:cNvSpPr>
          <p:nvPr/>
        </p:nvSpPr>
        <p:spPr>
          <a:xfrm>
            <a:off x="7655860" y="181150"/>
            <a:ext cx="4386518" cy="514350"/>
          </a:xfrm>
          <a:prstGeom prst="rect">
            <a:avLst/>
          </a:prstGeom>
          <a:solidFill>
            <a:schemeClr val="accent1">
              <a:lumMod val="20000"/>
              <a:lumOff val="80000"/>
              <a:alpha val="30000"/>
            </a:schemeClr>
          </a:solidFill>
          <a:ln w="63500">
            <a:solidFill>
              <a:schemeClr val="accent1">
                <a:lumMod val="5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tx1"/>
                </a:solidFill>
                <a:effectLst>
                  <a:outerShdw blurRad="38100" dist="38100" dir="2700000" algn="tl">
                    <a:srgbClr val="000000">
                      <a:alpha val="43137"/>
                    </a:srgbClr>
                  </a:outerShdw>
                </a:effectLst>
                <a:latin typeface="Gotham Medium" panose="02000604030000020004"/>
              </a:rPr>
              <a:t>Solomon Dedicates the Temple</a:t>
            </a:r>
          </a:p>
        </p:txBody>
      </p:sp>
      <p:sp>
        <p:nvSpPr>
          <p:cNvPr id="5" name="Slide Number Placeholder 1">
            <a:extLst>
              <a:ext uri="{FF2B5EF4-FFF2-40B4-BE49-F238E27FC236}">
                <a16:creationId xmlns:a16="http://schemas.microsoft.com/office/drawing/2014/main" id="{B1160333-51AC-FCB2-DC9B-E8AAABEBFF4A}"/>
              </a:ext>
            </a:extLst>
          </p:cNvPr>
          <p:cNvSpPr>
            <a:spLocks noGrp="1"/>
          </p:cNvSpPr>
          <p:nvPr>
            <p:ph type="sldNum" sz="quarter" idx="2"/>
          </p:nvPr>
        </p:nvSpPr>
        <p:spPr>
          <a:xfrm>
            <a:off x="11465781" y="6225871"/>
            <a:ext cx="326002" cy="450979"/>
          </a:xfrm>
        </p:spPr>
        <p:txBody>
          <a:bodyPr/>
          <a:lstStyle/>
          <a:p>
            <a:fld id="{86CB4B4D-7CA3-9044-876B-883B54F8677D}" type="slidenum">
              <a:rPr lang="en-US" sz="1800" smtClean="0">
                <a:latin typeface="Arial Black" panose="020B0A04020102020204" pitchFamily="34" charset="0"/>
              </a:rPr>
              <a:pPr/>
              <a:t>6</a:t>
            </a:fld>
            <a:endParaRPr lang="en-US" sz="1800">
              <a:latin typeface="Arial Black" panose="020B0A04020102020204" pitchFamily="34" charset="0"/>
            </a:endParaRPr>
          </a:p>
        </p:txBody>
      </p:sp>
    </p:spTree>
    <p:extLst>
      <p:ext uri="{BB962C8B-B14F-4D97-AF65-F5344CB8AC3E}">
        <p14:creationId xmlns:p14="http://schemas.microsoft.com/office/powerpoint/2010/main" val="4336597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ainting of a person in a robe and a crowd of people&#10;&#10;Description automatically generated">
            <a:extLst>
              <a:ext uri="{FF2B5EF4-FFF2-40B4-BE49-F238E27FC236}">
                <a16:creationId xmlns:a16="http://schemas.microsoft.com/office/drawing/2014/main" id="{61E67CB1-33F9-31B2-CB06-0388CCC339BF}"/>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artisticPaintStrokes/>
                    </a14:imgEffect>
                  </a14:imgLayer>
                </a14:imgProps>
              </a:ext>
            </a:extLst>
          </a:blip>
          <a:stretch>
            <a:fillRect/>
          </a:stretch>
        </p:blipFill>
        <p:spPr>
          <a:xfrm>
            <a:off x="1586039" y="3107340"/>
            <a:ext cx="9046895" cy="4219995"/>
          </a:xfrm>
          <a:prstGeom prst="rect">
            <a:avLst/>
          </a:prstGeom>
          <a:ln w="38100">
            <a:solidFill>
              <a:schemeClr val="accent1"/>
            </a:solidFill>
          </a:ln>
          <a:scene3d>
            <a:camera prst="perspectiveRelaxed"/>
            <a:lightRig rig="threePt" dir="t"/>
          </a:scene3d>
          <a:sp3d>
            <a:bevelT/>
          </a:sp3d>
        </p:spPr>
      </p:pic>
      <p:graphicFrame>
        <p:nvGraphicFramePr>
          <p:cNvPr id="2" name="Diagram 1">
            <a:extLst>
              <a:ext uri="{FF2B5EF4-FFF2-40B4-BE49-F238E27FC236}">
                <a16:creationId xmlns:a16="http://schemas.microsoft.com/office/drawing/2014/main" id="{56D5263E-968B-4321-8424-87004D7EBD1B}"/>
              </a:ext>
            </a:extLst>
          </p:cNvPr>
          <p:cNvGraphicFramePr/>
          <p:nvPr>
            <p:extLst>
              <p:ext uri="{D42A27DB-BD31-4B8C-83A1-F6EECF244321}">
                <p14:modId xmlns:p14="http://schemas.microsoft.com/office/powerpoint/2010/main" val="2472265621"/>
              </p:ext>
            </p:extLst>
          </p:nvPr>
        </p:nvGraphicFramePr>
        <p:xfrm>
          <a:off x="231121" y="1103673"/>
          <a:ext cx="11342191" cy="575265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3" name="TextBox 2">
            <a:extLst>
              <a:ext uri="{FF2B5EF4-FFF2-40B4-BE49-F238E27FC236}">
                <a16:creationId xmlns:a16="http://schemas.microsoft.com/office/drawing/2014/main" id="{A7F203DB-77B4-41B0-B14B-98D63A158177}"/>
              </a:ext>
            </a:extLst>
          </p:cNvPr>
          <p:cNvSpPr txBox="1"/>
          <p:nvPr/>
        </p:nvSpPr>
        <p:spPr>
          <a:xfrm>
            <a:off x="417760" y="181150"/>
            <a:ext cx="3441285" cy="588140"/>
          </a:xfrm>
          <a:prstGeom prst="rect">
            <a:avLst/>
          </a:prstGeom>
          <a:solidFill>
            <a:schemeClr val="accent1">
              <a:lumMod val="20000"/>
              <a:lumOff val="80000"/>
              <a:alpha val="30000"/>
            </a:schemeClr>
          </a:solidFill>
          <a:ln w="63500">
            <a:solidFill>
              <a:schemeClr val="accent1">
                <a:lumMod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latin typeface="Gotham Medium" panose="02000604030000020004"/>
              </a:rPr>
              <a:t>LESSON CONTEXT</a:t>
            </a:r>
          </a:p>
        </p:txBody>
      </p:sp>
      <p:sp>
        <p:nvSpPr>
          <p:cNvPr id="4" name="Title 2">
            <a:extLst>
              <a:ext uri="{FF2B5EF4-FFF2-40B4-BE49-F238E27FC236}">
                <a16:creationId xmlns:a16="http://schemas.microsoft.com/office/drawing/2014/main" id="{F34BB69B-A45D-8AA4-270F-7DBAC4DD1E16}"/>
              </a:ext>
            </a:extLst>
          </p:cNvPr>
          <p:cNvSpPr txBox="1">
            <a:spLocks/>
          </p:cNvSpPr>
          <p:nvPr/>
        </p:nvSpPr>
        <p:spPr>
          <a:xfrm>
            <a:off x="7655860" y="181150"/>
            <a:ext cx="4386518" cy="514350"/>
          </a:xfrm>
          <a:prstGeom prst="rect">
            <a:avLst/>
          </a:prstGeom>
          <a:solidFill>
            <a:schemeClr val="accent1">
              <a:lumMod val="20000"/>
              <a:lumOff val="80000"/>
              <a:alpha val="30000"/>
            </a:schemeClr>
          </a:solidFill>
          <a:ln w="63500">
            <a:solidFill>
              <a:schemeClr val="accent1">
                <a:lumMod val="5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tx1"/>
                </a:solidFill>
                <a:effectLst>
                  <a:outerShdw blurRad="38100" dist="38100" dir="2700000" algn="tl">
                    <a:srgbClr val="000000">
                      <a:alpha val="43137"/>
                    </a:srgbClr>
                  </a:outerShdw>
                </a:effectLst>
                <a:latin typeface="Gotham Medium" panose="02000604030000020004"/>
              </a:rPr>
              <a:t>Solomon Dedicates the Temple</a:t>
            </a:r>
          </a:p>
        </p:txBody>
      </p:sp>
      <p:sp>
        <p:nvSpPr>
          <p:cNvPr id="5" name="Slide Number Placeholder 1">
            <a:extLst>
              <a:ext uri="{FF2B5EF4-FFF2-40B4-BE49-F238E27FC236}">
                <a16:creationId xmlns:a16="http://schemas.microsoft.com/office/drawing/2014/main" id="{C80EA8B4-8A1F-D4CC-D11A-B2703B272C4C}"/>
              </a:ext>
            </a:extLst>
          </p:cNvPr>
          <p:cNvSpPr>
            <a:spLocks noGrp="1"/>
          </p:cNvSpPr>
          <p:nvPr>
            <p:ph type="sldNum" sz="quarter" idx="2"/>
          </p:nvPr>
        </p:nvSpPr>
        <p:spPr>
          <a:xfrm>
            <a:off x="11465781" y="6225871"/>
            <a:ext cx="326002" cy="450979"/>
          </a:xfrm>
        </p:spPr>
        <p:txBody>
          <a:bodyPr/>
          <a:lstStyle/>
          <a:p>
            <a:fld id="{86CB4B4D-7CA3-9044-876B-883B54F8677D}" type="slidenum">
              <a:rPr lang="en-US" sz="1800" smtClean="0">
                <a:latin typeface="Arial Black" panose="020B0A04020102020204" pitchFamily="34" charset="0"/>
              </a:rPr>
              <a:pPr/>
              <a:t>7</a:t>
            </a:fld>
            <a:endParaRPr lang="en-US" sz="1800">
              <a:latin typeface="Arial Black" panose="020B0A04020102020204" pitchFamily="34" charset="0"/>
            </a:endParaRPr>
          </a:p>
        </p:txBody>
      </p:sp>
    </p:spTree>
    <p:extLst>
      <p:ext uri="{BB962C8B-B14F-4D97-AF65-F5344CB8AC3E}">
        <p14:creationId xmlns:p14="http://schemas.microsoft.com/office/powerpoint/2010/main" val="37686693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ainting of a person in a robe and a crowd of people&#10;&#10;Description automatically generated">
            <a:extLst>
              <a:ext uri="{FF2B5EF4-FFF2-40B4-BE49-F238E27FC236}">
                <a16:creationId xmlns:a16="http://schemas.microsoft.com/office/drawing/2014/main" id="{4E04ECF5-398F-C1BC-2F82-4572E701668B}"/>
              </a:ext>
            </a:extLst>
          </p:cNvPr>
          <p:cNvPicPr>
            <a:picLocks noChangeAspect="1"/>
          </p:cNvPicPr>
          <p:nvPr/>
        </p:nvPicPr>
        <p:blipFill>
          <a:blip r:embed="rId3"/>
          <a:stretch>
            <a:fillRect/>
          </a:stretch>
        </p:blipFill>
        <p:spPr>
          <a:xfrm>
            <a:off x="312755" y="1043872"/>
            <a:ext cx="11879245" cy="5814127"/>
          </a:xfrm>
          <a:prstGeom prst="rect">
            <a:avLst/>
          </a:prstGeom>
        </p:spPr>
      </p:pic>
      <p:graphicFrame>
        <p:nvGraphicFramePr>
          <p:cNvPr id="2" name="Diagram 1">
            <a:extLst>
              <a:ext uri="{FF2B5EF4-FFF2-40B4-BE49-F238E27FC236}">
                <a16:creationId xmlns:a16="http://schemas.microsoft.com/office/drawing/2014/main" id="{56D5263E-968B-4321-8424-87004D7EBD1B}"/>
              </a:ext>
            </a:extLst>
          </p:cNvPr>
          <p:cNvGraphicFramePr/>
          <p:nvPr>
            <p:extLst>
              <p:ext uri="{D42A27DB-BD31-4B8C-83A1-F6EECF244321}">
                <p14:modId xmlns:p14="http://schemas.microsoft.com/office/powerpoint/2010/main" val="695300187"/>
              </p:ext>
            </p:extLst>
          </p:nvPr>
        </p:nvGraphicFramePr>
        <p:xfrm>
          <a:off x="424904" y="780598"/>
          <a:ext cx="11342191" cy="602293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TextBox 2">
            <a:extLst>
              <a:ext uri="{FF2B5EF4-FFF2-40B4-BE49-F238E27FC236}">
                <a16:creationId xmlns:a16="http://schemas.microsoft.com/office/drawing/2014/main" id="{647FB8DA-9EB2-5D17-2B29-5AB3D8BE23CC}"/>
              </a:ext>
            </a:extLst>
          </p:cNvPr>
          <p:cNvSpPr txBox="1"/>
          <p:nvPr/>
        </p:nvSpPr>
        <p:spPr>
          <a:xfrm>
            <a:off x="417760" y="181150"/>
            <a:ext cx="3441285" cy="588140"/>
          </a:xfrm>
          <a:prstGeom prst="rect">
            <a:avLst/>
          </a:prstGeom>
          <a:solidFill>
            <a:schemeClr val="accent1">
              <a:lumMod val="20000"/>
              <a:lumOff val="80000"/>
              <a:alpha val="30000"/>
            </a:schemeClr>
          </a:solidFill>
          <a:ln w="63500">
            <a:solidFill>
              <a:schemeClr val="accent1">
                <a:lumMod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latin typeface="Gotham Medium" panose="02000604030000020004"/>
              </a:rPr>
              <a:t>LESSON CONTEXT</a:t>
            </a:r>
          </a:p>
        </p:txBody>
      </p:sp>
      <p:sp>
        <p:nvSpPr>
          <p:cNvPr id="4" name="Title 2">
            <a:extLst>
              <a:ext uri="{FF2B5EF4-FFF2-40B4-BE49-F238E27FC236}">
                <a16:creationId xmlns:a16="http://schemas.microsoft.com/office/drawing/2014/main" id="{909E820A-9700-3040-5A1D-F57FDF988B8D}"/>
              </a:ext>
            </a:extLst>
          </p:cNvPr>
          <p:cNvSpPr txBox="1">
            <a:spLocks/>
          </p:cNvSpPr>
          <p:nvPr/>
        </p:nvSpPr>
        <p:spPr>
          <a:xfrm>
            <a:off x="7655860" y="181150"/>
            <a:ext cx="4386518" cy="514350"/>
          </a:xfrm>
          <a:prstGeom prst="rect">
            <a:avLst/>
          </a:prstGeom>
          <a:solidFill>
            <a:schemeClr val="accent1">
              <a:lumMod val="20000"/>
              <a:lumOff val="80000"/>
              <a:alpha val="30000"/>
            </a:schemeClr>
          </a:solidFill>
          <a:ln w="63500">
            <a:solidFill>
              <a:schemeClr val="accent1">
                <a:lumMod val="5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tx1"/>
                </a:solidFill>
                <a:effectLst>
                  <a:outerShdw blurRad="38100" dist="38100" dir="2700000" algn="tl">
                    <a:srgbClr val="000000">
                      <a:alpha val="43137"/>
                    </a:srgbClr>
                  </a:outerShdw>
                </a:effectLst>
                <a:latin typeface="Gotham Medium" panose="02000604030000020004"/>
              </a:rPr>
              <a:t>Solomon Dedicates the Temple</a:t>
            </a:r>
          </a:p>
        </p:txBody>
      </p:sp>
      <p:sp>
        <p:nvSpPr>
          <p:cNvPr id="5" name="Slide Number Placeholder 1">
            <a:extLst>
              <a:ext uri="{FF2B5EF4-FFF2-40B4-BE49-F238E27FC236}">
                <a16:creationId xmlns:a16="http://schemas.microsoft.com/office/drawing/2014/main" id="{ABC4BF77-0788-815E-75EF-9989B7F46AF1}"/>
              </a:ext>
            </a:extLst>
          </p:cNvPr>
          <p:cNvSpPr>
            <a:spLocks noGrp="1"/>
          </p:cNvSpPr>
          <p:nvPr>
            <p:ph type="sldNum" sz="quarter" idx="2"/>
          </p:nvPr>
        </p:nvSpPr>
        <p:spPr>
          <a:xfrm>
            <a:off x="11553242" y="6225871"/>
            <a:ext cx="326002" cy="450979"/>
          </a:xfrm>
        </p:spPr>
        <p:txBody>
          <a:bodyPr/>
          <a:lstStyle/>
          <a:p>
            <a:fld id="{86CB4B4D-7CA3-9044-876B-883B54F8677D}" type="slidenum">
              <a:rPr lang="en-US" sz="1800" smtClean="0">
                <a:latin typeface="Arial Black" panose="020B0A04020102020204" pitchFamily="34" charset="0"/>
              </a:rPr>
              <a:pPr/>
              <a:t>8</a:t>
            </a:fld>
            <a:endParaRPr lang="en-US" sz="1800">
              <a:latin typeface="Arial Black" panose="020B0A04020102020204" pitchFamily="34" charset="0"/>
            </a:endParaRPr>
          </a:p>
        </p:txBody>
      </p:sp>
    </p:spTree>
    <p:extLst>
      <p:ext uri="{BB962C8B-B14F-4D97-AF65-F5344CB8AC3E}">
        <p14:creationId xmlns:p14="http://schemas.microsoft.com/office/powerpoint/2010/main" val="297945111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7376502-5536-30AB-9B5D-6448FF767CC4}"/>
              </a:ext>
            </a:extLst>
          </p:cNvPr>
          <p:cNvSpPr txBox="1"/>
          <p:nvPr/>
        </p:nvSpPr>
        <p:spPr>
          <a:xfrm>
            <a:off x="417760" y="181150"/>
            <a:ext cx="3441285" cy="588140"/>
          </a:xfrm>
          <a:prstGeom prst="rect">
            <a:avLst/>
          </a:prstGeom>
          <a:solidFill>
            <a:schemeClr val="accent1">
              <a:lumMod val="20000"/>
              <a:lumOff val="80000"/>
              <a:alpha val="30000"/>
            </a:schemeClr>
          </a:solidFill>
          <a:ln w="63500">
            <a:solidFill>
              <a:schemeClr val="accent1">
                <a:lumMod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latin typeface="Gotham Medium" panose="02000604030000020004"/>
              </a:rPr>
              <a:t>LESSON CONTEXT</a:t>
            </a:r>
          </a:p>
        </p:txBody>
      </p:sp>
      <p:sp>
        <p:nvSpPr>
          <p:cNvPr id="4" name="Title 2">
            <a:extLst>
              <a:ext uri="{FF2B5EF4-FFF2-40B4-BE49-F238E27FC236}">
                <a16:creationId xmlns:a16="http://schemas.microsoft.com/office/drawing/2014/main" id="{B671C6F6-65EC-97F2-2FAE-5240262561C3}"/>
              </a:ext>
            </a:extLst>
          </p:cNvPr>
          <p:cNvSpPr txBox="1">
            <a:spLocks/>
          </p:cNvSpPr>
          <p:nvPr/>
        </p:nvSpPr>
        <p:spPr>
          <a:xfrm>
            <a:off x="7655860" y="181150"/>
            <a:ext cx="4386518" cy="514350"/>
          </a:xfrm>
          <a:prstGeom prst="rect">
            <a:avLst/>
          </a:prstGeom>
          <a:solidFill>
            <a:schemeClr val="accent1">
              <a:lumMod val="20000"/>
              <a:lumOff val="80000"/>
              <a:alpha val="30000"/>
            </a:schemeClr>
          </a:solidFill>
          <a:ln w="63500">
            <a:solidFill>
              <a:schemeClr val="accent1">
                <a:lumMod val="5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tx1"/>
                </a:solidFill>
                <a:effectLst>
                  <a:outerShdw blurRad="38100" dist="38100" dir="2700000" algn="tl">
                    <a:srgbClr val="000000">
                      <a:alpha val="43137"/>
                    </a:srgbClr>
                  </a:outerShdw>
                </a:effectLst>
                <a:latin typeface="Gotham Medium" panose="02000604030000020004"/>
              </a:rPr>
              <a:t>Solomon Dedicates the Temple</a:t>
            </a:r>
          </a:p>
        </p:txBody>
      </p:sp>
      <p:graphicFrame>
        <p:nvGraphicFramePr>
          <p:cNvPr id="6" name="Diagram 5">
            <a:extLst>
              <a:ext uri="{FF2B5EF4-FFF2-40B4-BE49-F238E27FC236}">
                <a16:creationId xmlns:a16="http://schemas.microsoft.com/office/drawing/2014/main" id="{ABDD814E-B190-BD41-850B-892C110D3C65}"/>
              </a:ext>
            </a:extLst>
          </p:cNvPr>
          <p:cNvGraphicFramePr/>
          <p:nvPr>
            <p:extLst>
              <p:ext uri="{D42A27DB-BD31-4B8C-83A1-F6EECF244321}">
                <p14:modId xmlns:p14="http://schemas.microsoft.com/office/powerpoint/2010/main" val="256762406"/>
              </p:ext>
            </p:extLst>
          </p:nvPr>
        </p:nvGraphicFramePr>
        <p:xfrm>
          <a:off x="424904" y="780598"/>
          <a:ext cx="11342191" cy="60229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Slide Number Placeholder 1">
            <a:extLst>
              <a:ext uri="{FF2B5EF4-FFF2-40B4-BE49-F238E27FC236}">
                <a16:creationId xmlns:a16="http://schemas.microsoft.com/office/drawing/2014/main" id="{695DC822-85B5-A178-D46E-E634C6FE1F5E}"/>
              </a:ext>
            </a:extLst>
          </p:cNvPr>
          <p:cNvSpPr>
            <a:spLocks noGrp="1"/>
          </p:cNvSpPr>
          <p:nvPr>
            <p:ph type="sldNum" sz="quarter" idx="2"/>
          </p:nvPr>
        </p:nvSpPr>
        <p:spPr>
          <a:xfrm>
            <a:off x="11465781" y="6225871"/>
            <a:ext cx="326002" cy="450979"/>
          </a:xfrm>
        </p:spPr>
        <p:txBody>
          <a:bodyPr/>
          <a:lstStyle/>
          <a:p>
            <a:fld id="{86CB4B4D-7CA3-9044-876B-883B54F8677D}" type="slidenum">
              <a:rPr lang="en-US" sz="1800" smtClean="0">
                <a:latin typeface="Arial Black" panose="020B0A04020102020204" pitchFamily="34" charset="0"/>
              </a:rPr>
              <a:pPr/>
              <a:t>9</a:t>
            </a:fld>
            <a:endParaRPr lang="en-US" sz="1800">
              <a:latin typeface="Arial Black" panose="020B0A04020102020204" pitchFamily="34" charset="0"/>
            </a:endParaRPr>
          </a:p>
        </p:txBody>
      </p:sp>
    </p:spTree>
    <p:extLst>
      <p:ext uri="{BB962C8B-B14F-4D97-AF65-F5344CB8AC3E}">
        <p14:creationId xmlns:p14="http://schemas.microsoft.com/office/powerpoint/2010/main" val="42342385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elestial">
  <a:themeElements>
    <a:clrScheme name="Celestial">
      <a:dk1>
        <a:sysClr val="windowText" lastClr="000000"/>
      </a:dk1>
      <a:lt1>
        <a:sysClr val="window" lastClr="FFFFFF"/>
      </a:lt1>
      <a:dk2>
        <a:srgbClr val="18276C"/>
      </a:dk2>
      <a:lt2>
        <a:srgbClr val="EBEBEB"/>
      </a:lt2>
      <a:accent1>
        <a:srgbClr val="AC3EC1"/>
      </a:accent1>
      <a:accent2>
        <a:srgbClr val="477BD1"/>
      </a:accent2>
      <a:accent3>
        <a:srgbClr val="46B298"/>
      </a:accent3>
      <a:accent4>
        <a:srgbClr val="90BA4C"/>
      </a:accent4>
      <a:accent5>
        <a:srgbClr val="DD9D31"/>
      </a:accent5>
      <a:accent6>
        <a:srgbClr val="E25247"/>
      </a:accent6>
      <a:hlink>
        <a:srgbClr val="C573D2"/>
      </a:hlink>
      <a:folHlink>
        <a:srgbClr val="CCAEE8"/>
      </a:folHlink>
    </a:clrScheme>
    <a:fontScheme name="Celestial">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elestial">
      <a:fillStyleLst>
        <a:solidFill>
          <a:schemeClr val="phClr"/>
        </a:solidFill>
        <a:gradFill rotWithShape="1">
          <a:gsLst>
            <a:gs pos="0">
              <a:schemeClr val="phClr">
                <a:tint val="70000"/>
                <a:lumMod val="110000"/>
              </a:schemeClr>
            </a:gs>
            <a:gs pos="100000">
              <a:schemeClr val="phClr">
                <a:tint val="82000"/>
                <a:alpha val="74000"/>
              </a:schemeClr>
            </a:gs>
          </a:gsLst>
          <a:lin ang="5400000" scaled="0"/>
        </a:gradFill>
        <a:gradFill rotWithShape="1">
          <a:gsLst>
            <a:gs pos="0">
              <a:schemeClr val="phClr">
                <a:tint val="98000"/>
                <a:lumMod val="100000"/>
              </a:schemeClr>
            </a:gs>
            <a:gs pos="100000">
              <a:schemeClr val="phClr">
                <a:shade val="88000"/>
                <a:lumMod val="88000"/>
              </a:schemeClr>
            </a:gs>
          </a:gsLst>
          <a:lin ang="5400000" scaled="1"/>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a:effectStyle>
      </a:effectStyleLst>
      <a:bgFillStyleLst>
        <a:solidFill>
          <a:schemeClr val="phClr"/>
        </a:solidFill>
        <a:gradFill rotWithShape="1">
          <a:gsLst>
            <a:gs pos="0">
              <a:schemeClr val="phClr">
                <a:tint val="90000"/>
                <a:shade val="96000"/>
                <a:hueMod val="100000"/>
                <a:satMod val="180000"/>
                <a:lumMod val="110000"/>
              </a:schemeClr>
            </a:gs>
            <a:gs pos="100000">
              <a:schemeClr val="phClr">
                <a:shade val="96000"/>
                <a:satMod val="160000"/>
                <a:lumMod val="100000"/>
              </a:schemeClr>
            </a:gs>
          </a:gsLst>
          <a:lin ang="4740000" scaled="1"/>
        </a:gradFill>
        <a:blipFill>
          <a:blip xmlns:r="http://schemas.openxmlformats.org/officeDocument/2006/relationships" r:embed="rId1"/>
          <a:stretch/>
        </a:blipFill>
      </a:bgFillStyleLst>
    </a:fmtScheme>
  </a:themeElements>
  <a:objectDefaults/>
  <a:extraClrSchemeLst/>
  <a:extLst>
    <a:ext uri="{05A4C25C-085E-4340-85A3-A5531E510DB2}">
      <thm15:themeFamily xmlns:thm15="http://schemas.microsoft.com/office/thememl/2012/main" name="Celestial" id="{C4BB2A3D-0E93-4C5F-B0D2-9D3FCE089CC5}" vid="{42E5908D-19A2-46FD-89FA-638B126129E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TM03457452[[fn=Celestial]]</Template>
  <TotalTime>1657</TotalTime>
  <Words>9810</Words>
  <Application>Microsoft Office PowerPoint</Application>
  <PresentationFormat>Widescreen</PresentationFormat>
  <Paragraphs>465</Paragraphs>
  <Slides>21</Slides>
  <Notes>20</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21</vt:i4>
      </vt:variant>
    </vt:vector>
  </HeadingPairs>
  <TitlesOfParts>
    <vt:vector size="33" baseType="lpstr">
      <vt:lpstr>Aptos</vt:lpstr>
      <vt:lpstr>Arial</vt:lpstr>
      <vt:lpstr>Arial Black</vt:lpstr>
      <vt:lpstr>Calibri</vt:lpstr>
      <vt:lpstr>Calibri Light</vt:lpstr>
      <vt:lpstr>Chalkduster</vt:lpstr>
      <vt:lpstr>Consolas</vt:lpstr>
      <vt:lpstr>Gotham Book</vt:lpstr>
      <vt:lpstr>Gotham Medium</vt:lpstr>
      <vt:lpstr>Helvetica Neue</vt:lpstr>
      <vt:lpstr>Wingdings</vt:lpstr>
      <vt:lpstr>Celestial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Stanford Bowman</dc:creator>
  <cp:lastModifiedBy>Stanford Bowman</cp:lastModifiedBy>
  <cp:revision>4</cp:revision>
  <dcterms:created xsi:type="dcterms:W3CDTF">2021-02-18T19:10:29Z</dcterms:created>
  <dcterms:modified xsi:type="dcterms:W3CDTF">2024-09-03T22:05:49Z</dcterms:modified>
</cp:coreProperties>
</file>