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465" r:id="rId3"/>
    <p:sldId id="376" r:id="rId4"/>
    <p:sldId id="443" r:id="rId5"/>
    <p:sldId id="475" r:id="rId6"/>
    <p:sldId id="474" r:id="rId7"/>
    <p:sldId id="435" r:id="rId8"/>
    <p:sldId id="450" r:id="rId9"/>
    <p:sldId id="451" r:id="rId10"/>
    <p:sldId id="492" r:id="rId11"/>
    <p:sldId id="493" r:id="rId12"/>
    <p:sldId id="421" r:id="rId13"/>
    <p:sldId id="488" r:id="rId14"/>
    <p:sldId id="494" r:id="rId15"/>
    <p:sldId id="440" r:id="rId16"/>
    <p:sldId id="496" r:id="rId17"/>
    <p:sldId id="495"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C76327-7CFE-4AAE-A0CF-3E86866C33BC}" v="10" dt="2025-09-23T16:18:39.563"/>
    <p1510:client id="{E791E8CE-A8AF-4BA8-8F29-FC0C9BD935F8}" v="77" dt="2025-09-23T23:25:10.9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74" autoAdjust="0"/>
    <p:restoredTop sz="67337" autoAdjust="0"/>
  </p:normalViewPr>
  <p:slideViewPr>
    <p:cSldViewPr snapToGrid="0">
      <p:cViewPr varScale="1">
        <p:scale>
          <a:sx n="50" d="100"/>
          <a:sy n="50" d="100"/>
        </p:scale>
        <p:origin x="1626" y="276"/>
      </p:cViewPr>
      <p:guideLst/>
    </p:cSldViewPr>
  </p:slideViewPr>
  <p:notesTextViewPr>
    <p:cViewPr>
      <p:scale>
        <a:sx n="3" d="2"/>
        <a:sy n="3" d="2"/>
      </p:scale>
      <p:origin x="0" y="0"/>
    </p:cViewPr>
  </p:notesTextViewPr>
  <p:sorterViewPr>
    <p:cViewPr varScale="1">
      <p:scale>
        <a:sx n="100" d="100"/>
        <a:sy n="100" d="100"/>
      </p:scale>
      <p:origin x="0" y="-604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5E8558FB-9D60-4710-A493-61EB11744BF7}"/>
    <pc:docChg chg="undo redo custSel addSld delSld modSld sldOrd">
      <pc:chgData name="Stanford Bowman" userId="6ede3e4e1afbea80" providerId="LiveId" clId="{5E8558FB-9D60-4710-A493-61EB11744BF7}" dt="2025-09-24T10:48:01.838" v="495" actId="47"/>
      <pc:docMkLst>
        <pc:docMk/>
      </pc:docMkLst>
      <pc:sldChg chg="delSp modSp mod">
        <pc:chgData name="Stanford Bowman" userId="6ede3e4e1afbea80" providerId="LiveId" clId="{5E8558FB-9D60-4710-A493-61EB11744BF7}" dt="2025-09-23T23:23:54.786" v="441" actId="14100"/>
        <pc:sldMkLst>
          <pc:docMk/>
          <pc:sldMk cId="1985353689" sldId="257"/>
        </pc:sldMkLst>
        <pc:spChg chg="mod">
          <ac:chgData name="Stanford Bowman" userId="6ede3e4e1afbea80" providerId="LiveId" clId="{5E8558FB-9D60-4710-A493-61EB11744BF7}" dt="2025-09-22T22:54:24.457" v="22"/>
          <ac:spMkLst>
            <pc:docMk/>
            <pc:sldMk cId="1985353689" sldId="257"/>
            <ac:spMk id="2" creationId="{A846B278-CDC5-44F2-95FE-0A390447B274}"/>
          </ac:spMkLst>
        </pc:spChg>
        <pc:spChg chg="mod">
          <ac:chgData name="Stanford Bowman" userId="6ede3e4e1afbea80" providerId="LiveId" clId="{5E8558FB-9D60-4710-A493-61EB11744BF7}" dt="2025-09-23T22:44:37.218" v="208" actId="207"/>
          <ac:spMkLst>
            <pc:docMk/>
            <pc:sldMk cId="1985353689" sldId="257"/>
            <ac:spMk id="3" creationId="{07356930-47DD-455E-A340-F0F037759E1F}"/>
          </ac:spMkLst>
        </pc:spChg>
        <pc:picChg chg="del">
          <ac:chgData name="Stanford Bowman" userId="6ede3e4e1afbea80" providerId="LiveId" clId="{5E8558FB-9D60-4710-A493-61EB11744BF7}" dt="2025-09-23T22:46:51.916" v="209" actId="478"/>
          <ac:picMkLst>
            <pc:docMk/>
            <pc:sldMk cId="1985353689" sldId="257"/>
            <ac:picMk id="4" creationId="{1BCE7FF4-2B9A-F3BD-8BEA-9363221BBF6D}"/>
          </ac:picMkLst>
        </pc:picChg>
        <pc:picChg chg="mod">
          <ac:chgData name="Stanford Bowman" userId="6ede3e4e1afbea80" providerId="LiveId" clId="{5E8558FB-9D60-4710-A493-61EB11744BF7}" dt="2025-09-23T23:23:54.786" v="441" actId="14100"/>
          <ac:picMkLst>
            <pc:docMk/>
            <pc:sldMk cId="1985353689" sldId="257"/>
            <ac:picMk id="8" creationId="{DB1F138F-1C3A-D633-CF5C-2C77D9ED8E73}"/>
          </ac:picMkLst>
        </pc:picChg>
      </pc:sldChg>
      <pc:sldChg chg="delSp del mod">
        <pc:chgData name="Stanford Bowman" userId="6ede3e4e1afbea80" providerId="LiveId" clId="{5E8558FB-9D60-4710-A493-61EB11744BF7}" dt="2025-09-23T23:23:39.896" v="440" actId="47"/>
        <pc:sldMkLst>
          <pc:docMk/>
          <pc:sldMk cId="373584104" sldId="264"/>
        </pc:sldMkLst>
        <pc:spChg chg="del">
          <ac:chgData name="Stanford Bowman" userId="6ede3e4e1afbea80" providerId="LiveId" clId="{5E8558FB-9D60-4710-A493-61EB11744BF7}" dt="2025-09-23T23:22:28.649" v="435" actId="478"/>
          <ac:spMkLst>
            <pc:docMk/>
            <pc:sldMk cId="373584104" sldId="264"/>
            <ac:spMk id="9" creationId="{938F1C96-4A3A-88F9-CAC0-D88948346DE9}"/>
          </ac:spMkLst>
        </pc:spChg>
      </pc:sldChg>
      <pc:sldChg chg="modSp mod modNotesTx">
        <pc:chgData name="Stanford Bowman" userId="6ede3e4e1afbea80" providerId="LiveId" clId="{5E8558FB-9D60-4710-A493-61EB11744BF7}" dt="2025-09-23T22:52:06.112" v="246" actId="1036"/>
        <pc:sldMkLst>
          <pc:docMk/>
          <pc:sldMk cId="2484662368" sldId="376"/>
        </pc:sldMkLst>
        <pc:spChg chg="mod">
          <ac:chgData name="Stanford Bowman" userId="6ede3e4e1afbea80" providerId="LiveId" clId="{5E8558FB-9D60-4710-A493-61EB11744BF7}" dt="2025-09-23T22:51:53.057" v="240" actId="1036"/>
          <ac:spMkLst>
            <pc:docMk/>
            <pc:sldMk cId="2484662368" sldId="376"/>
            <ac:spMk id="15" creationId="{3C4A546D-0018-40BA-A5FD-75A46D201506}"/>
          </ac:spMkLst>
        </pc:spChg>
        <pc:spChg chg="mod">
          <ac:chgData name="Stanford Bowman" userId="6ede3e4e1afbea80" providerId="LiveId" clId="{5E8558FB-9D60-4710-A493-61EB11744BF7}" dt="2025-09-22T22:54:24.486" v="23" actId="27636"/>
          <ac:spMkLst>
            <pc:docMk/>
            <pc:sldMk cId="2484662368" sldId="376"/>
            <ac:spMk id="22" creationId="{8F68DF59-7286-4940-83AC-0942762905DB}"/>
          </ac:spMkLst>
        </pc:spChg>
        <pc:spChg chg="mod">
          <ac:chgData name="Stanford Bowman" userId="6ede3e4e1afbea80" providerId="LiveId" clId="{5E8558FB-9D60-4710-A493-61EB11744BF7}" dt="2025-09-23T22:52:06.112" v="246" actId="1036"/>
          <ac:spMkLst>
            <pc:docMk/>
            <pc:sldMk cId="2484662368" sldId="376"/>
            <ac:spMk id="24" creationId="{69CEFE4A-6B6E-4728-B42A-C8F77D17A120}"/>
          </ac:spMkLst>
        </pc:spChg>
      </pc:sldChg>
      <pc:sldChg chg="modSp del mod modNotes modNotesTx">
        <pc:chgData name="Stanford Bowman" userId="6ede3e4e1afbea80" providerId="LiveId" clId="{5E8558FB-9D60-4710-A493-61EB11744BF7}" dt="2025-09-24T10:48:01.838" v="495" actId="47"/>
        <pc:sldMkLst>
          <pc:docMk/>
          <pc:sldMk cId="2892897188" sldId="399"/>
        </pc:sldMkLst>
        <pc:spChg chg="mod">
          <ac:chgData name="Stanford Bowman" userId="6ede3e4e1afbea80" providerId="LiveId" clId="{5E8558FB-9D60-4710-A493-61EB11744BF7}" dt="2025-09-23T22:53:53.694" v="258" actId="207"/>
          <ac:spMkLst>
            <pc:docMk/>
            <pc:sldMk cId="2892897188" sldId="399"/>
            <ac:spMk id="27" creationId="{5D12579F-ED0B-4F28-9022-D18F2789D03C}"/>
          </ac:spMkLst>
        </pc:spChg>
      </pc:sldChg>
      <pc:sldChg chg="addSp delSp modSp mod modNotes modNotesTx">
        <pc:chgData name="Stanford Bowman" userId="6ede3e4e1afbea80" providerId="LiveId" clId="{5E8558FB-9D60-4710-A493-61EB11744BF7}" dt="2025-09-23T23:34:40.818" v="481" actId="478"/>
        <pc:sldMkLst>
          <pc:docMk/>
          <pc:sldMk cId="3452085809" sldId="421"/>
        </pc:sldMkLst>
        <pc:spChg chg="add mod">
          <ac:chgData name="Stanford Bowman" userId="6ede3e4e1afbea80" providerId="LiveId" clId="{5E8558FB-9D60-4710-A493-61EB11744BF7}" dt="2025-09-23T23:01:44.918" v="303" actId="1076"/>
          <ac:spMkLst>
            <pc:docMk/>
            <pc:sldMk cId="3452085809" sldId="421"/>
            <ac:spMk id="2" creationId="{FF04BB2F-1E04-0992-D80F-7B819DEB0207}"/>
          </ac:spMkLst>
        </pc:spChg>
        <pc:spChg chg="del">
          <ac:chgData name="Stanford Bowman" userId="6ede3e4e1afbea80" providerId="LiveId" clId="{5E8558FB-9D60-4710-A493-61EB11744BF7}" dt="2025-09-23T23:34:40.818" v="481" actId="478"/>
          <ac:spMkLst>
            <pc:docMk/>
            <pc:sldMk cId="3452085809" sldId="421"/>
            <ac:spMk id="4" creationId="{70CC1925-3100-544C-D9C3-552D5C6FC6C6}"/>
          </ac:spMkLst>
        </pc:spChg>
        <pc:spChg chg="mod">
          <ac:chgData name="Stanford Bowman" userId="6ede3e4e1afbea80" providerId="LiveId" clId="{5E8558FB-9D60-4710-A493-61EB11744BF7}" dt="2025-09-23T23:00:33.927" v="294" actId="115"/>
          <ac:spMkLst>
            <pc:docMk/>
            <pc:sldMk cId="3452085809" sldId="421"/>
            <ac:spMk id="16" creationId="{F458977A-D61D-4781-A330-C460143E239E}"/>
          </ac:spMkLst>
        </pc:spChg>
        <pc:spChg chg="mod">
          <ac:chgData name="Stanford Bowman" userId="6ede3e4e1afbea80" providerId="LiveId" clId="{5E8558FB-9D60-4710-A493-61EB11744BF7}" dt="2025-09-22T22:54:24.516" v="38" actId="27636"/>
          <ac:spMkLst>
            <pc:docMk/>
            <pc:sldMk cId="3452085809" sldId="421"/>
            <ac:spMk id="27" creationId="{677FC927-7CB2-4858-9126-4B062A86ABDD}"/>
          </ac:spMkLst>
        </pc:spChg>
        <pc:picChg chg="mod">
          <ac:chgData name="Stanford Bowman" userId="6ede3e4e1afbea80" providerId="LiveId" clId="{5E8558FB-9D60-4710-A493-61EB11744BF7}" dt="2025-09-23T23:34:32.827" v="480" actId="1076"/>
          <ac:picMkLst>
            <pc:docMk/>
            <pc:sldMk cId="3452085809" sldId="421"/>
            <ac:picMk id="6" creationId="{967ACB1B-9F7B-624D-B1EB-66D57A686372}"/>
          </ac:picMkLst>
        </pc:picChg>
      </pc:sldChg>
      <pc:sldChg chg="modSp mod modNotes modNotesTx">
        <pc:chgData name="Stanford Bowman" userId="6ede3e4e1afbea80" providerId="LiveId" clId="{5E8558FB-9D60-4710-A493-61EB11744BF7}" dt="2025-09-23T22:57:12.381" v="276" actId="207"/>
        <pc:sldMkLst>
          <pc:docMk/>
          <pc:sldMk cId="2914401121" sldId="435"/>
        </pc:sldMkLst>
        <pc:spChg chg="mod">
          <ac:chgData name="Stanford Bowman" userId="6ede3e4e1afbea80" providerId="LiveId" clId="{5E8558FB-9D60-4710-A493-61EB11744BF7}" dt="2025-09-23T22:57:12.381" v="276" actId="207"/>
          <ac:spMkLst>
            <pc:docMk/>
            <pc:sldMk cId="2914401121" sldId="435"/>
            <ac:spMk id="2" creationId="{9175F4F2-A36B-6D92-3110-4FE3D7B52C9C}"/>
          </ac:spMkLst>
        </pc:spChg>
        <pc:spChg chg="mod">
          <ac:chgData name="Stanford Bowman" userId="6ede3e4e1afbea80" providerId="LiveId" clId="{5E8558FB-9D60-4710-A493-61EB11744BF7}" dt="2025-09-23T22:57:06.362" v="274" actId="207"/>
          <ac:spMkLst>
            <pc:docMk/>
            <pc:sldMk cId="2914401121" sldId="435"/>
            <ac:spMk id="3" creationId="{DC0A62BB-11C0-D060-BA11-A7F2D80D0A91}"/>
          </ac:spMkLst>
        </pc:spChg>
        <pc:spChg chg="mod">
          <ac:chgData name="Stanford Bowman" userId="6ede3e4e1afbea80" providerId="LiveId" clId="{5E8558FB-9D60-4710-A493-61EB11744BF7}" dt="2025-09-22T23:18:06.987" v="153" actId="1076"/>
          <ac:spMkLst>
            <pc:docMk/>
            <pc:sldMk cId="2914401121" sldId="435"/>
            <ac:spMk id="4" creationId="{992E020E-ADA9-4D4A-E8CB-03F15A98E11A}"/>
          </ac:spMkLst>
        </pc:spChg>
        <pc:spChg chg="mod">
          <ac:chgData name="Stanford Bowman" userId="6ede3e4e1afbea80" providerId="LiveId" clId="{5E8558FB-9D60-4710-A493-61EB11744BF7}" dt="2025-09-22T22:54:24.500" v="32" actId="27636"/>
          <ac:spMkLst>
            <pc:docMk/>
            <pc:sldMk cId="2914401121" sldId="435"/>
            <ac:spMk id="15" creationId="{CFB6BB04-11BC-46EF-B400-5675755E56EA}"/>
          </ac:spMkLst>
        </pc:spChg>
      </pc:sldChg>
      <pc:sldChg chg="modSp mod modNotes modNotesTx">
        <pc:chgData name="Stanford Bowman" userId="6ede3e4e1afbea80" providerId="LiveId" clId="{5E8558FB-9D60-4710-A493-61EB11744BF7}" dt="2025-09-22T22:54:24.548" v="55" actId="27636"/>
        <pc:sldMkLst>
          <pc:docMk/>
          <pc:sldMk cId="3129728577" sldId="439"/>
        </pc:sldMkLst>
      </pc:sldChg>
      <pc:sldChg chg="addSp delSp modSp mod modAnim modNotes modNotesTx">
        <pc:chgData name="Stanford Bowman" userId="6ede3e4e1afbea80" providerId="LiveId" clId="{5E8558FB-9D60-4710-A493-61EB11744BF7}" dt="2025-09-23T23:21:40.652" v="432" actId="2085"/>
        <pc:sldMkLst>
          <pc:docMk/>
          <pc:sldMk cId="4073456698" sldId="440"/>
        </pc:sldMkLst>
        <pc:spChg chg="mod">
          <ac:chgData name="Stanford Bowman" userId="6ede3e4e1afbea80" providerId="LiveId" clId="{5E8558FB-9D60-4710-A493-61EB11744BF7}" dt="2025-09-23T23:12:10.509" v="366" actId="207"/>
          <ac:spMkLst>
            <pc:docMk/>
            <pc:sldMk cId="4073456698" sldId="440"/>
            <ac:spMk id="2" creationId="{32E1C971-CDD4-164C-13B9-1C1E31EA03F4}"/>
          </ac:spMkLst>
        </pc:spChg>
        <pc:spChg chg="add mod">
          <ac:chgData name="Stanford Bowman" userId="6ede3e4e1afbea80" providerId="LiveId" clId="{5E8558FB-9D60-4710-A493-61EB11744BF7}" dt="2025-09-23T23:21:40.652" v="432" actId="2085"/>
          <ac:spMkLst>
            <pc:docMk/>
            <pc:sldMk cId="4073456698" sldId="440"/>
            <ac:spMk id="4" creationId="{1687F90C-2D59-B7B8-768D-AD550AA9797E}"/>
          </ac:spMkLst>
        </pc:spChg>
        <pc:spChg chg="mod">
          <ac:chgData name="Stanford Bowman" userId="6ede3e4e1afbea80" providerId="LiveId" clId="{5E8558FB-9D60-4710-A493-61EB11744BF7}" dt="2025-09-23T23:18:20.504" v="404" actId="15"/>
          <ac:spMkLst>
            <pc:docMk/>
            <pc:sldMk cId="4073456698" sldId="440"/>
            <ac:spMk id="15" creationId="{9815E7F2-3E69-4096-ADEB-0A3EDF7CAF0F}"/>
          </ac:spMkLst>
        </pc:spChg>
        <pc:spChg chg="mod">
          <ac:chgData name="Stanford Bowman" userId="6ede3e4e1afbea80" providerId="LiveId" clId="{5E8558FB-9D60-4710-A493-61EB11744BF7}" dt="2025-09-23T23:21:40.652" v="432" actId="2085"/>
          <ac:spMkLst>
            <pc:docMk/>
            <pc:sldMk cId="4073456698" sldId="440"/>
            <ac:spMk id="16" creationId="{26C10FE7-E243-4C24-8423-5F595FFDBF66}"/>
          </ac:spMkLst>
        </pc:spChg>
        <pc:spChg chg="mod">
          <ac:chgData name="Stanford Bowman" userId="6ede3e4e1afbea80" providerId="LiveId" clId="{5E8558FB-9D60-4710-A493-61EB11744BF7}" dt="2025-09-23T23:14:03.777" v="379" actId="14100"/>
          <ac:spMkLst>
            <pc:docMk/>
            <pc:sldMk cId="4073456698" sldId="440"/>
            <ac:spMk id="17" creationId="{6FEED4C8-8AB2-427F-8463-36B6B70974D4}"/>
          </ac:spMkLst>
        </pc:spChg>
        <pc:spChg chg="mod">
          <ac:chgData name="Stanford Bowman" userId="6ede3e4e1afbea80" providerId="LiveId" clId="{5E8558FB-9D60-4710-A493-61EB11744BF7}" dt="2025-09-23T23:21:40.652" v="432" actId="2085"/>
          <ac:spMkLst>
            <pc:docMk/>
            <pc:sldMk cId="4073456698" sldId="440"/>
            <ac:spMk id="18" creationId="{92C113D8-F8EF-4DFE-9BE5-E5F0D1E72215}"/>
          </ac:spMkLst>
        </pc:spChg>
        <pc:spChg chg="mod">
          <ac:chgData name="Stanford Bowman" userId="6ede3e4e1afbea80" providerId="LiveId" clId="{5E8558FB-9D60-4710-A493-61EB11744BF7}" dt="2025-09-22T22:54:24.516" v="39" actId="27636"/>
          <ac:spMkLst>
            <pc:docMk/>
            <pc:sldMk cId="4073456698" sldId="440"/>
            <ac:spMk id="19" creationId="{DC35E360-F2C8-4E9C-99F8-1841E0C8B5BD}"/>
          </ac:spMkLst>
        </pc:spChg>
        <pc:picChg chg="del">
          <ac:chgData name="Stanford Bowman" userId="6ede3e4e1afbea80" providerId="LiveId" clId="{5E8558FB-9D60-4710-A493-61EB11744BF7}" dt="2025-09-23T23:08:28.054" v="341" actId="478"/>
          <ac:picMkLst>
            <pc:docMk/>
            <pc:sldMk cId="4073456698" sldId="440"/>
            <ac:picMk id="3" creationId="{B9E44261-B0DC-D064-4187-CFB3C42CEEE7}"/>
          </ac:picMkLst>
        </pc:picChg>
      </pc:sldChg>
      <pc:sldChg chg="modSp mod modNotes modNotesTx">
        <pc:chgData name="Stanford Bowman" userId="6ede3e4e1afbea80" providerId="LiveId" clId="{5E8558FB-9D60-4710-A493-61EB11744BF7}" dt="2025-09-23T22:43:55.489" v="165" actId="27636"/>
        <pc:sldMkLst>
          <pc:docMk/>
          <pc:sldMk cId="3097525468" sldId="443"/>
        </pc:sldMkLst>
        <pc:spChg chg="mod">
          <ac:chgData name="Stanford Bowman" userId="6ede3e4e1afbea80" providerId="LiveId" clId="{5E8558FB-9D60-4710-A493-61EB11744BF7}" dt="2025-09-22T22:54:24.488" v="24" actId="27636"/>
          <ac:spMkLst>
            <pc:docMk/>
            <pc:sldMk cId="3097525468" sldId="443"/>
            <ac:spMk id="28" creationId="{9E823B42-FD48-4E90-B684-16A5988304F2}"/>
          </ac:spMkLst>
        </pc:spChg>
      </pc:sldChg>
      <pc:sldChg chg="modSp mod modNotes modNotesTx">
        <pc:chgData name="Stanford Bowman" userId="6ede3e4e1afbea80" providerId="LiveId" clId="{5E8558FB-9D60-4710-A493-61EB11744BF7}" dt="2025-09-22T22:54:24.543" v="53" actId="27636"/>
        <pc:sldMkLst>
          <pc:docMk/>
          <pc:sldMk cId="3544070825" sldId="449"/>
        </pc:sldMkLst>
      </pc:sldChg>
      <pc:sldChg chg="modSp mod modNotes modNotesTx">
        <pc:chgData name="Stanford Bowman" userId="6ede3e4e1afbea80" providerId="LiveId" clId="{5E8558FB-9D60-4710-A493-61EB11744BF7}" dt="2025-09-23T23:35:40.868" v="490" actId="14100"/>
        <pc:sldMkLst>
          <pc:docMk/>
          <pc:sldMk cId="122498065" sldId="450"/>
        </pc:sldMkLst>
        <pc:spChg chg="mod">
          <ac:chgData name="Stanford Bowman" userId="6ede3e4e1afbea80" providerId="LiveId" clId="{5E8558FB-9D60-4710-A493-61EB11744BF7}" dt="2025-09-23T22:57:33.649" v="277" actId="207"/>
          <ac:spMkLst>
            <pc:docMk/>
            <pc:sldMk cId="122498065" sldId="450"/>
            <ac:spMk id="2" creationId="{9175F4F2-A36B-6D92-3110-4FE3D7B52C9C}"/>
          </ac:spMkLst>
        </pc:spChg>
        <pc:spChg chg="mod">
          <ac:chgData name="Stanford Bowman" userId="6ede3e4e1afbea80" providerId="LiveId" clId="{5E8558FB-9D60-4710-A493-61EB11744BF7}" dt="2025-09-23T22:57:39.054" v="279" actId="207"/>
          <ac:spMkLst>
            <pc:docMk/>
            <pc:sldMk cId="122498065" sldId="450"/>
            <ac:spMk id="3" creationId="{DC0A62BB-11C0-D060-BA11-A7F2D80D0A91}"/>
          </ac:spMkLst>
        </pc:spChg>
        <pc:spChg chg="mod">
          <ac:chgData name="Stanford Bowman" userId="6ede3e4e1afbea80" providerId="LiveId" clId="{5E8558FB-9D60-4710-A493-61EB11744BF7}" dt="2025-09-22T22:54:24.500" v="33" actId="27636"/>
          <ac:spMkLst>
            <pc:docMk/>
            <pc:sldMk cId="122498065" sldId="450"/>
            <ac:spMk id="15" creationId="{CFB6BB04-11BC-46EF-B400-5675755E56EA}"/>
          </ac:spMkLst>
        </pc:spChg>
        <pc:picChg chg="mod">
          <ac:chgData name="Stanford Bowman" userId="6ede3e4e1afbea80" providerId="LiveId" clId="{5E8558FB-9D60-4710-A493-61EB11744BF7}" dt="2025-09-23T23:35:40.868" v="490" actId="14100"/>
          <ac:picMkLst>
            <pc:docMk/>
            <pc:sldMk cId="122498065" sldId="450"/>
            <ac:picMk id="6" creationId="{1BCE7FF4-2B9A-F3BD-8BEA-9363221BBF6D}"/>
          </ac:picMkLst>
        </pc:picChg>
      </pc:sldChg>
      <pc:sldChg chg="addSp modSp mod modNotesTx">
        <pc:chgData name="Stanford Bowman" userId="6ede3e4e1afbea80" providerId="LiveId" clId="{5E8558FB-9D60-4710-A493-61EB11744BF7}" dt="2025-09-23T23:35:26.085" v="489" actId="14100"/>
        <pc:sldMkLst>
          <pc:docMk/>
          <pc:sldMk cId="742872280" sldId="451"/>
        </pc:sldMkLst>
        <pc:spChg chg="add mod">
          <ac:chgData name="Stanford Bowman" userId="6ede3e4e1afbea80" providerId="LiveId" clId="{5E8558FB-9D60-4710-A493-61EB11744BF7}" dt="2025-09-23T23:01:16.403" v="296" actId="1076"/>
          <ac:spMkLst>
            <pc:docMk/>
            <pc:sldMk cId="742872280" sldId="451"/>
            <ac:spMk id="5" creationId="{56D9D94B-9A3C-19D2-FF4A-3A44F92BB888}"/>
          </ac:spMkLst>
        </pc:spChg>
        <pc:spChg chg="mod">
          <ac:chgData name="Stanford Bowman" userId="6ede3e4e1afbea80" providerId="LiveId" clId="{5E8558FB-9D60-4710-A493-61EB11744BF7}" dt="2025-09-23T23:35:26.085" v="489" actId="14100"/>
          <ac:spMkLst>
            <pc:docMk/>
            <pc:sldMk cId="742872280" sldId="451"/>
            <ac:spMk id="6" creationId="{652C35E3-4027-130A-C21D-DC7A8B416C8A}"/>
          </ac:spMkLst>
        </pc:spChg>
        <pc:spChg chg="mod">
          <ac:chgData name="Stanford Bowman" userId="6ede3e4e1afbea80" providerId="LiveId" clId="{5E8558FB-9D60-4710-A493-61EB11744BF7}" dt="2025-09-22T22:54:24.509" v="35" actId="27636"/>
          <ac:spMkLst>
            <pc:docMk/>
            <pc:sldMk cId="742872280" sldId="451"/>
            <ac:spMk id="15" creationId="{CFB6BB04-11BC-46EF-B400-5675755E56EA}"/>
          </ac:spMkLst>
        </pc:spChg>
        <pc:picChg chg="mod modCrop">
          <ac:chgData name="Stanford Bowman" userId="6ede3e4e1afbea80" providerId="LiveId" clId="{5E8558FB-9D60-4710-A493-61EB11744BF7}" dt="2025-09-23T23:35:19.749" v="488" actId="1037"/>
          <ac:picMkLst>
            <pc:docMk/>
            <pc:sldMk cId="742872280" sldId="451"/>
            <ac:picMk id="3" creationId="{D683C0A7-6AB2-8FC8-1C23-8D14CD9A634B}"/>
          </ac:picMkLst>
        </pc:picChg>
      </pc:sldChg>
      <pc:sldChg chg="modSp mod modNotes modNotesTx">
        <pc:chgData name="Stanford Bowman" userId="6ede3e4e1afbea80" providerId="LiveId" clId="{5E8558FB-9D60-4710-A493-61EB11744BF7}" dt="2025-09-22T22:54:24.548" v="54" actId="27636"/>
        <pc:sldMkLst>
          <pc:docMk/>
          <pc:sldMk cId="3972232540" sldId="461"/>
        </pc:sldMkLst>
      </pc:sldChg>
      <pc:sldChg chg="addSp delSp modSp del mod">
        <pc:chgData name="Stanford Bowman" userId="6ede3e4e1afbea80" providerId="LiveId" clId="{5E8558FB-9D60-4710-A493-61EB11744BF7}" dt="2025-09-23T23:07:06.920" v="336" actId="47"/>
        <pc:sldMkLst>
          <pc:docMk/>
          <pc:sldMk cId="3229884560" sldId="462"/>
        </pc:sldMkLst>
        <pc:spChg chg="mod ord">
          <ac:chgData name="Stanford Bowman" userId="6ede3e4e1afbea80" providerId="LiveId" clId="{5E8558FB-9D60-4710-A493-61EB11744BF7}" dt="2025-09-23T23:03:55.297" v="316" actId="170"/>
          <ac:spMkLst>
            <pc:docMk/>
            <pc:sldMk cId="3229884560" sldId="462"/>
            <ac:spMk id="2" creationId="{108858BC-F132-25A7-4F0E-3854614094BB}"/>
          </ac:spMkLst>
        </pc:spChg>
        <pc:spChg chg="del">
          <ac:chgData name="Stanford Bowman" userId="6ede3e4e1afbea80" providerId="LiveId" clId="{5E8558FB-9D60-4710-A493-61EB11744BF7}" dt="2025-09-23T23:06:51.930" v="333" actId="21"/>
          <ac:spMkLst>
            <pc:docMk/>
            <pc:sldMk cId="3229884560" sldId="462"/>
            <ac:spMk id="12" creationId="{23F08298-F5E3-4123-BDAC-1FA06E9A9854}"/>
          </ac:spMkLst>
        </pc:spChg>
        <pc:spChg chg="del">
          <ac:chgData name="Stanford Bowman" userId="6ede3e4e1afbea80" providerId="LiveId" clId="{5E8558FB-9D60-4710-A493-61EB11744BF7}" dt="2025-09-23T23:05:45.903" v="328" actId="21"/>
          <ac:spMkLst>
            <pc:docMk/>
            <pc:sldMk cId="3229884560" sldId="462"/>
            <ac:spMk id="14" creationId="{F8D0999E-4264-487C-93ED-24210A5668CA}"/>
          </ac:spMkLst>
        </pc:spChg>
        <pc:spChg chg="mod">
          <ac:chgData name="Stanford Bowman" userId="6ede3e4e1afbea80" providerId="LiveId" clId="{5E8558FB-9D60-4710-A493-61EB11744BF7}" dt="2025-09-23T23:02:35.702" v="309" actId="207"/>
          <ac:spMkLst>
            <pc:docMk/>
            <pc:sldMk cId="3229884560" sldId="462"/>
            <ac:spMk id="17" creationId="{6C4A0132-C4FF-4147-B145-A9671B7EB120}"/>
          </ac:spMkLst>
        </pc:spChg>
        <pc:grpChg chg="del">
          <ac:chgData name="Stanford Bowman" userId="6ede3e4e1afbea80" providerId="LiveId" clId="{5E8558FB-9D60-4710-A493-61EB11744BF7}" dt="2025-09-23T23:05:45.903" v="328" actId="21"/>
          <ac:grpSpMkLst>
            <pc:docMk/>
            <pc:sldMk cId="3229884560" sldId="462"/>
            <ac:grpSpMk id="15" creationId="{646F9C33-39F9-4540-9D57-0F2370573649}"/>
          </ac:grpSpMkLst>
        </pc:grpChg>
        <pc:picChg chg="add del mod">
          <ac:chgData name="Stanford Bowman" userId="6ede3e4e1afbea80" providerId="LiveId" clId="{5E8558FB-9D60-4710-A493-61EB11744BF7}" dt="2025-09-23T23:04:30.980" v="320" actId="21"/>
          <ac:picMkLst>
            <pc:docMk/>
            <pc:sldMk cId="3229884560" sldId="462"/>
            <ac:picMk id="5" creationId="{ABA698E2-DCC6-9961-295F-60F01414CF27}"/>
          </ac:picMkLst>
        </pc:picChg>
      </pc:sldChg>
      <pc:sldChg chg="modSp mod modNotesTx">
        <pc:chgData name="Stanford Bowman" userId="6ede3e4e1afbea80" providerId="LiveId" clId="{5E8558FB-9D60-4710-A493-61EB11744BF7}" dt="2025-09-23T22:51:36.727" v="231" actId="207"/>
        <pc:sldMkLst>
          <pc:docMk/>
          <pc:sldMk cId="3716791541" sldId="465"/>
        </pc:sldMkLst>
        <pc:spChg chg="mod">
          <ac:chgData name="Stanford Bowman" userId="6ede3e4e1afbea80" providerId="LiveId" clId="{5E8558FB-9D60-4710-A493-61EB11744BF7}" dt="2025-09-23T22:51:36.727" v="231" actId="207"/>
          <ac:spMkLst>
            <pc:docMk/>
            <pc:sldMk cId="3716791541" sldId="465"/>
            <ac:spMk id="11" creationId="{0F861137-455F-4156-A89B-7B5E22E8E984}"/>
          </ac:spMkLst>
        </pc:spChg>
        <pc:spChg chg="mod">
          <ac:chgData name="Stanford Bowman" userId="6ede3e4e1afbea80" providerId="LiveId" clId="{5E8558FB-9D60-4710-A493-61EB11744BF7}" dt="2025-09-23T22:51:27.713" v="229" actId="207"/>
          <ac:spMkLst>
            <pc:docMk/>
            <pc:sldMk cId="3716791541" sldId="465"/>
            <ac:spMk id="16" creationId="{42D81312-EC24-4AE0-B13D-2FAB2FD9637B}"/>
          </ac:spMkLst>
        </pc:spChg>
      </pc:sldChg>
      <pc:sldChg chg="delSp modSp mod modAnim modShow modNotes modNotesTx">
        <pc:chgData name="Stanford Bowman" userId="6ede3e4e1afbea80" providerId="LiveId" clId="{5E8558FB-9D60-4710-A493-61EB11744BF7}" dt="2025-09-23T23:36:15.694" v="494" actId="478"/>
        <pc:sldMkLst>
          <pc:docMk/>
          <pc:sldMk cId="3295816466" sldId="474"/>
        </pc:sldMkLst>
        <pc:spChg chg="mod">
          <ac:chgData name="Stanford Bowman" userId="6ede3e4e1afbea80" providerId="LiveId" clId="{5E8558FB-9D60-4710-A493-61EB11744BF7}" dt="2025-09-22T22:54:24.490" v="25" actId="27636"/>
          <ac:spMkLst>
            <pc:docMk/>
            <pc:sldMk cId="3295816466" sldId="474"/>
            <ac:spMk id="4" creationId="{A3EDCA11-7D46-4DEB-B86A-158E6EABD961}"/>
          </ac:spMkLst>
        </pc:spChg>
        <pc:grpChg chg="mod">
          <ac:chgData name="Stanford Bowman" userId="6ede3e4e1afbea80" providerId="LiveId" clId="{5E8558FB-9D60-4710-A493-61EB11744BF7}" dt="2025-09-23T22:54:10.398" v="259" actId="1076"/>
          <ac:grpSpMkLst>
            <pc:docMk/>
            <pc:sldMk cId="3295816466" sldId="474"/>
            <ac:grpSpMk id="14" creationId="{DB056FB0-CA6F-9C09-81BC-3E3A22536CC1}"/>
          </ac:grpSpMkLst>
        </pc:grpChg>
        <pc:grpChg chg="mod">
          <ac:chgData name="Stanford Bowman" userId="6ede3e4e1afbea80" providerId="LiveId" clId="{5E8558FB-9D60-4710-A493-61EB11744BF7}" dt="2025-09-23T22:55:09.693" v="263" actId="1076"/>
          <ac:grpSpMkLst>
            <pc:docMk/>
            <pc:sldMk cId="3295816466" sldId="474"/>
            <ac:grpSpMk id="25" creationId="{183F86F1-2367-B47C-3E7B-0E037AC9D1DB}"/>
          </ac:grpSpMkLst>
        </pc:grpChg>
        <pc:graphicFrameChg chg="del">
          <ac:chgData name="Stanford Bowman" userId="6ede3e4e1afbea80" providerId="LiveId" clId="{5E8558FB-9D60-4710-A493-61EB11744BF7}" dt="2025-09-23T23:36:15.694" v="494" actId="478"/>
          <ac:graphicFrameMkLst>
            <pc:docMk/>
            <pc:sldMk cId="3295816466" sldId="474"/>
            <ac:graphicFrameMk id="17" creationId="{87F12847-E4D1-147C-0FE5-D704B6EE8ECA}"/>
          </ac:graphicFrameMkLst>
        </pc:graphicFrameChg>
        <pc:graphicFrameChg chg="del">
          <ac:chgData name="Stanford Bowman" userId="6ede3e4e1afbea80" providerId="LiveId" clId="{5E8558FB-9D60-4710-A493-61EB11744BF7}" dt="2025-09-23T23:36:15.694" v="494" actId="478"/>
          <ac:graphicFrameMkLst>
            <pc:docMk/>
            <pc:sldMk cId="3295816466" sldId="474"/>
            <ac:graphicFrameMk id="18" creationId="{60EEF83A-51E5-4DDE-19F6-11706132EE51}"/>
          </ac:graphicFrameMkLst>
        </pc:graphicFrameChg>
        <pc:graphicFrameChg chg="del">
          <ac:chgData name="Stanford Bowman" userId="6ede3e4e1afbea80" providerId="LiveId" clId="{5E8558FB-9D60-4710-A493-61EB11744BF7}" dt="2025-09-23T23:36:15.694" v="494" actId="478"/>
          <ac:graphicFrameMkLst>
            <pc:docMk/>
            <pc:sldMk cId="3295816466" sldId="474"/>
            <ac:graphicFrameMk id="19" creationId="{C084013B-37EC-C31C-96F4-5DEEFAE7A39D}"/>
          </ac:graphicFrameMkLst>
        </pc:graphicFrameChg>
        <pc:graphicFrameChg chg="del">
          <ac:chgData name="Stanford Bowman" userId="6ede3e4e1afbea80" providerId="LiveId" clId="{5E8558FB-9D60-4710-A493-61EB11744BF7}" dt="2025-09-23T23:36:15.694" v="494" actId="478"/>
          <ac:graphicFrameMkLst>
            <pc:docMk/>
            <pc:sldMk cId="3295816466" sldId="474"/>
            <ac:graphicFrameMk id="20" creationId="{0DCD981D-F88D-8980-D6B4-561F8C534609}"/>
          </ac:graphicFrameMkLst>
        </pc:graphicFrameChg>
        <pc:picChg chg="mod">
          <ac:chgData name="Stanford Bowman" userId="6ede3e4e1afbea80" providerId="LiveId" clId="{5E8558FB-9D60-4710-A493-61EB11744BF7}" dt="2025-09-23T23:36:12.020" v="493" actId="1076"/>
          <ac:picMkLst>
            <pc:docMk/>
            <pc:sldMk cId="3295816466" sldId="474"/>
            <ac:picMk id="33" creationId="{4FBAEEB8-A47C-480D-C1AC-C597DEA71E36}"/>
          </ac:picMkLst>
        </pc:picChg>
      </pc:sldChg>
      <pc:sldChg chg="modSp mod modNotes modNotesTx">
        <pc:chgData name="Stanford Bowman" userId="6ede3e4e1afbea80" providerId="LiveId" clId="{5E8558FB-9D60-4710-A493-61EB11744BF7}" dt="2025-09-23T22:53:27.384" v="255" actId="113"/>
        <pc:sldMkLst>
          <pc:docMk/>
          <pc:sldMk cId="1240712888" sldId="475"/>
        </pc:sldMkLst>
        <pc:spChg chg="mod">
          <ac:chgData name="Stanford Bowman" userId="6ede3e4e1afbea80" providerId="LiveId" clId="{5E8558FB-9D60-4710-A493-61EB11744BF7}" dt="2025-09-22T22:54:24.493" v="26" actId="27636"/>
          <ac:spMkLst>
            <pc:docMk/>
            <pc:sldMk cId="1240712888" sldId="475"/>
            <ac:spMk id="4" creationId="{A3EDCA11-7D46-4DEB-B86A-158E6EABD961}"/>
          </ac:spMkLst>
        </pc:spChg>
      </pc:sldChg>
      <pc:sldChg chg="modSp del modNotes modNotesTx">
        <pc:chgData name="Stanford Bowman" userId="6ede3e4e1afbea80" providerId="LiveId" clId="{5E8558FB-9D60-4710-A493-61EB11744BF7}" dt="2025-09-23T23:07:20.683" v="340" actId="47"/>
        <pc:sldMkLst>
          <pc:docMk/>
          <pc:sldMk cId="4044863295" sldId="476"/>
        </pc:sldMkLst>
      </pc:sldChg>
      <pc:sldChg chg="modSp del mod modNotes modNotesTx">
        <pc:chgData name="Stanford Bowman" userId="6ede3e4e1afbea80" providerId="LiveId" clId="{5E8558FB-9D60-4710-A493-61EB11744BF7}" dt="2025-09-23T23:07:20.683" v="340" actId="47"/>
        <pc:sldMkLst>
          <pc:docMk/>
          <pc:sldMk cId="968625246" sldId="477"/>
        </pc:sldMkLst>
      </pc:sldChg>
      <pc:sldChg chg="modSp del mod modNotes modNotesTx">
        <pc:chgData name="Stanford Bowman" userId="6ede3e4e1afbea80" providerId="LiveId" clId="{5E8558FB-9D60-4710-A493-61EB11744BF7}" dt="2025-09-23T23:07:20.683" v="340" actId="47"/>
        <pc:sldMkLst>
          <pc:docMk/>
          <pc:sldMk cId="3903809438" sldId="478"/>
        </pc:sldMkLst>
      </pc:sldChg>
      <pc:sldChg chg="modSp del mod modNotes modNotesTx">
        <pc:chgData name="Stanford Bowman" userId="6ede3e4e1afbea80" providerId="LiveId" clId="{5E8558FB-9D60-4710-A493-61EB11744BF7}" dt="2025-09-23T23:07:20.683" v="340" actId="47"/>
        <pc:sldMkLst>
          <pc:docMk/>
          <pc:sldMk cId="3868114378" sldId="479"/>
        </pc:sldMkLst>
      </pc:sldChg>
      <pc:sldChg chg="modSp del mod modNotes modNotesTx">
        <pc:chgData name="Stanford Bowman" userId="6ede3e4e1afbea80" providerId="LiveId" clId="{5E8558FB-9D60-4710-A493-61EB11744BF7}" dt="2025-09-23T23:09:27.364" v="343" actId="47"/>
        <pc:sldMkLst>
          <pc:docMk/>
          <pc:sldMk cId="1272137238" sldId="480"/>
        </pc:sldMkLst>
      </pc:sldChg>
      <pc:sldChg chg="modSp del mod modNotes modNotesTx">
        <pc:chgData name="Stanford Bowman" userId="6ede3e4e1afbea80" providerId="LiveId" clId="{5E8558FB-9D60-4710-A493-61EB11744BF7}" dt="2025-09-23T23:09:28.001" v="344" actId="47"/>
        <pc:sldMkLst>
          <pc:docMk/>
          <pc:sldMk cId="181426327" sldId="484"/>
        </pc:sldMkLst>
      </pc:sldChg>
      <pc:sldChg chg="modSp del mod modNotes modNotesTx">
        <pc:chgData name="Stanford Bowman" userId="6ede3e4e1afbea80" providerId="LiveId" clId="{5E8558FB-9D60-4710-A493-61EB11744BF7}" dt="2025-09-23T23:09:28.571" v="345" actId="47"/>
        <pc:sldMkLst>
          <pc:docMk/>
          <pc:sldMk cId="1474775486" sldId="485"/>
        </pc:sldMkLst>
      </pc:sldChg>
      <pc:sldChg chg="del">
        <pc:chgData name="Stanford Bowman" userId="6ede3e4e1afbea80" providerId="LiveId" clId="{5E8558FB-9D60-4710-A493-61EB11744BF7}" dt="2025-09-23T23:09:21.549" v="342" actId="47"/>
        <pc:sldMkLst>
          <pc:docMk/>
          <pc:sldMk cId="520139332" sldId="486"/>
        </pc:sldMkLst>
      </pc:sldChg>
      <pc:sldChg chg="del">
        <pc:chgData name="Stanford Bowman" userId="6ede3e4e1afbea80" providerId="LiveId" clId="{5E8558FB-9D60-4710-A493-61EB11744BF7}" dt="2025-09-22T22:49:04.612" v="2" actId="47"/>
        <pc:sldMkLst>
          <pc:docMk/>
          <pc:sldMk cId="3326049676" sldId="487"/>
        </pc:sldMkLst>
      </pc:sldChg>
      <pc:sldChg chg="addSp modSp mod modNotesTx">
        <pc:chgData name="Stanford Bowman" userId="6ede3e4e1afbea80" providerId="LiveId" clId="{5E8558FB-9D60-4710-A493-61EB11744BF7}" dt="2025-09-23T23:33:57.688" v="478" actId="14100"/>
        <pc:sldMkLst>
          <pc:docMk/>
          <pc:sldMk cId="364517640" sldId="488"/>
        </pc:sldMkLst>
        <pc:spChg chg="mod">
          <ac:chgData name="Stanford Bowman" userId="6ede3e4e1afbea80" providerId="LiveId" clId="{5E8558FB-9D60-4710-A493-61EB11744BF7}" dt="2025-09-23T23:33:57.688" v="478" actId="14100"/>
          <ac:spMkLst>
            <pc:docMk/>
            <pc:sldMk cId="364517640" sldId="488"/>
            <ac:spMk id="3" creationId="{81192E1A-615F-2C40-3069-4FCF6CAC9D1D}"/>
          </ac:spMkLst>
        </pc:spChg>
        <pc:spChg chg="add mod">
          <ac:chgData name="Stanford Bowman" userId="6ede3e4e1afbea80" providerId="LiveId" clId="{5E8558FB-9D60-4710-A493-61EB11744BF7}" dt="2025-09-23T23:01:53.020" v="305" actId="1076"/>
          <ac:spMkLst>
            <pc:docMk/>
            <pc:sldMk cId="364517640" sldId="488"/>
            <ac:spMk id="5" creationId="{D0938FC4-462E-7C90-F72F-58432A066009}"/>
          </ac:spMkLst>
        </pc:spChg>
      </pc:sldChg>
      <pc:sldChg chg="delSp modSp del mod">
        <pc:chgData name="Stanford Bowman" userId="6ede3e4e1afbea80" providerId="LiveId" clId="{5E8558FB-9D60-4710-A493-61EB11744BF7}" dt="2025-09-23T23:23:39.896" v="440" actId="47"/>
        <pc:sldMkLst>
          <pc:docMk/>
          <pc:sldMk cId="483667399" sldId="490"/>
        </pc:sldMkLst>
        <pc:spChg chg="del mod">
          <ac:chgData name="Stanford Bowman" userId="6ede3e4e1afbea80" providerId="LiveId" clId="{5E8558FB-9D60-4710-A493-61EB11744BF7}" dt="2025-09-23T23:22:22.681" v="434" actId="478"/>
          <ac:spMkLst>
            <pc:docMk/>
            <pc:sldMk cId="483667399" sldId="490"/>
            <ac:spMk id="27" creationId="{1470117C-466E-77EC-3BC3-16B130E690F4}"/>
          </ac:spMkLst>
        </pc:spChg>
        <pc:picChg chg="mod">
          <ac:chgData name="Stanford Bowman" userId="6ede3e4e1afbea80" providerId="LiveId" clId="{5E8558FB-9D60-4710-A493-61EB11744BF7}" dt="2025-09-23T23:04:45.477" v="321" actId="1076"/>
          <ac:picMkLst>
            <pc:docMk/>
            <pc:sldMk cId="483667399" sldId="490"/>
            <ac:picMk id="7" creationId="{D3181701-D75D-E1FC-D2FD-11DB3EA7BB04}"/>
          </ac:picMkLst>
        </pc:picChg>
      </pc:sldChg>
      <pc:sldChg chg="delSp modSp del mod">
        <pc:chgData name="Stanford Bowman" userId="6ede3e4e1afbea80" providerId="LiveId" clId="{5E8558FB-9D60-4710-A493-61EB11744BF7}" dt="2025-09-23T23:23:39.896" v="440" actId="47"/>
        <pc:sldMkLst>
          <pc:docMk/>
          <pc:sldMk cId="2513074572" sldId="491"/>
        </pc:sldMkLst>
        <pc:spChg chg="del">
          <ac:chgData name="Stanford Bowman" userId="6ede3e4e1afbea80" providerId="LiveId" clId="{5E8558FB-9D60-4710-A493-61EB11744BF7}" dt="2025-09-23T23:05:11.600" v="324" actId="478"/>
          <ac:spMkLst>
            <pc:docMk/>
            <pc:sldMk cId="2513074572" sldId="491"/>
            <ac:spMk id="11" creationId="{ECAE4AFA-972C-2237-68E9-E3C9C07ABDBA}"/>
          </ac:spMkLst>
        </pc:spChg>
        <pc:picChg chg="mod">
          <ac:chgData name="Stanford Bowman" userId="6ede3e4e1afbea80" providerId="LiveId" clId="{5E8558FB-9D60-4710-A493-61EB11744BF7}" dt="2025-09-23T23:05:05.862" v="323" actId="1037"/>
          <ac:picMkLst>
            <pc:docMk/>
            <pc:sldMk cId="2513074572" sldId="491"/>
            <ac:picMk id="5" creationId="{63678931-A9BD-DD2F-AB6D-4502D38374C7}"/>
          </ac:picMkLst>
        </pc:picChg>
      </pc:sldChg>
      <pc:sldChg chg="addSp modSp mod">
        <pc:chgData name="Stanford Bowman" userId="6ede3e4e1afbea80" providerId="LiveId" clId="{5E8558FB-9D60-4710-A493-61EB11744BF7}" dt="2025-09-23T23:01:31.446" v="299" actId="1076"/>
        <pc:sldMkLst>
          <pc:docMk/>
          <pc:sldMk cId="1706824117" sldId="492"/>
        </pc:sldMkLst>
        <pc:spChg chg="add mod">
          <ac:chgData name="Stanford Bowman" userId="6ede3e4e1afbea80" providerId="LiveId" clId="{5E8558FB-9D60-4710-A493-61EB11744BF7}" dt="2025-09-23T23:01:31.446" v="299" actId="1076"/>
          <ac:spMkLst>
            <pc:docMk/>
            <pc:sldMk cId="1706824117" sldId="492"/>
            <ac:spMk id="4" creationId="{C9223FE7-5F7B-36BA-1C73-093BAC584164}"/>
          </ac:spMkLst>
        </pc:spChg>
        <pc:spChg chg="mod">
          <ac:chgData name="Stanford Bowman" userId="6ede3e4e1afbea80" providerId="LiveId" clId="{5E8558FB-9D60-4710-A493-61EB11744BF7}" dt="2025-09-23T22:59:28.053" v="288" actId="403"/>
          <ac:spMkLst>
            <pc:docMk/>
            <pc:sldMk cId="1706824117" sldId="492"/>
            <ac:spMk id="6" creationId="{A29CF6BD-45D5-86ED-9C4A-C53088B25976}"/>
          </ac:spMkLst>
        </pc:spChg>
        <pc:spChg chg="mod">
          <ac:chgData name="Stanford Bowman" userId="6ede3e4e1afbea80" providerId="LiveId" clId="{5E8558FB-9D60-4710-A493-61EB11744BF7}" dt="2025-09-23T23:01:26.405" v="297" actId="14100"/>
          <ac:spMkLst>
            <pc:docMk/>
            <pc:sldMk cId="1706824117" sldId="492"/>
            <ac:spMk id="16" creationId="{844CE58C-BE77-F877-9AFC-A80FD9E5C45A}"/>
          </ac:spMkLst>
        </pc:spChg>
      </pc:sldChg>
      <pc:sldChg chg="addSp modSp mod">
        <pc:chgData name="Stanford Bowman" userId="6ede3e4e1afbea80" providerId="LiveId" clId="{5E8558FB-9D60-4710-A493-61EB11744BF7}" dt="2025-09-23T23:01:37.252" v="301" actId="1076"/>
        <pc:sldMkLst>
          <pc:docMk/>
          <pc:sldMk cId="1069508768" sldId="493"/>
        </pc:sldMkLst>
        <pc:spChg chg="add mod">
          <ac:chgData name="Stanford Bowman" userId="6ede3e4e1afbea80" providerId="LiveId" clId="{5E8558FB-9D60-4710-A493-61EB11744BF7}" dt="2025-09-23T23:01:37.252" v="301" actId="1076"/>
          <ac:spMkLst>
            <pc:docMk/>
            <pc:sldMk cId="1069508768" sldId="493"/>
            <ac:spMk id="6" creationId="{13B12C1C-4A6D-34E5-38B2-F58F1E7DC354}"/>
          </ac:spMkLst>
        </pc:spChg>
        <pc:picChg chg="mod">
          <ac:chgData name="Stanford Bowman" userId="6ede3e4e1afbea80" providerId="LiveId" clId="{5E8558FB-9D60-4710-A493-61EB11744BF7}" dt="2025-09-23T23:00:03.309" v="290" actId="14100"/>
          <ac:picMkLst>
            <pc:docMk/>
            <pc:sldMk cId="1069508768" sldId="493"/>
            <ac:picMk id="5" creationId="{18C38A77-8FB0-6F83-72D4-F14E838EEAD8}"/>
          </ac:picMkLst>
        </pc:picChg>
      </pc:sldChg>
      <pc:sldChg chg="addSp modSp add mod ord">
        <pc:chgData name="Stanford Bowman" userId="6ede3e4e1afbea80" providerId="LiveId" clId="{5E8558FB-9D60-4710-A493-61EB11744BF7}" dt="2025-09-23T23:10:01.466" v="349" actId="14100"/>
        <pc:sldMkLst>
          <pc:docMk/>
          <pc:sldMk cId="43801813" sldId="494"/>
        </pc:sldMkLst>
        <pc:spChg chg="add mod">
          <ac:chgData name="Stanford Bowman" userId="6ede3e4e1afbea80" providerId="LiveId" clId="{5E8558FB-9D60-4710-A493-61EB11744BF7}" dt="2025-09-23T23:10:01.466" v="349" actId="14100"/>
          <ac:spMkLst>
            <pc:docMk/>
            <pc:sldMk cId="43801813" sldId="494"/>
            <ac:spMk id="2" creationId="{F8D0999E-4264-487C-93ED-24210A5668CA}"/>
          </ac:spMkLst>
        </pc:spChg>
        <pc:spChg chg="add mod">
          <ac:chgData name="Stanford Bowman" userId="6ede3e4e1afbea80" providerId="LiveId" clId="{5E8558FB-9D60-4710-A493-61EB11744BF7}" dt="2025-09-23T23:07:02.427" v="335" actId="1076"/>
          <ac:spMkLst>
            <pc:docMk/>
            <pc:sldMk cId="43801813" sldId="494"/>
            <ac:spMk id="12" creationId="{23F08298-F5E3-4123-BDAC-1FA06E9A9854}"/>
          </ac:spMkLst>
        </pc:spChg>
        <pc:spChg chg="mod">
          <ac:chgData name="Stanford Bowman" userId="6ede3e4e1afbea80" providerId="LiveId" clId="{5E8558FB-9D60-4710-A493-61EB11744BF7}" dt="2025-09-23T23:05:48.492" v="329"/>
          <ac:spMkLst>
            <pc:docMk/>
            <pc:sldMk cId="43801813" sldId="494"/>
            <ac:spMk id="17" creationId="{6C4A0132-C4FF-4147-B145-A9671B7EB120}"/>
          </ac:spMkLst>
        </pc:spChg>
        <pc:spChg chg="mod">
          <ac:chgData name="Stanford Bowman" userId="6ede3e4e1afbea80" providerId="LiveId" clId="{5E8558FB-9D60-4710-A493-61EB11744BF7}" dt="2025-09-23T23:05:48.492" v="329"/>
          <ac:spMkLst>
            <pc:docMk/>
            <pc:sldMk cId="43801813" sldId="494"/>
            <ac:spMk id="18" creationId="{4A0D09FA-450F-431F-823F-4DDF7652BE57}"/>
          </ac:spMkLst>
        </pc:spChg>
        <pc:grpChg chg="mod">
          <ac:chgData name="Stanford Bowman" userId="6ede3e4e1afbea80" providerId="LiveId" clId="{5E8558FB-9D60-4710-A493-61EB11744BF7}" dt="2025-09-23T23:05:48.492" v="329"/>
          <ac:grpSpMkLst>
            <pc:docMk/>
            <pc:sldMk cId="43801813" sldId="494"/>
            <ac:grpSpMk id="3" creationId="{081415B6-3D04-4060-BDDA-F15B67BAAC98}"/>
          </ac:grpSpMkLst>
        </pc:grpChg>
        <pc:grpChg chg="add mod">
          <ac:chgData name="Stanford Bowman" userId="6ede3e4e1afbea80" providerId="LiveId" clId="{5E8558FB-9D60-4710-A493-61EB11744BF7}" dt="2025-09-23T23:06:19.335" v="332" actId="1076"/>
          <ac:grpSpMkLst>
            <pc:docMk/>
            <pc:sldMk cId="43801813" sldId="494"/>
            <ac:grpSpMk id="15" creationId="{646F9C33-39F9-4540-9D57-0F2370573649}"/>
          </ac:grpSpMkLst>
        </pc:grpChg>
        <pc:grpChg chg="mod">
          <ac:chgData name="Stanford Bowman" userId="6ede3e4e1afbea80" providerId="LiveId" clId="{5E8558FB-9D60-4710-A493-61EB11744BF7}" dt="2025-09-23T23:05:48.492" v="329"/>
          <ac:grpSpMkLst>
            <pc:docMk/>
            <pc:sldMk cId="43801813" sldId="494"/>
            <ac:grpSpMk id="19" creationId="{D41B1569-9084-42E4-A95C-21548FC0CF56}"/>
          </ac:grpSpMkLst>
        </pc:grpChg>
        <pc:picChg chg="mod">
          <ac:chgData name="Stanford Bowman" userId="6ede3e4e1afbea80" providerId="LiveId" clId="{5E8558FB-9D60-4710-A493-61EB11744BF7}" dt="2025-09-23T23:06:08.114" v="331" actId="1076"/>
          <ac:picMkLst>
            <pc:docMk/>
            <pc:sldMk cId="43801813" sldId="494"/>
            <ac:picMk id="5" creationId="{380E8535-7781-D1B3-B9E3-2A7136D7D183}"/>
          </ac:picMkLst>
        </pc:picChg>
        <pc:picChg chg="mod">
          <ac:chgData name="Stanford Bowman" userId="6ede3e4e1afbea80" providerId="LiveId" clId="{5E8558FB-9D60-4710-A493-61EB11744BF7}" dt="2025-09-23T23:05:48.492" v="329"/>
          <ac:picMkLst>
            <pc:docMk/>
            <pc:sldMk cId="43801813" sldId="494"/>
            <ac:picMk id="20" creationId="{CA02177C-78B0-40BE-B796-A9843F81C734}"/>
          </ac:picMkLst>
        </pc:picChg>
        <pc:picChg chg="mod">
          <ac:chgData name="Stanford Bowman" userId="6ede3e4e1afbea80" providerId="LiveId" clId="{5E8558FB-9D60-4710-A493-61EB11744BF7}" dt="2025-09-23T23:05:48.492" v="329"/>
          <ac:picMkLst>
            <pc:docMk/>
            <pc:sldMk cId="43801813" sldId="494"/>
            <ac:picMk id="21" creationId="{CFB1EF78-8E51-400F-A99C-7259A0078F7D}"/>
          </ac:picMkLst>
        </pc:picChg>
        <pc:picChg chg="mod">
          <ac:chgData name="Stanford Bowman" userId="6ede3e4e1afbea80" providerId="LiveId" clId="{5E8558FB-9D60-4710-A493-61EB11744BF7}" dt="2025-09-23T23:05:48.492" v="329"/>
          <ac:picMkLst>
            <pc:docMk/>
            <pc:sldMk cId="43801813" sldId="494"/>
            <ac:picMk id="22" creationId="{CB9AF6D5-8C8F-4B5A-B013-E463BA0C876A}"/>
          </ac:picMkLst>
        </pc:picChg>
      </pc:sldChg>
      <pc:sldChg chg="modSp add mod ord">
        <pc:chgData name="Stanford Bowman" userId="6ede3e4e1afbea80" providerId="LiveId" clId="{5E8558FB-9D60-4710-A493-61EB11744BF7}" dt="2025-09-23T23:10:10.235" v="351" actId="14100"/>
        <pc:sldMkLst>
          <pc:docMk/>
          <pc:sldMk cId="1641165834" sldId="495"/>
        </pc:sldMkLst>
        <pc:spChg chg="mod">
          <ac:chgData name="Stanford Bowman" userId="6ede3e4e1afbea80" providerId="LiveId" clId="{5E8558FB-9D60-4710-A493-61EB11744BF7}" dt="2025-09-23T23:10:10.235" v="351" actId="14100"/>
          <ac:spMkLst>
            <pc:docMk/>
            <pc:sldMk cId="1641165834" sldId="495"/>
            <ac:spMk id="2" creationId="{65D080D3-6941-9A00-F0F2-2DB6F80E567A}"/>
          </ac:spMkLst>
        </pc:spChg>
      </pc:sldChg>
      <pc:sldChg chg="modSp add mod modNotesTx">
        <pc:chgData name="Stanford Bowman" userId="6ede3e4e1afbea80" providerId="LiveId" clId="{5E8558FB-9D60-4710-A493-61EB11744BF7}" dt="2025-09-23T23:18:10.177" v="403" actId="15"/>
        <pc:sldMkLst>
          <pc:docMk/>
          <pc:sldMk cId="2669014024" sldId="496"/>
        </pc:sldMkLst>
        <pc:spChg chg="mod">
          <ac:chgData name="Stanford Bowman" userId="6ede3e4e1afbea80" providerId="LiveId" clId="{5E8558FB-9D60-4710-A493-61EB11744BF7}" dt="2025-09-23T23:16:59.108" v="400"/>
          <ac:spMkLst>
            <pc:docMk/>
            <pc:sldMk cId="2669014024" sldId="496"/>
            <ac:spMk id="4" creationId="{E889EE3B-E237-ADEC-ACA2-32A7DBCB750C}"/>
          </ac:spMkLst>
        </pc:spChg>
        <pc:spChg chg="mod">
          <ac:chgData name="Stanford Bowman" userId="6ede3e4e1afbea80" providerId="LiveId" clId="{5E8558FB-9D60-4710-A493-61EB11744BF7}" dt="2025-09-23T23:18:10.177" v="403" actId="15"/>
          <ac:spMkLst>
            <pc:docMk/>
            <pc:sldMk cId="2669014024" sldId="496"/>
            <ac:spMk id="15" creationId="{2B2B4305-E905-6C04-6C10-AB1CC04FED95}"/>
          </ac:spMkLst>
        </pc:spChg>
        <pc:spChg chg="mod">
          <ac:chgData name="Stanford Bowman" userId="6ede3e4e1afbea80" providerId="LiveId" clId="{5E8558FB-9D60-4710-A493-61EB11744BF7}" dt="2025-09-23T23:15:22.465" v="387"/>
          <ac:spMkLst>
            <pc:docMk/>
            <pc:sldMk cId="2669014024" sldId="496"/>
            <ac:spMk id="16" creationId="{8434AEA2-15BC-4336-2718-6CC581DD7C6C}"/>
          </ac:spMkLst>
        </pc:spChg>
        <pc:spChg chg="mod">
          <ac:chgData name="Stanford Bowman" userId="6ede3e4e1afbea80" providerId="LiveId" clId="{5E8558FB-9D60-4710-A493-61EB11744BF7}" dt="2025-09-23T23:17:48.204" v="402" actId="14100"/>
          <ac:spMkLst>
            <pc:docMk/>
            <pc:sldMk cId="2669014024" sldId="496"/>
            <ac:spMk id="17" creationId="{028AB5B3-ED41-8164-0F50-6B3BA1466BCD}"/>
          </ac:spMkLst>
        </pc:spChg>
        <pc:spChg chg="mod">
          <ac:chgData name="Stanford Bowman" userId="6ede3e4e1afbea80" providerId="LiveId" clId="{5E8558FB-9D60-4710-A493-61EB11744BF7}" dt="2025-09-23T23:16:10.130" v="394"/>
          <ac:spMkLst>
            <pc:docMk/>
            <pc:sldMk cId="2669014024" sldId="496"/>
            <ac:spMk id="18" creationId="{1892472E-0B78-6F60-53CC-38719507A6A2}"/>
          </ac:spMkLst>
        </pc:spChg>
      </pc:sldChg>
      <pc:sldChg chg="addSp delSp modSp new del mod">
        <pc:chgData name="Stanford Bowman" userId="6ede3e4e1afbea80" providerId="LiveId" clId="{5E8558FB-9D60-4710-A493-61EB11744BF7}" dt="2025-09-23T23:23:39.896" v="440" actId="47"/>
        <pc:sldMkLst>
          <pc:docMk/>
          <pc:sldMk cId="3176336725" sldId="497"/>
        </pc:sldMkLst>
        <pc:spChg chg="del">
          <ac:chgData name="Stanford Bowman" userId="6ede3e4e1afbea80" providerId="LiveId" clId="{5E8558FB-9D60-4710-A493-61EB11744BF7}" dt="2025-09-23T23:22:45.950" v="438" actId="478"/>
          <ac:spMkLst>
            <pc:docMk/>
            <pc:sldMk cId="3176336725" sldId="497"/>
            <ac:spMk id="2" creationId="{D5597E7F-D578-8C9A-5F5E-FA3D88D0D4A0}"/>
          </ac:spMkLst>
        </pc:spChg>
        <pc:spChg chg="del">
          <ac:chgData name="Stanford Bowman" userId="6ede3e4e1afbea80" providerId="LiveId" clId="{5E8558FB-9D60-4710-A493-61EB11744BF7}" dt="2025-09-23T23:22:43.490" v="437" actId="478"/>
          <ac:spMkLst>
            <pc:docMk/>
            <pc:sldMk cId="3176336725" sldId="497"/>
            <ac:spMk id="3" creationId="{0752B41D-5505-F7B7-5A35-92C868C64ED8}"/>
          </ac:spMkLst>
        </pc:spChg>
        <pc:picChg chg="add mod">
          <ac:chgData name="Stanford Bowman" userId="6ede3e4e1afbea80" providerId="LiveId" clId="{5E8558FB-9D60-4710-A493-61EB11744BF7}" dt="2025-09-23T23:23:24.760" v="439"/>
          <ac:picMkLst>
            <pc:docMk/>
            <pc:sldMk cId="3176336725" sldId="497"/>
            <ac:picMk id="4" creationId="{F58DAA86-9EEB-0EC6-7303-B96671F7416E}"/>
          </ac:picMkLst>
        </pc:picChg>
      </pc:sldChg>
    </pc:docChg>
  </pc:docChgLst>
  <pc:docChgLst>
    <pc:chgData name="Stanford Bowman" userId="6ede3e4e1afbea80" providerId="LiveId" clId="{BF7D4782-ABE8-48E9-BDDB-3941C4200DD2}"/>
    <pc:docChg chg="custSel addSld modSld sldOrd modMainMaster">
      <pc:chgData name="Stanford Bowman" userId="6ede3e4e1afbea80" providerId="LiveId" clId="{BF7D4782-ABE8-48E9-BDDB-3941C4200DD2}" dt="2025-09-23T16:20:21.038" v="38"/>
      <pc:docMkLst>
        <pc:docMk/>
      </pc:docMkLst>
      <pc:sldChg chg="add">
        <pc:chgData name="Stanford Bowman" userId="6ede3e4e1afbea80" providerId="LiveId" clId="{BF7D4782-ABE8-48E9-BDDB-3941C4200DD2}" dt="2025-09-23T16:15:36.297" v="0"/>
        <pc:sldMkLst>
          <pc:docMk/>
          <pc:sldMk cId="0" sldId="256"/>
        </pc:sldMkLst>
      </pc:sldChg>
      <pc:sldChg chg="modSp mod ord">
        <pc:chgData name="Stanford Bowman" userId="6ede3e4e1afbea80" providerId="LiveId" clId="{BF7D4782-ABE8-48E9-BDDB-3941C4200DD2}" dt="2025-09-23T16:20:21.038" v="38"/>
        <pc:sldMkLst>
          <pc:docMk/>
          <pc:sldMk cId="1985353689" sldId="257"/>
        </pc:sldMkLst>
        <pc:spChg chg="mod">
          <ac:chgData name="Stanford Bowman" userId="6ede3e4e1afbea80" providerId="LiveId" clId="{BF7D4782-ABE8-48E9-BDDB-3941C4200DD2}" dt="2025-09-23T16:20:21.038" v="38"/>
          <ac:spMkLst>
            <pc:docMk/>
            <pc:sldMk cId="1985353689" sldId="257"/>
            <ac:spMk id="2" creationId="{A846B278-CDC5-44F2-95FE-0A390447B274}"/>
          </ac:spMkLst>
        </pc:spChg>
      </pc:sldChg>
      <pc:sldChg chg="modSp add mod">
        <pc:chgData name="Stanford Bowman" userId="6ede3e4e1afbea80" providerId="LiveId" clId="{BF7D4782-ABE8-48E9-BDDB-3941C4200DD2}" dt="2025-09-23T16:17:01.079" v="14"/>
        <pc:sldMkLst>
          <pc:docMk/>
          <pc:sldMk cId="0" sldId="258"/>
        </pc:sldMkLst>
        <pc:spChg chg="mod">
          <ac:chgData name="Stanford Bowman" userId="6ede3e4e1afbea80" providerId="LiveId" clId="{BF7D4782-ABE8-48E9-BDDB-3941C4200DD2}" dt="2025-09-23T16:17:01.079" v="14"/>
          <ac:spMkLst>
            <pc:docMk/>
            <pc:sldMk cId="0" sldId="258"/>
            <ac:spMk id="2" creationId="{00000000-0000-0000-0000-000000000000}"/>
          </ac:spMkLst>
        </pc:spChg>
        <pc:spChg chg="mod">
          <ac:chgData name="Stanford Bowman" userId="6ede3e4e1afbea80" providerId="LiveId" clId="{BF7D4782-ABE8-48E9-BDDB-3941C4200DD2}" dt="2025-09-23T16:17:01.079" v="14"/>
          <ac:spMkLst>
            <pc:docMk/>
            <pc:sldMk cId="0" sldId="258"/>
            <ac:spMk id="3" creationId="{00000000-0000-0000-0000-000000000000}"/>
          </ac:spMkLst>
        </pc:spChg>
      </pc:sldChg>
      <pc:sldChg chg="modSp add mod">
        <pc:chgData name="Stanford Bowman" userId="6ede3e4e1afbea80" providerId="LiveId" clId="{BF7D4782-ABE8-48E9-BDDB-3941C4200DD2}" dt="2025-09-23T16:17:41.317" v="22" actId="403"/>
        <pc:sldMkLst>
          <pc:docMk/>
          <pc:sldMk cId="0" sldId="259"/>
        </pc:sldMkLst>
        <pc:spChg chg="mod">
          <ac:chgData name="Stanford Bowman" userId="6ede3e4e1afbea80" providerId="LiveId" clId="{BF7D4782-ABE8-48E9-BDDB-3941C4200DD2}" dt="2025-09-23T16:17:16.969" v="17"/>
          <ac:spMkLst>
            <pc:docMk/>
            <pc:sldMk cId="0" sldId="259"/>
            <ac:spMk id="2" creationId="{00000000-0000-0000-0000-000000000000}"/>
          </ac:spMkLst>
        </pc:spChg>
        <pc:spChg chg="mod">
          <ac:chgData name="Stanford Bowman" userId="6ede3e4e1afbea80" providerId="LiveId" clId="{BF7D4782-ABE8-48E9-BDDB-3941C4200DD2}" dt="2025-09-23T16:17:41.317" v="22" actId="403"/>
          <ac:spMkLst>
            <pc:docMk/>
            <pc:sldMk cId="0" sldId="259"/>
            <ac:spMk id="3" creationId="{00000000-0000-0000-0000-000000000000}"/>
          </ac:spMkLst>
        </pc:spChg>
      </pc:sldChg>
      <pc:sldChg chg="modSp add mod setBg">
        <pc:chgData name="Stanford Bowman" userId="6ede3e4e1afbea80" providerId="LiveId" clId="{BF7D4782-ABE8-48E9-BDDB-3941C4200DD2}" dt="2025-09-23T16:18:03.892" v="25"/>
        <pc:sldMkLst>
          <pc:docMk/>
          <pc:sldMk cId="0" sldId="260"/>
        </pc:sldMkLst>
        <pc:spChg chg="mod">
          <ac:chgData name="Stanford Bowman" userId="6ede3e4e1afbea80" providerId="LiveId" clId="{BF7D4782-ABE8-48E9-BDDB-3941C4200DD2}" dt="2025-09-23T16:18:03.892" v="25"/>
          <ac:spMkLst>
            <pc:docMk/>
            <pc:sldMk cId="0" sldId="260"/>
            <ac:spMk id="2" creationId="{00000000-0000-0000-0000-000000000000}"/>
          </ac:spMkLst>
        </pc:spChg>
        <pc:spChg chg="mod">
          <ac:chgData name="Stanford Bowman" userId="6ede3e4e1afbea80" providerId="LiveId" clId="{BF7D4782-ABE8-48E9-BDDB-3941C4200DD2}" dt="2025-09-23T16:18:03.892" v="25"/>
          <ac:spMkLst>
            <pc:docMk/>
            <pc:sldMk cId="0" sldId="260"/>
            <ac:spMk id="3" creationId="{00000000-0000-0000-0000-000000000000}"/>
          </ac:spMkLst>
        </pc:spChg>
      </pc:sldChg>
      <pc:sldChg chg="modSp add mod">
        <pc:chgData name="Stanford Bowman" userId="6ede3e4e1afbea80" providerId="LiveId" clId="{BF7D4782-ABE8-48E9-BDDB-3941C4200DD2}" dt="2025-09-23T16:18:26.711" v="28"/>
        <pc:sldMkLst>
          <pc:docMk/>
          <pc:sldMk cId="0" sldId="261"/>
        </pc:sldMkLst>
        <pc:spChg chg="mod">
          <ac:chgData name="Stanford Bowman" userId="6ede3e4e1afbea80" providerId="LiveId" clId="{BF7D4782-ABE8-48E9-BDDB-3941C4200DD2}" dt="2025-09-23T16:18:26.711" v="28"/>
          <ac:spMkLst>
            <pc:docMk/>
            <pc:sldMk cId="0" sldId="261"/>
            <ac:spMk id="2" creationId="{00000000-0000-0000-0000-000000000000}"/>
          </ac:spMkLst>
        </pc:spChg>
        <pc:spChg chg="mod">
          <ac:chgData name="Stanford Bowman" userId="6ede3e4e1afbea80" providerId="LiveId" clId="{BF7D4782-ABE8-48E9-BDDB-3941C4200DD2}" dt="2025-09-23T16:18:26.711" v="28"/>
          <ac:spMkLst>
            <pc:docMk/>
            <pc:sldMk cId="0" sldId="261"/>
            <ac:spMk id="3" creationId="{00000000-0000-0000-0000-000000000000}"/>
          </ac:spMkLst>
        </pc:spChg>
      </pc:sldChg>
      <pc:sldChg chg="modSp add mod">
        <pc:chgData name="Stanford Bowman" userId="6ede3e4e1afbea80" providerId="LiveId" clId="{BF7D4782-ABE8-48E9-BDDB-3941C4200DD2}" dt="2025-09-23T16:18:39.563" v="31"/>
        <pc:sldMkLst>
          <pc:docMk/>
          <pc:sldMk cId="0" sldId="262"/>
        </pc:sldMkLst>
        <pc:spChg chg="mod">
          <ac:chgData name="Stanford Bowman" userId="6ede3e4e1afbea80" providerId="LiveId" clId="{BF7D4782-ABE8-48E9-BDDB-3941C4200DD2}" dt="2025-09-23T16:18:39.563" v="31"/>
          <ac:spMkLst>
            <pc:docMk/>
            <pc:sldMk cId="0" sldId="262"/>
            <ac:spMk id="2" creationId="{00000000-0000-0000-0000-000000000000}"/>
          </ac:spMkLst>
        </pc:spChg>
        <pc:spChg chg="mod">
          <ac:chgData name="Stanford Bowman" userId="6ede3e4e1afbea80" providerId="LiveId" clId="{BF7D4782-ABE8-48E9-BDDB-3941C4200DD2}" dt="2025-09-23T16:18:39.563" v="31"/>
          <ac:spMkLst>
            <pc:docMk/>
            <pc:sldMk cId="0" sldId="262"/>
            <ac:spMk id="3" creationId="{00000000-0000-0000-0000-000000000000}"/>
          </ac:spMkLst>
        </pc:spChg>
      </pc:sldChg>
      <pc:sldChg chg="modSp add mod ord">
        <pc:chgData name="Stanford Bowman" userId="6ede3e4e1afbea80" providerId="LiveId" clId="{BF7D4782-ABE8-48E9-BDDB-3941C4200DD2}" dt="2025-09-23T16:19:15.827" v="34"/>
        <pc:sldMkLst>
          <pc:docMk/>
          <pc:sldMk cId="0" sldId="263"/>
        </pc:sldMkLst>
        <pc:spChg chg="mod">
          <ac:chgData name="Stanford Bowman" userId="6ede3e4e1afbea80" providerId="LiveId" clId="{BF7D4782-ABE8-48E9-BDDB-3941C4200DD2}" dt="2025-09-23T16:18:53.563" v="32" actId="2711"/>
          <ac:spMkLst>
            <pc:docMk/>
            <pc:sldMk cId="0" sldId="263"/>
            <ac:spMk id="2" creationId="{00000000-0000-0000-0000-000000000000}"/>
          </ac:spMkLst>
        </pc:spChg>
        <pc:spChg chg="mod">
          <ac:chgData name="Stanford Bowman" userId="6ede3e4e1afbea80" providerId="LiveId" clId="{BF7D4782-ABE8-48E9-BDDB-3941C4200DD2}" dt="2025-09-23T16:18:53.563" v="32" actId="2711"/>
          <ac:spMkLst>
            <pc:docMk/>
            <pc:sldMk cId="0" sldId="263"/>
            <ac:spMk id="3" creationId="{00000000-0000-0000-0000-000000000000}"/>
          </ac:spMkLst>
        </pc:spChg>
      </pc:sldChg>
      <pc:sldChg chg="modSp add mod">
        <pc:chgData name="Stanford Bowman" userId="6ede3e4e1afbea80" providerId="LiveId" clId="{BF7D4782-ABE8-48E9-BDDB-3941C4200DD2}" dt="2025-09-23T16:15:42.204" v="7" actId="1076"/>
        <pc:sldMkLst>
          <pc:docMk/>
          <pc:sldMk cId="373584104" sldId="264"/>
        </pc:sldMkLst>
        <pc:picChg chg="mod">
          <ac:chgData name="Stanford Bowman" userId="6ede3e4e1afbea80" providerId="LiveId" clId="{BF7D4782-ABE8-48E9-BDDB-3941C4200DD2}" dt="2025-09-23T16:15:42.204" v="7" actId="1076"/>
          <ac:picMkLst>
            <pc:docMk/>
            <pc:sldMk cId="373584104" sldId="264"/>
            <ac:picMk id="5" creationId="{5CE2AA15-77BA-211F-1F2A-0AB08A7C58F8}"/>
          </ac:picMkLst>
        </pc:picChg>
      </pc:sldChg>
      <pc:sldChg chg="modNotes">
        <pc:chgData name="Stanford Bowman" userId="6ede3e4e1afbea80" providerId="LiveId" clId="{BF7D4782-ABE8-48E9-BDDB-3941C4200DD2}" dt="2025-09-23T16:15:36.902" v="6" actId="27636"/>
        <pc:sldMkLst>
          <pc:docMk/>
          <pc:sldMk cId="2914401121" sldId="435"/>
        </pc:sldMkLst>
      </pc:sldChg>
      <pc:sldChg chg="modSp mod">
        <pc:chgData name="Stanford Bowman" userId="6ede3e4e1afbea80" providerId="LiveId" clId="{BF7D4782-ABE8-48E9-BDDB-3941C4200DD2}" dt="2025-09-23T16:19:43.403" v="35" actId="1076"/>
        <pc:sldMkLst>
          <pc:docMk/>
          <pc:sldMk cId="3229884560" sldId="462"/>
        </pc:sldMkLst>
        <pc:picChg chg="mod">
          <ac:chgData name="Stanford Bowman" userId="6ede3e4e1afbea80" providerId="LiveId" clId="{BF7D4782-ABE8-48E9-BDDB-3941C4200DD2}" dt="2025-09-23T16:19:43.403" v="35" actId="1076"/>
          <ac:picMkLst>
            <pc:docMk/>
            <pc:sldMk cId="3229884560" sldId="462"/>
            <ac:picMk id="5" creationId="{1BCE7FF4-2B9A-F3BD-8BEA-9363221BBF6D}"/>
          </ac:picMkLst>
        </pc:picChg>
      </pc:sldChg>
      <pc:sldChg chg="modSp add mod">
        <pc:chgData name="Stanford Bowman" userId="6ede3e4e1afbea80" providerId="LiveId" clId="{BF7D4782-ABE8-48E9-BDDB-3941C4200DD2}" dt="2025-09-23T16:15:36.625" v="1" actId="27636"/>
        <pc:sldMkLst>
          <pc:docMk/>
          <pc:sldMk cId="0" sldId="489"/>
        </pc:sldMkLst>
        <pc:spChg chg="mod">
          <ac:chgData name="Stanford Bowman" userId="6ede3e4e1afbea80" providerId="LiveId" clId="{BF7D4782-ABE8-48E9-BDDB-3941C4200DD2}" dt="2025-09-23T16:15:36.625" v="1" actId="27636"/>
          <ac:spMkLst>
            <pc:docMk/>
            <pc:sldMk cId="0" sldId="489"/>
            <ac:spMk id="2" creationId="{00000000-0000-0000-0000-000000000000}"/>
          </ac:spMkLst>
        </pc:spChg>
      </pc:sldChg>
      <pc:sldMasterChg chg="setBg modSldLayout">
        <pc:chgData name="Stanford Bowman" userId="6ede3e4e1afbea80" providerId="LiveId" clId="{BF7D4782-ABE8-48E9-BDDB-3941C4200DD2}" dt="2025-09-23T16:16:08.927" v="11"/>
        <pc:sldMasterMkLst>
          <pc:docMk/>
          <pc:sldMasterMk cId="362044530" sldId="2147483648"/>
        </pc:sldMasterMkLst>
        <pc:sldLayoutChg chg="setBg">
          <pc:chgData name="Stanford Bowman" userId="6ede3e4e1afbea80" providerId="LiveId" clId="{BF7D4782-ABE8-48E9-BDDB-3941C4200DD2}" dt="2025-09-23T16:16:08.927" v="11"/>
          <pc:sldLayoutMkLst>
            <pc:docMk/>
            <pc:sldMasterMk cId="362044530" sldId="2147483648"/>
            <pc:sldLayoutMk cId="1001669099" sldId="2147483649"/>
          </pc:sldLayoutMkLst>
        </pc:sldLayoutChg>
        <pc:sldLayoutChg chg="setBg">
          <pc:chgData name="Stanford Bowman" userId="6ede3e4e1afbea80" providerId="LiveId" clId="{BF7D4782-ABE8-48E9-BDDB-3941C4200DD2}" dt="2025-09-23T16:16:08.927" v="11"/>
          <pc:sldLayoutMkLst>
            <pc:docMk/>
            <pc:sldMasterMk cId="362044530" sldId="2147483648"/>
            <pc:sldLayoutMk cId="291624060" sldId="2147483650"/>
          </pc:sldLayoutMkLst>
        </pc:sldLayoutChg>
        <pc:sldLayoutChg chg="setBg">
          <pc:chgData name="Stanford Bowman" userId="6ede3e4e1afbea80" providerId="LiveId" clId="{BF7D4782-ABE8-48E9-BDDB-3941C4200DD2}" dt="2025-09-23T16:16:08.927" v="11"/>
          <pc:sldLayoutMkLst>
            <pc:docMk/>
            <pc:sldMasterMk cId="362044530" sldId="2147483648"/>
            <pc:sldLayoutMk cId="3099248325" sldId="2147483651"/>
          </pc:sldLayoutMkLst>
        </pc:sldLayoutChg>
        <pc:sldLayoutChg chg="setBg">
          <pc:chgData name="Stanford Bowman" userId="6ede3e4e1afbea80" providerId="LiveId" clId="{BF7D4782-ABE8-48E9-BDDB-3941C4200DD2}" dt="2025-09-23T16:16:08.927" v="11"/>
          <pc:sldLayoutMkLst>
            <pc:docMk/>
            <pc:sldMasterMk cId="362044530" sldId="2147483648"/>
            <pc:sldLayoutMk cId="299676865" sldId="2147483652"/>
          </pc:sldLayoutMkLst>
        </pc:sldLayoutChg>
        <pc:sldLayoutChg chg="setBg">
          <pc:chgData name="Stanford Bowman" userId="6ede3e4e1afbea80" providerId="LiveId" clId="{BF7D4782-ABE8-48E9-BDDB-3941C4200DD2}" dt="2025-09-23T16:16:08.927" v="11"/>
          <pc:sldLayoutMkLst>
            <pc:docMk/>
            <pc:sldMasterMk cId="362044530" sldId="2147483648"/>
            <pc:sldLayoutMk cId="3584709638" sldId="2147483653"/>
          </pc:sldLayoutMkLst>
        </pc:sldLayoutChg>
        <pc:sldLayoutChg chg="setBg">
          <pc:chgData name="Stanford Bowman" userId="6ede3e4e1afbea80" providerId="LiveId" clId="{BF7D4782-ABE8-48E9-BDDB-3941C4200DD2}" dt="2025-09-23T16:16:08.927" v="11"/>
          <pc:sldLayoutMkLst>
            <pc:docMk/>
            <pc:sldMasterMk cId="362044530" sldId="2147483648"/>
            <pc:sldLayoutMk cId="3085440303" sldId="2147483654"/>
          </pc:sldLayoutMkLst>
        </pc:sldLayoutChg>
        <pc:sldLayoutChg chg="setBg">
          <pc:chgData name="Stanford Bowman" userId="6ede3e4e1afbea80" providerId="LiveId" clId="{BF7D4782-ABE8-48E9-BDDB-3941C4200DD2}" dt="2025-09-23T16:16:08.927" v="11"/>
          <pc:sldLayoutMkLst>
            <pc:docMk/>
            <pc:sldMasterMk cId="362044530" sldId="2147483648"/>
            <pc:sldLayoutMk cId="3772444160" sldId="2147483655"/>
          </pc:sldLayoutMkLst>
        </pc:sldLayoutChg>
        <pc:sldLayoutChg chg="setBg">
          <pc:chgData name="Stanford Bowman" userId="6ede3e4e1afbea80" providerId="LiveId" clId="{BF7D4782-ABE8-48E9-BDDB-3941C4200DD2}" dt="2025-09-23T16:16:08.927" v="11"/>
          <pc:sldLayoutMkLst>
            <pc:docMk/>
            <pc:sldMasterMk cId="362044530" sldId="2147483648"/>
            <pc:sldLayoutMk cId="1999263649" sldId="2147483656"/>
          </pc:sldLayoutMkLst>
        </pc:sldLayoutChg>
        <pc:sldLayoutChg chg="setBg">
          <pc:chgData name="Stanford Bowman" userId="6ede3e4e1afbea80" providerId="LiveId" clId="{BF7D4782-ABE8-48E9-BDDB-3941C4200DD2}" dt="2025-09-23T16:16:08.927" v="11"/>
          <pc:sldLayoutMkLst>
            <pc:docMk/>
            <pc:sldMasterMk cId="362044530" sldId="2147483648"/>
            <pc:sldLayoutMk cId="4240119666" sldId="2147483657"/>
          </pc:sldLayoutMkLst>
        </pc:sldLayoutChg>
        <pc:sldLayoutChg chg="setBg">
          <pc:chgData name="Stanford Bowman" userId="6ede3e4e1afbea80" providerId="LiveId" clId="{BF7D4782-ABE8-48E9-BDDB-3941C4200DD2}" dt="2025-09-23T16:16:08.927" v="11"/>
          <pc:sldLayoutMkLst>
            <pc:docMk/>
            <pc:sldMasterMk cId="362044530" sldId="2147483648"/>
            <pc:sldLayoutMk cId="1919373033" sldId="2147483658"/>
          </pc:sldLayoutMkLst>
        </pc:sldLayoutChg>
        <pc:sldLayoutChg chg="setBg">
          <pc:chgData name="Stanford Bowman" userId="6ede3e4e1afbea80" providerId="LiveId" clId="{BF7D4782-ABE8-48E9-BDDB-3941C4200DD2}" dt="2025-09-23T16:16:08.927" v="11"/>
          <pc:sldLayoutMkLst>
            <pc:docMk/>
            <pc:sldMasterMk cId="362044530" sldId="2147483648"/>
            <pc:sldLayoutMk cId="3431130863" sldId="2147483659"/>
          </pc:sldLayoutMkLst>
        </pc:sldLayoutChg>
        <pc:sldLayoutChg chg="setBg">
          <pc:chgData name="Stanford Bowman" userId="6ede3e4e1afbea80" providerId="LiveId" clId="{BF7D4782-ABE8-48E9-BDDB-3941C4200DD2}" dt="2025-09-23T16:16:08.927" v="11"/>
          <pc:sldLayoutMkLst>
            <pc:docMk/>
            <pc:sldMasterMk cId="362044530" sldId="2147483648"/>
            <pc:sldLayoutMk cId="2429830151" sldId="2147483660"/>
          </pc:sldLayoutMkLst>
        </pc:sldLayoutChg>
        <pc:sldLayoutChg chg="setBg">
          <pc:chgData name="Stanford Bowman" userId="6ede3e4e1afbea80" providerId="LiveId" clId="{BF7D4782-ABE8-48E9-BDDB-3941C4200DD2}" dt="2025-09-23T16:16:08.927" v="11"/>
          <pc:sldLayoutMkLst>
            <pc:docMk/>
            <pc:sldMasterMk cId="362044530" sldId="2147483648"/>
            <pc:sldLayoutMk cId="2369808891" sldId="2147483661"/>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000" b="1" cap="small" baseline="0" dirty="0">
              <a:effectLst>
                <a:outerShdw blurRad="38100" dist="38100" dir="2700000" algn="tl">
                  <a:srgbClr val="000000">
                    <a:alpha val="43137"/>
                  </a:srgbClr>
                </a:outerShdw>
              </a:effectLst>
              <a:latin typeface="Gotham Medium" panose="02000604030000020004"/>
              <a:cs typeface="Times New Roman" panose="02020603050405020304" pitchFamily="18" charset="0"/>
            </a:rPr>
            <a:t>Substitute Kings</a:t>
          </a:r>
          <a:r>
            <a:rPr lang="en-US" sz="20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t>
          </a:r>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6325157A-C361-491E-B983-51559ACAB448}">
      <dgm:prSet custT="1"/>
      <dgm:spPr/>
      <dgm:t>
        <a:bodyPr/>
        <a:lstStyle/>
        <a:p>
          <a:r>
            <a:rPr lang="en-US" sz="2000" b="1"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In some kingdoms of the ancient Near East, notably Assyria, a ritual of creating a “substitute king” would protect the real king in a time of turmoil. This practice was undergirded by the belief that bad fortune could be transferred from the king to the substitute, so long as the substitute took the place of the king. Often, the substitute was a person from the margins of society, who was put to death after their temporary rule to appease the gods, thus saving the life of the king.</a:t>
          </a:r>
        </a:p>
      </dgm:t>
    </dgm:pt>
    <dgm:pt modelId="{3FD092AB-5618-46AB-8D2B-143DEB56F0B2}" type="parTrans" cxnId="{1723F09F-A1EA-4EEA-BA23-C111D77E2E10}">
      <dgm:prSet/>
      <dgm:spPr/>
      <dgm:t>
        <a:bodyPr/>
        <a:lstStyle/>
        <a:p>
          <a:endParaRPr lang="en-US"/>
        </a:p>
      </dgm:t>
    </dgm:pt>
    <dgm:pt modelId="{A3430E8C-ACEA-4099-90E0-7783059CDDC8}" type="sibTrans" cxnId="{1723F09F-A1EA-4EEA-BA23-C111D77E2E10}">
      <dgm:prSet/>
      <dgm:spPr/>
      <dgm:t>
        <a:bodyPr/>
        <a:lstStyle/>
        <a:p>
          <a:endParaRPr lang="en-US"/>
        </a:p>
      </dgm:t>
    </dgm:pt>
    <dgm:pt modelId="{EE8ABC8E-C827-49FA-B2BD-8E9863310951}">
      <dgm:prSet custT="1"/>
      <dgm:spPr/>
      <dgm:t>
        <a:bodyPr/>
        <a:lstStyle/>
        <a:p>
          <a:r>
            <a:rPr lang="en-US" sz="2000" b="1"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Isaiah 53 presents a stark contrast. God’s servant, the messianic king from David’s line, suffers on behalf of other people. He becomes like those on the margins of society, rejected and despised, to bring peace and healing to others. Unlike the kings of other nations, intent on sacrificing others to save themselves, the suffering servant king (Jesus) sacrifices Himself to save His people.</a:t>
          </a:r>
        </a:p>
      </dgm:t>
    </dgm:pt>
    <dgm:pt modelId="{CEEB7536-2B52-4976-A57D-9FF7E89CED09}" type="parTrans" cxnId="{C34EEBC1-2042-40AA-908C-0B168AE3E8C6}">
      <dgm:prSet/>
      <dgm:spPr/>
      <dgm:t>
        <a:bodyPr/>
        <a:lstStyle/>
        <a:p>
          <a:endParaRPr lang="en-US"/>
        </a:p>
      </dgm:t>
    </dgm:pt>
    <dgm:pt modelId="{21D2C964-3661-4488-A3C6-595A2B3CD122}" type="sibTrans" cxnId="{C34EEBC1-2042-40AA-908C-0B168AE3E8C6}">
      <dgm:prSet/>
      <dgm:spPr/>
      <dgm:t>
        <a:bodyPr/>
        <a:lstStyle/>
        <a:p>
          <a:endParaRPr lang="en-US"/>
        </a:p>
      </dgm:t>
    </dgm:pt>
    <dgm:pt modelId="{0E7F8339-199E-4E25-B004-4FC31C8D5280}">
      <dgm:prSet custT="1"/>
      <dgm:spPr/>
      <dgm:t>
        <a:bodyPr/>
        <a:lstStyle/>
        <a:p>
          <a:endParaRPr lang="en-US" sz="2000" b="1"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dgm:t>
    </dgm:pt>
    <dgm:pt modelId="{8AB19EBA-230F-44BA-8EC1-CA4846093696}" type="parTrans" cxnId="{96DAC7C2-CF0D-4BBA-BE61-80115C40257F}">
      <dgm:prSet/>
      <dgm:spPr/>
      <dgm:t>
        <a:bodyPr/>
        <a:lstStyle/>
        <a:p>
          <a:endParaRPr lang="en-US"/>
        </a:p>
      </dgm:t>
    </dgm:pt>
    <dgm:pt modelId="{9310174A-3C7B-4D8D-93DB-B751A0269EC9}" type="sibTrans" cxnId="{96DAC7C2-CF0D-4BBA-BE61-80115C40257F}">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7574" custLinFactY="-70180" custLinFactNeighborX="-658" custLinFactNeighborY="-100000">
        <dgm:presLayoutVars>
          <dgm:chMax val="0"/>
          <dgm:bulletEnabled val="1"/>
        </dgm:presLayoutVars>
      </dgm:prSet>
      <dgm:spPr/>
    </dgm:pt>
    <dgm:pt modelId="{CF73678D-84B6-48BF-97FD-5D15DD9977CF}" type="pres">
      <dgm:prSet presAssocID="{786FD7C7-0AD8-4C64-AD37-E9E2F0A122C3}" presName="childText" presStyleLbl="revTx" presStyleIdx="0" presStyleCnt="1" custScaleX="76658" custLinFactNeighborX="-11862" custLinFactNeighborY="-52170">
        <dgm:presLayoutVars>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CF803296-D9EA-4FB9-8E06-58CEDDF15E93}" type="presOf" srcId="{6325157A-C361-491E-B983-51559ACAB448}" destId="{CF73678D-84B6-48BF-97FD-5D15DD9977CF}" srcOrd="0" destOrd="0" presId="urn:microsoft.com/office/officeart/2005/8/layout/vList2"/>
    <dgm:cxn modelId="{1723F09F-A1EA-4EEA-BA23-C111D77E2E10}" srcId="{786FD7C7-0AD8-4C64-AD37-E9E2F0A122C3}" destId="{6325157A-C361-491E-B983-51559ACAB448}" srcOrd="0" destOrd="0" parTransId="{3FD092AB-5618-46AB-8D2B-143DEB56F0B2}" sibTransId="{A3430E8C-ACEA-4099-90E0-7783059CDDC8}"/>
    <dgm:cxn modelId="{99A467A4-81A3-4AF4-A172-6EDF2F351310}" type="presOf" srcId="{EE8ABC8E-C827-49FA-B2BD-8E9863310951}" destId="{CF73678D-84B6-48BF-97FD-5D15DD9977CF}" srcOrd="0" destOrd="1" presId="urn:microsoft.com/office/officeart/2005/8/layout/vList2"/>
    <dgm:cxn modelId="{C34EEBC1-2042-40AA-908C-0B168AE3E8C6}" srcId="{786FD7C7-0AD8-4C64-AD37-E9E2F0A122C3}" destId="{EE8ABC8E-C827-49FA-B2BD-8E9863310951}" srcOrd="1" destOrd="0" parTransId="{CEEB7536-2B52-4976-A57D-9FF7E89CED09}" sibTransId="{21D2C964-3661-4488-A3C6-595A2B3CD122}"/>
    <dgm:cxn modelId="{96DAC7C2-CF0D-4BBA-BE61-80115C40257F}" srcId="{786FD7C7-0AD8-4C64-AD37-E9E2F0A122C3}" destId="{0E7F8339-199E-4E25-B004-4FC31C8D5280}" srcOrd="2" destOrd="0" parTransId="{8AB19EBA-230F-44BA-8EC1-CA4846093696}" sibTransId="{9310174A-3C7B-4D8D-93DB-B751A0269EC9}"/>
    <dgm:cxn modelId="{AFE941D0-F2C4-49A7-B244-9BB69A909607}" type="presOf" srcId="{786FD7C7-0AD8-4C64-AD37-E9E2F0A122C3}" destId="{5C3F5683-E2C1-4078-8C6D-99AF73ADFB5E}" srcOrd="0" destOrd="0" presId="urn:microsoft.com/office/officeart/2005/8/layout/vList2"/>
    <dgm:cxn modelId="{DD9FBEED-F5AB-4BD8-9850-89A95A488401}" type="presOf" srcId="{0E7F8339-199E-4E25-B004-4FC31C8D5280}" destId="{CF73678D-84B6-48BF-97FD-5D15DD9977CF}" srcOrd="0" destOrd="2" presId="urn:microsoft.com/office/officeart/2005/8/layout/vList2"/>
    <dgm:cxn modelId="{548F98A1-F532-4D42-BEC3-D7E1BB0B2C67}" type="presParOf" srcId="{BA297CE5-BE5D-4F08-9245-5AAF0B6B5DDE}" destId="{5C3F5683-E2C1-4078-8C6D-99AF73ADFB5E}" srcOrd="0" destOrd="0" presId="urn:microsoft.com/office/officeart/2005/8/layout/vList2"/>
    <dgm:cxn modelId="{DC93A061-E315-4BD7-BB4D-FBCDBC7158D6}" type="presParOf" srcId="{BA297CE5-BE5D-4F08-9245-5AAF0B6B5DDE}" destId="{CF73678D-84B6-48BF-97FD-5D15DD9977CF}"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EC0B4DF-55B2-41BF-B77C-6D8BBA7B0E7F}">
      <dgm:prSet custT="1"/>
      <dgm:spPr>
        <a:solidFill>
          <a:srgbClr val="002060"/>
        </a:solidFill>
      </dgm:spPr>
      <dgm:t>
        <a:bodyPr/>
        <a:lstStyle/>
        <a:p>
          <a:endPar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6B43F93C-660C-437E-AA7F-190D1B5F32BC}" type="parTrans" cxnId="{309AB01B-3D5E-4C2D-BC33-4A078A67AF35}">
      <dgm:prSet/>
      <dgm:spPr/>
      <dgm:t>
        <a:bodyPr/>
        <a:lstStyle/>
        <a:p>
          <a:endParaRPr lang="en-US"/>
        </a:p>
      </dgm:t>
    </dgm:pt>
    <dgm:pt modelId="{3EBDF21D-5FE6-4A11-A783-742A91EB1E8F}" type="sibTrans" cxnId="{309AB01B-3D5E-4C2D-BC33-4A078A67AF35}">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15D534BC-034C-4E51-8C20-D2D5FE8B23CF}" type="pres">
      <dgm:prSet presAssocID="{DEC0B4DF-55B2-41BF-B77C-6D8BBA7B0E7F}" presName="parentText" presStyleLbl="node1" presStyleIdx="0" presStyleCnt="1" custAng="10800000" custFlipVert="1" custScaleX="64031" custScaleY="22544" custLinFactNeighborX="-18236" custLinFactNeighborY="315">
        <dgm:presLayoutVars>
          <dgm:chMax val="0"/>
          <dgm:bulletEnabled val="1"/>
        </dgm:presLayoutVars>
      </dgm:prSet>
      <dgm:spPr/>
    </dgm:pt>
  </dgm:ptLst>
  <dgm:cxnLst>
    <dgm:cxn modelId="{309AB01B-3D5E-4C2D-BC33-4A078A67AF35}" srcId="{BFFC02B3-0AC4-4704-9C97-235C3C19ABDA}" destId="{DEC0B4DF-55B2-41BF-B77C-6D8BBA7B0E7F}" srcOrd="0" destOrd="0" parTransId="{6B43F93C-660C-437E-AA7F-190D1B5F32BC}" sibTransId="{3EBDF21D-5FE6-4A11-A783-742A91EB1E8F}"/>
    <dgm:cxn modelId="{4956FC2D-C2DF-4024-BE27-7C68A53EB7AB}" type="presOf" srcId="{BFFC02B3-0AC4-4704-9C97-235C3C19ABDA}" destId="{BA297CE5-BE5D-4F08-9245-5AAF0B6B5DDE}" srcOrd="0" destOrd="0" presId="urn:microsoft.com/office/officeart/2005/8/layout/vList2"/>
    <dgm:cxn modelId="{F0E0195A-1B75-41C1-9A35-2EE5747F12D2}" type="presOf" srcId="{DEC0B4DF-55B2-41BF-B77C-6D8BBA7B0E7F}" destId="{15D534BC-034C-4E51-8C20-D2D5FE8B23CF}" srcOrd="0" destOrd="0" presId="urn:microsoft.com/office/officeart/2005/8/layout/vList2"/>
    <dgm:cxn modelId="{5B124C06-27D1-4ADF-8325-217653797E70}" type="presParOf" srcId="{BA297CE5-BE5D-4F08-9245-5AAF0B6B5DDE}" destId="{15D534BC-034C-4E51-8C20-D2D5FE8B23CF}" srcOrd="0"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EC0B4DF-55B2-41BF-B77C-6D8BBA7B0E7F}">
      <dgm:prSet custT="1"/>
      <dgm:spPr>
        <a:solidFill>
          <a:srgbClr val="002060"/>
        </a:solidFill>
      </dgm:spPr>
      <dgm:t>
        <a:bodyPr/>
        <a:lstStyle/>
        <a:p>
          <a:endPar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6B43F93C-660C-437E-AA7F-190D1B5F32BC}" type="parTrans" cxnId="{309AB01B-3D5E-4C2D-BC33-4A078A67AF35}">
      <dgm:prSet/>
      <dgm:spPr/>
      <dgm:t>
        <a:bodyPr/>
        <a:lstStyle/>
        <a:p>
          <a:endParaRPr lang="en-US"/>
        </a:p>
      </dgm:t>
    </dgm:pt>
    <dgm:pt modelId="{3EBDF21D-5FE6-4A11-A783-742A91EB1E8F}" type="sibTrans" cxnId="{309AB01B-3D5E-4C2D-BC33-4A078A67AF35}">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15D534BC-034C-4E51-8C20-D2D5FE8B23CF}" type="pres">
      <dgm:prSet presAssocID="{DEC0B4DF-55B2-41BF-B77C-6D8BBA7B0E7F}" presName="parentText" presStyleLbl="node1" presStyleIdx="0" presStyleCnt="1" custAng="10800000" custFlipVert="1" custScaleX="64031" custScaleY="22544" custLinFactNeighborX="-18236" custLinFactNeighborY="315">
        <dgm:presLayoutVars>
          <dgm:chMax val="0"/>
          <dgm:bulletEnabled val="1"/>
        </dgm:presLayoutVars>
      </dgm:prSet>
      <dgm:spPr/>
    </dgm:pt>
  </dgm:ptLst>
  <dgm:cxnLst>
    <dgm:cxn modelId="{309AB01B-3D5E-4C2D-BC33-4A078A67AF35}" srcId="{BFFC02B3-0AC4-4704-9C97-235C3C19ABDA}" destId="{DEC0B4DF-55B2-41BF-B77C-6D8BBA7B0E7F}" srcOrd="0" destOrd="0" parTransId="{6B43F93C-660C-437E-AA7F-190D1B5F32BC}" sibTransId="{3EBDF21D-5FE6-4A11-A783-742A91EB1E8F}"/>
    <dgm:cxn modelId="{4956FC2D-C2DF-4024-BE27-7C68A53EB7AB}" type="presOf" srcId="{BFFC02B3-0AC4-4704-9C97-235C3C19ABDA}" destId="{BA297CE5-BE5D-4F08-9245-5AAF0B6B5DDE}" srcOrd="0" destOrd="0" presId="urn:microsoft.com/office/officeart/2005/8/layout/vList2"/>
    <dgm:cxn modelId="{F0E0195A-1B75-41C1-9A35-2EE5747F12D2}" type="presOf" srcId="{DEC0B4DF-55B2-41BF-B77C-6D8BBA7B0E7F}" destId="{15D534BC-034C-4E51-8C20-D2D5FE8B23CF}" srcOrd="0" destOrd="0" presId="urn:microsoft.com/office/officeart/2005/8/layout/vList2"/>
    <dgm:cxn modelId="{5B124C06-27D1-4ADF-8325-217653797E70}" type="presParOf" srcId="{BA297CE5-BE5D-4F08-9245-5AAF0B6B5DDE}" destId="{15D534BC-034C-4E51-8C20-D2D5FE8B23CF}" srcOrd="0" destOrd="0" presId="urn:microsoft.com/office/officeart/2005/8/layout/vList2"/>
  </dgm:cxnLst>
  <dgm:bg>
    <a:noFill/>
  </dgm:bg>
  <dgm:whole/>
  <dgm:extLst>
    <a:ext uri="http://schemas.microsoft.com/office/drawing/2008/diagram">
      <dsp:dataModelExt xmlns:dsp="http://schemas.microsoft.com/office/drawing/2008/diagram" relId="rId13"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EC0B4DF-55B2-41BF-B77C-6D8BBA7B0E7F}">
      <dgm:prSet custT="1"/>
      <dgm:spPr>
        <a:solidFill>
          <a:srgbClr val="002060"/>
        </a:solidFill>
      </dgm:spPr>
      <dgm:t>
        <a:bodyPr/>
        <a:lstStyle/>
        <a:p>
          <a:endPar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6B43F93C-660C-437E-AA7F-190D1B5F32BC}" type="parTrans" cxnId="{309AB01B-3D5E-4C2D-BC33-4A078A67AF35}">
      <dgm:prSet/>
      <dgm:spPr/>
      <dgm:t>
        <a:bodyPr/>
        <a:lstStyle/>
        <a:p>
          <a:endParaRPr lang="en-US"/>
        </a:p>
      </dgm:t>
    </dgm:pt>
    <dgm:pt modelId="{3EBDF21D-5FE6-4A11-A783-742A91EB1E8F}" type="sibTrans" cxnId="{309AB01B-3D5E-4C2D-BC33-4A078A67AF35}">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15D534BC-034C-4E51-8C20-D2D5FE8B23CF}" type="pres">
      <dgm:prSet presAssocID="{DEC0B4DF-55B2-41BF-B77C-6D8BBA7B0E7F}" presName="parentText" presStyleLbl="node1" presStyleIdx="0" presStyleCnt="1" custAng="10800000" custFlipVert="1" custScaleX="64031" custScaleY="22544" custLinFactNeighborX="-18236" custLinFactNeighborY="315">
        <dgm:presLayoutVars>
          <dgm:chMax val="0"/>
          <dgm:bulletEnabled val="1"/>
        </dgm:presLayoutVars>
      </dgm:prSet>
      <dgm:spPr/>
    </dgm:pt>
  </dgm:ptLst>
  <dgm:cxnLst>
    <dgm:cxn modelId="{309AB01B-3D5E-4C2D-BC33-4A078A67AF35}" srcId="{BFFC02B3-0AC4-4704-9C97-235C3C19ABDA}" destId="{DEC0B4DF-55B2-41BF-B77C-6D8BBA7B0E7F}" srcOrd="0" destOrd="0" parTransId="{6B43F93C-660C-437E-AA7F-190D1B5F32BC}" sibTransId="{3EBDF21D-5FE6-4A11-A783-742A91EB1E8F}"/>
    <dgm:cxn modelId="{4956FC2D-C2DF-4024-BE27-7C68A53EB7AB}" type="presOf" srcId="{BFFC02B3-0AC4-4704-9C97-235C3C19ABDA}" destId="{BA297CE5-BE5D-4F08-9245-5AAF0B6B5DDE}" srcOrd="0" destOrd="0" presId="urn:microsoft.com/office/officeart/2005/8/layout/vList2"/>
    <dgm:cxn modelId="{F0E0195A-1B75-41C1-9A35-2EE5747F12D2}" type="presOf" srcId="{DEC0B4DF-55B2-41BF-B77C-6D8BBA7B0E7F}" destId="{15D534BC-034C-4E51-8C20-D2D5FE8B23CF}" srcOrd="0" destOrd="0" presId="urn:microsoft.com/office/officeart/2005/8/layout/vList2"/>
    <dgm:cxn modelId="{5B124C06-27D1-4ADF-8325-217653797E70}" type="presParOf" srcId="{BA297CE5-BE5D-4F08-9245-5AAF0B6B5DDE}" destId="{15D534BC-034C-4E51-8C20-D2D5FE8B23CF}" srcOrd="0" destOrd="0" presId="urn:microsoft.com/office/officeart/2005/8/layout/vList2"/>
  </dgm:cxnLst>
  <dgm:bg>
    <a:noFill/>
  </dgm:bg>
  <dgm:whole/>
  <dgm:extLst>
    <a:ext uri="http://schemas.microsoft.com/office/drawing/2008/diagram">
      <dsp:dataModelExt xmlns:dsp="http://schemas.microsoft.com/office/drawing/2008/diagram" relId="rId1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EC0B4DF-55B2-41BF-B77C-6D8BBA7B0E7F}">
      <dgm:prSet custT="1"/>
      <dgm:spPr>
        <a:solidFill>
          <a:srgbClr val="002060"/>
        </a:solidFill>
      </dgm:spPr>
      <dgm:t>
        <a:bodyPr/>
        <a:lstStyle/>
        <a:p>
          <a:endPar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6B43F93C-660C-437E-AA7F-190D1B5F32BC}" type="parTrans" cxnId="{309AB01B-3D5E-4C2D-BC33-4A078A67AF35}">
      <dgm:prSet/>
      <dgm:spPr/>
      <dgm:t>
        <a:bodyPr/>
        <a:lstStyle/>
        <a:p>
          <a:endParaRPr lang="en-US"/>
        </a:p>
      </dgm:t>
    </dgm:pt>
    <dgm:pt modelId="{3EBDF21D-5FE6-4A11-A783-742A91EB1E8F}" type="sibTrans" cxnId="{309AB01B-3D5E-4C2D-BC33-4A078A67AF35}">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15D534BC-034C-4E51-8C20-D2D5FE8B23CF}" type="pres">
      <dgm:prSet presAssocID="{DEC0B4DF-55B2-41BF-B77C-6D8BBA7B0E7F}" presName="parentText" presStyleLbl="node1" presStyleIdx="0" presStyleCnt="1" custAng="10800000" custFlipVert="1" custScaleX="64031" custScaleY="22544" custLinFactNeighborX="-18236" custLinFactNeighborY="315">
        <dgm:presLayoutVars>
          <dgm:chMax val="0"/>
          <dgm:bulletEnabled val="1"/>
        </dgm:presLayoutVars>
      </dgm:prSet>
      <dgm:spPr/>
    </dgm:pt>
  </dgm:ptLst>
  <dgm:cxnLst>
    <dgm:cxn modelId="{309AB01B-3D5E-4C2D-BC33-4A078A67AF35}" srcId="{BFFC02B3-0AC4-4704-9C97-235C3C19ABDA}" destId="{DEC0B4DF-55B2-41BF-B77C-6D8BBA7B0E7F}" srcOrd="0" destOrd="0" parTransId="{6B43F93C-660C-437E-AA7F-190D1B5F32BC}" sibTransId="{3EBDF21D-5FE6-4A11-A783-742A91EB1E8F}"/>
    <dgm:cxn modelId="{4956FC2D-C2DF-4024-BE27-7C68A53EB7AB}" type="presOf" srcId="{BFFC02B3-0AC4-4704-9C97-235C3C19ABDA}" destId="{BA297CE5-BE5D-4F08-9245-5AAF0B6B5DDE}" srcOrd="0" destOrd="0" presId="urn:microsoft.com/office/officeart/2005/8/layout/vList2"/>
    <dgm:cxn modelId="{F0E0195A-1B75-41C1-9A35-2EE5747F12D2}" type="presOf" srcId="{DEC0B4DF-55B2-41BF-B77C-6D8BBA7B0E7F}" destId="{15D534BC-034C-4E51-8C20-D2D5FE8B23CF}" srcOrd="0" destOrd="0" presId="urn:microsoft.com/office/officeart/2005/8/layout/vList2"/>
    <dgm:cxn modelId="{5B124C06-27D1-4ADF-8325-217653797E70}" type="presParOf" srcId="{BA297CE5-BE5D-4F08-9245-5AAF0B6B5DDE}" destId="{15D534BC-034C-4E51-8C20-D2D5FE8B23CF}" srcOrd="0" destOrd="0" presId="urn:microsoft.com/office/officeart/2005/8/layout/vList2"/>
  </dgm:cxnLst>
  <dgm:bg>
    <a:noFill/>
  </dgm:bg>
  <dgm:whole/>
  <dgm:extLst>
    <a:ext uri="http://schemas.microsoft.com/office/drawing/2008/diagram">
      <dsp:dataModelExt xmlns:dsp="http://schemas.microsoft.com/office/drawing/2008/diagram" relId="rId2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EC0B4DF-55B2-41BF-B77C-6D8BBA7B0E7F}">
      <dgm:prSet custT="1"/>
      <dgm:spPr>
        <a:solidFill>
          <a:srgbClr val="002060"/>
        </a:solidFill>
      </dgm:spPr>
      <dgm:t>
        <a:bodyPr/>
        <a:lstStyle/>
        <a:p>
          <a:endPar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6B43F93C-660C-437E-AA7F-190D1B5F32BC}" type="parTrans" cxnId="{309AB01B-3D5E-4C2D-BC33-4A078A67AF35}">
      <dgm:prSet/>
      <dgm:spPr/>
      <dgm:t>
        <a:bodyPr/>
        <a:lstStyle/>
        <a:p>
          <a:endParaRPr lang="en-US"/>
        </a:p>
      </dgm:t>
    </dgm:pt>
    <dgm:pt modelId="{3EBDF21D-5FE6-4A11-A783-742A91EB1E8F}" type="sibTrans" cxnId="{309AB01B-3D5E-4C2D-BC33-4A078A67AF35}">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15D534BC-034C-4E51-8C20-D2D5FE8B23CF}" type="pres">
      <dgm:prSet presAssocID="{DEC0B4DF-55B2-41BF-B77C-6D8BBA7B0E7F}" presName="parentText" presStyleLbl="node1" presStyleIdx="0" presStyleCnt="1" custAng="10800000" custFlipVert="1" custScaleX="64031" custScaleY="22544" custLinFactNeighborX="-18236" custLinFactNeighborY="315">
        <dgm:presLayoutVars>
          <dgm:chMax val="0"/>
          <dgm:bulletEnabled val="1"/>
        </dgm:presLayoutVars>
      </dgm:prSet>
      <dgm:spPr/>
    </dgm:pt>
  </dgm:ptLst>
  <dgm:cxnLst>
    <dgm:cxn modelId="{309AB01B-3D5E-4C2D-BC33-4A078A67AF35}" srcId="{BFFC02B3-0AC4-4704-9C97-235C3C19ABDA}" destId="{DEC0B4DF-55B2-41BF-B77C-6D8BBA7B0E7F}" srcOrd="0" destOrd="0" parTransId="{6B43F93C-660C-437E-AA7F-190D1B5F32BC}" sibTransId="{3EBDF21D-5FE6-4A11-A783-742A91EB1E8F}"/>
    <dgm:cxn modelId="{4956FC2D-C2DF-4024-BE27-7C68A53EB7AB}" type="presOf" srcId="{BFFC02B3-0AC4-4704-9C97-235C3C19ABDA}" destId="{BA297CE5-BE5D-4F08-9245-5AAF0B6B5DDE}" srcOrd="0" destOrd="0" presId="urn:microsoft.com/office/officeart/2005/8/layout/vList2"/>
    <dgm:cxn modelId="{F0E0195A-1B75-41C1-9A35-2EE5747F12D2}" type="presOf" srcId="{DEC0B4DF-55B2-41BF-B77C-6D8BBA7B0E7F}" destId="{15D534BC-034C-4E51-8C20-D2D5FE8B23CF}" srcOrd="0" destOrd="0" presId="urn:microsoft.com/office/officeart/2005/8/layout/vList2"/>
    <dgm:cxn modelId="{5B124C06-27D1-4ADF-8325-217653797E70}" type="presParOf" srcId="{BA297CE5-BE5D-4F08-9245-5AAF0B6B5DDE}" destId="{15D534BC-034C-4E51-8C20-D2D5FE8B23CF}" srcOrd="0" destOrd="0" presId="urn:microsoft.com/office/officeart/2005/8/layout/vList2"/>
  </dgm:cxnLst>
  <dgm:bg>
    <a:noFill/>
  </dgm:bg>
  <dgm:whole/>
  <dgm:extLst>
    <a:ext uri="http://schemas.microsoft.com/office/drawing/2008/diagram">
      <dsp:dataModelExt xmlns:dsp="http://schemas.microsoft.com/office/drawing/2008/diagram" relId="rId3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EC0B4DF-55B2-41BF-B77C-6D8BBA7B0E7F}">
      <dgm:prSet custT="1"/>
      <dgm:spPr>
        <a:solidFill>
          <a:srgbClr val="002060"/>
        </a:solidFill>
      </dgm:spPr>
      <dgm:t>
        <a:bodyPr/>
        <a:lstStyle/>
        <a:p>
          <a:endPar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6B43F93C-660C-437E-AA7F-190D1B5F32BC}" type="parTrans" cxnId="{309AB01B-3D5E-4C2D-BC33-4A078A67AF35}">
      <dgm:prSet/>
      <dgm:spPr/>
      <dgm:t>
        <a:bodyPr/>
        <a:lstStyle/>
        <a:p>
          <a:endParaRPr lang="en-US"/>
        </a:p>
      </dgm:t>
    </dgm:pt>
    <dgm:pt modelId="{3EBDF21D-5FE6-4A11-A783-742A91EB1E8F}" type="sibTrans" cxnId="{309AB01B-3D5E-4C2D-BC33-4A078A67AF35}">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15D534BC-034C-4E51-8C20-D2D5FE8B23CF}" type="pres">
      <dgm:prSet presAssocID="{DEC0B4DF-55B2-41BF-B77C-6D8BBA7B0E7F}" presName="parentText" presStyleLbl="node1" presStyleIdx="0" presStyleCnt="1" custAng="10800000" custFlipVert="1" custScaleX="64031" custScaleY="22544" custLinFactNeighborX="-18236" custLinFactNeighborY="315">
        <dgm:presLayoutVars>
          <dgm:chMax val="0"/>
          <dgm:bulletEnabled val="1"/>
        </dgm:presLayoutVars>
      </dgm:prSet>
      <dgm:spPr/>
    </dgm:pt>
  </dgm:ptLst>
  <dgm:cxnLst>
    <dgm:cxn modelId="{309AB01B-3D5E-4C2D-BC33-4A078A67AF35}" srcId="{BFFC02B3-0AC4-4704-9C97-235C3C19ABDA}" destId="{DEC0B4DF-55B2-41BF-B77C-6D8BBA7B0E7F}" srcOrd="0" destOrd="0" parTransId="{6B43F93C-660C-437E-AA7F-190D1B5F32BC}" sibTransId="{3EBDF21D-5FE6-4A11-A783-742A91EB1E8F}"/>
    <dgm:cxn modelId="{4956FC2D-C2DF-4024-BE27-7C68A53EB7AB}" type="presOf" srcId="{BFFC02B3-0AC4-4704-9C97-235C3C19ABDA}" destId="{BA297CE5-BE5D-4F08-9245-5AAF0B6B5DDE}" srcOrd="0" destOrd="0" presId="urn:microsoft.com/office/officeart/2005/8/layout/vList2"/>
    <dgm:cxn modelId="{F0E0195A-1B75-41C1-9A35-2EE5747F12D2}" type="presOf" srcId="{DEC0B4DF-55B2-41BF-B77C-6D8BBA7B0E7F}" destId="{15D534BC-034C-4E51-8C20-D2D5FE8B23CF}" srcOrd="0" destOrd="0" presId="urn:microsoft.com/office/officeart/2005/8/layout/vList2"/>
    <dgm:cxn modelId="{5B124C06-27D1-4ADF-8325-217653797E70}" type="presParOf" srcId="{BA297CE5-BE5D-4F08-9245-5AAF0B6B5DDE}" destId="{15D534BC-034C-4E51-8C20-D2D5FE8B23CF}" srcOrd="0" destOrd="0" presId="urn:microsoft.com/office/officeart/2005/8/layout/vList2"/>
  </dgm:cxnLst>
  <dgm:bg>
    <a:noFill/>
  </dgm:bg>
  <dgm:whole/>
  <dgm:extLst>
    <a:ext uri="http://schemas.microsoft.com/office/drawing/2008/diagram">
      <dsp:dataModelExt xmlns:dsp="http://schemas.microsoft.com/office/drawing/2008/diagram" relId="rId3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9969292" cy="449726"/>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effectLst>
                <a:outerShdw blurRad="38100" dist="38100" dir="2700000" algn="tl">
                  <a:srgbClr val="000000">
                    <a:alpha val="43137"/>
                  </a:srgbClr>
                </a:outerShdw>
              </a:effectLst>
              <a:latin typeface="Gotham Medium" panose="02000604030000020004"/>
              <a:cs typeface="Times New Roman" panose="02020603050405020304" pitchFamily="18" charset="0"/>
            </a:rPr>
            <a:t>Substitute Kings</a:t>
          </a:r>
          <a:r>
            <a:rPr lang="en-US" sz="20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t>
          </a: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1954" y="21954"/>
        <a:ext cx="9925384" cy="405818"/>
      </dsp:txXfrm>
    </dsp:sp>
    <dsp:sp modelId="{CF73678D-84B6-48BF-97FD-5D15DD9977CF}">
      <dsp:nvSpPr>
        <dsp:cNvPr id="0" name=""/>
        <dsp:cNvSpPr/>
      </dsp:nvSpPr>
      <dsp:spPr>
        <a:xfrm>
          <a:off x="0" y="514420"/>
          <a:ext cx="7642259" cy="3573466"/>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In some kingdoms of the ancient Near East, notably Assyria, a ritual of creating a “substitute king” would protect the real king in a time of turmoil. This practice was undergirded by the belief that bad fortune could be transferred from the king to the substitute, so long as the substitute took the place of the king. Often, the substitute was a person from the margins of society, who was put to death after their temporary rule to appease the gods, thus saving the life of the king.</a:t>
          </a:r>
        </a:p>
        <a:p>
          <a:pPr marL="228600" lvl="1" indent="-228600" algn="l" defTabSz="889000">
            <a:lnSpc>
              <a:spcPct val="90000"/>
            </a:lnSpc>
            <a:spcBef>
              <a:spcPct val="0"/>
            </a:spcBef>
            <a:spcAft>
              <a:spcPct val="20000"/>
            </a:spcAft>
            <a:buChar char="•"/>
          </a:pPr>
          <a:r>
            <a:rPr lang="en-US" sz="2000" b="1" kern="1200"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Isaiah 53 presents a stark contrast. God’s servant, the messianic king from David’s line, suffers on behalf of other people. He becomes like those on the margins of society, rejected and despised, to bring peace and healing to others. Unlike the kings of other nations, intent on sacrificing others to save themselves, the suffering servant king (Jesus) sacrifices Himself to save His people.</a:t>
          </a:r>
        </a:p>
        <a:p>
          <a:pPr marL="228600" lvl="1" indent="-228600" algn="l" defTabSz="889000">
            <a:lnSpc>
              <a:spcPct val="90000"/>
            </a:lnSpc>
            <a:spcBef>
              <a:spcPct val="0"/>
            </a:spcBef>
            <a:spcAft>
              <a:spcPct val="20000"/>
            </a:spcAft>
            <a:buChar char="•"/>
          </a:pPr>
          <a:endParaRPr lang="en-US" sz="2000" b="1" kern="1200"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dsp:txBody>
      <dsp:txXfrm>
        <a:off x="0" y="514420"/>
        <a:ext cx="7642259" cy="35734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D534BC-034C-4E51-8C20-D2D5FE8B23CF}">
      <dsp:nvSpPr>
        <dsp:cNvPr id="0" name=""/>
        <dsp:cNvSpPr/>
      </dsp:nvSpPr>
      <dsp:spPr>
        <a:xfrm rot="10800000" flipV="1">
          <a:off x="0" y="95275"/>
          <a:ext cx="3512996" cy="27431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endPar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rot="-10800000">
        <a:off x="13391" y="108666"/>
        <a:ext cx="3486214" cy="2475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D534BC-034C-4E51-8C20-D2D5FE8B23CF}">
      <dsp:nvSpPr>
        <dsp:cNvPr id="0" name=""/>
        <dsp:cNvSpPr/>
      </dsp:nvSpPr>
      <dsp:spPr>
        <a:xfrm rot="10800000" flipV="1">
          <a:off x="0" y="95275"/>
          <a:ext cx="3512996" cy="27431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endPar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rot="-10800000">
        <a:off x="13391" y="108666"/>
        <a:ext cx="3486214" cy="24753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D534BC-034C-4E51-8C20-D2D5FE8B23CF}">
      <dsp:nvSpPr>
        <dsp:cNvPr id="0" name=""/>
        <dsp:cNvSpPr/>
      </dsp:nvSpPr>
      <dsp:spPr>
        <a:xfrm rot="10800000" flipV="1">
          <a:off x="0" y="95275"/>
          <a:ext cx="3512996" cy="27431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endPar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rot="-10800000">
        <a:off x="13391" y="108666"/>
        <a:ext cx="3486214" cy="24753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D534BC-034C-4E51-8C20-D2D5FE8B23CF}">
      <dsp:nvSpPr>
        <dsp:cNvPr id="0" name=""/>
        <dsp:cNvSpPr/>
      </dsp:nvSpPr>
      <dsp:spPr>
        <a:xfrm rot="10800000" flipV="1">
          <a:off x="0" y="95275"/>
          <a:ext cx="3512996" cy="27431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endPar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rot="-10800000">
        <a:off x="13391" y="108666"/>
        <a:ext cx="3486214" cy="24753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D534BC-034C-4E51-8C20-D2D5FE8B23CF}">
      <dsp:nvSpPr>
        <dsp:cNvPr id="0" name=""/>
        <dsp:cNvSpPr/>
      </dsp:nvSpPr>
      <dsp:spPr>
        <a:xfrm rot="10800000" flipV="1">
          <a:off x="0" y="95275"/>
          <a:ext cx="3512996" cy="27431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endPar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rot="-10800000">
        <a:off x="13391" y="108666"/>
        <a:ext cx="3486214" cy="24753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D534BC-034C-4E51-8C20-D2D5FE8B23CF}">
      <dsp:nvSpPr>
        <dsp:cNvPr id="0" name=""/>
        <dsp:cNvSpPr/>
      </dsp:nvSpPr>
      <dsp:spPr>
        <a:xfrm rot="10800000" flipV="1">
          <a:off x="0" y="95275"/>
          <a:ext cx="3512996" cy="27431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endPar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rot="-10800000">
        <a:off x="13391" y="108666"/>
        <a:ext cx="3486214" cy="24753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D2F03F-A63F-4088-953F-D3D65987EC20}" type="datetimeFigureOut">
              <a:rPr lang="en-US" smtClean="0"/>
              <a:t>9/24/2025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F45248-14F6-465B-8CAE-F025FD4A2143}" type="slidenum">
              <a:rPr lang="en-US" smtClean="0"/>
              <a:t>‹#›</a:t>
            </a:fld>
            <a:endParaRPr lang="en-US"/>
          </a:p>
        </p:txBody>
      </p:sp>
    </p:spTree>
    <p:extLst>
      <p:ext uri="{BB962C8B-B14F-4D97-AF65-F5344CB8AC3E}">
        <p14:creationId xmlns:p14="http://schemas.microsoft.com/office/powerpoint/2010/main" val="682661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t>
            </a:r>
            <a:r>
              <a:rPr lang="en-US" dirty="0"/>
              <a:t>All we like sheep have gone astray; we have turned every one to his own way; and the LORD hath laid on him the iniquity of us all</a:t>
            </a:r>
            <a:r>
              <a:rPr lang="en-US" sz="1200" b="0" i="0" kern="1200" dirty="0">
                <a:solidFill>
                  <a:schemeClr val="tx1"/>
                </a:solidFill>
                <a:effectLst/>
                <a:latin typeface="+mn-lt"/>
                <a:ea typeface="+mn-ea"/>
                <a:cs typeface="+mn-cs"/>
              </a:rPr>
              <a:t>“ - Isaiah 53:6 </a:t>
            </a: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"All we like sheep have gone astray"</a:t>
            </a:r>
            <a:r>
              <a:rPr lang="en-US" sz="1200" b="0" i="0" kern="1200" dirty="0">
                <a:solidFill>
                  <a:schemeClr val="tx1"/>
                </a:solidFill>
                <a:effectLst/>
                <a:latin typeface="+mn-lt"/>
                <a:ea typeface="+mn-ea"/>
                <a:cs typeface="+mn-cs"/>
              </a:rPr>
              <a:t>: </a:t>
            </a:r>
          </a:p>
          <a:p>
            <a:pPr lvl="1" fontAlgn="ctr"/>
            <a:r>
              <a:rPr lang="en-US" sz="1200" b="0" i="0" kern="1200" dirty="0">
                <a:solidFill>
                  <a:schemeClr val="tx1"/>
                </a:solidFill>
                <a:effectLst/>
                <a:latin typeface="+mn-lt"/>
                <a:ea typeface="+mn-ea"/>
                <a:cs typeface="+mn-cs"/>
              </a:rPr>
              <a:t>This signifies that all people, due to their sinful nature, have wandered away from God's path and guidance. </a:t>
            </a: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"We have turned every one to his own way"</a:t>
            </a:r>
            <a:r>
              <a:rPr lang="en-US" sz="1200" b="0" i="0" kern="1200" dirty="0">
                <a:solidFill>
                  <a:schemeClr val="tx1"/>
                </a:solidFill>
                <a:effectLst/>
                <a:latin typeface="+mn-lt"/>
                <a:ea typeface="+mn-ea"/>
                <a:cs typeface="+mn-cs"/>
              </a:rPr>
              <a:t>: </a:t>
            </a:r>
          </a:p>
          <a:p>
            <a:pPr lvl="1" fontAlgn="ctr"/>
            <a:r>
              <a:rPr lang="en-US" sz="1200" b="0" i="0" kern="1200" dirty="0">
                <a:solidFill>
                  <a:schemeClr val="tx1"/>
                </a:solidFill>
                <a:effectLst/>
                <a:latin typeface="+mn-lt"/>
                <a:ea typeface="+mn-ea"/>
                <a:cs typeface="+mn-cs"/>
              </a:rPr>
              <a:t>This highlights individual choices to follow their own desires and paths instead of God's, leading to separation from Him. </a:t>
            </a: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"The LORD hath laid on him the iniquity of us all"</a:t>
            </a:r>
            <a:r>
              <a:rPr lang="en-US" sz="1200" b="0" i="0" kern="1200" dirty="0">
                <a:solidFill>
                  <a:schemeClr val="tx1"/>
                </a:solidFill>
                <a:effectLst/>
                <a:latin typeface="+mn-lt"/>
                <a:ea typeface="+mn-ea"/>
                <a:cs typeface="+mn-cs"/>
              </a:rPr>
              <a:t>: </a:t>
            </a:r>
          </a:p>
          <a:p>
            <a:pPr lvl="1"/>
            <a:r>
              <a:rPr lang="en-US" sz="1200" b="0" i="0" kern="1200" dirty="0">
                <a:solidFill>
                  <a:schemeClr val="tx1"/>
                </a:solidFill>
                <a:effectLst/>
                <a:latin typeface="+mn-lt"/>
                <a:ea typeface="+mn-ea"/>
                <a:cs typeface="+mn-cs"/>
              </a:rPr>
              <a:t>This crucial phrase states that God has placed the guilt and punishment for all humanity's sins onto the suffering servant (interpreted as the Messiah), allowing for reconciliation with God. </a:t>
            </a: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"We all, like sheep, have gone astray, each of us has turned to our own way; and the Lord has laid on him the iniquity of us all". -  Isaiah 53:6 </a:t>
            </a:r>
            <a:endParaRPr lang="en-US" dirty="0"/>
          </a:p>
        </p:txBody>
      </p:sp>
      <p:sp>
        <p:nvSpPr>
          <p:cNvPr id="4" name="Slide Number Placeholder 3"/>
          <p:cNvSpPr>
            <a:spLocks noGrp="1"/>
          </p:cNvSpPr>
          <p:nvPr>
            <p:ph type="sldNum" sz="quarter" idx="5"/>
          </p:nvPr>
        </p:nvSpPr>
        <p:spPr/>
        <p:txBody>
          <a:bodyPr/>
          <a:lstStyle/>
          <a:p>
            <a:fld id="{2DF45248-14F6-465B-8CAE-F025FD4A2143}" type="slidenum">
              <a:rPr lang="en-US" smtClean="0"/>
              <a:t>1</a:t>
            </a:fld>
            <a:endParaRPr lang="en-US"/>
          </a:p>
        </p:txBody>
      </p:sp>
    </p:spTree>
    <p:extLst>
      <p:ext uri="{BB962C8B-B14F-4D97-AF65-F5344CB8AC3E}">
        <p14:creationId xmlns:p14="http://schemas.microsoft.com/office/powerpoint/2010/main" val="2698661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E9EF2-4D14-DFA0-3E41-6187D3878F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94FE63-CCD0-0524-3D91-218FCD6105F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4D3004A-C22F-508A-E16D-7C5487A0E177}"/>
              </a:ext>
            </a:extLst>
          </p:cNvPr>
          <p:cNvSpPr>
            <a:spLocks noGrp="1"/>
          </p:cNvSpPr>
          <p:nvPr>
            <p:ph type="body" idx="1"/>
          </p:nvPr>
        </p:nvSpPr>
        <p:spPr/>
        <p:txBody>
          <a:bodyPr>
            <a:normAutofit fontScale="62500" lnSpcReduction="20000"/>
          </a:bodyPr>
          <a:lstStyle/>
          <a:p>
            <a:r>
              <a:rPr lang="en-US" sz="1800" b="1" kern="1200" dirty="0">
                <a:solidFill>
                  <a:schemeClr val="tx1"/>
                </a:solidFill>
                <a:effectLst/>
                <a:latin typeface="+mn-lt"/>
                <a:ea typeface="+mn-ea"/>
                <a:cs typeface="+mn-cs"/>
              </a:rPr>
              <a:t>Jesus loves us so much that He accepts our problem as His problem.</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This devotion and conclusion raises the complexities of compassion, which requires joining others in their suffering instead of remaining distant. That is precisely what Christ has done, coming to dwell with us and to experience the burden of human sin.</a:t>
            </a:r>
          </a:p>
          <a:p>
            <a:r>
              <a:rPr lang="en-US" sz="1800" b="1" kern="1200" dirty="0">
                <a:solidFill>
                  <a:schemeClr val="tx1"/>
                </a:solidFill>
                <a:effectLst/>
                <a:latin typeface="+mn-lt"/>
                <a:ea typeface="+mn-ea"/>
                <a:cs typeface="+mn-cs"/>
              </a:rPr>
              <a:t>Discussion Questions and Answers</a:t>
            </a:r>
            <a:endParaRPr lang="en-US" sz="1800" kern="1200" dirty="0">
              <a:solidFill>
                <a:schemeClr val="tx1"/>
              </a:solidFill>
              <a:effectLst/>
              <a:latin typeface="+mn-lt"/>
              <a:ea typeface="+mn-ea"/>
              <a:cs typeface="+mn-cs"/>
            </a:endParaRPr>
          </a:p>
          <a:p>
            <a:r>
              <a:rPr lang="en-US" sz="1800" b="1" kern="1200" dirty="0">
                <a:solidFill>
                  <a:schemeClr val="tx1"/>
                </a:solidFill>
                <a:effectLst/>
                <a:latin typeface="+mn-lt"/>
                <a:ea typeface="+mn-ea"/>
                <a:cs typeface="+mn-cs"/>
              </a:rPr>
              <a:t>1 What are examples where someone showed compassion to you?</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This question can prompt us to share about ways that someone may have joined us in our suffering instead of staying away. Perhaps we have been visited in distress, when someone came to us and demonstrated that we are not alone.</a:t>
            </a:r>
          </a:p>
          <a:p>
            <a:r>
              <a:rPr lang="en-US" sz="1800" b="1" kern="1200" dirty="0">
                <a:solidFill>
                  <a:schemeClr val="tx1"/>
                </a:solidFill>
                <a:effectLst/>
                <a:latin typeface="+mn-lt"/>
                <a:ea typeface="+mn-ea"/>
                <a:cs typeface="+mn-cs"/>
              </a:rPr>
              <a:t>2 Are there limits to how far our compassion might go?</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In theory, it would be great to say, “Of course not!” But the world is very big, and suffering is a big part of it until Jesus returns. No finite creature like ourselves can accept every burden or every trial for the sake of others. One strategy is to be looking to express compassion for those closest to us, until God prompts us to expand our attention.</a:t>
            </a:r>
          </a:p>
          <a:p>
            <a:r>
              <a:rPr lang="en-US" sz="1800" b="1" kern="1200" dirty="0">
                <a:solidFill>
                  <a:schemeClr val="tx1"/>
                </a:solidFill>
                <a:effectLst/>
                <a:latin typeface="+mn-lt"/>
                <a:ea typeface="+mn-ea"/>
                <a:cs typeface="+mn-cs"/>
              </a:rPr>
              <a:t>3 If someone doesn’t seem likely to respond to compassion, is the effort still worth it?</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Joining others in their distress is not something that requires any response from them at all. We don’t go about this because we expect to be congratulated or patted on the back. Just like Jesus, who was overlooked because He didn’t seem very kingly, our compassion might not receive attention or gratitude from others.</a:t>
            </a:r>
          </a:p>
          <a:p>
            <a:pPr marL="0" marR="0">
              <a:lnSpc>
                <a:spcPct val="107000"/>
              </a:lnSpc>
              <a:spcBef>
                <a:spcPts val="0"/>
              </a:spcBef>
              <a:spcAft>
                <a:spcPts val="0"/>
              </a:spcAft>
            </a:pP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E43A132D-32F3-134B-CFBE-8F2BE04F6586}"/>
              </a:ext>
            </a:extLst>
          </p:cNvPr>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24627635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0000" lnSpcReduction="20000"/>
          </a:bodyPr>
          <a:lstStyle/>
          <a:p>
            <a:pPr lvl="0"/>
            <a:r>
              <a:rPr lang="en-US" sz="1800" b="1" dirty="0"/>
              <a:t>Faith often meets unbelief (v. 1)</a:t>
            </a:r>
          </a:p>
          <a:p>
            <a:pPr lvl="1"/>
            <a:r>
              <a:rPr lang="en-US" sz="1800" dirty="0"/>
              <a:t>Many did not believe the report of Christ, though it was God’s revealed plan. We learn that following Christ requires faith even when others reject or ignore Him.</a:t>
            </a:r>
          </a:p>
          <a:p>
            <a:endParaRPr lang="en-US" sz="1800" b="1" dirty="0"/>
          </a:p>
          <a:p>
            <a:pPr lvl="0"/>
            <a:r>
              <a:rPr lang="en-US" sz="1800" b="1" dirty="0"/>
              <a:t>God’s ways are not worldly (vv. 2–3)</a:t>
            </a:r>
          </a:p>
          <a:p>
            <a:pPr lvl="1"/>
            <a:r>
              <a:rPr lang="en-US" sz="1800" dirty="0"/>
              <a:t>The Messiah came in humility, not outward majesty. People despised Him because He did not fit their expectations. Lesson: we must value God’s standards, not outward appearances.</a:t>
            </a:r>
          </a:p>
          <a:p>
            <a:endParaRPr lang="en-US" sz="1800" b="1" dirty="0"/>
          </a:p>
          <a:p>
            <a:r>
              <a:rPr lang="en-US" sz="1800" b="1" dirty="0"/>
              <a:t>Christ bore our burdens (vv. 4–5)</a:t>
            </a:r>
          </a:p>
          <a:p>
            <a:pPr lvl="1"/>
            <a:r>
              <a:rPr lang="en-US" sz="1800" dirty="0"/>
              <a:t>Jesus carried our griefs, sorrows, sins, and sicknesses. He was wounded and bruised for us, yet through His stripes we are healed. Lesson: salvation and wholeness come through His sacrifice, not our works.</a:t>
            </a:r>
          </a:p>
          <a:p>
            <a:endParaRPr lang="en-US" sz="1800" b="1" dirty="0"/>
          </a:p>
          <a:p>
            <a:r>
              <a:rPr lang="en-US" sz="1800" b="1" dirty="0"/>
              <a:t>All are guilty, Christ is our substitute (v. 6)</a:t>
            </a:r>
          </a:p>
          <a:p>
            <a:pPr lvl="1"/>
            <a:r>
              <a:rPr lang="en-US" sz="1800" dirty="0"/>
              <a:t>“All we like sheep have gone astray,” but God laid our iniquity on Him. Lesson: we all need forgiveness, and Christ alone provides it by taking our place.</a:t>
            </a:r>
          </a:p>
          <a:p>
            <a:endParaRPr lang="en-US" sz="1800" b="1" dirty="0"/>
          </a:p>
          <a:p>
            <a:r>
              <a:rPr lang="en-US" sz="1800" b="1" dirty="0"/>
              <a:t>Humility in suffering (v. 7)</a:t>
            </a:r>
          </a:p>
          <a:p>
            <a:pPr lvl="1"/>
            <a:r>
              <a:rPr lang="en-US" sz="1800" dirty="0"/>
              <a:t>Like a lamb before its shearers, Jesus was silent, not retaliating against injustice. Lesson: believers are called to endure trials with faith, trusting God’s purpose, rather than relying on self-defense or vengeance.</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AA03A-52AD-3DBF-950C-7FFF9325BC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34AF12-5570-6AD9-8A8F-AE8C1153A52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D7CA534-69CF-C737-6804-4A916F0AAF5A}"/>
              </a:ext>
            </a:extLst>
          </p:cNvPr>
          <p:cNvSpPr>
            <a:spLocks noGrp="1"/>
          </p:cNvSpPr>
          <p:nvPr>
            <p:ph type="body" idx="1"/>
          </p:nvPr>
        </p:nvSpPr>
        <p:spPr/>
        <p:txBody>
          <a:bodyPr/>
          <a:lstStyle/>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BB20E5F-9733-AC7F-93BB-D73DE9591C74}"/>
              </a:ext>
            </a:extLst>
          </p:cNvPr>
          <p:cNvSpPr>
            <a:spLocks noGrp="1"/>
          </p:cNvSpPr>
          <p:nvPr>
            <p:ph type="sldNum" sz="quarter" idx="10"/>
          </p:nvPr>
        </p:nvSpPr>
        <p:spPr/>
        <p:txBody>
          <a:bodyPr/>
          <a:lstStyle/>
          <a:p>
            <a:fld id="{0BB98531-EBAC-4738-AC3B-4AA42F6013B1}" type="slidenum">
              <a:rPr lang="en-US" smtClean="0"/>
              <a:pPr/>
              <a:t>13</a:t>
            </a:fld>
            <a:endParaRPr lang="en-US"/>
          </a:p>
        </p:txBody>
      </p:sp>
    </p:spTree>
    <p:extLst>
      <p:ext uri="{BB962C8B-B14F-4D97-AF65-F5344CB8AC3E}">
        <p14:creationId xmlns:p14="http://schemas.microsoft.com/office/powerpoint/2010/main" val="11977134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r>
              <a:rPr lang="en-US" sz="1200" b="1" kern="1200" dirty="0">
                <a:solidFill>
                  <a:schemeClr val="tx1"/>
                </a:solidFill>
                <a:effectLst/>
                <a:latin typeface="+mn-lt"/>
                <a:ea typeface="+mn-ea"/>
                <a:cs typeface="+mn-cs"/>
              </a:rPr>
              <a:t>1 Why is the servant despised and rejected by people?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He does not meet the expectations of what a savior or representative of God should look like or experience. He is not attractive or impressive, at least by cultural standards. His suffering and pain are uncomfortable to look at, and they make people think, </a:t>
            </a:r>
            <a:r>
              <a:rPr lang="en-US" sz="1200" i="1" kern="1200" dirty="0">
                <a:solidFill>
                  <a:schemeClr val="tx1"/>
                </a:solidFill>
                <a:effectLst/>
                <a:latin typeface="+mn-lt"/>
                <a:ea typeface="+mn-ea"/>
                <a:cs typeface="+mn-cs"/>
              </a:rPr>
              <a:t>That wouldn’t be happening to him unless God permitted it. He most have done something wrong.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What do these verses tell us about the servant’s identity?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These verses reveal that, despite appearances, this mysterious figure is God’s way of salvation for His people. The servant figure is related to expectations of a messiah (a coming king who descends from David). The same person is one who suffers greatly and experiences rejection.</a:t>
            </a:r>
          </a:p>
          <a:p>
            <a:r>
              <a:rPr lang="en-US" sz="1200" b="1" kern="1200" dirty="0">
                <a:solidFill>
                  <a:schemeClr val="tx1"/>
                </a:solidFill>
                <a:effectLst/>
                <a:latin typeface="+mn-lt"/>
                <a:ea typeface="+mn-ea"/>
                <a:cs typeface="+mn-cs"/>
              </a:rPr>
              <a:t>3 What qualities does God value in a person?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God values obedience, even when it comes at a cost. God values self-giving love, even when it leads to suffering. God values faithfulness.</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64385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A034A-1168-EB83-F969-C94866E56C68}"/>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3D605009-BB74-23F8-ECF2-28814AE28FEF}"/>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4983BFBA-A5D6-94A9-3F41-C389373E24F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1 Why does the servant suffer?</a:t>
            </a:r>
          </a:p>
          <a:p>
            <a:pPr marL="0" marR="0">
              <a:lnSpc>
                <a:spcPct val="107000"/>
              </a:lnSpc>
              <a:spcBef>
                <a:spcPts val="0"/>
              </a:spcBef>
              <a:spcAft>
                <a:spcPts val="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He suffers on behalf of the people and in their place. He is pierced and crushed for the sins of others, in order to bring peace and healing. He is an atoning sacrifice to restore people to fellowship with God. The suffering is not random, a mistake, or evidence that the servant did anything wrong.</a:t>
            </a:r>
          </a:p>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2 How does the servant suffer?</a:t>
            </a:r>
          </a:p>
          <a:p>
            <a:pPr marL="0" marR="0">
              <a:lnSpc>
                <a:spcPct val="107000"/>
              </a:lnSpc>
              <a:spcBef>
                <a:spcPts val="0"/>
              </a:spcBef>
              <a:spcAft>
                <a:spcPts val="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He suffers willingly. He accepts unjust treatment, and he does not protest or fight back when facing oppression and affliction. He allows himself to be led away as the sacrificial lamb.</a:t>
            </a:r>
          </a:p>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3 What does verse 6 tell us about the condition of Israel and humanity as a whole? What is God’s response?</a:t>
            </a:r>
          </a:p>
          <a:p>
            <a:pPr marL="0" marR="0">
              <a:lnSpc>
                <a:spcPct val="107000"/>
              </a:lnSpc>
              <a:spcBef>
                <a:spcPts val="0"/>
              </a:spcBef>
              <a:spcAft>
                <a:spcPts val="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All are sinful and in need of a power greater than themselves to be cleansed of sin. God provides a means of salvation and deliverance, through His faithful servant, who we know is Jesus. Only Jesus could be the one to break the power of sin and defeat death on the cross.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5646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Prayer</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Father, after reading today’s passage, saying “thank You” hardly seems adequate. And it isn’t. We ask for Your help in offering ourselves in grateful service as ambassadors for Jesus, wherever we are and whenever You choose. In Jesus’ name, Amen.</a:t>
            </a:r>
          </a:p>
          <a:p>
            <a:r>
              <a:rPr lang="en-US" sz="1200" b="1" i="0" u="none" strike="noStrike" kern="1200" baseline="0" dirty="0">
                <a:solidFill>
                  <a:schemeClr val="tx1"/>
                </a:solidFill>
                <a:latin typeface="+mn-lt"/>
                <a:ea typeface="+mn-ea"/>
                <a:cs typeface="+mn-cs"/>
              </a:rPr>
              <a:t>C. Thought to Remember</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Jesus is the servant we serve.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662104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800" b="1" dirty="0"/>
              <a:t>Summary</a:t>
            </a:r>
          </a:p>
          <a:p>
            <a:r>
              <a:rPr lang="en-US" sz="1800" dirty="0"/>
              <a:t>Isaiah 53:1–7 is the prophetic portrait of the suffering Servant, fulfilled in Jesus Christ. It describes how He was despised and rejected, burdened with grief and sorrow, pierced for our sins, and crushed for our iniquities. Though innocent, He endured suffering silently, like a lamb led to slaughter, bearing the punishment that brought humanity peace with God. This passage emphasizes both His substitutionary sacrifice and His patient humility.</a:t>
            </a:r>
          </a:p>
          <a:p>
            <a:br>
              <a:rPr lang="en-US" sz="1800" dirty="0"/>
            </a:br>
            <a:endParaRPr lang="en-US" sz="1800" dirty="0"/>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1184207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The concept of a suffering Messiah confused both Israel in exile and many Jews in Jesus’ day. They expected a conquering king who would overthrow oppressors by force, not one who would suffer and die. Peter himself resisted this idea, and Paul later explained that the cross was offensive to Jews and foolish to Gentiles. Yet, it was through Jesus’ suffering and death that God achieved ultimate victory—defeating sin and death. This paradox highlights God’s higher wisdom: triumph comes not through earthly strength but through divine sacrifice.</a:t>
            </a:r>
          </a:p>
          <a:p>
            <a:r>
              <a:rPr lang="en-US" sz="1200" b="1" kern="1200" dirty="0">
                <a:solidFill>
                  <a:schemeClr val="tx1"/>
                </a:solidFill>
                <a:effectLst/>
                <a:latin typeface="+mn-lt"/>
                <a:ea typeface="+mn-ea"/>
                <a:cs typeface="+mn-cs"/>
              </a:rPr>
              <a:t>Human expectations vs. God’s plan</a:t>
            </a:r>
          </a:p>
          <a:p>
            <a:r>
              <a:rPr lang="en-US" sz="1200" kern="1200" dirty="0">
                <a:solidFill>
                  <a:schemeClr val="tx1"/>
                </a:solidFill>
                <a:effectLst/>
                <a:latin typeface="+mn-lt"/>
                <a:ea typeface="+mn-ea"/>
                <a:cs typeface="+mn-cs"/>
              </a:rPr>
              <a:t>People anticipated a political liberator, but God sent a suffering Savior, revealing that His ways transcend human reasoning (Isa. 55:9).</a:t>
            </a:r>
          </a:p>
          <a:p>
            <a:pPr marL="228600" indent="-228600" algn="l" defTabSz="914400" rtl="0" eaLnBrk="1" latinLnBrk="0" hangingPunct="1">
              <a:buFont typeface="Arial" panose="020B0604020202020204" pitchFamily="34" charset="0"/>
              <a:buChar char="•"/>
            </a:pPr>
            <a:endParaRPr lang="en-US" sz="1200" b="1" kern="1200" dirty="0">
              <a:solidFill>
                <a:schemeClr val="tx1"/>
              </a:solidFill>
              <a:effectLst/>
              <a:latin typeface="+mn-lt"/>
              <a:ea typeface="+mn-ea"/>
              <a:cs typeface="+mn-cs"/>
            </a:endParaRPr>
          </a:p>
          <a:p>
            <a:pPr marL="228600" indent="-228600" algn="l" defTabSz="914400" rtl="0" eaLnBrk="1" latinLnBrk="0" hangingPunct="1">
              <a:buFont typeface="Arial" panose="020B0604020202020204" pitchFamily="34" charset="0"/>
              <a:buChar char="•"/>
            </a:pPr>
            <a:r>
              <a:rPr lang="en-US" sz="1200" b="1" kern="1200" dirty="0">
                <a:solidFill>
                  <a:schemeClr val="tx1"/>
                </a:solidFill>
                <a:effectLst/>
                <a:latin typeface="+mn-lt"/>
                <a:ea typeface="+mn-ea"/>
                <a:cs typeface="+mn-cs"/>
              </a:rPr>
              <a:t>The cross as an offense and paradox</a:t>
            </a:r>
          </a:p>
          <a:p>
            <a:r>
              <a:rPr lang="en-US" sz="1200" kern="1200" dirty="0">
                <a:solidFill>
                  <a:schemeClr val="tx1"/>
                </a:solidFill>
                <a:effectLst/>
                <a:latin typeface="+mn-lt"/>
                <a:ea typeface="+mn-ea"/>
                <a:cs typeface="+mn-cs"/>
              </a:rPr>
              <a:t>To many, the crucifixion seemed foolish or shameful, but it is the very means by which God’s power and wisdom are displayed (1 Cor. 1:23).</a:t>
            </a:r>
          </a:p>
          <a:p>
            <a:r>
              <a:rPr lang="en-US" sz="1200" kern="1200" dirty="0">
                <a:solidFill>
                  <a:schemeClr val="tx1"/>
                </a:solidFill>
                <a:effectLst/>
                <a:latin typeface="+mn-lt"/>
                <a:ea typeface="+mn-ea"/>
                <a:cs typeface="+mn-cs"/>
              </a:rPr>
              <a:t> </a:t>
            </a:r>
          </a:p>
          <a:p>
            <a:pPr marL="228600" indent="-228600" algn="l" defTabSz="914400" rtl="0" eaLnBrk="1" latinLnBrk="0" hangingPunct="1">
              <a:buFont typeface="Arial" panose="020B0604020202020204" pitchFamily="34" charset="0"/>
              <a:buChar char="•"/>
            </a:pPr>
            <a:r>
              <a:rPr lang="en-US" sz="1200" b="1" kern="1200" dirty="0">
                <a:solidFill>
                  <a:schemeClr val="tx1"/>
                </a:solidFill>
                <a:effectLst/>
                <a:latin typeface="+mn-lt"/>
                <a:ea typeface="+mn-ea"/>
                <a:cs typeface="+mn-cs"/>
              </a:rPr>
              <a:t>Victory through suffering</a:t>
            </a:r>
          </a:p>
          <a:p>
            <a:r>
              <a:rPr lang="en-US" sz="1200" kern="1200" dirty="0">
                <a:solidFill>
                  <a:schemeClr val="tx1"/>
                </a:solidFill>
                <a:effectLst/>
                <a:latin typeface="+mn-lt"/>
                <a:ea typeface="+mn-ea"/>
                <a:cs typeface="+mn-cs"/>
              </a:rPr>
              <a:t>Jesus conquered sin and death not with armies or swords but by laying down His life, showing that true victory is found in sacrificial love.</a:t>
            </a:r>
          </a:p>
          <a:p>
            <a:r>
              <a:rPr lang="en-US" sz="1200" kern="1200" dirty="0">
                <a:solidFill>
                  <a:schemeClr val="tx1"/>
                </a:solidFill>
                <a:effectLst/>
                <a:latin typeface="+mn-lt"/>
                <a:ea typeface="+mn-ea"/>
                <a:cs typeface="+mn-cs"/>
              </a:rPr>
              <a:t> </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4</a:t>
            </a:fld>
            <a:endParaRPr lang="en-US"/>
          </a:p>
        </p:txBody>
      </p:sp>
    </p:spTree>
    <p:extLst>
      <p:ext uri="{BB962C8B-B14F-4D97-AF65-F5344CB8AC3E}">
        <p14:creationId xmlns:p14="http://schemas.microsoft.com/office/powerpoint/2010/main" val="125530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In the ancient Near East, </a:t>
            </a:r>
            <a:r>
              <a:rPr lang="en-US" sz="1200" b="1" kern="1200" dirty="0">
                <a:solidFill>
                  <a:schemeClr val="tx1"/>
                </a:solidFill>
                <a:effectLst/>
                <a:latin typeface="+mn-lt"/>
                <a:ea typeface="+mn-ea"/>
                <a:cs typeface="+mn-cs"/>
              </a:rPr>
              <a:t>“substitute kings” were appointed to absorb misfortune meant for the real king</a:t>
            </a:r>
            <a:r>
              <a:rPr lang="en-US" sz="1200" kern="1200" dirty="0">
                <a:solidFill>
                  <a:schemeClr val="tx1"/>
                </a:solidFill>
                <a:effectLst/>
                <a:latin typeface="+mn-lt"/>
                <a:ea typeface="+mn-ea"/>
                <a:cs typeface="+mn-cs"/>
              </a:rPr>
              <a:t>. These substitutes, often marginalized individuals, were sacrificed to preserve the life of the reigning monarch. Isaiah 53 turns this practice upside down: instead of preserving His own life, God’s chosen Servant-King from David’s line takes the place of His people. Rejected and despised, He willingly bears their suffering, not to protect Himself but to grant them peace, healing, and salvation. Unlike earthly kings who sacrifice others, Jesus is the true King who sacrifices Himself for His people.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b="1" kern="1200" dirty="0">
                <a:solidFill>
                  <a:schemeClr val="tx1"/>
                </a:solidFill>
                <a:effectLst/>
                <a:latin typeface="+mn-lt"/>
                <a:ea typeface="+mn-ea"/>
                <a:cs typeface="+mn-cs"/>
              </a:rPr>
              <a:t>Contrast with earthly rulers</a:t>
            </a:r>
          </a:p>
          <a:p>
            <a:r>
              <a:rPr lang="en-US" sz="1200" kern="1200" dirty="0">
                <a:solidFill>
                  <a:schemeClr val="tx1"/>
                </a:solidFill>
                <a:effectLst/>
                <a:latin typeface="+mn-lt"/>
                <a:ea typeface="+mn-ea"/>
                <a:cs typeface="+mn-cs"/>
              </a:rPr>
              <a:t>Human kings sought to protect themselves by sacrificing others, but the Messiah demonstrates divine kingship by giving His own life for His people.</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The Servant embraces rejection</a:t>
            </a:r>
          </a:p>
          <a:p>
            <a:r>
              <a:rPr lang="en-US" sz="1200" kern="1200" dirty="0">
                <a:solidFill>
                  <a:schemeClr val="tx1"/>
                </a:solidFill>
                <a:effectLst/>
                <a:latin typeface="+mn-lt"/>
                <a:ea typeface="+mn-ea"/>
                <a:cs typeface="+mn-cs"/>
              </a:rPr>
              <a:t>Like the marginalized “substitutes,” the Messiah is despised and dismissed, yet His suffering is purposeful—to bring redemption.</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True kingship is sacrificial</a:t>
            </a:r>
          </a:p>
          <a:p>
            <a:r>
              <a:rPr lang="en-US" sz="1200" kern="1200" dirty="0">
                <a:solidFill>
                  <a:schemeClr val="tx1"/>
                </a:solidFill>
                <a:effectLst/>
                <a:latin typeface="+mn-lt"/>
                <a:ea typeface="+mn-ea"/>
                <a:cs typeface="+mn-cs"/>
              </a:rPr>
              <a:t>Jesus shows that the greatest king does not preserve his throne through others’ deaths but secures salvation by laying down His own life.</a:t>
            </a:r>
          </a:p>
          <a:p>
            <a:r>
              <a:rPr lang="en-US" sz="1200" kern="1200" dirty="0">
                <a:solidFill>
                  <a:schemeClr val="tx1"/>
                </a:solidFill>
                <a:effectLst/>
                <a:latin typeface="+mn-lt"/>
                <a:ea typeface="+mn-ea"/>
                <a:cs typeface="+mn-cs"/>
              </a:rPr>
              <a:t> </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Substitute Kings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some kingdoms of the ancient Near East, notably Assyria, a ritual of creating a “substitute king” would protect the real king in a time of turmoil. This practice was undergirded by the belief that bad fortune could be transferred from the king to the substitute, so long as the substitute took the place of the king. Often, the substitute was a person from the margins of society, who was put to death after their temporary rule to appease the gods, thus saving the life of the king.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Isaiah 53 presents a stark contrast. God’s servant, the messianic king from David’s line, suffers on behalf of other people. He becomes like those on the margins of society, rejected and despised, to bring peace and healing to others. Unlike the kings of other nations, intent on sacrificing others to save themselves, the suffering servant king (Jesus) sacrifices Himself to save His people.</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a:p>
        </p:txBody>
      </p:sp>
    </p:spTree>
    <p:extLst>
      <p:ext uri="{BB962C8B-B14F-4D97-AF65-F5344CB8AC3E}">
        <p14:creationId xmlns:p14="http://schemas.microsoft.com/office/powerpoint/2010/main" val="4189999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3769549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NIV</a:t>
            </a:r>
          </a:p>
          <a:p>
            <a:r>
              <a:rPr lang="en-US" sz="1200" b="1" i="0" u="none" strike="noStrike" kern="1200" baseline="0" dirty="0">
                <a:solidFill>
                  <a:schemeClr val="tx1"/>
                </a:solidFill>
                <a:latin typeface="+mn-lt"/>
                <a:ea typeface="+mn-ea"/>
                <a:cs typeface="+mn-cs"/>
              </a:rPr>
              <a:t>1 Who has believed our message</a:t>
            </a:r>
          </a:p>
          <a:p>
            <a:r>
              <a:rPr lang="en-US" sz="1200" b="1" i="0" u="none" strike="noStrike" kern="1200" baseline="0" dirty="0">
                <a:solidFill>
                  <a:schemeClr val="tx1"/>
                </a:solidFill>
                <a:latin typeface="+mn-lt"/>
                <a:ea typeface="+mn-ea"/>
                <a:cs typeface="+mn-cs"/>
              </a:rPr>
              <a:t>and to whom has the arm of the Lord</a:t>
            </a:r>
          </a:p>
          <a:p>
            <a:r>
              <a:rPr lang="en-US" sz="1200" b="1" i="0" u="none" strike="noStrike" kern="1200" baseline="0" dirty="0">
                <a:solidFill>
                  <a:schemeClr val="tx1"/>
                </a:solidFill>
                <a:latin typeface="+mn-lt"/>
                <a:ea typeface="+mn-ea"/>
                <a:cs typeface="+mn-cs"/>
              </a:rPr>
              <a:t>been revealed?</a:t>
            </a:r>
          </a:p>
          <a:p>
            <a:r>
              <a:rPr lang="en-US" sz="1200" b="1" i="0" u="none" strike="noStrike" kern="1200" baseline="0" dirty="0">
                <a:solidFill>
                  <a:schemeClr val="tx1"/>
                </a:solidFill>
                <a:latin typeface="+mn-lt"/>
                <a:ea typeface="+mn-ea"/>
                <a:cs typeface="+mn-cs"/>
              </a:rPr>
              <a:t>2 He grew up before him like a tender shoot,</a:t>
            </a:r>
          </a:p>
          <a:p>
            <a:r>
              <a:rPr lang="en-US" sz="1200" b="1" i="0" u="none" strike="noStrike" kern="1200" baseline="0" dirty="0">
                <a:solidFill>
                  <a:schemeClr val="tx1"/>
                </a:solidFill>
                <a:latin typeface="+mn-lt"/>
                <a:ea typeface="+mn-ea"/>
                <a:cs typeface="+mn-cs"/>
              </a:rPr>
              <a:t>and like a root out of dry ground.</a:t>
            </a:r>
          </a:p>
          <a:p>
            <a:r>
              <a:rPr lang="en-US" sz="1200" b="1" i="0" u="none" strike="noStrike" kern="1200" baseline="0" dirty="0">
                <a:solidFill>
                  <a:schemeClr val="tx1"/>
                </a:solidFill>
                <a:latin typeface="+mn-lt"/>
                <a:ea typeface="+mn-ea"/>
                <a:cs typeface="+mn-cs"/>
              </a:rPr>
              <a:t>He had no beauty or majesty to attract us</a:t>
            </a:r>
          </a:p>
          <a:p>
            <a:r>
              <a:rPr lang="en-US" sz="1200" b="1" i="0" u="none" strike="noStrike" kern="1200" baseline="0" dirty="0">
                <a:solidFill>
                  <a:schemeClr val="tx1"/>
                </a:solidFill>
                <a:latin typeface="+mn-lt"/>
                <a:ea typeface="+mn-ea"/>
                <a:cs typeface="+mn-cs"/>
              </a:rPr>
              <a:t>to him,</a:t>
            </a:r>
          </a:p>
          <a:p>
            <a:r>
              <a:rPr lang="en-US" sz="1200" b="1" i="0" u="none" strike="noStrike" kern="1200" baseline="0" dirty="0">
                <a:solidFill>
                  <a:schemeClr val="tx1"/>
                </a:solidFill>
                <a:latin typeface="+mn-lt"/>
                <a:ea typeface="+mn-ea"/>
                <a:cs typeface="+mn-cs"/>
              </a:rPr>
              <a:t>nothing in his appearance that we should</a:t>
            </a:r>
          </a:p>
          <a:p>
            <a:r>
              <a:rPr lang="en-US" sz="1200" b="1" i="0" u="none" strike="noStrike" kern="1200" baseline="0" dirty="0">
                <a:solidFill>
                  <a:schemeClr val="tx1"/>
                </a:solidFill>
                <a:latin typeface="+mn-lt"/>
                <a:ea typeface="+mn-ea"/>
                <a:cs typeface="+mn-cs"/>
              </a:rPr>
              <a:t>desire him.</a:t>
            </a:r>
          </a:p>
          <a:p>
            <a:r>
              <a:rPr lang="en-US" sz="1200" b="1" i="0" u="none" strike="noStrike" kern="1200" baseline="0" dirty="0">
                <a:solidFill>
                  <a:schemeClr val="tx1"/>
                </a:solidFill>
                <a:latin typeface="+mn-lt"/>
                <a:ea typeface="+mn-ea"/>
                <a:cs typeface="+mn-cs"/>
              </a:rPr>
              <a:t>3 He was despised and rejected by mankind,</a:t>
            </a:r>
          </a:p>
          <a:p>
            <a:r>
              <a:rPr lang="en-US" sz="1200" b="1" i="0" u="none" strike="noStrike" kern="1200" baseline="0" dirty="0">
                <a:solidFill>
                  <a:schemeClr val="tx1"/>
                </a:solidFill>
                <a:latin typeface="+mn-lt"/>
                <a:ea typeface="+mn-ea"/>
                <a:cs typeface="+mn-cs"/>
              </a:rPr>
              <a:t>a man of suffering, and familiar with</a:t>
            </a:r>
          </a:p>
          <a:p>
            <a:r>
              <a:rPr lang="en-US" sz="1200" b="1" i="0" u="none" strike="noStrike" kern="1200" baseline="0" dirty="0">
                <a:solidFill>
                  <a:schemeClr val="tx1"/>
                </a:solidFill>
                <a:latin typeface="+mn-lt"/>
                <a:ea typeface="+mn-ea"/>
                <a:cs typeface="+mn-cs"/>
              </a:rPr>
              <a:t>pain.</a:t>
            </a:r>
          </a:p>
          <a:p>
            <a:r>
              <a:rPr lang="en-US" sz="1200" b="1" i="0" u="none" strike="noStrike" kern="1200" baseline="0" dirty="0">
                <a:solidFill>
                  <a:schemeClr val="tx1"/>
                </a:solidFill>
                <a:latin typeface="+mn-lt"/>
                <a:ea typeface="+mn-ea"/>
                <a:cs typeface="+mn-cs"/>
              </a:rPr>
              <a:t>Like one from whom people hide their faces</a:t>
            </a:r>
          </a:p>
          <a:p>
            <a:r>
              <a:rPr lang="en-US" sz="1200" b="1" i="0" u="none" strike="noStrike" kern="1200" baseline="0" dirty="0">
                <a:solidFill>
                  <a:schemeClr val="tx1"/>
                </a:solidFill>
                <a:latin typeface="+mn-lt"/>
                <a:ea typeface="+mn-ea"/>
                <a:cs typeface="+mn-cs"/>
              </a:rPr>
              <a:t>he was despised, and we held him in low</a:t>
            </a:r>
          </a:p>
          <a:p>
            <a:r>
              <a:rPr lang="en-US" sz="1200" b="1" i="0" u="none" strike="noStrike" kern="1200" baseline="0" dirty="0">
                <a:solidFill>
                  <a:schemeClr val="tx1"/>
                </a:solidFill>
                <a:latin typeface="+mn-lt"/>
                <a:ea typeface="+mn-ea"/>
                <a:cs typeface="+mn-cs"/>
              </a:rPr>
              <a:t>esteem.</a:t>
            </a:r>
          </a:p>
          <a:p>
            <a:r>
              <a:rPr lang="en-US" sz="1200" b="1" i="0" u="none" strike="noStrike" kern="1200" baseline="0" dirty="0">
                <a:solidFill>
                  <a:schemeClr val="tx1"/>
                </a:solidFill>
                <a:effectLst/>
                <a:latin typeface="+mn-lt"/>
                <a:ea typeface="+mn-ea"/>
                <a:cs typeface="+mn-cs"/>
              </a:rPr>
              <a:t>=-=-------------------------------------------</a:t>
            </a:r>
          </a:p>
          <a:p>
            <a:r>
              <a:rPr lang="en-US" sz="1800" b="1" dirty="0"/>
              <a:t>Summary</a:t>
            </a:r>
          </a:p>
          <a:p>
            <a:r>
              <a:rPr lang="en-US" sz="1800" dirty="0"/>
              <a:t>Isaiah 53:1–3 reveals the paradox of God’s servant: chosen, exalted, and endowed with God’s power, yet rejected and despised by men. His appearance lacked beauty or majesty, leading people to dismiss Him. Though He was destined as the promised King from David’s line, His suffering and pain caused people to view Him as cursed rather than approved by God. This passage highlights the vast gap between human expectations of power and beauty and God’s true measure of worth.</a:t>
            </a:r>
          </a:p>
          <a:p>
            <a:br>
              <a:rPr lang="en-US" sz="1800" dirty="0"/>
            </a:br>
            <a:endParaRPr lang="en-US" sz="1800" dirty="0"/>
          </a:p>
          <a:p>
            <a:r>
              <a:rPr lang="en-US" sz="1800" b="1" dirty="0"/>
              <a:t>Three Key Points</a:t>
            </a:r>
          </a:p>
          <a:p>
            <a:r>
              <a:rPr lang="en-US" sz="1800" b="1" dirty="0"/>
              <a:t>God’s servant is the unexpected Savior</a:t>
            </a:r>
            <a:br>
              <a:rPr lang="en-US" sz="1800" dirty="0"/>
            </a:br>
            <a:r>
              <a:rPr lang="en-US" sz="1800" dirty="0"/>
              <a:t>Though weak and unattractive by human standards, He carries the arm of the Lord, revealing God’s true power to save (Isa. 53:1–2).</a:t>
            </a:r>
          </a:p>
          <a:p>
            <a:r>
              <a:rPr lang="en-US" sz="1800" b="1" dirty="0"/>
              <a:t>The Servant embodies both suffering and kingship</a:t>
            </a:r>
            <a:br>
              <a:rPr lang="en-US" sz="1800" dirty="0"/>
            </a:br>
            <a:r>
              <a:rPr lang="en-US" sz="1800" dirty="0"/>
              <a:t>He is the promised shoot from Jesse’s line (Isa. 11:1), a King who reigns forever, yet He accomplishes His mission through suffering and rejection, not worldly glory.</a:t>
            </a:r>
          </a:p>
          <a:p>
            <a:r>
              <a:rPr lang="en-US" sz="1800" b="1" dirty="0"/>
              <a:t>Humanity rejects what God esteems</a:t>
            </a:r>
            <a:br>
              <a:rPr lang="en-US" sz="1800" dirty="0"/>
            </a:br>
            <a:r>
              <a:rPr lang="en-US" sz="1800" dirty="0"/>
              <a:t>People despised and hid their faces from Him, assuming His suffering showed God’s disapproval. Yet His pain was central to God’s plan of salvation (Isa. 53:3).</a:t>
            </a:r>
          </a:p>
          <a:p>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2851233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Isaiah 53:4–7</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 Surely he took up our pain and bore our suffering, yet we considered him punished by God, stricken by him, and afflicted.</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5 But he was pierced for our transgressions, he was crushed for our iniquities; the punishment that brought us peace was on him, and by his wounds we are healed.</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6 We all, like sheep, have gone astray, each of us has turned to our own way; and the Lord has laid on him the iniquity of us all.</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7 He was oppressed and afflicted, yet he did not open his mouth; he was led like a lamb to the slaughter, and as a sheep before its shearers is silent, so he did not open his mouth.</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Great Exchange</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Beginning in verse 4, Isaiah begins to answer why the servant suffers: he suffers on behalf of the people. The verse of poetry says, “Surely he took up our pain and bore our suffering” (v. 4). The first-person plural pronoun “our” in verses 4–5 stresses that the servant is participating in an exchange. He is taking up the suffering that rightly belongs to a group of others. Despite what anyone may think, the servant does not suffer because God is punishing or afflicting him. It is instead “our” pain that he bears. Yet those who in the previous verses rejected and despised the servant still refuse to accept the truth and regard the servant as stricken by God.</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But verse 5 reiterates that the servant suffers on behalf of others, in their place. The servant is taking on a punishment to provide peace. He is wounded so that others might be healed. He suffers to redeem and cleanse the people from their sin, for “he was pierced for our transgressions, he was crushed for our iniquities” (v. 5). The words “pierced” and “crushed” denote great suffering—suffering which leads to death. Can anyone survive being crushed? Again it challenges preconceived notions of a messiah. Could a king suffer and die, and still be the chosen one?</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Verse 6 suggests that none of the people of Israel are without sin, including the writer himself. The verse says “we all” have sinned, and the servant bears iniquity belonging to “us all.” The people are like sheep who wander astray, turning this way or that, desperately in need of a shepherd to guide them.</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Israel, who is also referred to as God’s servant in the book of Isaiah, has acted blindly and deafly, stubbornly refusing to listen, obey, or keep God’s covenant (Isa. 42:18–25). This stubborn “servant” (Israel) needs a more faithful servant—a truer Israel—to bear the iniquity and restore Israel to fellowship with God. And so, in His mercy, God lays the iniquity of His people on the shoulders of a faithful servant. But who is the servant? Who else could stand in place of God’s people to redeem their iniquities?</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 verse 7, the faithful servant’s suffering becomes more remarkable: it is voluntary. Though he is “oppressed and afflicted” and “led like a lamb to the slaughter,” he accepts his unjust treatment. He willingly bears the violence inflicted on him by wicked and oppressive powers. He is like a sheep—not one who wanders astray—but one who is silent before its shearers. He does not even protest. Instead, he quietly bears the pain and suffering, the iniquity of “us all.” He is the sacrificial lamb who cleanses people of their sins. But who is the servant who can serve this unprecedented role?</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Summary</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Isaiah 53:4–7 explains that the Servant’s suffering is not for His own sins but for ours. He bears our pain, punishment, and iniquity, taking on the judgment we deserve so that we might receive peace and healing. Though despised and misunderstood, His suffering is a substitutionary sacrifice—He is pierced, crushed, and led like a lamb to slaughter on behalf of all people. Unlike Israel, the unfaithful servant, this Servant is faithful, silent, and willing, offering Himself as the true Lamb of God to restore humanity to God.</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Three Key Points</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Servant suffers in our place (vv. 4–5)</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He bears our pain and punishment, exchanging His wounds for our peace and healing—a substitutionary sacrifice.</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All humanity is guilty (v. 6)</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Like wandering sheep, all have sinned, but God lays our iniquity on the Servant, showing that no one is excluded from the need for His redemption.</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Servant suffers willingly (v. 7)</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He accepts affliction without protest, like a lamb to the slaughter, fulfilling His role as the sacrificial offering for sin.</a:t>
            </a: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2559167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92500"/>
          </a:bodyPr>
          <a:lstStyle/>
          <a:p>
            <a:r>
              <a:rPr lang="en-US" sz="1200" b="1" kern="1200" dirty="0">
                <a:solidFill>
                  <a:schemeClr val="tx1"/>
                </a:solidFill>
                <a:effectLst/>
                <a:latin typeface="+mn-lt"/>
                <a:ea typeface="+mn-ea"/>
                <a:cs typeface="+mn-cs"/>
              </a:rPr>
              <a:t>Jesus loves us so much that He accepts our problem as His problem.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devotion and conclusion raises the complexities of compassion, which requires joining others in their suffering instead of remaining distant. That is precisely what Christ has done, coming to dwell with us and to experience the burden of human sin.</a:t>
            </a:r>
          </a:p>
          <a:p>
            <a:r>
              <a:rPr lang="en-US" sz="1200" b="1" kern="1200" dirty="0">
                <a:solidFill>
                  <a:schemeClr val="tx1"/>
                </a:solidFill>
                <a:effectLst/>
                <a:latin typeface="+mn-lt"/>
                <a:ea typeface="+mn-ea"/>
                <a:cs typeface="+mn-cs"/>
              </a:rPr>
              <a:t>Discussion Questions and Answers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What are examples where someone showed compassion to you?</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question can prompt us to share about ways that someone may have joined us in our suffering instead of staying away. Perhaps we have been visited in distress, when someone came to us and demonstrated that we are not alone.</a:t>
            </a:r>
          </a:p>
          <a:p>
            <a:r>
              <a:rPr lang="en-US" sz="1200" b="1" kern="1200" dirty="0">
                <a:solidFill>
                  <a:schemeClr val="tx1"/>
                </a:solidFill>
                <a:effectLst/>
                <a:latin typeface="+mn-lt"/>
                <a:ea typeface="+mn-ea"/>
                <a:cs typeface="+mn-cs"/>
              </a:rPr>
              <a:t>2 Are there limits to how far our compassion might go?</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theory, it would be great to say, “Of course not!” But the world is very big, and suffering is a big part of it until Jesus returns. No finite creature like ourselves can accept every burden or every trial for the sake of others. One strategy is to be looking to express compassion for those closest to us, until God prompts us to expand our attention.</a:t>
            </a:r>
          </a:p>
          <a:p>
            <a:r>
              <a:rPr lang="en-US" sz="1200" b="1" kern="1200" dirty="0">
                <a:solidFill>
                  <a:schemeClr val="tx1"/>
                </a:solidFill>
                <a:effectLst/>
                <a:latin typeface="+mn-lt"/>
                <a:ea typeface="+mn-ea"/>
                <a:cs typeface="+mn-cs"/>
              </a:rPr>
              <a:t>3 If someone doesn’t seem likely to respond to compassion, is the effort still worth 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Joining others in their distress is not something that requires any response from them at all. We don’t go about this because we expect to be congratulated or patted on the back. Just like Jesus, who was overlooked because He didn’t seem very kingly, our compassion might not receive attention or gratitude from others.</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3816033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C10B0-1A2C-CAE4-D0E4-B579230FF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17B677-768F-F5DF-140B-DA4BE6047E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CB6523A-E58C-6045-182E-FCDF8073FAFE}"/>
              </a:ext>
            </a:extLst>
          </p:cNvPr>
          <p:cNvSpPr>
            <a:spLocks noGrp="1"/>
          </p:cNvSpPr>
          <p:nvPr>
            <p:ph type="dt" sz="half" idx="10"/>
          </p:nvPr>
        </p:nvSpPr>
        <p:spPr/>
        <p:txBody>
          <a:bodyPr/>
          <a:lstStyle/>
          <a:p>
            <a:fld id="{9110878B-A7AB-4EB9-AA3E-1DCCFBB10A7B}" type="datetimeFigureOut">
              <a:rPr lang="en-US" smtClean="0"/>
              <a:t>9/24/2025</a:t>
            </a:fld>
            <a:endParaRPr lang="en-US"/>
          </a:p>
        </p:txBody>
      </p:sp>
      <p:sp>
        <p:nvSpPr>
          <p:cNvPr id="5" name="Footer Placeholder 4">
            <a:extLst>
              <a:ext uri="{FF2B5EF4-FFF2-40B4-BE49-F238E27FC236}">
                <a16:creationId xmlns:a16="http://schemas.microsoft.com/office/drawing/2014/main" id="{B0C9733E-F660-5FD7-566E-9F06602201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A8F5BC-9F36-1F89-1965-377F1987D8D7}"/>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001669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7B4E6-A61F-0E06-53D0-0F09CFA281D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01E961A-326A-63CC-5E2C-6C9E565260C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96061C-5B34-87EE-7766-45E2D52F7D52}"/>
              </a:ext>
            </a:extLst>
          </p:cNvPr>
          <p:cNvSpPr>
            <a:spLocks noGrp="1"/>
          </p:cNvSpPr>
          <p:nvPr>
            <p:ph type="dt" sz="half" idx="10"/>
          </p:nvPr>
        </p:nvSpPr>
        <p:spPr/>
        <p:txBody>
          <a:bodyPr/>
          <a:lstStyle/>
          <a:p>
            <a:fld id="{9110878B-A7AB-4EB9-AA3E-1DCCFBB10A7B}" type="datetimeFigureOut">
              <a:rPr lang="en-US" smtClean="0"/>
              <a:t>9/24/2025</a:t>
            </a:fld>
            <a:endParaRPr lang="en-US"/>
          </a:p>
        </p:txBody>
      </p:sp>
      <p:sp>
        <p:nvSpPr>
          <p:cNvPr id="5" name="Footer Placeholder 4">
            <a:extLst>
              <a:ext uri="{FF2B5EF4-FFF2-40B4-BE49-F238E27FC236}">
                <a16:creationId xmlns:a16="http://schemas.microsoft.com/office/drawing/2014/main" id="{C2BD2227-0A61-618B-F575-6D059E59B2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180144-40C5-5C88-6C7E-51D0D5EAF8CC}"/>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919373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2EBA4FC-854D-29A6-731D-EE485CBCD9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19B391-74E7-19AB-5C39-768CE3C87FE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F3118B-B89C-FDCB-BA3D-DFD8C65802B0}"/>
              </a:ext>
            </a:extLst>
          </p:cNvPr>
          <p:cNvSpPr>
            <a:spLocks noGrp="1"/>
          </p:cNvSpPr>
          <p:nvPr>
            <p:ph type="dt" sz="half" idx="10"/>
          </p:nvPr>
        </p:nvSpPr>
        <p:spPr/>
        <p:txBody>
          <a:bodyPr/>
          <a:lstStyle/>
          <a:p>
            <a:fld id="{9110878B-A7AB-4EB9-AA3E-1DCCFBB10A7B}" type="datetimeFigureOut">
              <a:rPr lang="en-US" smtClean="0"/>
              <a:t>9/24/2025</a:t>
            </a:fld>
            <a:endParaRPr lang="en-US"/>
          </a:p>
        </p:txBody>
      </p:sp>
      <p:sp>
        <p:nvSpPr>
          <p:cNvPr id="5" name="Footer Placeholder 4">
            <a:extLst>
              <a:ext uri="{FF2B5EF4-FFF2-40B4-BE49-F238E27FC236}">
                <a16:creationId xmlns:a16="http://schemas.microsoft.com/office/drawing/2014/main" id="{085EE454-D4B9-7F74-D342-6778235A1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6416E0-EB0D-A8D4-4150-938973D60EF1}"/>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4311308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7"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42983015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36980889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548BA-B421-3EF9-8646-3B4C99C27C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679454-A01F-4093-38EF-6722ED50745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7180F8-5F4F-77F7-1727-FD7D0BA3093B}"/>
              </a:ext>
            </a:extLst>
          </p:cNvPr>
          <p:cNvSpPr>
            <a:spLocks noGrp="1"/>
          </p:cNvSpPr>
          <p:nvPr>
            <p:ph type="dt" sz="half" idx="10"/>
          </p:nvPr>
        </p:nvSpPr>
        <p:spPr/>
        <p:txBody>
          <a:bodyPr/>
          <a:lstStyle/>
          <a:p>
            <a:fld id="{9110878B-A7AB-4EB9-AA3E-1DCCFBB10A7B}" type="datetimeFigureOut">
              <a:rPr lang="en-US" smtClean="0"/>
              <a:t>9/24/2025</a:t>
            </a:fld>
            <a:endParaRPr lang="en-US"/>
          </a:p>
        </p:txBody>
      </p:sp>
      <p:sp>
        <p:nvSpPr>
          <p:cNvPr id="5" name="Footer Placeholder 4">
            <a:extLst>
              <a:ext uri="{FF2B5EF4-FFF2-40B4-BE49-F238E27FC236}">
                <a16:creationId xmlns:a16="http://schemas.microsoft.com/office/drawing/2014/main" id="{D882D3A1-832B-EB37-0483-7F13317DF2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CE3D7B-C00B-AA9A-A8C3-FFA95DBEB9CE}"/>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291624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B8927-BE3E-8238-EBEC-A02271D8FAF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927AE-390E-9778-54DA-37E84878AC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0DE5347-281F-BEFE-BBD2-F96709E05994}"/>
              </a:ext>
            </a:extLst>
          </p:cNvPr>
          <p:cNvSpPr>
            <a:spLocks noGrp="1"/>
          </p:cNvSpPr>
          <p:nvPr>
            <p:ph type="dt" sz="half" idx="10"/>
          </p:nvPr>
        </p:nvSpPr>
        <p:spPr/>
        <p:txBody>
          <a:bodyPr/>
          <a:lstStyle/>
          <a:p>
            <a:fld id="{9110878B-A7AB-4EB9-AA3E-1DCCFBB10A7B}" type="datetimeFigureOut">
              <a:rPr lang="en-US" smtClean="0"/>
              <a:t>9/24/2025</a:t>
            </a:fld>
            <a:endParaRPr lang="en-US"/>
          </a:p>
        </p:txBody>
      </p:sp>
      <p:sp>
        <p:nvSpPr>
          <p:cNvPr id="5" name="Footer Placeholder 4">
            <a:extLst>
              <a:ext uri="{FF2B5EF4-FFF2-40B4-BE49-F238E27FC236}">
                <a16:creationId xmlns:a16="http://schemas.microsoft.com/office/drawing/2014/main" id="{E30003AD-AC46-AD81-CB82-F1B0F1F6E3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880E25-4C29-CFD9-A796-76EFBF2F80B1}"/>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099248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ADBAD-37AF-7077-24F0-6C50AEA0DC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56A718-5C84-3CEF-306B-A2A683F3CD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91E9331-36D3-0111-58F8-DD8BB5F44C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CA68A27-F9DE-0989-D012-D9F9D9482989}"/>
              </a:ext>
            </a:extLst>
          </p:cNvPr>
          <p:cNvSpPr>
            <a:spLocks noGrp="1"/>
          </p:cNvSpPr>
          <p:nvPr>
            <p:ph type="dt" sz="half" idx="10"/>
          </p:nvPr>
        </p:nvSpPr>
        <p:spPr/>
        <p:txBody>
          <a:bodyPr/>
          <a:lstStyle/>
          <a:p>
            <a:fld id="{9110878B-A7AB-4EB9-AA3E-1DCCFBB10A7B}" type="datetimeFigureOut">
              <a:rPr lang="en-US" smtClean="0"/>
              <a:t>9/24/2025</a:t>
            </a:fld>
            <a:endParaRPr lang="en-US"/>
          </a:p>
        </p:txBody>
      </p:sp>
      <p:sp>
        <p:nvSpPr>
          <p:cNvPr id="6" name="Footer Placeholder 5">
            <a:extLst>
              <a:ext uri="{FF2B5EF4-FFF2-40B4-BE49-F238E27FC236}">
                <a16:creationId xmlns:a16="http://schemas.microsoft.com/office/drawing/2014/main" id="{BBA7A422-9151-FCEE-ABDD-496E06BF5F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DFF610-A8C9-53FB-8A82-E58A135E4C05}"/>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299676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CF45F-51BC-991A-B929-C65136B16CE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C42E37C-E0CA-E67E-113C-7EF639A981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3CA5A2-B97D-3E75-A422-3530D21B77C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451211A-9F0F-8EFA-CF83-2814BD2016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30F9636-216E-C277-B023-38CE29D86F6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1528E61-EFBE-3BC2-852D-F358473A99DE}"/>
              </a:ext>
            </a:extLst>
          </p:cNvPr>
          <p:cNvSpPr>
            <a:spLocks noGrp="1"/>
          </p:cNvSpPr>
          <p:nvPr>
            <p:ph type="dt" sz="half" idx="10"/>
          </p:nvPr>
        </p:nvSpPr>
        <p:spPr/>
        <p:txBody>
          <a:bodyPr/>
          <a:lstStyle/>
          <a:p>
            <a:fld id="{9110878B-A7AB-4EB9-AA3E-1DCCFBB10A7B}" type="datetimeFigureOut">
              <a:rPr lang="en-US" smtClean="0"/>
              <a:t>9/24/2025</a:t>
            </a:fld>
            <a:endParaRPr lang="en-US"/>
          </a:p>
        </p:txBody>
      </p:sp>
      <p:sp>
        <p:nvSpPr>
          <p:cNvPr id="8" name="Footer Placeholder 7">
            <a:extLst>
              <a:ext uri="{FF2B5EF4-FFF2-40B4-BE49-F238E27FC236}">
                <a16:creationId xmlns:a16="http://schemas.microsoft.com/office/drawing/2014/main" id="{D84C1A5F-242A-B56F-71BF-AE1AD39BC57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D1D0E4B-1664-EC3B-ED0D-675E233FC245}"/>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584709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DFABA-4E88-5595-31B1-DB5D68A964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7E62B91-2041-708D-19A9-7B4FD6E8DFB7}"/>
              </a:ext>
            </a:extLst>
          </p:cNvPr>
          <p:cNvSpPr>
            <a:spLocks noGrp="1"/>
          </p:cNvSpPr>
          <p:nvPr>
            <p:ph type="dt" sz="half" idx="10"/>
          </p:nvPr>
        </p:nvSpPr>
        <p:spPr/>
        <p:txBody>
          <a:bodyPr/>
          <a:lstStyle/>
          <a:p>
            <a:fld id="{9110878B-A7AB-4EB9-AA3E-1DCCFBB10A7B}" type="datetimeFigureOut">
              <a:rPr lang="en-US" smtClean="0"/>
              <a:t>9/24/2025</a:t>
            </a:fld>
            <a:endParaRPr lang="en-US"/>
          </a:p>
        </p:txBody>
      </p:sp>
      <p:sp>
        <p:nvSpPr>
          <p:cNvPr id="4" name="Footer Placeholder 3">
            <a:extLst>
              <a:ext uri="{FF2B5EF4-FFF2-40B4-BE49-F238E27FC236}">
                <a16:creationId xmlns:a16="http://schemas.microsoft.com/office/drawing/2014/main" id="{F5FE1B26-A6EE-A968-B1D9-9B0F8888C42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3831BE-1D84-30C8-0315-4CC6C258C68B}"/>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085440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5EFE488-B3D4-0C5E-C9C6-BEB8A876CEB8}"/>
              </a:ext>
            </a:extLst>
          </p:cNvPr>
          <p:cNvSpPr>
            <a:spLocks noGrp="1"/>
          </p:cNvSpPr>
          <p:nvPr>
            <p:ph type="dt" sz="half" idx="10"/>
          </p:nvPr>
        </p:nvSpPr>
        <p:spPr/>
        <p:txBody>
          <a:bodyPr/>
          <a:lstStyle/>
          <a:p>
            <a:fld id="{9110878B-A7AB-4EB9-AA3E-1DCCFBB10A7B}" type="datetimeFigureOut">
              <a:rPr lang="en-US" smtClean="0"/>
              <a:t>9/24/2025</a:t>
            </a:fld>
            <a:endParaRPr lang="en-US"/>
          </a:p>
        </p:txBody>
      </p:sp>
      <p:sp>
        <p:nvSpPr>
          <p:cNvPr id="3" name="Footer Placeholder 2">
            <a:extLst>
              <a:ext uri="{FF2B5EF4-FFF2-40B4-BE49-F238E27FC236}">
                <a16:creationId xmlns:a16="http://schemas.microsoft.com/office/drawing/2014/main" id="{0C6E97C7-D08B-A6BB-D4CB-53DE25BFFEB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255A7A4-F792-2E01-4C80-DCA516511D2B}"/>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772444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C52C-CF61-CA7F-13E6-027535C65C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28699F0-765F-DAD7-A0A7-D63FD5D79A9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6AB18E-2DBF-EDD2-ADA9-157ADFFFEB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47ECC7-CDEB-09AC-43CC-F869BDCB6C08}"/>
              </a:ext>
            </a:extLst>
          </p:cNvPr>
          <p:cNvSpPr>
            <a:spLocks noGrp="1"/>
          </p:cNvSpPr>
          <p:nvPr>
            <p:ph type="dt" sz="half" idx="10"/>
          </p:nvPr>
        </p:nvSpPr>
        <p:spPr/>
        <p:txBody>
          <a:bodyPr/>
          <a:lstStyle/>
          <a:p>
            <a:fld id="{9110878B-A7AB-4EB9-AA3E-1DCCFBB10A7B}" type="datetimeFigureOut">
              <a:rPr lang="en-US" smtClean="0"/>
              <a:t>9/24/2025</a:t>
            </a:fld>
            <a:endParaRPr lang="en-US"/>
          </a:p>
        </p:txBody>
      </p:sp>
      <p:sp>
        <p:nvSpPr>
          <p:cNvPr id="6" name="Footer Placeholder 5">
            <a:extLst>
              <a:ext uri="{FF2B5EF4-FFF2-40B4-BE49-F238E27FC236}">
                <a16:creationId xmlns:a16="http://schemas.microsoft.com/office/drawing/2014/main" id="{D7FDB573-CA71-7F37-163E-1254C02411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2E05BF-8C7E-09FD-50D1-2A35D5ADB28A}"/>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999263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17F14-EF4A-C178-D635-4F5857183C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D6104A-C4B9-F20B-D157-FDB67E111A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FF46D5D-D78A-882E-F5F9-2D7094B7AD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7F89A5-D254-E6C8-CCBE-C7A251A755E8}"/>
              </a:ext>
            </a:extLst>
          </p:cNvPr>
          <p:cNvSpPr>
            <a:spLocks noGrp="1"/>
          </p:cNvSpPr>
          <p:nvPr>
            <p:ph type="dt" sz="half" idx="10"/>
          </p:nvPr>
        </p:nvSpPr>
        <p:spPr/>
        <p:txBody>
          <a:bodyPr/>
          <a:lstStyle/>
          <a:p>
            <a:fld id="{9110878B-A7AB-4EB9-AA3E-1DCCFBB10A7B}" type="datetimeFigureOut">
              <a:rPr lang="en-US" smtClean="0"/>
              <a:t>9/24/2025</a:t>
            </a:fld>
            <a:endParaRPr lang="en-US"/>
          </a:p>
        </p:txBody>
      </p:sp>
      <p:sp>
        <p:nvSpPr>
          <p:cNvPr id="6" name="Footer Placeholder 5">
            <a:extLst>
              <a:ext uri="{FF2B5EF4-FFF2-40B4-BE49-F238E27FC236}">
                <a16:creationId xmlns:a16="http://schemas.microsoft.com/office/drawing/2014/main" id="{0D1A9400-B075-E24E-882E-52FD462720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41F82A-876D-0052-E1F8-27276121F0DA}"/>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4240119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49C0C5A-A53E-2E95-D4A2-5787172EEC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8396E1-680E-1961-D231-54B95C0AB0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424BE3-AF44-8C41-F975-6E36BFC17A7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10878B-A7AB-4EB9-AA3E-1DCCFBB10A7B}" type="datetimeFigureOut">
              <a:rPr lang="en-US" smtClean="0"/>
              <a:t>9/24/2025</a:t>
            </a:fld>
            <a:endParaRPr lang="en-US"/>
          </a:p>
        </p:txBody>
      </p:sp>
      <p:sp>
        <p:nvSpPr>
          <p:cNvPr id="5" name="Footer Placeholder 4">
            <a:extLst>
              <a:ext uri="{FF2B5EF4-FFF2-40B4-BE49-F238E27FC236}">
                <a16:creationId xmlns:a16="http://schemas.microsoft.com/office/drawing/2014/main" id="{755C918B-C103-99E6-8163-8C6F5306EE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FA69372-CB2A-8C86-A050-58D07E01A7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DF16E4-4EB9-41F8-8A2C-3C20CF7A1DF1}" type="slidenum">
              <a:rPr lang="en-US" smtClean="0"/>
              <a:t>‹#›</a:t>
            </a:fld>
            <a:endParaRPr lang="en-US"/>
          </a:p>
        </p:txBody>
      </p:sp>
    </p:spTree>
    <p:extLst>
      <p:ext uri="{BB962C8B-B14F-4D97-AF65-F5344CB8AC3E}">
        <p14:creationId xmlns:p14="http://schemas.microsoft.com/office/powerpoint/2010/main" val="3620445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5.jpg"/></Relationships>
</file>

<file path=ppt/slides/_rels/slide14.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image" Target="../media/image20.png"/><Relationship Id="rId7" Type="http://schemas.openxmlformats.org/officeDocument/2006/relationships/image" Target="../media/image25.pn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eg"/><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image" Target="../media/image20.png"/><Relationship Id="rId7" Type="http://schemas.openxmlformats.org/officeDocument/2006/relationships/image" Target="../media/image25.pn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eg"/><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13" Type="http://schemas.microsoft.com/office/2007/relationships/diagramDrawing" Target="../diagrams/drawing3.xml"/><Relationship Id="rId18" Type="http://schemas.openxmlformats.org/officeDocument/2006/relationships/diagramColors" Target="../diagrams/colors4.xml"/><Relationship Id="rId26" Type="http://schemas.openxmlformats.org/officeDocument/2006/relationships/image" Target="../media/image12.png"/><Relationship Id="rId39" Type="http://schemas.openxmlformats.org/officeDocument/2006/relationships/image" Target="../media/image15.png"/><Relationship Id="rId21" Type="http://schemas.openxmlformats.org/officeDocument/2006/relationships/diagramData" Target="../diagrams/data5.xml"/><Relationship Id="rId34" Type="http://schemas.openxmlformats.org/officeDocument/2006/relationships/diagramLayout" Target="../diagrams/layout7.xml"/><Relationship Id="rId7" Type="http://schemas.microsoft.com/office/2007/relationships/diagramDrawing" Target="../diagrams/drawing2.xml"/><Relationship Id="rId12" Type="http://schemas.openxmlformats.org/officeDocument/2006/relationships/diagramColors" Target="../diagrams/colors3.xml"/><Relationship Id="rId17" Type="http://schemas.openxmlformats.org/officeDocument/2006/relationships/diagramQuickStyle" Target="../diagrams/quickStyle4.xml"/><Relationship Id="rId25" Type="http://schemas.microsoft.com/office/2007/relationships/diagramDrawing" Target="../diagrams/drawing5.xml"/><Relationship Id="rId33" Type="http://schemas.openxmlformats.org/officeDocument/2006/relationships/diagramData" Target="../diagrams/data7.xml"/><Relationship Id="rId38" Type="http://schemas.openxmlformats.org/officeDocument/2006/relationships/image" Target="../media/image14.png"/><Relationship Id="rId2" Type="http://schemas.openxmlformats.org/officeDocument/2006/relationships/notesSlide" Target="../notesSlides/notesSlide6.xml"/><Relationship Id="rId16" Type="http://schemas.openxmlformats.org/officeDocument/2006/relationships/diagramLayout" Target="../diagrams/layout4.xml"/><Relationship Id="rId20" Type="http://schemas.openxmlformats.org/officeDocument/2006/relationships/image" Target="../media/image11.png"/><Relationship Id="rId29" Type="http://schemas.openxmlformats.org/officeDocument/2006/relationships/diagramQuickStyle" Target="../diagrams/quickStyle6.xml"/><Relationship Id="rId1" Type="http://schemas.openxmlformats.org/officeDocument/2006/relationships/slideLayout" Target="../slideLayouts/slideLayout12.xml"/><Relationship Id="rId6" Type="http://schemas.openxmlformats.org/officeDocument/2006/relationships/diagramColors" Target="../diagrams/colors2.xml"/><Relationship Id="rId11" Type="http://schemas.openxmlformats.org/officeDocument/2006/relationships/diagramQuickStyle" Target="../diagrams/quickStyle3.xml"/><Relationship Id="rId24" Type="http://schemas.openxmlformats.org/officeDocument/2006/relationships/diagramColors" Target="../diagrams/colors5.xml"/><Relationship Id="rId32" Type="http://schemas.openxmlformats.org/officeDocument/2006/relationships/image" Target="../media/image13.png"/><Relationship Id="rId37" Type="http://schemas.microsoft.com/office/2007/relationships/diagramDrawing" Target="../diagrams/drawing7.xml"/><Relationship Id="rId40" Type="http://schemas.microsoft.com/office/2007/relationships/hdphoto" Target="../media/hdphoto2.wdp"/><Relationship Id="rId5" Type="http://schemas.openxmlformats.org/officeDocument/2006/relationships/diagramQuickStyle" Target="../diagrams/quickStyle2.xml"/><Relationship Id="rId15" Type="http://schemas.openxmlformats.org/officeDocument/2006/relationships/diagramData" Target="../diagrams/data4.xml"/><Relationship Id="rId23" Type="http://schemas.openxmlformats.org/officeDocument/2006/relationships/diagramQuickStyle" Target="../diagrams/quickStyle5.xml"/><Relationship Id="rId28" Type="http://schemas.openxmlformats.org/officeDocument/2006/relationships/diagramLayout" Target="../diagrams/layout6.xml"/><Relationship Id="rId36" Type="http://schemas.openxmlformats.org/officeDocument/2006/relationships/diagramColors" Target="../diagrams/colors7.xml"/><Relationship Id="rId10" Type="http://schemas.openxmlformats.org/officeDocument/2006/relationships/diagramLayout" Target="../diagrams/layout3.xml"/><Relationship Id="rId19" Type="http://schemas.microsoft.com/office/2007/relationships/diagramDrawing" Target="../diagrams/drawing4.xml"/><Relationship Id="rId31" Type="http://schemas.microsoft.com/office/2007/relationships/diagramDrawing" Target="../diagrams/drawing6.xml"/><Relationship Id="rId4" Type="http://schemas.openxmlformats.org/officeDocument/2006/relationships/diagramLayout" Target="../diagrams/layout2.xml"/><Relationship Id="rId9" Type="http://schemas.openxmlformats.org/officeDocument/2006/relationships/diagramData" Target="../diagrams/data3.xml"/><Relationship Id="rId14" Type="http://schemas.openxmlformats.org/officeDocument/2006/relationships/image" Target="../media/image10.png"/><Relationship Id="rId22" Type="http://schemas.openxmlformats.org/officeDocument/2006/relationships/diagramLayout" Target="../diagrams/layout5.xml"/><Relationship Id="rId27" Type="http://schemas.openxmlformats.org/officeDocument/2006/relationships/diagramData" Target="../diagrams/data6.xml"/><Relationship Id="rId30" Type="http://schemas.openxmlformats.org/officeDocument/2006/relationships/diagramColors" Target="../diagrams/colors6.xml"/><Relationship Id="rId35" Type="http://schemas.openxmlformats.org/officeDocument/2006/relationships/diagramQuickStyle" Target="../diagrams/quickStyle7.xml"/><Relationship Id="rId8" Type="http://schemas.openxmlformats.org/officeDocument/2006/relationships/image" Target="../media/image9.png"/><Relationship Id="rId3"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6B278-CDC5-44F2-95FE-0A390447B274}"/>
              </a:ext>
            </a:extLst>
          </p:cNvPr>
          <p:cNvSpPr>
            <a:spLocks noGrp="1"/>
          </p:cNvSpPr>
          <p:nvPr>
            <p:ph type="ctrTitle"/>
          </p:nvPr>
        </p:nvSpPr>
        <p:spPr>
          <a:xfrm>
            <a:off x="0" y="-5244"/>
            <a:ext cx="12192000" cy="1048161"/>
          </a:xfrm>
          <a:solidFill>
            <a:srgbClr val="002060"/>
          </a:solidFill>
          <a:ln>
            <a:solidFill>
              <a:srgbClr val="002060"/>
            </a:solidFill>
          </a:ln>
        </p:spPr>
        <p:txBody>
          <a:bodyPr vert="horz" lIns="91440" tIns="45720" rIns="91440" bIns="45720" rtlCol="0" anchor="b">
            <a:noAutofit/>
          </a:bodyPr>
          <a:lstStyle/>
          <a:p>
            <a:r>
              <a:rPr lang="en-US" sz="4800" b="1" cap="small">
                <a:solidFill>
                  <a:schemeClr val="bg1"/>
                </a:solidFill>
                <a:effectLst>
                  <a:outerShdw blurRad="38100" dist="38100" dir="2700000" algn="tl">
                    <a:srgbClr val="000000">
                      <a:alpha val="43137"/>
                    </a:srgbClr>
                  </a:outerShdw>
                </a:effectLst>
                <a:latin typeface="Arial Black" panose="020B0A04020102020204" pitchFamily="34" charset="0"/>
              </a:rPr>
              <a:t>The Suffering Servant</a:t>
            </a:r>
            <a:endPar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5" name="TextBox 4">
            <a:extLst>
              <a:ext uri="{FF2B5EF4-FFF2-40B4-BE49-F238E27FC236}">
                <a16:creationId xmlns:a16="http://schemas.microsoft.com/office/drawing/2014/main" id="{300EBACF-E7BD-4E4C-B160-757BFF30030B}"/>
              </a:ext>
            </a:extLst>
          </p:cNvPr>
          <p:cNvSpPr txBox="1"/>
          <p:nvPr/>
        </p:nvSpPr>
        <p:spPr>
          <a:xfrm>
            <a:off x="283907" y="6569849"/>
            <a:ext cx="6614650" cy="276999"/>
          </a:xfrm>
          <a:prstGeom prst="rect">
            <a:avLst/>
          </a:prstGeom>
          <a:noFill/>
        </p:spPr>
        <p:txBody>
          <a:bodyPr wrap="square">
            <a:spAutoFit/>
          </a:bodyPr>
          <a:lstStyle/>
          <a:p>
            <a:pPr>
              <a:spcAft>
                <a:spcPts val="600"/>
              </a:spcAft>
            </a:pPr>
            <a:r>
              <a:rPr lang="en-US" sz="1200" b="1" dirty="0">
                <a:solidFill>
                  <a:schemeClr val="bg1"/>
                </a:solidFill>
                <a:effectLst>
                  <a:outerShdw blurRad="38100" dist="38100" dir="2700000" algn="tl">
                    <a:srgbClr val="000000">
                      <a:alpha val="43137"/>
                    </a:srgbClr>
                  </a:outerShdw>
                </a:effectLst>
                <a:latin typeface="Gotham Medium" panose="02000604030000020004"/>
              </a:rPr>
              <a:t>September 28</a:t>
            </a:r>
          </a:p>
        </p:txBody>
      </p:sp>
      <p:cxnSp>
        <p:nvCxnSpPr>
          <p:cNvPr id="7" name="Straight Connector 6">
            <a:extLst>
              <a:ext uri="{FF2B5EF4-FFF2-40B4-BE49-F238E27FC236}">
                <a16:creationId xmlns:a16="http://schemas.microsoft.com/office/drawing/2014/main" id="{4E2270F9-BDBC-431F-ACBA-F8E32C1E9190}"/>
              </a:ext>
            </a:extLst>
          </p:cNvPr>
          <p:cNvCxnSpPr>
            <a:cxnSpLocks/>
          </p:cNvCxnSpPr>
          <p:nvPr/>
        </p:nvCxnSpPr>
        <p:spPr>
          <a:xfrm>
            <a:off x="5773" y="1170540"/>
            <a:ext cx="12186227" cy="0"/>
          </a:xfrm>
          <a:prstGeom prst="line">
            <a:avLst/>
          </a:prstGeom>
          <a:ln w="190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07356930-47DD-455E-A340-F0F037759E1F}"/>
              </a:ext>
            </a:extLst>
          </p:cNvPr>
          <p:cNvSpPr>
            <a:spLocks noGrp="1"/>
          </p:cNvSpPr>
          <p:nvPr>
            <p:ph type="subTitle" idx="1"/>
          </p:nvPr>
        </p:nvSpPr>
        <p:spPr>
          <a:xfrm>
            <a:off x="6096001" y="3227294"/>
            <a:ext cx="5848178" cy="2169849"/>
          </a:xfrm>
          <a:blipFill dpi="0" rotWithShape="1">
            <a:blip r:embed="rId3">
              <a:alphaModFix amt="73000"/>
            </a:blip>
            <a:srcRect/>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rmAutofit fontScale="85000" lnSpcReduction="20000"/>
          </a:bodyPr>
          <a:lstStyle/>
          <a:p>
            <a:pPr algn="l"/>
            <a:endParaRPr lang="en-US" sz="3200" b="1" i="1" dirty="0">
              <a:solidFill>
                <a:schemeClr val="bg1"/>
              </a:solidFill>
              <a:effectLst>
                <a:outerShdw blurRad="38100" dist="38100" dir="2700000" algn="tl">
                  <a:srgbClr val="000000">
                    <a:alpha val="43137"/>
                  </a:srgbClr>
                </a:outerShdw>
              </a:effectLst>
              <a:latin typeface="Arial Black" panose="020B0A04020102020204" pitchFamily="34" charset="0"/>
            </a:endParaRPr>
          </a:p>
          <a:p>
            <a:pPr lvl="1" algn="l"/>
            <a:r>
              <a:rPr lang="en-US" sz="2800" b="1" i="1" dirty="0">
                <a:solidFill>
                  <a:schemeClr val="bg1"/>
                </a:solidFill>
                <a:effectLst>
                  <a:outerShdw blurRad="38100" dist="38100" dir="2700000" algn="tl">
                    <a:srgbClr val="000000">
                      <a:alpha val="43137"/>
                    </a:srgbClr>
                  </a:outerShdw>
                </a:effectLst>
                <a:latin typeface="Arial Black" panose="020B0A04020102020204" pitchFamily="34" charset="0"/>
              </a:rPr>
              <a:t>"All we like sheep have gone astray; we have turned every one to his own way; and the LORD hath laid on him the iniquity of us all“</a:t>
            </a:r>
          </a:p>
          <a:p>
            <a:pPr algn="r"/>
            <a:r>
              <a:rPr lang="en-US" sz="3200" b="1" i="1" dirty="0">
                <a:solidFill>
                  <a:schemeClr val="bg1"/>
                </a:solidFill>
                <a:effectLst>
                  <a:outerShdw blurRad="38100" dist="38100" dir="2700000" algn="tl">
                    <a:srgbClr val="000000">
                      <a:alpha val="43137"/>
                    </a:srgbClr>
                  </a:outerShdw>
                </a:effectLst>
                <a:latin typeface="Arial Black" panose="020B0A04020102020204" pitchFamily="34" charset="0"/>
              </a:rPr>
              <a:t> - Isaiah 53:6 </a:t>
            </a:r>
          </a:p>
        </p:txBody>
      </p:sp>
      <p:pic>
        <p:nvPicPr>
          <p:cNvPr id="8" name="Content Placeholder 4" descr="A person kneeling with a lamb&#10;&#10;AI-generated content may be incorrect.">
            <a:extLst>
              <a:ext uri="{FF2B5EF4-FFF2-40B4-BE49-F238E27FC236}">
                <a16:creationId xmlns:a16="http://schemas.microsoft.com/office/drawing/2014/main" id="{DB1F138F-1C3A-D633-CF5C-2C77D9ED8E73}"/>
              </a:ext>
            </a:extLst>
          </p:cNvPr>
          <p:cNvPicPr>
            <a:picLocks noChangeAspect="1"/>
          </p:cNvPicPr>
          <p:nvPr/>
        </p:nvPicPr>
        <p:blipFill>
          <a:blip r:embed="rId4" cstate="hqprint">
            <a:extLst>
              <a:ext uri="{BEBA8EAE-BF5A-486C-A8C5-ECC9F3942E4B}">
                <a14:imgProps xmlns:a14="http://schemas.microsoft.com/office/drawing/2010/main">
                  <a14:imgLayer r:embed="rId5">
                    <a14:imgEffect>
                      <a14:backgroundRemoval t="0" b="100000" l="9961" r="89941"/>
                    </a14:imgEffect>
                  </a14:imgLayer>
                </a14:imgProps>
              </a:ext>
              <a:ext uri="{28A0092B-C50C-407E-A947-70E740481C1C}">
                <a14:useLocalDpi xmlns:a14="http://schemas.microsoft.com/office/drawing/2010/main"/>
              </a:ext>
            </a:extLst>
          </a:blip>
          <a:srcRect/>
          <a:stretch>
            <a:fillRect/>
          </a:stretch>
        </p:blipFill>
        <p:spPr>
          <a:xfrm>
            <a:off x="247821" y="1460856"/>
            <a:ext cx="6889934" cy="5549999"/>
          </a:xfrm>
          <a:prstGeom prst="rect">
            <a:avLst/>
          </a:prstGeom>
        </p:spPr>
      </p:pic>
    </p:spTree>
    <p:extLst>
      <p:ext uri="{BB962C8B-B14F-4D97-AF65-F5344CB8AC3E}">
        <p14:creationId xmlns:p14="http://schemas.microsoft.com/office/powerpoint/2010/main" val="19853536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3373E-2877-F175-3217-077D53061FC5}"/>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90C02ED6-93FB-A73A-25EC-FFC8543D6130}"/>
              </a:ext>
            </a:extLst>
          </p:cNvPr>
          <p:cNvSpPr/>
          <p:nvPr/>
        </p:nvSpPr>
        <p:spPr>
          <a:xfrm>
            <a:off x="742435" y="937369"/>
            <a:ext cx="2248930" cy="6044337"/>
          </a:xfrm>
          <a:prstGeom prst="round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ine 10">
            <a:extLst>
              <a:ext uri="{FF2B5EF4-FFF2-40B4-BE49-F238E27FC236}">
                <a16:creationId xmlns:a16="http://schemas.microsoft.com/office/drawing/2014/main" id="{517EF6EE-F5B2-2ECE-C5B3-FDB56775FC61}"/>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9825DC53-0721-AEC7-1241-1FF90B2C7030}"/>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1EE6080F-A06F-0535-8F82-F519C4A1E894}"/>
              </a:ext>
            </a:extLst>
          </p:cNvPr>
          <p:cNvSpPr txBox="1"/>
          <p:nvPr/>
        </p:nvSpPr>
        <p:spPr>
          <a:xfrm>
            <a:off x="7620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5" name="Title 2">
            <a:extLst>
              <a:ext uri="{FF2B5EF4-FFF2-40B4-BE49-F238E27FC236}">
                <a16:creationId xmlns:a16="http://schemas.microsoft.com/office/drawing/2014/main" id="{9AFCE67F-D292-E62C-40C3-30F481952D69}"/>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SERVANT’S SUFFERING</a:t>
            </a:r>
          </a:p>
        </p:txBody>
      </p:sp>
      <p:sp>
        <p:nvSpPr>
          <p:cNvPr id="6" name="Content Placeholder 2">
            <a:extLst>
              <a:ext uri="{FF2B5EF4-FFF2-40B4-BE49-F238E27FC236}">
                <a16:creationId xmlns:a16="http://schemas.microsoft.com/office/drawing/2014/main" id="{A29CF6BD-45D5-86ED-9C4A-C53088B25976}"/>
              </a:ext>
            </a:extLst>
          </p:cNvPr>
          <p:cNvSpPr txBox="1">
            <a:spLocks/>
          </p:cNvSpPr>
          <p:nvPr/>
        </p:nvSpPr>
        <p:spPr>
          <a:xfrm>
            <a:off x="76199" y="1172870"/>
            <a:ext cx="7320887" cy="5620647"/>
          </a:xfrm>
          <a:prstGeom prst="rect">
            <a:avLst/>
          </a:prstGeom>
          <a:solidFill>
            <a:srgbClr val="002060"/>
          </a:solidFill>
          <a:ln w="190500">
            <a:solidFill>
              <a:srgbClr val="00206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chemeClr val="bg1"/>
                </a:solidFill>
              </a:rPr>
              <a:t>Discussion Questions and Answers</a:t>
            </a:r>
            <a:endParaRPr lang="en-US" sz="2400" dirty="0">
              <a:solidFill>
                <a:schemeClr val="bg1"/>
              </a:solidFill>
            </a:endParaRPr>
          </a:p>
          <a:p>
            <a:pPr marL="457200" lvl="1" indent="0">
              <a:buNone/>
            </a:pPr>
            <a:r>
              <a:rPr lang="en-US" sz="2000" b="1" dirty="0">
                <a:solidFill>
                  <a:schemeClr val="bg1"/>
                </a:solidFill>
              </a:rPr>
              <a:t>1 What are examples where someone showed compassion to you?</a:t>
            </a:r>
            <a:endParaRPr lang="en-US" sz="2000" dirty="0">
              <a:solidFill>
                <a:schemeClr val="bg1"/>
              </a:solidFill>
            </a:endParaRPr>
          </a:p>
          <a:p>
            <a:pPr marL="457200" lvl="1" indent="0">
              <a:buNone/>
            </a:pPr>
            <a:endParaRPr lang="en-US" sz="2000" dirty="0">
              <a:solidFill>
                <a:schemeClr val="bg1"/>
              </a:solidFill>
            </a:endParaRPr>
          </a:p>
          <a:p>
            <a:pPr marL="457200" lvl="1" indent="0">
              <a:buNone/>
            </a:pPr>
            <a:endParaRPr lang="en-US" sz="2000" dirty="0">
              <a:solidFill>
                <a:schemeClr val="bg1"/>
              </a:solidFill>
            </a:endParaRPr>
          </a:p>
          <a:p>
            <a:pPr marL="457200" lvl="1" indent="0">
              <a:buNone/>
            </a:pPr>
            <a:r>
              <a:rPr lang="en-US" sz="2000" b="1" dirty="0">
                <a:solidFill>
                  <a:schemeClr val="bg1"/>
                </a:solidFill>
              </a:rPr>
              <a:t>2 Are there limits to how far our compassion might go?</a:t>
            </a:r>
          </a:p>
          <a:p>
            <a:pPr marL="457200" lvl="1" indent="0">
              <a:buNone/>
            </a:pPr>
            <a:endParaRPr lang="en-US" sz="2000" b="1" dirty="0">
              <a:solidFill>
                <a:schemeClr val="bg1"/>
              </a:solidFill>
            </a:endParaRPr>
          </a:p>
          <a:p>
            <a:pPr marL="457200" lvl="1" indent="0">
              <a:buNone/>
            </a:pPr>
            <a:endParaRPr lang="en-US" sz="2000" dirty="0">
              <a:solidFill>
                <a:schemeClr val="bg1"/>
              </a:solidFill>
            </a:endParaRPr>
          </a:p>
          <a:p>
            <a:pPr marL="457200" lvl="1" indent="0">
              <a:buNone/>
            </a:pPr>
            <a:r>
              <a:rPr lang="en-US" sz="2000" b="1" dirty="0">
                <a:solidFill>
                  <a:schemeClr val="bg1"/>
                </a:solidFill>
              </a:rPr>
              <a:t>3 If someone doesn’t seem likely to respond to compassion, is the effort still worth it?</a:t>
            </a:r>
            <a:endParaRPr lang="en-US" sz="2000" dirty="0">
              <a:solidFill>
                <a:schemeClr val="bg1"/>
              </a:solidFill>
            </a:endParaRPr>
          </a:p>
          <a:p>
            <a:pPr marL="0" marR="0" indent="0">
              <a:lnSpc>
                <a:spcPct val="107000"/>
              </a:lnSpc>
              <a:spcBef>
                <a:spcPts val="0"/>
              </a:spcBef>
              <a:spcAft>
                <a:spcPts val="0"/>
              </a:spcAft>
              <a:buNone/>
            </a:pPr>
            <a:endParaRPr lang="en-US" sz="3600" kern="100" dirty="0">
              <a:solidFill>
                <a:schemeClr val="bg1"/>
              </a:solidFill>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2914A18D-03E7-F545-2D56-A00B91E7411D}"/>
              </a:ext>
            </a:extLst>
          </p:cNvPr>
          <p:cNvSpPr txBox="1"/>
          <p:nvPr/>
        </p:nvSpPr>
        <p:spPr>
          <a:xfrm>
            <a:off x="0" y="721020"/>
            <a:ext cx="11799570" cy="375552"/>
          </a:xfrm>
          <a:prstGeom prst="rect">
            <a:avLst/>
          </a:prstGeom>
          <a:solidFill>
            <a:srgbClr val="002060"/>
          </a:solidFill>
          <a:ln>
            <a:solidFill>
              <a:srgbClr val="002060"/>
            </a:solidFill>
          </a:ln>
        </p:spPr>
        <p:txBody>
          <a:bodyPr wrap="square">
            <a:spAutoFit/>
          </a:bodyPr>
          <a:lstStyle/>
          <a:p>
            <a:pPr marL="0" marR="0">
              <a:lnSpc>
                <a:spcPct val="107000"/>
              </a:lnSpc>
              <a:spcBef>
                <a:spcPts val="0"/>
              </a:spcBef>
              <a:spcAft>
                <a:spcPts val="0"/>
              </a:spcAft>
            </a:pPr>
            <a:endPar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3166A3DC-0ECD-143A-D7C6-9CAA8C34713F}"/>
              </a:ext>
            </a:extLst>
          </p:cNvPr>
          <p:cNvSpPr txBox="1">
            <a:spLocks/>
          </p:cNvSpPr>
          <p:nvPr/>
        </p:nvSpPr>
        <p:spPr>
          <a:xfrm>
            <a:off x="-861564" y="6694430"/>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10</a:t>
            </a:fld>
            <a:endParaRPr lang="en-US" dirty="0">
              <a:solidFill>
                <a:schemeClr val="bg1"/>
              </a:solidFill>
              <a:latin typeface="Arial Black" panose="020B0A04020102020204" pitchFamily="34" charset="0"/>
            </a:endParaRPr>
          </a:p>
        </p:txBody>
      </p:sp>
      <p:pic>
        <p:nvPicPr>
          <p:cNvPr id="3" name="Content Placeholder 6" descr="A person kneeling with a lamb&#10;&#10;AI-generated content may be incorrect.">
            <a:extLst>
              <a:ext uri="{FF2B5EF4-FFF2-40B4-BE49-F238E27FC236}">
                <a16:creationId xmlns:a16="http://schemas.microsoft.com/office/drawing/2014/main" id="{C464DD8D-38C9-64B9-D54C-2CC425697BBC}"/>
              </a:ext>
            </a:extLst>
          </p:cNvPr>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7952758" y="987262"/>
            <a:ext cx="4489386" cy="6146821"/>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16" name="Line 10">
            <a:extLst>
              <a:ext uri="{FF2B5EF4-FFF2-40B4-BE49-F238E27FC236}">
                <a16:creationId xmlns:a16="http://schemas.microsoft.com/office/drawing/2014/main" id="{844CE58C-BE77-F877-9AFC-A80FD9E5C45A}"/>
              </a:ext>
            </a:extLst>
          </p:cNvPr>
          <p:cNvSpPr>
            <a:spLocks noChangeShapeType="1"/>
          </p:cNvSpPr>
          <p:nvPr/>
        </p:nvSpPr>
        <p:spPr bwMode="auto">
          <a:xfrm>
            <a:off x="0" y="7029752"/>
            <a:ext cx="12611100" cy="25576"/>
          </a:xfrm>
          <a:prstGeom prst="line">
            <a:avLst/>
          </a:prstGeom>
          <a:ln w="635000">
            <a:solidFill>
              <a:srgbClr val="002060"/>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5" name="TextBox 4">
            <a:extLst>
              <a:ext uri="{FF2B5EF4-FFF2-40B4-BE49-F238E27FC236}">
                <a16:creationId xmlns:a16="http://schemas.microsoft.com/office/drawing/2014/main" id="{3FADE474-D5FD-C03A-A921-4057C5AC34FF}"/>
              </a:ext>
            </a:extLst>
          </p:cNvPr>
          <p:cNvSpPr txBox="1"/>
          <p:nvPr/>
        </p:nvSpPr>
        <p:spPr>
          <a:xfrm>
            <a:off x="2057802" y="684247"/>
            <a:ext cx="9913006" cy="369332"/>
          </a:xfrm>
          <a:prstGeom prst="rect">
            <a:avLst/>
          </a:prstGeom>
          <a:noFill/>
        </p:spPr>
        <p:txBody>
          <a:bodyPr wrap="square">
            <a:spAutoFit/>
          </a:bodyPr>
          <a:lstStyle/>
          <a:p>
            <a:r>
              <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Apply the Message:</a:t>
            </a:r>
            <a:r>
              <a:rPr lang="en-US" b="1" dirty="0">
                <a:solidFill>
                  <a:schemeClr val="bg1"/>
                </a:solidFill>
              </a:rPr>
              <a:t>  Jesus loves us so much that He accepts our problem as His problem.</a:t>
            </a:r>
            <a:endParaRPr lang="en-US" dirty="0">
              <a:solidFill>
                <a:schemeClr val="bg1"/>
              </a:solidFill>
            </a:endParaRPr>
          </a:p>
        </p:txBody>
      </p:sp>
      <p:sp>
        <p:nvSpPr>
          <p:cNvPr id="4" name="Slide Number Placeholder 1">
            <a:extLst>
              <a:ext uri="{FF2B5EF4-FFF2-40B4-BE49-F238E27FC236}">
                <a16:creationId xmlns:a16="http://schemas.microsoft.com/office/drawing/2014/main" id="{C9223FE7-5F7B-36BA-1C73-093BAC584164}"/>
              </a:ext>
            </a:extLst>
          </p:cNvPr>
          <p:cNvSpPr txBox="1">
            <a:spLocks/>
          </p:cNvSpPr>
          <p:nvPr/>
        </p:nvSpPr>
        <p:spPr>
          <a:xfrm>
            <a:off x="10499739" y="6889936"/>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10</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7068241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E5204A8-96B9-E151-6DF0-AF78B6F3DA2D}"/>
            </a:ext>
          </a:extLst>
        </p:cNvPr>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1B88A73A-1627-202B-08E2-9D6FBE4BB4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9B5F29C9-1D5B-B9D3-D560-C6011E0884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erson kneeling with a lamb&#10;&#10;AI-generated content may be incorrect.">
            <a:extLst>
              <a:ext uri="{FF2B5EF4-FFF2-40B4-BE49-F238E27FC236}">
                <a16:creationId xmlns:a16="http://schemas.microsoft.com/office/drawing/2014/main" id="{900D642B-B019-80D6-5A93-E45B55CFFE30}"/>
              </a:ext>
            </a:extLst>
          </p:cNvPr>
          <p:cNvPicPr>
            <a:picLocks noChangeAspect="1"/>
          </p:cNvPicPr>
          <p:nvPr/>
        </p:nvPicPr>
        <p:blipFill>
          <a:blip r:embed="rId2" cstate="hqprint">
            <a:alphaModFix amt="40000"/>
            <a:extLst>
              <a:ext uri="{28A0092B-C50C-407E-A947-70E740481C1C}">
                <a14:useLocalDpi xmlns:a14="http://schemas.microsoft.com/office/drawing/2010/main"/>
              </a:ext>
            </a:extLst>
          </a:blip>
          <a:srcRect/>
          <a:stretch>
            <a:fillRect/>
          </a:stretch>
        </p:blipFill>
        <p:spPr>
          <a:xfrm>
            <a:off x="20" y="0"/>
            <a:ext cx="8450297" cy="6857990"/>
          </a:xfrm>
          <a:prstGeom prst="rect">
            <a:avLst/>
          </a:prstGeom>
        </p:spPr>
      </p:pic>
      <p:pic>
        <p:nvPicPr>
          <p:cNvPr id="5" name="Content Placeholder 4" descr="A person kneeling with a lamb&#10;&#10;AI-generated content may be incorrect.">
            <a:extLst>
              <a:ext uri="{FF2B5EF4-FFF2-40B4-BE49-F238E27FC236}">
                <a16:creationId xmlns:a16="http://schemas.microsoft.com/office/drawing/2014/main" id="{18C38A77-8FB0-6F83-72D4-F14E838EEAD8}"/>
              </a:ext>
            </a:extLst>
          </p:cNvPr>
          <p:cNvPicPr>
            <a:picLocks noChangeAspect="1"/>
          </p:cNvPicPr>
          <p:nvPr/>
        </p:nvPicPr>
        <p:blipFill>
          <a:blip r:embed="rId3" cstate="hqprint">
            <a:extLst>
              <a:ext uri="{BEBA8EAE-BF5A-486C-A8C5-ECC9F3942E4B}">
                <a14:imgProps xmlns:a14="http://schemas.microsoft.com/office/drawing/2010/main">
                  <a14:imgLayer r:embed="rId4">
                    <a14:imgEffect>
                      <a14:backgroundRemoval t="0" b="96692" l="9961" r="89941"/>
                    </a14:imgEffect>
                  </a14:imgLayer>
                </a14:imgProps>
              </a:ext>
              <a:ext uri="{28A0092B-C50C-407E-A947-70E740481C1C}">
                <a14:useLocalDpi xmlns:a14="http://schemas.microsoft.com/office/drawing/2010/main"/>
              </a:ext>
            </a:extLst>
          </a:blip>
          <a:srcRect/>
          <a:stretch>
            <a:fillRect/>
          </a:stretch>
        </p:blipFill>
        <p:spPr>
          <a:xfrm>
            <a:off x="8221385" y="1253327"/>
            <a:ext cx="5079642" cy="6201164"/>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Title 1">
            <a:extLst>
              <a:ext uri="{FF2B5EF4-FFF2-40B4-BE49-F238E27FC236}">
                <a16:creationId xmlns:a16="http://schemas.microsoft.com/office/drawing/2014/main" id="{F5CC4310-599C-069A-0179-C841C540F0C8}"/>
              </a:ext>
            </a:extLst>
          </p:cNvPr>
          <p:cNvSpPr>
            <a:spLocks noGrp="1"/>
          </p:cNvSpPr>
          <p:nvPr>
            <p:ph type="title"/>
          </p:nvPr>
        </p:nvSpPr>
        <p:spPr>
          <a:xfrm>
            <a:off x="509098" y="175424"/>
            <a:ext cx="7613641" cy="457200"/>
          </a:xfr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fontScale="90000"/>
          </a:bodyPr>
          <a:lstStyle/>
          <a:p>
            <a:r>
              <a:rPr b="1" dirty="0">
                <a:solidFill>
                  <a:schemeClr val="bg1"/>
                </a:solidFill>
                <a:effectLst>
                  <a:outerShdw blurRad="38100" dist="38100" dir="2700000" algn="tl">
                    <a:srgbClr val="000000">
                      <a:alpha val="43137"/>
                    </a:srgbClr>
                  </a:outerShdw>
                </a:effectLst>
                <a:latin typeface="Gotham Medium" panose="02000604030000020004"/>
              </a:rPr>
              <a:t>Conclusion – </a:t>
            </a:r>
            <a:r>
              <a:rPr sz="3100" b="1" dirty="0">
                <a:solidFill>
                  <a:schemeClr val="bg1"/>
                </a:solidFill>
                <a:effectLst>
                  <a:outerShdw blurRad="38100" dist="38100" dir="2700000" algn="tl">
                    <a:srgbClr val="000000">
                      <a:alpha val="43137"/>
                    </a:srgbClr>
                  </a:outerShdw>
                </a:effectLst>
                <a:latin typeface="Gotham Medium" panose="02000604030000020004"/>
              </a:rPr>
              <a:t>Life Lesson Directions</a:t>
            </a:r>
            <a:endParaRPr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3" name="Content Placeholder 2">
            <a:extLst>
              <a:ext uri="{FF2B5EF4-FFF2-40B4-BE49-F238E27FC236}">
                <a16:creationId xmlns:a16="http://schemas.microsoft.com/office/drawing/2014/main" id="{3003D953-DD59-8911-207A-B0DD0942C897}"/>
              </a:ext>
            </a:extLst>
          </p:cNvPr>
          <p:cNvSpPr txBox="1">
            <a:spLocks/>
          </p:cNvSpPr>
          <p:nvPr/>
        </p:nvSpPr>
        <p:spPr>
          <a:xfrm>
            <a:off x="177422" y="1253326"/>
            <a:ext cx="11559654"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57300" lvl="3" indent="0">
              <a:buNone/>
            </a:pPr>
            <a:r>
              <a:rPr lang="en-US" sz="3200" b="1" dirty="0">
                <a:solidFill>
                  <a:schemeClr val="bg1"/>
                </a:solidFill>
                <a:effectLst>
                  <a:outerShdw blurRad="38100" dist="38100" dir="2700000" algn="tl">
                    <a:srgbClr val="000000">
                      <a:alpha val="43137"/>
                    </a:srgbClr>
                  </a:outerShdw>
                </a:effectLst>
                <a:latin typeface="Gotham Medium" panose="02000604030000020004"/>
              </a:rPr>
              <a:t>• God works through what the world rejects</a:t>
            </a:r>
          </a:p>
          <a:p>
            <a:pPr marL="1257300" lvl="3" indent="0">
              <a:buNone/>
            </a:pPr>
            <a:r>
              <a:rPr lang="en-US" sz="3200" b="1" dirty="0">
                <a:solidFill>
                  <a:schemeClr val="bg1"/>
                </a:solidFill>
                <a:effectLst>
                  <a:outerShdw blurRad="38100" dist="38100" dir="2700000" algn="tl">
                    <a:srgbClr val="000000">
                      <a:alpha val="43137"/>
                    </a:srgbClr>
                  </a:outerShdw>
                </a:effectLst>
                <a:latin typeface="Gotham Medium" panose="02000604030000020004"/>
              </a:rPr>
              <a:t>• Embrace Christ’s exchange—our sin for His peace</a:t>
            </a:r>
          </a:p>
          <a:p>
            <a:pPr marL="1257300" lvl="3" indent="0">
              <a:buNone/>
            </a:pPr>
            <a:r>
              <a:rPr lang="en-US" sz="3200" b="1" dirty="0">
                <a:solidFill>
                  <a:schemeClr val="bg1"/>
                </a:solidFill>
                <a:effectLst>
                  <a:outerShdw blurRad="38100" dist="38100" dir="2700000" algn="tl">
                    <a:srgbClr val="000000">
                      <a:alpha val="43137"/>
                    </a:srgbClr>
                  </a:outerShdw>
                </a:effectLst>
                <a:latin typeface="Gotham Medium" panose="02000604030000020004"/>
              </a:rPr>
              <a:t>• Trust God’s wisdom over human reasoning</a:t>
            </a:r>
          </a:p>
          <a:p>
            <a:pPr marL="1257300" lvl="3" indent="0">
              <a:buNone/>
            </a:pPr>
            <a:r>
              <a:rPr lang="en-US" sz="3200" b="1" dirty="0">
                <a:solidFill>
                  <a:schemeClr val="bg1"/>
                </a:solidFill>
                <a:effectLst>
                  <a:outerShdw blurRad="38100" dist="38100" dir="2700000" algn="tl">
                    <a:srgbClr val="000000">
                      <a:alpha val="43137"/>
                    </a:srgbClr>
                  </a:outerShdw>
                </a:effectLst>
                <a:latin typeface="Gotham Medium" panose="02000604030000020004"/>
              </a:rPr>
              <a:t>• Practice servant-leadership and compassion</a:t>
            </a:r>
          </a:p>
          <a:p>
            <a:pPr marL="1257300" lvl="3" indent="0">
              <a:buNone/>
            </a:pPr>
            <a:r>
              <a:rPr lang="en-US" sz="3200" b="1" dirty="0">
                <a:solidFill>
                  <a:schemeClr val="bg1"/>
                </a:solidFill>
                <a:effectLst>
                  <a:outerShdw blurRad="38100" dist="38100" dir="2700000" algn="tl">
                    <a:srgbClr val="000000">
                      <a:alpha val="43137"/>
                    </a:srgbClr>
                  </a:outerShdw>
                </a:effectLst>
                <a:latin typeface="Gotham Medium" panose="02000604030000020004"/>
              </a:rPr>
              <a:t>• Live confidently in Christ’s finished work</a:t>
            </a:r>
          </a:p>
          <a:p>
            <a:pPr marL="800100" lvl="2" indent="0">
              <a:buFont typeface="Arial" panose="020B0604020202020204" pitchFamily="34" charset="0"/>
              <a:buNone/>
            </a:pPr>
            <a:endParaRPr lang="en-US" sz="2800" b="1" dirty="0">
              <a:solidFill>
                <a:schemeClr val="bg1"/>
              </a:solidFill>
              <a:effectLst>
                <a:outerShdw blurRad="38100" dist="38100" dir="2700000" algn="tl">
                  <a:srgbClr val="000000">
                    <a:alpha val="43137"/>
                  </a:srgbClr>
                </a:outerShdw>
              </a:effectLst>
              <a:latin typeface="Gotham Medium" panose="02000604030000020004"/>
            </a:endParaRPr>
          </a:p>
          <a:p>
            <a:pPr marL="800100" lvl="2" indent="0">
              <a:buFont typeface="Arial" panose="020B0604020202020204" pitchFamily="34" charset="0"/>
              <a:buNone/>
            </a:pPr>
            <a:endParaRPr lang="en-US" sz="2800" b="1" dirty="0">
              <a:solidFill>
                <a:schemeClr val="bg1"/>
              </a:solidFill>
              <a:effectLst>
                <a:outerShdw blurRad="38100" dist="38100" dir="2700000" algn="tl">
                  <a:srgbClr val="000000">
                    <a:alpha val="43137"/>
                  </a:srgbClr>
                </a:outerShdw>
              </a:effectLst>
              <a:latin typeface="Gotham Medium" panose="02000604030000020004"/>
            </a:endParaRPr>
          </a:p>
          <a:p>
            <a:pPr marL="342900" lvl="1" indent="0">
              <a:buNone/>
            </a:pPr>
            <a:r>
              <a:rPr lang="en-US" sz="3200" b="1" dirty="0">
                <a:solidFill>
                  <a:schemeClr val="bg1"/>
                </a:solidFill>
                <a:effectLst>
                  <a:outerShdw blurRad="38100" dist="38100" dir="2700000" algn="tl">
                    <a:srgbClr val="000000">
                      <a:alpha val="43137"/>
                    </a:srgbClr>
                  </a:outerShdw>
                </a:effectLst>
                <a:latin typeface="Gotham Medium" panose="02000604030000020004"/>
              </a:rPr>
              <a:t>Scripture: 'By his knowledge shall my righteous servant justify many' (Isa. 53:11)</a:t>
            </a:r>
          </a:p>
        </p:txBody>
      </p:sp>
      <p:sp>
        <p:nvSpPr>
          <p:cNvPr id="4" name="Title 2">
            <a:extLst>
              <a:ext uri="{FF2B5EF4-FFF2-40B4-BE49-F238E27FC236}">
                <a16:creationId xmlns:a16="http://schemas.microsoft.com/office/drawing/2014/main" id="{B0E0C8CB-EBD3-0406-DED0-600D69C6FE0F}"/>
              </a:ext>
            </a:extLst>
          </p:cNvPr>
          <p:cNvSpPr txBox="1">
            <a:spLocks/>
          </p:cNvSpPr>
          <p:nvPr/>
        </p:nvSpPr>
        <p:spPr>
          <a:xfrm>
            <a:off x="8991599" y="149989"/>
            <a:ext cx="3016280"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SERVANT’S SUFFERING</a:t>
            </a:r>
          </a:p>
        </p:txBody>
      </p:sp>
      <p:sp>
        <p:nvSpPr>
          <p:cNvPr id="6" name="Slide Number Placeholder 1">
            <a:extLst>
              <a:ext uri="{FF2B5EF4-FFF2-40B4-BE49-F238E27FC236}">
                <a16:creationId xmlns:a16="http://schemas.microsoft.com/office/drawing/2014/main" id="{13B12C1C-4A6D-34E5-38B2-F58F1E7DC354}"/>
              </a:ext>
            </a:extLst>
          </p:cNvPr>
          <p:cNvSpPr txBox="1">
            <a:spLocks/>
          </p:cNvSpPr>
          <p:nvPr/>
        </p:nvSpPr>
        <p:spPr>
          <a:xfrm>
            <a:off x="10634836" y="6316998"/>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11</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0695087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EC7137F-950A-3586-5783-6C0AEF65A2DA}"/>
              </a:ext>
            </a:extLst>
          </p:cNvPr>
          <p:cNvSpPr/>
          <p:nvPr/>
        </p:nvSpPr>
        <p:spPr>
          <a:xfrm>
            <a:off x="101372" y="590725"/>
            <a:ext cx="12090628" cy="6267275"/>
          </a:xfrm>
          <a:prstGeom prst="rect">
            <a:avLst/>
          </a:prstGeom>
          <a:noFill/>
          <a:ln w="1016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584295"/>
          </a:xfrm>
          <a:prstGeom prst="rect">
            <a:avLst/>
          </a:prstGeom>
          <a:solidFill>
            <a:srgbClr val="002060"/>
          </a:solidFill>
          <a:ln>
            <a:solidFill>
              <a:srgbClr val="002060"/>
            </a:solidFill>
          </a:ln>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Medium" panose="02000604030000020004"/>
              </a:rPr>
              <a:t>CONCLUSION</a:t>
            </a:r>
            <a:endParaRPr lang="en-US" sz="250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58079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7FC927-7CB2-4858-9126-4B062A86ABDD}"/>
              </a:ext>
            </a:extLst>
          </p:cNvPr>
          <p:cNvSpPr txBox="1">
            <a:spLocks/>
          </p:cNvSpPr>
          <p:nvPr/>
        </p:nvSpPr>
        <p:spPr>
          <a:xfrm>
            <a:off x="9175720" y="56521"/>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THE SERVANT’S SUFFERING</a:t>
            </a:r>
          </a:p>
        </p:txBody>
      </p:sp>
      <p:pic>
        <p:nvPicPr>
          <p:cNvPr id="6" name="Picture 5">
            <a:extLst>
              <a:ext uri="{FF2B5EF4-FFF2-40B4-BE49-F238E27FC236}">
                <a16:creationId xmlns:a16="http://schemas.microsoft.com/office/drawing/2014/main" id="{967ACB1B-9F7B-624D-B1EB-66D57A686372}"/>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554590" y="1487179"/>
            <a:ext cx="6522090" cy="5606219"/>
          </a:xfrm>
          <a:custGeom>
            <a:avLst/>
            <a:gdLst/>
            <a:ahLst/>
            <a:cxnLst/>
            <a:rect l="l" t="t" r="r" b="b"/>
            <a:pathLst>
              <a:path w="6129950" h="6861439">
                <a:moveTo>
                  <a:pt x="1687527" y="0"/>
                </a:moveTo>
                <a:lnTo>
                  <a:pt x="6129950" y="0"/>
                </a:lnTo>
                <a:lnTo>
                  <a:pt x="6129950" y="6858000"/>
                </a:lnTo>
                <a:lnTo>
                  <a:pt x="5040333" y="6858000"/>
                </a:lnTo>
                <a:lnTo>
                  <a:pt x="5040333" y="6861439"/>
                </a:lnTo>
                <a:lnTo>
                  <a:pt x="272442" y="6861439"/>
                </a:lnTo>
                <a:lnTo>
                  <a:pt x="196402" y="6549696"/>
                </a:lnTo>
                <a:cubicBezTo>
                  <a:pt x="-517926" y="3427393"/>
                  <a:pt x="946083" y="3323532"/>
                  <a:pt x="946083" y="1"/>
                </a:cubicBezTo>
                <a:lnTo>
                  <a:pt x="1687527" y="1"/>
                </a:lnTo>
                <a:close/>
              </a:path>
            </a:pathLst>
          </a:custGeom>
        </p:spPr>
      </p:pic>
      <p:sp>
        <p:nvSpPr>
          <p:cNvPr id="16" name="Rectangle 15">
            <a:extLst>
              <a:ext uri="{FF2B5EF4-FFF2-40B4-BE49-F238E27FC236}">
                <a16:creationId xmlns:a16="http://schemas.microsoft.com/office/drawing/2014/main" id="{F458977A-D61D-4781-A330-C460143E239E}"/>
              </a:ext>
            </a:extLst>
          </p:cNvPr>
          <p:cNvSpPr/>
          <p:nvPr/>
        </p:nvSpPr>
        <p:spPr>
          <a:xfrm>
            <a:off x="5425945" y="1522816"/>
            <a:ext cx="6664683" cy="466066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sng"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CONSIDER... WHO SUFFERED FOR US.”</a:t>
            </a:r>
          </a:p>
          <a:p>
            <a:pPr marL="0" marR="0">
              <a:lnSpc>
                <a:spcPct val="107000"/>
              </a:lnSpc>
              <a:spcBef>
                <a:spcPts val="0"/>
              </a:spcBef>
              <a:spcAft>
                <a:spcPts val="0"/>
              </a:spcAft>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student guide provides an important clarification that suffering is for others. For instance, if we suffer the consequences of wrongdoing, that is not the same thing at all! But the life of faith presents countless opportunities to shoulder the needs of others and to show selfless concern for their good. Jesus,</a:t>
            </a: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p:txBody>
      </p:sp>
      <p:sp>
        <p:nvSpPr>
          <p:cNvPr id="15" name="Rectangle: Rounded Corners 6">
            <a:extLst>
              <a:ext uri="{FF2B5EF4-FFF2-40B4-BE49-F238E27FC236}">
                <a16:creationId xmlns:a16="http://schemas.microsoft.com/office/drawing/2014/main" id="{19D84E3C-EC1C-40A8-9BE4-CB83B851C0AC}"/>
              </a:ext>
            </a:extLst>
          </p:cNvPr>
          <p:cNvSpPr txBox="1"/>
          <p:nvPr/>
        </p:nvSpPr>
        <p:spPr>
          <a:xfrm>
            <a:off x="0" y="647045"/>
            <a:ext cx="12191999" cy="840134"/>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endParaRPr lang="en-US" sz="2800" b="1" cap="small"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8" name="TextBox 7">
            <a:extLst>
              <a:ext uri="{FF2B5EF4-FFF2-40B4-BE49-F238E27FC236}">
                <a16:creationId xmlns:a16="http://schemas.microsoft.com/office/drawing/2014/main" id="{72575A00-173C-CA91-26FD-58AE51FDDE1B}"/>
              </a:ext>
            </a:extLst>
          </p:cNvPr>
          <p:cNvSpPr txBox="1"/>
          <p:nvPr/>
        </p:nvSpPr>
        <p:spPr>
          <a:xfrm>
            <a:off x="1215340" y="882446"/>
            <a:ext cx="10093125" cy="480131"/>
          </a:xfrm>
          <a:prstGeom prst="rect">
            <a:avLst/>
          </a:prstGeom>
          <a:noFill/>
        </p:spPr>
        <p:txBody>
          <a:bodyPr wrap="square">
            <a:spAutoFit/>
          </a:bodyPr>
          <a:lstStyle/>
          <a:p>
            <a:pPr defTabSz="562550">
              <a:lnSpc>
                <a:spcPct val="90000"/>
              </a:lnSpc>
              <a:spcBef>
                <a:spcPct val="0"/>
              </a:spcBef>
              <a:spcAft>
                <a:spcPct val="35000"/>
              </a:spcAft>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Live It Out: </a:t>
            </a: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Jesus’ sacrifice should fill us with unspeakable gratitude.</a:t>
            </a:r>
            <a:endParaRPr lang="en-US" sz="2800" b="1" cap="small" dirty="0">
              <a:solidFill>
                <a:schemeClr val="bg1"/>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 name="Slide Number Placeholder 1">
            <a:extLst>
              <a:ext uri="{FF2B5EF4-FFF2-40B4-BE49-F238E27FC236}">
                <a16:creationId xmlns:a16="http://schemas.microsoft.com/office/drawing/2014/main" id="{FF04BB2F-1E04-0992-D80F-7B819DEB0207}"/>
              </a:ext>
            </a:extLst>
          </p:cNvPr>
          <p:cNvSpPr txBox="1">
            <a:spLocks/>
          </p:cNvSpPr>
          <p:nvPr/>
        </p:nvSpPr>
        <p:spPr>
          <a:xfrm>
            <a:off x="10605080" y="6322100"/>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12</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11DF1-CF53-272B-150B-742A56BD456A}"/>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D73994C-F6E1-82BF-8708-2C0C4C4E9A2B}"/>
              </a:ext>
            </a:extLst>
          </p:cNvPr>
          <p:cNvSpPr/>
          <p:nvPr/>
        </p:nvSpPr>
        <p:spPr>
          <a:xfrm>
            <a:off x="-82124" y="104004"/>
            <a:ext cx="12192000" cy="6005523"/>
          </a:xfrm>
          <a:prstGeom prst="rect">
            <a:avLst/>
          </a:prstGeom>
          <a:blipFill>
            <a:blip r:embed="rId3">
              <a:extLst>
                <a:ext uri="{28A0092B-C50C-407E-A947-70E740481C1C}">
                  <a14:useLocalDpi xmlns:a14="http://schemas.microsoft.com/office/drawing/2010/main"/>
                </a:ext>
              </a:extLst>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E3E1621-0237-E25C-CDDD-7A67DB33884E}"/>
              </a:ext>
            </a:extLst>
          </p:cNvPr>
          <p:cNvGrpSpPr/>
          <p:nvPr/>
        </p:nvGrpSpPr>
        <p:grpSpPr>
          <a:xfrm>
            <a:off x="289975" y="1443407"/>
            <a:ext cx="10712089" cy="3114169"/>
            <a:chOff x="847110" y="1258297"/>
            <a:chExt cx="4170349" cy="1386464"/>
          </a:xfrm>
          <a:blipFill>
            <a:blip r:embed="rId4">
              <a:alphaModFix amt="21000"/>
            </a:blip>
            <a:stretch>
              <a:fillRect/>
            </a:stretch>
          </a:blipFill>
        </p:grpSpPr>
        <p:sp>
          <p:nvSpPr>
            <p:cNvPr id="16" name="Rectangle 15">
              <a:extLst>
                <a:ext uri="{FF2B5EF4-FFF2-40B4-BE49-F238E27FC236}">
                  <a16:creationId xmlns:a16="http://schemas.microsoft.com/office/drawing/2014/main" id="{326EA7A1-C820-99D5-B7D5-B77C3B90E322}"/>
                </a:ext>
              </a:extLst>
            </p:cNvPr>
            <p:cNvSpPr/>
            <p:nvPr/>
          </p:nvSpPr>
          <p:spPr>
            <a:xfrm>
              <a:off x="1197476" y="1742719"/>
              <a:ext cx="3819983" cy="902042"/>
            </a:xfrm>
            <a:prstGeom prst="rect">
              <a:avLst/>
            </a:prstGeom>
            <a:solidFill>
              <a:srgbClr val="002060">
                <a:alpha val="25000"/>
              </a:srgbClr>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274320" marR="0">
                <a:lnSpc>
                  <a:spcPct val="107000"/>
                </a:lnSpc>
                <a:spcBef>
                  <a:spcPts val="0"/>
                </a:spcBef>
                <a:spcAft>
                  <a:spcPts val="0"/>
                </a:spcAft>
              </a:pPr>
              <a:r>
                <a:rPr lang="en-US" sz="2000"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We are struck by the way that Isaiah describes You as a man of suffering. We know that the suffering You willingly endured was for us, and the burdens You bore were because we could not possibly bear them ourselves. Show us how to live with gratitude constantly before us, so that we can look more like You, as we give ourselves to others in need. Amen.</a:t>
              </a:r>
            </a:p>
          </p:txBody>
        </p:sp>
        <p:sp>
          <p:nvSpPr>
            <p:cNvPr id="7" name="TextBox 6">
              <a:extLst>
                <a:ext uri="{FF2B5EF4-FFF2-40B4-BE49-F238E27FC236}">
                  <a16:creationId xmlns:a16="http://schemas.microsoft.com/office/drawing/2014/main" id="{B43D9CB6-7A2E-AC64-DAAA-56B6DEAE9020}"/>
                </a:ext>
              </a:extLst>
            </p:cNvPr>
            <p:cNvSpPr txBox="1"/>
            <p:nvPr/>
          </p:nvSpPr>
          <p:spPr>
            <a:xfrm>
              <a:off x="847110" y="1258297"/>
              <a:ext cx="1336461" cy="766688"/>
            </a:xfrm>
            <a:prstGeom prst="rect">
              <a:avLst/>
            </a:prstGeom>
            <a:noFill/>
          </p:spPr>
          <p:txBody>
            <a:bodyPr wrap="square">
              <a:spAutoFit/>
            </a:bodyPr>
            <a:lstStyle/>
            <a:p>
              <a:pPr marL="0" lvl="1">
                <a:lnSpc>
                  <a:spcPct val="107000"/>
                </a:lnSpc>
              </a:pPr>
              <a:r>
                <a:rPr lang="en-US" sz="4800" b="1"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800"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pSp>
      <p:sp>
        <p:nvSpPr>
          <p:cNvPr id="8" name="Line 10">
            <a:extLst>
              <a:ext uri="{FF2B5EF4-FFF2-40B4-BE49-F238E27FC236}">
                <a16:creationId xmlns:a16="http://schemas.microsoft.com/office/drawing/2014/main" id="{17B3B056-B502-057C-BBED-4DB4811686EE}"/>
              </a:ext>
            </a:extLst>
          </p:cNvPr>
          <p:cNvSpPr>
            <a:spLocks noChangeShapeType="1"/>
          </p:cNvSpPr>
          <p:nvPr/>
        </p:nvSpPr>
        <p:spPr bwMode="auto">
          <a:xfrm flipV="1">
            <a:off x="-82124" y="7018625"/>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9" name="Line 10">
            <a:extLst>
              <a:ext uri="{FF2B5EF4-FFF2-40B4-BE49-F238E27FC236}">
                <a16:creationId xmlns:a16="http://schemas.microsoft.com/office/drawing/2014/main" id="{164D3FBD-AB16-ECBD-DCF8-8E12CFABEED5}"/>
              </a:ext>
            </a:extLst>
          </p:cNvPr>
          <p:cNvSpPr>
            <a:spLocks noChangeShapeType="1"/>
          </p:cNvSpPr>
          <p:nvPr/>
        </p:nvSpPr>
        <p:spPr bwMode="auto">
          <a:xfrm flipV="1">
            <a:off x="0" y="7522152"/>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3" name="Title 1">
            <a:extLst>
              <a:ext uri="{FF2B5EF4-FFF2-40B4-BE49-F238E27FC236}">
                <a16:creationId xmlns:a16="http://schemas.microsoft.com/office/drawing/2014/main" id="{81192E1A-615F-2C40-3069-4FCF6CAC9D1D}"/>
              </a:ext>
            </a:extLst>
          </p:cNvPr>
          <p:cNvSpPr txBox="1">
            <a:spLocks/>
          </p:cNvSpPr>
          <p:nvPr/>
        </p:nvSpPr>
        <p:spPr>
          <a:xfrm>
            <a:off x="-82124" y="6005523"/>
            <a:ext cx="12274124" cy="104816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5" name="Slide Number Placeholder 1">
            <a:extLst>
              <a:ext uri="{FF2B5EF4-FFF2-40B4-BE49-F238E27FC236}">
                <a16:creationId xmlns:a16="http://schemas.microsoft.com/office/drawing/2014/main" id="{D0938FC4-462E-7C90-F72F-58432A066009}"/>
              </a:ext>
            </a:extLst>
          </p:cNvPr>
          <p:cNvSpPr txBox="1">
            <a:spLocks/>
          </p:cNvSpPr>
          <p:nvPr/>
        </p:nvSpPr>
        <p:spPr>
          <a:xfrm>
            <a:off x="10544944" y="6466987"/>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13</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645176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6E04F90-BE31-1C0C-6D87-E4C339C9A2CF}"/>
            </a:ext>
          </a:extLst>
        </p:cNvPr>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94FEC7BA-9F38-CB91-8460-83518449D1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5B92E33-3555-8E99-97FA-5F414F940A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erson kneeling with a lamb&#10;&#10;AI-generated content may be incorrect.">
            <a:extLst>
              <a:ext uri="{FF2B5EF4-FFF2-40B4-BE49-F238E27FC236}">
                <a16:creationId xmlns:a16="http://schemas.microsoft.com/office/drawing/2014/main" id="{C5427843-A1DC-235C-9D02-F7576D2E927D}"/>
              </a:ext>
            </a:extLst>
          </p:cNvPr>
          <p:cNvPicPr>
            <a:picLocks noChangeAspect="1"/>
          </p:cNvPicPr>
          <p:nvPr/>
        </p:nvPicPr>
        <p:blipFill>
          <a:blip r:embed="rId2" cstate="hqprint">
            <a:alphaModFix amt="40000"/>
            <a:extLst>
              <a:ext uri="{28A0092B-C50C-407E-A947-70E740481C1C}">
                <a14:useLocalDpi xmlns:a14="http://schemas.microsoft.com/office/drawing/2010/main"/>
              </a:ext>
            </a:extLst>
          </a:blip>
          <a:srcRect/>
          <a:stretch>
            <a:fillRect/>
          </a:stretch>
        </p:blipFill>
        <p:spPr>
          <a:xfrm>
            <a:off x="20" y="10"/>
            <a:ext cx="8450297" cy="6857990"/>
          </a:xfrm>
          <a:prstGeom prst="rect">
            <a:avLst/>
          </a:prstGeom>
        </p:spPr>
      </p:pic>
      <p:pic>
        <p:nvPicPr>
          <p:cNvPr id="5" name="Content Placeholder 4" descr="A person kneeling with a lamb&#10;&#10;AI-generated content may be incorrect.">
            <a:extLst>
              <a:ext uri="{FF2B5EF4-FFF2-40B4-BE49-F238E27FC236}">
                <a16:creationId xmlns:a16="http://schemas.microsoft.com/office/drawing/2014/main" id="{380E8535-7781-D1B3-B9E3-2A7136D7D183}"/>
              </a:ext>
            </a:extLst>
          </p:cNvPr>
          <p:cNvPicPr>
            <a:picLocks noChangeAspect="1"/>
          </p:cNvPicPr>
          <p:nvPr/>
        </p:nvPicPr>
        <p:blipFill>
          <a:blip r:embed="rId3" cstate="hqprint">
            <a:extLst>
              <a:ext uri="{BEBA8EAE-BF5A-486C-A8C5-ECC9F3942E4B}">
                <a14:imgProps xmlns:a14="http://schemas.microsoft.com/office/drawing/2010/main">
                  <a14:imgLayer r:embed="rId4">
                    <a14:imgEffect>
                      <a14:backgroundRemoval t="0" b="96692" l="9961" r="89941"/>
                    </a14:imgEffect>
                  </a14:imgLayer>
                </a14:imgProps>
              </a:ext>
              <a:ext uri="{28A0092B-C50C-407E-A947-70E740481C1C}">
                <a14:useLocalDpi xmlns:a14="http://schemas.microsoft.com/office/drawing/2010/main"/>
              </a:ext>
            </a:extLst>
          </a:blip>
          <a:srcRect/>
          <a:stretch>
            <a:fillRect/>
          </a:stretch>
        </p:blipFill>
        <p:spPr>
          <a:xfrm>
            <a:off x="6878560"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TextBox 1">
            <a:extLst>
              <a:ext uri="{FF2B5EF4-FFF2-40B4-BE49-F238E27FC236}">
                <a16:creationId xmlns:a16="http://schemas.microsoft.com/office/drawing/2014/main" id="{F8D0999E-4264-487C-93ED-24210A5668CA}"/>
              </a:ext>
            </a:extLst>
          </p:cNvPr>
          <p:cNvSpPr txBox="1"/>
          <p:nvPr/>
        </p:nvSpPr>
        <p:spPr>
          <a:xfrm>
            <a:off x="4151329" y="2279392"/>
            <a:ext cx="5383429" cy="3810301"/>
          </a:xfrm>
          <a:prstGeom prst="rect">
            <a:avLst/>
          </a:prstGeom>
          <a:scene3d>
            <a:camera prst="orthographicFront">
              <a:rot lat="0" lon="0" rev="0"/>
            </a:camera>
            <a:lightRig rig="balanced" dir="t">
              <a:rot lat="0" lon="0" rev="8700000"/>
            </a:lightRig>
          </a:scene3d>
        </p:spPr>
        <p:txBody>
          <a:bodyPr vert="horz" lIns="91440" tIns="45720" rIns="91440" bIns="45720" rtlCol="0" anchor="t">
            <a:normAutofit/>
          </a:bodyPr>
          <a:lstStyle/>
          <a:p>
            <a:pPr marL="0" lvl="1">
              <a:lnSpc>
                <a:spcPct val="90000"/>
              </a:lnSpc>
              <a:spcAft>
                <a:spcPts val="600"/>
              </a:spcAft>
            </a:pPr>
            <a:r>
              <a:rPr lang="en-US" sz="2400" b="1" i="1" dirty="0">
                <a:ln w="0"/>
                <a:solidFill>
                  <a:schemeClr val="bg1"/>
                </a:solidFill>
                <a:effectLst>
                  <a:outerShdw blurRad="38100" dist="19050" dir="2700000" algn="tl" rotWithShape="0">
                    <a:schemeClr val="dk1">
                      <a:alpha val="40000"/>
                    </a:schemeClr>
                  </a:outerShdw>
                </a:effectLst>
                <a:latin typeface="Gotham Book"/>
              </a:rPr>
              <a:t>The Lord bless thee, and keep thee:</a:t>
            </a:r>
          </a:p>
          <a:p>
            <a:pPr marL="0" lvl="1">
              <a:lnSpc>
                <a:spcPct val="90000"/>
              </a:lnSpc>
              <a:spcAft>
                <a:spcPts val="600"/>
              </a:spcAft>
            </a:pPr>
            <a:r>
              <a:rPr lang="en-US" sz="2400" b="1" i="1" dirty="0">
                <a:ln w="0"/>
                <a:solidFill>
                  <a:schemeClr val="bg1"/>
                </a:solidFill>
                <a:effectLst>
                  <a:outerShdw blurRad="38100" dist="19050" dir="2700000" algn="tl" rotWithShape="0">
                    <a:schemeClr val="dk1">
                      <a:alpha val="40000"/>
                    </a:schemeClr>
                  </a:outerShdw>
                </a:effectLst>
                <a:latin typeface="Gotham Book"/>
              </a:rPr>
              <a:t>The Lord make his face shine upon thee, and be gracious unto thee:</a:t>
            </a:r>
          </a:p>
          <a:p>
            <a:pPr marL="0" lvl="1">
              <a:lnSpc>
                <a:spcPct val="90000"/>
              </a:lnSpc>
              <a:spcAft>
                <a:spcPts val="600"/>
              </a:spcAft>
            </a:pPr>
            <a:endParaRPr lang="en-US" sz="2400" b="1" i="1" dirty="0">
              <a:ln w="0"/>
              <a:solidFill>
                <a:schemeClr val="bg1"/>
              </a:solidFill>
              <a:effectLst>
                <a:outerShdw blurRad="38100" dist="19050" dir="2700000" algn="tl" rotWithShape="0">
                  <a:schemeClr val="dk1">
                    <a:alpha val="40000"/>
                  </a:schemeClr>
                </a:outerShdw>
              </a:effectLst>
              <a:latin typeface="Gotham Book"/>
            </a:endParaRPr>
          </a:p>
          <a:p>
            <a:pPr marL="0" lvl="1">
              <a:lnSpc>
                <a:spcPct val="90000"/>
              </a:lnSpc>
              <a:spcAft>
                <a:spcPts val="600"/>
              </a:spcAft>
            </a:pPr>
            <a:r>
              <a:rPr lang="en-US" sz="2400" b="1" i="1" dirty="0">
                <a:ln w="0"/>
                <a:solidFill>
                  <a:schemeClr val="bg1"/>
                </a:solidFill>
                <a:effectLst>
                  <a:outerShdw blurRad="38100" dist="19050" dir="2700000" algn="tl" rotWithShape="0">
                    <a:schemeClr val="dk1">
                      <a:alpha val="40000"/>
                    </a:schemeClr>
                  </a:outerShdw>
                </a:effectLst>
                <a:latin typeface="Gotham Book"/>
              </a:rPr>
              <a:t>The Lord lift up his countenance upon thee and give thee peace.  </a:t>
            </a:r>
          </a:p>
          <a:p>
            <a:pPr marL="0" lvl="1">
              <a:lnSpc>
                <a:spcPct val="90000"/>
              </a:lnSpc>
              <a:spcAft>
                <a:spcPts val="600"/>
              </a:spcAft>
            </a:pPr>
            <a:r>
              <a:rPr lang="en-US" sz="2400" b="1" i="1" dirty="0">
                <a:ln w="0"/>
                <a:solidFill>
                  <a:schemeClr val="bg1"/>
                </a:solidFill>
                <a:effectLst>
                  <a:outerShdw blurRad="38100" dist="19050" dir="2700000" algn="tl" rotWithShape="0">
                    <a:schemeClr val="dk1">
                      <a:alpha val="40000"/>
                    </a:schemeClr>
                  </a:outerShdw>
                </a:effectLst>
                <a:latin typeface="Gotham Book"/>
              </a:rPr>
              <a:t>- Numbers 6:24-26, </a:t>
            </a:r>
          </a:p>
        </p:txBody>
      </p:sp>
      <p:grpSp>
        <p:nvGrpSpPr>
          <p:cNvPr id="15" name="Group 14">
            <a:extLst>
              <a:ext uri="{FF2B5EF4-FFF2-40B4-BE49-F238E27FC236}">
                <a16:creationId xmlns:a16="http://schemas.microsoft.com/office/drawing/2014/main" id="{646F9C33-39F9-4540-9D57-0F2370573649}"/>
              </a:ext>
            </a:extLst>
          </p:cNvPr>
          <p:cNvGrpSpPr/>
          <p:nvPr/>
        </p:nvGrpSpPr>
        <p:grpSpPr>
          <a:xfrm>
            <a:off x="9117547" y="6131512"/>
            <a:ext cx="2584794" cy="512874"/>
            <a:chOff x="1449360" y="8289089"/>
            <a:chExt cx="8020643" cy="1260645"/>
          </a:xfrm>
        </p:grpSpPr>
        <p:grpSp>
          <p:nvGrpSpPr>
            <p:cNvPr id="3" name="Group 2">
              <a:extLst>
                <a:ext uri="{FF2B5EF4-FFF2-40B4-BE49-F238E27FC236}">
                  <a16:creationId xmlns:a16="http://schemas.microsoft.com/office/drawing/2014/main" id="{081415B6-3D04-4060-BDDA-F15B67BAAC98}"/>
                </a:ext>
              </a:extLst>
            </p:cNvPr>
            <p:cNvGrpSpPr/>
            <p:nvPr/>
          </p:nvGrpSpPr>
          <p:grpSpPr>
            <a:xfrm>
              <a:off x="2399144" y="8289089"/>
              <a:ext cx="6121074" cy="926714"/>
              <a:chOff x="3142974" y="5750426"/>
              <a:chExt cx="6718852" cy="2056274"/>
            </a:xfrm>
          </p:grpSpPr>
          <p:sp>
            <p:nvSpPr>
              <p:cNvPr id="18" name="Rectangle: Rounded Corners 17">
                <a:extLst>
                  <a:ext uri="{FF2B5EF4-FFF2-40B4-BE49-F238E27FC236}">
                    <a16:creationId xmlns:a16="http://schemas.microsoft.com/office/drawing/2014/main" id="{4A0D09FA-450F-431F-823F-4DDF7652BE57}"/>
                  </a:ext>
                </a:extLst>
              </p:cNvPr>
              <p:cNvSpPr/>
              <p:nvPr/>
            </p:nvSpPr>
            <p:spPr>
              <a:xfrm>
                <a:off x="3142974" y="5750426"/>
                <a:ext cx="6718852" cy="2056274"/>
              </a:xfrm>
              <a:prstGeom prst="roundRect">
                <a:avLst/>
              </a:prstGeom>
              <a:blipFill rotWithShape="1">
                <a:blip r:embed="rId5"/>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002060"/>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D41B1569-9084-42E4-A95C-21548FC0CF5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CA02177C-78B0-40BE-B796-A9843F81C734}"/>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CFB1EF78-8E51-400F-A99C-7259A0078F7D}"/>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B9AF6D5-8C8F-4B5A-B013-E463BA0C876A}"/>
                    </a:ext>
                  </a:extLst>
                </p:cNvPr>
                <p:cNvPicPr>
                  <a:picLocks noChangeAspect="1"/>
                </p:cNvPicPr>
                <p:nvPr/>
              </p:nvPicPr>
              <p:blipFill>
                <a:blip r:embed="rId8"/>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6C4A0132-C4FF-4147-B145-A9671B7EB120}"/>
                </a:ext>
              </a:extLst>
            </p:cNvPr>
            <p:cNvSpPr/>
            <p:nvPr/>
          </p:nvSpPr>
          <p:spPr>
            <a:xfrm>
              <a:off x="1449360" y="9020804"/>
              <a:ext cx="8020643" cy="52893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defTabSz="521208">
                <a:spcAft>
                  <a:spcPts val="600"/>
                </a:spcAft>
              </a:pPr>
              <a:r>
                <a:rPr lang="en-US" sz="399" b="1" kern="1200" dirty="0">
                  <a:solidFill>
                    <a:schemeClr val="bg1"/>
                  </a:solidFill>
                  <a:latin typeface="Gotham Medium" panose="02000604030000020004"/>
                  <a:ea typeface="+mn-ea"/>
                  <a:cs typeface="Lucida Sans Unicode" panose="020B0602030504020204" pitchFamily="34" charset="0"/>
                </a:rPr>
                <a:t>Material adapted by Stanford W. Bowman Jr. from Echoes® Adult and Bible-in-Life® Adult Fall 2025 quarter with permission,  © David C Cook, https://davidccook.org. May not be further reproduced. All rights reserved.</a:t>
              </a:r>
              <a:endParaRPr lang="en-US" sz="700" b="1" dirty="0">
                <a:solidFill>
                  <a:schemeClr val="bg1"/>
                </a:solidFill>
                <a:latin typeface="Gotham Medium" panose="02000604030000020004"/>
                <a:cs typeface="Lucida Sans Unicode" panose="020B0602030504020204" pitchFamily="34" charset="0"/>
              </a:endParaRPr>
            </a:p>
          </p:txBody>
        </p:sp>
      </p:grpSp>
      <p:sp>
        <p:nvSpPr>
          <p:cNvPr id="12" name="TextBox 11">
            <a:extLst>
              <a:ext uri="{FF2B5EF4-FFF2-40B4-BE49-F238E27FC236}">
                <a16:creationId xmlns:a16="http://schemas.microsoft.com/office/drawing/2014/main" id="{23F08298-F5E3-4123-BDAC-1FA06E9A9854}"/>
              </a:ext>
            </a:extLst>
          </p:cNvPr>
          <p:cNvSpPr txBox="1"/>
          <p:nvPr/>
        </p:nvSpPr>
        <p:spPr>
          <a:xfrm>
            <a:off x="3607090" y="1090520"/>
            <a:ext cx="4974771" cy="1403498"/>
          </a:xfrm>
          <a:prstGeom prst="rect">
            <a:avLst/>
          </a:prstGeom>
          <a:scene3d>
            <a:camera prst="orthographicFront">
              <a:rot lat="0" lon="0" rev="0"/>
            </a:camera>
            <a:lightRig rig="balanced" dir="t">
              <a:rot lat="0" lon="0" rev="8700000"/>
            </a:lightRig>
          </a:scene3d>
        </p:spPr>
        <p:txBody>
          <a:bodyPr vert="horz" lIns="91440" tIns="45720" rIns="91440" bIns="45720" rtlCol="0" anchor="b">
            <a:normAutofit/>
          </a:bodyPr>
          <a:lstStyle/>
          <a:p>
            <a:pPr>
              <a:lnSpc>
                <a:spcPct val="90000"/>
              </a:lnSpc>
              <a:spcBef>
                <a:spcPct val="0"/>
              </a:spcBef>
              <a:spcAft>
                <a:spcPts val="600"/>
              </a:spcAft>
            </a:pPr>
            <a:r>
              <a:rPr lang="en-US" sz="4400" i="1" cap="small" dirty="0">
                <a:solidFill>
                  <a:schemeClr val="bg1"/>
                </a:solidFill>
                <a:effectLst>
                  <a:outerShdw blurRad="38100" dist="38100" dir="2700000" algn="tl">
                    <a:srgbClr val="000000">
                      <a:alpha val="43137"/>
                    </a:srgbClr>
                  </a:outerShdw>
                </a:effectLst>
                <a:latin typeface="Gotham Book"/>
                <a:ea typeface="+mj-ea"/>
                <a:cs typeface="+mj-cs"/>
              </a:rPr>
              <a:t>End</a:t>
            </a:r>
          </a:p>
        </p:txBody>
      </p:sp>
    </p:spTree>
    <p:extLst>
      <p:ext uri="{BB962C8B-B14F-4D97-AF65-F5344CB8AC3E}">
        <p14:creationId xmlns:p14="http://schemas.microsoft.com/office/powerpoint/2010/main" val="438018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9B61E99A-71EB-4D31-A4F3-EA91AD0AA5D9}"/>
              </a:ext>
            </a:extLst>
          </p:cNvPr>
          <p:cNvCxnSpPr>
            <a:cxnSpLocks/>
          </p:cNvCxnSpPr>
          <p:nvPr/>
        </p:nvCxnSpPr>
        <p:spPr>
          <a:xfrm>
            <a:off x="-304800" y="67064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815E7F2-3E69-4096-ADEB-0A3EDF7CAF0F}"/>
              </a:ext>
            </a:extLst>
          </p:cNvPr>
          <p:cNvSpPr/>
          <p:nvPr/>
        </p:nvSpPr>
        <p:spPr>
          <a:xfrm>
            <a:off x="300725" y="1442313"/>
            <a:ext cx="11013269" cy="5576750"/>
          </a:xfrm>
          <a:prstGeom prst="rect">
            <a:avLst/>
          </a:prstGeom>
          <a:solidFill>
            <a:srgbClr val="002060">
              <a:alpha val="15000"/>
            </a:srgbClr>
          </a:solidFill>
          <a:ln w="635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r>
              <a:rPr lang="en-US" sz="2800" b="1" dirty="0">
                <a:ln>
                  <a:solidFill>
                    <a:schemeClr val="bg1"/>
                  </a:solidFill>
                </a:ln>
                <a:solidFill>
                  <a:schemeClr val="bg1"/>
                </a:solidFill>
                <a:latin typeface="Gotham Medium" panose="02000604030000020004"/>
                <a:cs typeface="Times New Roman" panose="02020603050405020304" pitchFamily="18" charset="0"/>
              </a:rPr>
              <a:t>1 Why is the servant despised and rejected by people?</a:t>
            </a: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r>
              <a:rPr lang="en-US" sz="2800" b="1" dirty="0">
                <a:ln>
                  <a:solidFill>
                    <a:schemeClr val="bg1"/>
                  </a:solidFill>
                </a:ln>
                <a:solidFill>
                  <a:schemeClr val="bg1"/>
                </a:solidFill>
                <a:latin typeface="Gotham Medium" panose="02000604030000020004"/>
                <a:cs typeface="Times New Roman" panose="02020603050405020304" pitchFamily="18" charset="0"/>
              </a:rPr>
              <a:t>2 What do these verses tell us about the servant’s identity?</a:t>
            </a: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r>
              <a:rPr lang="en-US" sz="2800" b="1" dirty="0">
                <a:ln>
                  <a:solidFill>
                    <a:schemeClr val="bg1"/>
                  </a:solidFill>
                </a:ln>
                <a:solidFill>
                  <a:schemeClr val="bg1"/>
                </a:solidFill>
                <a:latin typeface="Gotham Medium" panose="02000604030000020004"/>
                <a:cs typeface="Times New Roman" panose="02020603050405020304" pitchFamily="18" charset="0"/>
              </a:rPr>
              <a:t>3 What qualities does God value in a person?</a:t>
            </a: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800" b="1" dirty="0">
              <a:ln>
                <a:solidFill>
                  <a:schemeClr val="bg1"/>
                </a:solidFill>
              </a:ln>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1111170" y="2477632"/>
            <a:ext cx="9700496" cy="1107065"/>
          </a:xfrm>
          <a:prstGeom prst="rect">
            <a:avLst/>
          </a:prstGeom>
          <a:noFill/>
          <a:ln w="57150">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ln>
                  <a:solidFill>
                    <a:schemeClr val="bg1"/>
                  </a:solidFill>
                </a:ln>
                <a:solidFill>
                  <a:schemeClr val="bg1"/>
                </a:solidFill>
                <a:latin typeface="Gotham Medium" panose="02000604030000020004"/>
                <a:cs typeface="Times New Roman" panose="02020603050405020304" pitchFamily="18" charset="0"/>
              </a:rPr>
              <a:t>He does not meet the expectations of what a savior or representative of God should look like or experience. He is not attractive or impressive, at least by cultural standards. His suffering and pain are uncomfortable to look at, and they make people think, That wouldn’t be happening to him unless God permitted it. He most have done something wrong.</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4724400" y="886956"/>
            <a:ext cx="7356021" cy="473632"/>
          </a:xfrm>
          <a:prstGeom prst="rect">
            <a:avLst/>
          </a:prstGeom>
          <a:solidFill>
            <a:srgbClr val="002060"/>
          </a:solidFill>
          <a:ln w="4445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3200" b="1" dirty="0">
                <a:solidFill>
                  <a:schemeClr val="bg1"/>
                </a:solidFill>
                <a:effectLst/>
                <a:latin typeface="Gotham Medium" panose="02000604030000020004"/>
                <a:ea typeface="Calibri" panose="020F0502020204030204" pitchFamily="34" charset="0"/>
                <a:cs typeface="Calibri" panose="020F0502020204030204" pitchFamily="34" charset="0"/>
              </a:rPr>
              <a:t>Servant Songs of Isaiah - Isaiah 53:1–3 KJV</a:t>
            </a:r>
          </a:p>
        </p:txBody>
      </p:sp>
      <p:sp>
        <p:nvSpPr>
          <p:cNvPr id="18" name="Rectangle 17">
            <a:extLst>
              <a:ext uri="{FF2B5EF4-FFF2-40B4-BE49-F238E27FC236}">
                <a16:creationId xmlns:a16="http://schemas.microsoft.com/office/drawing/2014/main" id="{92C113D8-F8EF-4DFE-9BE5-E5F0D1E72215}"/>
              </a:ext>
            </a:extLst>
          </p:cNvPr>
          <p:cNvSpPr/>
          <p:nvPr/>
        </p:nvSpPr>
        <p:spPr>
          <a:xfrm>
            <a:off x="1197478" y="4257693"/>
            <a:ext cx="9700496" cy="843595"/>
          </a:xfrm>
          <a:prstGeom prst="rect">
            <a:avLst/>
          </a:prstGeom>
          <a:noFill/>
          <a:ln w="57150">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ln>
                  <a:solidFill>
                    <a:schemeClr val="bg1"/>
                  </a:solidFill>
                </a:ln>
                <a:solidFill>
                  <a:schemeClr val="bg1"/>
                </a:solidFill>
                <a:latin typeface="Gotham Medium" panose="02000604030000020004"/>
                <a:cs typeface="Times New Roman" panose="02020603050405020304" pitchFamily="18" charset="0"/>
              </a:rPr>
              <a:t>These verses reveal that, despite appearances, this mysterious figure is God’s way of salvation for His people. The servant figure is related to expectations of a messiah (a coming king who descends from David). The same person is one who suffers greatly and experiences rejection.</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SERVANT’S SUFFERING</a:t>
            </a:r>
          </a:p>
        </p:txBody>
      </p:sp>
      <p:sp>
        <p:nvSpPr>
          <p:cNvPr id="20" name="Rectangle: Rounded Corners 4">
            <a:extLst>
              <a:ext uri="{FF2B5EF4-FFF2-40B4-BE49-F238E27FC236}">
                <a16:creationId xmlns:a16="http://schemas.microsoft.com/office/drawing/2014/main" id="{DE152F3A-283A-4E56-B4DD-2EB330107BB2}"/>
              </a:ext>
            </a:extLst>
          </p:cNvPr>
          <p:cNvSpPr txBox="1"/>
          <p:nvPr/>
        </p:nvSpPr>
        <p:spPr>
          <a:xfrm>
            <a:off x="154114" y="-1599900"/>
            <a:ext cx="9021605" cy="882995"/>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b"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a:t>
            </a:r>
            <a:r>
              <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Don’t restrict the Gospel with needless rules and traditions.</a:t>
            </a:r>
            <a:endPar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1" name="Rectangle: Rounded Corners 6">
            <a:extLst>
              <a:ext uri="{FF2B5EF4-FFF2-40B4-BE49-F238E27FC236}">
                <a16:creationId xmlns:a16="http://schemas.microsoft.com/office/drawing/2014/main" id="{326855FC-DEDB-461E-A3D8-2B414A2E8C91}"/>
              </a:ext>
            </a:extLst>
          </p:cNvPr>
          <p:cNvSpPr txBox="1"/>
          <p:nvPr/>
        </p:nvSpPr>
        <p:spPr>
          <a:xfrm>
            <a:off x="154115" y="-821153"/>
            <a:ext cx="8560246" cy="581548"/>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400" b="1" cap="small" dirty="0">
                <a:solidFill>
                  <a:srgbClr val="002060"/>
                </a:solidFill>
                <a:effectLst/>
                <a:latin typeface="Gotham Medium" panose="02000604030000020004"/>
                <a:ea typeface="Calibri" panose="020F0502020204030204" pitchFamily="34" charset="0"/>
              </a:rPr>
              <a:t>Identify examples of unbiblical rules that may needlessly restrict the Gospel today.</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latin typeface="Gotham Medium" panose="02000604030000020004"/>
              </a:rPr>
              <a:t>QUESTION &amp; ANSWER</a:t>
            </a:r>
          </a:p>
        </p:txBody>
      </p:sp>
      <p:sp>
        <p:nvSpPr>
          <p:cNvPr id="2" name="Slide Number Placeholder 1">
            <a:extLst>
              <a:ext uri="{FF2B5EF4-FFF2-40B4-BE49-F238E27FC236}">
                <a16:creationId xmlns:a16="http://schemas.microsoft.com/office/drawing/2014/main" id="{32E1C971-CDD4-164C-13B9-1C1E31EA03F4}"/>
              </a:ext>
            </a:extLst>
          </p:cNvPr>
          <p:cNvSpPr txBox="1">
            <a:spLocks/>
          </p:cNvSpPr>
          <p:nvPr/>
        </p:nvSpPr>
        <p:spPr>
          <a:xfrm>
            <a:off x="11447362" y="6316997"/>
            <a:ext cx="580858" cy="391013"/>
          </a:xfrm>
          <a:prstGeom prst="rect">
            <a:avLst/>
          </a:prstGeom>
          <a:noFill/>
          <a:ln>
            <a:solidFill>
              <a:srgbClr val="002060"/>
            </a:solid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15</a:t>
            </a:fld>
            <a:endParaRPr lang="en-US" dirty="0">
              <a:solidFill>
                <a:schemeClr val="bg1"/>
              </a:solidFill>
              <a:latin typeface="Arial Black" panose="020B0A04020102020204" pitchFamily="34" charset="0"/>
            </a:endParaRPr>
          </a:p>
        </p:txBody>
      </p:sp>
      <p:sp>
        <p:nvSpPr>
          <p:cNvPr id="4" name="Rectangle 3">
            <a:extLst>
              <a:ext uri="{FF2B5EF4-FFF2-40B4-BE49-F238E27FC236}">
                <a16:creationId xmlns:a16="http://schemas.microsoft.com/office/drawing/2014/main" id="{1687F90C-2D59-B7B8-768D-AD550AA9797E}"/>
              </a:ext>
            </a:extLst>
          </p:cNvPr>
          <p:cNvSpPr/>
          <p:nvPr/>
        </p:nvSpPr>
        <p:spPr>
          <a:xfrm>
            <a:off x="1197478" y="5765554"/>
            <a:ext cx="9700496" cy="580125"/>
          </a:xfrm>
          <a:prstGeom prst="rect">
            <a:avLst/>
          </a:prstGeom>
          <a:noFill/>
          <a:ln w="57150">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ln>
                  <a:solidFill>
                    <a:schemeClr val="bg1"/>
                  </a:solidFill>
                </a:ln>
                <a:solidFill>
                  <a:schemeClr val="bg1"/>
                </a:solidFill>
                <a:latin typeface="Gotham Medium" panose="02000604030000020004"/>
                <a:cs typeface="Times New Roman" panose="02020603050405020304" pitchFamily="18" charset="0"/>
              </a:rPr>
              <a:t>God values obedience, even when it comes at a cost. God values self-giving love, even when it leads to suffering. God values faithfulness.</a:t>
            </a:r>
          </a:p>
        </p:txBody>
      </p:sp>
    </p:spTree>
    <p:extLst>
      <p:ext uri="{BB962C8B-B14F-4D97-AF65-F5344CB8AC3E}">
        <p14:creationId xmlns:p14="http://schemas.microsoft.com/office/powerpoint/2010/main" val="40734566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118C5-1467-A202-2B84-2730B31F11A5}"/>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2EF76BC8-694D-0C93-0E91-9EEEEECBAD45}"/>
              </a:ext>
            </a:extLst>
          </p:cNvPr>
          <p:cNvCxnSpPr>
            <a:cxnSpLocks/>
          </p:cNvCxnSpPr>
          <p:nvPr/>
        </p:nvCxnSpPr>
        <p:spPr>
          <a:xfrm>
            <a:off x="-304800" y="67064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2B2B4305-E905-6C04-6C10-AB1CC04FED95}"/>
              </a:ext>
            </a:extLst>
          </p:cNvPr>
          <p:cNvSpPr/>
          <p:nvPr/>
        </p:nvSpPr>
        <p:spPr>
          <a:xfrm>
            <a:off x="300725" y="1442313"/>
            <a:ext cx="11013269" cy="5642665"/>
          </a:xfrm>
          <a:prstGeom prst="rect">
            <a:avLst/>
          </a:prstGeom>
          <a:solidFill>
            <a:srgbClr val="002060">
              <a:alpha val="15000"/>
            </a:srgbClr>
          </a:solidFill>
          <a:ln w="635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r>
              <a:rPr lang="en-US" sz="2800" b="1" dirty="0">
                <a:ln>
                  <a:solidFill>
                    <a:schemeClr val="bg1"/>
                  </a:solidFill>
                </a:ln>
                <a:solidFill>
                  <a:schemeClr val="bg1"/>
                </a:solidFill>
                <a:latin typeface="Gotham Medium" panose="02000604030000020004"/>
                <a:cs typeface="Times New Roman" panose="02020603050405020304" pitchFamily="18" charset="0"/>
              </a:rPr>
              <a:t>1 Why does the servant suffer?</a:t>
            </a: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0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0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r>
              <a:rPr lang="en-US" sz="2800" b="1" dirty="0">
                <a:ln>
                  <a:solidFill>
                    <a:schemeClr val="bg1"/>
                  </a:solidFill>
                </a:ln>
                <a:solidFill>
                  <a:schemeClr val="bg1"/>
                </a:solidFill>
                <a:latin typeface="Gotham Medium" panose="02000604030000020004"/>
                <a:cs typeface="Times New Roman" panose="02020603050405020304" pitchFamily="18" charset="0"/>
              </a:rPr>
              <a:t>2 How does the servant suffer?</a:t>
            </a: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0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r>
              <a:rPr lang="en-US" sz="2800" b="1" dirty="0">
                <a:ln>
                  <a:solidFill>
                    <a:schemeClr val="bg1"/>
                  </a:solidFill>
                </a:ln>
                <a:solidFill>
                  <a:schemeClr val="bg1"/>
                </a:solidFill>
                <a:latin typeface="Gotham Medium" panose="02000604030000020004"/>
                <a:cs typeface="Times New Roman" panose="02020603050405020304" pitchFamily="18" charset="0"/>
              </a:rPr>
              <a:t>3 What does verse 6 tell us about the condition of Israel and humanity as a whole? What is God’s response?</a:t>
            </a: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800" b="1" dirty="0">
              <a:ln>
                <a:solidFill>
                  <a:schemeClr val="bg1"/>
                </a:solidFill>
              </a:ln>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8434AEA2-15BC-4336-2718-6CC581DD7C6C}"/>
              </a:ext>
            </a:extLst>
          </p:cNvPr>
          <p:cNvSpPr/>
          <p:nvPr/>
        </p:nvSpPr>
        <p:spPr>
          <a:xfrm>
            <a:off x="1111170" y="2477632"/>
            <a:ext cx="9700496" cy="843595"/>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He suffers on behalf of the people and in their place. He is pierced and crushed for the sins of others, in order to bring peace and healing. He is an atoning sacrifice to restore people to fellowship with God. The suffering is not random, a mistake, or evidence that the servant did anything wrong.</a:t>
            </a:r>
          </a:p>
        </p:txBody>
      </p:sp>
      <p:sp>
        <p:nvSpPr>
          <p:cNvPr id="17" name="Title 2">
            <a:extLst>
              <a:ext uri="{FF2B5EF4-FFF2-40B4-BE49-F238E27FC236}">
                <a16:creationId xmlns:a16="http://schemas.microsoft.com/office/drawing/2014/main" id="{028AB5B3-ED41-8164-0F50-6B3BA1466BCD}"/>
              </a:ext>
            </a:extLst>
          </p:cNvPr>
          <p:cNvSpPr txBox="1">
            <a:spLocks/>
          </p:cNvSpPr>
          <p:nvPr/>
        </p:nvSpPr>
        <p:spPr>
          <a:xfrm>
            <a:off x="5951621" y="886956"/>
            <a:ext cx="6128800" cy="473632"/>
          </a:xfrm>
          <a:prstGeom prst="rect">
            <a:avLst/>
          </a:prstGeom>
          <a:solidFill>
            <a:srgbClr val="002060"/>
          </a:solidFill>
          <a:ln w="4445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3200" b="1" dirty="0">
                <a:solidFill>
                  <a:schemeClr val="bg1"/>
                </a:solidFill>
                <a:effectLst/>
                <a:latin typeface="Gotham Medium" panose="02000604030000020004"/>
                <a:ea typeface="Calibri" panose="020F0502020204030204" pitchFamily="34" charset="0"/>
                <a:cs typeface="Calibri" panose="020F0502020204030204" pitchFamily="34" charset="0"/>
              </a:rPr>
              <a:t>The Great Exchange - Isaiah 53:4–7 </a:t>
            </a:r>
          </a:p>
        </p:txBody>
      </p:sp>
      <p:sp>
        <p:nvSpPr>
          <p:cNvPr id="18" name="Rectangle 17">
            <a:extLst>
              <a:ext uri="{FF2B5EF4-FFF2-40B4-BE49-F238E27FC236}">
                <a16:creationId xmlns:a16="http://schemas.microsoft.com/office/drawing/2014/main" id="{1892472E-0B78-6F60-53CC-38719507A6A2}"/>
              </a:ext>
            </a:extLst>
          </p:cNvPr>
          <p:cNvSpPr/>
          <p:nvPr/>
        </p:nvSpPr>
        <p:spPr>
          <a:xfrm>
            <a:off x="1197478" y="3934748"/>
            <a:ext cx="9700496" cy="580125"/>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He suffers willingly. He accepts unjust treatment, and he does not protest or fight back when facing oppression and affliction. He allows himself to be led away as the sacrificial lamb.</a:t>
            </a:r>
          </a:p>
        </p:txBody>
      </p:sp>
      <p:sp>
        <p:nvSpPr>
          <p:cNvPr id="19" name="Title 2">
            <a:extLst>
              <a:ext uri="{FF2B5EF4-FFF2-40B4-BE49-F238E27FC236}">
                <a16:creationId xmlns:a16="http://schemas.microsoft.com/office/drawing/2014/main" id="{FA1B2E78-A3E2-E8D1-3D5D-CB8A26C80412}"/>
              </a:ext>
            </a:extLst>
          </p:cNvPr>
          <p:cNvSpPr txBox="1">
            <a:spLocks/>
          </p:cNvSpPr>
          <p:nvPr/>
        </p:nvSpPr>
        <p:spPr>
          <a:xfrm>
            <a:off x="9175720" y="6276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SERVANT’S SUFFERING</a:t>
            </a:r>
          </a:p>
        </p:txBody>
      </p:sp>
      <p:sp>
        <p:nvSpPr>
          <p:cNvPr id="20" name="Rectangle: Rounded Corners 4">
            <a:extLst>
              <a:ext uri="{FF2B5EF4-FFF2-40B4-BE49-F238E27FC236}">
                <a16:creationId xmlns:a16="http://schemas.microsoft.com/office/drawing/2014/main" id="{BF9D38A0-DA9C-77F1-FBE4-A69FA13D865C}"/>
              </a:ext>
            </a:extLst>
          </p:cNvPr>
          <p:cNvSpPr txBox="1"/>
          <p:nvPr/>
        </p:nvSpPr>
        <p:spPr>
          <a:xfrm>
            <a:off x="154114" y="-1599900"/>
            <a:ext cx="9021605" cy="882995"/>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b"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a:t>
            </a:r>
            <a:r>
              <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Don’t restrict the Gospel with needless rules and traditions.</a:t>
            </a:r>
            <a:endPar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1" name="Rectangle: Rounded Corners 6">
            <a:extLst>
              <a:ext uri="{FF2B5EF4-FFF2-40B4-BE49-F238E27FC236}">
                <a16:creationId xmlns:a16="http://schemas.microsoft.com/office/drawing/2014/main" id="{8C997613-AA31-91B8-B483-4F148F166309}"/>
              </a:ext>
            </a:extLst>
          </p:cNvPr>
          <p:cNvSpPr txBox="1"/>
          <p:nvPr/>
        </p:nvSpPr>
        <p:spPr>
          <a:xfrm>
            <a:off x="154115" y="-821153"/>
            <a:ext cx="8560246" cy="581548"/>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400" b="1" cap="small" dirty="0">
                <a:solidFill>
                  <a:srgbClr val="002060"/>
                </a:solidFill>
                <a:effectLst/>
                <a:latin typeface="Gotham Medium" panose="02000604030000020004"/>
                <a:ea typeface="Calibri" panose="020F0502020204030204" pitchFamily="34" charset="0"/>
              </a:rPr>
              <a:t>Identify examples of unbiblical rules that may needlessly restrict the Gospel today.</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3" name="Title 2">
            <a:extLst>
              <a:ext uri="{FF2B5EF4-FFF2-40B4-BE49-F238E27FC236}">
                <a16:creationId xmlns:a16="http://schemas.microsoft.com/office/drawing/2014/main" id="{33DC4FD2-0BB4-D336-2A92-66607C7F0604}"/>
              </a:ext>
            </a:extLst>
          </p:cNvPr>
          <p:cNvSpPr txBox="1">
            <a:spLocks/>
          </p:cNvSpPr>
          <p:nvPr/>
        </p:nvSpPr>
        <p:spPr>
          <a:xfrm>
            <a:off x="300725" y="157191"/>
            <a:ext cx="4423675" cy="325493"/>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latin typeface="Gotham Medium" panose="02000604030000020004"/>
              </a:rPr>
              <a:t>QUESTION &amp; ANSWER</a:t>
            </a:r>
          </a:p>
        </p:txBody>
      </p:sp>
      <p:sp>
        <p:nvSpPr>
          <p:cNvPr id="2" name="Slide Number Placeholder 1">
            <a:extLst>
              <a:ext uri="{FF2B5EF4-FFF2-40B4-BE49-F238E27FC236}">
                <a16:creationId xmlns:a16="http://schemas.microsoft.com/office/drawing/2014/main" id="{E81DC29B-3414-1364-F89C-BFD6DA5CF7EA}"/>
              </a:ext>
            </a:extLst>
          </p:cNvPr>
          <p:cNvSpPr txBox="1">
            <a:spLocks/>
          </p:cNvSpPr>
          <p:nvPr/>
        </p:nvSpPr>
        <p:spPr>
          <a:xfrm>
            <a:off x="11447362" y="6316997"/>
            <a:ext cx="580858" cy="391013"/>
          </a:xfrm>
          <a:prstGeom prst="rect">
            <a:avLst/>
          </a:prstGeom>
          <a:noFill/>
          <a:ln>
            <a:solidFill>
              <a:srgbClr val="002060"/>
            </a:solid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16</a:t>
            </a:fld>
            <a:endParaRPr lang="en-US" dirty="0">
              <a:solidFill>
                <a:schemeClr val="bg1"/>
              </a:solidFill>
              <a:latin typeface="Arial Black" panose="020B0A04020102020204" pitchFamily="34" charset="0"/>
            </a:endParaRPr>
          </a:p>
        </p:txBody>
      </p:sp>
      <p:sp>
        <p:nvSpPr>
          <p:cNvPr id="4" name="Rectangle 3">
            <a:extLst>
              <a:ext uri="{FF2B5EF4-FFF2-40B4-BE49-F238E27FC236}">
                <a16:creationId xmlns:a16="http://schemas.microsoft.com/office/drawing/2014/main" id="{E889EE3B-E237-ADEC-ACA2-32A7DBCB750C}"/>
              </a:ext>
            </a:extLst>
          </p:cNvPr>
          <p:cNvSpPr/>
          <p:nvPr/>
        </p:nvSpPr>
        <p:spPr>
          <a:xfrm>
            <a:off x="1111170" y="5680981"/>
            <a:ext cx="9700496" cy="843595"/>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All are sinful and in need of a power greater than themselves to be cleansed of sin. God provides a means of salvation and deliverance, through His faithful servant, who we know is Jesus. Only Jesus could be the one to break the power of sin and defeat death on the cross.</a:t>
            </a:r>
          </a:p>
        </p:txBody>
      </p:sp>
    </p:spTree>
    <p:extLst>
      <p:ext uri="{BB962C8B-B14F-4D97-AF65-F5344CB8AC3E}">
        <p14:creationId xmlns:p14="http://schemas.microsoft.com/office/powerpoint/2010/main" val="26690140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5CEF32C-15F4-F1D0-5FC6-7B539FF294AD}"/>
            </a:ext>
          </a:extLst>
        </p:cNvPr>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07073940-E8DF-3430-D684-1BDB194431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66D18414-1BDC-B659-728C-03C4DED6E2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erson kneeling with a lamb&#10;&#10;AI-generated content may be incorrect.">
            <a:extLst>
              <a:ext uri="{FF2B5EF4-FFF2-40B4-BE49-F238E27FC236}">
                <a16:creationId xmlns:a16="http://schemas.microsoft.com/office/drawing/2014/main" id="{C7F3EE86-DE28-14D0-D6D0-C3F83A1F2842}"/>
              </a:ext>
            </a:extLst>
          </p:cNvPr>
          <p:cNvPicPr>
            <a:picLocks noChangeAspect="1"/>
          </p:cNvPicPr>
          <p:nvPr/>
        </p:nvPicPr>
        <p:blipFill>
          <a:blip r:embed="rId2" cstate="hqprint">
            <a:alphaModFix amt="40000"/>
            <a:extLst>
              <a:ext uri="{28A0092B-C50C-407E-A947-70E740481C1C}">
                <a14:useLocalDpi xmlns:a14="http://schemas.microsoft.com/office/drawing/2010/main"/>
              </a:ext>
            </a:extLst>
          </a:blip>
          <a:srcRect/>
          <a:stretch>
            <a:fillRect/>
          </a:stretch>
        </p:blipFill>
        <p:spPr>
          <a:xfrm>
            <a:off x="20" y="10"/>
            <a:ext cx="8450297" cy="6857990"/>
          </a:xfrm>
          <a:prstGeom prst="rect">
            <a:avLst/>
          </a:prstGeom>
        </p:spPr>
      </p:pic>
      <p:pic>
        <p:nvPicPr>
          <p:cNvPr id="5" name="Content Placeholder 4" descr="A person kneeling with a lamb&#10;&#10;AI-generated content may be incorrect.">
            <a:extLst>
              <a:ext uri="{FF2B5EF4-FFF2-40B4-BE49-F238E27FC236}">
                <a16:creationId xmlns:a16="http://schemas.microsoft.com/office/drawing/2014/main" id="{A94BBD80-4C30-E5F4-E7AD-F6C8950ECA87}"/>
              </a:ext>
            </a:extLst>
          </p:cNvPr>
          <p:cNvPicPr>
            <a:picLocks noChangeAspect="1"/>
          </p:cNvPicPr>
          <p:nvPr/>
        </p:nvPicPr>
        <p:blipFill>
          <a:blip r:embed="rId3" cstate="hqprint">
            <a:extLst>
              <a:ext uri="{BEBA8EAE-BF5A-486C-A8C5-ECC9F3942E4B}">
                <a14:imgProps xmlns:a14="http://schemas.microsoft.com/office/drawing/2010/main">
                  <a14:imgLayer r:embed="rId4">
                    <a14:imgEffect>
                      <a14:backgroundRemoval t="0" b="96692" l="9961" r="89941"/>
                    </a14:imgEffect>
                  </a14:imgLayer>
                </a14:imgProps>
              </a:ext>
              <a:ext uri="{28A0092B-C50C-407E-A947-70E740481C1C}">
                <a14:useLocalDpi xmlns:a14="http://schemas.microsoft.com/office/drawing/2010/main"/>
              </a:ext>
            </a:extLst>
          </a:blip>
          <a:srcRect/>
          <a:stretch>
            <a:fillRect/>
          </a:stretch>
        </p:blipFill>
        <p:spPr>
          <a:xfrm>
            <a:off x="6878560"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TextBox 1">
            <a:extLst>
              <a:ext uri="{FF2B5EF4-FFF2-40B4-BE49-F238E27FC236}">
                <a16:creationId xmlns:a16="http://schemas.microsoft.com/office/drawing/2014/main" id="{65D080D3-6941-9A00-F0F2-2DB6F80E567A}"/>
              </a:ext>
            </a:extLst>
          </p:cNvPr>
          <p:cNvSpPr txBox="1"/>
          <p:nvPr/>
        </p:nvSpPr>
        <p:spPr>
          <a:xfrm>
            <a:off x="4151329" y="2279392"/>
            <a:ext cx="5826860" cy="3810301"/>
          </a:xfrm>
          <a:prstGeom prst="rect">
            <a:avLst/>
          </a:prstGeom>
          <a:scene3d>
            <a:camera prst="orthographicFront">
              <a:rot lat="0" lon="0" rev="0"/>
            </a:camera>
            <a:lightRig rig="balanced" dir="t">
              <a:rot lat="0" lon="0" rev="8700000"/>
            </a:lightRig>
          </a:scene3d>
        </p:spPr>
        <p:txBody>
          <a:bodyPr vert="horz" lIns="91440" tIns="45720" rIns="91440" bIns="45720" rtlCol="0" anchor="t">
            <a:normAutofit/>
          </a:bodyPr>
          <a:lstStyle/>
          <a:p>
            <a:pPr marL="0" lvl="1">
              <a:lnSpc>
                <a:spcPct val="90000"/>
              </a:lnSpc>
              <a:spcAft>
                <a:spcPts val="600"/>
              </a:spcAft>
            </a:pPr>
            <a:r>
              <a:rPr lang="en-US" sz="2400" b="1" i="1" dirty="0">
                <a:ln w="0"/>
                <a:solidFill>
                  <a:schemeClr val="bg1"/>
                </a:solidFill>
                <a:effectLst>
                  <a:outerShdw blurRad="38100" dist="19050" dir="2700000" algn="tl" rotWithShape="0">
                    <a:schemeClr val="dk1">
                      <a:alpha val="40000"/>
                    </a:schemeClr>
                  </a:outerShdw>
                </a:effectLst>
                <a:latin typeface="Gotham Book"/>
              </a:rPr>
              <a:t>The Lord bless thee, and keep thee:</a:t>
            </a:r>
          </a:p>
          <a:p>
            <a:pPr marL="0" lvl="1">
              <a:lnSpc>
                <a:spcPct val="90000"/>
              </a:lnSpc>
              <a:spcAft>
                <a:spcPts val="600"/>
              </a:spcAft>
            </a:pPr>
            <a:r>
              <a:rPr lang="en-US" sz="2400" b="1" i="1" dirty="0">
                <a:ln w="0"/>
                <a:solidFill>
                  <a:schemeClr val="bg1"/>
                </a:solidFill>
                <a:effectLst>
                  <a:outerShdw blurRad="38100" dist="19050" dir="2700000" algn="tl" rotWithShape="0">
                    <a:schemeClr val="dk1">
                      <a:alpha val="40000"/>
                    </a:schemeClr>
                  </a:outerShdw>
                </a:effectLst>
                <a:latin typeface="Gotham Book"/>
              </a:rPr>
              <a:t>The Lord make his face shine upon thee, and be gracious unto thee:</a:t>
            </a:r>
          </a:p>
          <a:p>
            <a:pPr marL="0" lvl="1">
              <a:lnSpc>
                <a:spcPct val="90000"/>
              </a:lnSpc>
              <a:spcAft>
                <a:spcPts val="600"/>
              </a:spcAft>
            </a:pPr>
            <a:endParaRPr lang="en-US" sz="2400" b="1" i="1" dirty="0">
              <a:ln w="0"/>
              <a:solidFill>
                <a:schemeClr val="bg1"/>
              </a:solidFill>
              <a:effectLst>
                <a:outerShdw blurRad="38100" dist="19050" dir="2700000" algn="tl" rotWithShape="0">
                  <a:schemeClr val="dk1">
                    <a:alpha val="40000"/>
                  </a:schemeClr>
                </a:outerShdw>
              </a:effectLst>
              <a:latin typeface="Gotham Book"/>
            </a:endParaRPr>
          </a:p>
          <a:p>
            <a:pPr marL="0" lvl="1">
              <a:lnSpc>
                <a:spcPct val="90000"/>
              </a:lnSpc>
              <a:spcAft>
                <a:spcPts val="600"/>
              </a:spcAft>
            </a:pPr>
            <a:r>
              <a:rPr lang="en-US" sz="2400" b="1" i="1" dirty="0">
                <a:ln w="0"/>
                <a:solidFill>
                  <a:schemeClr val="bg1"/>
                </a:solidFill>
                <a:effectLst>
                  <a:outerShdw blurRad="38100" dist="19050" dir="2700000" algn="tl" rotWithShape="0">
                    <a:schemeClr val="dk1">
                      <a:alpha val="40000"/>
                    </a:schemeClr>
                  </a:outerShdw>
                </a:effectLst>
                <a:latin typeface="Gotham Book"/>
              </a:rPr>
              <a:t>The Lord lift up his countenance upon thee and give thee peace.  </a:t>
            </a:r>
          </a:p>
          <a:p>
            <a:pPr marL="0" lvl="1">
              <a:lnSpc>
                <a:spcPct val="90000"/>
              </a:lnSpc>
              <a:spcAft>
                <a:spcPts val="600"/>
              </a:spcAft>
            </a:pPr>
            <a:r>
              <a:rPr lang="en-US" sz="2400" b="1" i="1" dirty="0">
                <a:ln w="0"/>
                <a:solidFill>
                  <a:schemeClr val="bg1"/>
                </a:solidFill>
                <a:effectLst>
                  <a:outerShdw blurRad="38100" dist="19050" dir="2700000" algn="tl" rotWithShape="0">
                    <a:schemeClr val="dk1">
                      <a:alpha val="40000"/>
                    </a:schemeClr>
                  </a:outerShdw>
                </a:effectLst>
                <a:latin typeface="Gotham Book"/>
              </a:rPr>
              <a:t>- Numbers 6:24-26, </a:t>
            </a:r>
          </a:p>
        </p:txBody>
      </p:sp>
      <p:grpSp>
        <p:nvGrpSpPr>
          <p:cNvPr id="15" name="Group 14">
            <a:extLst>
              <a:ext uri="{FF2B5EF4-FFF2-40B4-BE49-F238E27FC236}">
                <a16:creationId xmlns:a16="http://schemas.microsoft.com/office/drawing/2014/main" id="{5B358908-91B4-DD74-028F-2DCCFE23256F}"/>
              </a:ext>
            </a:extLst>
          </p:cNvPr>
          <p:cNvGrpSpPr/>
          <p:nvPr/>
        </p:nvGrpSpPr>
        <p:grpSpPr>
          <a:xfrm>
            <a:off x="9117547" y="6131512"/>
            <a:ext cx="2584794" cy="512874"/>
            <a:chOff x="1449360" y="8289089"/>
            <a:chExt cx="8020643" cy="1260645"/>
          </a:xfrm>
        </p:grpSpPr>
        <p:grpSp>
          <p:nvGrpSpPr>
            <p:cNvPr id="3" name="Group 2">
              <a:extLst>
                <a:ext uri="{FF2B5EF4-FFF2-40B4-BE49-F238E27FC236}">
                  <a16:creationId xmlns:a16="http://schemas.microsoft.com/office/drawing/2014/main" id="{AE5DCC08-3B0E-CC68-D615-F9274F6E5F0F}"/>
                </a:ext>
              </a:extLst>
            </p:cNvPr>
            <p:cNvGrpSpPr/>
            <p:nvPr/>
          </p:nvGrpSpPr>
          <p:grpSpPr>
            <a:xfrm>
              <a:off x="2399144" y="8289089"/>
              <a:ext cx="6121074" cy="926714"/>
              <a:chOff x="3142974" y="5750426"/>
              <a:chExt cx="6718852" cy="2056274"/>
            </a:xfrm>
          </p:grpSpPr>
          <p:sp>
            <p:nvSpPr>
              <p:cNvPr id="18" name="Rectangle: Rounded Corners 17">
                <a:extLst>
                  <a:ext uri="{FF2B5EF4-FFF2-40B4-BE49-F238E27FC236}">
                    <a16:creationId xmlns:a16="http://schemas.microsoft.com/office/drawing/2014/main" id="{544AFA1B-8335-1E34-67FD-5C785D151DD9}"/>
                  </a:ext>
                </a:extLst>
              </p:cNvPr>
              <p:cNvSpPr/>
              <p:nvPr/>
            </p:nvSpPr>
            <p:spPr>
              <a:xfrm>
                <a:off x="3142974" y="5750426"/>
                <a:ext cx="6718852" cy="2056274"/>
              </a:xfrm>
              <a:prstGeom prst="roundRect">
                <a:avLst/>
              </a:prstGeom>
              <a:blipFill rotWithShape="1">
                <a:blip r:embed="rId5"/>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002060"/>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8CF2314C-812B-FF2F-0A7C-E0587DEE517C}"/>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D854CEBC-27DE-DF33-7B53-155565682F6B}"/>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7835CC57-1BFB-E9EE-8781-14F67C5368C6}"/>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8EE22828-12C5-ADE5-E5A8-BBD18046D0F6}"/>
                    </a:ext>
                  </a:extLst>
                </p:cNvPr>
                <p:cNvPicPr>
                  <a:picLocks noChangeAspect="1"/>
                </p:cNvPicPr>
                <p:nvPr/>
              </p:nvPicPr>
              <p:blipFill>
                <a:blip r:embed="rId8"/>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4CA1675B-CE95-6457-D13A-73B05986721E}"/>
                </a:ext>
              </a:extLst>
            </p:cNvPr>
            <p:cNvSpPr/>
            <p:nvPr/>
          </p:nvSpPr>
          <p:spPr>
            <a:xfrm>
              <a:off x="1449360" y="9020804"/>
              <a:ext cx="8020643" cy="52893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defTabSz="521208">
                <a:spcAft>
                  <a:spcPts val="600"/>
                </a:spcAft>
              </a:pPr>
              <a:r>
                <a:rPr lang="en-US" sz="399" b="1" kern="1200" dirty="0">
                  <a:solidFill>
                    <a:schemeClr val="bg1"/>
                  </a:solidFill>
                  <a:latin typeface="Gotham Medium" panose="02000604030000020004"/>
                  <a:ea typeface="+mn-ea"/>
                  <a:cs typeface="Lucida Sans Unicode" panose="020B0602030504020204" pitchFamily="34" charset="0"/>
                </a:rPr>
                <a:t>Material adapted by Stanford W. Bowman Jr. from Echoes® Adult and Bible-in-Life® Adult Fall 2025 quarter with permission,  © David C Cook, https://davidccook.org. May not be further reproduced. All rights reserved.</a:t>
              </a:r>
              <a:endParaRPr lang="en-US" sz="700" b="1" dirty="0">
                <a:solidFill>
                  <a:schemeClr val="bg1"/>
                </a:solidFill>
                <a:latin typeface="Gotham Medium" panose="02000604030000020004"/>
                <a:cs typeface="Lucida Sans Unicode" panose="020B0602030504020204" pitchFamily="34" charset="0"/>
              </a:endParaRPr>
            </a:p>
          </p:txBody>
        </p:sp>
      </p:grpSp>
      <p:sp>
        <p:nvSpPr>
          <p:cNvPr id="12" name="TextBox 11">
            <a:extLst>
              <a:ext uri="{FF2B5EF4-FFF2-40B4-BE49-F238E27FC236}">
                <a16:creationId xmlns:a16="http://schemas.microsoft.com/office/drawing/2014/main" id="{9543DAE6-2ABB-1517-D0B1-B08CAE9781D7}"/>
              </a:ext>
            </a:extLst>
          </p:cNvPr>
          <p:cNvSpPr txBox="1"/>
          <p:nvPr/>
        </p:nvSpPr>
        <p:spPr>
          <a:xfrm>
            <a:off x="3607090" y="1090520"/>
            <a:ext cx="4974771" cy="1403498"/>
          </a:xfrm>
          <a:prstGeom prst="rect">
            <a:avLst/>
          </a:prstGeom>
          <a:scene3d>
            <a:camera prst="orthographicFront">
              <a:rot lat="0" lon="0" rev="0"/>
            </a:camera>
            <a:lightRig rig="balanced" dir="t">
              <a:rot lat="0" lon="0" rev="8700000"/>
            </a:lightRig>
          </a:scene3d>
        </p:spPr>
        <p:txBody>
          <a:bodyPr vert="horz" lIns="91440" tIns="45720" rIns="91440" bIns="45720" rtlCol="0" anchor="b">
            <a:normAutofit/>
          </a:bodyPr>
          <a:lstStyle/>
          <a:p>
            <a:pPr>
              <a:lnSpc>
                <a:spcPct val="90000"/>
              </a:lnSpc>
              <a:spcBef>
                <a:spcPct val="0"/>
              </a:spcBef>
              <a:spcAft>
                <a:spcPts val="600"/>
              </a:spcAft>
            </a:pPr>
            <a:r>
              <a:rPr lang="en-US" sz="4400" i="1" cap="small" dirty="0">
                <a:solidFill>
                  <a:schemeClr val="bg1"/>
                </a:solidFill>
                <a:effectLst>
                  <a:outerShdw blurRad="38100" dist="38100" dir="2700000" algn="tl">
                    <a:srgbClr val="000000">
                      <a:alpha val="43137"/>
                    </a:srgbClr>
                  </a:outerShdw>
                </a:effectLst>
                <a:latin typeface="Gotham Book"/>
                <a:ea typeface="+mj-ea"/>
                <a:cs typeface="+mj-cs"/>
              </a:rPr>
              <a:t>End</a:t>
            </a:r>
          </a:p>
        </p:txBody>
      </p:sp>
    </p:spTree>
    <p:extLst>
      <p:ext uri="{BB962C8B-B14F-4D97-AF65-F5344CB8AC3E}">
        <p14:creationId xmlns:p14="http://schemas.microsoft.com/office/powerpoint/2010/main" val="1641165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87E993-9926-5CA2-BB45-17B294B6112F}"/>
              </a:ext>
            </a:extLst>
          </p:cNvPr>
          <p:cNvSpPr/>
          <p:nvPr/>
        </p:nvSpPr>
        <p:spPr>
          <a:xfrm>
            <a:off x="0" y="0"/>
            <a:ext cx="12192000" cy="6005523"/>
          </a:xfrm>
          <a:prstGeom prst="rect">
            <a:avLst/>
          </a:prstGeom>
          <a:blipFill>
            <a:blip r:embed="rId3">
              <a:alphaModFix amt="35000"/>
              <a:extLst>
                <a:ext uri="{28A0092B-C50C-407E-A947-70E740481C1C}">
                  <a14:useLocalDpi xmlns:a14="http://schemas.microsoft.com/office/drawing/2010/main"/>
                </a:ext>
              </a:extLst>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B3AD8BD7-F484-4BDA-B563-3B8F80ACD9F3}"/>
              </a:ext>
            </a:extLst>
          </p:cNvPr>
          <p:cNvGrpSpPr/>
          <p:nvPr/>
        </p:nvGrpSpPr>
        <p:grpSpPr>
          <a:xfrm>
            <a:off x="837366" y="1754516"/>
            <a:ext cx="10962619" cy="2831530"/>
            <a:chOff x="847110" y="1258297"/>
            <a:chExt cx="5001413" cy="2030625"/>
          </a:xfrm>
          <a:blipFill>
            <a:blip r:embed="rId4">
              <a:alphaModFix amt="21000"/>
            </a:blip>
            <a:stretch>
              <a:fillRect/>
            </a:stretch>
          </a:blipFill>
        </p:grpSpPr>
        <p:sp>
          <p:nvSpPr>
            <p:cNvPr id="16" name="Rectangle 15">
              <a:extLst>
                <a:ext uri="{FF2B5EF4-FFF2-40B4-BE49-F238E27FC236}">
                  <a16:creationId xmlns:a16="http://schemas.microsoft.com/office/drawing/2014/main" id="{42D81312-EC24-4AE0-B13D-2FAB2FD9637B}"/>
                </a:ext>
              </a:extLst>
            </p:cNvPr>
            <p:cNvSpPr/>
            <p:nvPr/>
          </p:nvSpPr>
          <p:spPr>
            <a:xfrm>
              <a:off x="847110" y="1838071"/>
              <a:ext cx="5001413" cy="1450851"/>
            </a:xfrm>
            <a:prstGeom prst="rect">
              <a:avLst/>
            </a:prstGeom>
            <a:solidFill>
              <a:srgbClr val="002060">
                <a:alpha val="15000"/>
              </a:srgbClr>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274320" marR="0">
                <a:lnSpc>
                  <a:spcPct val="107000"/>
                </a:lnSpc>
                <a:spcBef>
                  <a:spcPts val="0"/>
                </a:spcBef>
                <a:spcAft>
                  <a:spcPts val="0"/>
                </a:spcAft>
              </a:pPr>
              <a:r>
                <a:rPr lang="en-US" sz="2400"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Father, after reading today’s passage, saying “thank You” hardly seems adequate. And it isn’t. We ask for Your help in offering ourselves in grateful service as ambassadors for Jesus, wherever we are and whenever You choose.</a:t>
              </a:r>
            </a:p>
            <a:p>
              <a:pPr marL="274320" marR="0">
                <a:lnSpc>
                  <a:spcPct val="107000"/>
                </a:lnSpc>
                <a:spcBef>
                  <a:spcPts val="0"/>
                </a:spcBef>
                <a:spcAft>
                  <a:spcPts val="0"/>
                </a:spcAft>
              </a:pPr>
              <a:r>
                <a:rPr lang="en-US" sz="2400"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In Jesus’ name, Amen.</a:t>
              </a:r>
            </a:p>
          </p:txBody>
        </p:sp>
        <p:sp>
          <p:nvSpPr>
            <p:cNvPr id="7" name="TextBox 6">
              <a:extLst>
                <a:ext uri="{FF2B5EF4-FFF2-40B4-BE49-F238E27FC236}">
                  <a16:creationId xmlns:a16="http://schemas.microsoft.com/office/drawing/2014/main" id="{9C55079D-4BA2-40CE-9A65-B2B4DAF5DBC6}"/>
                </a:ext>
              </a:extLst>
            </p:cNvPr>
            <p:cNvSpPr txBox="1"/>
            <p:nvPr/>
          </p:nvSpPr>
          <p:spPr>
            <a:xfrm>
              <a:off x="847110" y="1258297"/>
              <a:ext cx="1336461" cy="766688"/>
            </a:xfrm>
            <a:prstGeom prst="rect">
              <a:avLst/>
            </a:prstGeom>
            <a:noFill/>
          </p:spPr>
          <p:txBody>
            <a:bodyPr wrap="square">
              <a:spAutoFit/>
            </a:bodyPr>
            <a:lstStyle/>
            <a:p>
              <a:pPr marL="0" lvl="1">
                <a:lnSpc>
                  <a:spcPct val="107000"/>
                </a:lnSpc>
              </a:pPr>
              <a:r>
                <a:rPr lang="en-US" sz="4800" b="1"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800"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pSp>
      <p:sp>
        <p:nvSpPr>
          <p:cNvPr id="8" name="Line 10">
            <a:extLst>
              <a:ext uri="{FF2B5EF4-FFF2-40B4-BE49-F238E27FC236}">
                <a16:creationId xmlns:a16="http://schemas.microsoft.com/office/drawing/2014/main" id="{05A31FDE-B23E-4932-97D3-105527275301}"/>
              </a:ext>
            </a:extLst>
          </p:cNvPr>
          <p:cNvSpPr>
            <a:spLocks noChangeShapeType="1"/>
          </p:cNvSpPr>
          <p:nvPr/>
        </p:nvSpPr>
        <p:spPr bwMode="auto">
          <a:xfrm flipV="1">
            <a:off x="-82124" y="7018625"/>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9" name="Line 10">
            <a:extLst>
              <a:ext uri="{FF2B5EF4-FFF2-40B4-BE49-F238E27FC236}">
                <a16:creationId xmlns:a16="http://schemas.microsoft.com/office/drawing/2014/main" id="{5A45F950-DF44-4AA3-8E54-47FE2AFB00FE}"/>
              </a:ext>
            </a:extLst>
          </p:cNvPr>
          <p:cNvSpPr>
            <a:spLocks noChangeShapeType="1"/>
          </p:cNvSpPr>
          <p:nvPr/>
        </p:nvSpPr>
        <p:spPr bwMode="auto">
          <a:xfrm flipV="1">
            <a:off x="0" y="7522152"/>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1" name="TextBox 10">
            <a:extLst>
              <a:ext uri="{FF2B5EF4-FFF2-40B4-BE49-F238E27FC236}">
                <a16:creationId xmlns:a16="http://schemas.microsoft.com/office/drawing/2014/main" id="{0F861137-455F-4156-A89B-7B5E22E8E984}"/>
              </a:ext>
            </a:extLst>
          </p:cNvPr>
          <p:cNvSpPr txBox="1"/>
          <p:nvPr/>
        </p:nvSpPr>
        <p:spPr>
          <a:xfrm>
            <a:off x="2855326" y="4631936"/>
            <a:ext cx="6926698" cy="704745"/>
          </a:xfrm>
          <a:prstGeom prst="rect">
            <a:avLst/>
          </a:prstGeom>
          <a:solidFill>
            <a:srgbClr val="002060">
              <a:alpha val="15000"/>
            </a:srgbClr>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marL="0" marR="0">
              <a:lnSpc>
                <a:spcPct val="107000"/>
              </a:lnSpc>
              <a:spcBef>
                <a:spcPts val="0"/>
              </a:spcBef>
              <a:spcAft>
                <a:spcPts val="0"/>
              </a:spcAft>
            </a:pPr>
            <a:r>
              <a:rPr lang="en-US" sz="2000" u="sng" cap="small"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Thought to Remember</a:t>
            </a:r>
            <a:endParaRPr lang="en-US" sz="2000" u="sng" cap="small" dirty="0">
              <a:ln w="25400">
                <a:noFill/>
              </a:ln>
              <a:solidFill>
                <a:schemeClr val="bg1"/>
              </a:solidFill>
              <a:effectLst/>
              <a:latin typeface="Arial Black" panose="020B0A04020102020204" pitchFamily="34" charset="0"/>
              <a:ea typeface="Calibri" panose="020F0502020204030204" pitchFamily="34" charset="0"/>
              <a:cs typeface="Times New Roman" panose="02020603050405020304" pitchFamily="18" charset="0"/>
            </a:endParaRPr>
          </a:p>
          <a:p>
            <a:pPr lvl="1">
              <a:lnSpc>
                <a:spcPct val="107000"/>
              </a:lnSpc>
            </a:pPr>
            <a:r>
              <a:rPr lang="en-US"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Jesus is the servant we serve.</a:t>
            </a:r>
          </a:p>
        </p:txBody>
      </p:sp>
      <p:sp>
        <p:nvSpPr>
          <p:cNvPr id="3" name="Title 1">
            <a:extLst>
              <a:ext uri="{FF2B5EF4-FFF2-40B4-BE49-F238E27FC236}">
                <a16:creationId xmlns:a16="http://schemas.microsoft.com/office/drawing/2014/main" id="{34102AE7-9CFC-FB6C-EACE-075A66A78CFB}"/>
              </a:ext>
            </a:extLst>
          </p:cNvPr>
          <p:cNvSpPr txBox="1">
            <a:spLocks/>
          </p:cNvSpPr>
          <p:nvPr/>
        </p:nvSpPr>
        <p:spPr>
          <a:xfrm>
            <a:off x="-82124" y="6005523"/>
            <a:ext cx="12192000" cy="104816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7167915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B3CAC57E-4D14-40F9-82DA-1D7CFBC1A8AC}"/>
              </a:ext>
            </a:extLst>
          </p:cNvPr>
          <p:cNvSpPr txBox="1"/>
          <p:nvPr/>
        </p:nvSpPr>
        <p:spPr>
          <a:xfrm>
            <a:off x="152400" y="3"/>
            <a:ext cx="3460415" cy="584295"/>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OUTLINE</a:t>
            </a:r>
          </a:p>
        </p:txBody>
      </p:sp>
      <p:sp>
        <p:nvSpPr>
          <p:cNvPr id="22" name="Title 2">
            <a:extLst>
              <a:ext uri="{FF2B5EF4-FFF2-40B4-BE49-F238E27FC236}">
                <a16:creationId xmlns:a16="http://schemas.microsoft.com/office/drawing/2014/main" id="{8F68DF59-7286-4940-83AC-0942762905DB}"/>
              </a:ext>
            </a:extLst>
          </p:cNvPr>
          <p:cNvSpPr txBox="1">
            <a:spLocks/>
          </p:cNvSpPr>
          <p:nvPr/>
        </p:nvSpPr>
        <p:spPr>
          <a:xfrm>
            <a:off x="8383565" y="76200"/>
            <a:ext cx="3808435"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SERVANT’S SUFFERING</a:t>
            </a:r>
          </a:p>
        </p:txBody>
      </p:sp>
      <p:cxnSp>
        <p:nvCxnSpPr>
          <p:cNvPr id="26" name="Straight Connector 25">
            <a:extLst>
              <a:ext uri="{FF2B5EF4-FFF2-40B4-BE49-F238E27FC236}">
                <a16:creationId xmlns:a16="http://schemas.microsoft.com/office/drawing/2014/main" id="{20C70E49-B2B9-42E3-A51E-1563A79CE1C4}"/>
              </a:ext>
            </a:extLst>
          </p:cNvPr>
          <p:cNvCxnSpPr>
            <a:cxnSpLocks/>
          </p:cNvCxnSpPr>
          <p:nvPr/>
        </p:nvCxnSpPr>
        <p:spPr>
          <a:xfrm>
            <a:off x="0" y="685447"/>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Line 10">
            <a:extLst>
              <a:ext uri="{FF2B5EF4-FFF2-40B4-BE49-F238E27FC236}">
                <a16:creationId xmlns:a16="http://schemas.microsoft.com/office/drawing/2014/main" id="{9668BC52-3F14-425F-AA8C-99E40C6BB3DB}"/>
              </a:ext>
            </a:extLst>
          </p:cNvPr>
          <p:cNvSpPr>
            <a:spLocks noChangeShapeType="1"/>
          </p:cNvSpPr>
          <p:nvPr/>
        </p:nvSpPr>
        <p:spPr bwMode="auto">
          <a:xfrm flipV="1">
            <a:off x="-554502" y="2387648"/>
            <a:ext cx="12527280" cy="0"/>
          </a:xfrm>
          <a:prstGeom prst="line">
            <a:avLst/>
          </a:prstGeom>
          <a:noFill/>
          <a:ln w="361950">
            <a:solidFill>
              <a:srgbClr val="002060"/>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grpSp>
        <p:nvGrpSpPr>
          <p:cNvPr id="3" name="Group 2">
            <a:extLst>
              <a:ext uri="{FF2B5EF4-FFF2-40B4-BE49-F238E27FC236}">
                <a16:creationId xmlns:a16="http://schemas.microsoft.com/office/drawing/2014/main" id="{CBB33279-6A28-4989-9B0E-D153BD427AC9}"/>
              </a:ext>
            </a:extLst>
          </p:cNvPr>
          <p:cNvGrpSpPr/>
          <p:nvPr/>
        </p:nvGrpSpPr>
        <p:grpSpPr>
          <a:xfrm>
            <a:off x="290357" y="1036365"/>
            <a:ext cx="10996438" cy="5750425"/>
            <a:chOff x="1150459" y="1701674"/>
            <a:chExt cx="11633200" cy="5246268"/>
          </a:xfrm>
          <a:solidFill>
            <a:schemeClr val="accent5">
              <a:alpha val="35000"/>
            </a:schemeClr>
          </a:solidFill>
        </p:grpSpPr>
        <p:sp>
          <p:nvSpPr>
            <p:cNvPr id="24" name="Rectangle 23">
              <a:extLst>
                <a:ext uri="{FF2B5EF4-FFF2-40B4-BE49-F238E27FC236}">
                  <a16:creationId xmlns:a16="http://schemas.microsoft.com/office/drawing/2014/main" id="{69CEFE4A-6B6E-4728-B42A-C8F77D17A120}"/>
                </a:ext>
              </a:extLst>
            </p:cNvPr>
            <p:cNvSpPr/>
            <p:nvPr/>
          </p:nvSpPr>
          <p:spPr>
            <a:xfrm>
              <a:off x="1150459" y="1701674"/>
              <a:ext cx="11633199" cy="1044812"/>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914400" defTabSz="562578">
                <a:lnSpc>
                  <a:spcPct val="90000"/>
                </a:lnSpc>
                <a:spcBef>
                  <a:spcPct val="0"/>
                </a:spcBef>
                <a:spcAft>
                  <a:spcPct val="15000"/>
                </a:spcAft>
              </a:pPr>
              <a:r>
                <a:rPr lang="en-US" sz="3600" b="1" cap="small" spc="50" dirty="0">
                  <a:ln w="0"/>
                  <a:solidFill>
                    <a:schemeClr val="bg1"/>
                  </a:solidFill>
                  <a:effectLst>
                    <a:outerShdw blurRad="38100" dist="38100" dir="2700000" algn="tl">
                      <a:srgbClr val="000000">
                        <a:alpha val="43137"/>
                      </a:srgbClr>
                    </a:outerShdw>
                  </a:effectLst>
                  <a:latin typeface="Gotham Medium" panose="02000604030000020004"/>
                </a:rPr>
                <a:t>Lesson Scripture: </a:t>
              </a:r>
              <a:r>
                <a:rPr lang="en-US" sz="3600" b="1" cap="small" spc="50" dirty="0">
                  <a:ln w="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Isaiah 53:1–7</a:t>
              </a:r>
            </a:p>
            <a:p>
              <a:pPr marL="914400" defTabSz="562578">
                <a:lnSpc>
                  <a:spcPct val="90000"/>
                </a:lnSpc>
                <a:spcBef>
                  <a:spcPct val="0"/>
                </a:spcBef>
                <a:spcAft>
                  <a:spcPct val="15000"/>
                </a:spcAft>
              </a:pPr>
              <a:r>
                <a:rPr lang="en-US" sz="3600" b="1" cap="small" spc="50" dirty="0">
                  <a:ln w="0"/>
                  <a:solidFill>
                    <a:schemeClr val="bg1"/>
                  </a:solidFill>
                  <a:effectLst>
                    <a:outerShdw blurRad="38100" dist="38100" dir="2700000" algn="tl">
                      <a:srgbClr val="000000">
                        <a:alpha val="43137"/>
                      </a:srgbClr>
                    </a:outerShdw>
                  </a:effectLst>
                  <a:latin typeface="Gotham Medium" panose="02000604030000020004"/>
                </a:rPr>
                <a:t>Lesson Focus: </a:t>
              </a:r>
              <a:r>
                <a:rPr lang="en-US" sz="2800" b="1" cap="small" spc="50" dirty="0">
                  <a:ln w="0"/>
                  <a:solidFill>
                    <a:schemeClr val="bg1"/>
                  </a:solidFill>
                  <a:effectLst>
                    <a:outerShdw blurRad="38100" dist="38100" dir="2700000" algn="tl">
                      <a:srgbClr val="000000">
                        <a:alpha val="43137"/>
                      </a:srgbClr>
                    </a:outerShdw>
                  </a:effectLst>
                  <a:latin typeface="Gotham Medium" panose="02000604030000020004"/>
                </a:rPr>
                <a:t>God’s servant will face rejection and hostility.</a:t>
              </a:r>
            </a:p>
          </p:txBody>
        </p:sp>
        <p:sp>
          <p:nvSpPr>
            <p:cNvPr id="15" name="Rectangle 14">
              <a:extLst>
                <a:ext uri="{FF2B5EF4-FFF2-40B4-BE49-F238E27FC236}">
                  <a16:creationId xmlns:a16="http://schemas.microsoft.com/office/drawing/2014/main" id="{3C4A546D-0018-40BA-A5FD-75A46D201506}"/>
                </a:ext>
              </a:extLst>
            </p:cNvPr>
            <p:cNvSpPr/>
            <p:nvPr/>
          </p:nvSpPr>
          <p:spPr>
            <a:xfrm>
              <a:off x="1150459" y="3119362"/>
              <a:ext cx="11633200" cy="3828580"/>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578757" lvl="3" indent="-342900" hangingPunct="0">
                <a:buFont typeface="Wingdings" panose="05000000000000000000" pitchFamily="2" charset="2"/>
                <a:buChar char="q"/>
                <a:tabLst>
                  <a:tab pos="642915" algn="l"/>
                </a:tabLst>
              </a:pPr>
              <a:endPar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2171700" lvl="4" indent="-342900">
                <a:lnSpc>
                  <a:spcPct val="107000"/>
                </a:lnSpc>
                <a:buFont typeface="Wingdings" panose="05000000000000000000" pitchFamily="2" charset="2"/>
                <a:buChar char="q"/>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Servant Songs of Isaiah - Isaiah 53:1–3 KJV</a:t>
              </a:r>
            </a:p>
            <a:p>
              <a:pPr marL="2171700" lvl="4" indent="-342900">
                <a:lnSpc>
                  <a:spcPct val="107000"/>
                </a:lnSpc>
                <a:buFont typeface="Wingdings" panose="05000000000000000000" pitchFamily="2" charset="2"/>
                <a:buChar char="q"/>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The Great Exchange - Isaiah 53:4–7 </a:t>
              </a:r>
            </a:p>
            <a:p>
              <a:pPr marL="1578757" lvl="3" indent="-342900" hangingPunct="0">
                <a:lnSpc>
                  <a:spcPct val="107000"/>
                </a:lnSpc>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a:t>
              </a:r>
            </a:p>
            <a:p>
              <a:pPr marL="1578757" lvl="3"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a:p>
              <a:pPr marL="1578757" lvl="3" indent="-342900" hangingPunct="0">
                <a:buFont typeface="Wingdings" panose="05000000000000000000" pitchFamily="2" charset="2"/>
                <a:buChar char="q"/>
                <a:tabLst>
                  <a:tab pos="642915" algn="l"/>
                </a:tabLst>
              </a:pPr>
              <a:endPar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endPar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endPar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p:txBody>
        </p:sp>
      </p:grpSp>
      <p:pic>
        <p:nvPicPr>
          <p:cNvPr id="2" name="Picture 1">
            <a:extLst>
              <a:ext uri="{FF2B5EF4-FFF2-40B4-BE49-F238E27FC236}">
                <a16:creationId xmlns:a16="http://schemas.microsoft.com/office/drawing/2014/main" id="{3ED397F9-128A-4375-1F23-0F021FEA003B}"/>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flipH="1">
            <a:off x="6839432" y="3237792"/>
            <a:ext cx="3725841" cy="3080596"/>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
        <p:nvSpPr>
          <p:cNvPr id="4" name="Slide Number Placeholder 1">
            <a:extLst>
              <a:ext uri="{FF2B5EF4-FFF2-40B4-BE49-F238E27FC236}">
                <a16:creationId xmlns:a16="http://schemas.microsoft.com/office/drawing/2014/main" id="{1A2E2050-BB63-B9F8-47A0-0B00CDE5A00B}"/>
              </a:ext>
            </a:extLst>
          </p:cNvPr>
          <p:cNvSpPr txBox="1">
            <a:spLocks/>
          </p:cNvSpPr>
          <p:nvPr/>
        </p:nvSpPr>
        <p:spPr>
          <a:xfrm>
            <a:off x="10583411"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3</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484662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57883" y="69059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Book"/>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THE SERVANT’S SUFFERING</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INTRODUCTION</a:t>
            </a:r>
          </a:p>
        </p:txBody>
      </p:sp>
      <p:sp>
        <p:nvSpPr>
          <p:cNvPr id="27" name="Rectangle 26">
            <a:extLst>
              <a:ext uri="{FF2B5EF4-FFF2-40B4-BE49-F238E27FC236}">
                <a16:creationId xmlns:a16="http://schemas.microsoft.com/office/drawing/2014/main" id="{5D12579F-ED0B-4F28-9022-D18F2789D03C}"/>
              </a:ext>
            </a:extLst>
          </p:cNvPr>
          <p:cNvSpPr/>
          <p:nvPr/>
        </p:nvSpPr>
        <p:spPr>
          <a:xfrm>
            <a:off x="253919" y="1366348"/>
            <a:ext cx="7029689" cy="4990114"/>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 idea of a suffering Messiah was bewildering for many people returning from exile. They were expecting a conquering hero who could drive out their enemies with the sword. Some first-century Jews had a similar notion. They were looking for someone who could raise an army and overthrow the Romans. Perhaps that is why Peter rebukes Jesus when Jesus tries to tell him that the Messiah must suffer and die in Jerusalem (Matt. 16:21–22). Later, the apostle Paul observes that the message of Christ crucified is “a stumbling block to Jews and foolishness to Gentiles” (1 Cor. 1:23). Yet it is precisely through Jesus’ suffering that victory arrives. Through dying, Jesus broke the power of sin and death. This paradox of victory through suffering showcases God’s infinite wisdom. As God declares through the prophet Isaiah, “As the heavens are higher than the earth, so are my ways higher than your ways and my thoughts than your thoughts” (Isa. 55:9).</a:t>
            </a:r>
          </a:p>
        </p:txBody>
      </p:sp>
      <p:sp>
        <p:nvSpPr>
          <p:cNvPr id="5" name="TextBox 4">
            <a:extLst>
              <a:ext uri="{FF2B5EF4-FFF2-40B4-BE49-F238E27FC236}">
                <a16:creationId xmlns:a16="http://schemas.microsoft.com/office/drawing/2014/main" id="{DD3544D4-6398-7B15-D152-491861D8A64E}"/>
              </a:ext>
            </a:extLst>
          </p:cNvPr>
          <p:cNvSpPr txBox="1"/>
          <p:nvPr/>
        </p:nvSpPr>
        <p:spPr>
          <a:xfrm>
            <a:off x="253918" y="800956"/>
            <a:ext cx="6604081" cy="532903"/>
          </a:xfrm>
          <a:prstGeom prst="rect">
            <a:avLst/>
          </a:prstGeom>
          <a:solidFill>
            <a:srgbClr val="002060"/>
          </a:solidFill>
        </p:spPr>
        <p:txBody>
          <a:bodyPr wrap="square">
            <a:spAutoFit/>
          </a:bodyPr>
          <a:lstStyle/>
          <a:p>
            <a:pPr marL="0" marR="0">
              <a:lnSpc>
                <a:spcPct val="107000"/>
              </a:lnSpc>
              <a:spcBef>
                <a:spcPts val="0"/>
              </a:spcBef>
              <a:spcAft>
                <a:spcPts val="0"/>
              </a:spcAft>
            </a:pPr>
            <a:r>
              <a:rPr lang="en-US" sz="2800" b="1" u="sng" cap="small"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 Messiah’s Suffering: A Stumbling Block</a:t>
            </a:r>
          </a:p>
        </p:txBody>
      </p:sp>
      <p:pic>
        <p:nvPicPr>
          <p:cNvPr id="3" name="Picture 2">
            <a:extLst>
              <a:ext uri="{FF2B5EF4-FFF2-40B4-BE49-F238E27FC236}">
                <a16:creationId xmlns:a16="http://schemas.microsoft.com/office/drawing/2014/main" id="{40359545-EC31-BD71-EAFB-A20A18CB6E57}"/>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flipH="1">
            <a:off x="7315202" y="807769"/>
            <a:ext cx="5366082" cy="6050231"/>
          </a:xfrm>
          <a:custGeom>
            <a:avLst/>
            <a:gdLst/>
            <a:ahLst/>
            <a:cxnLst/>
            <a:rect l="l" t="t" r="r" b="b"/>
            <a:pathLst>
              <a:path w="6458232" h="6858001">
                <a:moveTo>
                  <a:pt x="2209000" y="0"/>
                </a:moveTo>
                <a:lnTo>
                  <a:pt x="6458232" y="0"/>
                </a:lnTo>
                <a:lnTo>
                  <a:pt x="6458232" y="6858001"/>
                </a:lnTo>
                <a:lnTo>
                  <a:pt x="651045" y="6858001"/>
                </a:lnTo>
                <a:lnTo>
                  <a:pt x="635146" y="6830200"/>
                </a:lnTo>
                <a:cubicBezTo>
                  <a:pt x="230085" y="6080469"/>
                  <a:pt x="0" y="5221296"/>
                  <a:pt x="0" y="4308089"/>
                </a:cubicBezTo>
                <a:cubicBezTo>
                  <a:pt x="0" y="2572997"/>
                  <a:pt x="830606" y="1032965"/>
                  <a:pt x="2113832" y="68046"/>
                </a:cubicBezTo>
                <a:close/>
              </a:path>
            </a:pathLst>
          </a:custGeom>
          <a:ln w="57150">
            <a:solidFill>
              <a:srgbClr val="002060"/>
            </a:solidFill>
          </a:ln>
        </p:spPr>
      </p:pic>
      <p:sp>
        <p:nvSpPr>
          <p:cNvPr id="2" name="Slide Number Placeholder 1">
            <a:extLst>
              <a:ext uri="{FF2B5EF4-FFF2-40B4-BE49-F238E27FC236}">
                <a16:creationId xmlns:a16="http://schemas.microsoft.com/office/drawing/2014/main" id="{3271073A-D548-78FE-94C2-8DBBC83A55D2}"/>
              </a:ext>
            </a:extLst>
          </p:cNvPr>
          <p:cNvSpPr txBox="1">
            <a:spLocks/>
          </p:cNvSpPr>
          <p:nvPr/>
        </p:nvSpPr>
        <p:spPr>
          <a:xfrm>
            <a:off x="-761268" y="6517584"/>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Gotham Book"/>
              </a:rPr>
              <a:pPr algn="r"/>
              <a:t>4</a:t>
            </a:fld>
            <a:endParaRPr lang="en-US" dirty="0">
              <a:solidFill>
                <a:schemeClr val="bg1"/>
              </a:solidFill>
              <a:latin typeface="Gotham Book"/>
            </a:endParaRPr>
          </a:p>
        </p:txBody>
      </p:sp>
    </p:spTree>
    <p:extLst>
      <p:ext uri="{BB962C8B-B14F-4D97-AF65-F5344CB8AC3E}">
        <p14:creationId xmlns:p14="http://schemas.microsoft.com/office/powerpoint/2010/main" val="3097525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739193634"/>
              </p:ext>
            </p:extLst>
          </p:nvPr>
        </p:nvGraphicFramePr>
        <p:xfrm>
          <a:off x="909722" y="370244"/>
          <a:ext cx="9969292" cy="5401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877258" y="2446108"/>
            <a:ext cx="2892850"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THE SERVANT’S SUFFERING</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619554" y="5497361"/>
            <a:ext cx="23774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rapezoid 2">
            <a:extLst>
              <a:ext uri="{FF2B5EF4-FFF2-40B4-BE49-F238E27FC236}">
                <a16:creationId xmlns:a16="http://schemas.microsoft.com/office/drawing/2014/main" id="{03641521-4305-0802-F5CD-7D4B3E85CF24}"/>
              </a:ext>
            </a:extLst>
          </p:cNvPr>
          <p:cNvSpPr/>
          <p:nvPr/>
        </p:nvSpPr>
        <p:spPr>
          <a:xfrm flipH="1">
            <a:off x="6844208" y="2400302"/>
            <a:ext cx="5276850" cy="3688229"/>
          </a:xfrm>
          <a:prstGeom prst="trapezoid">
            <a:avLst>
              <a:gd name="adj" fmla="val 31548"/>
            </a:avLst>
          </a:prstGeom>
          <a:blipFill>
            <a:blip r:embed="rId8">
              <a:alphaModFix amt="70000"/>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D5CFA2D2-E676-4146-EA0D-B9326D7C1E29}"/>
              </a:ext>
            </a:extLst>
          </p:cNvPr>
          <p:cNvSpPr txBox="1">
            <a:spLocks/>
          </p:cNvSpPr>
          <p:nvPr/>
        </p:nvSpPr>
        <p:spPr>
          <a:xfrm>
            <a:off x="-82125" y="6005523"/>
            <a:ext cx="12537733" cy="104816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5</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240712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877258" y="2446108"/>
            <a:ext cx="2892850"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THE SERVANT’S SUFFERING</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619554" y="5497361"/>
            <a:ext cx="23774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6</a:t>
            </a:fld>
            <a:endParaRPr lang="en-US" dirty="0">
              <a:solidFill>
                <a:schemeClr val="bg1"/>
              </a:solidFill>
              <a:latin typeface="Arial Black" panose="020B0A04020102020204" pitchFamily="34" charset="0"/>
            </a:endParaRPr>
          </a:p>
        </p:txBody>
      </p:sp>
      <p:grpSp>
        <p:nvGrpSpPr>
          <p:cNvPr id="14" name="Group 13">
            <a:extLst>
              <a:ext uri="{FF2B5EF4-FFF2-40B4-BE49-F238E27FC236}">
                <a16:creationId xmlns:a16="http://schemas.microsoft.com/office/drawing/2014/main" id="{DB056FB0-CA6F-9C09-81BC-3E3A22536CC1}"/>
              </a:ext>
            </a:extLst>
          </p:cNvPr>
          <p:cNvGrpSpPr/>
          <p:nvPr/>
        </p:nvGrpSpPr>
        <p:grpSpPr>
          <a:xfrm>
            <a:off x="2891206" y="520984"/>
            <a:ext cx="5486400" cy="1627829"/>
            <a:chOff x="1500556" y="629119"/>
            <a:chExt cx="8695588" cy="1627829"/>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1842705039"/>
                </p:ext>
              </p:extLst>
            </p:nvPr>
          </p:nvGraphicFramePr>
          <p:xfrm>
            <a:off x="1500556" y="629119"/>
            <a:ext cx="8695588" cy="45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63B5D0B0-158C-A671-0C48-9E7ED2153639}"/>
                </a:ext>
              </a:extLst>
            </p:cNvPr>
            <p:cNvPicPr>
              <a:picLocks noChangeAspect="1"/>
            </p:cNvPicPr>
            <p:nvPr/>
          </p:nvPicPr>
          <p:blipFill>
            <a:blip r:embed="rId8" cstate="hqprint">
              <a:duotone>
                <a:schemeClr val="bg2">
                  <a:shade val="45000"/>
                  <a:satMod val="135000"/>
                </a:schemeClr>
                <a:prstClr val="white"/>
              </a:duotone>
              <a:extLst>
                <a:ext uri="{28A0092B-C50C-407E-A947-70E740481C1C}">
                  <a14:useLocalDpi xmlns:a14="http://schemas.microsoft.com/office/drawing/2010/main"/>
                </a:ext>
              </a:extLst>
            </a:blip>
            <a:srcRect t="5891" r="23942" b="48083"/>
            <a:stretch/>
          </p:blipFill>
          <p:spPr>
            <a:xfrm>
              <a:off x="1500556" y="629119"/>
              <a:ext cx="5486400" cy="1627829"/>
            </a:xfrm>
            <a:prstGeom prst="rect">
              <a:avLst/>
            </a:prstGeom>
          </p:spPr>
        </p:pic>
      </p:grpSp>
      <p:grpSp>
        <p:nvGrpSpPr>
          <p:cNvPr id="23" name="Group 22">
            <a:extLst>
              <a:ext uri="{FF2B5EF4-FFF2-40B4-BE49-F238E27FC236}">
                <a16:creationId xmlns:a16="http://schemas.microsoft.com/office/drawing/2014/main" id="{FA8C3F4F-7F93-240E-B2C4-2C5FCA5E2208}"/>
              </a:ext>
            </a:extLst>
          </p:cNvPr>
          <p:cNvGrpSpPr/>
          <p:nvPr/>
        </p:nvGrpSpPr>
        <p:grpSpPr>
          <a:xfrm>
            <a:off x="7119199" y="1015982"/>
            <a:ext cx="5486400" cy="1558862"/>
            <a:chOff x="2336560" y="2467453"/>
            <a:chExt cx="8695588" cy="1558862"/>
          </a:xfrm>
        </p:grpSpPr>
        <p:graphicFrame>
          <p:nvGraphicFramePr>
            <p:cNvPr id="22" name="Diagram 21">
              <a:extLst>
                <a:ext uri="{FF2B5EF4-FFF2-40B4-BE49-F238E27FC236}">
                  <a16:creationId xmlns:a16="http://schemas.microsoft.com/office/drawing/2014/main" id="{C289AFD3-46AD-166D-A1F5-61FD45A7DF90}"/>
                </a:ext>
              </a:extLst>
            </p:cNvPr>
            <p:cNvGraphicFramePr/>
            <p:nvPr>
              <p:extLst>
                <p:ext uri="{D42A27DB-BD31-4B8C-83A1-F6EECF244321}">
                  <p14:modId xmlns:p14="http://schemas.microsoft.com/office/powerpoint/2010/main" val="3582941733"/>
                </p:ext>
              </p:extLst>
            </p:nvPr>
          </p:nvGraphicFramePr>
          <p:xfrm>
            <a:off x="2336560" y="2505553"/>
            <a:ext cx="8695588" cy="4572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13" name="Picture 12">
              <a:extLst>
                <a:ext uri="{FF2B5EF4-FFF2-40B4-BE49-F238E27FC236}">
                  <a16:creationId xmlns:a16="http://schemas.microsoft.com/office/drawing/2014/main" id="{24916F10-7B32-C40A-6E8E-072DBEB60A49}"/>
                </a:ext>
              </a:extLst>
            </p:cNvPr>
            <p:cNvPicPr>
              <a:picLocks noChangeAspect="1"/>
            </p:cNvPicPr>
            <p:nvPr/>
          </p:nvPicPr>
          <p:blipFill>
            <a:blip r:embed="rId14" cstate="hqprint">
              <a:extLst>
                <a:ext uri="{28A0092B-C50C-407E-A947-70E740481C1C}">
                  <a14:useLocalDpi xmlns:a14="http://schemas.microsoft.com/office/drawing/2010/main"/>
                </a:ext>
              </a:extLst>
            </a:blip>
            <a:srcRect t="8891"/>
            <a:stretch/>
          </p:blipFill>
          <p:spPr>
            <a:xfrm>
              <a:off x="2336560" y="2467453"/>
              <a:ext cx="5486400" cy="1558862"/>
            </a:xfrm>
            <a:prstGeom prst="rect">
              <a:avLst/>
            </a:prstGeom>
          </p:spPr>
        </p:pic>
      </p:grpSp>
      <p:grpSp>
        <p:nvGrpSpPr>
          <p:cNvPr id="25" name="Group 24">
            <a:extLst>
              <a:ext uri="{FF2B5EF4-FFF2-40B4-BE49-F238E27FC236}">
                <a16:creationId xmlns:a16="http://schemas.microsoft.com/office/drawing/2014/main" id="{183F86F1-2367-B47C-3E7B-0E037AC9D1DB}"/>
              </a:ext>
            </a:extLst>
          </p:cNvPr>
          <p:cNvGrpSpPr/>
          <p:nvPr/>
        </p:nvGrpSpPr>
        <p:grpSpPr>
          <a:xfrm>
            <a:off x="2891206" y="2403744"/>
            <a:ext cx="5486400" cy="1393006"/>
            <a:chOff x="2031760" y="2473675"/>
            <a:chExt cx="8695588" cy="1393006"/>
          </a:xfrm>
        </p:grpSpPr>
        <p:graphicFrame>
          <p:nvGraphicFramePr>
            <p:cNvPr id="21" name="Diagram 20">
              <a:extLst>
                <a:ext uri="{FF2B5EF4-FFF2-40B4-BE49-F238E27FC236}">
                  <a16:creationId xmlns:a16="http://schemas.microsoft.com/office/drawing/2014/main" id="{0FF5DC57-8A49-F545-A069-B6FADC377537}"/>
                </a:ext>
              </a:extLst>
            </p:cNvPr>
            <p:cNvGraphicFramePr/>
            <p:nvPr>
              <p:extLst>
                <p:ext uri="{D42A27DB-BD31-4B8C-83A1-F6EECF244321}">
                  <p14:modId xmlns:p14="http://schemas.microsoft.com/office/powerpoint/2010/main" val="2151662887"/>
                </p:ext>
              </p:extLst>
            </p:nvPr>
          </p:nvGraphicFramePr>
          <p:xfrm>
            <a:off x="2031760" y="2473675"/>
            <a:ext cx="8695588" cy="457200"/>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pic>
          <p:nvPicPr>
            <p:cNvPr id="24" name="Picture 23">
              <a:extLst>
                <a:ext uri="{FF2B5EF4-FFF2-40B4-BE49-F238E27FC236}">
                  <a16:creationId xmlns:a16="http://schemas.microsoft.com/office/drawing/2014/main" id="{761990B0-25AD-A9BC-B08F-B7F089CFC980}"/>
                </a:ext>
              </a:extLst>
            </p:cNvPr>
            <p:cNvPicPr>
              <a:picLocks noChangeAspect="1"/>
            </p:cNvPicPr>
            <p:nvPr/>
          </p:nvPicPr>
          <p:blipFill>
            <a:blip r:embed="rId20" cstate="hqprint">
              <a:extLst>
                <a:ext uri="{28A0092B-C50C-407E-A947-70E740481C1C}">
                  <a14:useLocalDpi xmlns:a14="http://schemas.microsoft.com/office/drawing/2010/main"/>
                </a:ext>
              </a:extLst>
            </a:blip>
            <a:srcRect r="6594" b="50000"/>
            <a:stretch/>
          </p:blipFill>
          <p:spPr>
            <a:xfrm>
              <a:off x="2031760" y="2473675"/>
              <a:ext cx="5486400" cy="1393006"/>
            </a:xfrm>
            <a:prstGeom prst="rect">
              <a:avLst/>
            </a:prstGeom>
          </p:spPr>
        </p:pic>
      </p:grpSp>
      <p:grpSp>
        <p:nvGrpSpPr>
          <p:cNvPr id="27" name="Group 26">
            <a:extLst>
              <a:ext uri="{FF2B5EF4-FFF2-40B4-BE49-F238E27FC236}">
                <a16:creationId xmlns:a16="http://schemas.microsoft.com/office/drawing/2014/main" id="{7EC80306-372A-E322-71B0-CEF2C5340DBC}"/>
              </a:ext>
            </a:extLst>
          </p:cNvPr>
          <p:cNvGrpSpPr/>
          <p:nvPr/>
        </p:nvGrpSpPr>
        <p:grpSpPr>
          <a:xfrm>
            <a:off x="2891206" y="4092925"/>
            <a:ext cx="5486400" cy="1430176"/>
            <a:chOff x="2560766" y="4169125"/>
            <a:chExt cx="8695588" cy="1430176"/>
          </a:xfrm>
        </p:grpSpPr>
        <p:graphicFrame>
          <p:nvGraphicFramePr>
            <p:cNvPr id="10" name="Diagram 9">
              <a:extLst>
                <a:ext uri="{FF2B5EF4-FFF2-40B4-BE49-F238E27FC236}">
                  <a16:creationId xmlns:a16="http://schemas.microsoft.com/office/drawing/2014/main" id="{E5F1380F-4B15-1925-0131-E77B99ADA614}"/>
                </a:ext>
              </a:extLst>
            </p:cNvPr>
            <p:cNvGraphicFramePr/>
            <p:nvPr>
              <p:extLst>
                <p:ext uri="{D42A27DB-BD31-4B8C-83A1-F6EECF244321}">
                  <p14:modId xmlns:p14="http://schemas.microsoft.com/office/powerpoint/2010/main" val="4288671905"/>
                </p:ext>
              </p:extLst>
            </p:nvPr>
          </p:nvGraphicFramePr>
          <p:xfrm>
            <a:off x="2560766" y="4169125"/>
            <a:ext cx="8695588" cy="457200"/>
          </p:xfrm>
          <a:graphic>
            <a:graphicData uri="http://schemas.openxmlformats.org/drawingml/2006/diagram">
              <dgm:relIds xmlns:dgm="http://schemas.openxmlformats.org/drawingml/2006/diagram" xmlns:r="http://schemas.openxmlformats.org/officeDocument/2006/relationships" r:dm="rId21" r:lo="rId22" r:qs="rId23" r:cs="rId24"/>
            </a:graphicData>
          </a:graphic>
        </p:graphicFrame>
        <p:pic>
          <p:nvPicPr>
            <p:cNvPr id="26" name="Picture 25">
              <a:extLst>
                <a:ext uri="{FF2B5EF4-FFF2-40B4-BE49-F238E27FC236}">
                  <a16:creationId xmlns:a16="http://schemas.microsoft.com/office/drawing/2014/main" id="{4006EBA9-E479-9849-E993-72E56B4F78B2}"/>
                </a:ext>
              </a:extLst>
            </p:cNvPr>
            <p:cNvPicPr>
              <a:picLocks noChangeAspect="1"/>
            </p:cNvPicPr>
            <p:nvPr/>
          </p:nvPicPr>
          <p:blipFill>
            <a:blip r:embed="rId26" cstate="hqprint">
              <a:extLst>
                <a:ext uri="{28A0092B-C50C-407E-A947-70E740481C1C}">
                  <a14:useLocalDpi xmlns:a14="http://schemas.microsoft.com/office/drawing/2010/main"/>
                </a:ext>
              </a:extLst>
            </a:blip>
            <a:srcRect r="16282" b="53144"/>
            <a:stretch/>
          </p:blipFill>
          <p:spPr>
            <a:xfrm>
              <a:off x="2560766" y="4169125"/>
              <a:ext cx="5486400" cy="1430176"/>
            </a:xfrm>
            <a:prstGeom prst="rect">
              <a:avLst/>
            </a:prstGeom>
          </p:spPr>
        </p:pic>
      </p:grpSp>
      <p:grpSp>
        <p:nvGrpSpPr>
          <p:cNvPr id="29" name="Group 28">
            <a:extLst>
              <a:ext uri="{FF2B5EF4-FFF2-40B4-BE49-F238E27FC236}">
                <a16:creationId xmlns:a16="http://schemas.microsoft.com/office/drawing/2014/main" id="{21747A98-8B2A-7290-F0C5-1869D62DE9F7}"/>
              </a:ext>
            </a:extLst>
          </p:cNvPr>
          <p:cNvGrpSpPr/>
          <p:nvPr/>
        </p:nvGrpSpPr>
        <p:grpSpPr>
          <a:xfrm>
            <a:off x="7081099" y="2894163"/>
            <a:ext cx="5486400" cy="1535347"/>
            <a:chOff x="8180516" y="2967549"/>
            <a:chExt cx="8695588" cy="1535347"/>
          </a:xfrm>
        </p:grpSpPr>
        <p:graphicFrame>
          <p:nvGraphicFramePr>
            <p:cNvPr id="16" name="Diagram 15">
              <a:extLst>
                <a:ext uri="{FF2B5EF4-FFF2-40B4-BE49-F238E27FC236}">
                  <a16:creationId xmlns:a16="http://schemas.microsoft.com/office/drawing/2014/main" id="{F3812A7C-F76A-E8DE-DEE2-BD41AE3ECEE8}"/>
                </a:ext>
              </a:extLst>
            </p:cNvPr>
            <p:cNvGraphicFramePr/>
            <p:nvPr>
              <p:extLst>
                <p:ext uri="{D42A27DB-BD31-4B8C-83A1-F6EECF244321}">
                  <p14:modId xmlns:p14="http://schemas.microsoft.com/office/powerpoint/2010/main" val="3781881771"/>
                </p:ext>
              </p:extLst>
            </p:nvPr>
          </p:nvGraphicFramePr>
          <p:xfrm>
            <a:off x="8180516" y="2967549"/>
            <a:ext cx="8695588" cy="457200"/>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pic>
          <p:nvPicPr>
            <p:cNvPr id="28" name="Picture 27">
              <a:extLst>
                <a:ext uri="{FF2B5EF4-FFF2-40B4-BE49-F238E27FC236}">
                  <a16:creationId xmlns:a16="http://schemas.microsoft.com/office/drawing/2014/main" id="{2E9D9338-67F1-7AA9-5971-6F7588FDC002}"/>
                </a:ext>
              </a:extLst>
            </p:cNvPr>
            <p:cNvPicPr>
              <a:picLocks noChangeAspect="1"/>
            </p:cNvPicPr>
            <p:nvPr/>
          </p:nvPicPr>
          <p:blipFill>
            <a:blip r:embed="rId32"/>
            <a:stretch>
              <a:fillRect/>
            </a:stretch>
          </p:blipFill>
          <p:spPr>
            <a:xfrm>
              <a:off x="8180516" y="2967549"/>
              <a:ext cx="5486400" cy="1535347"/>
            </a:xfrm>
            <a:prstGeom prst="rect">
              <a:avLst/>
            </a:prstGeom>
          </p:spPr>
        </p:pic>
      </p:grpSp>
      <p:grpSp>
        <p:nvGrpSpPr>
          <p:cNvPr id="32" name="Group 31">
            <a:extLst>
              <a:ext uri="{FF2B5EF4-FFF2-40B4-BE49-F238E27FC236}">
                <a16:creationId xmlns:a16="http://schemas.microsoft.com/office/drawing/2014/main" id="{5DFAE996-3C2E-328E-8E4A-172072CF888A}"/>
              </a:ext>
            </a:extLst>
          </p:cNvPr>
          <p:cNvGrpSpPr/>
          <p:nvPr/>
        </p:nvGrpSpPr>
        <p:grpSpPr>
          <a:xfrm>
            <a:off x="7119199" y="4748830"/>
            <a:ext cx="5486400" cy="1709928"/>
            <a:chOff x="8659895" y="4558890"/>
            <a:chExt cx="8695588" cy="1709928"/>
          </a:xfrm>
        </p:grpSpPr>
        <p:graphicFrame>
          <p:nvGraphicFramePr>
            <p:cNvPr id="15" name="Diagram 14">
              <a:extLst>
                <a:ext uri="{FF2B5EF4-FFF2-40B4-BE49-F238E27FC236}">
                  <a16:creationId xmlns:a16="http://schemas.microsoft.com/office/drawing/2014/main" id="{35D76892-0458-C224-F210-24322A2D4968}"/>
                </a:ext>
              </a:extLst>
            </p:cNvPr>
            <p:cNvGraphicFramePr/>
            <p:nvPr>
              <p:extLst>
                <p:ext uri="{D42A27DB-BD31-4B8C-83A1-F6EECF244321}">
                  <p14:modId xmlns:p14="http://schemas.microsoft.com/office/powerpoint/2010/main" val="3872097037"/>
                </p:ext>
              </p:extLst>
            </p:nvPr>
          </p:nvGraphicFramePr>
          <p:xfrm>
            <a:off x="8659895" y="4558890"/>
            <a:ext cx="8695588" cy="457200"/>
          </p:xfrm>
          <a:graphic>
            <a:graphicData uri="http://schemas.openxmlformats.org/drawingml/2006/diagram">
              <dgm:relIds xmlns:dgm="http://schemas.openxmlformats.org/drawingml/2006/diagram" xmlns:r="http://schemas.openxmlformats.org/officeDocument/2006/relationships" r:dm="rId33" r:lo="rId34" r:qs="rId35" r:cs="rId36"/>
            </a:graphicData>
          </a:graphic>
        </p:graphicFrame>
        <p:pic>
          <p:nvPicPr>
            <p:cNvPr id="30" name="Picture 29">
              <a:extLst>
                <a:ext uri="{FF2B5EF4-FFF2-40B4-BE49-F238E27FC236}">
                  <a16:creationId xmlns:a16="http://schemas.microsoft.com/office/drawing/2014/main" id="{7D94AA0F-375E-A037-C14E-28381B63009D}"/>
                </a:ext>
              </a:extLst>
            </p:cNvPr>
            <p:cNvPicPr>
              <a:picLocks noChangeAspect="1"/>
            </p:cNvPicPr>
            <p:nvPr/>
          </p:nvPicPr>
          <p:blipFill>
            <a:blip r:embed="rId38"/>
            <a:stretch>
              <a:fillRect/>
            </a:stretch>
          </p:blipFill>
          <p:spPr>
            <a:xfrm>
              <a:off x="8659895" y="4558890"/>
              <a:ext cx="4808455" cy="1709928"/>
            </a:xfrm>
            <a:prstGeom prst="rect">
              <a:avLst/>
            </a:prstGeom>
          </p:spPr>
        </p:pic>
      </p:grpSp>
      <p:pic>
        <p:nvPicPr>
          <p:cNvPr id="33" name="Content Placeholder 4" descr="A person kneeling with a lamb&#10;&#10;AI-generated content may be incorrect.">
            <a:extLst>
              <a:ext uri="{FF2B5EF4-FFF2-40B4-BE49-F238E27FC236}">
                <a16:creationId xmlns:a16="http://schemas.microsoft.com/office/drawing/2014/main" id="{4FBAEEB8-A47C-480D-C1AC-C597DEA71E36}"/>
              </a:ext>
            </a:extLst>
          </p:cNvPr>
          <p:cNvPicPr>
            <a:picLocks noChangeAspect="1"/>
          </p:cNvPicPr>
          <p:nvPr/>
        </p:nvPicPr>
        <p:blipFill>
          <a:blip r:embed="rId39">
            <a:extLst>
              <a:ext uri="{BEBA8EAE-BF5A-486C-A8C5-ECC9F3942E4B}">
                <a14:imgProps xmlns:a14="http://schemas.microsoft.com/office/drawing/2010/main">
                  <a14:imgLayer r:embed="rId40">
                    <a14:imgEffect>
                      <a14:backgroundRemoval t="10000" b="90000" l="10000" r="90000"/>
                    </a14:imgEffect>
                  </a14:imgLayer>
                </a14:imgProps>
              </a:ext>
            </a:extLst>
          </a:blip>
          <a:stretch>
            <a:fillRect/>
          </a:stretch>
        </p:blipFill>
        <p:spPr>
          <a:xfrm>
            <a:off x="788775" y="2738716"/>
            <a:ext cx="3017308" cy="4525963"/>
          </a:xfrm>
          <a:prstGeom prst="rect">
            <a:avLst/>
          </a:prstGeom>
        </p:spPr>
      </p:pic>
    </p:spTree>
    <p:extLst>
      <p:ext uri="{BB962C8B-B14F-4D97-AF65-F5344CB8AC3E}">
        <p14:creationId xmlns:p14="http://schemas.microsoft.com/office/powerpoint/2010/main" val="32958164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249"/>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erson kneeling with a lamb&#10;&#10;AI-generated content may be incorrect.">
            <a:extLst>
              <a:ext uri="{FF2B5EF4-FFF2-40B4-BE49-F238E27FC236}">
                <a16:creationId xmlns:a16="http://schemas.microsoft.com/office/drawing/2014/main" id="{D080EA85-501E-D268-A199-800DDF1AAA09}"/>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277317" y="1195784"/>
            <a:ext cx="11888465" cy="5086392"/>
          </a:xfrm>
          <a:prstGeom prst="rect">
            <a:avLst/>
          </a:prstGeom>
        </p:spPr>
      </p:pic>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7092242"/>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4417" y="1247274"/>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380998" y="13361"/>
            <a:ext cx="3629526"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398441" y="738583"/>
            <a:ext cx="6497651"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800" b="1" kern="0"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Servant Songs of Isaiah - Isaiah 53:1–3 KJV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87151"/>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SERVANT’S SUFFERING</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457200" y="7080426"/>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TextBox 1">
            <a:extLst>
              <a:ext uri="{FF2B5EF4-FFF2-40B4-BE49-F238E27FC236}">
                <a16:creationId xmlns:a16="http://schemas.microsoft.com/office/drawing/2014/main" id="{9175F4F2-A36B-6D92-3110-4FE3D7B52C9C}"/>
              </a:ext>
            </a:extLst>
          </p:cNvPr>
          <p:cNvSpPr txBox="1"/>
          <p:nvPr/>
        </p:nvSpPr>
        <p:spPr>
          <a:xfrm>
            <a:off x="445199" y="3846963"/>
            <a:ext cx="11813778" cy="2308324"/>
          </a:xfrm>
          <a:prstGeom prst="rect">
            <a:avLst/>
          </a:prstGeom>
          <a:solidFill>
            <a:srgbClr val="002060">
              <a:alpha val="20000"/>
            </a:srgbClr>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434340" marR="0" indent="-342900">
              <a:spcBef>
                <a:spcPts val="0"/>
              </a:spcBef>
              <a:spcAft>
                <a:spcPts val="0"/>
              </a:spcAft>
              <a:buFont typeface="Wingdings" panose="05000000000000000000" pitchFamily="2" charset="2"/>
              <a:buChar char="q"/>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The poem opens with a rhetorical question: the prophet’s message is hard to understand.</a:t>
            </a:r>
          </a:p>
          <a:p>
            <a:pPr marL="434340" marR="0" indent="-342900">
              <a:spcBef>
                <a:spcPts val="0"/>
              </a:spcBef>
              <a:spcAft>
                <a:spcPts val="0"/>
              </a:spcAft>
              <a:buFont typeface="Wingdings" panose="05000000000000000000" pitchFamily="2" charset="2"/>
              <a:buChar char="q"/>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An unnamed servant has the support of God, even though his appearance makes this hard to see.</a:t>
            </a:r>
          </a:p>
          <a:p>
            <a:pPr marL="434340" marR="0" indent="-342900">
              <a:spcBef>
                <a:spcPts val="0"/>
              </a:spcBef>
              <a:spcAft>
                <a:spcPts val="0"/>
              </a:spcAft>
              <a:buFont typeface="Wingdings" panose="05000000000000000000" pitchFamily="2" charset="2"/>
              <a:buChar char="q"/>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Humans reject him and make him suffer, thinking of him as someone they don’t want to see.</a:t>
            </a:r>
          </a:p>
        </p:txBody>
      </p:sp>
      <p:sp>
        <p:nvSpPr>
          <p:cNvPr id="3" name="TextBox 2">
            <a:extLst>
              <a:ext uri="{FF2B5EF4-FFF2-40B4-BE49-F238E27FC236}">
                <a16:creationId xmlns:a16="http://schemas.microsoft.com/office/drawing/2014/main" id="{DC0A62BB-11C0-D060-BA11-A7F2D80D0A91}"/>
              </a:ext>
            </a:extLst>
          </p:cNvPr>
          <p:cNvSpPr txBox="1"/>
          <p:nvPr/>
        </p:nvSpPr>
        <p:spPr>
          <a:xfrm>
            <a:off x="294483" y="1392957"/>
            <a:ext cx="11871299" cy="2308324"/>
          </a:xfrm>
          <a:prstGeom prst="rect">
            <a:avLst/>
          </a:prstGeom>
          <a:solidFill>
            <a:srgbClr val="002060">
              <a:alpha val="2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 Who hath believed our report? and to whom is the arm of the Lord revealed?</a:t>
            </a:r>
          </a:p>
          <a:p>
            <a:pPr marL="91440" marR="0">
              <a:spcBef>
                <a:spcPts val="0"/>
              </a:spcBef>
              <a:spcAft>
                <a:spcPts val="0"/>
              </a:spcAft>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2 For he shall grow up before him as a tender plant, and as a root out of a dry ground: he hath no form nor comeliness; and when we shall see him, there is no beauty that we should desire him.</a:t>
            </a:r>
          </a:p>
          <a:p>
            <a:pPr marL="91440" marR="0">
              <a:spcBef>
                <a:spcPts val="0"/>
              </a:spcBef>
              <a:spcAft>
                <a:spcPts val="0"/>
              </a:spcAft>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3 He is despised and rejected of men; a man of sorrows, and acquainted with grief: and we hid as it were our faces from him; he was despised, and we esteemed him not.</a:t>
            </a:r>
          </a:p>
        </p:txBody>
      </p:sp>
      <p:sp>
        <p:nvSpPr>
          <p:cNvPr id="4" name="Line 10">
            <a:extLst>
              <a:ext uri="{FF2B5EF4-FFF2-40B4-BE49-F238E27FC236}">
                <a16:creationId xmlns:a16="http://schemas.microsoft.com/office/drawing/2014/main" id="{992E020E-ADA9-4D4A-E8CB-03F15A98E11A}"/>
              </a:ext>
            </a:extLst>
          </p:cNvPr>
          <p:cNvSpPr>
            <a:spLocks noChangeShapeType="1"/>
          </p:cNvSpPr>
          <p:nvPr/>
        </p:nvSpPr>
        <p:spPr bwMode="auto">
          <a:xfrm>
            <a:off x="-30480" y="3738858"/>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9" name="Straight Connector 18">
            <a:extLst>
              <a:ext uri="{FF2B5EF4-FFF2-40B4-BE49-F238E27FC236}">
                <a16:creationId xmlns:a16="http://schemas.microsoft.com/office/drawing/2014/main" id="{A4300194-AD1F-4D54-B589-C918882438E4}"/>
              </a:ext>
            </a:extLst>
          </p:cNvPr>
          <p:cNvCxnSpPr>
            <a:cxnSpLocks/>
          </p:cNvCxnSpPr>
          <p:nvPr/>
        </p:nvCxnSpPr>
        <p:spPr>
          <a:xfrm rot="5400000">
            <a:off x="-3290599" y="3424406"/>
            <a:ext cx="6949440" cy="0"/>
          </a:xfrm>
          <a:prstGeom prst="line">
            <a:avLst/>
          </a:prstGeom>
          <a:ln w="4127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164B0C4-59E4-2F36-70AE-24C976A6F361}"/>
              </a:ext>
            </a:extLst>
          </p:cNvPr>
          <p:cNvCxnSpPr>
            <a:cxnSpLocks/>
          </p:cNvCxnSpPr>
          <p:nvPr/>
        </p:nvCxnSpPr>
        <p:spPr>
          <a:xfrm>
            <a:off x="-39402" y="6703887"/>
            <a:ext cx="12252960" cy="0"/>
          </a:xfrm>
          <a:prstGeom prst="line">
            <a:avLst/>
          </a:prstGeom>
          <a:ln w="55245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CAC112EA-98D0-BBF9-A004-B46B21F261F8}"/>
              </a:ext>
            </a:extLst>
          </p:cNvPr>
          <p:cNvSpPr txBox="1">
            <a:spLocks/>
          </p:cNvSpPr>
          <p:nvPr/>
        </p:nvSpPr>
        <p:spPr>
          <a:xfrm>
            <a:off x="-896025" y="6485794"/>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7</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9144011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4417" y="1295400"/>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31683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304798" y="754937"/>
            <a:ext cx="5550571"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Great Exchange - Isaiah 53:4–7 </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SERVANT’S SUFFERING</a:t>
            </a:r>
          </a:p>
        </p:txBody>
      </p:sp>
      <p:sp>
        <p:nvSpPr>
          <p:cNvPr id="2" name="TextBox 1">
            <a:extLst>
              <a:ext uri="{FF2B5EF4-FFF2-40B4-BE49-F238E27FC236}">
                <a16:creationId xmlns:a16="http://schemas.microsoft.com/office/drawing/2014/main" id="{9175F4F2-A36B-6D92-3110-4FE3D7B52C9C}"/>
              </a:ext>
            </a:extLst>
          </p:cNvPr>
          <p:cNvSpPr txBox="1"/>
          <p:nvPr/>
        </p:nvSpPr>
        <p:spPr>
          <a:xfrm>
            <a:off x="5916092" y="4030863"/>
            <a:ext cx="6311443" cy="2031325"/>
          </a:xfrm>
          <a:prstGeom prst="rect">
            <a:avLst/>
          </a:prstGeom>
          <a:solidFill>
            <a:srgbClr val="002060">
              <a:alpha val="20000"/>
            </a:srgbClr>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The suffering of this servant is not only a result of human cruelty. The suffering has a purpose.</a:t>
            </a:r>
          </a:p>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The servant takes griefs, suffering, and affliction upon himself. He suffers for the sake of others.</a:t>
            </a:r>
          </a:p>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“We” humans are like wandering sheep.</a:t>
            </a:r>
          </a:p>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The servant is like a different kind of sheep, one who is silent and submissive before it is killed or sheared.</a:t>
            </a:r>
          </a:p>
        </p:txBody>
      </p:sp>
      <p:sp>
        <p:nvSpPr>
          <p:cNvPr id="3" name="TextBox 2">
            <a:extLst>
              <a:ext uri="{FF2B5EF4-FFF2-40B4-BE49-F238E27FC236}">
                <a16:creationId xmlns:a16="http://schemas.microsoft.com/office/drawing/2014/main" id="{DC0A62BB-11C0-D060-BA11-A7F2D80D0A91}"/>
              </a:ext>
            </a:extLst>
          </p:cNvPr>
          <p:cNvSpPr txBox="1"/>
          <p:nvPr/>
        </p:nvSpPr>
        <p:spPr>
          <a:xfrm>
            <a:off x="5976817" y="1335681"/>
            <a:ext cx="6189995" cy="2554545"/>
          </a:xfrm>
          <a:prstGeom prst="rect">
            <a:avLst/>
          </a:prstGeom>
          <a:solidFill>
            <a:schemeClr val="bg1">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4 Surely he hath borne our griefs, And carried our sorrows: yet we did esteem him stricken, smitten of God, and afflicted.</a:t>
            </a:r>
          </a:p>
          <a:p>
            <a:pPr marL="91440" marR="0">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5 But he was wounded for our transgressions, he was bruised for our iniquities: the chastisement of our peace was upon him; and with his stripes we are healed.</a:t>
            </a:r>
          </a:p>
          <a:p>
            <a:pPr marL="91440" marR="0">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6 All we like sheep have gone astray; we have turned every one to his own way; and the Lord hath laid on him the iniquity of us all.</a:t>
            </a:r>
          </a:p>
          <a:p>
            <a:pPr marL="91440" marR="0">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7 He was oppressed, and he was afflicted, yet he opened not his mouth: he is brought as a lamb to the slaughter, and as a sheep before her shearers is dumb, so he </a:t>
            </a:r>
            <a:r>
              <a:rPr lang="en-US" sz="16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openeth</a:t>
            </a: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not his mouth.</a:t>
            </a:r>
          </a:p>
        </p:txBody>
      </p:sp>
      <p:sp>
        <p:nvSpPr>
          <p:cNvPr id="4" name="Line 10">
            <a:extLst>
              <a:ext uri="{FF2B5EF4-FFF2-40B4-BE49-F238E27FC236}">
                <a16:creationId xmlns:a16="http://schemas.microsoft.com/office/drawing/2014/main" id="{992E020E-ADA9-4D4A-E8CB-03F15A98E11A}"/>
              </a:ext>
            </a:extLst>
          </p:cNvPr>
          <p:cNvSpPr>
            <a:spLocks noChangeShapeType="1"/>
          </p:cNvSpPr>
          <p:nvPr/>
        </p:nvSpPr>
        <p:spPr bwMode="auto">
          <a:xfrm>
            <a:off x="4852869" y="7223628"/>
            <a:ext cx="4626864"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sp>
        <p:nvSpPr>
          <p:cNvPr id="5" name="Line 10">
            <a:extLst>
              <a:ext uri="{FF2B5EF4-FFF2-40B4-BE49-F238E27FC236}">
                <a16:creationId xmlns:a16="http://schemas.microsoft.com/office/drawing/2014/main" id="{8D51DC9D-88BA-FA60-26BE-2548FB73F66C}"/>
              </a:ext>
            </a:extLst>
          </p:cNvPr>
          <p:cNvSpPr>
            <a:spLocks noChangeShapeType="1"/>
          </p:cNvSpPr>
          <p:nvPr/>
        </p:nvSpPr>
        <p:spPr bwMode="auto">
          <a:xfrm rot="5400000">
            <a:off x="-2376194" y="4104833"/>
            <a:ext cx="5577840" cy="0"/>
          </a:xfrm>
          <a:prstGeom prst="line">
            <a:avLst/>
          </a:prstGeom>
          <a:ln w="76200">
            <a:solidFill>
              <a:schemeClr val="accent6">
                <a:lumMod val="50000"/>
              </a:schemeClr>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3" name="Straight Connector 12">
            <a:extLst>
              <a:ext uri="{FF2B5EF4-FFF2-40B4-BE49-F238E27FC236}">
                <a16:creationId xmlns:a16="http://schemas.microsoft.com/office/drawing/2014/main" id="{C8DA6E41-2AF0-490A-982F-D1EAC22D80F1}"/>
              </a:ext>
            </a:extLst>
          </p:cNvPr>
          <p:cNvCxnSpPr>
            <a:cxnSpLocks/>
          </p:cNvCxnSpPr>
          <p:nvPr/>
        </p:nvCxnSpPr>
        <p:spPr>
          <a:xfrm>
            <a:off x="26215" y="6829535"/>
            <a:ext cx="12186227" cy="0"/>
          </a:xfrm>
          <a:prstGeom prst="line">
            <a:avLst/>
          </a:prstGeom>
          <a:ln w="4476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2AB5550-D0C3-44E3-93E2-3EB3E1323CB5}"/>
              </a:ext>
            </a:extLst>
          </p:cNvPr>
          <p:cNvCxnSpPr>
            <a:cxnSpLocks/>
          </p:cNvCxnSpPr>
          <p:nvPr/>
        </p:nvCxnSpPr>
        <p:spPr>
          <a:xfrm rot="5400000">
            <a:off x="-3290599" y="3424406"/>
            <a:ext cx="6949440" cy="0"/>
          </a:xfrm>
          <a:prstGeom prst="line">
            <a:avLst/>
          </a:prstGeom>
          <a:ln w="412750">
            <a:solidFill>
              <a:srgbClr val="002060"/>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1BCE7FF4-2B9A-F3BD-8BEA-9363221BBF6D}"/>
              </a:ext>
            </a:extLst>
          </p:cNvPr>
          <p:cNvPicPr>
            <a:picLocks noChangeAspect="1"/>
          </p:cNvPicPr>
          <p:nvPr/>
        </p:nvPicPr>
        <p:blipFill>
          <a:blip r:embed="rId3" cstate="hqprint">
            <a:extLst>
              <a:ext uri="{28A0092B-C50C-407E-A947-70E740481C1C}">
                <a14:useLocalDpi xmlns:a14="http://schemas.microsoft.com/office/drawing/2010/main"/>
              </a:ext>
            </a:extLst>
          </a:blip>
          <a:srcRect r="-2070"/>
          <a:stretch/>
        </p:blipFill>
        <p:spPr>
          <a:xfrm>
            <a:off x="412726" y="1378664"/>
            <a:ext cx="5442643" cy="4336321"/>
          </a:xfrm>
          <a:custGeom>
            <a:avLst/>
            <a:gdLst/>
            <a:ahLst/>
            <a:cxnLst/>
            <a:rect l="l" t="t" r="r" b="b"/>
            <a:pathLst>
              <a:path w="8668587" h="5784336">
                <a:moveTo>
                  <a:pt x="8113251" y="26"/>
                </a:moveTo>
                <a:cubicBezTo>
                  <a:pt x="8128744" y="-691"/>
                  <a:pt x="8142057" y="13944"/>
                  <a:pt x="8143079" y="32808"/>
                </a:cubicBezTo>
                <a:lnTo>
                  <a:pt x="8154944" y="272537"/>
                </a:lnTo>
                <a:lnTo>
                  <a:pt x="8640416" y="272537"/>
                </a:lnTo>
                <a:cubicBezTo>
                  <a:pt x="8655925" y="272587"/>
                  <a:pt x="8668499" y="287951"/>
                  <a:pt x="8668587" y="306954"/>
                </a:cubicBezTo>
                <a:lnTo>
                  <a:pt x="8668587" y="2825714"/>
                </a:lnTo>
                <a:lnTo>
                  <a:pt x="8668587" y="3133775"/>
                </a:lnTo>
                <a:lnTo>
                  <a:pt x="8668587" y="5652536"/>
                </a:lnTo>
                <a:cubicBezTo>
                  <a:pt x="8668547" y="5671576"/>
                  <a:pt x="8655958" y="5686997"/>
                  <a:pt x="8640416" y="5687050"/>
                </a:cubicBezTo>
                <a:lnTo>
                  <a:pt x="5612014" y="5687051"/>
                </a:lnTo>
                <a:lnTo>
                  <a:pt x="3774247" y="5687051"/>
                </a:lnTo>
                <a:lnTo>
                  <a:pt x="3773145" y="5687277"/>
                </a:lnTo>
                <a:cubicBezTo>
                  <a:pt x="3729449" y="5693047"/>
                  <a:pt x="3608331" y="5694216"/>
                  <a:pt x="3614133" y="5687204"/>
                </a:cubicBezTo>
                <a:lnTo>
                  <a:pt x="3587966" y="5687051"/>
                </a:lnTo>
                <a:lnTo>
                  <a:pt x="3260508" y="5687051"/>
                </a:lnTo>
                <a:lnTo>
                  <a:pt x="2763353" y="5687051"/>
                </a:lnTo>
                <a:lnTo>
                  <a:pt x="2188243" y="5687051"/>
                </a:lnTo>
                <a:lnTo>
                  <a:pt x="2174477" y="5688579"/>
                </a:lnTo>
                <a:lnTo>
                  <a:pt x="2120860" y="5698032"/>
                </a:lnTo>
                <a:lnTo>
                  <a:pt x="2109408" y="5703335"/>
                </a:lnTo>
                <a:lnTo>
                  <a:pt x="2096044" y="5698805"/>
                </a:lnTo>
                <a:cubicBezTo>
                  <a:pt x="2094402" y="5697471"/>
                  <a:pt x="2093063" y="5695973"/>
                  <a:pt x="2092071" y="5694363"/>
                </a:cubicBezTo>
                <a:lnTo>
                  <a:pt x="2049419" y="5703185"/>
                </a:lnTo>
                <a:lnTo>
                  <a:pt x="2044263" y="5703432"/>
                </a:lnTo>
                <a:lnTo>
                  <a:pt x="2008710" y="5702184"/>
                </a:lnTo>
                <a:lnTo>
                  <a:pt x="1955831" y="5695738"/>
                </a:lnTo>
                <a:lnTo>
                  <a:pt x="1953369" y="5694478"/>
                </a:lnTo>
                <a:lnTo>
                  <a:pt x="1935063" y="5695385"/>
                </a:lnTo>
                <a:lnTo>
                  <a:pt x="1921389" y="5697582"/>
                </a:lnTo>
                <a:lnTo>
                  <a:pt x="1868301" y="5709619"/>
                </a:lnTo>
                <a:lnTo>
                  <a:pt x="1857125" y="5715450"/>
                </a:lnTo>
                <a:lnTo>
                  <a:pt x="1843554" y="5711613"/>
                </a:lnTo>
                <a:cubicBezTo>
                  <a:pt x="1841849" y="5710371"/>
                  <a:pt x="1840438" y="5708949"/>
                  <a:pt x="1839367" y="5707399"/>
                </a:cubicBezTo>
                <a:lnTo>
                  <a:pt x="1797202" y="5718267"/>
                </a:lnTo>
                <a:lnTo>
                  <a:pt x="1792063" y="5718767"/>
                </a:lnTo>
                <a:lnTo>
                  <a:pt x="1756493" y="5719285"/>
                </a:lnTo>
                <a:lnTo>
                  <a:pt x="1703362" y="5715499"/>
                </a:lnTo>
                <a:lnTo>
                  <a:pt x="1685980" y="5707711"/>
                </a:lnTo>
                <a:lnTo>
                  <a:pt x="1523161" y="5715770"/>
                </a:lnTo>
                <a:lnTo>
                  <a:pt x="1486500" y="5719841"/>
                </a:lnTo>
                <a:lnTo>
                  <a:pt x="1482423" y="5720560"/>
                </a:lnTo>
                <a:lnTo>
                  <a:pt x="1479938" y="5728669"/>
                </a:lnTo>
                <a:cubicBezTo>
                  <a:pt x="1473771" y="5728507"/>
                  <a:pt x="1467648" y="5727567"/>
                  <a:pt x="1461469" y="5726440"/>
                </a:cubicBezTo>
                <a:lnTo>
                  <a:pt x="1458231" y="5725862"/>
                </a:lnTo>
                <a:lnTo>
                  <a:pt x="1446394" y="5727757"/>
                </a:lnTo>
                <a:lnTo>
                  <a:pt x="1445676" y="5727038"/>
                </a:lnTo>
                <a:lnTo>
                  <a:pt x="1432882" y="5729294"/>
                </a:lnTo>
                <a:lnTo>
                  <a:pt x="1421432" y="5734597"/>
                </a:lnTo>
                <a:lnTo>
                  <a:pt x="1408068" y="5730067"/>
                </a:lnTo>
                <a:lnTo>
                  <a:pt x="1405063" y="5726707"/>
                </a:lnTo>
                <a:lnTo>
                  <a:pt x="1401450" y="5727070"/>
                </a:lnTo>
                <a:cubicBezTo>
                  <a:pt x="1384891" y="5741374"/>
                  <a:pt x="1352000" y="5736824"/>
                  <a:pt x="1325273" y="5744107"/>
                </a:cubicBezTo>
                <a:lnTo>
                  <a:pt x="1313702" y="5750108"/>
                </a:lnTo>
                <a:lnTo>
                  <a:pt x="1235789" y="5762632"/>
                </a:lnTo>
                <a:lnTo>
                  <a:pt x="1182701" y="5774669"/>
                </a:lnTo>
                <a:lnTo>
                  <a:pt x="1171526" y="5780500"/>
                </a:lnTo>
                <a:lnTo>
                  <a:pt x="1157956" y="5776664"/>
                </a:lnTo>
                <a:cubicBezTo>
                  <a:pt x="1156249" y="5775420"/>
                  <a:pt x="1154839" y="5773999"/>
                  <a:pt x="1153767" y="5772448"/>
                </a:cubicBezTo>
                <a:lnTo>
                  <a:pt x="1111603" y="5783317"/>
                </a:lnTo>
                <a:lnTo>
                  <a:pt x="1106465" y="5783818"/>
                </a:lnTo>
                <a:lnTo>
                  <a:pt x="1070896" y="5784336"/>
                </a:lnTo>
                <a:lnTo>
                  <a:pt x="1017763" y="5780549"/>
                </a:lnTo>
                <a:cubicBezTo>
                  <a:pt x="1000049" y="5776466"/>
                  <a:pt x="983273" y="5756997"/>
                  <a:pt x="962221" y="5768420"/>
                </a:cubicBezTo>
                <a:cubicBezTo>
                  <a:pt x="966431" y="5756718"/>
                  <a:pt x="936787" y="5773333"/>
                  <a:pt x="930280" y="5763960"/>
                </a:cubicBezTo>
                <a:cubicBezTo>
                  <a:pt x="926341" y="5756089"/>
                  <a:pt x="916430" y="5759296"/>
                  <a:pt x="907924" y="5758118"/>
                </a:cubicBezTo>
                <a:cubicBezTo>
                  <a:pt x="900195" y="5750986"/>
                  <a:pt x="859420" y="5752702"/>
                  <a:pt x="846260" y="5757212"/>
                </a:cubicBezTo>
                <a:cubicBezTo>
                  <a:pt x="810487" y="5774914"/>
                  <a:pt x="770889" y="5748273"/>
                  <a:pt x="742057" y="5761548"/>
                </a:cubicBezTo>
                <a:cubicBezTo>
                  <a:pt x="730183" y="5761420"/>
                  <a:pt x="722293" y="5760438"/>
                  <a:pt x="716530" y="5759244"/>
                </a:cubicBezTo>
                <a:lnTo>
                  <a:pt x="705743" y="5756228"/>
                </a:lnTo>
                <a:lnTo>
                  <a:pt x="291004" y="5776755"/>
                </a:lnTo>
                <a:lnTo>
                  <a:pt x="290907" y="5774788"/>
                </a:lnTo>
                <a:lnTo>
                  <a:pt x="271887" y="5766274"/>
                </a:lnTo>
                <a:cubicBezTo>
                  <a:pt x="266807" y="5760654"/>
                  <a:pt x="263437" y="5752715"/>
                  <a:pt x="262974" y="5743782"/>
                </a:cubicBezTo>
                <a:lnTo>
                  <a:pt x="132152" y="3100549"/>
                </a:lnTo>
                <a:lnTo>
                  <a:pt x="135037" y="3092592"/>
                </a:lnTo>
                <a:lnTo>
                  <a:pt x="131323" y="3083218"/>
                </a:lnTo>
                <a:lnTo>
                  <a:pt x="41" y="430694"/>
                </a:lnTo>
                <a:cubicBezTo>
                  <a:pt x="-359" y="421776"/>
                  <a:pt x="2219" y="413566"/>
                  <a:pt x="6718" y="407490"/>
                </a:cubicBezTo>
                <a:lnTo>
                  <a:pt x="24751" y="397188"/>
                </a:lnTo>
                <a:lnTo>
                  <a:pt x="24533" y="392773"/>
                </a:lnTo>
                <a:lnTo>
                  <a:pt x="515835" y="368896"/>
                </a:lnTo>
                <a:lnTo>
                  <a:pt x="515836" y="301789"/>
                </a:lnTo>
                <a:cubicBezTo>
                  <a:pt x="515877" y="292810"/>
                  <a:pt x="518857" y="284691"/>
                  <a:pt x="523651" y="278809"/>
                </a:cubicBezTo>
                <a:lnTo>
                  <a:pt x="542173" y="269357"/>
                </a:lnTo>
                <a:lnTo>
                  <a:pt x="542173" y="264910"/>
                </a:lnTo>
                <a:lnTo>
                  <a:pt x="2617187" y="266774"/>
                </a:lnTo>
                <a:lnTo>
                  <a:pt x="5103305" y="145955"/>
                </a:lnTo>
                <a:lnTo>
                  <a:pt x="5160468" y="134960"/>
                </a:lnTo>
                <a:cubicBezTo>
                  <a:pt x="5161437" y="134861"/>
                  <a:pt x="5184995" y="134192"/>
                  <a:pt x="5186160" y="133540"/>
                </a:cubicBezTo>
                <a:lnTo>
                  <a:pt x="5202517" y="133412"/>
                </a:lnTo>
                <a:lnTo>
                  <a:pt x="5208460" y="140899"/>
                </a:lnTo>
                <a:cubicBezTo>
                  <a:pt x="5221568" y="143424"/>
                  <a:pt x="5260514" y="140736"/>
                  <a:pt x="5283036" y="140103"/>
                </a:cubicBezTo>
                <a:lnTo>
                  <a:pt x="5350803" y="133341"/>
                </a:lnTo>
                <a:lnTo>
                  <a:pt x="5361062" y="136241"/>
                </a:lnTo>
                <a:lnTo>
                  <a:pt x="5430426" y="130306"/>
                </a:lnTo>
                <a:lnTo>
                  <a:pt x="5451147" y="131782"/>
                </a:lnTo>
                <a:lnTo>
                  <a:pt x="5730357" y="117963"/>
                </a:lnTo>
                <a:lnTo>
                  <a:pt x="5738474" y="115323"/>
                </a:lnTo>
                <a:lnTo>
                  <a:pt x="5780784" y="105918"/>
                </a:lnTo>
                <a:lnTo>
                  <a:pt x="5842433" y="96008"/>
                </a:lnTo>
                <a:lnTo>
                  <a:pt x="5884438" y="86483"/>
                </a:lnTo>
                <a:cubicBezTo>
                  <a:pt x="5895253" y="85189"/>
                  <a:pt x="5897956" y="89381"/>
                  <a:pt x="5907332" y="88241"/>
                </a:cubicBezTo>
                <a:lnTo>
                  <a:pt x="5940695" y="79641"/>
                </a:lnTo>
                <a:lnTo>
                  <a:pt x="5972904" y="78835"/>
                </a:lnTo>
                <a:lnTo>
                  <a:pt x="6014945" y="81830"/>
                </a:lnTo>
                <a:cubicBezTo>
                  <a:pt x="6028962" y="85062"/>
                  <a:pt x="6042234" y="100468"/>
                  <a:pt x="6058892" y="91430"/>
                </a:cubicBezTo>
                <a:lnTo>
                  <a:pt x="6101815" y="99579"/>
                </a:lnTo>
                <a:lnTo>
                  <a:pt x="6177755" y="95820"/>
                </a:lnTo>
                <a:lnTo>
                  <a:pt x="6749865" y="67504"/>
                </a:lnTo>
                <a:cubicBezTo>
                  <a:pt x="6764017" y="63591"/>
                  <a:pt x="6768916" y="57346"/>
                  <a:pt x="6792321" y="55763"/>
                </a:cubicBezTo>
                <a:lnTo>
                  <a:pt x="6834534" y="63314"/>
                </a:lnTo>
                <a:close/>
              </a:path>
            </a:pathLst>
          </a:cu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7" name="Slide Number Placeholder 1">
            <a:extLst>
              <a:ext uri="{FF2B5EF4-FFF2-40B4-BE49-F238E27FC236}">
                <a16:creationId xmlns:a16="http://schemas.microsoft.com/office/drawing/2014/main" id="{38397429-C5BB-5976-0229-D8FFB68D8ED2}"/>
              </a:ext>
            </a:extLst>
          </p:cNvPr>
          <p:cNvSpPr txBox="1">
            <a:spLocks/>
          </p:cNvSpPr>
          <p:nvPr/>
        </p:nvSpPr>
        <p:spPr>
          <a:xfrm>
            <a:off x="10506844" y="6662493"/>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8</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22498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0DA257EC-5616-6DD1-734D-5E59BC0C0A06}"/>
              </a:ext>
            </a:extLst>
          </p:cNvPr>
          <p:cNvSpPr/>
          <p:nvPr/>
        </p:nvSpPr>
        <p:spPr>
          <a:xfrm>
            <a:off x="742435" y="937369"/>
            <a:ext cx="2248930" cy="6044337"/>
          </a:xfrm>
          <a:prstGeom prst="round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7620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SERVANT’S SUFFERING</a:t>
            </a:r>
          </a:p>
        </p:txBody>
      </p:sp>
      <p:sp>
        <p:nvSpPr>
          <p:cNvPr id="6" name="Content Placeholder 2">
            <a:extLst>
              <a:ext uri="{FF2B5EF4-FFF2-40B4-BE49-F238E27FC236}">
                <a16:creationId xmlns:a16="http://schemas.microsoft.com/office/drawing/2014/main" id="{652C35E3-4027-130A-C21D-DC7A8B416C8A}"/>
              </a:ext>
            </a:extLst>
          </p:cNvPr>
          <p:cNvSpPr txBox="1">
            <a:spLocks/>
          </p:cNvSpPr>
          <p:nvPr/>
        </p:nvSpPr>
        <p:spPr>
          <a:xfrm>
            <a:off x="6250674" y="1087361"/>
            <a:ext cx="5941325" cy="5620647"/>
          </a:xfrm>
          <a:prstGeom prst="rect">
            <a:avLst/>
          </a:prstGeom>
          <a:solidFill>
            <a:srgbClr val="002060">
              <a:alpha val="30000"/>
            </a:srgbClr>
          </a:solidFill>
          <a:ln w="190500">
            <a:solidFill>
              <a:srgbClr val="00206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18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“SUFFERING-WITH” SERVANT</a:t>
            </a:r>
          </a:p>
          <a:p>
            <a:pPr marL="91440" indent="0">
              <a:lnSpc>
                <a:spcPct val="107000"/>
              </a:lnSpc>
              <a:spcBef>
                <a:spcPts val="0"/>
              </a:spcBef>
              <a:buFont typeface="Arial" panose="020B0604020202020204" pitchFamily="34" charset="0"/>
              <a:buNone/>
            </a:pPr>
            <a:r>
              <a:rPr lang="en-US" sz="1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What does the word compassion mean? Perhaps we imagine it as feeling sorry for someone, pitying them or relating empathetically in some way. While these are related to compassion, they don’t completely explain the word. Each instance mentioned above imagines remaining separate and detached from the other person: I’m over here, and I have sympathy for the suffering person over there.</a:t>
            </a:r>
            <a:endParaRPr lang="en-US" sz="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Compassion comes from a Latin compound word, </a:t>
            </a:r>
            <a:r>
              <a:rPr lang="en-US" sz="1200" b="1" dirty="0" err="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compassio</a:t>
            </a:r>
            <a:r>
              <a:rPr lang="en-US" sz="1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which means to “suffer with.” To have compassion leaves no room for staying at a safe distance. It requires drawing close, taking the burden of someone else’s pain as your own, literally sharing in the experience of distress so that the other person doesn’t carry it alone.</a:t>
            </a:r>
            <a:endParaRPr lang="en-US" sz="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Sometimes our deepest experiences of suffering are when we feel alone in our difficulties, where no one can reach us. And yet Christ, the suffering servant of Isaiah 53, shows what it truly means to have compassion. Jesus made our suffering His suffering, our iniquity His problem, and our despair His burden.</a:t>
            </a:r>
            <a:endParaRPr lang="en-US" sz="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Paul says, “We share in his sufferings in order that we may also share in his glory” (Rom. 8:17). In other words, the pathway to our sanctification is forged by taking up the cross of Jesus in our everyday lives. As Isaiah 53:5 tells us, the suffering servant died for the sake of others, “pierced for our transgressions,” and “crushed for our iniquities.”</a:t>
            </a:r>
            <a:endParaRPr lang="en-US" sz="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If we wish to be like Jesus, we too must become suffering servants, not simply having sympathy at a distance, but entering into others’ struggles and making them our own. This is the only pathway to transformation, allowing Jesus to make us His hands and feet, willingly bearing the wounds of others to leave no one alone in suffering. They can be embraced and redeemed in the love of Christ.</a:t>
            </a:r>
          </a:p>
        </p:txBody>
      </p:sp>
      <p:sp>
        <p:nvSpPr>
          <p:cNvPr id="7" name="TextBox 6">
            <a:extLst>
              <a:ext uri="{FF2B5EF4-FFF2-40B4-BE49-F238E27FC236}">
                <a16:creationId xmlns:a16="http://schemas.microsoft.com/office/drawing/2014/main" id="{2143D8C8-5BAC-898C-9F66-2B115168F9B3}"/>
              </a:ext>
            </a:extLst>
          </p:cNvPr>
          <p:cNvSpPr txBox="1"/>
          <p:nvPr/>
        </p:nvSpPr>
        <p:spPr>
          <a:xfrm>
            <a:off x="0" y="721020"/>
            <a:ext cx="11799570" cy="375552"/>
          </a:xfrm>
          <a:prstGeom prst="rect">
            <a:avLst/>
          </a:prstGeom>
          <a:solidFill>
            <a:srgbClr val="002060"/>
          </a:solidFill>
          <a:ln>
            <a:solidFill>
              <a:srgbClr val="002060"/>
            </a:solidFill>
          </a:ln>
        </p:spPr>
        <p:txBody>
          <a:bodyPr wrap="square">
            <a:spAutoFit/>
          </a:bodyPr>
          <a:lstStyle/>
          <a:p>
            <a:pPr marL="0" marR="0">
              <a:lnSpc>
                <a:spcPct val="107000"/>
              </a:lnSpc>
              <a:spcBef>
                <a:spcPts val="0"/>
              </a:spcBef>
              <a:spcAft>
                <a:spcPts val="0"/>
              </a:spcAft>
            </a:pPr>
            <a:endPar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8BB074F4-E9CD-1FB6-695B-AB6587E189E6}"/>
              </a:ext>
            </a:extLst>
          </p:cNvPr>
          <p:cNvSpPr txBox="1"/>
          <p:nvPr/>
        </p:nvSpPr>
        <p:spPr>
          <a:xfrm>
            <a:off x="2057802" y="684247"/>
            <a:ext cx="9913006" cy="369332"/>
          </a:xfrm>
          <a:prstGeom prst="rect">
            <a:avLst/>
          </a:prstGeom>
          <a:noFill/>
        </p:spPr>
        <p:txBody>
          <a:bodyPr wrap="square">
            <a:spAutoFit/>
          </a:bodyPr>
          <a:lstStyle/>
          <a:p>
            <a:r>
              <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Apply the Message:</a:t>
            </a:r>
            <a:r>
              <a:rPr lang="en-US" b="1" dirty="0">
                <a:solidFill>
                  <a:schemeClr val="bg1"/>
                </a:solidFill>
              </a:rPr>
              <a:t>  Jesus loves us so much that He accepts our problem as His problem.</a:t>
            </a:r>
            <a:endParaRPr lang="en-US" dirty="0">
              <a:solidFill>
                <a:schemeClr val="bg1"/>
              </a:solidFill>
            </a:endParaRPr>
          </a:p>
        </p:txBody>
      </p:sp>
      <p:sp>
        <p:nvSpPr>
          <p:cNvPr id="2" name="Slide Number Placeholder 1">
            <a:extLst>
              <a:ext uri="{FF2B5EF4-FFF2-40B4-BE49-F238E27FC236}">
                <a16:creationId xmlns:a16="http://schemas.microsoft.com/office/drawing/2014/main" id="{D053161D-B0E6-A59B-383C-302C6870D88D}"/>
              </a:ext>
            </a:extLst>
          </p:cNvPr>
          <p:cNvSpPr txBox="1">
            <a:spLocks/>
          </p:cNvSpPr>
          <p:nvPr/>
        </p:nvSpPr>
        <p:spPr>
          <a:xfrm>
            <a:off x="-861564" y="6694430"/>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9</a:t>
            </a:fld>
            <a:endParaRPr lang="en-US" dirty="0">
              <a:solidFill>
                <a:schemeClr val="bg1"/>
              </a:solidFill>
              <a:latin typeface="Arial Black" panose="020B0A04020102020204" pitchFamily="34" charset="0"/>
            </a:endParaRPr>
          </a:p>
        </p:txBody>
      </p:sp>
      <p:pic>
        <p:nvPicPr>
          <p:cNvPr id="3" name="Content Placeholder 6" descr="A person kneeling with a lamb&#10;&#10;AI-generated content may be incorrect.">
            <a:extLst>
              <a:ext uri="{FF2B5EF4-FFF2-40B4-BE49-F238E27FC236}">
                <a16:creationId xmlns:a16="http://schemas.microsoft.com/office/drawing/2014/main" id="{D683C0A7-6AB2-8FC8-1C23-8D14CD9A634B}"/>
              </a:ext>
            </a:extLst>
          </p:cNvPr>
          <p:cNvPicPr>
            <a:picLocks noChangeAspect="1"/>
          </p:cNvPicPr>
          <p:nvPr/>
        </p:nvPicPr>
        <p:blipFill>
          <a:blip r:embed="rId3" cstate="hqprint">
            <a:extLst>
              <a:ext uri="{28A0092B-C50C-407E-A947-70E740481C1C}">
                <a14:useLocalDpi xmlns:a14="http://schemas.microsoft.com/office/drawing/2010/main"/>
              </a:ext>
            </a:extLst>
          </a:blip>
          <a:srcRect b="8656"/>
          <a:stretch>
            <a:fillRect/>
          </a:stretch>
        </p:blipFill>
        <p:spPr>
          <a:xfrm flipH="1">
            <a:off x="-15101" y="1079707"/>
            <a:ext cx="4410066" cy="5614724"/>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0" y="6559108"/>
            <a:ext cx="12252960" cy="0"/>
          </a:xfrm>
          <a:prstGeom prst="line">
            <a:avLst/>
          </a:prstGeom>
          <a:ln w="635000">
            <a:solidFill>
              <a:srgbClr val="002060"/>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5" name="Slide Number Placeholder 1">
            <a:extLst>
              <a:ext uri="{FF2B5EF4-FFF2-40B4-BE49-F238E27FC236}">
                <a16:creationId xmlns:a16="http://schemas.microsoft.com/office/drawing/2014/main" id="{56D9D94B-9A3C-19D2-FF4A-3A44F92BB888}"/>
              </a:ext>
            </a:extLst>
          </p:cNvPr>
          <p:cNvSpPr txBox="1">
            <a:spLocks/>
          </p:cNvSpPr>
          <p:nvPr/>
        </p:nvSpPr>
        <p:spPr>
          <a:xfrm>
            <a:off x="10499739" y="6497766"/>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9</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7428722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5526</Words>
  <Application>Microsoft Office PowerPoint</Application>
  <PresentationFormat>Widescreen</PresentationFormat>
  <Paragraphs>324</Paragraphs>
  <Slides>17</Slides>
  <Notes>14</Notes>
  <HiddenSlides>1</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Gotham Book</vt:lpstr>
      <vt:lpstr>Gotham Medium</vt:lpstr>
      <vt:lpstr>Aptos</vt:lpstr>
      <vt:lpstr>Arial</vt:lpstr>
      <vt:lpstr>Arial Black</vt:lpstr>
      <vt:lpstr>Calibri</vt:lpstr>
      <vt:lpstr>Calibri Light</vt:lpstr>
      <vt:lpstr>Wingdings</vt:lpstr>
      <vt:lpstr>Office Theme</vt:lpstr>
      <vt:lpstr>The Suffering Servant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 – Life Lesson Directions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5</cp:revision>
  <dcterms:created xsi:type="dcterms:W3CDTF">2023-10-23T11:42:57Z</dcterms:created>
  <dcterms:modified xsi:type="dcterms:W3CDTF">2025-09-24T10:48:02Z</dcterms:modified>
</cp:coreProperties>
</file>