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9" r:id="rId2"/>
    <p:sldId id="308" r:id="rId3"/>
    <p:sldId id="307" r:id="rId4"/>
    <p:sldId id="313" r:id="rId5"/>
    <p:sldId id="484" r:id="rId6"/>
    <p:sldId id="303" r:id="rId7"/>
    <p:sldId id="486" r:id="rId8"/>
    <p:sldId id="487" r:id="rId9"/>
    <p:sldId id="488" r:id="rId10"/>
    <p:sldId id="489" r:id="rId11"/>
    <p:sldId id="490" r:id="rId12"/>
    <p:sldId id="464" r:id="rId13"/>
    <p:sldId id="491" r:id="rId14"/>
    <p:sldId id="431" r:id="rId15"/>
    <p:sldId id="432" r:id="rId16"/>
    <p:sldId id="492" r:id="rId17"/>
    <p:sldId id="433" r:id="rId18"/>
    <p:sldId id="493" r:id="rId19"/>
    <p:sldId id="495" r:id="rId20"/>
    <p:sldId id="49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899361-DA02-4A95-A604-6917C54FE461}" v="261" dt="2025-09-01T14:47:25.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35449" autoAdjust="0"/>
  </p:normalViewPr>
  <p:slideViewPr>
    <p:cSldViewPr snapToGrid="0" snapToObjects="1">
      <p:cViewPr varScale="1">
        <p:scale>
          <a:sx n="22" d="100"/>
          <a:sy n="22" d="100"/>
        </p:scale>
        <p:origin x="2952" y="258"/>
      </p:cViewPr>
      <p:guideLst>
        <p:guide orient="horz" pos="2160"/>
        <p:guide pos="2880"/>
      </p:guideLst>
    </p:cSldViewPr>
  </p:slideViewPr>
  <p:notesTextViewPr>
    <p:cViewPr>
      <p:scale>
        <a:sx n="3" d="2"/>
        <a:sy n="3" d="2"/>
      </p:scale>
      <p:origin x="0" y="-249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E7899361-DA02-4A95-A604-6917C54FE461}"/>
    <pc:docChg chg="undo redo custSel addSld delSld modSld sldOrd modMainMaster">
      <pc:chgData name="Stanford Bowman" userId="6ede3e4e1afbea80" providerId="LiveId" clId="{E7899361-DA02-4A95-A604-6917C54FE461}" dt="2025-09-01T14:52:14.946" v="1992" actId="6549"/>
      <pc:docMkLst>
        <pc:docMk/>
      </pc:docMkLst>
      <pc:sldChg chg="del">
        <pc:chgData name="Stanford Bowman" userId="6ede3e4e1afbea80" providerId="LiveId" clId="{E7899361-DA02-4A95-A604-6917C54FE461}" dt="2025-08-30T01:39:14.786" v="26" actId="47"/>
        <pc:sldMkLst>
          <pc:docMk/>
          <pc:sldMk cId="0" sldId="256"/>
        </pc:sldMkLst>
      </pc:sldChg>
      <pc:sldChg chg="modSp del mod">
        <pc:chgData name="Stanford Bowman" userId="6ede3e4e1afbea80" providerId="LiveId" clId="{E7899361-DA02-4A95-A604-6917C54FE461}" dt="2025-08-30T22:15:04.509" v="474" actId="47"/>
        <pc:sldMkLst>
          <pc:docMk/>
          <pc:sldMk cId="0" sldId="257"/>
        </pc:sldMkLst>
      </pc:sldChg>
      <pc:sldChg chg="del">
        <pc:chgData name="Stanford Bowman" userId="6ede3e4e1afbea80" providerId="LiveId" clId="{E7899361-DA02-4A95-A604-6917C54FE461}" dt="2025-08-30T22:48:28.227" v="854" actId="47"/>
        <pc:sldMkLst>
          <pc:docMk/>
          <pc:sldMk cId="0" sldId="258"/>
        </pc:sldMkLst>
      </pc:sldChg>
      <pc:sldChg chg="addSp delSp modSp del mod">
        <pc:chgData name="Stanford Bowman" userId="6ede3e4e1afbea80" providerId="LiveId" clId="{E7899361-DA02-4A95-A604-6917C54FE461}" dt="2025-08-30T23:21:40.798" v="1182" actId="47"/>
        <pc:sldMkLst>
          <pc:docMk/>
          <pc:sldMk cId="0" sldId="259"/>
        </pc:sldMkLst>
      </pc:sldChg>
      <pc:sldChg chg="del">
        <pc:chgData name="Stanford Bowman" userId="6ede3e4e1afbea80" providerId="LiveId" clId="{E7899361-DA02-4A95-A604-6917C54FE461}" dt="2025-08-30T23:21:40.798" v="1182" actId="47"/>
        <pc:sldMkLst>
          <pc:docMk/>
          <pc:sldMk cId="0" sldId="260"/>
        </pc:sldMkLst>
      </pc:sldChg>
      <pc:sldChg chg="del">
        <pc:chgData name="Stanford Bowman" userId="6ede3e4e1afbea80" providerId="LiveId" clId="{E7899361-DA02-4A95-A604-6917C54FE461}" dt="2025-08-30T23:21:40.798" v="1182" actId="47"/>
        <pc:sldMkLst>
          <pc:docMk/>
          <pc:sldMk cId="0" sldId="261"/>
        </pc:sldMkLst>
      </pc:sldChg>
      <pc:sldChg chg="del">
        <pc:chgData name="Stanford Bowman" userId="6ede3e4e1afbea80" providerId="LiveId" clId="{E7899361-DA02-4A95-A604-6917C54FE461}" dt="2025-08-30T23:21:40.798" v="1182" actId="47"/>
        <pc:sldMkLst>
          <pc:docMk/>
          <pc:sldMk cId="0" sldId="262"/>
        </pc:sldMkLst>
      </pc:sldChg>
      <pc:sldChg chg="del">
        <pc:chgData name="Stanford Bowman" userId="6ede3e4e1afbea80" providerId="LiveId" clId="{E7899361-DA02-4A95-A604-6917C54FE461}" dt="2025-08-30T23:21:40.798" v="1182" actId="47"/>
        <pc:sldMkLst>
          <pc:docMk/>
          <pc:sldMk cId="0" sldId="263"/>
        </pc:sldMkLst>
      </pc:sldChg>
      <pc:sldChg chg="del">
        <pc:chgData name="Stanford Bowman" userId="6ede3e4e1afbea80" providerId="LiveId" clId="{E7899361-DA02-4A95-A604-6917C54FE461}" dt="2025-08-30T23:21:40.798" v="1182" actId="47"/>
        <pc:sldMkLst>
          <pc:docMk/>
          <pc:sldMk cId="0" sldId="264"/>
        </pc:sldMkLst>
      </pc:sldChg>
      <pc:sldChg chg="del">
        <pc:chgData name="Stanford Bowman" userId="6ede3e4e1afbea80" providerId="LiveId" clId="{E7899361-DA02-4A95-A604-6917C54FE461}" dt="2025-08-30T23:21:40.798" v="1182" actId="47"/>
        <pc:sldMkLst>
          <pc:docMk/>
          <pc:sldMk cId="0" sldId="265"/>
        </pc:sldMkLst>
      </pc:sldChg>
      <pc:sldChg chg="del">
        <pc:chgData name="Stanford Bowman" userId="6ede3e4e1afbea80" providerId="LiveId" clId="{E7899361-DA02-4A95-A604-6917C54FE461}" dt="2025-09-01T14:01:02.140" v="1428" actId="47"/>
        <pc:sldMkLst>
          <pc:docMk/>
          <pc:sldMk cId="0" sldId="266"/>
        </pc:sldMkLst>
      </pc:sldChg>
      <pc:sldChg chg="modSp del mod">
        <pc:chgData name="Stanford Bowman" userId="6ede3e4e1afbea80" providerId="LiveId" clId="{E7899361-DA02-4A95-A604-6917C54FE461}" dt="2025-09-01T14:15:18.729" v="1557" actId="47"/>
        <pc:sldMkLst>
          <pc:docMk/>
          <pc:sldMk cId="0" sldId="267"/>
        </pc:sldMkLst>
        <pc:picChg chg="mod">
          <ac:chgData name="Stanford Bowman" userId="6ede3e4e1afbea80" providerId="LiveId" clId="{E7899361-DA02-4A95-A604-6917C54FE461}" dt="2025-09-01T14:15:06.617" v="1556" actId="1076"/>
          <ac:picMkLst>
            <pc:docMk/>
            <pc:sldMk cId="0" sldId="267"/>
            <ac:picMk id="4" creationId="{00000000-0000-0000-0000-000000000000}"/>
          </ac:picMkLst>
        </pc:picChg>
      </pc:sldChg>
      <pc:sldChg chg="addSp delSp modSp del mod modNotesTx">
        <pc:chgData name="Stanford Bowman" userId="6ede3e4e1afbea80" providerId="LiveId" clId="{E7899361-DA02-4A95-A604-6917C54FE461}" dt="2025-09-01T14:39:53.268" v="1882" actId="47"/>
        <pc:sldMkLst>
          <pc:docMk/>
          <pc:sldMk cId="0" sldId="268"/>
        </pc:sldMkLst>
        <pc:spChg chg="add mod">
          <ac:chgData name="Stanford Bowman" userId="6ede3e4e1afbea80" providerId="LiveId" clId="{E7899361-DA02-4A95-A604-6917C54FE461}" dt="2025-09-01T14:39:13.689" v="1878"/>
          <ac:spMkLst>
            <pc:docMk/>
            <pc:sldMk cId="0" sldId="268"/>
            <ac:spMk id="4" creationId="{DBAA2416-5F8D-05E4-3475-4DDE44B51D6E}"/>
          </ac:spMkLst>
        </pc:spChg>
      </pc:sldChg>
      <pc:sldChg chg="new del">
        <pc:chgData name="Stanford Bowman" userId="6ede3e4e1afbea80" providerId="LiveId" clId="{E7899361-DA02-4A95-A604-6917C54FE461}" dt="2025-08-30T01:33:12.334" v="13" actId="680"/>
        <pc:sldMkLst>
          <pc:docMk/>
          <pc:sldMk cId="1681714796" sldId="269"/>
        </pc:sldMkLst>
      </pc:sldChg>
      <pc:sldChg chg="modSp new del mod">
        <pc:chgData name="Stanford Bowman" userId="6ede3e4e1afbea80" providerId="LiveId" clId="{E7899361-DA02-4A95-A604-6917C54FE461}" dt="2025-08-30T01:33:03.699" v="11" actId="680"/>
        <pc:sldMkLst>
          <pc:docMk/>
          <pc:sldMk cId="2192706789" sldId="269"/>
        </pc:sldMkLst>
      </pc:sldChg>
      <pc:sldChg chg="addSp delSp modSp new mod setBg">
        <pc:chgData name="Stanford Bowman" userId="6ede3e4e1afbea80" providerId="LiveId" clId="{E7899361-DA02-4A95-A604-6917C54FE461}" dt="2025-09-01T14:47:25.077" v="1988"/>
        <pc:sldMkLst>
          <pc:docMk/>
          <pc:sldMk cId="2752632324" sldId="269"/>
        </pc:sldMkLst>
        <pc:spChg chg="mod">
          <ac:chgData name="Stanford Bowman" userId="6ede3e4e1afbea80" providerId="LiveId" clId="{E7899361-DA02-4A95-A604-6917C54FE461}" dt="2025-08-30T01:43:26.469" v="60" actId="1076"/>
          <ac:spMkLst>
            <pc:docMk/>
            <pc:sldMk cId="2752632324" sldId="269"/>
            <ac:spMk id="2" creationId="{E0A47DC2-8EB7-B233-24D6-CBBC81871425}"/>
          </ac:spMkLst>
        </pc:spChg>
        <pc:spChg chg="mod">
          <ac:chgData name="Stanford Bowman" userId="6ede3e4e1afbea80" providerId="LiveId" clId="{E7899361-DA02-4A95-A604-6917C54FE461}" dt="2025-08-30T01:42:21.640" v="45" actId="1076"/>
          <ac:spMkLst>
            <pc:docMk/>
            <pc:sldMk cId="2752632324" sldId="269"/>
            <ac:spMk id="3" creationId="{46C7BCDC-A45C-C9F3-97AD-CC7733D9B48C}"/>
          </ac:spMkLst>
        </pc:spChg>
        <pc:spChg chg="add mod">
          <ac:chgData name="Stanford Bowman" userId="6ede3e4e1afbea80" providerId="LiveId" clId="{E7899361-DA02-4A95-A604-6917C54FE461}" dt="2025-08-30T01:40:51.446" v="30"/>
          <ac:spMkLst>
            <pc:docMk/>
            <pc:sldMk cId="2752632324" sldId="269"/>
            <ac:spMk id="6" creationId="{F27096AE-2449-A402-0147-CE50D2F2126E}"/>
          </ac:spMkLst>
        </pc:spChg>
        <pc:spChg chg="add mod">
          <ac:chgData name="Stanford Bowman" userId="6ede3e4e1afbea80" providerId="LiveId" clId="{E7899361-DA02-4A95-A604-6917C54FE461}" dt="2025-08-30T01:43:32.776" v="61" actId="1076"/>
          <ac:spMkLst>
            <pc:docMk/>
            <pc:sldMk cId="2752632324" sldId="269"/>
            <ac:spMk id="7" creationId="{827F432D-B4A2-FBFD-4953-3B4B211F86D1}"/>
          </ac:spMkLst>
        </pc:spChg>
        <pc:spChg chg="add">
          <ac:chgData name="Stanford Bowman" userId="6ede3e4e1afbea80" providerId="LiveId" clId="{E7899361-DA02-4A95-A604-6917C54FE461}" dt="2025-08-30T01:38:37.479" v="25" actId="26606"/>
          <ac:spMkLst>
            <pc:docMk/>
            <pc:sldMk cId="2752632324" sldId="269"/>
            <ac:spMk id="10" creationId="{A4E37431-20F0-4DD6-84A9-ED2B644943A2}"/>
          </ac:spMkLst>
        </pc:spChg>
        <pc:spChg chg="add">
          <ac:chgData name="Stanford Bowman" userId="6ede3e4e1afbea80" providerId="LiveId" clId="{E7899361-DA02-4A95-A604-6917C54FE461}" dt="2025-08-30T01:38:37.479" v="25" actId="26606"/>
          <ac:spMkLst>
            <pc:docMk/>
            <pc:sldMk cId="2752632324" sldId="269"/>
            <ac:spMk id="12" creationId="{0AE98B72-66C6-4AB4-AF0D-BA830DE86393}"/>
          </ac:spMkLst>
        </pc:spChg>
        <pc:spChg chg="add">
          <ac:chgData name="Stanford Bowman" userId="6ede3e4e1afbea80" providerId="LiveId" clId="{E7899361-DA02-4A95-A604-6917C54FE461}" dt="2025-08-30T01:38:37.479" v="25" actId="26606"/>
          <ac:spMkLst>
            <pc:docMk/>
            <pc:sldMk cId="2752632324" sldId="269"/>
            <ac:spMk id="14" creationId="{407EAFC6-733F-403D-BB4D-05A3A28742F1}"/>
          </ac:spMkLst>
        </pc:spChg>
        <pc:spChg chg="add">
          <ac:chgData name="Stanford Bowman" userId="6ede3e4e1afbea80" providerId="LiveId" clId="{E7899361-DA02-4A95-A604-6917C54FE461}" dt="2025-08-30T01:38:37.479" v="25" actId="26606"/>
          <ac:spMkLst>
            <pc:docMk/>
            <pc:sldMk cId="2752632324" sldId="269"/>
            <ac:spMk id="16" creationId="{17A36730-4CB0-4F61-AD11-A44C9765833F}"/>
          </ac:spMkLst>
        </pc:spChg>
        <pc:spChg chg="add">
          <ac:chgData name="Stanford Bowman" userId="6ede3e4e1afbea80" providerId="LiveId" clId="{E7899361-DA02-4A95-A604-6917C54FE461}" dt="2025-08-30T01:38:37.479" v="25" actId="26606"/>
          <ac:spMkLst>
            <pc:docMk/>
            <pc:sldMk cId="2752632324" sldId="269"/>
            <ac:spMk id="18" creationId="{C69C79E1-F916-4929-A4F3-DE763D4BFA57}"/>
          </ac:spMkLst>
        </pc:spChg>
        <pc:spChg chg="add">
          <ac:chgData name="Stanford Bowman" userId="6ede3e4e1afbea80" providerId="LiveId" clId="{E7899361-DA02-4A95-A604-6917C54FE461}" dt="2025-08-30T01:38:37.479" v="25" actId="26606"/>
          <ac:spMkLst>
            <pc:docMk/>
            <pc:sldMk cId="2752632324" sldId="269"/>
            <ac:spMk id="20" creationId="{767334AB-16BD-4EC7-8C6B-4B5171600933}"/>
          </ac:spMkLst>
        </pc:spChg>
        <pc:picChg chg="add mod">
          <ac:chgData name="Stanford Bowman" userId="6ede3e4e1afbea80" providerId="LiveId" clId="{E7899361-DA02-4A95-A604-6917C54FE461}" dt="2025-09-01T14:47:25.077" v="1988"/>
          <ac:picMkLst>
            <pc:docMk/>
            <pc:sldMk cId="2752632324" sldId="269"/>
            <ac:picMk id="4" creationId="{A1D014E2-6D43-EC28-D414-79CA0E921B7C}"/>
          </ac:picMkLst>
        </pc:picChg>
        <pc:picChg chg="add del mod">
          <ac:chgData name="Stanford Bowman" userId="6ede3e4e1afbea80" providerId="LiveId" clId="{E7899361-DA02-4A95-A604-6917C54FE461}" dt="2025-09-01T14:47:24.489" v="1987" actId="478"/>
          <ac:picMkLst>
            <pc:docMk/>
            <pc:sldMk cId="2752632324" sldId="269"/>
            <ac:picMk id="5" creationId="{1FA0D87F-DEEB-FC4B-B114-E6F9F7AFA283}"/>
          </ac:picMkLst>
        </pc:picChg>
      </pc:sldChg>
      <pc:sldChg chg="addSp delSp modSp add mod modNotesTx">
        <pc:chgData name="Stanford Bowman" userId="6ede3e4e1afbea80" providerId="LiveId" clId="{E7899361-DA02-4A95-A604-6917C54FE461}" dt="2025-08-30T22:44:16.776" v="846" actId="478"/>
        <pc:sldMkLst>
          <pc:docMk/>
          <pc:sldMk cId="3159288639" sldId="303"/>
        </pc:sldMkLst>
        <pc:spChg chg="mod">
          <ac:chgData name="Stanford Bowman" userId="6ede3e4e1afbea80" providerId="LiveId" clId="{E7899361-DA02-4A95-A604-6917C54FE461}" dt="2025-08-30T22:31:45.369" v="800" actId="2711"/>
          <ac:spMkLst>
            <pc:docMk/>
            <pc:sldMk cId="3159288639" sldId="303"/>
            <ac:spMk id="3" creationId="{BDF4C2D3-A006-4B7C-666D-D7C7214B1B62}"/>
          </ac:spMkLst>
        </pc:spChg>
        <pc:spChg chg="mod">
          <ac:chgData name="Stanford Bowman" userId="6ede3e4e1afbea80" providerId="LiveId" clId="{E7899361-DA02-4A95-A604-6917C54FE461}" dt="2025-08-30T22:44:07.238" v="842" actId="27636"/>
          <ac:spMkLst>
            <pc:docMk/>
            <pc:sldMk cId="3159288639" sldId="303"/>
            <ac:spMk id="9" creationId="{D7FC8CD1-408E-4146-94C5-2737697D80BE}"/>
          </ac:spMkLst>
        </pc:spChg>
        <pc:spChg chg="mod">
          <ac:chgData name="Stanford Bowman" userId="6ede3e4e1afbea80" providerId="LiveId" clId="{E7899361-DA02-4A95-A604-6917C54FE461}" dt="2025-08-30T22:15:55.804" v="476" actId="1076"/>
          <ac:spMkLst>
            <pc:docMk/>
            <pc:sldMk cId="3159288639" sldId="303"/>
            <ac:spMk id="16" creationId="{CA164D59-6240-2AFA-10E0-4B6D22C4223B}"/>
          </ac:spMkLst>
        </pc:spChg>
        <pc:graphicFrameChg chg="mod modGraphic">
          <ac:chgData name="Stanford Bowman" userId="6ede3e4e1afbea80" providerId="LiveId" clId="{E7899361-DA02-4A95-A604-6917C54FE461}" dt="2025-08-30T22:35:48.239" v="839"/>
          <ac:graphicFrameMkLst>
            <pc:docMk/>
            <pc:sldMk cId="3159288639" sldId="303"/>
            <ac:graphicFrameMk id="2" creationId="{15F0670C-52F7-D555-3018-7C3E321D4A5E}"/>
          </ac:graphicFrameMkLst>
        </pc:graphicFrameChg>
        <pc:graphicFrameChg chg="add mod modGraphic">
          <ac:chgData name="Stanford Bowman" userId="6ede3e4e1afbea80" providerId="LiveId" clId="{E7899361-DA02-4A95-A604-6917C54FE461}" dt="2025-08-30T22:36:00.809" v="840" actId="14100"/>
          <ac:graphicFrameMkLst>
            <pc:docMk/>
            <pc:sldMk cId="3159288639" sldId="303"/>
            <ac:graphicFrameMk id="4" creationId="{E5E9313E-091D-3A0A-24C5-3C041FF3DE62}"/>
          </ac:graphicFrameMkLst>
        </pc:graphicFrameChg>
        <pc:cxnChg chg="mod">
          <ac:chgData name="Stanford Bowman" userId="6ede3e4e1afbea80" providerId="LiveId" clId="{E7899361-DA02-4A95-A604-6917C54FE461}" dt="2025-08-30T22:28:19.212" v="760" actId="208"/>
          <ac:cxnSpMkLst>
            <pc:docMk/>
            <pc:sldMk cId="3159288639" sldId="303"/>
            <ac:cxnSpMk id="8" creationId="{6B4C1740-1802-4C5A-A7EF-499332B34CE5}"/>
          </ac:cxnSpMkLst>
        </pc:cxnChg>
        <pc:cxnChg chg="mod">
          <ac:chgData name="Stanford Bowman" userId="6ede3e4e1afbea80" providerId="LiveId" clId="{E7899361-DA02-4A95-A604-6917C54FE461}" dt="2025-08-30T22:28:19.212" v="760" actId="208"/>
          <ac:cxnSpMkLst>
            <pc:docMk/>
            <pc:sldMk cId="3159288639" sldId="303"/>
            <ac:cxnSpMk id="10" creationId="{03AE2B84-76CE-484C-ACBD-E726AA9B4644}"/>
          </ac:cxnSpMkLst>
        </pc:cxnChg>
        <pc:cxnChg chg="mod">
          <ac:chgData name="Stanford Bowman" userId="6ede3e4e1afbea80" providerId="LiveId" clId="{E7899361-DA02-4A95-A604-6917C54FE461}" dt="2025-08-30T22:31:26.449" v="788" actId="1076"/>
          <ac:cxnSpMkLst>
            <pc:docMk/>
            <pc:sldMk cId="3159288639" sldId="303"/>
            <ac:cxnSpMk id="14" creationId="{5AEB17B8-AAE0-4467-ABDF-E332A0157308}"/>
          </ac:cxnSpMkLst>
        </pc:cxnChg>
      </pc:sldChg>
      <pc:sldChg chg="addSp delSp modSp add mod setBg modNotesTx">
        <pc:chgData name="Stanford Bowman" userId="6ede3e4e1afbea80" providerId="LiveId" clId="{E7899361-DA02-4A95-A604-6917C54FE461}" dt="2025-09-01T14:49:19.131" v="1989" actId="207"/>
        <pc:sldMkLst>
          <pc:docMk/>
          <pc:sldMk cId="1613598062" sldId="307"/>
        </pc:sldMkLst>
        <pc:spChg chg="mod">
          <ac:chgData name="Stanford Bowman" userId="6ede3e4e1afbea80" providerId="LiveId" clId="{E7899361-DA02-4A95-A604-6917C54FE461}" dt="2025-08-30T20:09:23.050" v="287" actId="403"/>
          <ac:spMkLst>
            <pc:docMk/>
            <pc:sldMk cId="1613598062" sldId="307"/>
            <ac:spMk id="2" creationId="{A35AB39C-0BB4-59FD-B882-7E7F84877A58}"/>
          </ac:spMkLst>
        </pc:spChg>
        <pc:spChg chg="mod">
          <ac:chgData name="Stanford Bowman" userId="6ede3e4e1afbea80" providerId="LiveId" clId="{E7899361-DA02-4A95-A604-6917C54FE461}" dt="2025-09-01T14:49:19.131" v="1989" actId="207"/>
          <ac:spMkLst>
            <pc:docMk/>
            <pc:sldMk cId="1613598062" sldId="307"/>
            <ac:spMk id="4" creationId="{65DE74E9-AA78-46C1-845A-0B72FA8AF35E}"/>
          </ac:spMkLst>
        </pc:spChg>
        <pc:spChg chg="mod">
          <ac:chgData name="Stanford Bowman" userId="6ede3e4e1afbea80" providerId="LiveId" clId="{E7899361-DA02-4A95-A604-6917C54FE461}" dt="2025-08-30T22:44:07.261" v="843" actId="27636"/>
          <ac:spMkLst>
            <pc:docMk/>
            <pc:sldMk cId="1613598062" sldId="307"/>
            <ac:spMk id="14" creationId="{21AA43A8-B1EB-4E7B-8D82-5B717FC167C6}"/>
          </ac:spMkLst>
        </pc:spChg>
        <pc:spChg chg="mod">
          <ac:chgData name="Stanford Bowman" userId="6ede3e4e1afbea80" providerId="LiveId" clId="{E7899361-DA02-4A95-A604-6917C54FE461}" dt="2025-08-30T20:10:30.446" v="333" actId="1036"/>
          <ac:spMkLst>
            <pc:docMk/>
            <pc:sldMk cId="1613598062" sldId="307"/>
            <ac:spMk id="15" creationId="{FF851085-DD94-4C2B-B1D7-4B6844EF20C6}"/>
          </ac:spMkLst>
        </pc:spChg>
        <pc:picChg chg="add mod ord modCrop">
          <ac:chgData name="Stanford Bowman" userId="6ede3e4e1afbea80" providerId="LiveId" clId="{E7899361-DA02-4A95-A604-6917C54FE461}" dt="2025-08-30T20:04:59.613" v="188" actId="167"/>
          <ac:picMkLst>
            <pc:docMk/>
            <pc:sldMk cId="1613598062" sldId="307"/>
            <ac:picMk id="6" creationId="{4AC53D7F-9729-5437-B450-76287CC846B2}"/>
          </ac:picMkLst>
        </pc:picChg>
        <pc:cxnChg chg="mod">
          <ac:chgData name="Stanford Bowman" userId="6ede3e4e1afbea80" providerId="LiveId" clId="{E7899361-DA02-4A95-A604-6917C54FE461}" dt="2025-08-30T20:13:41.085" v="348" actId="1036"/>
          <ac:cxnSpMkLst>
            <pc:docMk/>
            <pc:sldMk cId="1613598062" sldId="307"/>
            <ac:cxnSpMk id="12" creationId="{F9568A4E-52BF-4D84-A25F-3C383854E74D}"/>
          </ac:cxnSpMkLst>
        </pc:cxnChg>
        <pc:cxnChg chg="mod">
          <ac:chgData name="Stanford Bowman" userId="6ede3e4e1afbea80" providerId="LiveId" clId="{E7899361-DA02-4A95-A604-6917C54FE461}" dt="2025-08-30T20:12:50.994" v="344" actId="1076"/>
          <ac:cxnSpMkLst>
            <pc:docMk/>
            <pc:sldMk cId="1613598062" sldId="307"/>
            <ac:cxnSpMk id="13" creationId="{ECC9125B-1E68-40D0-BE55-9DFB948E8AA5}"/>
          </ac:cxnSpMkLst>
        </pc:cxnChg>
        <pc:cxnChg chg="mod">
          <ac:chgData name="Stanford Bowman" userId="6ede3e4e1afbea80" providerId="LiveId" clId="{E7899361-DA02-4A95-A604-6917C54FE461}" dt="2025-08-30T20:01:06.444" v="133" actId="208"/>
          <ac:cxnSpMkLst>
            <pc:docMk/>
            <pc:sldMk cId="1613598062" sldId="307"/>
            <ac:cxnSpMk id="18" creationId="{60BD7EE3-ADAF-437C-B4FC-F59A3C255E2F}"/>
          </ac:cxnSpMkLst>
        </pc:cxnChg>
      </pc:sldChg>
      <pc:sldChg chg="modSp add mod setBg">
        <pc:chgData name="Stanford Bowman" userId="6ede3e4e1afbea80" providerId="LiveId" clId="{E7899361-DA02-4A95-A604-6917C54FE461}" dt="2025-08-30T22:44:33.194" v="847" actId="207"/>
        <pc:sldMkLst>
          <pc:docMk/>
          <pc:sldMk cId="365334912" sldId="308"/>
        </pc:sldMkLst>
        <pc:spChg chg="mod">
          <ac:chgData name="Stanford Bowman" userId="6ede3e4e1afbea80" providerId="LiveId" clId="{E7899361-DA02-4A95-A604-6917C54FE461}" dt="2025-08-30T01:52:08.491" v="91" actId="1076"/>
          <ac:spMkLst>
            <pc:docMk/>
            <pc:sldMk cId="365334912" sldId="308"/>
            <ac:spMk id="4" creationId="{B0881FA9-F3B0-4912-B0E1-352094195C30}"/>
          </ac:spMkLst>
        </pc:spChg>
        <pc:spChg chg="mod">
          <ac:chgData name="Stanford Bowman" userId="6ede3e4e1afbea80" providerId="LiveId" clId="{E7899361-DA02-4A95-A604-6917C54FE461}" dt="2025-08-30T01:52:03.411" v="90" actId="1076"/>
          <ac:spMkLst>
            <pc:docMk/>
            <pc:sldMk cId="365334912" sldId="308"/>
            <ac:spMk id="10" creationId="{A8C7C3A0-5E78-49C8-B8D4-F3DF62B2BC93}"/>
          </ac:spMkLst>
        </pc:spChg>
        <pc:spChg chg="mod">
          <ac:chgData name="Stanford Bowman" userId="6ede3e4e1afbea80" providerId="LiveId" clId="{E7899361-DA02-4A95-A604-6917C54FE461}" dt="2025-08-30T22:44:33.194" v="847" actId="207"/>
          <ac:spMkLst>
            <pc:docMk/>
            <pc:sldMk cId="365334912" sldId="308"/>
            <ac:spMk id="11" creationId="{56AE2454-CE9A-4A6B-AB5A-349E0D967654}"/>
          </ac:spMkLst>
        </pc:spChg>
      </pc:sldChg>
      <pc:sldChg chg="addSp delSp modSp add mod setBg modNotesTx">
        <pc:chgData name="Stanford Bowman" userId="6ede3e4e1afbea80" providerId="LiveId" clId="{E7899361-DA02-4A95-A604-6917C54FE461}" dt="2025-08-30T22:45:30.873" v="852" actId="2711"/>
        <pc:sldMkLst>
          <pc:docMk/>
          <pc:sldMk cId="2270028676" sldId="313"/>
        </pc:sldMkLst>
        <pc:spChg chg="mod">
          <ac:chgData name="Stanford Bowman" userId="6ede3e4e1afbea80" providerId="LiveId" clId="{E7899361-DA02-4A95-A604-6917C54FE461}" dt="2025-08-30T22:12:14.674" v="383"/>
          <ac:spMkLst>
            <pc:docMk/>
            <pc:sldMk cId="2270028676" sldId="313"/>
            <ac:spMk id="2" creationId="{80F287FE-1EFA-4C15-BFDD-1EE3F2D37BF1}"/>
          </ac:spMkLst>
        </pc:spChg>
        <pc:spChg chg="mod">
          <ac:chgData name="Stanford Bowman" userId="6ede3e4e1afbea80" providerId="LiveId" clId="{E7899361-DA02-4A95-A604-6917C54FE461}" dt="2025-08-30T22:12:01.834" v="380" actId="1076"/>
          <ac:spMkLst>
            <pc:docMk/>
            <pc:sldMk cId="2270028676" sldId="313"/>
            <ac:spMk id="5" creationId="{38DE476D-C50D-3BF0-F71F-176CC71DA0B9}"/>
          </ac:spMkLst>
        </pc:spChg>
        <pc:spChg chg="mod">
          <ac:chgData name="Stanford Bowman" userId="6ede3e4e1afbea80" providerId="LiveId" clId="{E7899361-DA02-4A95-A604-6917C54FE461}" dt="2025-08-30T22:45:30.873" v="852" actId="2711"/>
          <ac:spMkLst>
            <pc:docMk/>
            <pc:sldMk cId="2270028676" sldId="313"/>
            <ac:spMk id="6" creationId="{8DE31DF2-0419-4016-924C-21929AC1EBFC}"/>
          </ac:spMkLst>
        </pc:spChg>
        <pc:spChg chg="mod">
          <ac:chgData name="Stanford Bowman" userId="6ede3e4e1afbea80" providerId="LiveId" clId="{E7899361-DA02-4A95-A604-6917C54FE461}" dt="2025-08-30T22:13:53.760" v="467" actId="207"/>
          <ac:spMkLst>
            <pc:docMk/>
            <pc:sldMk cId="2270028676" sldId="313"/>
            <ac:spMk id="7" creationId="{5FECD5C6-ED2A-D81D-35BB-C6FEDBF25D70}"/>
          </ac:spMkLst>
        </pc:spChg>
        <pc:spChg chg="mod">
          <ac:chgData name="Stanford Bowman" userId="6ede3e4e1afbea80" providerId="LiveId" clId="{E7899361-DA02-4A95-A604-6917C54FE461}" dt="2025-08-30T22:44:07.267" v="844" actId="27636"/>
          <ac:spMkLst>
            <pc:docMk/>
            <pc:sldMk cId="2270028676" sldId="313"/>
            <ac:spMk id="14" creationId="{F56CA3A7-DD56-4040-B08E-813F9A33E24C}"/>
          </ac:spMkLst>
        </pc:spChg>
        <pc:cxnChg chg="mod">
          <ac:chgData name="Stanford Bowman" userId="6ede3e4e1afbea80" providerId="LiveId" clId="{E7899361-DA02-4A95-A604-6917C54FE461}" dt="2025-08-30T20:11:23.864" v="335" actId="208"/>
          <ac:cxnSpMkLst>
            <pc:docMk/>
            <pc:sldMk cId="2270028676" sldId="313"/>
            <ac:cxnSpMk id="4" creationId="{36656538-5B58-9ABC-0F90-BA51A70B11AB}"/>
          </ac:cxnSpMkLst>
        </pc:cxnChg>
        <pc:cxnChg chg="mod">
          <ac:chgData name="Stanford Bowman" userId="6ede3e4e1afbea80" providerId="LiveId" clId="{E7899361-DA02-4A95-A604-6917C54FE461}" dt="2025-08-30T20:11:23.864" v="335" actId="208"/>
          <ac:cxnSpMkLst>
            <pc:docMk/>
            <pc:sldMk cId="2270028676" sldId="313"/>
            <ac:cxnSpMk id="9" creationId="{AA15C78B-671F-4D54-8D48-20FF7F4AF1B2}"/>
          </ac:cxnSpMkLst>
        </pc:cxnChg>
        <pc:cxnChg chg="mod">
          <ac:chgData name="Stanford Bowman" userId="6ede3e4e1afbea80" providerId="LiveId" clId="{E7899361-DA02-4A95-A604-6917C54FE461}" dt="2025-08-30T21:58:17.616" v="358" actId="1076"/>
          <ac:cxnSpMkLst>
            <pc:docMk/>
            <pc:sldMk cId="2270028676" sldId="313"/>
            <ac:cxnSpMk id="11" creationId="{B400B508-C231-4712-81CE-6DDF7F0C27C8}"/>
          </ac:cxnSpMkLst>
        </pc:cxnChg>
        <pc:cxnChg chg="mod">
          <ac:chgData name="Stanford Bowman" userId="6ede3e4e1afbea80" providerId="LiveId" clId="{E7899361-DA02-4A95-A604-6917C54FE461}" dt="2025-08-30T20:11:23.864" v="335" actId="208"/>
          <ac:cxnSpMkLst>
            <pc:docMk/>
            <pc:sldMk cId="2270028676" sldId="313"/>
            <ac:cxnSpMk id="12" creationId="{9D1E0AD0-39D6-41F7-9DFA-51505DF1E24E}"/>
          </ac:cxnSpMkLst>
        </pc:cxnChg>
      </pc:sldChg>
      <pc:sldChg chg="add del">
        <pc:chgData name="Stanford Bowman" userId="6ede3e4e1afbea80" providerId="LiveId" clId="{E7899361-DA02-4A95-A604-6917C54FE461}" dt="2025-08-30T20:12:03.328" v="341"/>
        <pc:sldMkLst>
          <pc:docMk/>
          <pc:sldMk cId="1426654498" sldId="314"/>
        </pc:sldMkLst>
      </pc:sldChg>
      <pc:sldChg chg="delSp modSp add mod modNotes modNotesTx">
        <pc:chgData name="Stanford Bowman" userId="6ede3e4e1afbea80" providerId="LiveId" clId="{E7899361-DA02-4A95-A604-6917C54FE461}" dt="2025-09-01T14:14:36.394" v="1555" actId="27636"/>
        <pc:sldMkLst>
          <pc:docMk/>
          <pc:sldMk cId="1145517130" sldId="431"/>
        </pc:sldMkLst>
        <pc:spChg chg="del">
          <ac:chgData name="Stanford Bowman" userId="6ede3e4e1afbea80" providerId="LiveId" clId="{E7899361-DA02-4A95-A604-6917C54FE461}" dt="2025-09-01T13:55:30.993" v="1350" actId="478"/>
          <ac:spMkLst>
            <pc:docMk/>
            <pc:sldMk cId="1145517130" sldId="431"/>
            <ac:spMk id="2" creationId="{0C12B400-E170-A856-F0B0-7B7E1B43C379}"/>
          </ac:spMkLst>
        </pc:spChg>
        <pc:spChg chg="mod">
          <ac:chgData name="Stanford Bowman" userId="6ede3e4e1afbea80" providerId="LiveId" clId="{E7899361-DA02-4A95-A604-6917C54FE461}" dt="2025-09-01T13:58:23.107" v="1411" actId="14100"/>
          <ac:spMkLst>
            <pc:docMk/>
            <pc:sldMk cId="1145517130" sldId="431"/>
            <ac:spMk id="3" creationId="{B17AB7AE-B76D-B09E-47F7-44531985A54B}"/>
          </ac:spMkLst>
        </pc:spChg>
        <pc:spChg chg="mod">
          <ac:chgData name="Stanford Bowman" userId="6ede3e4e1afbea80" providerId="LiveId" clId="{E7899361-DA02-4A95-A604-6917C54FE461}" dt="2025-09-01T13:57:29.340" v="1378" actId="1035"/>
          <ac:spMkLst>
            <pc:docMk/>
            <pc:sldMk cId="1145517130" sldId="431"/>
            <ac:spMk id="4" creationId="{38D6FED4-1D7E-CEDC-22A6-45236E3253A0}"/>
          </ac:spMkLst>
        </pc:spChg>
        <pc:spChg chg="mod">
          <ac:chgData name="Stanford Bowman" userId="6ede3e4e1afbea80" providerId="LiveId" clId="{E7899361-DA02-4A95-A604-6917C54FE461}" dt="2025-09-01T14:14:36.394" v="1555" actId="27636"/>
          <ac:spMkLst>
            <pc:docMk/>
            <pc:sldMk cId="1145517130" sldId="431"/>
            <ac:spMk id="5" creationId="{85E16FA0-9C9C-EC07-7D05-796CDC145CC7}"/>
          </ac:spMkLst>
        </pc:spChg>
        <pc:spChg chg="mod">
          <ac:chgData name="Stanford Bowman" userId="6ede3e4e1afbea80" providerId="LiveId" clId="{E7899361-DA02-4A95-A604-6917C54FE461}" dt="2025-09-01T13:55:05.969" v="1347" actId="207"/>
          <ac:spMkLst>
            <pc:docMk/>
            <pc:sldMk cId="1145517130" sldId="431"/>
            <ac:spMk id="14" creationId="{32670A2B-FCC5-DB81-A59E-385E0E481FC9}"/>
          </ac:spMkLst>
        </pc:spChg>
        <pc:spChg chg="mod">
          <ac:chgData name="Stanford Bowman" userId="6ede3e4e1afbea80" providerId="LiveId" clId="{E7899361-DA02-4A95-A604-6917C54FE461}" dt="2025-09-01T13:55:05.969" v="1347" actId="207"/>
          <ac:spMkLst>
            <pc:docMk/>
            <pc:sldMk cId="1145517130" sldId="431"/>
            <ac:spMk id="16" creationId="{52E9ECB7-89A6-21B8-D971-09DED30723FF}"/>
          </ac:spMkLst>
        </pc:spChg>
        <pc:grpChg chg="mod">
          <ac:chgData name="Stanford Bowman" userId="6ede3e4e1afbea80" providerId="LiveId" clId="{E7899361-DA02-4A95-A604-6917C54FE461}" dt="2025-09-01T13:57:29.340" v="1378" actId="1035"/>
          <ac:grpSpMkLst>
            <pc:docMk/>
            <pc:sldMk cId="1145517130" sldId="431"/>
            <ac:grpSpMk id="9" creationId="{27823738-A69F-3179-76C8-4A6EBB2BC3AD}"/>
          </ac:grpSpMkLst>
        </pc:grpChg>
        <pc:graphicFrameChg chg="mod">
          <ac:chgData name="Stanford Bowman" userId="6ede3e4e1afbea80" providerId="LiveId" clId="{E7899361-DA02-4A95-A604-6917C54FE461}" dt="2025-09-01T13:57:29.340" v="1378" actId="1035"/>
          <ac:graphicFrameMkLst>
            <pc:docMk/>
            <pc:sldMk cId="1145517130" sldId="431"/>
            <ac:graphicFrameMk id="12" creationId="{95518BAA-62C1-0315-8892-BDF52A6B4927}"/>
          </ac:graphicFrameMkLst>
        </pc:graphicFrameChg>
        <pc:cxnChg chg="mod">
          <ac:chgData name="Stanford Bowman" userId="6ede3e4e1afbea80" providerId="LiveId" clId="{E7899361-DA02-4A95-A604-6917C54FE461}" dt="2025-09-01T13:57:29.340" v="1378" actId="1035"/>
          <ac:cxnSpMkLst>
            <pc:docMk/>
            <pc:sldMk cId="1145517130" sldId="431"/>
            <ac:cxnSpMk id="8" creationId="{273B4827-8DB0-0B38-F949-A9408EE913E9}"/>
          </ac:cxnSpMkLst>
        </pc:cxnChg>
        <pc:cxnChg chg="mod">
          <ac:chgData name="Stanford Bowman" userId="6ede3e4e1afbea80" providerId="LiveId" clId="{E7899361-DA02-4A95-A604-6917C54FE461}" dt="2025-09-01T13:57:40.795" v="1379" actId="1076"/>
          <ac:cxnSpMkLst>
            <pc:docMk/>
            <pc:sldMk cId="1145517130" sldId="431"/>
            <ac:cxnSpMk id="10" creationId="{57382C11-1573-4E3C-AF5B-9188DDFAA095}"/>
          </ac:cxnSpMkLst>
        </pc:cxnChg>
      </pc:sldChg>
      <pc:sldChg chg="addSp delSp modSp add mod modNotes modNotesTx">
        <pc:chgData name="Stanford Bowman" userId="6ede3e4e1afbea80" providerId="LiveId" clId="{E7899361-DA02-4A95-A604-6917C54FE461}" dt="2025-09-01T14:26:45.469" v="1680" actId="1076"/>
        <pc:sldMkLst>
          <pc:docMk/>
          <pc:sldMk cId="0" sldId="432"/>
        </pc:sldMkLst>
        <pc:spChg chg="mod">
          <ac:chgData name="Stanford Bowman" userId="6ede3e4e1afbea80" providerId="LiveId" clId="{E7899361-DA02-4A95-A604-6917C54FE461}" dt="2025-09-01T14:14:25.802" v="1545" actId="27636"/>
          <ac:spMkLst>
            <pc:docMk/>
            <pc:sldMk cId="0" sldId="432"/>
            <ac:spMk id="2" creationId="{EC950801-FEB9-9FC7-93D0-E4F8D6AE0C64}"/>
          </ac:spMkLst>
        </pc:spChg>
        <pc:spChg chg="mod">
          <ac:chgData name="Stanford Bowman" userId="6ede3e4e1afbea80" providerId="LiveId" clId="{E7899361-DA02-4A95-A604-6917C54FE461}" dt="2025-09-01T14:26:45.469" v="1680" actId="1076"/>
          <ac:spMkLst>
            <pc:docMk/>
            <pc:sldMk cId="0" sldId="432"/>
            <ac:spMk id="3" creationId="{44707D16-DD92-6FA7-D06D-0934C9F88EAC}"/>
          </ac:spMkLst>
        </pc:spChg>
        <pc:spChg chg="del">
          <ac:chgData name="Stanford Bowman" userId="6ede3e4e1afbea80" providerId="LiveId" clId="{E7899361-DA02-4A95-A604-6917C54FE461}" dt="2025-09-01T14:02:10.795" v="1432" actId="478"/>
          <ac:spMkLst>
            <pc:docMk/>
            <pc:sldMk cId="0" sldId="432"/>
            <ac:spMk id="4" creationId="{A3035E3B-5BF2-5608-3376-3B2E01D33CA5}"/>
          </ac:spMkLst>
        </pc:spChg>
        <pc:spChg chg="del">
          <ac:chgData name="Stanford Bowman" userId="6ede3e4e1afbea80" providerId="LiveId" clId="{E7899361-DA02-4A95-A604-6917C54FE461}" dt="2025-09-01T14:02:10.795" v="1432" actId="478"/>
          <ac:spMkLst>
            <pc:docMk/>
            <pc:sldMk cId="0" sldId="432"/>
            <ac:spMk id="5" creationId="{83AB7C95-A2A5-E4BD-273D-E278A9F593EE}"/>
          </ac:spMkLst>
        </pc:spChg>
        <pc:spChg chg="mod">
          <ac:chgData name="Stanford Bowman" userId="6ede3e4e1afbea80" providerId="LiveId" clId="{E7899361-DA02-4A95-A604-6917C54FE461}" dt="2025-09-01T14:13:19.202" v="1514" actId="255"/>
          <ac:spMkLst>
            <pc:docMk/>
            <pc:sldMk cId="0" sldId="432"/>
            <ac:spMk id="6" creationId="{82C01810-1B81-4DB7-803B-568937633E50}"/>
          </ac:spMkLst>
        </pc:spChg>
        <pc:spChg chg="del">
          <ac:chgData name="Stanford Bowman" userId="6ede3e4e1afbea80" providerId="LiveId" clId="{E7899361-DA02-4A95-A604-6917C54FE461}" dt="2025-09-01T14:02:10.795" v="1432" actId="478"/>
          <ac:spMkLst>
            <pc:docMk/>
            <pc:sldMk cId="0" sldId="432"/>
            <ac:spMk id="7" creationId="{B2DA0432-1476-A49F-A1CA-21982CA7E6A1}"/>
          </ac:spMkLst>
        </pc:spChg>
        <pc:spChg chg="add mod">
          <ac:chgData name="Stanford Bowman" userId="6ede3e4e1afbea80" providerId="LiveId" clId="{E7899361-DA02-4A95-A604-6917C54FE461}" dt="2025-09-01T14:13:35.522" v="1543" actId="15"/>
          <ac:spMkLst>
            <pc:docMk/>
            <pc:sldMk cId="0" sldId="432"/>
            <ac:spMk id="9" creationId="{6856246C-8E87-79DE-D420-59F0580A9AEA}"/>
          </ac:spMkLst>
        </pc:spChg>
        <pc:spChg chg="mod">
          <ac:chgData name="Stanford Bowman" userId="6ede3e4e1afbea80" providerId="LiveId" clId="{E7899361-DA02-4A95-A604-6917C54FE461}" dt="2025-09-01T14:07:32.482" v="1441" actId="14100"/>
          <ac:spMkLst>
            <pc:docMk/>
            <pc:sldMk cId="0" sldId="432"/>
            <ac:spMk id="12" creationId="{3E001B44-E7BD-77BC-9425-71DDB2C4470E}"/>
          </ac:spMkLst>
        </pc:spChg>
        <pc:spChg chg="mod">
          <ac:chgData name="Stanford Bowman" userId="6ede3e4e1afbea80" providerId="LiveId" clId="{E7899361-DA02-4A95-A604-6917C54FE461}" dt="2025-09-01T14:04:29.552" v="1438" actId="20577"/>
          <ac:spMkLst>
            <pc:docMk/>
            <pc:sldMk cId="0" sldId="432"/>
            <ac:spMk id="15" creationId="{B378EF2D-0FE3-87DA-93CB-0D4FF316A144}"/>
          </ac:spMkLst>
        </pc:spChg>
        <pc:spChg chg="mod">
          <ac:chgData name="Stanford Bowman" userId="6ede3e4e1afbea80" providerId="LiveId" clId="{E7899361-DA02-4A95-A604-6917C54FE461}" dt="2025-09-01T14:02:18.774" v="1434" actId="208"/>
          <ac:spMkLst>
            <pc:docMk/>
            <pc:sldMk cId="0" sldId="432"/>
            <ac:spMk id="36868" creationId="{00000000-0000-0000-0000-000000000000}"/>
          </ac:spMkLst>
        </pc:spChg>
        <pc:spChg chg="mod">
          <ac:chgData name="Stanford Bowman" userId="6ede3e4e1afbea80" providerId="LiveId" clId="{E7899361-DA02-4A95-A604-6917C54FE461}" dt="2025-09-01T14:02:18.774" v="1434" actId="208"/>
          <ac:spMkLst>
            <pc:docMk/>
            <pc:sldMk cId="0" sldId="432"/>
            <ac:spMk id="36869" creationId="{00000000-0000-0000-0000-000000000000}"/>
          </ac:spMkLst>
        </pc:spChg>
        <pc:cxnChg chg="mod">
          <ac:chgData name="Stanford Bowman" userId="6ede3e4e1afbea80" providerId="LiveId" clId="{E7899361-DA02-4A95-A604-6917C54FE461}" dt="2025-09-01T14:12:15.901" v="1470" actId="1076"/>
          <ac:cxnSpMkLst>
            <pc:docMk/>
            <pc:sldMk cId="0" sldId="432"/>
            <ac:cxnSpMk id="14" creationId="{B7EDBB6C-AF9A-45C1-8EB8-2BDB4D6AE501}"/>
          </ac:cxnSpMkLst>
        </pc:cxnChg>
        <pc:cxnChg chg="mod">
          <ac:chgData name="Stanford Bowman" userId="6ede3e4e1afbea80" providerId="LiveId" clId="{E7899361-DA02-4A95-A604-6917C54FE461}" dt="2025-09-01T14:02:18.774" v="1434" actId="208"/>
          <ac:cxnSpMkLst>
            <pc:docMk/>
            <pc:sldMk cId="0" sldId="432"/>
            <ac:cxnSpMk id="16" creationId="{1AD39959-06BC-4F3E-A453-9952A0678947}"/>
          </ac:cxnSpMkLst>
        </pc:cxnChg>
        <pc:cxnChg chg="mod">
          <ac:chgData name="Stanford Bowman" userId="6ede3e4e1afbea80" providerId="LiveId" clId="{E7899361-DA02-4A95-A604-6917C54FE461}" dt="2025-09-01T14:02:18.774" v="1434" actId="208"/>
          <ac:cxnSpMkLst>
            <pc:docMk/>
            <pc:sldMk cId="0" sldId="432"/>
            <ac:cxnSpMk id="17" creationId="{A809BC5E-454A-4D64-8A80-8487C3E2B2C4}"/>
          </ac:cxnSpMkLst>
        </pc:cxnChg>
      </pc:sldChg>
      <pc:sldChg chg="addSp delSp modSp add mod modNotes modNotesTx">
        <pc:chgData name="Stanford Bowman" userId="6ede3e4e1afbea80" providerId="LiveId" clId="{E7899361-DA02-4A95-A604-6917C54FE461}" dt="2025-09-01T14:29:30.264" v="1800" actId="1035"/>
        <pc:sldMkLst>
          <pc:docMk/>
          <pc:sldMk cId="2589650232" sldId="433"/>
        </pc:sldMkLst>
        <pc:spChg chg="mod">
          <ac:chgData name="Stanford Bowman" userId="6ede3e4e1afbea80" providerId="LiveId" clId="{E7899361-DA02-4A95-A604-6917C54FE461}" dt="2025-09-01T14:27:10.182" v="1704" actId="1035"/>
          <ac:spMkLst>
            <pc:docMk/>
            <pc:sldMk cId="2589650232" sldId="433"/>
            <ac:spMk id="2" creationId="{5C25F56E-5A48-640F-ACED-526265F30B62}"/>
          </ac:spMkLst>
        </pc:spChg>
        <pc:spChg chg="mod">
          <ac:chgData name="Stanford Bowman" userId="6ede3e4e1afbea80" providerId="LiveId" clId="{E7899361-DA02-4A95-A604-6917C54FE461}" dt="2025-09-01T14:29:10.804" v="1766" actId="20577"/>
          <ac:spMkLst>
            <pc:docMk/>
            <pc:sldMk cId="2589650232" sldId="433"/>
            <ac:spMk id="3" creationId="{C173528E-EDC8-4FBE-9BE9-878B206B957E}"/>
          </ac:spMkLst>
        </pc:spChg>
        <pc:spChg chg="add mod">
          <ac:chgData name="Stanford Bowman" userId="6ede3e4e1afbea80" providerId="LiveId" clId="{E7899361-DA02-4A95-A604-6917C54FE461}" dt="2025-09-01T14:29:30.264" v="1800" actId="1035"/>
          <ac:spMkLst>
            <pc:docMk/>
            <pc:sldMk cId="2589650232" sldId="433"/>
            <ac:spMk id="4" creationId="{3D9584EB-487E-F945-B457-67F515EC53EE}"/>
          </ac:spMkLst>
        </pc:spChg>
        <pc:spChg chg="mod">
          <ac:chgData name="Stanford Bowman" userId="6ede3e4e1afbea80" providerId="LiveId" clId="{E7899361-DA02-4A95-A604-6917C54FE461}" dt="2025-09-01T14:28:33.869" v="1765" actId="339"/>
          <ac:spMkLst>
            <pc:docMk/>
            <pc:sldMk cId="2589650232" sldId="433"/>
            <ac:spMk id="5" creationId="{A1EEE892-ADC6-47E7-0D57-2605C27E8EAE}"/>
          </ac:spMkLst>
        </pc:spChg>
        <pc:spChg chg="mod">
          <ac:chgData name="Stanford Bowman" userId="6ede3e4e1afbea80" providerId="LiveId" clId="{E7899361-DA02-4A95-A604-6917C54FE461}" dt="2025-09-01T14:27:10.182" v="1704" actId="1035"/>
          <ac:spMkLst>
            <pc:docMk/>
            <pc:sldMk cId="2589650232" sldId="433"/>
            <ac:spMk id="9" creationId="{17681FE6-8135-23A9-3074-3AFA2E67EDE8}"/>
          </ac:spMkLst>
        </pc:spChg>
        <pc:spChg chg="mod">
          <ac:chgData name="Stanford Bowman" userId="6ede3e4e1afbea80" providerId="LiveId" clId="{E7899361-DA02-4A95-A604-6917C54FE461}" dt="2025-09-01T14:27:10.182" v="1704" actId="1035"/>
          <ac:spMkLst>
            <pc:docMk/>
            <pc:sldMk cId="2589650232" sldId="433"/>
            <ac:spMk id="11" creationId="{137B51C5-058B-48A2-B1E2-E4689C9F6D64}"/>
          </ac:spMkLst>
        </pc:spChg>
        <pc:spChg chg="mod">
          <ac:chgData name="Stanford Bowman" userId="6ede3e4e1afbea80" providerId="LiveId" clId="{E7899361-DA02-4A95-A604-6917C54FE461}" dt="2025-09-01T14:27:10.182" v="1704" actId="1035"/>
          <ac:spMkLst>
            <pc:docMk/>
            <pc:sldMk cId="2589650232" sldId="433"/>
            <ac:spMk id="18" creationId="{8D284436-DACD-56FE-3A1E-471E5FEDF884}"/>
          </ac:spMkLst>
        </pc:spChg>
        <pc:spChg chg="mod">
          <ac:chgData name="Stanford Bowman" userId="6ede3e4e1afbea80" providerId="LiveId" clId="{E7899361-DA02-4A95-A604-6917C54FE461}" dt="2025-09-01T14:27:10.182" v="1704" actId="1035"/>
          <ac:spMkLst>
            <pc:docMk/>
            <pc:sldMk cId="2589650232" sldId="433"/>
            <ac:spMk id="21" creationId="{D5CA7739-1376-4613-8ADE-73CDD8360891}"/>
          </ac:spMkLst>
        </pc:spChg>
        <pc:spChg chg="mod">
          <ac:chgData name="Stanford Bowman" userId="6ede3e4e1afbea80" providerId="LiveId" clId="{E7899361-DA02-4A95-A604-6917C54FE461}" dt="2025-09-01T14:28:33.869" v="1765" actId="339"/>
          <ac:spMkLst>
            <pc:docMk/>
            <pc:sldMk cId="2589650232" sldId="433"/>
            <ac:spMk id="23" creationId="{4AE1B342-E6EE-45AE-83D4-7797DFEF110B}"/>
          </ac:spMkLst>
        </pc:spChg>
        <pc:spChg chg="del mod">
          <ac:chgData name="Stanford Bowman" userId="6ede3e4e1afbea80" providerId="LiveId" clId="{E7899361-DA02-4A95-A604-6917C54FE461}" dt="2025-09-01T14:27:23.906" v="1705" actId="478"/>
          <ac:spMkLst>
            <pc:docMk/>
            <pc:sldMk cId="2589650232" sldId="433"/>
            <ac:spMk id="36868" creationId="{00000000-0000-0000-0000-000000000000}"/>
          </ac:spMkLst>
        </pc:spChg>
        <pc:spChg chg="mod">
          <ac:chgData name="Stanford Bowman" userId="6ede3e4e1afbea80" providerId="LiveId" clId="{E7899361-DA02-4A95-A604-6917C54FE461}" dt="2025-09-01T14:27:10.182" v="1704" actId="1035"/>
          <ac:spMkLst>
            <pc:docMk/>
            <pc:sldMk cId="2589650232" sldId="433"/>
            <ac:spMk id="36869" creationId="{00000000-0000-0000-0000-000000000000}"/>
          </ac:spMkLst>
        </pc:spChg>
        <pc:cxnChg chg="mod">
          <ac:chgData name="Stanford Bowman" userId="6ede3e4e1afbea80" providerId="LiveId" clId="{E7899361-DA02-4A95-A604-6917C54FE461}" dt="2025-09-01T14:29:21.589" v="1784" actId="1036"/>
          <ac:cxnSpMkLst>
            <pc:docMk/>
            <pc:sldMk cId="2589650232" sldId="433"/>
            <ac:cxnSpMk id="13" creationId="{B6E45151-30A7-4D1A-BAD3-394C71651229}"/>
          </ac:cxnSpMkLst>
        </pc:cxnChg>
        <pc:cxnChg chg="mod">
          <ac:chgData name="Stanford Bowman" userId="6ede3e4e1afbea80" providerId="LiveId" clId="{E7899361-DA02-4A95-A604-6917C54FE461}" dt="2025-09-01T14:28:19.217" v="1763" actId="1076"/>
          <ac:cxnSpMkLst>
            <pc:docMk/>
            <pc:sldMk cId="2589650232" sldId="433"/>
            <ac:cxnSpMk id="14" creationId="{5E20630F-6610-463A-BEB0-62A3C8760E2D}"/>
          </ac:cxnSpMkLst>
        </pc:cxnChg>
        <pc:cxnChg chg="del mod">
          <ac:chgData name="Stanford Bowman" userId="6ede3e4e1afbea80" providerId="LiveId" clId="{E7899361-DA02-4A95-A604-6917C54FE461}" dt="2025-09-01T14:27:58.056" v="1760" actId="478"/>
          <ac:cxnSpMkLst>
            <pc:docMk/>
            <pc:sldMk cId="2589650232" sldId="433"/>
            <ac:cxnSpMk id="33" creationId="{8FBD9161-33ED-4C7A-9101-A5509CA2C805}"/>
          </ac:cxnSpMkLst>
        </pc:cxnChg>
      </pc:sldChg>
      <pc:sldChg chg="addSp modSp add mod">
        <pc:chgData name="Stanford Bowman" userId="6ede3e4e1afbea80" providerId="LiveId" clId="{E7899361-DA02-4A95-A604-6917C54FE461}" dt="2025-09-01T14:14:33.480" v="1551" actId="27636"/>
        <pc:sldMkLst>
          <pc:docMk/>
          <pc:sldMk cId="2204509585" sldId="464"/>
        </pc:sldMkLst>
        <pc:spChg chg="mod">
          <ac:chgData name="Stanford Bowman" userId="6ede3e4e1afbea80" providerId="LiveId" clId="{E7899361-DA02-4A95-A604-6917C54FE461}" dt="2025-08-30T23:41:06.618" v="1241"/>
          <ac:spMkLst>
            <pc:docMk/>
            <pc:sldMk cId="2204509585" sldId="464"/>
            <ac:spMk id="2" creationId="{FEF07B89-09C9-F1CA-A2FD-337D92B62350}"/>
          </ac:spMkLst>
        </pc:spChg>
        <pc:spChg chg="mod">
          <ac:chgData name="Stanford Bowman" userId="6ede3e4e1afbea80" providerId="LiveId" clId="{E7899361-DA02-4A95-A604-6917C54FE461}" dt="2025-09-01T14:14:33.480" v="1551" actId="27636"/>
          <ac:spMkLst>
            <pc:docMk/>
            <pc:sldMk cId="2204509585" sldId="464"/>
            <ac:spMk id="3" creationId="{7E0D9D10-E826-1EE8-FDDF-C71FE6C1CC2D}"/>
          </ac:spMkLst>
        </pc:spChg>
        <pc:spChg chg="mod">
          <ac:chgData name="Stanford Bowman" userId="6ede3e4e1afbea80" providerId="LiveId" clId="{E7899361-DA02-4A95-A604-6917C54FE461}" dt="2025-08-30T23:57:45.960" v="1316" actId="207"/>
          <ac:spMkLst>
            <pc:docMk/>
            <pc:sldMk cId="2204509585" sldId="464"/>
            <ac:spMk id="4" creationId="{0AE6FF2D-9008-DA10-C55A-D70B35281877}"/>
          </ac:spMkLst>
        </pc:spChg>
        <pc:spChg chg="mod">
          <ac:chgData name="Stanford Bowman" userId="6ede3e4e1afbea80" providerId="LiveId" clId="{E7899361-DA02-4A95-A604-6917C54FE461}" dt="2025-09-01T14:00:35.290" v="1427" actId="207"/>
          <ac:spMkLst>
            <pc:docMk/>
            <pc:sldMk cId="2204509585" sldId="464"/>
            <ac:spMk id="5" creationId="{55B937E3-F386-EA7A-3076-AF88423859E2}"/>
          </ac:spMkLst>
        </pc:spChg>
        <pc:spChg chg="add mod">
          <ac:chgData name="Stanford Bowman" userId="6ede3e4e1afbea80" providerId="LiveId" clId="{E7899361-DA02-4A95-A604-6917C54FE461}" dt="2025-08-30T23:58:00.882" v="1317" actId="207"/>
          <ac:spMkLst>
            <pc:docMk/>
            <pc:sldMk cId="2204509585" sldId="464"/>
            <ac:spMk id="7" creationId="{EAAD650B-8B0B-8E3B-4374-EC375C124BA0}"/>
          </ac:spMkLst>
        </pc:spChg>
        <pc:spChg chg="mod">
          <ac:chgData name="Stanford Bowman" userId="6ede3e4e1afbea80" providerId="LiveId" clId="{E7899361-DA02-4A95-A604-6917C54FE461}" dt="2025-08-30T23:41:25.827" v="1242"/>
          <ac:spMkLst>
            <pc:docMk/>
            <pc:sldMk cId="2204509585" sldId="464"/>
            <ac:spMk id="9" creationId="{F50B0E01-39A1-6C4C-6CB7-107DC9AB70B3}"/>
          </ac:spMkLst>
        </pc:spChg>
        <pc:spChg chg="mod">
          <ac:chgData name="Stanford Bowman" userId="6ede3e4e1afbea80" providerId="LiveId" clId="{E7899361-DA02-4A95-A604-6917C54FE461}" dt="2025-08-30T23:41:59.744" v="1298" actId="20577"/>
          <ac:spMkLst>
            <pc:docMk/>
            <pc:sldMk cId="2204509585" sldId="464"/>
            <ac:spMk id="25" creationId="{CD653B91-CA79-309E-20E9-1E82F3788D15}"/>
          </ac:spMkLst>
        </pc:spChg>
        <pc:cxnChg chg="mod">
          <ac:chgData name="Stanford Bowman" userId="6ede3e4e1afbea80" providerId="LiveId" clId="{E7899361-DA02-4A95-A604-6917C54FE461}" dt="2025-08-30T23:41:32.884" v="1259" actId="1036"/>
          <ac:cxnSpMkLst>
            <pc:docMk/>
            <pc:sldMk cId="2204509585" sldId="464"/>
            <ac:cxnSpMk id="11" creationId="{8205F3D2-74E4-43F6-9C35-0D96E177EA41}"/>
          </ac:cxnSpMkLst>
        </pc:cxnChg>
        <pc:cxnChg chg="mod">
          <ac:chgData name="Stanford Bowman" userId="6ede3e4e1afbea80" providerId="LiveId" clId="{E7899361-DA02-4A95-A604-6917C54FE461}" dt="2025-08-30T23:39:45.894" v="1240" actId="1035"/>
          <ac:cxnSpMkLst>
            <pc:docMk/>
            <pc:sldMk cId="2204509585" sldId="464"/>
            <ac:cxnSpMk id="12" creationId="{1FD6A716-F56E-4994-BA78-6F50258CD936}"/>
          </ac:cxnSpMkLst>
        </pc:cxnChg>
        <pc:cxnChg chg="mod">
          <ac:chgData name="Stanford Bowman" userId="6ede3e4e1afbea80" providerId="LiveId" clId="{E7899361-DA02-4A95-A604-6917C54FE461}" dt="2025-08-30T23:39:45.894" v="1240" actId="1035"/>
          <ac:cxnSpMkLst>
            <pc:docMk/>
            <pc:sldMk cId="2204509585" sldId="464"/>
            <ac:cxnSpMk id="13" creationId="{41380B7C-F187-4B3F-9123-1A8D47E3D6FC}"/>
          </ac:cxnSpMkLst>
        </pc:cxnChg>
      </pc:sldChg>
      <pc:sldChg chg="addSp modSp add mod modNotesTx">
        <pc:chgData name="Stanford Bowman" userId="6ede3e4e1afbea80" providerId="LiveId" clId="{E7899361-DA02-4A95-A604-6917C54FE461}" dt="2025-08-30T22:45:45.696" v="853" actId="2711"/>
        <pc:sldMkLst>
          <pc:docMk/>
          <pc:sldMk cId="256694113" sldId="484"/>
        </pc:sldMkLst>
        <pc:spChg chg="mod">
          <ac:chgData name="Stanford Bowman" userId="6ede3e4e1afbea80" providerId="LiveId" clId="{E7899361-DA02-4A95-A604-6917C54FE461}" dt="2025-08-30T22:45:45.696" v="853" actId="2711"/>
          <ac:spMkLst>
            <pc:docMk/>
            <pc:sldMk cId="256694113" sldId="484"/>
            <ac:spMk id="3" creationId="{BDF4C2D3-A006-4B7C-666D-D7C7214B1B62}"/>
          </ac:spMkLst>
        </pc:spChg>
        <pc:spChg chg="mod">
          <ac:chgData name="Stanford Bowman" userId="6ede3e4e1afbea80" providerId="LiveId" clId="{E7899361-DA02-4A95-A604-6917C54FE461}" dt="2025-08-30T22:27:28.587" v="757" actId="207"/>
          <ac:spMkLst>
            <pc:docMk/>
            <pc:sldMk cId="256694113" sldId="484"/>
            <ac:spMk id="4" creationId="{B0E812B1-D7F5-16E6-76F5-16F3209835F8}"/>
          </ac:spMkLst>
        </pc:spChg>
        <pc:spChg chg="mod">
          <ac:chgData name="Stanford Bowman" userId="6ede3e4e1afbea80" providerId="LiveId" clId="{E7899361-DA02-4A95-A604-6917C54FE461}" dt="2025-08-30T22:18:19.844" v="515" actId="1035"/>
          <ac:spMkLst>
            <pc:docMk/>
            <pc:sldMk cId="256694113" sldId="484"/>
            <ac:spMk id="6" creationId="{AB55FF1C-3CBD-419A-9DE4-7A8AA6371B6A}"/>
          </ac:spMkLst>
        </pc:spChg>
        <pc:spChg chg="mod">
          <ac:chgData name="Stanford Bowman" userId="6ede3e4e1afbea80" providerId="LiveId" clId="{E7899361-DA02-4A95-A604-6917C54FE461}" dt="2025-08-30T22:44:07.286" v="845" actId="27636"/>
          <ac:spMkLst>
            <pc:docMk/>
            <pc:sldMk cId="256694113" sldId="484"/>
            <ac:spMk id="9" creationId="{D7FC8CD1-408E-4146-94C5-2737697D80BE}"/>
          </ac:spMkLst>
        </pc:spChg>
        <pc:spChg chg="mod">
          <ac:chgData name="Stanford Bowman" userId="6ede3e4e1afbea80" providerId="LiveId" clId="{E7899361-DA02-4A95-A604-6917C54FE461}" dt="2025-08-30T22:22:11.729" v="645" actId="207"/>
          <ac:spMkLst>
            <pc:docMk/>
            <pc:sldMk cId="256694113" sldId="484"/>
            <ac:spMk id="16" creationId="{CA164D59-6240-2AFA-10E0-4B6D22C4223B}"/>
          </ac:spMkLst>
        </pc:spChg>
        <pc:picChg chg="add mod">
          <ac:chgData name="Stanford Bowman" userId="6ede3e4e1afbea80" providerId="LiveId" clId="{E7899361-DA02-4A95-A604-6917C54FE461}" dt="2025-08-30T22:27:05.078" v="756" actId="14100"/>
          <ac:picMkLst>
            <pc:docMk/>
            <pc:sldMk cId="256694113" sldId="484"/>
            <ac:picMk id="5" creationId="{91F3973D-06FE-0120-5214-06F147A8737A}"/>
          </ac:picMkLst>
        </pc:picChg>
        <pc:cxnChg chg="mod">
          <ac:chgData name="Stanford Bowman" userId="6ede3e4e1afbea80" providerId="LiveId" clId="{E7899361-DA02-4A95-A604-6917C54FE461}" dt="2025-08-30T22:21:00.460" v="558" actId="208"/>
          <ac:cxnSpMkLst>
            <pc:docMk/>
            <pc:sldMk cId="256694113" sldId="484"/>
            <ac:cxnSpMk id="8" creationId="{6B4C1740-1802-4C5A-A7EF-499332B34CE5}"/>
          </ac:cxnSpMkLst>
        </pc:cxnChg>
        <pc:cxnChg chg="mod">
          <ac:chgData name="Stanford Bowman" userId="6ede3e4e1afbea80" providerId="LiveId" clId="{E7899361-DA02-4A95-A604-6917C54FE461}" dt="2025-08-30T22:21:47.430" v="605" actId="14100"/>
          <ac:cxnSpMkLst>
            <pc:docMk/>
            <pc:sldMk cId="256694113" sldId="484"/>
            <ac:cxnSpMk id="10" creationId="{03AE2B84-76CE-484C-ACBD-E726AA9B4644}"/>
          </ac:cxnSpMkLst>
        </pc:cxnChg>
        <pc:cxnChg chg="mod">
          <ac:chgData name="Stanford Bowman" userId="6ede3e4e1afbea80" providerId="LiveId" clId="{E7899361-DA02-4A95-A604-6917C54FE461}" dt="2025-08-30T22:22:03.253" v="644" actId="14100"/>
          <ac:cxnSpMkLst>
            <pc:docMk/>
            <pc:sldMk cId="256694113" sldId="484"/>
            <ac:cxnSpMk id="13" creationId="{53356A76-B1FF-49F7-91BC-9CD3F77C8571}"/>
          </ac:cxnSpMkLst>
        </pc:cxnChg>
      </pc:sldChg>
      <pc:sldChg chg="modSp add del mod ord">
        <pc:chgData name="Stanford Bowman" userId="6ede3e4e1afbea80" providerId="LiveId" clId="{E7899361-DA02-4A95-A604-6917C54FE461}" dt="2025-08-30T23:20:40.703" v="1180" actId="47"/>
        <pc:sldMkLst>
          <pc:docMk/>
          <pc:sldMk cId="3589962717" sldId="485"/>
        </pc:sldMkLst>
      </pc:sldChg>
      <pc:sldChg chg="delSp modSp add mod">
        <pc:chgData name="Stanford Bowman" userId="6ede3e4e1afbea80" providerId="LiveId" clId="{E7899361-DA02-4A95-A604-6917C54FE461}" dt="2025-08-30T22:53:52.463" v="898"/>
        <pc:sldMkLst>
          <pc:docMk/>
          <pc:sldMk cId="505521694" sldId="486"/>
        </pc:sldMkLst>
        <pc:graphicFrameChg chg="mod">
          <ac:chgData name="Stanford Bowman" userId="6ede3e4e1afbea80" providerId="LiveId" clId="{E7899361-DA02-4A95-A604-6917C54FE461}" dt="2025-08-30T22:53:52.463" v="898"/>
          <ac:graphicFrameMkLst>
            <pc:docMk/>
            <pc:sldMk cId="505521694" sldId="486"/>
            <ac:graphicFrameMk id="2" creationId="{B19876D2-BC83-80EC-364C-9AD4D592521D}"/>
          </ac:graphicFrameMkLst>
        </pc:graphicFrameChg>
      </pc:sldChg>
      <pc:sldChg chg="delSp modSp add mod ord modNotesTx">
        <pc:chgData name="Stanford Bowman" userId="6ede3e4e1afbea80" providerId="LiveId" clId="{E7899361-DA02-4A95-A604-6917C54FE461}" dt="2025-08-30T22:58:11.714" v="916" actId="1076"/>
        <pc:sldMkLst>
          <pc:docMk/>
          <pc:sldMk cId="3455050657" sldId="487"/>
        </pc:sldMkLst>
        <pc:graphicFrameChg chg="mod">
          <ac:chgData name="Stanford Bowman" userId="6ede3e4e1afbea80" providerId="LiveId" clId="{E7899361-DA02-4A95-A604-6917C54FE461}" dt="2025-08-30T22:58:11.714" v="916" actId="1076"/>
          <ac:graphicFrameMkLst>
            <pc:docMk/>
            <pc:sldMk cId="3455050657" sldId="487"/>
            <ac:graphicFrameMk id="2" creationId="{A507FD75-B90A-A7AA-5B35-01166948B1C6}"/>
          </ac:graphicFrameMkLst>
        </pc:graphicFrameChg>
      </pc:sldChg>
      <pc:sldChg chg="delSp modSp add mod modNotesTx">
        <pc:chgData name="Stanford Bowman" userId="6ede3e4e1afbea80" providerId="LiveId" clId="{E7899361-DA02-4A95-A604-6917C54FE461}" dt="2025-08-30T23:03:20.066" v="958" actId="6549"/>
        <pc:sldMkLst>
          <pc:docMk/>
          <pc:sldMk cId="2875130924" sldId="488"/>
        </pc:sldMkLst>
        <pc:graphicFrameChg chg="mod">
          <ac:chgData name="Stanford Bowman" userId="6ede3e4e1afbea80" providerId="LiveId" clId="{E7899361-DA02-4A95-A604-6917C54FE461}" dt="2025-08-30T23:01:00.877" v="941"/>
          <ac:graphicFrameMkLst>
            <pc:docMk/>
            <pc:sldMk cId="2875130924" sldId="488"/>
            <ac:graphicFrameMk id="4" creationId="{1DAD6F2F-B373-F857-85F2-B900C0659A0B}"/>
          </ac:graphicFrameMkLst>
        </pc:graphicFrameChg>
      </pc:sldChg>
      <pc:sldChg chg="delSp modSp add mod modNotesTx">
        <pc:chgData name="Stanford Bowman" userId="6ede3e4e1afbea80" providerId="LiveId" clId="{E7899361-DA02-4A95-A604-6917C54FE461}" dt="2025-09-01T14:52:04.246" v="1991" actId="6549"/>
        <pc:sldMkLst>
          <pc:docMk/>
          <pc:sldMk cId="2955581892" sldId="489"/>
        </pc:sldMkLst>
        <pc:spChg chg="mod">
          <ac:chgData name="Stanford Bowman" userId="6ede3e4e1afbea80" providerId="LiveId" clId="{E7899361-DA02-4A95-A604-6917C54FE461}" dt="2025-08-30T23:13:06.291" v="1160" actId="14100"/>
          <ac:spMkLst>
            <pc:docMk/>
            <pc:sldMk cId="2955581892" sldId="489"/>
            <ac:spMk id="2" creationId="{3617434A-40E9-56B8-F861-A99E6634EF99}"/>
          </ac:spMkLst>
        </pc:spChg>
        <pc:spChg chg="mod">
          <ac:chgData name="Stanford Bowman" userId="6ede3e4e1afbea80" providerId="LiveId" clId="{E7899361-DA02-4A95-A604-6917C54FE461}" dt="2025-08-30T23:08:51.351" v="1023"/>
          <ac:spMkLst>
            <pc:docMk/>
            <pc:sldMk cId="2955581892" sldId="489"/>
            <ac:spMk id="3" creationId="{BD90AFB3-CDB8-ABB3-27B0-DD2B8D724A92}"/>
          </ac:spMkLst>
        </pc:spChg>
        <pc:spChg chg="mod">
          <ac:chgData name="Stanford Bowman" userId="6ede3e4e1afbea80" providerId="LiveId" clId="{E7899361-DA02-4A95-A604-6917C54FE461}" dt="2025-08-30T23:11:37.354" v="1152" actId="14100"/>
          <ac:spMkLst>
            <pc:docMk/>
            <pc:sldMk cId="2955581892" sldId="489"/>
            <ac:spMk id="4" creationId="{6B23B896-0450-1478-E8C2-3F855299224E}"/>
          </ac:spMkLst>
        </pc:spChg>
        <pc:spChg chg="mod">
          <ac:chgData name="Stanford Bowman" userId="6ede3e4e1afbea80" providerId="LiveId" clId="{E7899361-DA02-4A95-A604-6917C54FE461}" dt="2025-08-30T23:12:14.591" v="1154" actId="403"/>
          <ac:spMkLst>
            <pc:docMk/>
            <pc:sldMk cId="2955581892" sldId="489"/>
            <ac:spMk id="5" creationId="{30C654AB-A098-10F8-E65C-363BA0977DBC}"/>
          </ac:spMkLst>
        </pc:spChg>
        <pc:spChg chg="mod">
          <ac:chgData name="Stanford Bowman" userId="6ede3e4e1afbea80" providerId="LiveId" clId="{E7899361-DA02-4A95-A604-6917C54FE461}" dt="2025-09-01T14:14:27.782" v="1547" actId="27636"/>
          <ac:spMkLst>
            <pc:docMk/>
            <pc:sldMk cId="2955581892" sldId="489"/>
            <ac:spMk id="6" creationId="{A0671547-CD94-CEC5-CC74-8CEDAB88583F}"/>
          </ac:spMkLst>
        </pc:spChg>
        <pc:spChg chg="mod">
          <ac:chgData name="Stanford Bowman" userId="6ede3e4e1afbea80" providerId="LiveId" clId="{E7899361-DA02-4A95-A604-6917C54FE461}" dt="2025-08-30T23:10:36.528" v="1127" actId="1035"/>
          <ac:spMkLst>
            <pc:docMk/>
            <pc:sldMk cId="2955581892" sldId="489"/>
            <ac:spMk id="7" creationId="{2EDB5640-B408-C192-A3DD-393AE838C6C5}"/>
          </ac:spMkLst>
        </pc:spChg>
        <pc:cxnChg chg="mod">
          <ac:chgData name="Stanford Bowman" userId="6ede3e4e1afbea80" providerId="LiveId" clId="{E7899361-DA02-4A95-A604-6917C54FE461}" dt="2025-08-30T23:13:25.807" v="1179" actId="1035"/>
          <ac:cxnSpMkLst>
            <pc:docMk/>
            <pc:sldMk cId="2955581892" sldId="489"/>
            <ac:cxnSpMk id="8" creationId="{99F1AB1B-1F03-88BA-CCB9-D0A094652344}"/>
          </ac:cxnSpMkLst>
        </pc:cxnChg>
        <pc:cxnChg chg="mod">
          <ac:chgData name="Stanford Bowman" userId="6ede3e4e1afbea80" providerId="LiveId" clId="{E7899361-DA02-4A95-A604-6917C54FE461}" dt="2025-08-30T23:09:44.885" v="1102" actId="1036"/>
          <ac:cxnSpMkLst>
            <pc:docMk/>
            <pc:sldMk cId="2955581892" sldId="489"/>
            <ac:cxnSpMk id="9" creationId="{54FFE301-C26F-9262-CCB8-88228BBE875E}"/>
          </ac:cxnSpMkLst>
        </pc:cxnChg>
        <pc:cxnChg chg="mod">
          <ac:chgData name="Stanford Bowman" userId="6ede3e4e1afbea80" providerId="LiveId" clId="{E7899361-DA02-4A95-A604-6917C54FE461}" dt="2025-08-30T23:09:03.416" v="1025" actId="208"/>
          <ac:cxnSpMkLst>
            <pc:docMk/>
            <pc:sldMk cId="2955581892" sldId="489"/>
            <ac:cxnSpMk id="11" creationId="{E3A27209-192F-3BAA-0113-4ED7836E392A}"/>
          </ac:cxnSpMkLst>
        </pc:cxnChg>
      </pc:sldChg>
      <pc:sldChg chg="modSp add mod modNotesTx">
        <pc:chgData name="Stanford Bowman" userId="6ede3e4e1afbea80" providerId="LiveId" clId="{E7899361-DA02-4A95-A604-6917C54FE461}" dt="2025-09-01T14:52:14.946" v="1992" actId="6549"/>
        <pc:sldMkLst>
          <pc:docMk/>
          <pc:sldMk cId="259674100" sldId="490"/>
        </pc:sldMkLst>
        <pc:spChg chg="mod">
          <ac:chgData name="Stanford Bowman" userId="6ede3e4e1afbea80" providerId="LiveId" clId="{E7899361-DA02-4A95-A604-6917C54FE461}" dt="2025-08-30T23:22:54.744" v="1183"/>
          <ac:spMkLst>
            <pc:docMk/>
            <pc:sldMk cId="259674100" sldId="490"/>
            <ac:spMk id="3" creationId="{EED87C1C-1EA5-0718-FEB8-1979DF353DB6}"/>
          </ac:spMkLst>
        </pc:spChg>
        <pc:spChg chg="mod">
          <ac:chgData name="Stanford Bowman" userId="6ede3e4e1afbea80" providerId="LiveId" clId="{E7899361-DA02-4A95-A604-6917C54FE461}" dt="2025-08-30T23:24:02.177" v="1189" actId="403"/>
          <ac:spMkLst>
            <pc:docMk/>
            <pc:sldMk cId="259674100" sldId="490"/>
            <ac:spMk id="4" creationId="{AD5354A4-737F-00EE-6447-23F3E1FB8EE8}"/>
          </ac:spMkLst>
        </pc:spChg>
        <pc:spChg chg="mod">
          <ac:chgData name="Stanford Bowman" userId="6ede3e4e1afbea80" providerId="LiveId" clId="{E7899361-DA02-4A95-A604-6917C54FE461}" dt="2025-08-30T23:23:51.944" v="1187" actId="404"/>
          <ac:spMkLst>
            <pc:docMk/>
            <pc:sldMk cId="259674100" sldId="490"/>
            <ac:spMk id="5" creationId="{F70ECE34-54CF-17DE-932A-A34341B464D5}"/>
          </ac:spMkLst>
        </pc:spChg>
        <pc:spChg chg="mod">
          <ac:chgData name="Stanford Bowman" userId="6ede3e4e1afbea80" providerId="LiveId" clId="{E7899361-DA02-4A95-A604-6917C54FE461}" dt="2025-09-01T14:14:32.311" v="1549" actId="27636"/>
          <ac:spMkLst>
            <pc:docMk/>
            <pc:sldMk cId="259674100" sldId="490"/>
            <ac:spMk id="6" creationId="{E748D0AB-85AA-E172-6582-A216046A7373}"/>
          </ac:spMkLst>
        </pc:spChg>
      </pc:sldChg>
      <pc:sldChg chg="modSp add mod">
        <pc:chgData name="Stanford Bowman" userId="6ede3e4e1afbea80" providerId="LiveId" clId="{E7899361-DA02-4A95-A604-6917C54FE461}" dt="2025-09-01T14:14:34.741" v="1553" actId="27636"/>
        <pc:sldMkLst>
          <pc:docMk/>
          <pc:sldMk cId="3533614103" sldId="491"/>
        </pc:sldMkLst>
        <pc:spChg chg="mod">
          <ac:chgData name="Stanford Bowman" userId="6ede3e4e1afbea80" providerId="LiveId" clId="{E7899361-DA02-4A95-A604-6917C54FE461}" dt="2025-09-01T14:14:34.741" v="1553" actId="27636"/>
          <ac:spMkLst>
            <pc:docMk/>
            <pc:sldMk cId="3533614103" sldId="491"/>
            <ac:spMk id="3" creationId="{E5FA24F6-2B2B-F97B-9701-9D9D18514215}"/>
          </ac:spMkLst>
        </pc:spChg>
        <pc:spChg chg="mod">
          <ac:chgData name="Stanford Bowman" userId="6ede3e4e1afbea80" providerId="LiveId" clId="{E7899361-DA02-4A95-A604-6917C54FE461}" dt="2025-08-31T00:00:10.498" v="1330" actId="403"/>
          <ac:spMkLst>
            <pc:docMk/>
            <pc:sldMk cId="3533614103" sldId="491"/>
            <ac:spMk id="4" creationId="{62D8431E-D77D-3FE1-9230-0E7C941AB94F}"/>
          </ac:spMkLst>
        </pc:spChg>
        <pc:spChg chg="mod">
          <ac:chgData name="Stanford Bowman" userId="6ede3e4e1afbea80" providerId="LiveId" clId="{E7899361-DA02-4A95-A604-6917C54FE461}" dt="2025-09-01T13:59:04.666" v="1424" actId="1038"/>
          <ac:spMkLst>
            <pc:docMk/>
            <pc:sldMk cId="3533614103" sldId="491"/>
            <ac:spMk id="5" creationId="{A129C510-02C1-915D-5946-6C8B8E1CE9E8}"/>
          </ac:spMkLst>
        </pc:spChg>
      </pc:sldChg>
      <pc:sldChg chg="modSp add mod">
        <pc:chgData name="Stanford Bowman" userId="6ede3e4e1afbea80" providerId="LiveId" clId="{E7899361-DA02-4A95-A604-6917C54FE461}" dt="2025-09-01T14:19:49.699" v="1593" actId="1076"/>
        <pc:sldMkLst>
          <pc:docMk/>
          <pc:sldMk cId="2595768410" sldId="492"/>
        </pc:sldMkLst>
        <pc:spChg chg="mod">
          <ac:chgData name="Stanford Bowman" userId="6ede3e4e1afbea80" providerId="LiveId" clId="{E7899361-DA02-4A95-A604-6917C54FE461}" dt="2025-09-01T14:19:49.699" v="1593" actId="1076"/>
          <ac:spMkLst>
            <pc:docMk/>
            <pc:sldMk cId="2595768410" sldId="492"/>
            <ac:spMk id="2" creationId="{FDB47A07-46F2-4543-9E23-7EAA5DBA3517}"/>
          </ac:spMkLst>
        </pc:spChg>
        <pc:spChg chg="mod">
          <ac:chgData name="Stanford Bowman" userId="6ede3e4e1afbea80" providerId="LiveId" clId="{E7899361-DA02-4A95-A604-6917C54FE461}" dt="2025-09-01T14:18:16.898" v="1579" actId="6549"/>
          <ac:spMkLst>
            <pc:docMk/>
            <pc:sldMk cId="2595768410" sldId="492"/>
            <ac:spMk id="20" creationId="{E38BC201-9AFC-4BED-96E5-EDE72AF6B405}"/>
          </ac:spMkLst>
        </pc:spChg>
        <pc:grpChg chg="mod">
          <ac:chgData name="Stanford Bowman" userId="6ede3e4e1afbea80" providerId="LiveId" clId="{E7899361-DA02-4A95-A604-6917C54FE461}" dt="2025-09-01T14:18:23.419" v="1580" actId="1076"/>
          <ac:grpSpMkLst>
            <pc:docMk/>
            <pc:sldMk cId="2595768410" sldId="492"/>
            <ac:grpSpMk id="17" creationId="{80D9C473-4A92-412E-BD12-3FDAA81314D3}"/>
          </ac:grpSpMkLst>
        </pc:grpChg>
        <pc:picChg chg="mod modCrop">
          <ac:chgData name="Stanford Bowman" userId="6ede3e4e1afbea80" providerId="LiveId" clId="{E7899361-DA02-4A95-A604-6917C54FE461}" dt="2025-09-01T14:18:49.091" v="1584" actId="1076"/>
          <ac:picMkLst>
            <pc:docMk/>
            <pc:sldMk cId="2595768410" sldId="492"/>
            <ac:picMk id="8" creationId="{A6B96A51-2123-079F-3953-DD39A175B61D}"/>
          </ac:picMkLst>
        </pc:picChg>
        <pc:picChg chg="mod modCrop">
          <ac:chgData name="Stanford Bowman" userId="6ede3e4e1afbea80" providerId="LiveId" clId="{E7899361-DA02-4A95-A604-6917C54FE461}" dt="2025-09-01T14:17:53.894" v="1575" actId="18131"/>
          <ac:picMkLst>
            <pc:docMk/>
            <pc:sldMk cId="2595768410" sldId="492"/>
            <ac:picMk id="9" creationId="{7ACB33CC-3914-EDBB-8BD6-3BE89AB4ABE7}"/>
          </ac:picMkLst>
        </pc:picChg>
      </pc:sldChg>
      <pc:sldChg chg="modSp add mod modNotesTx">
        <pc:chgData name="Stanford Bowman" userId="6ede3e4e1afbea80" providerId="LiveId" clId="{E7899361-DA02-4A95-A604-6917C54FE461}" dt="2025-09-01T14:32:54.342" v="1817"/>
        <pc:sldMkLst>
          <pc:docMk/>
          <pc:sldMk cId="4252174767" sldId="493"/>
        </pc:sldMkLst>
        <pc:spChg chg="mod">
          <ac:chgData name="Stanford Bowman" userId="6ede3e4e1afbea80" providerId="LiveId" clId="{E7899361-DA02-4A95-A604-6917C54FE461}" dt="2025-09-01T14:31:53.229" v="1811"/>
          <ac:spMkLst>
            <pc:docMk/>
            <pc:sldMk cId="4252174767" sldId="493"/>
            <ac:spMk id="2" creationId="{FB300902-3591-4E42-F36C-BCA5AB8DB793}"/>
          </ac:spMkLst>
        </pc:spChg>
        <pc:spChg chg="mod">
          <ac:chgData name="Stanford Bowman" userId="6ede3e4e1afbea80" providerId="LiveId" clId="{E7899361-DA02-4A95-A604-6917C54FE461}" dt="2025-09-01T14:32:26.470" v="1812"/>
          <ac:spMkLst>
            <pc:docMk/>
            <pc:sldMk cId="4252174767" sldId="493"/>
            <ac:spMk id="3" creationId="{E902A221-C734-B48E-2B10-EEEBD8B119D6}"/>
          </ac:spMkLst>
        </pc:spChg>
        <pc:spChg chg="mod">
          <ac:chgData name="Stanford Bowman" userId="6ede3e4e1afbea80" providerId="LiveId" clId="{E7899361-DA02-4A95-A604-6917C54FE461}" dt="2025-09-01T14:32:54.342" v="1817"/>
          <ac:spMkLst>
            <pc:docMk/>
            <pc:sldMk cId="4252174767" sldId="493"/>
            <ac:spMk id="9" creationId="{901F2017-B748-9652-C6CB-5DD2A6F339F9}"/>
          </ac:spMkLst>
        </pc:spChg>
        <pc:spChg chg="mod">
          <ac:chgData name="Stanford Bowman" userId="6ede3e4e1afbea80" providerId="LiveId" clId="{E7899361-DA02-4A95-A604-6917C54FE461}" dt="2025-09-01T14:31:15.118" v="1809"/>
          <ac:spMkLst>
            <pc:docMk/>
            <pc:sldMk cId="4252174767" sldId="493"/>
            <ac:spMk id="21" creationId="{684C2A2C-0A7A-9EE2-28CB-1A2C1361DED2}"/>
          </ac:spMkLst>
        </pc:spChg>
        <pc:spChg chg="mod">
          <ac:chgData name="Stanford Bowman" userId="6ede3e4e1afbea80" providerId="LiveId" clId="{E7899361-DA02-4A95-A604-6917C54FE461}" dt="2025-09-01T14:30:43.156" v="1805" actId="14100"/>
          <ac:spMkLst>
            <pc:docMk/>
            <pc:sldMk cId="4252174767" sldId="493"/>
            <ac:spMk id="23" creationId="{45536A00-D082-214E-02E1-3F391B7C1897}"/>
          </ac:spMkLst>
        </pc:spChg>
      </pc:sldChg>
      <pc:sldChg chg="add ord">
        <pc:chgData name="Stanford Bowman" userId="6ede3e4e1afbea80" providerId="LiveId" clId="{E7899361-DA02-4A95-A604-6917C54FE461}" dt="2025-09-01T14:33:45.964" v="1820"/>
        <pc:sldMkLst>
          <pc:docMk/>
          <pc:sldMk cId="2255949101" sldId="494"/>
        </pc:sldMkLst>
      </pc:sldChg>
      <pc:sldChg chg="addSp delSp modSp add mod ord modNotesTx">
        <pc:chgData name="Stanford Bowman" userId="6ede3e4e1afbea80" providerId="LiveId" clId="{E7899361-DA02-4A95-A604-6917C54FE461}" dt="2025-09-01T14:44:29.511" v="1983"/>
        <pc:sldMkLst>
          <pc:docMk/>
          <pc:sldMk cId="2115026384" sldId="495"/>
        </pc:sldMkLst>
        <pc:spChg chg="mod">
          <ac:chgData name="Stanford Bowman" userId="6ede3e4e1afbea80" providerId="LiveId" clId="{E7899361-DA02-4A95-A604-6917C54FE461}" dt="2025-09-01T14:43:25.805" v="1968" actId="115"/>
          <ac:spMkLst>
            <pc:docMk/>
            <pc:sldMk cId="2115026384" sldId="495"/>
            <ac:spMk id="3" creationId="{6BFE454E-2CBB-E088-BE82-391695C006FA}"/>
          </ac:spMkLst>
        </pc:spChg>
        <pc:spChg chg="mod">
          <ac:chgData name="Stanford Bowman" userId="6ede3e4e1afbea80" providerId="LiveId" clId="{E7899361-DA02-4A95-A604-6917C54FE461}" dt="2025-09-01T14:41:26.896" v="1910" actId="6549"/>
          <ac:spMkLst>
            <pc:docMk/>
            <pc:sldMk cId="2115026384" sldId="495"/>
            <ac:spMk id="4" creationId="{A5832100-9BDA-259D-6835-54A670202A32}"/>
          </ac:spMkLst>
        </pc:spChg>
        <pc:spChg chg="add mod">
          <ac:chgData name="Stanford Bowman" userId="6ede3e4e1afbea80" providerId="LiveId" clId="{E7899361-DA02-4A95-A604-6917C54FE461}" dt="2025-09-01T14:40:26.983" v="1899" actId="207"/>
          <ac:spMkLst>
            <pc:docMk/>
            <pc:sldMk cId="2115026384" sldId="495"/>
            <ac:spMk id="5" creationId="{0ABFFF6D-0E87-CF75-170D-6D5EEF3945AD}"/>
          </ac:spMkLst>
        </pc:spChg>
        <pc:spChg chg="add mod">
          <ac:chgData name="Stanford Bowman" userId="6ede3e4e1afbea80" providerId="LiveId" clId="{E7899361-DA02-4A95-A604-6917C54FE461}" dt="2025-09-01T14:44:29.511" v="1983"/>
          <ac:spMkLst>
            <pc:docMk/>
            <pc:sldMk cId="2115026384" sldId="495"/>
            <ac:spMk id="7" creationId="{DCC358A0-8F58-F022-F656-778954F4842C}"/>
          </ac:spMkLst>
        </pc:spChg>
        <pc:spChg chg="del">
          <ac:chgData name="Stanford Bowman" userId="6ede3e4e1afbea80" providerId="LiveId" clId="{E7899361-DA02-4A95-A604-6917C54FE461}" dt="2025-09-01T14:34:21.539" v="1825" actId="478"/>
          <ac:spMkLst>
            <pc:docMk/>
            <pc:sldMk cId="2115026384" sldId="495"/>
            <ac:spMk id="10" creationId="{07E26623-F848-FAD6-4613-18768BF04FA6}"/>
          </ac:spMkLst>
        </pc:spChg>
        <pc:spChg chg="del">
          <ac:chgData name="Stanford Bowman" userId="6ede3e4e1afbea80" providerId="LiveId" clId="{E7899361-DA02-4A95-A604-6917C54FE461}" dt="2025-09-01T14:34:21.539" v="1825" actId="478"/>
          <ac:spMkLst>
            <pc:docMk/>
            <pc:sldMk cId="2115026384" sldId="495"/>
            <ac:spMk id="11" creationId="{A3F88E94-65E4-8D01-BA79-6A6DD0A3B922}"/>
          </ac:spMkLst>
        </pc:spChg>
        <pc:cxnChg chg="add mod">
          <ac:chgData name="Stanford Bowman" userId="6ede3e4e1afbea80" providerId="LiveId" clId="{E7899361-DA02-4A95-A604-6917C54FE461}" dt="2025-09-01T14:44:03.418" v="1982" actId="14100"/>
          <ac:cxnSpMkLst>
            <pc:docMk/>
            <pc:sldMk cId="2115026384" sldId="495"/>
            <ac:cxnSpMk id="6" creationId="{38D94D0B-6703-EBBB-697C-64C9575AA823}"/>
          </ac:cxnSpMkLst>
        </pc:cxnChg>
      </pc:sldChg>
      <pc:sldChg chg="modSp add del mod modNotes">
        <pc:chgData name="Stanford Bowman" userId="6ede3e4e1afbea80" providerId="LiveId" clId="{E7899361-DA02-4A95-A604-6917C54FE461}" dt="2025-09-01T14:29:35.254" v="1801" actId="47"/>
        <pc:sldMkLst>
          <pc:docMk/>
          <pc:sldMk cId="2286158914" sldId="500"/>
        </pc:sldMkLst>
        <pc:spChg chg="mod">
          <ac:chgData name="Stanford Bowman" userId="6ede3e4e1afbea80" providerId="LiveId" clId="{E7899361-DA02-4A95-A604-6917C54FE461}" dt="2025-09-01T14:21:02.609" v="1602" actId="27636"/>
          <ac:spMkLst>
            <pc:docMk/>
            <pc:sldMk cId="2286158914" sldId="500"/>
            <ac:spMk id="5" creationId="{A1EEE892-ADC6-47E7-0D57-2605C27E8EAE}"/>
          </ac:spMkLst>
        </pc:spChg>
      </pc:sldChg>
      <pc:sldMasterChg chg="setBg modSldLayout">
        <pc:chgData name="Stanford Bowman" userId="6ede3e4e1afbea80" providerId="LiveId" clId="{E7899361-DA02-4A95-A604-6917C54FE461}" dt="2025-08-30T20:13:58.147" v="352"/>
        <pc:sldMasterMkLst>
          <pc:docMk/>
          <pc:sldMasterMk cId="2209977519" sldId="2147483648"/>
        </pc:sldMasterMkLst>
        <pc:sldLayoutChg chg="setBg">
          <pc:chgData name="Stanford Bowman" userId="6ede3e4e1afbea80" providerId="LiveId" clId="{E7899361-DA02-4A95-A604-6917C54FE461}" dt="2025-08-30T20:13:58.147" v="352"/>
          <pc:sldLayoutMkLst>
            <pc:docMk/>
            <pc:sldMasterMk cId="2209977519" sldId="2147483648"/>
            <pc:sldLayoutMk cId="3168075583" sldId="2147483649"/>
          </pc:sldLayoutMkLst>
        </pc:sldLayoutChg>
        <pc:sldLayoutChg chg="setBg">
          <pc:chgData name="Stanford Bowman" userId="6ede3e4e1afbea80" providerId="LiveId" clId="{E7899361-DA02-4A95-A604-6917C54FE461}" dt="2025-08-30T20:13:58.147" v="352"/>
          <pc:sldLayoutMkLst>
            <pc:docMk/>
            <pc:sldMasterMk cId="2209977519" sldId="2147483648"/>
            <pc:sldLayoutMk cId="2614314258" sldId="2147483650"/>
          </pc:sldLayoutMkLst>
        </pc:sldLayoutChg>
        <pc:sldLayoutChg chg="setBg">
          <pc:chgData name="Stanford Bowman" userId="6ede3e4e1afbea80" providerId="LiveId" clId="{E7899361-DA02-4A95-A604-6917C54FE461}" dt="2025-08-30T20:13:58.147" v="352"/>
          <pc:sldLayoutMkLst>
            <pc:docMk/>
            <pc:sldMasterMk cId="2209977519" sldId="2147483648"/>
            <pc:sldLayoutMk cId="960648375" sldId="2147483651"/>
          </pc:sldLayoutMkLst>
        </pc:sldLayoutChg>
        <pc:sldLayoutChg chg="setBg">
          <pc:chgData name="Stanford Bowman" userId="6ede3e4e1afbea80" providerId="LiveId" clId="{E7899361-DA02-4A95-A604-6917C54FE461}" dt="2025-08-30T20:13:58.147" v="352"/>
          <pc:sldLayoutMkLst>
            <pc:docMk/>
            <pc:sldMasterMk cId="2209977519" sldId="2147483648"/>
            <pc:sldLayoutMk cId="2782244947" sldId="2147483652"/>
          </pc:sldLayoutMkLst>
        </pc:sldLayoutChg>
        <pc:sldLayoutChg chg="setBg">
          <pc:chgData name="Stanford Bowman" userId="6ede3e4e1afbea80" providerId="LiveId" clId="{E7899361-DA02-4A95-A604-6917C54FE461}" dt="2025-08-30T20:13:58.147" v="352"/>
          <pc:sldLayoutMkLst>
            <pc:docMk/>
            <pc:sldMasterMk cId="2209977519" sldId="2147483648"/>
            <pc:sldLayoutMk cId="990158736" sldId="2147483653"/>
          </pc:sldLayoutMkLst>
        </pc:sldLayoutChg>
        <pc:sldLayoutChg chg="setBg">
          <pc:chgData name="Stanford Bowman" userId="6ede3e4e1afbea80" providerId="LiveId" clId="{E7899361-DA02-4A95-A604-6917C54FE461}" dt="2025-08-30T20:13:58.147" v="352"/>
          <pc:sldLayoutMkLst>
            <pc:docMk/>
            <pc:sldMasterMk cId="2209977519" sldId="2147483648"/>
            <pc:sldLayoutMk cId="727027711" sldId="2147483654"/>
          </pc:sldLayoutMkLst>
        </pc:sldLayoutChg>
        <pc:sldLayoutChg chg="setBg">
          <pc:chgData name="Stanford Bowman" userId="6ede3e4e1afbea80" providerId="LiveId" clId="{E7899361-DA02-4A95-A604-6917C54FE461}" dt="2025-08-30T20:13:58.147" v="352"/>
          <pc:sldLayoutMkLst>
            <pc:docMk/>
            <pc:sldMasterMk cId="2209977519" sldId="2147483648"/>
            <pc:sldLayoutMk cId="1212999818" sldId="2147483655"/>
          </pc:sldLayoutMkLst>
        </pc:sldLayoutChg>
        <pc:sldLayoutChg chg="setBg">
          <pc:chgData name="Stanford Bowman" userId="6ede3e4e1afbea80" providerId="LiveId" clId="{E7899361-DA02-4A95-A604-6917C54FE461}" dt="2025-08-30T20:13:58.147" v="352"/>
          <pc:sldLayoutMkLst>
            <pc:docMk/>
            <pc:sldMasterMk cId="2209977519" sldId="2147483648"/>
            <pc:sldLayoutMk cId="1840726560" sldId="2147483656"/>
          </pc:sldLayoutMkLst>
        </pc:sldLayoutChg>
        <pc:sldLayoutChg chg="setBg">
          <pc:chgData name="Stanford Bowman" userId="6ede3e4e1afbea80" providerId="LiveId" clId="{E7899361-DA02-4A95-A604-6917C54FE461}" dt="2025-08-30T20:13:58.147" v="352"/>
          <pc:sldLayoutMkLst>
            <pc:docMk/>
            <pc:sldMasterMk cId="2209977519" sldId="2147483648"/>
            <pc:sldLayoutMk cId="3889236939" sldId="2147483657"/>
          </pc:sldLayoutMkLst>
        </pc:sldLayoutChg>
        <pc:sldLayoutChg chg="setBg">
          <pc:chgData name="Stanford Bowman" userId="6ede3e4e1afbea80" providerId="LiveId" clId="{E7899361-DA02-4A95-A604-6917C54FE461}" dt="2025-08-30T20:13:58.147" v="352"/>
          <pc:sldLayoutMkLst>
            <pc:docMk/>
            <pc:sldMasterMk cId="2209977519" sldId="2147483648"/>
            <pc:sldLayoutMk cId="2910927964" sldId="2147483658"/>
          </pc:sldLayoutMkLst>
        </pc:sldLayoutChg>
        <pc:sldLayoutChg chg="setBg">
          <pc:chgData name="Stanford Bowman" userId="6ede3e4e1afbea80" providerId="LiveId" clId="{E7899361-DA02-4A95-A604-6917C54FE461}" dt="2025-08-30T20:13:58.147" v="352"/>
          <pc:sldLayoutMkLst>
            <pc:docMk/>
            <pc:sldMasterMk cId="2209977519" sldId="2147483648"/>
            <pc:sldLayoutMk cId="3612223792" sldId="2147483659"/>
          </pc:sldLayoutMkLst>
        </pc:sldLayoutChg>
        <pc:sldLayoutChg chg="setBg">
          <pc:chgData name="Stanford Bowman" userId="6ede3e4e1afbea80" providerId="LiveId" clId="{E7899361-DA02-4A95-A604-6917C54FE461}" dt="2025-08-30T20:13:58.147" v="352"/>
          <pc:sldLayoutMkLst>
            <pc:docMk/>
            <pc:sldMasterMk cId="2209977519" sldId="2147483648"/>
            <pc:sldLayoutMk cId="3811221904" sldId="2147483660"/>
          </pc:sldLayoutMkLst>
        </pc:sldLayoutChg>
        <pc:sldLayoutChg chg="setBg">
          <pc:chgData name="Stanford Bowman" userId="6ede3e4e1afbea80" providerId="LiveId" clId="{E7899361-DA02-4A95-A604-6917C54FE461}" dt="2025-08-30T20:13:58.147" v="352"/>
          <pc:sldLayoutMkLst>
            <pc:docMk/>
            <pc:sldMasterMk cId="2209977519" sldId="2147483648"/>
            <pc:sldLayoutMk cId="3261003955" sldId="214748366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bg1"/>
              </a:solidFill>
              <a:effectLst/>
              <a:latin typeface="Gotham Medium" panose="02000604030000020004"/>
              <a:ea typeface="+mn-ea"/>
              <a:cs typeface="+mn-cs"/>
            </a:rPr>
            <a:t>Seraphim</a:t>
          </a:r>
          <a:endParaRPr lang="en-US" sz="240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10F1E66F-C094-409A-AC6E-E59F29F519C2}">
      <dgm:prSet custT="1"/>
      <dgm:spPr>
        <a:solidFill>
          <a:schemeClr val="bg1">
            <a:alpha val="25000"/>
          </a:schemeClr>
        </a:solidFill>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God created all things, earthly and heavenly.  Seraphim described in this text (seraphim is plural; </a:t>
          </a:r>
          <a:r>
            <a:rPr lang="en-US" sz="1800" b="1" i="1" dirty="0">
              <a:solidFill>
                <a:schemeClr val="tx1"/>
              </a:solidFill>
              <a:effectLst>
                <a:outerShdw blurRad="38100" dist="38100" dir="2700000" algn="tl">
                  <a:srgbClr val="000000">
                    <a:alpha val="43137"/>
                  </a:srgbClr>
                </a:outerShdw>
              </a:effectLst>
              <a:latin typeface="Gotham Medium" panose="02000604030000020004"/>
              <a:ea typeface="+mn-ea"/>
              <a:cs typeface="+mn-cs"/>
            </a:rPr>
            <a:t>seraph </a:t>
          </a:r>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is singular) have a name associated with “burning” or “serpents. ” These creatures of heaven are mentioned nowhere else in the Bible, and they are unlike other heavenly servants (compare </a:t>
          </a:r>
          <a:r>
            <a:rPr lang="en-US" sz="1800" b="1" i="1" dirty="0">
              <a:solidFill>
                <a:schemeClr val="tx1"/>
              </a:solidFill>
              <a:effectLst>
                <a:outerShdw blurRad="38100" dist="38100" dir="2700000" algn="tl">
                  <a:srgbClr val="000000">
                    <a:alpha val="43137"/>
                  </a:srgbClr>
                </a:outerShdw>
              </a:effectLst>
              <a:latin typeface="Gotham Medium" panose="02000604030000020004"/>
              <a:ea typeface="+mn-ea"/>
              <a:cs typeface="+mn-cs"/>
            </a:rPr>
            <a:t>cherubim </a:t>
          </a:r>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in Isa.  37:16).  A general view is that they are six-winged serpentine creatures with faces and hands like humans (a hand mentioned in v.  6).  They have three pairs of wings—perhaps mimicking the threefold cry: “Holy, holy, holy. ” Two sets of wings are used only to cover themselves, in reverent submission to the Lord of heaven. </a:t>
          </a:r>
        </a:p>
      </dgm:t>
    </dgm:pt>
    <dgm:pt modelId="{DC0C6ABA-54D9-40F2-B354-045DEF37FBAB}" type="parTrans" cxnId="{33B06236-F535-4E1B-AA7F-F5784F3D8E83}">
      <dgm:prSet/>
      <dgm:spPr/>
      <dgm:t>
        <a:bodyPr/>
        <a:lstStyle/>
        <a:p>
          <a:endParaRPr lang="en-US"/>
        </a:p>
      </dgm:t>
    </dgm:pt>
    <dgm:pt modelId="{D59A0CCF-D10F-4E51-A3EC-294DBBCE2705}" type="sibTrans" cxnId="{33B06236-F535-4E1B-AA7F-F5784F3D8E83}">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46967" custLinFactNeighborX="424" custLinFactNeighborY="-67483">
        <dgm:presLayoutVars>
          <dgm:chMax val="0"/>
          <dgm:bulletEnabled val="1"/>
        </dgm:presLayoutVars>
      </dgm:prSet>
      <dgm:spPr/>
    </dgm:pt>
    <dgm:pt modelId="{FB22CEAE-91A0-42A3-9A86-A6E6B954CF5F}" type="pres">
      <dgm:prSet presAssocID="{5334A4D0-6DC3-4364-90BD-434E92B06E84}" presName="childText" presStyleLbl="revTx" presStyleIdx="0" presStyleCnt="1">
        <dgm:presLayoutVars>
          <dgm:bulletEnabled val="1"/>
        </dgm:presLayoutVars>
      </dgm:prSet>
      <dgm:spPr/>
    </dgm:pt>
  </dgm:ptLst>
  <dgm:cxnLst>
    <dgm:cxn modelId="{7E8F0F05-2113-4194-92DE-77D48F268A6E}" type="presOf" srcId="{10F1E66F-C094-409A-AC6E-E59F29F519C2}" destId="{FB22CEAE-91A0-42A3-9A86-A6E6B954CF5F}" srcOrd="0" destOrd="0" presId="urn:microsoft.com/office/officeart/2005/8/layout/vList2"/>
    <dgm:cxn modelId="{33B06236-F535-4E1B-AA7F-F5784F3D8E83}" srcId="{5334A4D0-6DC3-4364-90BD-434E92B06E84}" destId="{10F1E66F-C094-409A-AC6E-E59F29F519C2}" srcOrd="0" destOrd="0" parTransId="{DC0C6ABA-54D9-40F2-B354-045DEF37FBAB}" sibTransId="{D59A0CCF-D10F-4E51-A3EC-294DBBCE2705}"/>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379CD52-00BF-4A1F-A8FB-35BB2045DBFF}" type="presParOf" srcId="{2CAA70E5-F744-4680-8103-416F359E6392}" destId="{B2785CD1-C157-4E1D-89E2-08E093D8A5BE}" srcOrd="0" destOrd="0" presId="urn:microsoft.com/office/officeart/2005/8/layout/vList2"/>
    <dgm:cxn modelId="{6962366B-ECA3-476C-893F-14EB457F81C1}" type="presParOf" srcId="{2CAA70E5-F744-4680-8103-416F359E6392}" destId="{FB22CEAE-91A0-42A3-9A86-A6E6B954CF5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bg1"/>
              </a:solidFill>
              <a:effectLst>
                <a:outerShdw blurRad="38100" dist="38100" dir="2700000" algn="tl">
                  <a:srgbClr val="000000">
                    <a:alpha val="43137"/>
                  </a:srgbClr>
                </a:outerShdw>
              </a:effectLst>
              <a:latin typeface="Gotham Medium" panose="02000604030000020004"/>
              <a:ea typeface="+mn-ea"/>
              <a:cs typeface="+mn-cs"/>
            </a:rPr>
            <a:t>Holy, Holy, Holy</a:t>
          </a:r>
          <a:endParaRPr lang="en-US" sz="240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22AA638-5D89-4BE0-98A4-D2A24A5C2BF7}">
      <dgm:prSet custT="1"/>
      <dgm:spPr>
        <a:solidFill>
          <a:schemeClr val="bg1">
            <a:alpha val="25000"/>
          </a:schemeClr>
        </a:solidFill>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Threefold repetition of holy gives it the highest degree of emphasis in Hebrew.  Holiness is one of God’s essential attributes.  It is part of God’s inherent nature, the most important thing that His servants emphasize in this scene (even more central than God’s might and power). </a:t>
          </a:r>
        </a:p>
      </dgm:t>
    </dgm:pt>
    <dgm:pt modelId="{D9B24F14-7D21-496A-93EF-3BF35F814B31}" type="parTrans" cxnId="{394153A9-6FB4-4DEF-BC51-6B9B69CBCFB7}">
      <dgm:prSet/>
      <dgm:spPr/>
      <dgm:t>
        <a:bodyPr/>
        <a:lstStyle/>
        <a:p>
          <a:endParaRPr lang="en-US"/>
        </a:p>
      </dgm:t>
    </dgm:pt>
    <dgm:pt modelId="{9DA7F153-6153-4E96-913E-308C4B8A30AC}" type="sibTrans" cxnId="{394153A9-6FB4-4DEF-BC51-6B9B69CBCFB7}">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46967" custLinFactNeighborX="424" custLinFactNeighborY="-67483">
        <dgm:presLayoutVars>
          <dgm:chMax val="0"/>
          <dgm:bulletEnabled val="1"/>
        </dgm:presLayoutVars>
      </dgm:prSet>
      <dgm:spPr/>
    </dgm:pt>
    <dgm:pt modelId="{FB22CEAE-91A0-42A3-9A86-A6E6B954CF5F}" type="pres">
      <dgm:prSet presAssocID="{5334A4D0-6DC3-4364-90BD-434E92B06E84}" presName="childText" presStyleLbl="revTx" presStyleIdx="0" presStyleCnt="1" custLinFactNeighborY="-7644">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B9F5AD91-2E6A-481B-937D-31091C78AEB7}" type="presOf" srcId="{E22AA638-5D89-4BE0-98A4-D2A24A5C2BF7}" destId="{FB22CEAE-91A0-42A3-9A86-A6E6B954CF5F}" srcOrd="0" destOrd="0" presId="urn:microsoft.com/office/officeart/2005/8/layout/vList2"/>
    <dgm:cxn modelId="{394153A9-6FB4-4DEF-BC51-6B9B69CBCFB7}" srcId="{5334A4D0-6DC3-4364-90BD-434E92B06E84}" destId="{E22AA638-5D89-4BE0-98A4-D2A24A5C2BF7}" srcOrd="0" destOrd="0" parTransId="{D9B24F14-7D21-496A-93EF-3BF35F814B31}" sibTransId="{9DA7F153-6153-4E96-913E-308C4B8A30AC}"/>
    <dgm:cxn modelId="{1379CD52-00BF-4A1F-A8FB-35BB2045DBFF}" type="presParOf" srcId="{2CAA70E5-F744-4680-8103-416F359E6392}" destId="{B2785CD1-C157-4E1D-89E2-08E093D8A5BE}" srcOrd="0" destOrd="0" presId="urn:microsoft.com/office/officeart/2005/8/layout/vList2"/>
    <dgm:cxn modelId="{6962366B-ECA3-476C-893F-14EB457F81C1}" type="presParOf" srcId="{2CAA70E5-F744-4680-8103-416F359E6392}" destId="{FB22CEAE-91A0-42A3-9A86-A6E6B954CF5F}"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a:solidFill>
                <a:schemeClr val="bg1"/>
              </a:solidFill>
              <a:effectLst/>
              <a:latin typeface="Gotham Medium" panose="02000604030000020004"/>
              <a:ea typeface="+mn-ea"/>
              <a:cs typeface="+mn-cs"/>
            </a:rPr>
            <a:t>King Uzziah</a:t>
          </a:r>
          <a:endParaRPr lang="en-US" sz="240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A37C8A54-49EB-4E6C-8F2E-574E0D859E6E}">
      <dgm:prSet custT="1"/>
      <dgm:spPr>
        <a:solidFill>
          <a:schemeClr val="bg1">
            <a:alpha val="25000"/>
          </a:schemeClr>
        </a:solidFill>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Uzziah played a major role in the direction of the southern kingdom of Judah.  At the age of sixteen, Uzziah was declared king by the people.  His reign began in 792 BC, alongside his father as a co-regent.  His days as king were marked by times of great material prosperity and military campaigns.  Uzziah claimed victories over the Philistines, toppling major cities. </a:t>
          </a:r>
        </a:p>
      </dgm:t>
    </dgm:pt>
    <dgm:pt modelId="{2D1AC143-7842-4ED2-B5F4-0F69DD52D67D}" type="parTrans" cxnId="{15F2B7C5-9E91-4D45-A4EB-E01C75396D91}">
      <dgm:prSet/>
      <dgm:spPr/>
      <dgm:t>
        <a:bodyPr/>
        <a:lstStyle/>
        <a:p>
          <a:endParaRPr lang="en-US"/>
        </a:p>
      </dgm:t>
    </dgm:pt>
    <dgm:pt modelId="{155A4B86-53E8-4EAE-A01B-FCA1F5E08F80}" type="sibTrans" cxnId="{15F2B7C5-9E91-4D45-A4EB-E01C75396D91}">
      <dgm:prSet/>
      <dgm:spPr/>
      <dgm:t>
        <a:bodyPr/>
        <a:lstStyle/>
        <a:p>
          <a:endParaRPr lang="en-US"/>
        </a:p>
      </dgm:t>
    </dgm:pt>
    <dgm:pt modelId="{4604418E-C3C8-418B-AA97-F49FD1423A48}">
      <dgm:prSet custT="1"/>
      <dgm:spPr>
        <a:solidFill>
          <a:schemeClr val="bg1">
            <a:alpha val="25000"/>
          </a:schemeClr>
        </a:solidFill>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 </a:t>
          </a:r>
        </a:p>
      </dgm:t>
    </dgm:pt>
    <dgm:pt modelId="{B8B03BA7-7664-4A3C-A9BF-F748A9F305C6}" type="parTrans" cxnId="{E40B2A32-FEA6-4C1C-8346-5BEBBA269C8C}">
      <dgm:prSet/>
      <dgm:spPr/>
      <dgm:t>
        <a:bodyPr/>
        <a:lstStyle/>
        <a:p>
          <a:endParaRPr lang="en-US"/>
        </a:p>
      </dgm:t>
    </dgm:pt>
    <dgm:pt modelId="{02E79853-3F4D-47A1-B745-3C46AD312E1E}" type="sibTrans" cxnId="{E40B2A32-FEA6-4C1C-8346-5BEBBA269C8C}">
      <dgm:prSet/>
      <dgm:spPr/>
      <dgm:t>
        <a:bodyPr/>
        <a:lstStyle/>
        <a:p>
          <a:endParaRPr lang="en-US"/>
        </a:p>
      </dgm:t>
    </dgm:pt>
    <dgm:pt modelId="{5C773086-B944-44EE-B60B-ED68F479EC9C}">
      <dgm:prSet custT="1"/>
      <dgm:spPr>
        <a:solidFill>
          <a:schemeClr val="bg1">
            <a:alpha val="25000"/>
          </a:schemeClr>
        </a:solidFill>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Uzziah was a brilliant military strategist, using recaptured cities to protect Judah’s interests.  He went to war against the Philistines and broke down the walls of Gath, Jabneh, and Ashdod.  He rebuilt towns near Ashdod and elsewhere among the Philistines (see 2 Chron.  26:6).  Although he was stricken with leprosy at the end of his life, Uzziah is said to have done what was right (2 Kings 15:3).  That is why his death was such a blow to the nation. </a:t>
          </a:r>
        </a:p>
      </dgm:t>
    </dgm:pt>
    <dgm:pt modelId="{34FEFC42-3699-4A21-86EA-0C2653242ECD}" type="parTrans" cxnId="{61C5C105-AFFA-423D-95DB-F89D69B6896A}">
      <dgm:prSet/>
      <dgm:spPr/>
      <dgm:t>
        <a:bodyPr/>
        <a:lstStyle/>
        <a:p>
          <a:endParaRPr lang="en-US"/>
        </a:p>
      </dgm:t>
    </dgm:pt>
    <dgm:pt modelId="{79C24246-493C-4072-854A-22FE7F576AE4}" type="sibTrans" cxnId="{61C5C105-AFFA-423D-95DB-F89D69B6896A}">
      <dgm:prSet/>
      <dgm:spPr/>
      <dgm:t>
        <a:bodyPr/>
        <a:lstStyle/>
        <a:p>
          <a:endParaRPr lang="en-US"/>
        </a:p>
      </dgm:t>
    </dgm:pt>
    <dgm:pt modelId="{FDFBD6F4-8DB7-44B1-81CF-DE8E2D4AD20B}">
      <dgm:prSet custT="1"/>
      <dgm:spPr>
        <a:solidFill>
          <a:schemeClr val="bg1">
            <a:alpha val="25000"/>
          </a:schemeClr>
        </a:solidFill>
      </dgm:spPr>
      <dgm:t>
        <a:bodyPr/>
        <a:lstStyle/>
        <a:p>
          <a:endPar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endParaRPr>
        </a:p>
      </dgm:t>
    </dgm:pt>
    <dgm:pt modelId="{C17C42BB-092D-4D1E-A6B6-D9B71D7F0F16}" type="parTrans" cxnId="{96DAD001-77B9-48DF-BFB9-8D7A19E1C8F6}">
      <dgm:prSet/>
      <dgm:spPr/>
      <dgm:t>
        <a:bodyPr/>
        <a:lstStyle/>
        <a:p>
          <a:endParaRPr lang="en-US"/>
        </a:p>
      </dgm:t>
    </dgm:pt>
    <dgm:pt modelId="{E6287844-78ED-48A4-93D9-017EC785837D}" type="sibTrans" cxnId="{96DAD001-77B9-48DF-BFB9-8D7A19E1C8F6}">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46967" custLinFactNeighborX="424" custLinFactNeighborY="-67483">
        <dgm:presLayoutVars>
          <dgm:chMax val="0"/>
          <dgm:bulletEnabled val="1"/>
        </dgm:presLayoutVars>
      </dgm:prSet>
      <dgm:spPr/>
    </dgm:pt>
    <dgm:pt modelId="{7498700C-C505-410E-B0E5-8609BAD2A9D8}" type="pres">
      <dgm:prSet presAssocID="{5334A4D0-6DC3-4364-90BD-434E92B06E84}" presName="childText" presStyleLbl="revTx" presStyleIdx="0" presStyleCnt="1" custLinFactNeighborX="2281" custLinFactNeighborY="15050">
        <dgm:presLayoutVars>
          <dgm:bulletEnabled val="1"/>
        </dgm:presLayoutVars>
      </dgm:prSet>
      <dgm:spPr/>
    </dgm:pt>
  </dgm:ptLst>
  <dgm:cxnLst>
    <dgm:cxn modelId="{96DAD001-77B9-48DF-BFB9-8D7A19E1C8F6}" srcId="{5334A4D0-6DC3-4364-90BD-434E92B06E84}" destId="{FDFBD6F4-8DB7-44B1-81CF-DE8E2D4AD20B}" srcOrd="3" destOrd="0" parTransId="{C17C42BB-092D-4D1E-A6B6-D9B71D7F0F16}" sibTransId="{E6287844-78ED-48A4-93D9-017EC785837D}"/>
    <dgm:cxn modelId="{61C5C105-AFFA-423D-95DB-F89D69B6896A}" srcId="{5334A4D0-6DC3-4364-90BD-434E92B06E84}" destId="{5C773086-B944-44EE-B60B-ED68F479EC9C}" srcOrd="2" destOrd="0" parTransId="{34FEFC42-3699-4A21-86EA-0C2653242ECD}" sibTransId="{79C24246-493C-4072-854A-22FE7F576AE4}"/>
    <dgm:cxn modelId="{1FA2DC12-7352-446D-9863-3F54467DEACB}" type="presOf" srcId="{A37C8A54-49EB-4E6C-8F2E-574E0D859E6E}" destId="{7498700C-C505-410E-B0E5-8609BAD2A9D8}" srcOrd="0" destOrd="0" presId="urn:microsoft.com/office/officeart/2005/8/layout/vList2"/>
    <dgm:cxn modelId="{AADB3D17-6C8E-4372-83C1-E87FB327F6FF}" type="presOf" srcId="{5C773086-B944-44EE-B60B-ED68F479EC9C}" destId="{7498700C-C505-410E-B0E5-8609BAD2A9D8}" srcOrd="0" destOrd="2" presId="urn:microsoft.com/office/officeart/2005/8/layout/vList2"/>
    <dgm:cxn modelId="{90C48F27-19F3-471C-878A-A6BFAD57A1CD}" type="presOf" srcId="{4604418E-C3C8-418B-AA97-F49FD1423A48}" destId="{7498700C-C505-410E-B0E5-8609BAD2A9D8}" srcOrd="0" destOrd="1" presId="urn:microsoft.com/office/officeart/2005/8/layout/vList2"/>
    <dgm:cxn modelId="{E40B2A32-FEA6-4C1C-8346-5BEBBA269C8C}" srcId="{5334A4D0-6DC3-4364-90BD-434E92B06E84}" destId="{4604418E-C3C8-418B-AA97-F49FD1423A48}" srcOrd="1" destOrd="0" parTransId="{B8B03BA7-7664-4A3C-A9BF-F748A9F305C6}" sibTransId="{02E79853-3F4D-47A1-B745-3C46AD312E1E}"/>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A83B4AC-79AA-4291-BCE8-A61669728099}" type="presOf" srcId="{FDFBD6F4-8DB7-44B1-81CF-DE8E2D4AD20B}" destId="{7498700C-C505-410E-B0E5-8609BAD2A9D8}" srcOrd="0" destOrd="3" presId="urn:microsoft.com/office/officeart/2005/8/layout/vList2"/>
    <dgm:cxn modelId="{15F2B7C5-9E91-4D45-A4EB-E01C75396D91}" srcId="{5334A4D0-6DC3-4364-90BD-434E92B06E84}" destId="{A37C8A54-49EB-4E6C-8F2E-574E0D859E6E}" srcOrd="0" destOrd="0" parTransId="{2D1AC143-7842-4ED2-B5F4-0F69DD52D67D}" sibTransId="{155A4B86-53E8-4EAE-A01B-FCA1F5E08F80}"/>
    <dgm:cxn modelId="{1379CD52-00BF-4A1F-A8FB-35BB2045DBFF}" type="presParOf" srcId="{2CAA70E5-F744-4680-8103-416F359E6392}" destId="{B2785CD1-C157-4E1D-89E2-08E093D8A5BE}" srcOrd="0" destOrd="0" presId="urn:microsoft.com/office/officeart/2005/8/layout/vList2"/>
    <dgm:cxn modelId="{4B4B77D6-72E9-4890-B7F9-3F4D8D27920D}" type="presParOf" srcId="{2CAA70E5-F744-4680-8103-416F359E6392}" destId="{7498700C-C505-410E-B0E5-8609BAD2A9D8}"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bg1"/>
              </a:solidFill>
              <a:effectLst/>
              <a:latin typeface="Gotham Medium" panose="02000604030000020004"/>
              <a:ea typeface="+mn-ea"/>
              <a:cs typeface="+mn-cs"/>
            </a:rPr>
            <a:t>Prophecy Versus Magic</a:t>
          </a:r>
          <a:endParaRPr lang="en-US" sz="240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3C4BD041-62C5-4DDB-82EF-252C3392DEBE}">
      <dgm:prSet custT="1"/>
      <dgm:spPr>
        <a:solidFill>
          <a:schemeClr val="bg1">
            <a:alpha val="25000"/>
          </a:schemeClr>
        </a:solidFill>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Communication with the divine realm (in antiquity, called divination) is an important profession for members of a royal court.  Ancient methods of consulting the gods included reading the heavens, casting lots, interpreting dreams, or reading various signs.  Isaiah’s message here is exceptional for two reasons.  First, Isaiah initially gives bad news instead of telling the king what he wants to hear.  Other ancient diviners would tend to flatter their lord, but Isaiah speaks the truth.  Second, Isaiah apparently does not use any elaborate method of divination.  He simply shares what God has told him. </a:t>
          </a:r>
        </a:p>
      </dgm:t>
    </dgm:pt>
    <dgm:pt modelId="{4A5B0D9F-856F-4253-8006-9EFCFB61FBF2}" type="parTrans" cxnId="{B56DCEBB-2C79-4C3D-AD89-EBFD16CA2F37}">
      <dgm:prSet/>
      <dgm:spPr/>
      <dgm:t>
        <a:bodyPr/>
        <a:lstStyle/>
        <a:p>
          <a:endParaRPr lang="en-US"/>
        </a:p>
      </dgm:t>
    </dgm:pt>
    <dgm:pt modelId="{D7AC58B1-4AC1-48EC-8441-0F3D76A32EA3}" type="sibTrans" cxnId="{B56DCEBB-2C79-4C3D-AD89-EBFD16CA2F37}">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46967" custLinFactNeighborX="424" custLinFactNeighborY="-67483">
        <dgm:presLayoutVars>
          <dgm:chMax val="0"/>
          <dgm:bulletEnabled val="1"/>
        </dgm:presLayoutVars>
      </dgm:prSet>
      <dgm:spPr/>
    </dgm:pt>
    <dgm:pt modelId="{091CC96C-32BC-4481-877F-E63F7BDF925C}" type="pres">
      <dgm:prSet presAssocID="{5334A4D0-6DC3-4364-90BD-434E92B06E84}" presName="childText" presStyleLbl="revTx" presStyleIdx="0" presStyleCnt="1">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B56DCEBB-2C79-4C3D-AD89-EBFD16CA2F37}" srcId="{5334A4D0-6DC3-4364-90BD-434E92B06E84}" destId="{3C4BD041-62C5-4DDB-82EF-252C3392DEBE}" srcOrd="0" destOrd="0" parTransId="{4A5B0D9F-856F-4253-8006-9EFCFB61FBF2}" sibTransId="{D7AC58B1-4AC1-48EC-8441-0F3D76A32EA3}"/>
    <dgm:cxn modelId="{D61950F9-24FD-4094-B4D1-2A17F902B9C1}" type="presOf" srcId="{3C4BD041-62C5-4DDB-82EF-252C3392DEBE}" destId="{091CC96C-32BC-4481-877F-E63F7BDF925C}" srcOrd="0" destOrd="0" presId="urn:microsoft.com/office/officeart/2005/8/layout/vList2"/>
    <dgm:cxn modelId="{1379CD52-00BF-4A1F-A8FB-35BB2045DBFF}" type="presParOf" srcId="{2CAA70E5-F744-4680-8103-416F359E6392}" destId="{B2785CD1-C157-4E1D-89E2-08E093D8A5BE}" srcOrd="0" destOrd="0" presId="urn:microsoft.com/office/officeart/2005/8/layout/vList2"/>
    <dgm:cxn modelId="{F57A76E8-7F4F-4FC2-B9EE-383AC13A7581}" type="presParOf" srcId="{2CAA70E5-F744-4680-8103-416F359E6392}" destId="{091CC96C-32BC-4481-877F-E63F7BDF925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bg1"/>
              </a:solidFill>
              <a:effectLst>
                <a:outerShdw blurRad="38100" dist="38100" dir="2700000" algn="tl">
                  <a:srgbClr val="000000">
                    <a:alpha val="43137"/>
                  </a:srgbClr>
                </a:outerShdw>
              </a:effectLst>
              <a:latin typeface="Gotham Medium" panose="02000604030000020004"/>
              <a:ea typeface="+mn-ea"/>
              <a:cs typeface="+mn-cs"/>
            </a:rPr>
            <a:t>A Psalm of Thanksgiving</a:t>
          </a:r>
          <a:endParaRPr lang="en-US" sz="2400"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468B1651-19A1-4DA7-BCBD-EFFA5751B11F}">
      <dgm:prSet custT="1"/>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Beyond the scope of the printed Scripture for today’s reading, Isaiah 38:9–20 contains a psalm or song-poem that expresses Hezekiah’s gratitude for the favor and the physical healing he has experienced.  The structure of this psalm can be compared to others, like Psalm 30.  At the beginning, Hezekiah expresses a complaint: “in the prime of [his] life,” he is about to die, which makes him feel “anguish of [his] soul” (vv.  10–15). </a:t>
          </a:r>
        </a:p>
      </dgm:t>
    </dgm:pt>
    <dgm:pt modelId="{EC840C0F-672C-4103-857C-B53E16716084}" type="parTrans" cxnId="{FEE9EEB3-BC85-464A-94E5-6C3208C5BC28}">
      <dgm:prSet/>
      <dgm:spPr/>
      <dgm:t>
        <a:bodyPr/>
        <a:lstStyle/>
        <a:p>
          <a:endParaRPr lang="en-US"/>
        </a:p>
      </dgm:t>
    </dgm:pt>
    <dgm:pt modelId="{C700C034-0D2D-405F-A059-36DB3E5E748C}" type="sibTrans" cxnId="{FEE9EEB3-BC85-464A-94E5-6C3208C5BC28}">
      <dgm:prSet/>
      <dgm:spPr/>
      <dgm:t>
        <a:bodyPr/>
        <a:lstStyle/>
        <a:p>
          <a:endParaRPr lang="en-US"/>
        </a:p>
      </dgm:t>
    </dgm:pt>
    <dgm:pt modelId="{30944731-091B-4313-A5BC-308DEC148D67}">
      <dgm:prSet custT="1"/>
      <dgm:spPr/>
      <dgm:t>
        <a:bodyPr/>
        <a:lstStyle/>
        <a:p>
          <a:r>
            <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rPr>
            <a:t>But in v.  16, the psalm switches from lament to joy, as Hezekiah experiences gratitude for a restoration of physical health.  He notes in verses 18–19 that only the living can extol God’s faithfulness and pass this knowledge on to children.  But tragically, Hezekiah utterly fails to sufficiently instruct his son to be faithful to God.  Hezekiah’s son, Manasseh, would be considered among the most heinous and wicked of Judah’s kings. </a:t>
          </a:r>
        </a:p>
      </dgm:t>
    </dgm:pt>
    <dgm:pt modelId="{000DDC31-08F4-4E4C-9A26-331A421CFF71}" type="parTrans" cxnId="{0D5C063C-0E20-4149-B430-E48E52F6CCAF}">
      <dgm:prSet/>
      <dgm:spPr/>
      <dgm:t>
        <a:bodyPr/>
        <a:lstStyle/>
        <a:p>
          <a:endParaRPr lang="en-US"/>
        </a:p>
      </dgm:t>
    </dgm:pt>
    <dgm:pt modelId="{79FA0052-D8E4-45F8-8BEC-5849DEB669EC}" type="sibTrans" cxnId="{0D5C063C-0E20-4149-B430-E48E52F6CCAF}">
      <dgm:prSet/>
      <dgm:spPr/>
      <dgm:t>
        <a:bodyPr/>
        <a:lstStyle/>
        <a:p>
          <a:endParaRPr lang="en-US"/>
        </a:p>
      </dgm:t>
    </dgm:pt>
    <dgm:pt modelId="{562AC7D7-4849-491C-B3E9-97D0FD3F7414}">
      <dgm:prSet custT="1"/>
      <dgm:spPr/>
      <dgm:t>
        <a:bodyPr/>
        <a:lstStyle/>
        <a:p>
          <a:endParaRPr lang="en-US" sz="1800" b="1" dirty="0">
            <a:solidFill>
              <a:schemeClr val="tx1"/>
            </a:solidFill>
            <a:effectLst>
              <a:outerShdw blurRad="38100" dist="38100" dir="2700000" algn="tl">
                <a:srgbClr val="000000">
                  <a:alpha val="43137"/>
                </a:srgbClr>
              </a:outerShdw>
            </a:effectLst>
            <a:latin typeface="Gotham Medium" panose="02000604030000020004"/>
            <a:ea typeface="+mn-ea"/>
            <a:cs typeface="+mn-cs"/>
          </a:endParaRPr>
        </a:p>
      </dgm:t>
    </dgm:pt>
    <dgm:pt modelId="{C630EEA7-5437-4965-924F-EA81A13B6B4A}" type="parTrans" cxnId="{8EFD634A-EE48-4C11-A37C-DA10295C1E30}">
      <dgm:prSet/>
      <dgm:spPr/>
      <dgm:t>
        <a:bodyPr/>
        <a:lstStyle/>
        <a:p>
          <a:endParaRPr lang="en-US"/>
        </a:p>
      </dgm:t>
    </dgm:pt>
    <dgm:pt modelId="{195F1C01-C345-4DDC-B48F-62604584E6EF}" type="sibTrans" cxnId="{8EFD634A-EE48-4C11-A37C-DA10295C1E30}">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8161" custLinFactNeighborX="424" custLinFactNeighborY="-67483">
        <dgm:presLayoutVars>
          <dgm:chMax val="0"/>
          <dgm:bulletEnabled val="1"/>
        </dgm:presLayoutVars>
      </dgm:prSet>
      <dgm:spPr/>
    </dgm:pt>
    <dgm:pt modelId="{05CE349F-4B36-4331-8869-408EC7AAD279}" type="pres">
      <dgm:prSet presAssocID="{5334A4D0-6DC3-4364-90BD-434E92B06E84}" presName="childText" presStyleLbl="revTx" presStyleIdx="0" presStyleCnt="1">
        <dgm:presLayoutVars>
          <dgm:bulletEnabled val="1"/>
        </dgm:presLayoutVars>
      </dgm:prSet>
      <dgm:spPr/>
    </dgm:pt>
  </dgm:ptLst>
  <dgm:cxnLst>
    <dgm:cxn modelId="{0D5C063C-0E20-4149-B430-E48E52F6CCAF}" srcId="{5334A4D0-6DC3-4364-90BD-434E92B06E84}" destId="{30944731-091B-4313-A5BC-308DEC148D67}" srcOrd="1" destOrd="0" parTransId="{000DDC31-08F4-4E4C-9A26-331A421CFF71}" sibTransId="{79FA0052-D8E4-45F8-8BEC-5849DEB669EC}"/>
    <dgm:cxn modelId="{8913E161-610D-4D8F-BEA9-3E544B6B91BF}" type="presOf" srcId="{562AC7D7-4849-491C-B3E9-97D0FD3F7414}" destId="{05CE349F-4B36-4331-8869-408EC7AAD279}" srcOrd="0" destOrd="2" presId="urn:microsoft.com/office/officeart/2005/8/layout/vList2"/>
    <dgm:cxn modelId="{19A19243-A6A3-44FD-9FBF-8CCEA5BDFAAF}" type="presOf" srcId="{5334A4D0-6DC3-4364-90BD-434E92B06E84}" destId="{B2785CD1-C157-4E1D-89E2-08E093D8A5BE}" srcOrd="0" destOrd="0" presId="urn:microsoft.com/office/officeart/2005/8/layout/vList2"/>
    <dgm:cxn modelId="{31352F6A-8B18-433C-983A-A2AED09508EC}" type="presOf" srcId="{468B1651-19A1-4DA7-BCBD-EFFA5751B11F}" destId="{05CE349F-4B36-4331-8869-408EC7AAD279}" srcOrd="0" destOrd="0" presId="urn:microsoft.com/office/officeart/2005/8/layout/vList2"/>
    <dgm:cxn modelId="{8EFD634A-EE48-4C11-A37C-DA10295C1E30}" srcId="{5334A4D0-6DC3-4364-90BD-434E92B06E84}" destId="{562AC7D7-4849-491C-B3E9-97D0FD3F7414}" srcOrd="2" destOrd="0" parTransId="{C630EEA7-5437-4965-924F-EA81A13B6B4A}" sibTransId="{195F1C01-C345-4DDC-B48F-62604584E6EF}"/>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FEE9EEB3-BC85-464A-94E5-6C3208C5BC28}" srcId="{5334A4D0-6DC3-4364-90BD-434E92B06E84}" destId="{468B1651-19A1-4DA7-BCBD-EFFA5751B11F}" srcOrd="0" destOrd="0" parTransId="{EC840C0F-672C-4103-857C-B53E16716084}" sibTransId="{C700C034-0D2D-405F-A059-36DB3E5E748C}"/>
    <dgm:cxn modelId="{1468D8D6-4544-43BE-946A-2B6CDB22CD2D}" type="presOf" srcId="{30944731-091B-4313-A5BC-308DEC148D67}" destId="{05CE349F-4B36-4331-8869-408EC7AAD279}" srcOrd="0" destOrd="1" presId="urn:microsoft.com/office/officeart/2005/8/layout/vList2"/>
    <dgm:cxn modelId="{1379CD52-00BF-4A1F-A8FB-35BB2045DBFF}" type="presParOf" srcId="{2CAA70E5-F744-4680-8103-416F359E6392}" destId="{B2785CD1-C157-4E1D-89E2-08E093D8A5BE}" srcOrd="0" destOrd="0" presId="urn:microsoft.com/office/officeart/2005/8/layout/vList2"/>
    <dgm:cxn modelId="{A5D5899B-07B5-4EC8-B5BE-B5CD69DADECA}" type="presParOf" srcId="{2CAA70E5-F744-4680-8103-416F359E6392}" destId="{05CE349F-4B36-4331-8869-408EC7AAD279}" srcOrd="1" destOrd="0" presId="urn:microsoft.com/office/officeart/2005/8/layout/vList2"/>
  </dgm:cxnLst>
  <dgm:bg>
    <a:solidFill>
      <a:schemeClr val="bg1">
        <a:alpha val="25000"/>
      </a:schemeClr>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FFC02B3-0AC4-4704-9C97-235C3C19AB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DB3C2A3E-7872-430B-9042-744484E1FD21}">
      <dgm:prSet custT="1"/>
      <dgm:spPr>
        <a:solidFill>
          <a:schemeClr val="tx1"/>
        </a:solidFill>
        <a:ln w="76200">
          <a:noFill/>
        </a:ln>
      </dgm:spPr>
      <dgm:t>
        <a:bodyPr/>
        <a:lstStyle/>
        <a:p>
          <a:pPr algn="ctr"/>
          <a:r>
            <a:rPr lang="en-US" sz="3200" b="1" cap="small" baseline="0" dirty="0">
              <a:effectLst/>
              <a:latin typeface="Calibri" panose="020F0502020204030204" pitchFamily="34" charset="0"/>
              <a:ea typeface="Calibri" panose="020F0502020204030204" pitchFamily="34" charset="0"/>
              <a:cs typeface="Calibri" panose="020F0502020204030204" pitchFamily="34" charset="0"/>
            </a:rPr>
            <a:t>Here Am I.  Send Me!</a:t>
          </a:r>
        </a:p>
      </dgm:t>
    </dgm:pt>
    <dgm:pt modelId="{E920F94F-068B-4202-82BB-E07CE7898977}" type="parTrans" cxnId="{94B757A8-7752-4E09-976F-A8ECA4D5EAD3}">
      <dgm:prSet/>
      <dgm:spPr/>
      <dgm:t>
        <a:bodyPr/>
        <a:lstStyle/>
        <a:p>
          <a:endParaRPr lang="en-US"/>
        </a:p>
      </dgm:t>
    </dgm:pt>
    <dgm:pt modelId="{00994203-C94A-4094-B5AD-8F35F00A0945}" type="sibTrans" cxnId="{94B757A8-7752-4E09-976F-A8ECA4D5EAD3}">
      <dgm:prSet/>
      <dgm:spPr/>
      <dgm:t>
        <a:bodyPr/>
        <a:lstStyle/>
        <a:p>
          <a:endParaRPr lang="en-US"/>
        </a:p>
      </dgm:t>
    </dgm:pt>
    <dgm:pt modelId="{A0F4CCC8-1AE8-4B3F-9B4E-CB85FF0F9FE3}">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6C3D4C00-88A4-4843-A820-DCCF1DC59186}" type="parTrans" cxnId="{B7D3F6CF-DC15-4261-AF1A-428FE87D342D}">
      <dgm:prSet/>
      <dgm:spPr/>
      <dgm:t>
        <a:bodyPr/>
        <a:lstStyle/>
        <a:p>
          <a:endParaRPr lang="en-US"/>
        </a:p>
      </dgm:t>
    </dgm:pt>
    <dgm:pt modelId="{ED7FB996-918B-469E-9A7D-D6C84FBD9121}" type="sibTrans" cxnId="{B7D3F6CF-DC15-4261-AF1A-428FE87D342D}">
      <dgm:prSet/>
      <dgm:spPr/>
      <dgm:t>
        <a:bodyPr/>
        <a:lstStyle/>
        <a:p>
          <a:endParaRPr lang="en-US"/>
        </a:p>
      </dgm:t>
    </dgm:pt>
    <dgm:pt modelId="{0FAB8AA3-00CC-4961-BE13-162BC1A01463}">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EAEBC746-B614-4A83-A2AF-C0B8992CD137}" type="parTrans" cxnId="{59B171C4-DC18-4E1F-8DC8-6EEFC223F7ED}">
      <dgm:prSet/>
      <dgm:spPr/>
      <dgm:t>
        <a:bodyPr/>
        <a:lstStyle/>
        <a:p>
          <a:endParaRPr lang="en-US"/>
        </a:p>
      </dgm:t>
    </dgm:pt>
    <dgm:pt modelId="{342ACDD5-E09D-4635-BE66-23A9E1542F76}" type="sibTrans" cxnId="{59B171C4-DC18-4E1F-8DC8-6EEFC223F7ED}">
      <dgm:prSet/>
      <dgm:spPr/>
      <dgm:t>
        <a:bodyPr/>
        <a:lstStyle/>
        <a:p>
          <a:endParaRPr lang="en-US"/>
        </a:p>
      </dgm:t>
    </dgm:pt>
    <dgm:pt modelId="{C59AC68D-990B-47C1-ACA1-4237052AEE94}">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03C93104-DA83-41FB-8D04-D29619951C34}" type="parTrans" cxnId="{77C77DA8-C855-419A-BBBD-89ED76D061AF}">
      <dgm:prSet/>
      <dgm:spPr/>
      <dgm:t>
        <a:bodyPr/>
        <a:lstStyle/>
        <a:p>
          <a:endParaRPr lang="en-US"/>
        </a:p>
      </dgm:t>
    </dgm:pt>
    <dgm:pt modelId="{F090867C-B23A-4317-A086-9A0F4CC842C0}" type="sibTrans" cxnId="{77C77DA8-C855-419A-BBBD-89ED76D061AF}">
      <dgm:prSet/>
      <dgm:spPr/>
      <dgm:t>
        <a:bodyPr/>
        <a:lstStyle/>
        <a:p>
          <a:endParaRPr lang="en-US"/>
        </a:p>
      </dgm:t>
    </dgm:pt>
    <dgm:pt modelId="{DE453FD7-792F-43E3-BC64-D673329D8C8C}">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DB539E4A-607F-451F-8550-B7107BA1F0F5}" type="parTrans" cxnId="{4FD011EA-69BC-469E-9E25-7FEC03BA0847}">
      <dgm:prSet/>
      <dgm:spPr/>
      <dgm:t>
        <a:bodyPr/>
        <a:lstStyle/>
        <a:p>
          <a:endParaRPr lang="en-US"/>
        </a:p>
      </dgm:t>
    </dgm:pt>
    <dgm:pt modelId="{591AA5B0-0E6E-42BF-B4F1-1828EDD171A9}" type="sibTrans" cxnId="{4FD011EA-69BC-469E-9E25-7FEC03BA0847}">
      <dgm:prSet/>
      <dgm:spPr/>
      <dgm:t>
        <a:bodyPr/>
        <a:lstStyle/>
        <a:p>
          <a:endParaRPr lang="en-US"/>
        </a:p>
      </dgm:t>
    </dgm:pt>
    <dgm:pt modelId="{755A8896-CA6B-4DBA-9BC3-C89CE33D46B8}">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78E0BFCC-809B-4ACB-A27D-73C05356EF4B}" type="parTrans" cxnId="{300C43BD-7021-415E-B0DC-8A77AF7D5DDD}">
      <dgm:prSet/>
      <dgm:spPr/>
      <dgm:t>
        <a:bodyPr/>
        <a:lstStyle/>
        <a:p>
          <a:endParaRPr lang="en-US"/>
        </a:p>
      </dgm:t>
    </dgm:pt>
    <dgm:pt modelId="{500E8E41-A728-4812-8773-DCC68E217218}" type="sibTrans" cxnId="{300C43BD-7021-415E-B0DC-8A77AF7D5DDD}">
      <dgm:prSet/>
      <dgm:spPr/>
      <dgm:t>
        <a:bodyPr/>
        <a:lstStyle/>
        <a:p>
          <a:endParaRPr lang="en-US"/>
        </a:p>
      </dgm:t>
    </dgm:pt>
    <dgm:pt modelId="{9CDC90CB-CA16-4A66-9A74-3999C2820B41}">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F8C87C21-1DEA-47C4-A34C-61EC427E64DE}" type="parTrans" cxnId="{6A4A62C7-CE36-43EF-890B-909D55C8EB95}">
      <dgm:prSet/>
      <dgm:spPr/>
      <dgm:t>
        <a:bodyPr/>
        <a:lstStyle/>
        <a:p>
          <a:endParaRPr lang="en-US"/>
        </a:p>
      </dgm:t>
    </dgm:pt>
    <dgm:pt modelId="{27925B21-CE35-4822-9017-F9D66331F684}" type="sibTrans" cxnId="{6A4A62C7-CE36-43EF-890B-909D55C8EB95}">
      <dgm:prSet/>
      <dgm:spPr/>
      <dgm:t>
        <a:bodyPr/>
        <a:lstStyle/>
        <a:p>
          <a:endParaRPr lang="en-US"/>
        </a:p>
      </dgm:t>
    </dgm:pt>
    <dgm:pt modelId="{5E0CF7C5-E976-4C05-A181-E35EE7FE7B5D}">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DC6A2A62-193D-44E2-8EC4-C4C113502B44}" type="parTrans" cxnId="{286C8009-B837-4BD9-A9C2-477FDD8D65DF}">
      <dgm:prSet/>
      <dgm:spPr/>
      <dgm:t>
        <a:bodyPr/>
        <a:lstStyle/>
        <a:p>
          <a:endParaRPr lang="en-US"/>
        </a:p>
      </dgm:t>
    </dgm:pt>
    <dgm:pt modelId="{08EBEBE0-0CFB-46A7-A034-CD90C0E5118A}" type="sibTrans" cxnId="{286C8009-B837-4BD9-A9C2-477FDD8D65DF}">
      <dgm:prSet/>
      <dgm:spPr/>
      <dgm:t>
        <a:bodyPr/>
        <a:lstStyle/>
        <a:p>
          <a:endParaRPr lang="en-US"/>
        </a:p>
      </dgm:t>
    </dgm:pt>
    <dgm:pt modelId="{342406D0-440F-446F-A87C-F66B593895EA}">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5C8F89A1-35DF-42DA-973D-3BE5DFD9B12F}" type="parTrans" cxnId="{7275F3FC-54C8-4342-8AA6-10C33B83F325}">
      <dgm:prSet/>
      <dgm:spPr/>
      <dgm:t>
        <a:bodyPr/>
        <a:lstStyle/>
        <a:p>
          <a:endParaRPr lang="en-US"/>
        </a:p>
      </dgm:t>
    </dgm:pt>
    <dgm:pt modelId="{0BD32014-1889-4AD7-95C9-B4CE3234ECAE}" type="sibTrans" cxnId="{7275F3FC-54C8-4342-8AA6-10C33B83F325}">
      <dgm:prSet/>
      <dgm:spPr/>
      <dgm:t>
        <a:bodyPr/>
        <a:lstStyle/>
        <a:p>
          <a:endParaRPr lang="en-US"/>
        </a:p>
      </dgm:t>
    </dgm:pt>
    <dgm:pt modelId="{92718B0E-4535-4CE2-BD84-684F947BFF74}">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A7BF2A13-5B09-43B4-A5A7-D0908F01EDB3}" type="parTrans" cxnId="{E7617D3A-8FB4-42F2-A896-E4333A635092}">
      <dgm:prSet/>
      <dgm:spPr/>
      <dgm:t>
        <a:bodyPr/>
        <a:lstStyle/>
        <a:p>
          <a:endParaRPr lang="en-US"/>
        </a:p>
      </dgm:t>
    </dgm:pt>
    <dgm:pt modelId="{5A1A101A-DC2B-4624-A0FE-4D743FE050F1}" type="sibTrans" cxnId="{E7617D3A-8FB4-42F2-A896-E4333A635092}">
      <dgm:prSet/>
      <dgm:spPr/>
      <dgm:t>
        <a:bodyPr/>
        <a:lstStyle/>
        <a:p>
          <a:endParaRPr lang="en-US"/>
        </a:p>
      </dgm:t>
    </dgm:pt>
    <dgm:pt modelId="{8268B86A-EACA-4150-8A3E-D704FA40BB15}">
      <dgm:prSet custT="1"/>
      <dgm:spPr>
        <a:solidFill>
          <a:schemeClr val="bg1">
            <a:alpha val="25000"/>
          </a:schemeClr>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6387EC20-9720-4351-8609-1CEFD720B6CD}" type="parTrans" cxnId="{59E9C764-673D-4348-AEEA-7B3250407D6F}">
      <dgm:prSet/>
      <dgm:spPr/>
      <dgm:t>
        <a:bodyPr/>
        <a:lstStyle/>
        <a:p>
          <a:endParaRPr lang="en-US"/>
        </a:p>
      </dgm:t>
    </dgm:pt>
    <dgm:pt modelId="{F18AA88C-7B44-47BB-8E04-A45672E62DD2}" type="sibTrans" cxnId="{59E9C764-673D-4348-AEEA-7B3250407D6F}">
      <dgm:prSet/>
      <dgm:spPr/>
      <dgm:t>
        <a:bodyPr/>
        <a:lstStyle/>
        <a:p>
          <a:endParaRPr lang="en-US"/>
        </a:p>
      </dgm:t>
    </dgm:pt>
    <dgm:pt modelId="{BA297CE5-BE5D-4F08-9245-5AAF0B6B5DDE}" type="pres">
      <dgm:prSet presAssocID="{BFFC02B3-0AC4-4704-9C97-235C3C19ABDA}" presName="linear" presStyleCnt="0">
        <dgm:presLayoutVars>
          <dgm:animLvl val="lvl"/>
          <dgm:resizeHandles val="exact"/>
        </dgm:presLayoutVars>
      </dgm:prSet>
      <dgm:spPr/>
    </dgm:pt>
    <dgm:pt modelId="{B92BC08D-B2A6-434E-B00A-D218BB573CD0}" type="pres">
      <dgm:prSet presAssocID="{DB3C2A3E-7872-430B-9042-744484E1FD21}" presName="parentText" presStyleLbl="node1" presStyleIdx="0" presStyleCnt="1" custScaleX="100000" custScaleY="55494" custLinFactNeighborY="-29882">
        <dgm:presLayoutVars>
          <dgm:chMax val="0"/>
          <dgm:bulletEnabled val="1"/>
        </dgm:presLayoutVars>
      </dgm:prSet>
      <dgm:spPr>
        <a:prstGeom prst="wave">
          <a:avLst/>
        </a:prstGeom>
      </dgm:spPr>
    </dgm:pt>
    <dgm:pt modelId="{E114C314-6656-4C91-B749-9AEAA06067B4}" type="pres">
      <dgm:prSet presAssocID="{DB3C2A3E-7872-430B-9042-744484E1FD21}" presName="childText" presStyleLbl="revTx" presStyleIdx="0" presStyleCnt="1" custScaleY="91850" custLinFactNeighborY="11999">
        <dgm:presLayoutVars>
          <dgm:bulletEnabled val="1"/>
        </dgm:presLayoutVars>
      </dgm:prSet>
      <dgm:spPr/>
    </dgm:pt>
  </dgm:ptLst>
  <dgm:cxnLst>
    <dgm:cxn modelId="{286C8009-B837-4BD9-A9C2-477FDD8D65DF}" srcId="{DB3C2A3E-7872-430B-9042-744484E1FD21}" destId="{5E0CF7C5-E976-4C05-A181-E35EE7FE7B5D}" srcOrd="3" destOrd="0" parTransId="{DC6A2A62-193D-44E2-8EC4-C4C113502B44}" sibTransId="{08EBEBE0-0CFB-46A7-A034-CD90C0E5118A}"/>
    <dgm:cxn modelId="{B0268E09-D359-4938-8B5E-3C4860E6C1B9}" type="presOf" srcId="{8268B86A-EACA-4150-8A3E-D704FA40BB15}" destId="{E114C314-6656-4C91-B749-9AEAA06067B4}" srcOrd="0" destOrd="6" presId="urn:microsoft.com/office/officeart/2005/8/layout/vList2"/>
    <dgm:cxn modelId="{A853BE21-18D8-4E0D-B3B3-01A0D8BCA7ED}" type="presOf" srcId="{342406D0-440F-446F-A87C-F66B593895EA}" destId="{E114C314-6656-4C91-B749-9AEAA06067B4}" srcOrd="0" destOrd="4" presId="urn:microsoft.com/office/officeart/2005/8/layout/vList2"/>
    <dgm:cxn modelId="{4956FC2D-C2DF-4024-BE27-7C68A53EB7AB}" type="presOf" srcId="{BFFC02B3-0AC4-4704-9C97-235C3C19ABDA}" destId="{BA297CE5-BE5D-4F08-9245-5AAF0B6B5DDE}" srcOrd="0" destOrd="0" presId="urn:microsoft.com/office/officeart/2005/8/layout/vList2"/>
    <dgm:cxn modelId="{E7617D3A-8FB4-42F2-A896-E4333A635092}" srcId="{DB3C2A3E-7872-430B-9042-744484E1FD21}" destId="{92718B0E-4535-4CE2-BD84-684F947BFF74}" srcOrd="5" destOrd="0" parTransId="{A7BF2A13-5B09-43B4-A5A7-D0908F01EDB3}" sibTransId="{5A1A101A-DC2B-4624-A0FE-4D743FE050F1}"/>
    <dgm:cxn modelId="{59E9C764-673D-4348-AEEA-7B3250407D6F}" srcId="{DB3C2A3E-7872-430B-9042-744484E1FD21}" destId="{8268B86A-EACA-4150-8A3E-D704FA40BB15}" srcOrd="6" destOrd="0" parTransId="{6387EC20-9720-4351-8609-1CEFD720B6CD}" sibTransId="{F18AA88C-7B44-47BB-8E04-A45672E62DD2}"/>
    <dgm:cxn modelId="{5368C74B-AA3C-44DA-819E-1C266BD3EECA}" type="presOf" srcId="{92718B0E-4535-4CE2-BD84-684F947BFF74}" destId="{E114C314-6656-4C91-B749-9AEAA06067B4}" srcOrd="0" destOrd="5" presId="urn:microsoft.com/office/officeart/2005/8/layout/vList2"/>
    <dgm:cxn modelId="{59827C4D-7245-41C5-9603-54E729E4BF83}" type="presOf" srcId="{DB3C2A3E-7872-430B-9042-744484E1FD21}" destId="{B92BC08D-B2A6-434E-B00A-D218BB573CD0}" srcOrd="0" destOrd="0" presId="urn:microsoft.com/office/officeart/2005/8/layout/vList2"/>
    <dgm:cxn modelId="{9A7EC850-027E-45B2-ACAE-E15EDFF752B9}" type="presOf" srcId="{755A8896-CA6B-4DBA-9BC3-C89CE33D46B8}" destId="{E114C314-6656-4C91-B749-9AEAA06067B4}" srcOrd="0" destOrd="7" presId="urn:microsoft.com/office/officeart/2005/8/layout/vList2"/>
    <dgm:cxn modelId="{0093D350-BED3-4D02-A7D9-774DC45256F0}" type="presOf" srcId="{5E0CF7C5-E976-4C05-A181-E35EE7FE7B5D}" destId="{E114C314-6656-4C91-B749-9AEAA06067B4}" srcOrd="0" destOrd="3" presId="urn:microsoft.com/office/officeart/2005/8/layout/vList2"/>
    <dgm:cxn modelId="{B674377A-024F-4F67-A0EA-1FB9756553C1}" type="presOf" srcId="{C59AC68D-990B-47C1-ACA1-4237052AEE94}" destId="{E114C314-6656-4C91-B749-9AEAA06067B4}" srcOrd="0" destOrd="1" presId="urn:microsoft.com/office/officeart/2005/8/layout/vList2"/>
    <dgm:cxn modelId="{89312A94-6FE9-4013-85D9-55FC06C08DC0}" type="presOf" srcId="{9CDC90CB-CA16-4A66-9A74-3999C2820B41}" destId="{E114C314-6656-4C91-B749-9AEAA06067B4}" srcOrd="0" destOrd="8" presId="urn:microsoft.com/office/officeart/2005/8/layout/vList2"/>
    <dgm:cxn modelId="{94B757A8-7752-4E09-976F-A8ECA4D5EAD3}" srcId="{BFFC02B3-0AC4-4704-9C97-235C3C19ABDA}" destId="{DB3C2A3E-7872-430B-9042-744484E1FD21}" srcOrd="0" destOrd="0" parTransId="{E920F94F-068B-4202-82BB-E07CE7898977}" sibTransId="{00994203-C94A-4094-B5AD-8F35F00A0945}"/>
    <dgm:cxn modelId="{77C77DA8-C855-419A-BBBD-89ED76D061AF}" srcId="{DB3C2A3E-7872-430B-9042-744484E1FD21}" destId="{C59AC68D-990B-47C1-ACA1-4237052AEE94}" srcOrd="1" destOrd="0" parTransId="{03C93104-DA83-41FB-8D04-D29619951C34}" sibTransId="{F090867C-B23A-4317-A086-9A0F4CC842C0}"/>
    <dgm:cxn modelId="{B83C08BC-DECC-4D16-8982-5F1779399681}" type="presOf" srcId="{0FAB8AA3-00CC-4961-BE13-162BC1A01463}" destId="{E114C314-6656-4C91-B749-9AEAA06067B4}" srcOrd="0" destOrd="0" presId="urn:microsoft.com/office/officeart/2005/8/layout/vList2"/>
    <dgm:cxn modelId="{300C43BD-7021-415E-B0DC-8A77AF7D5DDD}" srcId="{DB3C2A3E-7872-430B-9042-744484E1FD21}" destId="{755A8896-CA6B-4DBA-9BC3-C89CE33D46B8}" srcOrd="7" destOrd="0" parTransId="{78E0BFCC-809B-4ACB-A27D-73C05356EF4B}" sibTransId="{500E8E41-A728-4812-8773-DCC68E217218}"/>
    <dgm:cxn modelId="{C06A0DC4-903A-4FA7-94AB-DF820896963C}" type="presOf" srcId="{DE453FD7-792F-43E3-BC64-D673329D8C8C}" destId="{E114C314-6656-4C91-B749-9AEAA06067B4}" srcOrd="0" destOrd="2" presId="urn:microsoft.com/office/officeart/2005/8/layout/vList2"/>
    <dgm:cxn modelId="{59B171C4-DC18-4E1F-8DC8-6EEFC223F7ED}" srcId="{DB3C2A3E-7872-430B-9042-744484E1FD21}" destId="{0FAB8AA3-00CC-4961-BE13-162BC1A01463}" srcOrd="0" destOrd="0" parTransId="{EAEBC746-B614-4A83-A2AF-C0B8992CD137}" sibTransId="{342ACDD5-E09D-4635-BE66-23A9E1542F76}"/>
    <dgm:cxn modelId="{6A4A62C7-CE36-43EF-890B-909D55C8EB95}" srcId="{DB3C2A3E-7872-430B-9042-744484E1FD21}" destId="{9CDC90CB-CA16-4A66-9A74-3999C2820B41}" srcOrd="8" destOrd="0" parTransId="{F8C87C21-1DEA-47C4-A34C-61EC427E64DE}" sibTransId="{27925B21-CE35-4822-9017-F9D66331F684}"/>
    <dgm:cxn modelId="{B7D3F6CF-DC15-4261-AF1A-428FE87D342D}" srcId="{DB3C2A3E-7872-430B-9042-744484E1FD21}" destId="{A0F4CCC8-1AE8-4B3F-9B4E-CB85FF0F9FE3}" srcOrd="9" destOrd="0" parTransId="{6C3D4C00-88A4-4843-A820-DCCF1DC59186}" sibTransId="{ED7FB996-918B-469E-9A7D-D6C84FBD9121}"/>
    <dgm:cxn modelId="{4FD011EA-69BC-469E-9E25-7FEC03BA0847}" srcId="{DB3C2A3E-7872-430B-9042-744484E1FD21}" destId="{DE453FD7-792F-43E3-BC64-D673329D8C8C}" srcOrd="2" destOrd="0" parTransId="{DB539E4A-607F-451F-8550-B7107BA1F0F5}" sibTransId="{591AA5B0-0E6E-42BF-B4F1-1828EDD171A9}"/>
    <dgm:cxn modelId="{DB54C9EB-DD32-43A9-90C7-047980EF3466}" type="presOf" srcId="{A0F4CCC8-1AE8-4B3F-9B4E-CB85FF0F9FE3}" destId="{E114C314-6656-4C91-B749-9AEAA06067B4}" srcOrd="0" destOrd="9" presId="urn:microsoft.com/office/officeart/2005/8/layout/vList2"/>
    <dgm:cxn modelId="{7275F3FC-54C8-4342-8AA6-10C33B83F325}" srcId="{DB3C2A3E-7872-430B-9042-744484E1FD21}" destId="{342406D0-440F-446F-A87C-F66B593895EA}" srcOrd="4" destOrd="0" parTransId="{5C8F89A1-35DF-42DA-973D-3BE5DFD9B12F}" sibTransId="{0BD32014-1889-4AD7-95C9-B4CE3234ECAE}"/>
    <dgm:cxn modelId="{DAA84B05-A999-4A28-A387-CD192B5BA745}" type="presParOf" srcId="{BA297CE5-BE5D-4F08-9245-5AAF0B6B5DDE}" destId="{B92BC08D-B2A6-434E-B00A-D218BB573CD0}" srcOrd="0" destOrd="0" presId="urn:microsoft.com/office/officeart/2005/8/layout/vList2"/>
    <dgm:cxn modelId="{A08AD671-2324-4FD8-A771-F4AF9D9DEDFE}" type="presParOf" srcId="{BA297CE5-BE5D-4F08-9245-5AAF0B6B5DDE}" destId="{E114C314-6656-4C91-B749-9AEAA06067B4}" srcOrd="1"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170361" cy="483572"/>
        </a:xfrm>
        <a:prstGeom prst="roundRect">
          <a:avLst/>
        </a:prstGeom>
        <a:solidFill>
          <a:schemeClr val="tx1"/>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effectLst/>
              <a:latin typeface="Gotham Medium" panose="02000604030000020004"/>
              <a:ea typeface="+mn-ea"/>
              <a:cs typeface="+mn-cs"/>
            </a:rPr>
            <a:t>Seraphim</a:t>
          </a:r>
          <a:endParaRPr lang="en-US" sz="240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3606" y="23606"/>
        <a:ext cx="7123149" cy="436360"/>
      </dsp:txXfrm>
    </dsp:sp>
    <dsp:sp modelId="{FB22CEAE-91A0-42A3-9A86-A6E6B954CF5F}">
      <dsp:nvSpPr>
        <dsp:cNvPr id="0" name=""/>
        <dsp:cNvSpPr/>
      </dsp:nvSpPr>
      <dsp:spPr>
        <a:xfrm>
          <a:off x="0" y="495851"/>
          <a:ext cx="7170361" cy="2561625"/>
        </a:xfrm>
        <a:prstGeom prst="rect">
          <a:avLst/>
        </a:prstGeom>
        <a:solidFill>
          <a:schemeClr val="bg1">
            <a:alpha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765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God created all things, earthly and heavenly.  Seraphim described in this text (seraphim is plural; </a:t>
          </a:r>
          <a:r>
            <a:rPr lang="en-US" sz="1800" b="1" i="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seraph </a:t>
          </a: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is singular) have a name associated with “burning” or “serpents. ” These creatures of heaven are mentioned nowhere else in the Bible, and they are unlike other heavenly servants (compare </a:t>
          </a:r>
          <a:r>
            <a:rPr lang="en-US" sz="1800" b="1" i="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cherubim </a:t>
          </a: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in Isa.  37:16).  A general view is that they are six-winged serpentine creatures with faces and hands like humans (a hand mentioned in v.  6).  They have three pairs of wings—perhaps mimicking the threefold cry: “Holy, holy, holy. ” Two sets of wings are used only to cover themselves, in reverent submission to the Lord of heaven. </a:t>
          </a:r>
        </a:p>
      </dsp:txBody>
      <dsp:txXfrm>
        <a:off x="0" y="495851"/>
        <a:ext cx="7170361" cy="256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168896" cy="589353"/>
        </a:xfrm>
        <a:prstGeom prst="roundRect">
          <a:avLst/>
        </a:prstGeom>
        <a:solidFill>
          <a:schemeClr val="tx1"/>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latin typeface="Gotham Medium" panose="02000604030000020004"/>
              <a:ea typeface="+mn-ea"/>
              <a:cs typeface="+mn-cs"/>
            </a:rPr>
            <a:t>Holy, Holy, Holy</a:t>
          </a:r>
          <a:endParaRPr lang="en-US" sz="240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8770" y="28770"/>
        <a:ext cx="7111356" cy="531813"/>
      </dsp:txXfrm>
    </dsp:sp>
    <dsp:sp modelId="{FB22CEAE-91A0-42A3-9A86-A6E6B954CF5F}">
      <dsp:nvSpPr>
        <dsp:cNvPr id="0" name=""/>
        <dsp:cNvSpPr/>
      </dsp:nvSpPr>
      <dsp:spPr>
        <a:xfrm>
          <a:off x="0" y="652799"/>
          <a:ext cx="7168896" cy="1311862"/>
        </a:xfrm>
        <a:prstGeom prst="rect">
          <a:avLst/>
        </a:prstGeom>
        <a:solidFill>
          <a:schemeClr val="bg1">
            <a:alpha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76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Threefold repetition of holy gives it the highest degree of emphasis in Hebrew.  Holiness is one of God’s essential attributes.  It is part of God’s inherent nature, the most important thing that His servants emphasize in this scene (even more central than God’s might and power). </a:t>
          </a:r>
        </a:p>
      </dsp:txBody>
      <dsp:txXfrm>
        <a:off x="0" y="652799"/>
        <a:ext cx="7168896" cy="1311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170361" cy="413234"/>
        </a:xfrm>
        <a:prstGeom prst="roundRect">
          <a:avLst/>
        </a:prstGeom>
        <a:solidFill>
          <a:schemeClr val="tx1"/>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bg1"/>
              </a:solidFill>
              <a:effectLst/>
              <a:latin typeface="Gotham Medium" panose="02000604030000020004"/>
              <a:ea typeface="+mn-ea"/>
              <a:cs typeface="+mn-cs"/>
            </a:rPr>
            <a:t>King Uzziah</a:t>
          </a:r>
          <a:endParaRPr lang="en-US" sz="240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0172" y="20172"/>
        <a:ext cx="7130017" cy="372890"/>
      </dsp:txXfrm>
    </dsp:sp>
    <dsp:sp modelId="{7498700C-C505-410E-B0E5-8609BAD2A9D8}">
      <dsp:nvSpPr>
        <dsp:cNvPr id="0" name=""/>
        <dsp:cNvSpPr/>
      </dsp:nvSpPr>
      <dsp:spPr>
        <a:xfrm>
          <a:off x="0" y="416189"/>
          <a:ext cx="7170361" cy="3988890"/>
        </a:xfrm>
        <a:prstGeom prst="rect">
          <a:avLst/>
        </a:prstGeom>
        <a:solidFill>
          <a:schemeClr val="bg1">
            <a:alpha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765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Uzziah played a major role in the direction of the southern kingdom of Judah.  At the age of sixteen, Uzziah was declared king by the people.  His reign began in 792 BC, alongside his father as a co-regent.  His days as king were marked by times of great material prosperity and military campaigns.  Uzziah claimed victories over the Philistines, toppling major cities. </a:t>
          </a:r>
        </a:p>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 </a:t>
          </a:r>
        </a:p>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Uzziah was a brilliant military strategist, using recaptured cities to protect Judah’s interests.  He went to war against the Philistines and broke down the walls of Gath, Jabneh, and Ashdod.  He rebuilt towns near Ashdod and elsewhere among the Philistines (see 2 Chron.  26:6).  Although he was stricken with leprosy at the end of his life, Uzziah is said to have done what was right (2 Kings 15:3).  That is why his death was such a blow to the nation. </a:t>
          </a:r>
        </a:p>
        <a:p>
          <a:pPr marL="171450" lvl="1" indent="-171450" algn="l" defTabSz="800100">
            <a:lnSpc>
              <a:spcPct val="90000"/>
            </a:lnSpc>
            <a:spcBef>
              <a:spcPct val="0"/>
            </a:spcBef>
            <a:spcAft>
              <a:spcPct val="20000"/>
            </a:spcAft>
            <a:buChar char="•"/>
          </a:pPr>
          <a:endPar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endParaRPr>
        </a:p>
      </dsp:txBody>
      <dsp:txXfrm>
        <a:off x="0" y="416189"/>
        <a:ext cx="7170361" cy="3988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170361" cy="589353"/>
        </a:xfrm>
        <a:prstGeom prst="roundRect">
          <a:avLst/>
        </a:prstGeom>
        <a:solidFill>
          <a:schemeClr val="tx1"/>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effectLst/>
              <a:latin typeface="Gotham Medium" panose="02000604030000020004"/>
              <a:ea typeface="+mn-ea"/>
              <a:cs typeface="+mn-cs"/>
            </a:rPr>
            <a:t>Prophecy Versus Magic</a:t>
          </a:r>
          <a:endParaRPr lang="en-US" sz="240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8770" y="28770"/>
        <a:ext cx="7112821" cy="531813"/>
      </dsp:txXfrm>
    </dsp:sp>
    <dsp:sp modelId="{091CC96C-32BC-4481-877F-E63F7BDF925C}">
      <dsp:nvSpPr>
        <dsp:cNvPr id="0" name=""/>
        <dsp:cNvSpPr/>
      </dsp:nvSpPr>
      <dsp:spPr>
        <a:xfrm>
          <a:off x="0" y="652242"/>
          <a:ext cx="7170361" cy="2354625"/>
        </a:xfrm>
        <a:prstGeom prst="rect">
          <a:avLst/>
        </a:prstGeom>
        <a:solidFill>
          <a:schemeClr val="bg1">
            <a:alpha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765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Communication with the divine realm (in antiquity, called divination) is an important profession for members of a royal court.  Ancient methods of consulting the gods included reading the heavens, casting lots, interpreting dreams, or reading various signs.  Isaiah’s message here is exceptional for two reasons.  First, Isaiah initially gives bad news instead of telling the king what he wants to hear.  Other ancient diviners would tend to flatter their lord, but Isaiah speaks the truth.  Second, Isaiah apparently does not use any elaborate method of divination.  He simply shares what God has told him. </a:t>
          </a:r>
        </a:p>
      </dsp:txBody>
      <dsp:txXfrm>
        <a:off x="0" y="652242"/>
        <a:ext cx="7170361" cy="23546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6771549" cy="457199"/>
        </a:xfrm>
        <a:prstGeom prst="roundRect">
          <a:avLst/>
        </a:prstGeom>
        <a:solidFill>
          <a:schemeClr val="tx1"/>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effectLst>
                <a:outerShdw blurRad="38100" dist="38100" dir="2700000" algn="tl">
                  <a:srgbClr val="000000">
                    <a:alpha val="43137"/>
                  </a:srgbClr>
                </a:outerShdw>
              </a:effectLst>
              <a:latin typeface="Gotham Medium" panose="02000604030000020004"/>
              <a:ea typeface="+mn-ea"/>
              <a:cs typeface="+mn-cs"/>
            </a:rPr>
            <a:t>A Psalm of Thanksgiving</a:t>
          </a:r>
          <a:endParaRPr lang="en-US" sz="2400"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2319" y="22319"/>
        <a:ext cx="6726911" cy="412561"/>
      </dsp:txXfrm>
    </dsp:sp>
    <dsp:sp modelId="{05CE349F-4B36-4331-8869-408EC7AAD279}">
      <dsp:nvSpPr>
        <dsp:cNvPr id="0" name=""/>
        <dsp:cNvSpPr/>
      </dsp:nvSpPr>
      <dsp:spPr>
        <a:xfrm>
          <a:off x="0" y="489068"/>
          <a:ext cx="6771549" cy="423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9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Beyond the scope of the printed Scripture for today’s reading, Isaiah 38:9–20 contains a psalm or song-poem that expresses Hezekiah’s gratitude for the favor and the physical healing he has experienced.  The structure of this psalm can be compared to others, like Psalm 30.  At the beginning, Hezekiah expresses a complaint: “in the prime of [his] life,” he is about to die, which makes him feel “anguish of [his] soul” (vv.  10–15). </a:t>
          </a:r>
        </a:p>
        <a:p>
          <a:pPr marL="171450" lvl="1" indent="-171450" algn="l" defTabSz="800100">
            <a:lnSpc>
              <a:spcPct val="90000"/>
            </a:lnSpc>
            <a:spcBef>
              <a:spcPct val="0"/>
            </a:spcBef>
            <a:spcAft>
              <a:spcPct val="20000"/>
            </a:spcAft>
            <a:buChar char="•"/>
          </a:pPr>
          <a:r>
            <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But in v.  16, the psalm switches from lament to joy, as Hezekiah experiences gratitude for a restoration of physical health.  He notes in verses 18–19 that only the living can extol God’s faithfulness and pass this knowledge on to children.  But tragically, Hezekiah utterly fails to sufficiently instruct his son to be faithful to God.  Hezekiah’s son, Manasseh, would be considered among the most heinous and wicked of Judah’s kings. </a:t>
          </a:r>
        </a:p>
        <a:p>
          <a:pPr marL="171450" lvl="1" indent="-171450" algn="l" defTabSz="800100">
            <a:lnSpc>
              <a:spcPct val="90000"/>
            </a:lnSpc>
            <a:spcBef>
              <a:spcPct val="0"/>
            </a:spcBef>
            <a:spcAft>
              <a:spcPct val="20000"/>
            </a:spcAft>
            <a:buChar char="•"/>
          </a:pPr>
          <a:endParaRPr lang="en-US" sz="18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endParaRPr>
        </a:p>
      </dsp:txBody>
      <dsp:txXfrm>
        <a:off x="0" y="489068"/>
        <a:ext cx="6771549" cy="4239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BC08D-B2A6-434E-B00A-D218BB573CD0}">
      <dsp:nvSpPr>
        <dsp:cNvPr id="0" name=""/>
        <dsp:cNvSpPr/>
      </dsp:nvSpPr>
      <dsp:spPr>
        <a:xfrm>
          <a:off x="0" y="0"/>
          <a:ext cx="7758927" cy="684118"/>
        </a:xfrm>
        <a:prstGeom prst="wave">
          <a:avLst/>
        </a:prstGeom>
        <a:solidFill>
          <a:schemeClr val="tx1"/>
        </a:solidFill>
        <a:ln w="76200">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cap="small" baseline="0" dirty="0">
              <a:effectLst/>
              <a:latin typeface="Calibri" panose="020F0502020204030204" pitchFamily="34" charset="0"/>
              <a:ea typeface="Calibri" panose="020F0502020204030204" pitchFamily="34" charset="0"/>
              <a:cs typeface="Calibri" panose="020F0502020204030204" pitchFamily="34" charset="0"/>
            </a:rPr>
            <a:t>Here Am I.  Send Me!</a:t>
          </a:r>
        </a:p>
      </dsp:txBody>
      <dsp:txXfrm>
        <a:off x="0" y="171030"/>
        <a:ext cx="7758927" cy="342059"/>
      </dsp:txXfrm>
    </dsp:sp>
    <dsp:sp modelId="{E114C314-6656-4C91-B749-9AEAA06067B4}">
      <dsp:nvSpPr>
        <dsp:cNvPr id="0" name=""/>
        <dsp:cNvSpPr/>
      </dsp:nvSpPr>
      <dsp:spPr>
        <a:xfrm>
          <a:off x="0" y="688605"/>
          <a:ext cx="7758927" cy="3338856"/>
        </a:xfrm>
        <a:prstGeom prst="rect">
          <a:avLst/>
        </a:prstGeom>
        <a:solidFill>
          <a:schemeClr val="bg1">
            <a:alpha val="25000"/>
          </a:schemeClr>
        </a:solidFill>
        <a:ln w="190500" cap="flat" cmpd="sng" algn="ctr">
          <a:solidFill>
            <a:schemeClr val="tx1"/>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0">
          <a:scrgbClr r="0" g="0" b="0"/>
        </a:fillRef>
        <a:effectRef idx="0">
          <a:scrgbClr r="0" g="0" b="0"/>
        </a:effectRef>
        <a:fontRef idx="minor"/>
      </dsp:style>
      <dsp:txBody>
        <a:bodyPr spcFirstLastPara="0" vert="horz" wrap="square" lIns="246346"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a:p>
          <a:pPr marL="228600" lvl="1" indent="-228600" algn="l" defTabSz="1066800">
            <a:lnSpc>
              <a:spcPct val="90000"/>
            </a:lnSpc>
            <a:spcBef>
              <a:spcPct val="0"/>
            </a:spcBef>
            <a:spcAft>
              <a:spcPct val="20000"/>
            </a:spcAft>
            <a:buChar char="•"/>
          </a:pPr>
          <a:endParaRPr lang="en-US" sz="2400" b="1" kern="1200" cap="small" baseline="0" dirty="0">
            <a:effectLst>
              <a:outerShdw blurRad="38100" dist="38100" dir="2700000" algn="tl">
                <a:srgbClr val="000000">
                  <a:alpha val="43137"/>
                </a:srgbClr>
              </a:outerShdw>
            </a:effectLst>
            <a:latin typeface="Gotham Medium" panose="02000604030000020004"/>
          </a:endParaRPr>
        </a:p>
      </dsp:txBody>
      <dsp:txXfrm>
        <a:off x="0" y="688605"/>
        <a:ext cx="7758927" cy="33388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29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This lesson introduces Isaiah’s call and Hezekiah’s prayer. Both reveal how God calls and transforms people to serve Him.</a:t>
            </a:r>
          </a:p>
          <a:p>
            <a:endParaRPr lang="en-US" dirty="0"/>
          </a:p>
        </p:txBody>
      </p:sp>
    </p:spTree>
    <p:extLst>
      <p:ext uri="{BB962C8B-B14F-4D97-AF65-F5344CB8AC3E}">
        <p14:creationId xmlns:p14="http://schemas.microsoft.com/office/powerpoint/2010/main" val="241359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Holy Calling - </a:t>
            </a:r>
            <a:r>
              <a:rPr lang="en-US" sz="1200" kern="1200" dirty="0">
                <a:solidFill>
                  <a:schemeClr val="tx1"/>
                </a:solidFill>
                <a:effectLst/>
                <a:latin typeface="+mn-lt"/>
                <a:ea typeface="+mn-ea"/>
                <a:cs typeface="+mn-cs"/>
              </a:rPr>
              <a:t>Isaiah 6:1–8 KJV</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When King Uzziah died, Judah faced uncertainty and instability. Yet in that moment of national crisis, Isaiah received a vision reminding him that God still ruled from His heavenly throne. The vision revealed God’s holiness, majesty, and power through vivid sights and sounds—the Lord exalted, His robe filling the temple, angelic beings declaring His holiness, and the temple shaking with His glory. While earthly kings come and go, God remains sovereign, reminding His people to trust Him above all.</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Earthly leaders may fail or pass away, but God is eternally sovereign, holy, and in control of every situation.</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Uzziah’s death brought uncertainty, but God’s throne remained secure.</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Isaiah’s vision revealed God’s unmatched holiness and glory. </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scene showed God’s power over both heaven and earth, despite human weakness.</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death of King Uzziah marked the end of stability for Judah, but Isaiah’s vision of God’s throne showed that ultimate security rests in the Lord. The vision emphasized God’s holiness, majesty, and control over all things, assuring Isaiah that God’s purposes endure even when earthly powers fail.</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Practical Life Lessons</a:t>
            </a:r>
            <a:endParaRPr lang="en-US" sz="20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Trust God’s sovereignty when life feels uncertain—He is always on the throne.</a:t>
            </a:r>
            <a:endParaRPr lang="en-US" sz="20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Remember God’s holiness and approach Him with reverence in worship and daily living.</a:t>
            </a:r>
            <a:endParaRPr lang="en-US" sz="20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Anchor your hope in God, not human leaders, because only He remains unshaken.</a:t>
            </a:r>
            <a:endParaRPr lang="en-US" sz="20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4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text begins with a date, the death of Uzziah, whose reign as king of Judah ends in tragedy and illness (see 2 Chron.  26:16–21).  During his fifty-two years as ruler, Uzziah “did what was right in the eyes of the Lord” (2 Kings 15:3), and his passing means uncertainty for the nation facing threats abroad.  But the heavenly temple of God opens to reveal a vision to Isaiah: God is in control.  He is “high and exalted,” and nothing escapes His attention (Isa.  6:1).  Isaiah beholds the almighty God sitting enthroned in the heavenly temple, with all kinds of sights and sounds around Him.  Isaiah sees the Lord’s flowing robe filling the sacred space (v.  1); he sees servants of God with unusual shapes (v.  2); and he hears these angelic creatures extolling God’s holiness and glory (v.  3).  Just the sound of their voices causes an earthquake, while smoke—representing God’s glory—fills the temple (v.  4). </a:t>
            </a:r>
            <a:endParaRPr lang="en-US" sz="16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10</a:t>
            </a:fld>
            <a:endParaRPr lang="en-US"/>
          </a:p>
        </p:txBody>
      </p:sp>
    </p:spTree>
    <p:extLst>
      <p:ext uri="{BB962C8B-B14F-4D97-AF65-F5344CB8AC3E}">
        <p14:creationId xmlns:p14="http://schemas.microsoft.com/office/powerpoint/2010/main" val="118554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1E647-55AA-A122-A708-506D3E9D3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34343-1DC1-4476-15A7-EF7DEA48A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DD8DE-9F77-05F9-A9A9-99A023DA9B4C}"/>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b="1" kern="1200" dirty="0">
                <a:solidFill>
                  <a:schemeClr val="tx1"/>
                </a:solidFill>
                <a:effectLst/>
                <a:latin typeface="+mn-lt"/>
                <a:ea typeface="+mn-ea"/>
                <a:cs typeface="+mn-cs"/>
              </a:rPr>
              <a:t> Pride Brings Trouble – Hezekiah’s illness was connected to pride, reminding us that sin has consequences even for faithful leaders.</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b="1" kern="1200" dirty="0">
                <a:solidFill>
                  <a:schemeClr val="tx1"/>
                </a:solidFill>
                <a:effectLst/>
                <a:latin typeface="+mn-lt"/>
                <a:ea typeface="+mn-ea"/>
                <a:cs typeface="+mn-cs"/>
              </a:rPr>
              <a:t>Prayer Invites God’s Intervention – Hezekiah’s tearful, sincere prayer called on God’s covenant faithfulness, and God responded with compassion. </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b="1" kern="1200" dirty="0">
                <a:solidFill>
                  <a:schemeClr val="tx1"/>
                </a:solidFill>
                <a:effectLst/>
                <a:latin typeface="+mn-lt"/>
                <a:ea typeface="+mn-ea"/>
                <a:cs typeface="+mn-cs"/>
              </a:rPr>
              <a:t>God’s Mercy Brings Life and Deliverance – God extended Hezekiah’s life by fifteen years and delivered Judah from the Assyrians, showing His power to restore both individuals and nations.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practical life lessons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Pride Leads to Trouble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Just like Hezekiah, when we let pride creep in, it can weaken us spiritually and even bring hardship. Teens can learn to stay humble by giving God the credit for their talents, successes, and opportunities.</a:t>
            </a:r>
          </a:p>
          <a:p>
            <a:pPr lvl="1"/>
            <a:r>
              <a:rPr lang="en-US" sz="1200" b="1" kern="1200" dirty="0">
                <a:solidFill>
                  <a:schemeClr val="tx1"/>
                </a:solidFill>
                <a:effectLst/>
                <a:latin typeface="+mn-lt"/>
                <a:ea typeface="+mn-ea"/>
                <a:cs typeface="+mn-cs"/>
              </a:rPr>
              <a:t>Prayer Makes a Difference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Hezekiah’s tearful prayer changed his situation. This shows that honest prayer—whether in words or tears—matters to God. Teens can trust that God hears their cries, even when problems seem impossible.</a:t>
            </a:r>
          </a:p>
          <a:p>
            <a:pPr lvl="1"/>
            <a:r>
              <a:rPr lang="en-US" sz="1200" b="1" kern="1200" dirty="0">
                <a:solidFill>
                  <a:schemeClr val="tx1"/>
                </a:solidFill>
                <a:effectLst/>
                <a:latin typeface="+mn-lt"/>
                <a:ea typeface="+mn-ea"/>
                <a:cs typeface="+mn-cs"/>
              </a:rPr>
              <a:t>God Brings Hope in Hard Times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God added years to Hezekiah’s life and saved his nation. This reminds teens that God’s mercy can bring new chances and victories. Even when life feels hopeless, God has the power to restore.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story shows the power of humble, heartfelt prayer—God hears His people, extends mercy, and acts on their behalf even in desperate times.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During Assyria’s threat, King Hezekiah became gravely ill and received a death message from Isaiah. Instead of resisting, he turned to God in broken prayer, asking God to remember his devotion. God responded with mercy, granting him fifteen more years and rescuing Jerusalem from its enemies. This passage highlights God’s faithfulness to those who seek Him sincerely and demonstrates that prayer can change the outcome of life’s darkest moments.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Sickness to Victory - Isaiah 38:1–5 KJV</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Isaiah is willing to carry messages for God, he can be asked to share either good or ill tidings.  In this case, the context several decades later is the middle of a war.  The powerful nation of Assyria is trying to capture all the territory of Judah.  At this crucial juncture, the king, Hezekiah, has become deathly ill (v.  1).  According to the parallel text of 2 Chronicles 32:25, it is the sin of pride that brought trouble upon him.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Isaiah comes to the king with a message from God: </a:t>
            </a:r>
            <a:r>
              <a:rPr lang="en-US" sz="1200" i="1" kern="1200" dirty="0">
                <a:solidFill>
                  <a:schemeClr val="tx1"/>
                </a:solidFill>
                <a:effectLst/>
                <a:latin typeface="+mn-lt"/>
                <a:ea typeface="+mn-ea"/>
                <a:cs typeface="+mn-cs"/>
              </a:rPr>
              <a:t>do not expect recovery</a:t>
            </a:r>
            <a:r>
              <a:rPr lang="en-US" sz="1200" kern="1200" dirty="0">
                <a:solidFill>
                  <a:schemeClr val="tx1"/>
                </a:solidFill>
                <a:effectLst/>
                <a:latin typeface="+mn-lt"/>
                <a:ea typeface="+mn-ea"/>
                <a:cs typeface="+mn-cs"/>
              </a:rPr>
              <a:t>.  Hezekiah does not question whether this is from God; and the king responds with a tearful prayer that asks God, “Remember” (v.  3).  It might seem like an odd request to God, but this word often refers to God’s covenant faithfulness (see Gen.  8:1; Deut.  9:27; Lev.  26:45).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Hezekiah’s prayer is asking God to look with favor upon his rule, since Hezekiah has “walked faithfully and with wholehearted devotion” (Isa.  38:3).  He had broken down the places of idolatrous worship and followed God’s commands, unlike many kings before him (2 Kings 18:4–5).  By facing the wall in prayer, Hezekiah shows that his request can only be answered by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 relents from the initial plan and message and adds fifteen years to the life of Hezekiah (see Isa.  38:5).  At the same time that God extends the life of Hezekiah, God also orchestrates a miraculous rescue for Judah and city of Jerusalem (Isa.  38:6).  The Assyrians would soon be forced to withdraw, thanks in part to the prayers and courageous leadership of Hezekiah. </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BED0714-2BF3-116D-9790-FF61A813727A}"/>
              </a:ext>
            </a:extLst>
          </p:cNvPr>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93812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5249863" y="2968625"/>
            <a:ext cx="19796126" cy="14846300"/>
          </a:xfrm>
        </p:spPr>
      </p:sp>
      <p:sp>
        <p:nvSpPr>
          <p:cNvPr id="17411" name="Rectangle 2"/>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Restated Analysis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Many Christians struggle to recognize God’s calling when life feels routine, unimportant, or overwhelming. Yet Isaiah and Hezekiah show that true calling begins not in our strength but in surrender to God. Isaiah was cleansed and sent after confessing his sin. Hezekiah received healing and strength only after turning to God in weakness. Both discovered their purpose through repentance and trust, not self-reliance. Calling is less about position and more about submission—allowing God to shape our lives into something greater than we imagine.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true calling is revealed when we surrender to Him, allowing repentance and transformation to prepare us for service in any context.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Calling is not limited to special roles—even ordinary work can carry eternal significance when surrendered to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Repentance leads to transformation—Isaiah and Hezekiah show that admitting weakness opens the door for God’s power.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reshapes our hopes—when we feel powerless, God creates a mission greater than we could design ourselves.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true calling is not about finding the “perfect role” but about surrendering to God’s will. Isaiah’s cleansing and Hezekiah’s healing both show that God equips those who turn to Him. Repentance and submission bring clarity, transforming ordinary moments into opportunities to serve God’s greater purpose.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Practical Life Lessons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Don’t underestimate small roles—school, work, or chores can be part of God’s call when done faithfully.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Admit your weakness to God—He works through honesty and humility, not self-sufficiency.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Trust God with your future—when life feels uncertain, He can shape your path into something better than you planned.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2788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B6E48-2CE5-44A9-C7E6-B63CE554894B}"/>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80B14CBA-5FFE-9642-C6A6-9F9E287F2B77}"/>
              </a:ext>
            </a:extLst>
          </p:cNvPr>
          <p:cNvSpPr>
            <a:spLocks noGrp="1" noRot="1" noChangeAspect="1" noChangeArrowheads="1" noTextEdit="1"/>
          </p:cNvSpPr>
          <p:nvPr>
            <p:ph type="sldImg"/>
          </p:nvPr>
        </p:nvSpPr>
        <p:spPr>
          <a:xfrm>
            <a:off x="-5249863" y="2968625"/>
            <a:ext cx="19796126" cy="14846300"/>
          </a:xfrm>
        </p:spPr>
      </p:sp>
      <p:sp>
        <p:nvSpPr>
          <p:cNvPr id="17411" name="Rectangle 2">
            <a:extLst>
              <a:ext uri="{FF2B5EF4-FFF2-40B4-BE49-F238E27FC236}">
                <a16:creationId xmlns:a16="http://schemas.microsoft.com/office/drawing/2014/main" id="{70808DCD-030F-B9B3-3B17-CD23CE89CF0A}"/>
              </a:ext>
            </a:extLst>
          </p:cNvPr>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1 What are the sorts of responsibilities in our lives that we might surrender to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people have responsibilities that change depending on context.  The same person can be a daughter, a wife, a mother, and an employee.  Among other things, we need God to help us to balance the need to please others, the desire for novelty, or the desire to receive recognition.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Do you think turning to God is a one-time act or a repeated practice in Christian faith? Why?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many, the initial decision to follow Christ is a turning point and a memorable event.  But on a day-to-day basis, the Christian life is full of new opportunities to turn to God, to be restored after a pattern of sin or to grow closer in relationship with the heavenly Father.  Perhaps we find that we </a:t>
            </a:r>
            <a:r>
              <a:rPr lang="en-US" sz="1200" i="1" kern="1200" dirty="0">
                <a:solidFill>
                  <a:schemeClr val="tx1"/>
                </a:solidFill>
                <a:effectLst/>
                <a:latin typeface="+mn-lt"/>
                <a:ea typeface="+mn-ea"/>
                <a:cs typeface="+mn-cs"/>
              </a:rPr>
              <a:t>thought </a:t>
            </a:r>
            <a:r>
              <a:rPr lang="en-US" sz="1200" kern="1200" dirty="0">
                <a:solidFill>
                  <a:schemeClr val="tx1"/>
                </a:solidFill>
                <a:effectLst/>
                <a:latin typeface="+mn-lt"/>
                <a:ea typeface="+mn-ea"/>
                <a:cs typeface="+mn-cs"/>
              </a:rPr>
              <a:t>that we surrendered everything, but we hadn’t yet brought everything under Christ’s lordship.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Does repentance make a larger impact on us individually or on others?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Repentance certainly impacts the individual.  Like Isaiah— whose lips were touched by the hot coal—we have the opportunity to approach God’s holy throne, even when we feel unworthy.  And a person whom God transforms is also ready to make an impact upon others, to go and share the Word of God without inhibition or hypocrisy.</a:t>
            </a:r>
          </a:p>
        </p:txBody>
      </p:sp>
    </p:spTree>
    <p:extLst>
      <p:ext uri="{BB962C8B-B14F-4D97-AF65-F5344CB8AC3E}">
        <p14:creationId xmlns:p14="http://schemas.microsoft.com/office/powerpoint/2010/main" val="338057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a:t>• Every believer is called</a:t>
            </a:r>
          </a:p>
          <a:p>
            <a:r>
              <a:rPr lang="en-US" dirty="0"/>
              <a:t>• Service takes many forms</a:t>
            </a:r>
          </a:p>
          <a:p>
            <a:r>
              <a:rPr lang="en-US" dirty="0"/>
              <a:t>• God values willingness more than position</a:t>
            </a:r>
          </a:p>
          <a:p>
            <a:r>
              <a:rPr lang="en-US" dirty="0">
                <a:solidFill>
                  <a:srgbClr val="FF0000"/>
                </a:solidFill>
              </a:rPr>
              <a:t>Answering God’s call is about obedience, not role. Like Isaiah, we should say: Here am I; send me. God will use us in His way.</a:t>
            </a:r>
          </a:p>
        </p:txBody>
      </p:sp>
      <p:sp>
        <p:nvSpPr>
          <p:cNvPr id="4" name="Slide Number Placeholder 3"/>
          <p:cNvSpPr>
            <a:spLocks noGrp="1"/>
          </p:cNvSpPr>
          <p:nvPr>
            <p:ph type="sldNum" sz="quarter" idx="10"/>
          </p:nvPr>
        </p:nvSpPr>
        <p:spPr/>
        <p:txBody>
          <a:bodyPr/>
          <a:lstStyle/>
          <a:p>
            <a:fld id="{0BB98531-EBAC-4738-AC3B-4AA42F6013B1}" type="slidenum">
              <a:rPr lang="en-US" smtClean="0"/>
              <a:pPr/>
              <a:t>14</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5249863" y="2968625"/>
            <a:ext cx="19796126"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200" b="1" kern="1200" dirty="0">
                <a:solidFill>
                  <a:schemeClr val="tx1"/>
                </a:solidFill>
                <a:effectLst/>
                <a:latin typeface="+mn-lt"/>
                <a:ea typeface="+mn-ea"/>
                <a:cs typeface="+mn-cs"/>
              </a:rPr>
              <a:t> 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Not all are called to ministry roles, but all are called to service.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Service takes many forms—work, relationships, generosity, and witness.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values willingness over position—He can use anyone who humbly says yes.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Practical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Say yes to God daily—small acts of faithfulness matter just as much as big ones.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Serve where you are—school, work, family, or friendships can all be mission fields.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Be willing, not perfect—God equips those who are available, not just those who feel qualified.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does not call every believer into full-time ministry, but He does call every Christian to serve Him. Isaiah’s example teaches us that the right response to God’s call is humble availability—“Here am I; send me.” Service may look different for each person: preaching, teaching, working a job with integrity, raising a family in faith, or supporting missions. What matters most is our willingness to be used wherever God places us.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Answering God’s call is less about the specific role and more about the heart of obedience. Whether in church ministry, daily work, or personal relationships, God can use each believer to represent Him. When we respond like Isaiah, God multiplies our impact for His kingdom.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800" b="1" kern="1200" dirty="0">
                <a:solidFill>
                  <a:schemeClr val="tx1"/>
                </a:solidFill>
                <a:effectLst/>
                <a:latin typeface="+mn-lt"/>
                <a:ea typeface="+mn-ea"/>
                <a:cs typeface="+mn-cs"/>
              </a:rPr>
              <a:t>A Holy Calling - </a:t>
            </a:r>
            <a:r>
              <a:rPr lang="en-US" sz="1800" kern="1200" dirty="0">
                <a:solidFill>
                  <a:schemeClr val="tx1"/>
                </a:solidFill>
                <a:effectLst/>
                <a:latin typeface="+mn-lt"/>
                <a:ea typeface="+mn-ea"/>
                <a:cs typeface="+mn-cs"/>
              </a:rPr>
              <a:t>Isaiah 6:1–8 KJV</a:t>
            </a:r>
            <a:endParaRPr lang="en-US" sz="2000" kern="1200" dirty="0">
              <a:solidFill>
                <a:schemeClr val="tx1"/>
              </a:solidFill>
              <a:effectLst/>
              <a:latin typeface="+mn-lt"/>
              <a:ea typeface="+mn-ea"/>
              <a:cs typeface="+mn-cs"/>
            </a:endParaRPr>
          </a:p>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1 When have you been a messenger for someone else? What was that like?</a:t>
            </a:r>
            <a:endParaRPr lang="en-US" sz="20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Those who carry messages for others are asked to represent the sender.  It means conveying tone as well as content.  When we carry messages of God, we represent the Father in heaven. </a:t>
            </a:r>
            <a:endParaRPr lang="en-US" sz="20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2 What does it feel like to deliver either good or bad news?</a:t>
            </a:r>
            <a:endParaRPr lang="en-US" sz="20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Most of us will enjoy carrying good news: the birth of a new baby, the receipt of a promotion, the speedy recovery of a friend.  But we might dislike carrying foul news or critical reports.  Many people don’t want to be associated with this kind of message. </a:t>
            </a:r>
            <a:endParaRPr lang="en-US" sz="20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3 Have you ever felt that God was inviting you to join a “messenger service”? What might that entail?</a:t>
            </a:r>
            <a:endParaRPr lang="en-US" sz="20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Paul says that we act as messengers because “Christ’s love compels us,” not to build ourselves up or appear proud (2 Cor.  5:14).  As His messengers, God gives us new insight in order to see people as He sees them, to speak the truth in love.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100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23DA2-1321-CB0B-173A-4F00ECD0445D}"/>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1FD02F81-F5F1-4B3E-DED6-28041244885A}"/>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AD529B6D-A7F2-BDC9-4577-67380BEBC6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sz="1800" b="1" kern="1200" dirty="0">
                <a:solidFill>
                  <a:schemeClr val="tx1"/>
                </a:solidFill>
                <a:effectLst/>
                <a:latin typeface="+mn-lt"/>
                <a:ea typeface="+mn-ea"/>
                <a:cs typeface="+mn-cs"/>
              </a:rPr>
              <a:t>From Sickness to Victory - Isaiah 38:1–5 KJV</a:t>
            </a:r>
            <a:endParaRPr lang="en-US" sz="1800" kern="1200" dirty="0">
              <a:solidFill>
                <a:schemeClr val="tx1"/>
              </a:solidFill>
              <a:effectLst/>
              <a:latin typeface="+mn-lt"/>
              <a:ea typeface="+mn-ea"/>
              <a:cs typeface="+mn-cs"/>
            </a:endParaRPr>
          </a:p>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1 How does Hezekiah respond to news that his sickness would lead to death?</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Hezekiah turns to the Lord.  He humbles himself and relies upon God’s faithfulness.  He uses the language of God’s covenant faithfulness to prompt God to “remember” his obedience. </a:t>
            </a:r>
          </a:p>
          <a:p>
            <a:r>
              <a:rPr lang="en-US" sz="1800" b="1" kern="1200" dirty="0">
                <a:solidFill>
                  <a:schemeClr val="tx1"/>
                </a:solidFill>
                <a:effectLst/>
                <a:latin typeface="+mn-lt"/>
                <a:ea typeface="+mn-ea"/>
                <a:cs typeface="+mn-cs"/>
              </a:rPr>
              <a:t>2 Why might Hezekiah choose to pray with his face to the wall?</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Hezekiah is a king in the line of David.  Like most kings, he struggles with pride.  God uses this sickness to capture Hezekiah’s attention and turn his heart back.  Facing a wall is an image of his powerlessness for a king who usually faces obedient servants. </a:t>
            </a:r>
          </a:p>
          <a:p>
            <a:r>
              <a:rPr lang="en-US" sz="1800" b="1" kern="1200" dirty="0">
                <a:solidFill>
                  <a:schemeClr val="tx1"/>
                </a:solidFill>
                <a:effectLst/>
                <a:latin typeface="+mn-lt"/>
                <a:ea typeface="+mn-ea"/>
                <a:cs typeface="+mn-cs"/>
              </a:rPr>
              <a:t>3 Why would God give Isaiah the first message, only to relent and give Hezekiah fifteen more years of life?</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One valid answer is that we don’t know for sure.  Isaiah’s job is to communicate precisely what God requires.  But we do know the effect of telling Hezekiah that he would soon die: he calls upon the Lord and humbles himself in the face of an impossible obstacle.  Hezekiah would need that kind of reliance upon God to lead the nation.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576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BA645-6756-4AFC-838A-E564A778A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A112F-340D-6863-FBA8-39CEF38A2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5C9FE-E75E-05AA-0BDF-E7EE04E9AF75}"/>
              </a:ext>
            </a:extLst>
          </p:cNvPr>
          <p:cNvSpPr>
            <a:spLocks noGrp="1"/>
          </p:cNvSpPr>
          <p:nvPr>
            <p:ph type="body" idx="1"/>
          </p:nvPr>
        </p:nvSpPr>
        <p:spPr/>
        <p:txBody>
          <a:bodyPr/>
          <a:lstStyle/>
          <a:p>
            <a:r>
              <a:rPr lang="en-US" dirty="0">
                <a:solidFill>
                  <a:srgbClr val="FF0000"/>
                </a:solidFill>
              </a:rPr>
              <a:t>Encourage students to pray for courage to represent Christ. Challenge them to live faithfully, trusting God’s call in school, family, and future.</a:t>
            </a:r>
          </a:p>
          <a:p>
            <a:endParaRPr lang="en-US" dirty="0">
              <a:solidFill>
                <a:srgbClr val="FF0000"/>
              </a:solidFill>
            </a:endParaRPr>
          </a:p>
          <a:p>
            <a:r>
              <a:rPr lang="en-US" dirty="0"/>
              <a:t>Prayer: Lord, make us effective messengers.</a:t>
            </a:r>
          </a:p>
          <a:p>
            <a:endParaRPr lang="en-US" dirty="0"/>
          </a:p>
          <a:p>
            <a:r>
              <a:rPr lang="en-US" dirty="0"/>
              <a:t>Challenge: Respond to God’s call in every part of life.</a:t>
            </a:r>
          </a:p>
          <a:p>
            <a:endParaRPr lang="en-US" dirty="0">
              <a:solidFill>
                <a:srgbClr val="FF0000"/>
              </a:solidFill>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7B7B6A5-FD4C-8108-95BD-004D2FC4415D}"/>
              </a:ext>
            </a:extLst>
          </p:cNvPr>
          <p:cNvSpPr>
            <a:spLocks noGrp="1"/>
          </p:cNvSpPr>
          <p:nvPr>
            <p:ph type="sldNum" sz="quarter" idx="5"/>
          </p:nvPr>
        </p:nvSpPr>
        <p:spPr/>
        <p:txBody>
          <a:bodyPr/>
          <a:lstStyle/>
          <a:p>
            <a:fld id="{D5939589-3E79-4C82-AA4A-FE78234FAA59}" type="slidenum">
              <a:rPr lang="en-US" smtClean="0"/>
              <a:t>19</a:t>
            </a:fld>
            <a:endParaRPr lang="en-US" dirty="0"/>
          </a:p>
        </p:txBody>
      </p:sp>
    </p:spTree>
    <p:extLst>
      <p:ext uri="{BB962C8B-B14F-4D97-AF65-F5344CB8AC3E}">
        <p14:creationId xmlns:p14="http://schemas.microsoft.com/office/powerpoint/2010/main" val="419407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Heavenly Father, help us be attentive to how You have called us to go into the world and represent You. Give us the courage to speak of You to a world that desperately needs to know You and Your message of salvation. In Jesus’ name, we pray, Amen.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Respond to God’s call!</a:t>
            </a: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 Holy Calling - Isaiah 6:1–8 KJV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From Sickness to Victory - Isaiah 38:1–5 KJV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kern="1200" dirty="0">
                <a:solidFill>
                  <a:schemeClr val="tx1"/>
                </a:solidFill>
                <a:effectLst/>
                <a:latin typeface="+mn-lt"/>
                <a:ea typeface="+mn-ea"/>
                <a:cs typeface="+mn-cs"/>
              </a:rPr>
              <a:t>Introduces the role of prophets, who are God’s messengers during a time when many have neglected their role as God’s holy people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 and Hezekiah surrender and allow the holy God to bring transformation.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Here is an analysis, summary, and commentary on Isaiah 6:1–8 and Isaiah 38:1–5, with each statement limited to 100 words: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Isaiah 6:1–8 – Isaiah’s Call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Isaiah’s vision of the Lord enthroned reveals God’s holiness and glory. Overcome by his sin, Isaiah confesses unworthiness. A seraph touches his lips with a live coal, symbolizing forgiveness and cleansing. God asks, “Whom shall I send?” and Isaiah responds, “Here am I; send 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passage shows that true service begins with a vision of God’s holiness, a recognition of personal sin, and God’s cleansing grace. Isaiah’s response models obedience—once forgiven, he is ready for mission. God equips His messengers not because of worthiness but because of His purifying work.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Isaiah 38:1–5 – Hezekiah’s 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King Hezekiah falls gravely ill, and Isaiah declares he will die. Hezekiah prays earnestly, recalling his faithfulness, and weeps before the Lord. God hears, sending Isaiah back with a message of mercy: fifteen more years of life will be granted, and Hezekiah’s prayer has been answered.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account shows God’s responsiveness to humble, heartfelt prayer. Hezekiah’s tears and trust move God to extend his life. While God is sovereign, He chooses to act in response to prayer, teaching believers to seek Him in crisis. Faithful prayer can alter circumstances and strengthen spiritual dependence on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&gt;&lt;&gt;&lt;&gt;&lt;&gt;&lt;&gt;&gt;&lt;&gt;&lt;&gt;&lt;&gt;&lt;&gt;&lt;&gt;&lt;&gt;&lt;&gt;&lt;&gt;&lt;&gt;&lt;&gt;&lt;&gt;&lt;&gt;&lt;&gt;&lt;&gt;&lt;&gt;&lt;&gt;&gt;&lt;&gt;&lt;&gt;&lt;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Lessons from Isaiah 6:1–8 (Isaiah’s Call)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God’s Holiness Revealed – A true encounter with God reveals His majesty and emphasizes His absolute holiness, reminding us of our unworthiness without His cleansing.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Confession Precedes Cleansing – Isaiah’s admission of sin opened the way for God’s purification. Confession leads to forgiveness and readiness for service.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Provides Purification – The coal touching Isaiah’s lips symbolizes God’s grace that removes sin and equips us for His work.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Divine Calling Requires Willingness – God seeks willing servants; Isaiah’s “Here am I, send me” reflects immediate obedience.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Mission Follows Transformation – Only after Isaiah was cleansed did God commission him, showing that ministry flows from God’s transformation.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Lessons from Isaiah 38:1–5 (Hezekiah’s Prayer)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Life is Fragile – Hezekiah’s illness reminds us of human frailty and the certainty of death apart from God’s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Prayer Changes Circumstances – Hezekiah’s sincere prayer moved God to extend his life, teaching that earnest petitions matter to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God Hears and Sees – The Lord acknowledged Hezekiah’s tears and faithfulness, showing that God responds personally to His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Faith in Crisis Matters – Turning to God in distress demonstrates reliance on Him rather than human strength or resources.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 God’s Mercy Extends Life and Hope – The fifteen extra years symbolize God’s power to restore and grant new opportunities for service and faithfulness.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calls every believer to live faithfully in obedience to His Word, and at times He places a specific calling on individuals for particular ministries. Both general and specific calls are part of His divine purpose.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General Call for All Believers – Every Christian is called to live by Scripture, demonstrating faith, obedience, and godly character in everyday life.</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Specific Call to Ministry – God sometimes sets individuals apart for unique roles, such as preaching, teaching, or leadership, confirmed by His Spirit and affirmed by others.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Affirmation of Calling – God often uses the church community, mentors, and life circumstances to confirm His call, preparing individuals for faithful service.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call comes in two forms: the general call for all believers to live by His Word, and the specific call to specialized service. Both are divine invitations to obedience and faithfulness. Personal experiences, spiritual conviction, and encouragement from others help confirm the reality of God’s call. The lesson emphasizes that answering God’s call, whether general or specific, requires humility, readiness, and trust in His direction.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Isaiah, a prophet quoted about sixty times in the New Testament, ministered for over sixty years during the reign of four Judean kings. His calling came in Isaiah 6, after the book’s opening chapters establish Judah’s spiritual decline. Following Israel’s division into northern and southern kingdoms, Isaiah’s focus was on Judah, a nation marked by idolatry, injustice, and false security in prosperity and power. God described His people as a vineyard producing bad fruit, redefining good and evil. In this setting of rebellion, Isaiah was called to declare God’s judgment and urge repentance and true worship.</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Context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New Testament quotes Isaiah about sixty times.  Isaiah was a husband and father and—most importantly—a prophet of God, called to warn Judah of God’s coming judgment for wrongdoing.  A prophet speaks for God and interprets God’s messages.  In certain cases, prophets receive dreams and visions.  Isaiah 1:1 gives a summary of Isaiah’s prophetic ministry: he serves more than sixty years under four kings of Judah.  He calls the people to forsake idolatry and wickedness, to return to worship of the living God.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Lesson Context (STD)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Isaiah began his prophetic ministry about 200 years after the nation of Israel divided. In 931 BC, the united monarchy of Israel split into two parts: Israel (the northern kingdom) and Judah (the southern kingdom). Isaiah’s ministry focused on the southern kingdom of Judah, as reflected by the Judean kings listed in Isaiah 1:1.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Surprisingly, the Lord’s call on Isaiah doesn’t occur until Isaiah 6. This is at variance from the usual pattern of recording a prophet’s call at or very near a book’s beginning (examples: Jeremiah 1:4–19; Ezekiel 1:1–3:15). Perhaps the writer wanted to establish the context of the call, which the first five chapters of Isaiah accomplish.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people of Judah had become a “sinful nation,” being openly rebellious against the Lord (Isaiah 1:1–5). A sense of self-sufficiency accompanied a facade of economic prosperity, military security, and religious arrogance (2:7–8). The Lord depicts His people as a vineyard that produced unacceptable fruit (5:1–7). In their doing of injustice, they had redefined the terms </a:t>
            </a:r>
            <a:r>
              <a:rPr lang="en-US" sz="1200" i="1" kern="1200" dirty="0">
                <a:solidFill>
                  <a:schemeClr val="tx1"/>
                </a:solidFill>
                <a:effectLst/>
                <a:latin typeface="+mn-lt"/>
                <a:ea typeface="+mn-ea"/>
                <a:cs typeface="+mn-cs"/>
              </a:rPr>
              <a:t>good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evil </a:t>
            </a:r>
            <a:r>
              <a:rPr lang="en-US" sz="1200" kern="1200" dirty="0">
                <a:solidFill>
                  <a:schemeClr val="tx1"/>
                </a:solidFill>
                <a:effectLst/>
                <a:latin typeface="+mn-lt"/>
                <a:ea typeface="+mn-ea"/>
                <a:cs typeface="+mn-cs"/>
              </a:rPr>
              <a:t>(5:20).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Such was the era that Isaiah found himself in when his call came about. </a:t>
            </a:r>
          </a:p>
          <a:p>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191712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Isaiah’s vision, he saw heavenly beings called seraphim, a name meaning “burning ones.” These unique creatures appear only in Isaiah 6 and are different from the more familiar cherubim. Each had six wings—two to cover their faces, two to cover their feet, and two for flying—showing deep reverence before God’s holiness. Their role was to worship God continually, crying out, “Holy, holy, holy ,” and to serve Him as messengers. The seraphim remind us of God’s glory and the reverence all creation owes Him.</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Isaiah’s vision, the seraphim cry out, “Holy, holy, holy,” a phrase repeated three times to show the greatest possible emphasis in Hebrew. This repetition highlights holiness as God’s core attribute—separating Him completely from sin and creation. More than His power or might, God’s holiness defines who He is and how He is to be worshiped. For Isaiah, and for us, this vision teaches that encountering God always begins with recognizing His perfect holiness.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3794A-A469-2EDC-5E32-E4C7EE1D0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C3CAB-BF86-137F-CCBC-38BC77988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B8C35-AD65-BE37-1AEC-3F83C9B5894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King Uzziah became king of Judah at just sixteen years old and ruled during a time of great prosperity and military strength. He was a skilled strategist who defeated the Philistines, tore down their city walls, and rebuilt towns to secure Judah’s borders. Under his leadership, the nation flourished, enjoying stability and protection. Sadly, later in life he was struck with leprosy, yet Scripture still remembers him as a king who mostly did what was right in God’s eyes. His death brought uncertainty to Judah, making Isaiah’s vision of God’s eternal throne even more powerful.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F7F1A58-238B-FFAF-D3E0-5F1B377CDAD5}"/>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223916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089D3-BC28-AC38-6160-B38D509B4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AAD23-22DC-8D35-2520-FA96FB286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65121-4D39-DCFE-1B49-074B1F49CA59}"/>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Isaiah’s time, many kings relied on diviners who used signs, dreams, or rituals to predict the future, often telling rulers only what they wanted to hear. Isaiah stood apart because he spoke </a:t>
            </a:r>
            <a:r>
              <a:rPr lang="en-US" sz="1200" b="1" i="1" u="sng" kern="1200" dirty="0">
                <a:solidFill>
                  <a:schemeClr val="tx1"/>
                </a:solidFill>
                <a:effectLst/>
                <a:latin typeface="+mn-lt"/>
                <a:ea typeface="+mn-ea"/>
                <a:cs typeface="+mn-cs"/>
              </a:rPr>
              <a:t>truth from God</a:t>
            </a:r>
            <a:r>
              <a:rPr lang="en-US" sz="1200" b="1" kern="1200" dirty="0">
                <a:solidFill>
                  <a:schemeClr val="tx1"/>
                </a:solidFill>
                <a:effectLst/>
                <a:latin typeface="+mn-lt"/>
                <a:ea typeface="+mn-ea"/>
                <a:cs typeface="+mn-cs"/>
              </a:rPr>
              <a:t>, even when the message was difficult or unwelcome. Unlike fortune-tellers who relied on tricks or rituals, Isaiah needed no special methods—he simply delivered God’s word faithfully. This shows us the difference between human attempts to control the future and God’s true revelation. For believers, it reminds us to value truth from God over flattering or easy messages.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Psalm of Thanksgiving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psalm shows how God can turn sorrow into thanksgiving. After facing death, he praises God for restoring his life, but it also warns that gratitude must lead to faithful living and teaching the next generation.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this passage, Hezekiah writes a song after God healed him from a deadly sickness. At first, he laments the sadness of dying young, feeling deep anguish. But once God restores his health, his tone changes to joy and thanksgiving. He acknowledges that only the living can praise God and pass on His truth. Sadly, history shows Hezekiah failed to pass this faith to his son Manasseh, who became one of Judah’s most wicked kings.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psalm teaches that God listens when His people cry out in distress. His healing became a testimony of God’s mercy and power. Yet the passage also carries a warning: gratitude to God should not fade after the blessing arrives. Hezekiah praised God with words but did not guide his son into faithfulness, which had lasting consequences for Judah. For young believers today, the lesson is clear—our gratitude to God should shape both our lives and the way we influence others, especially those who look up to 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Turn to God in Hard Times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cried out to God when he was facing death, and God heard him. We should remember to pray honestly when life feels overwhelming—God cares about our struggles and answers according to His will.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Show Gratitude Through Actions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praised God after his healing, but later failed to live out gratitude by guiding his son. True thankfulness is more than words—it’s living faithfully and making choices that honor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Pass Faith to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Only the living can share God’s truth. Teens can make an impact by sharing faith with friends, siblings, and others, ensuring God’s goodness is remembered by the next generation.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EFB705F-3C75-6A80-237F-F7E41E3D6BBB}"/>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78972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94A8F-B3A9-DB3A-84AC-010BB0E6F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67417-2BF7-4C0A-C522-832A2CAB2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EB07D-04DE-D8AA-5FE0-E5F6407C97AF}"/>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A Psalm of Thanksgiving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psalm shows how God can turn sorrow into thanksgiving. After facing death, he praises God for restoring his life, but it also warns that gratitude must lead to faithful living and teaching the next generation.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this passage, Hezekiah writes a song after God healed him from a deadly sickness. At first, he laments the sadness of dying young, feeling deep anguish. But once God restores his health, his tone changes to joy and thanksgiving. He acknowledges that only the living can praise God and pass on His truth. Sadly, history shows Hezekiah failed to pass this faith to his son Manasseh, who became one of Judah’s most wicked kings.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 &amp;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Hezekiah’s psalm teaches that God listens when His people cry out in distress. His healing became a testimony of God’s mercy and power. Yet the passage also carries a warning: gratitude to God should not fade after the blessing arrives. Hezekiah praised God with words but did not guide his son into faithfulness, which had lasting consequences for Judah. For young believers today, the lesson is clear—our gratitude to God should shape both our lives and the way we influence others, especially those who look up to 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Turn to God in Hard Times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cried out to God when he was facing death, and God heard him. We should remember to pray honestly when life feels overwhelming—God cares about our struggles and answers according to His will.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Show Gratitude Through Actions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Hezekiah praised God after his healing, but later failed to live out gratitude by guiding his son. True thankfulness is more than words—it’s living faithfully and making choices that honor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Pass Faith to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Only the living can share God’s truth. Teens can make an impact by sharing faith with friends, siblings, and others, ensuring God’s goodness is remembered by the next generation.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54BAE86-B899-E3C7-1F55-4C5742B79AC4}"/>
              </a:ext>
            </a:extLst>
          </p:cNvPr>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189960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5588974" y="1665520"/>
            <a:ext cx="320022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603504" y="1335024"/>
            <a:ext cx="4642866" cy="1179576"/>
          </a:xfrm>
        </p:spPr>
        <p:txBody>
          <a:bodyPr lIns="91440" tIns="45720" rIns="91440" bIns="45720" anchor="b"/>
          <a:lstStyle>
            <a:lvl1pPr>
              <a:defRPr sz="40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637794" y="2825496"/>
            <a:ext cx="4642866" cy="3346704"/>
          </a:xfrm>
        </p:spPr>
        <p:txBody>
          <a:bodyPr/>
          <a:lstStyle>
            <a:lvl1pPr marL="0" indent="0">
              <a:lnSpc>
                <a:spcPct val="110000"/>
              </a:lnSpc>
              <a:buNone/>
              <a:defRPr sz="1500"/>
            </a:lvl1pPr>
            <a:lvl2pPr marL="171450">
              <a:defRPr sz="1350"/>
            </a:lvl2pPr>
            <a:lvl3pPr marL="342900">
              <a:defRPr sz="1200"/>
            </a:lvl3pPr>
            <a:lvl4pPr marL="514350">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5973318" y="621793"/>
            <a:ext cx="30861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1" y="806470"/>
            <a:ext cx="5927792"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8461192" y="2070656"/>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sz="1350"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8226961" y="1780013"/>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sz="1350" dirty="0"/>
          </a:p>
        </p:txBody>
      </p:sp>
    </p:spTree>
    <p:extLst>
      <p:ext uri="{BB962C8B-B14F-4D97-AF65-F5344CB8AC3E}">
        <p14:creationId xmlns:p14="http://schemas.microsoft.com/office/powerpoint/2010/main" val="3811221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024824" y="2530059"/>
            <a:ext cx="2780979"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2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3902202" y="585216"/>
            <a:ext cx="4375404" cy="2276856"/>
          </a:xfrm>
        </p:spPr>
        <p:txBody>
          <a:bodyPr anchor="b"/>
          <a:lstStyle>
            <a:lvl1pPr algn="r">
              <a:defRPr sz="4500" b="1" cap="all" spc="3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493776" y="201169"/>
            <a:ext cx="20574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760095" y="1984169"/>
            <a:ext cx="2788920" cy="273844"/>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6457950" y="201169"/>
            <a:ext cx="20574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642086"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3902202" y="3127248"/>
            <a:ext cx="4375404" cy="3118104"/>
          </a:xfrm>
        </p:spPr>
        <p:txBody>
          <a:bodyPr/>
          <a:lstStyle>
            <a:lvl1pPr marL="0" indent="0" algn="r">
              <a:buNone/>
              <a:defRPr sz="135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3559045" y="2760277"/>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sz="1350"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3289961" y="2530983"/>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sz="1350"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252490" y="6031572"/>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sz="1350" dirty="0"/>
          </a:p>
        </p:txBody>
      </p:sp>
    </p:spTree>
    <p:extLst>
      <p:ext uri="{BB962C8B-B14F-4D97-AF65-F5344CB8AC3E}">
        <p14:creationId xmlns:p14="http://schemas.microsoft.com/office/powerpoint/2010/main" val="3261003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892970" y="2536031"/>
            <a:ext cx="7358063"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718530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A47DC2-8EB7-B233-24D6-CBBC81871425}"/>
              </a:ext>
            </a:extLst>
          </p:cNvPr>
          <p:cNvSpPr>
            <a:spLocks noGrp="1"/>
          </p:cNvSpPr>
          <p:nvPr>
            <p:ph type="ctrTitle"/>
          </p:nvPr>
        </p:nvSpPr>
        <p:spPr>
          <a:xfrm>
            <a:off x="472056" y="1378423"/>
            <a:ext cx="3309016" cy="615872"/>
          </a:xfrm>
        </p:spPr>
        <p:txBody>
          <a:bodyPr anchor="b">
            <a:normAutofit/>
          </a:bodyPr>
          <a:lstStyle/>
          <a:p>
            <a:pPr algn="l"/>
            <a:r>
              <a:rPr lang="en-US" sz="3200" b="1" dirty="0">
                <a:solidFill>
                  <a:srgbClr val="FFFFFF"/>
                </a:solidFill>
              </a:rPr>
              <a:t>ISAIAH’S CALL </a:t>
            </a:r>
            <a:endParaRPr lang="en-US" sz="3200" dirty="0">
              <a:solidFill>
                <a:srgbClr val="FFFFFF"/>
              </a:solidFill>
            </a:endParaRPr>
          </a:p>
        </p:txBody>
      </p:sp>
      <p:sp>
        <p:nvSpPr>
          <p:cNvPr id="3" name="Subtitle 2">
            <a:extLst>
              <a:ext uri="{FF2B5EF4-FFF2-40B4-BE49-F238E27FC236}">
                <a16:creationId xmlns:a16="http://schemas.microsoft.com/office/drawing/2014/main" id="{46C7BCDC-A45C-C9F3-97AD-CC7733D9B48C}"/>
              </a:ext>
            </a:extLst>
          </p:cNvPr>
          <p:cNvSpPr>
            <a:spLocks noGrp="1"/>
          </p:cNvSpPr>
          <p:nvPr>
            <p:ph type="subTitle" idx="1"/>
          </p:nvPr>
        </p:nvSpPr>
        <p:spPr>
          <a:xfrm>
            <a:off x="776737" y="4818030"/>
            <a:ext cx="3050285" cy="1548462"/>
          </a:xfrm>
        </p:spPr>
        <p:txBody>
          <a:bodyPr>
            <a:normAutofit fontScale="92500"/>
          </a:bodyPr>
          <a:lstStyle/>
          <a:p>
            <a:pPr algn="l">
              <a:lnSpc>
                <a:spcPct val="90000"/>
              </a:lnSpc>
            </a:pPr>
            <a:r>
              <a:rPr lang="en-US" sz="1800" dirty="0">
                <a:solidFill>
                  <a:srgbClr val="FFFFFF"/>
                </a:solidFill>
              </a:rPr>
              <a:t>Also I heard the voice of the Lord, saying, Whom shall I send, and who will go for us? Then said I, Here am I; send me.</a:t>
            </a:r>
            <a:r>
              <a:rPr lang="en-US" sz="700" dirty="0">
                <a:solidFill>
                  <a:srgbClr val="FFFFFF"/>
                </a:solidFill>
              </a:rPr>
              <a:t>  </a:t>
            </a:r>
          </a:p>
          <a:p>
            <a:pPr algn="l">
              <a:lnSpc>
                <a:spcPct val="90000"/>
              </a:lnSpc>
            </a:pPr>
            <a:endParaRPr lang="en-US" sz="700" dirty="0">
              <a:solidFill>
                <a:srgbClr val="FFFFFF"/>
              </a:solidFill>
            </a:endParaRPr>
          </a:p>
          <a:p>
            <a:pPr algn="r">
              <a:lnSpc>
                <a:spcPct val="90000"/>
              </a:lnSpc>
            </a:pPr>
            <a:r>
              <a:rPr lang="en-US" sz="1800" dirty="0">
                <a:solidFill>
                  <a:srgbClr val="FFFFFF"/>
                </a:solidFill>
              </a:rPr>
              <a:t>—Isaiah 6:8 KJV</a:t>
            </a:r>
          </a:p>
          <a:p>
            <a:pPr algn="r">
              <a:lnSpc>
                <a:spcPct val="90000"/>
              </a:lnSpc>
            </a:pPr>
            <a:endParaRPr lang="en-US" sz="1800" dirty="0">
              <a:solidFill>
                <a:srgbClr val="FFFFFF"/>
              </a:solidFill>
            </a:endParaRPr>
          </a:p>
        </p:txBody>
      </p:sp>
      <p:sp>
        <p:nvSpPr>
          <p:cNvPr id="6" name="TextBox 2">
            <a:extLst>
              <a:ext uri="{FF2B5EF4-FFF2-40B4-BE49-F238E27FC236}">
                <a16:creationId xmlns:a16="http://schemas.microsoft.com/office/drawing/2014/main" id="{F27096AE-2449-A402-0147-CE50D2F2126E}"/>
              </a:ext>
            </a:extLst>
          </p:cNvPr>
          <p:cNvSpPr txBox="1"/>
          <p:nvPr/>
        </p:nvSpPr>
        <p:spPr>
          <a:xfrm>
            <a:off x="6537576" y="6485263"/>
            <a:ext cx="2106385"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0" u="none" strike="noStrike" baseline="0" dirty="0">
                <a:effectLst>
                  <a:outerShdw blurRad="38100" dist="38100" dir="2700000" algn="tl">
                    <a:srgbClr val="000000">
                      <a:alpha val="43137"/>
                    </a:srgbClr>
                  </a:outerShdw>
                </a:effectLst>
                <a:latin typeface="Arial Black" panose="020B0A04020102020204" pitchFamily="34" charset="0"/>
              </a:rPr>
              <a:t>Week of September 07</a:t>
            </a:r>
          </a:p>
        </p:txBody>
      </p:sp>
      <p:sp>
        <p:nvSpPr>
          <p:cNvPr id="7" name="Title 1">
            <a:extLst>
              <a:ext uri="{FF2B5EF4-FFF2-40B4-BE49-F238E27FC236}">
                <a16:creationId xmlns:a16="http://schemas.microsoft.com/office/drawing/2014/main" id="{827F432D-B4A2-FBFD-4953-3B4B211F86D1}"/>
              </a:ext>
            </a:extLst>
          </p:cNvPr>
          <p:cNvSpPr txBox="1">
            <a:spLocks/>
          </p:cNvSpPr>
          <p:nvPr/>
        </p:nvSpPr>
        <p:spPr>
          <a:xfrm>
            <a:off x="495031" y="1942953"/>
            <a:ext cx="3309016" cy="615872"/>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a:solidFill>
                  <a:srgbClr val="FFFFFF"/>
                </a:solidFill>
              </a:rPr>
              <a:t>AND MINISTRY</a:t>
            </a:r>
            <a:endParaRPr lang="en-US" sz="3200" dirty="0">
              <a:solidFill>
                <a:srgbClr val="FFFFFF"/>
              </a:solidFill>
            </a:endParaRPr>
          </a:p>
        </p:txBody>
      </p:sp>
      <p:pic>
        <p:nvPicPr>
          <p:cNvPr id="4" name="Picture 3" descr="A two posters of a person praying&#10;&#10;AI-generated content may be incorrect.">
            <a:extLst>
              <a:ext uri="{FF2B5EF4-FFF2-40B4-BE49-F238E27FC236}">
                <a16:creationId xmlns:a16="http://schemas.microsoft.com/office/drawing/2014/main" id="{A1D014E2-6D43-EC28-D414-79CA0E921B7C}"/>
              </a:ext>
            </a:extLst>
          </p:cNvPr>
          <p:cNvPicPr>
            <a:picLocks noChangeAspect="1"/>
          </p:cNvPicPr>
          <p:nvPr/>
        </p:nvPicPr>
        <p:blipFill>
          <a:blip r:embed="rId3"/>
          <a:stretch>
            <a:fillRect/>
          </a:stretch>
        </p:blipFill>
        <p:spPr>
          <a:xfrm>
            <a:off x="4175953" y="0"/>
            <a:ext cx="4991021" cy="6356351"/>
          </a:xfrm>
          <a:prstGeom prst="rect">
            <a:avLst/>
          </a:prstGeom>
        </p:spPr>
      </p:pic>
    </p:spTree>
    <p:extLst>
      <p:ext uri="{BB962C8B-B14F-4D97-AF65-F5344CB8AC3E}">
        <p14:creationId xmlns:p14="http://schemas.microsoft.com/office/powerpoint/2010/main" val="275263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544056" y="384463"/>
            <a:ext cx="8556380" cy="491728"/>
          </a:xfrm>
        </p:spPr>
        <p:txBody>
          <a:bodyPr>
            <a:noAutofit/>
          </a:bodyPr>
          <a:lstStyle/>
          <a:p>
            <a:pPr>
              <a:lnSpc>
                <a:spcPct val="107000"/>
              </a:lnSpc>
              <a:spcBef>
                <a:spcPts val="0"/>
              </a:spcBef>
            </a:pPr>
            <a:r>
              <a:rPr lang="en-US" sz="27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Holy Calling - Isaiah 6:1–8 KJV</a:t>
            </a:r>
          </a:p>
        </p:txBody>
      </p:sp>
      <p:sp>
        <p:nvSpPr>
          <p:cNvPr id="2" name="Rectangle 1">
            <a:extLst>
              <a:ext uri="{FF2B5EF4-FFF2-40B4-BE49-F238E27FC236}">
                <a16:creationId xmlns:a16="http://schemas.microsoft.com/office/drawing/2014/main" id="{3617434A-40E9-56B8-F861-A99E6634EF99}"/>
              </a:ext>
            </a:extLst>
          </p:cNvPr>
          <p:cNvSpPr/>
          <p:nvPr/>
        </p:nvSpPr>
        <p:spPr>
          <a:xfrm>
            <a:off x="492901" y="922784"/>
            <a:ext cx="8323194" cy="5462827"/>
          </a:xfrm>
          <a:prstGeom prst="rect">
            <a:avLst/>
          </a:prstGeom>
          <a:solidFill>
            <a:schemeClr val="bg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495558" y="1010710"/>
            <a:ext cx="5452005" cy="2885191"/>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In the year that king Uzziah died I saw also the Lord sitting upon a throne, high and lifted up, and his train filled the temple.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Above it stood the </a:t>
            </a:r>
            <a:r>
              <a:rPr lang="en-US" sz="1600" b="1" dirty="0" err="1">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seraphims</a:t>
            </a: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each one had six wings; with twain he covered his face, and with twain he covered his feet, and with twain he did fly.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And one cried unto another, and said, Holy, holy, holy, is the Lord of hosts: The whole earth is full of his glory.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And the posts of the door moved at the voice of him that cried, and the house was filled with smoke.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Then said I, Woe is me! for I am undone; because I am a man of unclean lips, and I dwell in the midst of a people of unclean lips: for mine eyes have seen the King, the Lord of hosts.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Then flew one of the </a:t>
            </a:r>
            <a:r>
              <a:rPr lang="en-US" sz="1600" b="1" dirty="0" err="1">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seraphims</a:t>
            </a: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unto me, having a live coal in his hand, which he had taken with the tongs from off the altar: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And he laid it upon my mouth, and said, Lo, this hath touched thy lips; and thine iniquity is taken away, and thy sin purged.  </a:t>
            </a:r>
          </a:p>
          <a:p>
            <a:pPr marL="0" indent="0">
              <a:lnSpc>
                <a:spcPct val="100000"/>
              </a:lnSpc>
              <a:spcBef>
                <a:spcPts val="0"/>
              </a:spcBef>
              <a:buNone/>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Also I heard the voice of the Lord, saying, Whom shall I send, and who will go for us? Then said I, Here am I; send me. </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277707" y="1074022"/>
            <a:ext cx="2538389" cy="2849570"/>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spcBef>
                <a:spcPts val="900"/>
              </a:spcBef>
              <a:spcAft>
                <a:spcPts val="450"/>
              </a:spcAft>
              <a:buClr>
                <a:schemeClr val="tx1"/>
              </a:buClr>
              <a:buFont typeface="Wingdings" panose="05000000000000000000" pitchFamily="2" charset="2"/>
              <a:buChar char="Ø"/>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death of King Uzziah meant the end of a stable era for Judah. </a:t>
            </a:r>
          </a:p>
          <a:p>
            <a:pPr marL="0">
              <a:lnSpc>
                <a:spcPct val="100000"/>
              </a:lnSpc>
              <a:spcBef>
                <a:spcPts val="900"/>
              </a:spcBef>
              <a:spcAft>
                <a:spcPts val="450"/>
              </a:spcAft>
              <a:buClr>
                <a:schemeClr val="tx1"/>
              </a:buClr>
              <a:buFont typeface="Wingdings" panose="05000000000000000000" pitchFamily="2" charset="2"/>
              <a:buChar char="Ø"/>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 experiences a vision of God’s heavenly temple, the holy space filled by God’s undiluted presence. </a:t>
            </a:r>
          </a:p>
          <a:p>
            <a:pPr marL="0">
              <a:lnSpc>
                <a:spcPct val="100000"/>
              </a:lnSpc>
              <a:spcBef>
                <a:spcPts val="900"/>
              </a:spcBef>
              <a:spcAft>
                <a:spcPts val="450"/>
              </a:spcAft>
              <a:buClr>
                <a:schemeClr val="tx1"/>
              </a:buClr>
              <a:buFont typeface="Wingdings" panose="05000000000000000000" pitchFamily="2" charset="2"/>
              <a:buChar char="Ø"/>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 fears that his sin, his “unclean lips” make him unworthy, but a heavenly creature touches his lips to cleanse them. </a:t>
            </a:r>
          </a:p>
          <a:p>
            <a:pPr marL="0">
              <a:lnSpc>
                <a:spcPct val="100000"/>
              </a:lnSpc>
              <a:spcBef>
                <a:spcPts val="900"/>
              </a:spcBef>
              <a:spcAft>
                <a:spcPts val="450"/>
              </a:spcAft>
              <a:buClr>
                <a:schemeClr val="tx1"/>
              </a:buClr>
              <a:buFont typeface="Wingdings" panose="05000000000000000000" pitchFamily="2" charset="2"/>
              <a:buChar char="Ø"/>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 answers God’s call; he will be God’s messenger. </a:t>
            </a:r>
          </a:p>
        </p:txBody>
      </p: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643367" y="1140281"/>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89734" y="4251102"/>
            <a:ext cx="3931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449336" y="864264"/>
            <a:ext cx="83667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3415157" y="3610977"/>
            <a:ext cx="53949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2EDB5640-B408-C192-A3DD-393AE838C6C5}"/>
              </a:ext>
            </a:extLst>
          </p:cNvPr>
          <p:cNvSpPr txBox="1">
            <a:spLocks/>
          </p:cNvSpPr>
          <p:nvPr/>
        </p:nvSpPr>
        <p:spPr>
          <a:xfrm>
            <a:off x="8440615" y="6488733"/>
            <a:ext cx="659168" cy="5715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10</a:t>
            </a:fld>
            <a:endParaRPr lang="en-US"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955581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EE156-F10C-68F8-ABB6-994978598F6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ED87C1C-1EA5-0718-FEB8-1979DF353DB6}"/>
              </a:ext>
            </a:extLst>
          </p:cNvPr>
          <p:cNvSpPr>
            <a:spLocks noGrp="1"/>
          </p:cNvSpPr>
          <p:nvPr>
            <p:ph type="title"/>
          </p:nvPr>
        </p:nvSpPr>
        <p:spPr>
          <a:xfrm>
            <a:off x="544056" y="384463"/>
            <a:ext cx="8556380" cy="491728"/>
          </a:xfrm>
        </p:spPr>
        <p:txBody>
          <a:bodyPr>
            <a:noAutofit/>
          </a:bodyPr>
          <a:lstStyle/>
          <a:p>
            <a:pPr>
              <a:lnSpc>
                <a:spcPct val="107000"/>
              </a:lnSpc>
              <a:spcBef>
                <a:spcPts val="0"/>
              </a:spcBef>
            </a:pPr>
            <a:r>
              <a:rPr lang="en-US" sz="27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From Sickness to Victory - Isaiah 38:1–5 KJV</a:t>
            </a:r>
          </a:p>
        </p:txBody>
      </p:sp>
      <p:sp>
        <p:nvSpPr>
          <p:cNvPr id="2" name="Rectangle 1">
            <a:extLst>
              <a:ext uri="{FF2B5EF4-FFF2-40B4-BE49-F238E27FC236}">
                <a16:creationId xmlns:a16="http://schemas.microsoft.com/office/drawing/2014/main" id="{59620C73-103A-C811-9637-7308F7E6EDDC}"/>
              </a:ext>
            </a:extLst>
          </p:cNvPr>
          <p:cNvSpPr/>
          <p:nvPr/>
        </p:nvSpPr>
        <p:spPr>
          <a:xfrm>
            <a:off x="492901" y="922784"/>
            <a:ext cx="8323194" cy="5462827"/>
          </a:xfrm>
          <a:prstGeom prst="rect">
            <a:avLst/>
          </a:prstGeom>
          <a:solidFill>
            <a:schemeClr val="bg1">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a:extLst>
              <a:ext uri="{FF2B5EF4-FFF2-40B4-BE49-F238E27FC236}">
                <a16:creationId xmlns:a16="http://schemas.microsoft.com/office/drawing/2014/main" id="{AD5354A4-737F-00EE-6447-23F3E1FB8EE8}"/>
              </a:ext>
            </a:extLst>
          </p:cNvPr>
          <p:cNvSpPr txBox="1">
            <a:spLocks/>
          </p:cNvSpPr>
          <p:nvPr/>
        </p:nvSpPr>
        <p:spPr>
          <a:xfrm>
            <a:off x="495558" y="1010710"/>
            <a:ext cx="5452005" cy="2885191"/>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In those days was Hezekiah sick unto death.  And Isaiah the prophet the son of Amoz came unto him, and said unto him, Thus saith the Lord, Set thine house in order: for thou shalt die, and not live.  </a:t>
            </a:r>
          </a:p>
          <a:p>
            <a:pPr marL="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Then Hezekiah turned his face toward the wall, and prayed unto the Lord, </a:t>
            </a:r>
          </a:p>
          <a:p>
            <a:pPr marL="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And said, Remember now, O Lord, I beseech thee, how I have walked before thee in truth and with a perfect heart, and have done that which is good in thy sight.  And Hezekiah wept sore.  </a:t>
            </a:r>
          </a:p>
          <a:p>
            <a:pPr marL="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Then came the word of the Lord to Isaiah, saying, </a:t>
            </a:r>
          </a:p>
          <a:p>
            <a:pPr marL="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Go, and say to Hezekiah, Thus saith the Lord, the God of David thy father, I have heard thy prayer, I have seen thy tears: behold, I will add unto thy days fifteen years. </a:t>
            </a:r>
          </a:p>
        </p:txBody>
      </p:sp>
      <p:sp>
        <p:nvSpPr>
          <p:cNvPr id="5" name="Content Placeholder 2">
            <a:extLst>
              <a:ext uri="{FF2B5EF4-FFF2-40B4-BE49-F238E27FC236}">
                <a16:creationId xmlns:a16="http://schemas.microsoft.com/office/drawing/2014/main" id="{F70ECE34-54CF-17DE-932A-A34341B464D5}"/>
              </a:ext>
            </a:extLst>
          </p:cNvPr>
          <p:cNvSpPr txBox="1">
            <a:spLocks/>
          </p:cNvSpPr>
          <p:nvPr/>
        </p:nvSpPr>
        <p:spPr>
          <a:xfrm>
            <a:off x="6277707" y="1074022"/>
            <a:ext cx="2538389" cy="2849570"/>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00000"/>
              </a:lnSpc>
              <a:spcBef>
                <a:spcPts val="0"/>
              </a:spcBef>
              <a:buClr>
                <a:schemeClr val="tx1"/>
              </a:buClr>
              <a:buFont typeface="Wingdings" panose="05000000000000000000" pitchFamily="2" charset="2"/>
              <a:buChar char="Ø"/>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 is now well into his ministry as God’s prophet, decades later than his call described in Isaiah 6. </a:t>
            </a:r>
          </a:p>
          <a:p>
            <a:pPr marL="0">
              <a:lnSpc>
                <a:spcPct val="100000"/>
              </a:lnSpc>
              <a:spcBef>
                <a:spcPts val="0"/>
              </a:spcBef>
              <a:buClr>
                <a:schemeClr val="tx1"/>
              </a:buClr>
              <a:buFont typeface="Wingdings" panose="05000000000000000000" pitchFamily="2" charset="2"/>
              <a:buChar char="Ø"/>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king at the time, Hezekiah, has become ill.  He is also facing the crisis of attacking Assyrian armies. </a:t>
            </a:r>
          </a:p>
          <a:p>
            <a:pPr marL="0">
              <a:lnSpc>
                <a:spcPct val="100000"/>
              </a:lnSpc>
              <a:spcBef>
                <a:spcPts val="0"/>
              </a:spcBef>
              <a:buClr>
                <a:schemeClr val="tx1"/>
              </a:buClr>
              <a:buFont typeface="Wingdings" panose="05000000000000000000" pitchFamily="2" charset="2"/>
              <a:buChar char="Ø"/>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Isaiah’s message from God is not positive: Hezekiah should prepare to die. </a:t>
            </a:r>
          </a:p>
          <a:p>
            <a:pPr marL="0">
              <a:lnSpc>
                <a:spcPct val="100000"/>
              </a:lnSpc>
              <a:spcBef>
                <a:spcPts val="0"/>
              </a:spcBef>
              <a:buClr>
                <a:schemeClr val="tx1"/>
              </a:buClr>
              <a:buFont typeface="Wingdings" panose="05000000000000000000" pitchFamily="2" charset="2"/>
              <a:buChar char="Ø"/>
            </a:pPr>
            <a:r>
              <a:rPr lang="en-US" sz="16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But after a sincere prayer of petition, Hezekiah receives fifteen more years of life and the strength to lead his people through crisis. </a:t>
            </a:r>
          </a:p>
        </p:txBody>
      </p:sp>
      <p:sp>
        <p:nvSpPr>
          <p:cNvPr id="6" name="Footer Placeholder 9">
            <a:extLst>
              <a:ext uri="{FF2B5EF4-FFF2-40B4-BE49-F238E27FC236}">
                <a16:creationId xmlns:a16="http://schemas.microsoft.com/office/drawing/2014/main" id="{E748D0AB-85AA-E172-6582-A216046A7373}"/>
              </a:ext>
            </a:extLst>
          </p:cNvPr>
          <p:cNvSpPr txBox="1">
            <a:spLocks/>
          </p:cNvSpPr>
          <p:nvPr/>
        </p:nvSpPr>
        <p:spPr>
          <a:xfrm rot="16200000">
            <a:off x="-643367" y="1140281"/>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9" name="Straight Connector 8">
            <a:extLst>
              <a:ext uri="{FF2B5EF4-FFF2-40B4-BE49-F238E27FC236}">
                <a16:creationId xmlns:a16="http://schemas.microsoft.com/office/drawing/2014/main" id="{68B4829F-334C-7C42-B385-57D5248A7DF0}"/>
              </a:ext>
            </a:extLst>
          </p:cNvPr>
          <p:cNvCxnSpPr>
            <a:cxnSpLocks/>
          </p:cNvCxnSpPr>
          <p:nvPr/>
        </p:nvCxnSpPr>
        <p:spPr>
          <a:xfrm rot="16200000">
            <a:off x="-1689734" y="4251102"/>
            <a:ext cx="3931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43BD8A-0A5A-2E47-7484-5FDF39C7EAD9}"/>
              </a:ext>
            </a:extLst>
          </p:cNvPr>
          <p:cNvCxnSpPr>
            <a:cxnSpLocks/>
          </p:cNvCxnSpPr>
          <p:nvPr/>
        </p:nvCxnSpPr>
        <p:spPr>
          <a:xfrm>
            <a:off x="449336" y="864264"/>
            <a:ext cx="83667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938F2D-78E1-5E08-E68A-9326B50D8599}"/>
              </a:ext>
            </a:extLst>
          </p:cNvPr>
          <p:cNvCxnSpPr>
            <a:cxnSpLocks/>
          </p:cNvCxnSpPr>
          <p:nvPr/>
        </p:nvCxnSpPr>
        <p:spPr>
          <a:xfrm rot="16200000">
            <a:off x="3415157" y="3610977"/>
            <a:ext cx="53949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C979CAB1-26C7-8A30-9E09-086802E0AB19}"/>
              </a:ext>
            </a:extLst>
          </p:cNvPr>
          <p:cNvSpPr txBox="1">
            <a:spLocks/>
          </p:cNvSpPr>
          <p:nvPr/>
        </p:nvSpPr>
        <p:spPr>
          <a:xfrm>
            <a:off x="8440615" y="6488733"/>
            <a:ext cx="659168" cy="571500"/>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11</a:t>
            </a:fld>
            <a:endParaRPr lang="en-US"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59674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624104" y="1116644"/>
            <a:ext cx="8229600" cy="5385320"/>
          </a:xfrm>
          <a:prstGeom prst="rect">
            <a:avLst/>
          </a:prstGeom>
          <a:no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EF07B89-09C9-F1CA-A2FD-337D92B62350}"/>
              </a:ext>
            </a:extLst>
          </p:cNvPr>
          <p:cNvSpPr txBox="1"/>
          <p:nvPr/>
        </p:nvSpPr>
        <p:spPr>
          <a:xfrm>
            <a:off x="624105" y="488816"/>
            <a:ext cx="7894493" cy="422808"/>
          </a:xfrm>
          <a:prstGeom prst="rect">
            <a:avLst/>
          </a:prstGeom>
          <a:noFill/>
          <a:ln>
            <a:solidFill>
              <a:schemeClr val="tx1"/>
            </a:solidFill>
          </a:ln>
        </p:spPr>
        <p:txBody>
          <a:bodyPr wrap="square">
            <a:spAutoFit/>
          </a:bodyPr>
          <a:lstStyle/>
          <a:p>
            <a:pPr>
              <a:lnSpc>
                <a:spcPct val="107000"/>
              </a:lnSpc>
            </a:pPr>
            <a:r>
              <a:rPr lang="en-US" sz="21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9" name="TextBox 8">
            <a:extLst>
              <a:ext uri="{FF2B5EF4-FFF2-40B4-BE49-F238E27FC236}">
                <a16:creationId xmlns:a16="http://schemas.microsoft.com/office/drawing/2014/main" id="{F50B0E01-39A1-6C4C-6CB7-107DC9AB70B3}"/>
              </a:ext>
            </a:extLst>
          </p:cNvPr>
          <p:cNvSpPr txBox="1"/>
          <p:nvPr/>
        </p:nvSpPr>
        <p:spPr>
          <a:xfrm>
            <a:off x="2737106" y="545243"/>
            <a:ext cx="6089555" cy="328360"/>
          </a:xfrm>
          <a:prstGeom prst="rect">
            <a:avLst/>
          </a:prstGeom>
          <a:noFill/>
        </p:spPr>
        <p:txBody>
          <a:bodyPr wrap="square">
            <a:spAutoFit/>
          </a:bodyPr>
          <a:lstStyle/>
          <a:p>
            <a:pPr>
              <a:lnSpc>
                <a:spcPct val="107000"/>
              </a:lnSpc>
            </a:pPr>
            <a:r>
              <a:rPr lang="en-US" sz="15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Seek God’s calling in each area of life. </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643367" y="1213738"/>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1" name="Straight Connector 10">
            <a:extLst>
              <a:ext uri="{FF2B5EF4-FFF2-40B4-BE49-F238E27FC236}">
                <a16:creationId xmlns:a16="http://schemas.microsoft.com/office/drawing/2014/main" id="{8205F3D2-74E4-43F6-9C35-0D96E177EA41}"/>
              </a:ext>
            </a:extLst>
          </p:cNvPr>
          <p:cNvCxnSpPr>
            <a:cxnSpLocks/>
          </p:cNvCxnSpPr>
          <p:nvPr/>
        </p:nvCxnSpPr>
        <p:spPr>
          <a:xfrm>
            <a:off x="624104" y="6091031"/>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636401" y="880931"/>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232534" y="386072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AE6FF2D-9008-DA10-C55A-D70B35281877}"/>
              </a:ext>
            </a:extLst>
          </p:cNvPr>
          <p:cNvSpPr/>
          <p:nvPr/>
        </p:nvSpPr>
        <p:spPr>
          <a:xfrm>
            <a:off x="679837" y="2495552"/>
            <a:ext cx="8080511" cy="3481515"/>
          </a:xfrm>
          <a:prstGeom prst="rect">
            <a:avLst/>
          </a:prstGeom>
          <a:solidFill>
            <a:schemeClr val="bg1">
              <a:alpha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07000"/>
              </a:lnSpc>
            </a:pPr>
            <a:r>
              <a:rPr lang="en-US" sz="1350" b="1" u="heavy" kern="0" cap="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 True Calling</a:t>
            </a:r>
          </a:p>
          <a:p>
            <a:pPr>
              <a:lnSpc>
                <a:spcPct val="107000"/>
              </a:lnSpc>
            </a:pPr>
            <a:r>
              <a:rPr lang="en-US" sz="12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As Christians, we’re drawn toward a calling from God.  We desire for our responsibilities at home, church, and even our jobs to hold heavenly weight.  But sometimes the places we serve don’t feel fulfilling—so we think, “Perhaps this is not my calling. ” Or, a job is dull and monotonous, so It can‘t my calling.  Isaiah’s example shows that God has something different to say about the roles we play.  Turning our attention to God and surrendering our lives can point us toward a calling, no matter the context.</a:t>
            </a:r>
            <a:r>
              <a:rPr lang="en-US" sz="4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a:lnSpc>
                <a:spcPct val="107000"/>
              </a:lnSpc>
            </a:pPr>
            <a:r>
              <a:rPr lang="en-US" sz="4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a:lnSpc>
                <a:spcPct val="107000"/>
              </a:lnSpc>
            </a:pPr>
            <a:r>
              <a:rPr lang="en-US" sz="12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In the first example, Isaiah sees heaven opened, and all his earthly concerns put into perspective by the awesome vision of God’s throne.  Isaiah’s sinfulness is a problem, but God heals him and empowers him to speak.  In the second example, King Hezekiah is powerless to save himself.  He needs God’s intervention to preserve his life and save the nation.  Both men—Isaiah, then Hezekiah—fulfill their vocation or “calling” by first demonstrating a willingness to turn to God. </a:t>
            </a:r>
            <a:endParaRPr lang="en-US" sz="4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r>
              <a:rPr lang="en-US" sz="4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a:lnSpc>
                <a:spcPct val="107000"/>
              </a:lnSpc>
            </a:pPr>
            <a:r>
              <a:rPr lang="en-US" sz="1200"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Repentance, which means turning or changing our thinking, is central to finding our spiritual callings.  It is the process of submitting to God’s transformation.  We must relinquish control of the narrative (whether finding the perfect job, marriage partner, or context to serve) and submit to God’s leading.  Ironically, it is often when we feel unprepared and powerless—when we lay our lives before God and confess our bent and broken ways—that we discover a new sense of mission.  God always shapes our hopes and dreams into something more glorious than we would imagine for ourselves. </a:t>
            </a:r>
            <a:endParaRPr lang="en-US" sz="12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5" name="Slide Number Placeholder 5">
            <a:extLst>
              <a:ext uri="{FF2B5EF4-FFF2-40B4-BE49-F238E27FC236}">
                <a16:creationId xmlns:a16="http://schemas.microsoft.com/office/drawing/2014/main" id="{55B937E3-F386-EA7A-3076-AF88423859E2}"/>
              </a:ext>
            </a:extLst>
          </p:cNvPr>
          <p:cNvSpPr>
            <a:spLocks noGrp="1"/>
          </p:cNvSpPr>
          <p:nvPr>
            <p:ph type="sldNum" sz="quarter" idx="12"/>
          </p:nvPr>
        </p:nvSpPr>
        <p:spPr>
          <a:xfrm>
            <a:off x="8159682" y="355307"/>
            <a:ext cx="742423" cy="571500"/>
          </a:xfrm>
        </p:spPr>
        <p:txBody>
          <a:bodyPr>
            <a:normAutofit/>
          </a:bodyPr>
          <a:lstStyle/>
          <a:p>
            <a:pPr>
              <a:spcAft>
                <a:spcPts val="450"/>
              </a:spcAft>
            </a:pPr>
            <a:fld id="{D8DA9DAA-006C-4F4B-980E-E3DF019B24E2}" type="slidenum">
              <a:rPr lang="en-US" sz="1650" b="1" cap="all" spc="75">
                <a:solidFill>
                  <a:schemeClr val="bg1"/>
                </a:solidFill>
                <a:effectLst>
                  <a:outerShdw blurRad="38100" dist="38100" dir="2700000" algn="tl">
                    <a:srgbClr val="000000">
                      <a:alpha val="43137"/>
                    </a:srgbClr>
                  </a:outerShdw>
                </a:effectLst>
                <a:latin typeface="Gotham Medium" panose="02000604030000020004"/>
              </a:rPr>
              <a:pPr>
                <a:spcAft>
                  <a:spcPts val="450"/>
                </a:spcAft>
              </a:pPr>
              <a:t>12</a:t>
            </a:fld>
            <a:endParaRPr lang="en-US" sz="1650" b="1" cap="all" spc="75"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7" name="TextBox 6">
            <a:extLst>
              <a:ext uri="{FF2B5EF4-FFF2-40B4-BE49-F238E27FC236}">
                <a16:creationId xmlns:a16="http://schemas.microsoft.com/office/drawing/2014/main" id="{EAAD650B-8B0B-8E3B-4374-EC375C124BA0}"/>
              </a:ext>
            </a:extLst>
          </p:cNvPr>
          <p:cNvSpPr txBox="1"/>
          <p:nvPr/>
        </p:nvSpPr>
        <p:spPr>
          <a:xfrm>
            <a:off x="836649" y="1344433"/>
            <a:ext cx="7766886" cy="923330"/>
          </a:xfrm>
          <a:prstGeom prst="rect">
            <a:avLst/>
          </a:prstGeom>
          <a:noFill/>
        </p:spPr>
        <p:txBody>
          <a:bodyPr wrap="square">
            <a:spAutoFit/>
          </a:bodyPr>
          <a:lstStyle/>
          <a:p>
            <a:r>
              <a:rPr lang="en-US" sz="1800" b="1" kern="1200" dirty="0">
                <a:solidFill>
                  <a:schemeClr val="bg1"/>
                </a:solidFill>
                <a:effectLst>
                  <a:outerShdw blurRad="38100" dist="38100" dir="2700000" algn="tl">
                    <a:srgbClr val="000000">
                      <a:alpha val="43137"/>
                    </a:srgbClr>
                  </a:outerShdw>
                </a:effectLst>
                <a:latin typeface="Gotham Medium" panose="02000604030000020004"/>
              </a:rPr>
              <a:t>From the two examples in the lesson, this devotion and conclusion shows that a “calling” from God might mean reckoning with our own uncertainties.  We might not feel like the perfect candidates to be God’s messengers. </a:t>
            </a:r>
          </a:p>
        </p:txBody>
      </p:sp>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491AF-973D-7436-A81A-B07965B2E458}"/>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E13570F-864A-EEAC-58D4-96C31A096D0E}"/>
              </a:ext>
            </a:extLst>
          </p:cNvPr>
          <p:cNvSpPr/>
          <p:nvPr/>
        </p:nvSpPr>
        <p:spPr>
          <a:xfrm>
            <a:off x="624104" y="1116644"/>
            <a:ext cx="8229600" cy="5385320"/>
          </a:xfrm>
          <a:prstGeom prst="rect">
            <a:avLst/>
          </a:prstGeom>
          <a:no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825"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E5D8F52-0760-7B08-66F5-55F9BC16C0F5}"/>
              </a:ext>
            </a:extLst>
          </p:cNvPr>
          <p:cNvSpPr txBox="1"/>
          <p:nvPr/>
        </p:nvSpPr>
        <p:spPr>
          <a:xfrm>
            <a:off x="624105" y="488816"/>
            <a:ext cx="7894493" cy="422808"/>
          </a:xfrm>
          <a:prstGeom prst="rect">
            <a:avLst/>
          </a:prstGeom>
          <a:noFill/>
          <a:ln>
            <a:solidFill>
              <a:schemeClr val="tx1"/>
            </a:solidFill>
          </a:ln>
        </p:spPr>
        <p:txBody>
          <a:bodyPr wrap="square">
            <a:spAutoFit/>
          </a:bodyPr>
          <a:lstStyle/>
          <a:p>
            <a:pPr>
              <a:lnSpc>
                <a:spcPct val="107000"/>
              </a:lnSpc>
            </a:pPr>
            <a:r>
              <a:rPr lang="en-US" sz="21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9" name="TextBox 8">
            <a:extLst>
              <a:ext uri="{FF2B5EF4-FFF2-40B4-BE49-F238E27FC236}">
                <a16:creationId xmlns:a16="http://schemas.microsoft.com/office/drawing/2014/main" id="{B56921BC-0127-8BCA-DED2-1A522CE2DA31}"/>
              </a:ext>
            </a:extLst>
          </p:cNvPr>
          <p:cNvSpPr txBox="1"/>
          <p:nvPr/>
        </p:nvSpPr>
        <p:spPr>
          <a:xfrm>
            <a:off x="2737106" y="545243"/>
            <a:ext cx="6089555" cy="328360"/>
          </a:xfrm>
          <a:prstGeom prst="rect">
            <a:avLst/>
          </a:prstGeom>
          <a:noFill/>
        </p:spPr>
        <p:txBody>
          <a:bodyPr wrap="square">
            <a:spAutoFit/>
          </a:bodyPr>
          <a:lstStyle/>
          <a:p>
            <a:pPr>
              <a:lnSpc>
                <a:spcPct val="107000"/>
              </a:lnSpc>
            </a:pPr>
            <a:r>
              <a:rPr lang="en-US" sz="15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Seek God’s calling in each area of life. </a:t>
            </a:r>
          </a:p>
        </p:txBody>
      </p:sp>
      <p:sp>
        <p:nvSpPr>
          <p:cNvPr id="3" name="Footer Placeholder 9">
            <a:extLst>
              <a:ext uri="{FF2B5EF4-FFF2-40B4-BE49-F238E27FC236}">
                <a16:creationId xmlns:a16="http://schemas.microsoft.com/office/drawing/2014/main" id="{E5FA24F6-2B2B-F97B-9701-9D9D18514215}"/>
              </a:ext>
            </a:extLst>
          </p:cNvPr>
          <p:cNvSpPr txBox="1">
            <a:spLocks/>
          </p:cNvSpPr>
          <p:nvPr/>
        </p:nvSpPr>
        <p:spPr>
          <a:xfrm rot="16200000">
            <a:off x="-643367" y="1213738"/>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1" name="Straight Connector 10">
            <a:extLst>
              <a:ext uri="{FF2B5EF4-FFF2-40B4-BE49-F238E27FC236}">
                <a16:creationId xmlns:a16="http://schemas.microsoft.com/office/drawing/2014/main" id="{14DA1BFC-F824-3B9E-7360-53F5F25BC655}"/>
              </a:ext>
            </a:extLst>
          </p:cNvPr>
          <p:cNvCxnSpPr>
            <a:cxnSpLocks/>
          </p:cNvCxnSpPr>
          <p:nvPr/>
        </p:nvCxnSpPr>
        <p:spPr>
          <a:xfrm>
            <a:off x="624104" y="6091031"/>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8FE546-B755-8C71-D1AB-8151AA8A9E25}"/>
              </a:ext>
            </a:extLst>
          </p:cNvPr>
          <p:cNvCxnSpPr>
            <a:cxnSpLocks/>
          </p:cNvCxnSpPr>
          <p:nvPr/>
        </p:nvCxnSpPr>
        <p:spPr>
          <a:xfrm>
            <a:off x="636401" y="880931"/>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F59EA9-F11F-658D-B957-D245C92754B0}"/>
              </a:ext>
            </a:extLst>
          </p:cNvPr>
          <p:cNvCxnSpPr>
            <a:cxnSpLocks/>
          </p:cNvCxnSpPr>
          <p:nvPr/>
        </p:nvCxnSpPr>
        <p:spPr>
          <a:xfrm rot="16200000">
            <a:off x="-1232534" y="386072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2D8431E-D77D-3FE1-9230-0E7C941AB94F}"/>
              </a:ext>
            </a:extLst>
          </p:cNvPr>
          <p:cNvSpPr/>
          <p:nvPr/>
        </p:nvSpPr>
        <p:spPr>
          <a:xfrm>
            <a:off x="679837" y="2495552"/>
            <a:ext cx="8080511" cy="3481515"/>
          </a:xfrm>
          <a:prstGeom prst="rect">
            <a:avLst/>
          </a:prstGeom>
          <a:solidFill>
            <a:schemeClr val="bg1">
              <a:alpha val="2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07000"/>
              </a:lnSpc>
            </a:pPr>
            <a:r>
              <a:rPr lang="en-US" sz="1350" b="1" u="heavy" kern="0" cap="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 True Calling</a:t>
            </a:r>
          </a:p>
          <a:p>
            <a:pPr>
              <a:lnSpc>
                <a:spcPct val="107000"/>
              </a:lnSpc>
            </a:pPr>
            <a:r>
              <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 What are the sorts of responsibilities in our lives that we might surrender to God?</a:t>
            </a:r>
          </a:p>
          <a:p>
            <a:pPr>
              <a:lnSpc>
                <a:spcPct val="107000"/>
              </a:lnSpc>
            </a:pPr>
            <a:endPar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endPar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r>
              <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2 Do you think turning to God is a one-time act or a repeated practice in Christian faith? Why?</a:t>
            </a:r>
          </a:p>
          <a:p>
            <a:pPr>
              <a:lnSpc>
                <a:spcPct val="107000"/>
              </a:lnSpc>
            </a:pPr>
            <a:endPar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endPar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r>
              <a:rPr lang="en-US" b="1" kern="0"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3 Does repentance make a larger impact on us individually or on others?</a:t>
            </a:r>
          </a:p>
        </p:txBody>
      </p:sp>
      <p:sp>
        <p:nvSpPr>
          <p:cNvPr id="5" name="Slide Number Placeholder 5">
            <a:extLst>
              <a:ext uri="{FF2B5EF4-FFF2-40B4-BE49-F238E27FC236}">
                <a16:creationId xmlns:a16="http://schemas.microsoft.com/office/drawing/2014/main" id="{A129C510-02C1-915D-5946-6C8B8E1CE9E8}"/>
              </a:ext>
            </a:extLst>
          </p:cNvPr>
          <p:cNvSpPr>
            <a:spLocks noGrp="1"/>
          </p:cNvSpPr>
          <p:nvPr>
            <p:ph type="sldNum" sz="quarter" idx="12"/>
          </p:nvPr>
        </p:nvSpPr>
        <p:spPr>
          <a:xfrm>
            <a:off x="8255481" y="355307"/>
            <a:ext cx="742423" cy="571500"/>
          </a:xfrm>
        </p:spPr>
        <p:txBody>
          <a:bodyPr>
            <a:normAutofit/>
          </a:bodyPr>
          <a:lstStyle/>
          <a:p>
            <a:pPr>
              <a:spcAft>
                <a:spcPts val="450"/>
              </a:spcAft>
            </a:pPr>
            <a:fld id="{D8DA9DAA-006C-4F4B-980E-E3DF019B24E2}" type="slidenum">
              <a:rPr lang="en-US" sz="1650"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13</a:t>
            </a:fld>
            <a:endParaRPr lang="en-US" sz="1650"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TextBox 6">
            <a:extLst>
              <a:ext uri="{FF2B5EF4-FFF2-40B4-BE49-F238E27FC236}">
                <a16:creationId xmlns:a16="http://schemas.microsoft.com/office/drawing/2014/main" id="{7F923937-4374-8376-483E-E3AF01149B16}"/>
              </a:ext>
            </a:extLst>
          </p:cNvPr>
          <p:cNvSpPr txBox="1"/>
          <p:nvPr/>
        </p:nvSpPr>
        <p:spPr>
          <a:xfrm>
            <a:off x="836649" y="1344433"/>
            <a:ext cx="7766886" cy="923330"/>
          </a:xfrm>
          <a:prstGeom prst="rect">
            <a:avLst/>
          </a:prstGeom>
          <a:noFill/>
        </p:spPr>
        <p:txBody>
          <a:bodyPr wrap="square">
            <a:spAutoFit/>
          </a:bodyPr>
          <a:lstStyle/>
          <a:p>
            <a:r>
              <a:rPr lang="en-US" sz="1800" b="1" kern="1200" dirty="0">
                <a:solidFill>
                  <a:schemeClr val="bg1"/>
                </a:solidFill>
                <a:effectLst>
                  <a:outerShdw blurRad="38100" dist="38100" dir="2700000" algn="tl">
                    <a:srgbClr val="000000">
                      <a:alpha val="43137"/>
                    </a:srgbClr>
                  </a:outerShdw>
                </a:effectLst>
                <a:latin typeface="Gotham Medium" panose="02000604030000020004"/>
              </a:rPr>
              <a:t>From the two examples in the lesson, this devotion and conclusion shows that a “calling” from God might mean reckoning with our own uncertainties.  We might not feel like the perfect candidates to be God’s messengers. </a:t>
            </a:r>
          </a:p>
        </p:txBody>
      </p:sp>
    </p:spTree>
    <p:extLst>
      <p:ext uri="{BB962C8B-B14F-4D97-AF65-F5344CB8AC3E}">
        <p14:creationId xmlns:p14="http://schemas.microsoft.com/office/powerpoint/2010/main" val="3533614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5518BAA-62C1-0315-8892-BDF52A6B4927}"/>
              </a:ext>
            </a:extLst>
          </p:cNvPr>
          <p:cNvGraphicFramePr/>
          <p:nvPr>
            <p:extLst>
              <p:ext uri="{D42A27DB-BD31-4B8C-83A1-F6EECF244321}">
                <p14:modId xmlns:p14="http://schemas.microsoft.com/office/powerpoint/2010/main" val="2394922448"/>
              </p:ext>
            </p:extLst>
          </p:nvPr>
        </p:nvGraphicFramePr>
        <p:xfrm>
          <a:off x="888116" y="1153846"/>
          <a:ext cx="7758927" cy="4027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rot="5400000">
            <a:off x="-2100387" y="3042219"/>
            <a:ext cx="4457700" cy="0"/>
          </a:xfrm>
          <a:prstGeom prst="line">
            <a:avLst/>
          </a:prstGeom>
          <a:ln w="127000">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451858" y="577526"/>
            <a:ext cx="8343501" cy="471686"/>
            <a:chOff x="0" y="55339"/>
            <a:chExt cx="9026157" cy="343792"/>
          </a:xfrm>
          <a:solidFill>
            <a:schemeClr val="tx1"/>
          </a:solidFill>
          <a:scene3d>
            <a:camera prst="orthographicFront">
              <a:rot lat="0" lon="0" rev="0"/>
            </a:camera>
            <a:lightRig rig="balanced" dir="t">
              <a:rot lat="0" lon="0" rev="87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sz="1350"/>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a:lnSpc>
                  <a:spcPct val="90000"/>
                </a:lnSpc>
                <a:spcBef>
                  <a:spcPct val="0"/>
                </a:spcBef>
                <a:spcAft>
                  <a:spcPct val="35000"/>
                </a:spcAft>
              </a:pPr>
              <a:r>
                <a:rPr lang="en-US" sz="2700" b="1" cap="small" dirty="0">
                  <a:effectLst>
                    <a:outerShdw blurRad="38100" dist="38100" dir="2700000" algn="tl">
                      <a:srgbClr val="000000">
                        <a:alpha val="43137"/>
                      </a:srgbClr>
                    </a:outerShdw>
                  </a:effectLst>
                  <a:latin typeface="Gotham Medium" panose="02000604030000020004"/>
                </a:rPr>
                <a:t>  Conclusion</a:t>
              </a:r>
              <a:endParaRPr lang="en-US" sz="2700" b="1" cap="small" dirty="0">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a:off x="3642172" y="5635116"/>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0" name="Straight Connector 9">
            <a:extLst>
              <a:ext uri="{FF2B5EF4-FFF2-40B4-BE49-F238E27FC236}">
                <a16:creationId xmlns:a16="http://schemas.microsoft.com/office/drawing/2014/main" id="{57382C11-1573-4E3C-AF5B-9188DDFAA095}"/>
              </a:ext>
            </a:extLst>
          </p:cNvPr>
          <p:cNvCxnSpPr>
            <a:cxnSpLocks/>
          </p:cNvCxnSpPr>
          <p:nvPr/>
        </p:nvCxnSpPr>
        <p:spPr>
          <a:xfrm>
            <a:off x="757211" y="5418140"/>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D6FED4-1D7E-CEDC-22A6-45236E3253A0}"/>
              </a:ext>
            </a:extLst>
          </p:cNvPr>
          <p:cNvSpPr txBox="1"/>
          <p:nvPr/>
        </p:nvSpPr>
        <p:spPr>
          <a:xfrm>
            <a:off x="1111244" y="2012047"/>
            <a:ext cx="7144247" cy="3405035"/>
          </a:xfrm>
          <a:prstGeom prst="rect">
            <a:avLst/>
          </a:prstGeom>
          <a:noFill/>
        </p:spPr>
        <p:txBody>
          <a:bodyPr wrap="square">
            <a:spAutoFit/>
          </a:bodyPr>
          <a:lstStyle/>
          <a:p>
            <a:pPr>
              <a:lnSpc>
                <a:spcPct val="107000"/>
              </a:lnSpc>
            </a:pPr>
            <a:r>
              <a:rPr lang="en-US"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Not everyone will experience the same call to vocational ministry as I described at the outset.  However, God calls everyone to serve Him.  Regardless of where God calls us to serve, we should answer with our version of “Here am I; send me!”</a:t>
            </a:r>
            <a:endParaRPr lang="en-US" sz="4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endParaRPr lang="en-US" sz="4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r>
              <a:rPr lang="en-US"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When we respond humbly and willingly, God will use us to represent Him to others.  Some of us may serve God through vocational ministry.  Others will serve Him via their witness through their “9-to-5” jobs, relationships with family and friends, financial support of mission work, etc.  When we follow God’s call, regardless of where it takes us, we are in a place of service to Him. </a:t>
            </a:r>
          </a:p>
          <a:p>
            <a:pPr>
              <a:lnSpc>
                <a:spcPct val="107000"/>
              </a:lnSpc>
            </a:pPr>
            <a:endParaRPr lang="en-US"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sp>
        <p:nvSpPr>
          <p:cNvPr id="3" name="Slide Number Placeholder 5">
            <a:extLst>
              <a:ext uri="{FF2B5EF4-FFF2-40B4-BE49-F238E27FC236}">
                <a16:creationId xmlns:a16="http://schemas.microsoft.com/office/drawing/2014/main" id="{B17AB7AE-B76D-B09E-47F7-44531985A54B}"/>
              </a:ext>
            </a:extLst>
          </p:cNvPr>
          <p:cNvSpPr txBox="1">
            <a:spLocks/>
          </p:cNvSpPr>
          <p:nvPr/>
        </p:nvSpPr>
        <p:spPr>
          <a:xfrm>
            <a:off x="8456023" y="5936432"/>
            <a:ext cx="529724" cy="427887"/>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D8DA9DAA-006C-4F4B-980E-E3DF019B24E2}" type="slidenum">
              <a:rPr lang="en-US" sz="1650"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14</a:t>
            </a:fld>
            <a:endParaRPr lang="en-US" sz="1650"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4059455" y="1683024"/>
            <a:ext cx="1127820" cy="800993"/>
          </a:xfrm>
          <a:prstGeom prst="line">
            <a:avLst/>
          </a:prstGeom>
          <a:noFill/>
          <a:ln w="8533" cap="rnd">
            <a:solidFill>
              <a:schemeClr val="tx1"/>
            </a:solidFill>
            <a:round/>
            <a:headEnd/>
            <a:tailEnd/>
          </a:ln>
          <a:extLst>
            <a:ext uri="{909E8E84-426E-40DD-AFC4-6F175D3DCCD1}">
              <a14:hiddenFill xmlns:a14="http://schemas.microsoft.com/office/drawing/2010/main">
                <a:noFill/>
              </a14:hiddenFill>
            </a:ext>
          </a:extLst>
        </p:spPr>
        <p:txBody>
          <a:bodyPr lIns="27123" tIns="13562" rIns="27123" bIns="13562"/>
          <a:lstStyle/>
          <a:p>
            <a:endParaRPr lang="en-US" sz="1350"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4980133" y="2189846"/>
            <a:ext cx="3854054" cy="2886968"/>
          </a:xfrm>
          <a:prstGeom prst="line">
            <a:avLst/>
          </a:prstGeom>
          <a:noFill/>
          <a:ln w="7111" cap="rnd">
            <a:solidFill>
              <a:schemeClr val="tx1"/>
            </a:solidFill>
            <a:round/>
            <a:headEnd/>
            <a:tailEnd/>
          </a:ln>
          <a:extLst>
            <a:ext uri="{909E8E84-426E-40DD-AFC4-6F175D3DCCD1}">
              <a14:hiddenFill xmlns:a14="http://schemas.microsoft.com/office/drawing/2010/main">
                <a:noFill/>
              </a14:hiddenFill>
            </a:ext>
          </a:extLst>
        </p:spPr>
        <p:txBody>
          <a:bodyPr lIns="27123" tIns="13562" rIns="27123" bIns="13562"/>
          <a:lstStyle/>
          <a:p>
            <a:endParaRPr lang="en-US" sz="1350" b="1">
              <a:effectLst>
                <a:outerShdw blurRad="38100" dist="38100" dir="2700000" algn="tl">
                  <a:srgbClr val="000000">
                    <a:alpha val="43137"/>
                  </a:srgbClr>
                </a:outerShdw>
              </a:effectLst>
              <a:latin typeface="Gotham Medium" panose="02000604030000020004"/>
            </a:endParaRPr>
          </a:p>
        </p:txBody>
      </p:sp>
      <p:sp>
        <p:nvSpPr>
          <p:cNvPr id="15" name="TextBox 14">
            <a:extLst>
              <a:ext uri="{FF2B5EF4-FFF2-40B4-BE49-F238E27FC236}">
                <a16:creationId xmlns:a16="http://schemas.microsoft.com/office/drawing/2014/main" id="{B378EF2D-0FE3-87DA-93CB-0D4FF316A144}"/>
              </a:ext>
            </a:extLst>
          </p:cNvPr>
          <p:cNvSpPr txBox="1"/>
          <p:nvPr/>
        </p:nvSpPr>
        <p:spPr>
          <a:xfrm>
            <a:off x="627377" y="879937"/>
            <a:ext cx="8008889" cy="461665"/>
          </a:xfrm>
          <a:prstGeom prst="rect">
            <a:avLst/>
          </a:prstGeom>
          <a:solidFill>
            <a:schemeClr val="tx1"/>
          </a:solidFill>
          <a:ln>
            <a:solidFill>
              <a:schemeClr val="tx1"/>
            </a:solidFill>
          </a:ln>
        </p:spPr>
        <p:txBody>
          <a:bodyPr wrap="square">
            <a:spAutoFit/>
          </a:bodyPr>
          <a:lstStyle/>
          <a:p>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Live It Out: </a:t>
            </a:r>
            <a:r>
              <a:rPr lang="en-US" sz="20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Ask God to make us effective messengers. </a:t>
            </a:r>
            <a:endPar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2C01810-1B81-4DB7-803B-568937633E50}"/>
              </a:ext>
            </a:extLst>
          </p:cNvPr>
          <p:cNvSpPr/>
          <p:nvPr/>
        </p:nvSpPr>
        <p:spPr>
          <a:xfrm>
            <a:off x="721895" y="2708446"/>
            <a:ext cx="7550336" cy="2361544"/>
          </a:xfrm>
          <a:prstGeom prst="rect">
            <a:avLst/>
          </a:prstGeom>
          <a:solidFill>
            <a:schemeClr val="tx1"/>
          </a:solidFill>
          <a:ln w="63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endParaRPr lang="en-US" sz="400" b="1" u="sng"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call is not limited to pastors, missionaries, or prophets—He calls every believer to serve. The question is not whether you are called, but how you will respond. Like Isaiah, may we have the courage to say, “Here am I; send me,” trusting that God can use us in our families, schools, jobs, and communities.</a:t>
            </a:r>
            <a:r>
              <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endPar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we offer ourselves willingly, we become vessels for His glory and His message to the world.</a:t>
            </a:r>
            <a:endPar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E001B44-E7BD-77BC-9425-71DDB2C4470E}"/>
              </a:ext>
            </a:extLst>
          </p:cNvPr>
          <p:cNvSpPr txBox="1"/>
          <p:nvPr/>
        </p:nvSpPr>
        <p:spPr>
          <a:xfrm>
            <a:off x="721895" y="1607344"/>
            <a:ext cx="7550336" cy="923330"/>
          </a:xfrm>
          <a:prstGeom prst="rect">
            <a:avLst/>
          </a:prstGeom>
          <a:solidFill>
            <a:schemeClr val="tx1"/>
          </a:solidFill>
          <a:ln w="63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you consider the lesson for today, when each of the two characters submitted themselves to God’s plan and purposes, ask God to show you any way that you might surrender to the calling He has for you.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643367" y="1755748"/>
            <a:ext cx="1859656" cy="273844"/>
          </a:xfrm>
          <a:prstGeom prst="rect">
            <a:avLst/>
          </a:prstGeom>
          <a:solidFill>
            <a:schemeClr val="tx1"/>
          </a:solidFill>
          <a:ln w="635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508565" y="6569086"/>
            <a:ext cx="8229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36401" y="1429571"/>
            <a:ext cx="8229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232534" y="4409365"/>
            <a:ext cx="301752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44707D16-DD92-6FA7-D06D-0934C9F88EAC}"/>
              </a:ext>
            </a:extLst>
          </p:cNvPr>
          <p:cNvSpPr>
            <a:spLocks noGrp="1"/>
          </p:cNvSpPr>
          <p:nvPr>
            <p:ph type="sldNum" sz="quarter" idx="12"/>
          </p:nvPr>
        </p:nvSpPr>
        <p:spPr>
          <a:xfrm>
            <a:off x="7925246" y="916977"/>
            <a:ext cx="1142473" cy="571500"/>
          </a:xfrm>
          <a:noFill/>
          <a:ln>
            <a:noFill/>
          </a:ln>
        </p:spPr>
        <p:txBody>
          <a:bodyPr>
            <a:normAutofit/>
          </a:bodyPr>
          <a:lstStyle/>
          <a:p>
            <a:pPr>
              <a:spcAft>
                <a:spcPts val="450"/>
              </a:spcAft>
            </a:pPr>
            <a:fld id="{D8DA9DAA-006C-4F4B-980E-E3DF019B24E2}" type="slidenum">
              <a:rPr lang="en-US" sz="1800"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15</a:t>
            </a:fld>
            <a:endParaRPr lang="en-US" sz="1650"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6856246C-8E87-79DE-D420-59F0580A9AEA}"/>
              </a:ext>
            </a:extLst>
          </p:cNvPr>
          <p:cNvSpPr txBox="1"/>
          <p:nvPr/>
        </p:nvSpPr>
        <p:spPr>
          <a:xfrm>
            <a:off x="721895" y="5213582"/>
            <a:ext cx="7550336" cy="1200329"/>
          </a:xfrm>
          <a:prstGeom prst="rect">
            <a:avLst/>
          </a:prstGeom>
          <a:solidFill>
            <a:schemeClr val="bg1"/>
          </a:solidFill>
          <a:ln w="16192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1"/>
            <a:r>
              <a:rPr lang="en-US" sz="2400" b="1" kern="1200" dirty="0">
                <a:solidFill>
                  <a:schemeClr val="tx1"/>
                </a:solidFill>
                <a:effectLst/>
                <a:latin typeface="+mn-lt"/>
                <a:ea typeface="+mn-ea"/>
                <a:cs typeface="+mn-cs"/>
              </a:rPr>
              <a:t>Every believer is called to serve God, and the right response is readiness and obedience: “Here am I; send me.”</a:t>
            </a:r>
            <a:endParaRPr lang="en-US" sz="240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7A07-46F2-4543-9E23-7EAA5DBA3517}"/>
              </a:ext>
            </a:extLst>
          </p:cNvPr>
          <p:cNvSpPr>
            <a:spLocks noGrp="1"/>
          </p:cNvSpPr>
          <p:nvPr>
            <p:ph type="title"/>
          </p:nvPr>
        </p:nvSpPr>
        <p:spPr>
          <a:xfrm>
            <a:off x="0" y="735550"/>
            <a:ext cx="5311349" cy="2039734"/>
          </a:xfrm>
        </p:spPr>
        <p:txBody>
          <a:bodyPr anchor="ctr">
            <a:noAutofit/>
          </a:bodyPr>
          <a:lstStyle/>
          <a:p>
            <a:pPr marL="257162" lvl="1" defTabSz="685765"/>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endParaRPr lang="en-US" sz="788" dirty="0">
              <a:solidFill>
                <a:schemeClr val="tx1"/>
              </a:solidFill>
            </a:endParaRPr>
          </a:p>
        </p:txBody>
      </p:sp>
      <p:grpSp>
        <p:nvGrpSpPr>
          <p:cNvPr id="17" name="Group 16">
            <a:extLst>
              <a:ext uri="{FF2B5EF4-FFF2-40B4-BE49-F238E27FC236}">
                <a16:creationId xmlns:a16="http://schemas.microsoft.com/office/drawing/2014/main" id="{80D9C473-4A92-412E-BD12-3FDAA81314D3}"/>
              </a:ext>
            </a:extLst>
          </p:cNvPr>
          <p:cNvGrpSpPr/>
          <p:nvPr/>
        </p:nvGrpSpPr>
        <p:grpSpPr>
          <a:xfrm>
            <a:off x="5337887" y="5932393"/>
            <a:ext cx="3615020" cy="740488"/>
            <a:chOff x="2514600" y="5649894"/>
            <a:chExt cx="5048626" cy="785847"/>
          </a:xfrm>
        </p:grpSpPr>
        <p:grpSp>
          <p:nvGrpSpPr>
            <p:cNvPr id="18" name="Group 17">
              <a:extLst>
                <a:ext uri="{FF2B5EF4-FFF2-40B4-BE49-F238E27FC236}">
                  <a16:creationId xmlns:a16="http://schemas.microsoft.com/office/drawing/2014/main" id="{D83DD299-C3F4-462A-825D-9DD54DA812B6}"/>
                </a:ext>
              </a:extLst>
            </p:cNvPr>
            <p:cNvGrpSpPr/>
            <p:nvPr/>
          </p:nvGrpSpPr>
          <p:grpSpPr>
            <a:xfrm>
              <a:off x="3200400" y="5649894"/>
              <a:ext cx="3659864" cy="452610"/>
              <a:chOff x="3142974" y="6271325"/>
              <a:chExt cx="6718852" cy="1014475"/>
            </a:xfrm>
          </p:grpSpPr>
          <p:sp>
            <p:nvSpPr>
              <p:cNvPr id="26" name="Rectangle: Rounded Corners 25">
                <a:extLst>
                  <a:ext uri="{FF2B5EF4-FFF2-40B4-BE49-F238E27FC236}">
                    <a16:creationId xmlns:a16="http://schemas.microsoft.com/office/drawing/2014/main" id="{80BC5662-DD5B-4E0E-8A92-196E1D3619B2}"/>
                  </a:ext>
                </a:extLst>
              </p:cNvPr>
              <p:cNvSpPr/>
              <p:nvPr/>
            </p:nvSpPr>
            <p:spPr>
              <a:xfrm>
                <a:off x="3142974" y="6343197"/>
                <a:ext cx="6718852" cy="870738"/>
              </a:xfrm>
              <a:prstGeom prst="roundRect">
                <a:avLst/>
              </a:prstGeom>
              <a:blipFill rotWithShape="1">
                <a:blip r:embed="rId2"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241080"/>
                <a:endParaRPr lang="en-US" sz="1650" dirty="0">
                  <a:effectLst>
                    <a:outerShdw blurRad="63500" dist="25400" dir="2700000" rotWithShape="0">
                      <a:srgbClr val="000000">
                        <a:alpha val="70000"/>
                      </a:srgbClr>
                    </a:outerShdw>
                  </a:effectLst>
                </a:endParaRPr>
              </a:p>
            </p:txBody>
          </p:sp>
          <p:grpSp>
            <p:nvGrpSpPr>
              <p:cNvPr id="27" name="Group 13">
                <a:extLst>
                  <a:ext uri="{FF2B5EF4-FFF2-40B4-BE49-F238E27FC236}">
                    <a16:creationId xmlns:a16="http://schemas.microsoft.com/office/drawing/2014/main" id="{A1216471-472B-4B26-A3C7-898BC508EAF9}"/>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8" name="Picture 27" descr="A picture containing drawing, room&#10;&#10;Description automatically generated">
                  <a:extLst>
                    <a:ext uri="{FF2B5EF4-FFF2-40B4-BE49-F238E27FC236}">
                      <a16:creationId xmlns:a16="http://schemas.microsoft.com/office/drawing/2014/main" id="{78AF45B9-C909-4378-AA21-4BEEB4E5F434}"/>
                    </a:ext>
                  </a:extLst>
                </p:cNvPr>
                <p:cNvPicPr>
                  <a:picLocks noChangeAspect="1"/>
                </p:cNvPicPr>
                <p:nvPr/>
              </p:nvPicPr>
              <p:blipFill>
                <a:blip r:embed="rId3"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9" name="Picture 28" descr="A close up of a logo&#10;&#10;Description automatically generated">
                  <a:extLst>
                    <a:ext uri="{FF2B5EF4-FFF2-40B4-BE49-F238E27FC236}">
                      <a16:creationId xmlns:a16="http://schemas.microsoft.com/office/drawing/2014/main" id="{F4E7134B-AF5C-4572-90AA-E93603CDBD38}"/>
                    </a:ext>
                  </a:extLst>
                </p:cNvPr>
                <p:cNvPicPr>
                  <a:picLocks noChangeAspect="1"/>
                </p:cNvPicPr>
                <p:nvPr/>
              </p:nvPicPr>
              <p:blipFill>
                <a:blip r:embed="rId4"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30" name="Picture 29">
                  <a:extLst>
                    <a:ext uri="{FF2B5EF4-FFF2-40B4-BE49-F238E27FC236}">
                      <a16:creationId xmlns:a16="http://schemas.microsoft.com/office/drawing/2014/main" id="{AA6EFA51-84D1-4A05-8B64-5B3CFB0E3D84}"/>
                    </a:ext>
                  </a:extLst>
                </p:cNvPr>
                <p:cNvPicPr>
                  <a:picLocks noChangeAspect="1"/>
                </p:cNvPicPr>
                <p:nvPr/>
              </p:nvPicPr>
              <p:blipFill>
                <a:blip r:embed="rId5"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20" name="Rectangle 19">
              <a:extLst>
                <a:ext uri="{FF2B5EF4-FFF2-40B4-BE49-F238E27FC236}">
                  <a16:creationId xmlns:a16="http://schemas.microsoft.com/office/drawing/2014/main" id="{E38BC201-9AFC-4BED-96E5-EDE72AF6B405}"/>
                </a:ext>
              </a:extLst>
            </p:cNvPr>
            <p:cNvSpPr/>
            <p:nvPr/>
          </p:nvSpPr>
          <p:spPr>
            <a:xfrm>
              <a:off x="2514600" y="6188090"/>
              <a:ext cx="5048626" cy="247651"/>
            </a:xfrm>
            <a:prstGeom prst="rect">
              <a:avLst/>
            </a:prstGeom>
            <a:solidFill>
              <a:schemeClr val="tx1"/>
            </a:solidFill>
            <a:ln>
              <a:solidFill>
                <a:schemeClr val="tx1"/>
              </a:solidFill>
            </a:ln>
          </p:spPr>
          <p:txBody>
            <a:bodyPr wrap="square" lIns="48218" tIns="24110" rIns="48218" bIns="24110">
              <a:spAutoFit/>
            </a:bodyPr>
            <a:lstStyle/>
            <a:p>
              <a:pPr algn="ctr"/>
              <a:r>
                <a:rPr lang="en-US" sz="600" b="1" dirty="0">
                  <a:solidFill>
                    <a:schemeClr val="bg1"/>
                  </a:solidFill>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pic>
        <p:nvPicPr>
          <p:cNvPr id="8" name="Picture 7">
            <a:extLst>
              <a:ext uri="{FF2B5EF4-FFF2-40B4-BE49-F238E27FC236}">
                <a16:creationId xmlns:a16="http://schemas.microsoft.com/office/drawing/2014/main" id="{A6B96A51-2123-079F-3953-DD39A175B61D}"/>
              </a:ext>
            </a:extLst>
          </p:cNvPr>
          <p:cNvPicPr>
            <a:picLocks noChangeAspect="1"/>
          </p:cNvPicPr>
          <p:nvPr/>
        </p:nvPicPr>
        <p:blipFill>
          <a:blip r:embed="rId6"/>
          <a:srcRect l="-3581" t="10977" r="3581" b="42149"/>
          <a:stretch>
            <a:fillRect/>
          </a:stretch>
        </p:blipFill>
        <p:spPr>
          <a:xfrm rot="10800000" flipV="1">
            <a:off x="414608" y="3662356"/>
            <a:ext cx="4281636" cy="3010525"/>
          </a:xfrm>
          <a:prstGeom prst="snip2DiagRect">
            <a:avLst>
              <a:gd name="adj1" fmla="val 0"/>
              <a:gd name="adj2" fmla="val 25201"/>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7ACB33CC-3914-EDBB-8BD6-3BE89AB4ABE7}"/>
              </a:ext>
            </a:extLst>
          </p:cNvPr>
          <p:cNvPicPr>
            <a:picLocks noChangeAspect="1"/>
          </p:cNvPicPr>
          <p:nvPr/>
        </p:nvPicPr>
        <p:blipFill>
          <a:blip r:embed="rId7"/>
          <a:srcRect l="1411" t="4247" r="14679" b="48879"/>
          <a:stretch>
            <a:fillRect/>
          </a:stretch>
        </p:blipFill>
        <p:spPr>
          <a:xfrm rot="10800000" flipV="1">
            <a:off x="5301758" y="292502"/>
            <a:ext cx="3651149" cy="3228560"/>
          </a:xfrm>
          <a:prstGeom prst="snip2DiagRect">
            <a:avLst>
              <a:gd name="adj1" fmla="val 0"/>
              <a:gd name="adj2" fmla="val 28159"/>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5768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Line 8"/>
          <p:cNvSpPr>
            <a:spLocks noChangeShapeType="1"/>
          </p:cNvSpPr>
          <p:nvPr/>
        </p:nvSpPr>
        <p:spPr bwMode="auto">
          <a:xfrm flipV="1">
            <a:off x="2504656" y="1501800"/>
            <a:ext cx="6268641" cy="2886968"/>
          </a:xfrm>
          <a:prstGeom prst="line">
            <a:avLst/>
          </a:prstGeom>
          <a:noFill/>
          <a:ln w="7111" cap="rnd">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363"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5286377" y="1462484"/>
            <a:ext cx="1127820" cy="800993"/>
          </a:xfrm>
          <a:prstGeom prst="line">
            <a:avLst/>
          </a:prstGeom>
          <a:noFill/>
          <a:ln w="8533" cap="rnd">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363" b="1">
              <a:solidFill>
                <a:schemeClr val="bg1"/>
              </a:solidFill>
              <a:effectLst>
                <a:outerShdw blurRad="38100" dist="38100" dir="2700000" algn="tl">
                  <a:srgbClr val="000000">
                    <a:alpha val="43137"/>
                  </a:srgbClr>
                </a:outerShdw>
              </a:effectLst>
              <a:latin typeface="Gotham Medium" panose="02000604030000020004"/>
            </a:endParaRPr>
          </a:p>
        </p:txBody>
      </p:sp>
      <p:sp>
        <p:nvSpPr>
          <p:cNvPr id="3" name="Rectangle 2">
            <a:extLst>
              <a:ext uri="{FF2B5EF4-FFF2-40B4-BE49-F238E27FC236}">
                <a16:creationId xmlns:a16="http://schemas.microsoft.com/office/drawing/2014/main" id="{C173528E-EDC8-4FBE-9BE9-878B206B957E}"/>
              </a:ext>
            </a:extLst>
          </p:cNvPr>
          <p:cNvSpPr/>
          <p:nvPr/>
        </p:nvSpPr>
        <p:spPr>
          <a:xfrm>
            <a:off x="671667" y="1222670"/>
            <a:ext cx="8190344" cy="4687630"/>
          </a:xfrm>
          <a:prstGeom prst="rect">
            <a:avLst/>
          </a:prstGeom>
          <a:solidFill>
            <a:schemeClr val="tx1"/>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1 When have you been a messenger for someone else? What was that like?</a:t>
            </a:r>
          </a:p>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2 What does it feel like to deliver either good or bad news?</a:t>
            </a: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Have you ever felt that God was inviting you to join a “messenger service”?  What might that entail?</a:t>
            </a: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5850287" y="432076"/>
            <a:ext cx="2991351" cy="408618"/>
          </a:xfrm>
          <a:prstGeom prst="rect">
            <a:avLst/>
          </a:prstGeom>
          <a:solidFill>
            <a:schemeClr val="tx1"/>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6789" tIns="26789" rIns="26789" bIns="26789" rtlCol="0" anchor="ctr">
            <a:normAutofit fontScale="40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4050" b="1" kern="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Holy Calling - Isaiah 6:1–8 KJV</a:t>
            </a:r>
          </a:p>
        </p:txBody>
      </p:sp>
      <p:sp>
        <p:nvSpPr>
          <p:cNvPr id="21" name="Rectangle 20">
            <a:extLst>
              <a:ext uri="{FF2B5EF4-FFF2-40B4-BE49-F238E27FC236}">
                <a16:creationId xmlns:a16="http://schemas.microsoft.com/office/drawing/2014/main" id="{D5CA7739-1376-4613-8ADE-73CDD8360891}"/>
              </a:ext>
            </a:extLst>
          </p:cNvPr>
          <p:cNvSpPr/>
          <p:nvPr/>
        </p:nvSpPr>
        <p:spPr>
          <a:xfrm>
            <a:off x="1106510" y="1938629"/>
            <a:ext cx="7200900" cy="527132"/>
          </a:xfrm>
          <a:prstGeom prst="rect">
            <a:avLst/>
          </a:prstGeom>
          <a:solidFill>
            <a:schemeClr val="bg1"/>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Those who carry messages for others are asked to represent the sender.  It means conveying tone as well as content.  When we carry messages of God, we represent the Father in heaven.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rot="16200000">
            <a:off x="-733546" y="1406265"/>
            <a:ext cx="1988820" cy="342900"/>
          </a:xfrm>
          <a:prstGeom prst="rect">
            <a:avLst/>
          </a:prstGeom>
          <a:solidFill>
            <a:schemeClr val="tx1"/>
          </a:solidFill>
          <a:ln w="12700">
            <a:solidFill>
              <a:schemeClr val="tx1"/>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1500" b="1" dirty="0">
                <a:solidFill>
                  <a:schemeClr val="bg1"/>
                </a:solidFill>
                <a:effectLst>
                  <a:outerShdw blurRad="38100" dist="38100" dir="2700000" algn="tl">
                    <a:srgbClr val="000000">
                      <a:alpha val="43137"/>
                    </a:srgbClr>
                  </a:outerShdw>
                </a:effectLst>
                <a:latin typeface="Gotham Medium" panose="02000604030000020004"/>
              </a:rPr>
              <a:t>QUESTION &amp; ANSWER</a:t>
            </a:r>
            <a:endParaRPr lang="en-US" sz="12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2" name="Rectangle 1">
            <a:extLst>
              <a:ext uri="{FF2B5EF4-FFF2-40B4-BE49-F238E27FC236}">
                <a16:creationId xmlns:a16="http://schemas.microsoft.com/office/drawing/2014/main" id="{5C25F56E-5A48-640F-ACED-526265F30B62}"/>
              </a:ext>
            </a:extLst>
          </p:cNvPr>
          <p:cNvSpPr/>
          <p:nvPr/>
        </p:nvSpPr>
        <p:spPr>
          <a:xfrm>
            <a:off x="1106510" y="3142964"/>
            <a:ext cx="7200900" cy="749436"/>
          </a:xfrm>
          <a:prstGeom prst="rect">
            <a:avLst/>
          </a:prstGeom>
          <a:solidFill>
            <a:schemeClr val="bg1"/>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Most of us will enjoy carrying good news: the birth of a new baby, the receipt of a promotion, the speedy recovery of a friend.  But we might dislike carrying foul news or critical reports.  Many people don’t want to be associated with this kind of message. </a:t>
            </a: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a:off x="532629" y="432076"/>
            <a:ext cx="3599107" cy="429175"/>
          </a:xfrm>
          <a:prstGeom prst="rect">
            <a:avLst/>
          </a:prstGeom>
          <a:solidFill>
            <a:schemeClr val="tx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27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110736" y="4099743"/>
            <a:ext cx="27432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604127" y="6126925"/>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679578" y="960154"/>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7681FE6-8135-23A9-3074-3AFA2E67EDE8}"/>
              </a:ext>
            </a:extLst>
          </p:cNvPr>
          <p:cNvSpPr/>
          <p:nvPr/>
        </p:nvSpPr>
        <p:spPr>
          <a:xfrm>
            <a:off x="1106510" y="4812372"/>
            <a:ext cx="7200900" cy="749436"/>
          </a:xfrm>
          <a:prstGeom prst="rect">
            <a:avLst/>
          </a:prstGeom>
          <a:solidFill>
            <a:schemeClr val="bg1"/>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says that we act as messengers because “Christ’s love compels us,” not to build ourselves up or appear proud (2 Cor.  5:14).  As His messengers, God gives us new insight in order to see people as He sees them, to speak the truth in love. </a:t>
            </a:r>
          </a:p>
        </p:txBody>
      </p:sp>
      <p:sp>
        <p:nvSpPr>
          <p:cNvPr id="4" name="Slide Number Placeholder 5">
            <a:extLst>
              <a:ext uri="{FF2B5EF4-FFF2-40B4-BE49-F238E27FC236}">
                <a16:creationId xmlns:a16="http://schemas.microsoft.com/office/drawing/2014/main" id="{3D9584EB-487E-F945-B457-67F515EC53EE}"/>
              </a:ext>
            </a:extLst>
          </p:cNvPr>
          <p:cNvSpPr>
            <a:spLocks noGrp="1"/>
          </p:cNvSpPr>
          <p:nvPr>
            <p:ph type="sldNum" sz="quarter" idx="12"/>
          </p:nvPr>
        </p:nvSpPr>
        <p:spPr>
          <a:xfrm>
            <a:off x="7874719" y="6203696"/>
            <a:ext cx="1142473" cy="571500"/>
          </a:xfrm>
          <a:noFill/>
          <a:ln>
            <a:noFill/>
          </a:ln>
        </p:spPr>
        <p:txBody>
          <a:bodyPr>
            <a:normAutofit/>
          </a:bodyPr>
          <a:lstStyle/>
          <a:p>
            <a:pPr>
              <a:spcAft>
                <a:spcPts val="450"/>
              </a:spcAft>
            </a:pPr>
            <a:fld id="{D8DA9DAA-006C-4F4B-980E-E3DF019B24E2}" type="slidenum">
              <a:rPr lang="en-US" sz="1800"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17</a:t>
            </a:fld>
            <a:endParaRPr lang="en-US" sz="1650"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589650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2BB90-B024-FBE0-33C3-CC94B416EA34}"/>
            </a:ext>
          </a:extLst>
        </p:cNvPr>
        <p:cNvGrpSpPr/>
        <p:nvPr/>
      </p:nvGrpSpPr>
      <p:grpSpPr>
        <a:xfrm>
          <a:off x="0" y="0"/>
          <a:ext cx="0" cy="0"/>
          <a:chOff x="0" y="0"/>
          <a:chExt cx="0" cy="0"/>
        </a:xfrm>
      </p:grpSpPr>
      <p:sp>
        <p:nvSpPr>
          <p:cNvPr id="36869" name="Line 8">
            <a:extLst>
              <a:ext uri="{FF2B5EF4-FFF2-40B4-BE49-F238E27FC236}">
                <a16:creationId xmlns:a16="http://schemas.microsoft.com/office/drawing/2014/main" id="{0CF331A4-E919-78FD-B1E0-62DF079E50BF}"/>
              </a:ext>
            </a:extLst>
          </p:cNvPr>
          <p:cNvSpPr>
            <a:spLocks noChangeShapeType="1"/>
          </p:cNvSpPr>
          <p:nvPr/>
        </p:nvSpPr>
        <p:spPr bwMode="auto">
          <a:xfrm flipV="1">
            <a:off x="2504656" y="1501800"/>
            <a:ext cx="6268641" cy="2886968"/>
          </a:xfrm>
          <a:prstGeom prst="line">
            <a:avLst/>
          </a:prstGeom>
          <a:noFill/>
          <a:ln w="7111" cap="rnd">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363"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2CE42FD-28DF-DA69-CCDC-4301740D9DEF}"/>
              </a:ext>
            </a:extLst>
          </p:cNvPr>
          <p:cNvSpPr>
            <a:spLocks noChangeShapeType="1"/>
          </p:cNvSpPr>
          <p:nvPr/>
        </p:nvSpPr>
        <p:spPr bwMode="auto">
          <a:xfrm flipH="1" flipV="1">
            <a:off x="5286377" y="1462484"/>
            <a:ext cx="1127820" cy="800993"/>
          </a:xfrm>
          <a:prstGeom prst="line">
            <a:avLst/>
          </a:prstGeom>
          <a:noFill/>
          <a:ln w="8533" cap="rnd">
            <a:solidFill>
              <a:schemeClr val="tx1"/>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27123" tIns="13562" rIns="27123" bIns="13562"/>
          <a:lstStyle/>
          <a:p>
            <a:endParaRPr lang="en-US" sz="2363" b="1">
              <a:solidFill>
                <a:schemeClr val="bg1"/>
              </a:solidFill>
              <a:effectLst>
                <a:outerShdw blurRad="38100" dist="38100" dir="2700000" algn="tl">
                  <a:srgbClr val="000000">
                    <a:alpha val="43137"/>
                  </a:srgbClr>
                </a:outerShdw>
              </a:effectLst>
              <a:latin typeface="Gotham Medium" panose="02000604030000020004"/>
            </a:endParaRPr>
          </a:p>
        </p:txBody>
      </p:sp>
      <p:sp>
        <p:nvSpPr>
          <p:cNvPr id="3" name="Rectangle 2">
            <a:extLst>
              <a:ext uri="{FF2B5EF4-FFF2-40B4-BE49-F238E27FC236}">
                <a16:creationId xmlns:a16="http://schemas.microsoft.com/office/drawing/2014/main" id="{E902A221-C734-B48E-2B10-EEEBD8B119D6}"/>
              </a:ext>
            </a:extLst>
          </p:cNvPr>
          <p:cNvSpPr/>
          <p:nvPr/>
        </p:nvSpPr>
        <p:spPr>
          <a:xfrm>
            <a:off x="671667" y="1222670"/>
            <a:ext cx="8190344" cy="4687630"/>
          </a:xfrm>
          <a:prstGeom prst="rect">
            <a:avLst/>
          </a:prstGeom>
          <a:solidFill>
            <a:schemeClr val="tx1"/>
          </a:solid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1 How does Hezekiah respond to news that his sickness would lead to death?</a:t>
            </a:r>
          </a:p>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2 Why might Hezekiah choose to pray with his face to the wall?</a:t>
            </a: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Why would God give Isaiah the first message, only to relent and give Hezekiah fifteen more years of life?</a:t>
            </a: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1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5536A00-D082-214E-02E1-3F391B7C1897}"/>
              </a:ext>
            </a:extLst>
          </p:cNvPr>
          <p:cNvSpPr txBox="1">
            <a:spLocks/>
          </p:cNvSpPr>
          <p:nvPr/>
        </p:nvSpPr>
        <p:spPr>
          <a:xfrm>
            <a:off x="5630779" y="432076"/>
            <a:ext cx="3210859" cy="408618"/>
          </a:xfrm>
          <a:prstGeom prst="rect">
            <a:avLst/>
          </a:prstGeom>
          <a:solidFill>
            <a:schemeClr val="tx1"/>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rtlCol="0" anchor="ctr">
            <a:normAutofit fontScale="3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4050" b="1" ker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From Sickness to Victory - Isaiah 38:1–5 KJV</a:t>
            </a:r>
            <a:endParaRPr lang="en-US" sz="4050" b="1" kern="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684C2A2C-0A7A-9EE2-28CB-1A2C1361DED2}"/>
              </a:ext>
            </a:extLst>
          </p:cNvPr>
          <p:cNvSpPr/>
          <p:nvPr/>
        </p:nvSpPr>
        <p:spPr>
          <a:xfrm>
            <a:off x="1106510" y="1938629"/>
            <a:ext cx="7200900" cy="527132"/>
          </a:xfrm>
          <a:prstGeom prst="rect">
            <a:avLst/>
          </a:prstGeom>
          <a:solidFill>
            <a:schemeClr val="bg1"/>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Hezekiah turns to the Lord.  He humbles himself and relies upon God’s faithfulness.  He uses the language of God’s covenant faithfulness to prompt God to “remember” his obedience. </a:t>
            </a:r>
          </a:p>
        </p:txBody>
      </p:sp>
      <p:sp>
        <p:nvSpPr>
          <p:cNvPr id="18" name="Title 2">
            <a:extLst>
              <a:ext uri="{FF2B5EF4-FFF2-40B4-BE49-F238E27FC236}">
                <a16:creationId xmlns:a16="http://schemas.microsoft.com/office/drawing/2014/main" id="{B2594987-77E7-5A62-29C3-BE2AFA58AE64}"/>
              </a:ext>
            </a:extLst>
          </p:cNvPr>
          <p:cNvSpPr txBox="1">
            <a:spLocks/>
          </p:cNvSpPr>
          <p:nvPr/>
        </p:nvSpPr>
        <p:spPr>
          <a:xfrm rot="16200000">
            <a:off x="-733546" y="1406265"/>
            <a:ext cx="1988820" cy="342900"/>
          </a:xfrm>
          <a:prstGeom prst="rect">
            <a:avLst/>
          </a:prstGeom>
          <a:solidFill>
            <a:schemeClr val="tx1"/>
          </a:solidFill>
          <a:ln w="12700">
            <a:solidFill>
              <a:schemeClr val="tx1"/>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1500" b="1" dirty="0">
                <a:solidFill>
                  <a:schemeClr val="bg1"/>
                </a:solidFill>
                <a:effectLst>
                  <a:outerShdw blurRad="38100" dist="38100" dir="2700000" algn="tl">
                    <a:srgbClr val="000000">
                      <a:alpha val="43137"/>
                    </a:srgbClr>
                  </a:outerShdw>
                </a:effectLst>
                <a:latin typeface="Gotham Medium" panose="02000604030000020004"/>
              </a:rPr>
              <a:t>QUESTION &amp; ANSWER</a:t>
            </a:r>
            <a:endParaRPr lang="en-US" sz="12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2" name="Rectangle 1">
            <a:extLst>
              <a:ext uri="{FF2B5EF4-FFF2-40B4-BE49-F238E27FC236}">
                <a16:creationId xmlns:a16="http://schemas.microsoft.com/office/drawing/2014/main" id="{FB300902-3591-4E42-F36C-BCA5AB8DB793}"/>
              </a:ext>
            </a:extLst>
          </p:cNvPr>
          <p:cNvSpPr/>
          <p:nvPr/>
        </p:nvSpPr>
        <p:spPr>
          <a:xfrm>
            <a:off x="1106510" y="3142964"/>
            <a:ext cx="7200900" cy="749436"/>
          </a:xfrm>
          <a:prstGeom prst="rect">
            <a:avLst/>
          </a:prstGeom>
          <a:solidFill>
            <a:schemeClr val="bg1"/>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Hezekiah is a king in the line of David.  Like most kings, he struggles with pride.  God uses this sickness to capture Hezekiah’s attention and turn his heart back.  Facing a wall is an image of his powerlessness for a king who usually faces obedient servants. </a:t>
            </a:r>
          </a:p>
        </p:txBody>
      </p:sp>
      <p:sp>
        <p:nvSpPr>
          <p:cNvPr id="5" name="Footer Placeholder 9">
            <a:extLst>
              <a:ext uri="{FF2B5EF4-FFF2-40B4-BE49-F238E27FC236}">
                <a16:creationId xmlns:a16="http://schemas.microsoft.com/office/drawing/2014/main" id="{7DA10292-BA89-8B5B-072B-152FE76F448A}"/>
              </a:ext>
            </a:extLst>
          </p:cNvPr>
          <p:cNvSpPr txBox="1">
            <a:spLocks/>
          </p:cNvSpPr>
          <p:nvPr/>
        </p:nvSpPr>
        <p:spPr>
          <a:xfrm>
            <a:off x="532629" y="432076"/>
            <a:ext cx="3599107" cy="429175"/>
          </a:xfrm>
          <a:prstGeom prst="rect">
            <a:avLst/>
          </a:prstGeom>
          <a:solidFill>
            <a:schemeClr val="tx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27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6" name="Straight Connector 5">
            <a:extLst>
              <a:ext uri="{FF2B5EF4-FFF2-40B4-BE49-F238E27FC236}">
                <a16:creationId xmlns:a16="http://schemas.microsoft.com/office/drawing/2014/main" id="{FB7F8521-99D6-F661-5F50-750E1170393E}"/>
              </a:ext>
            </a:extLst>
          </p:cNvPr>
          <p:cNvCxnSpPr>
            <a:cxnSpLocks/>
          </p:cNvCxnSpPr>
          <p:nvPr/>
        </p:nvCxnSpPr>
        <p:spPr>
          <a:xfrm rot="16200000">
            <a:off x="-1110736" y="4099743"/>
            <a:ext cx="27432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46A880-9415-8A03-348F-F1AB37BCDA27}"/>
              </a:ext>
            </a:extLst>
          </p:cNvPr>
          <p:cNvCxnSpPr>
            <a:cxnSpLocks/>
          </p:cNvCxnSpPr>
          <p:nvPr/>
        </p:nvCxnSpPr>
        <p:spPr>
          <a:xfrm>
            <a:off x="604127" y="6126925"/>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9F95B0-5E88-D3B0-0A85-58EF1F72C944}"/>
              </a:ext>
            </a:extLst>
          </p:cNvPr>
          <p:cNvCxnSpPr>
            <a:cxnSpLocks/>
          </p:cNvCxnSpPr>
          <p:nvPr/>
        </p:nvCxnSpPr>
        <p:spPr>
          <a:xfrm>
            <a:off x="679578" y="960154"/>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F2017-B748-9652-C6CB-5DD2A6F339F9}"/>
              </a:ext>
            </a:extLst>
          </p:cNvPr>
          <p:cNvSpPr/>
          <p:nvPr/>
        </p:nvSpPr>
        <p:spPr>
          <a:xfrm>
            <a:off x="1106510" y="4812372"/>
            <a:ext cx="7200900" cy="971741"/>
          </a:xfrm>
          <a:prstGeom prst="rect">
            <a:avLst/>
          </a:prstGeom>
          <a:solidFill>
            <a:schemeClr val="bg1"/>
          </a:solidFill>
          <a:ln w="127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35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One valid answer is that we don’t know for sure.  Isaiah’s job is to communicate precisely what God requires.  But we do know the effect of telling Hezekiah that he would soon die: he calls upon the Lord and humbles himself in the face of an impossible obstacle.  Hezekiah would need that kind of reliance upon God to lead the nation. </a:t>
            </a:r>
          </a:p>
        </p:txBody>
      </p:sp>
      <p:sp>
        <p:nvSpPr>
          <p:cNvPr id="4" name="Slide Number Placeholder 5">
            <a:extLst>
              <a:ext uri="{FF2B5EF4-FFF2-40B4-BE49-F238E27FC236}">
                <a16:creationId xmlns:a16="http://schemas.microsoft.com/office/drawing/2014/main" id="{51CEE0A8-AC12-0470-6867-6AB6D07AEBAA}"/>
              </a:ext>
            </a:extLst>
          </p:cNvPr>
          <p:cNvSpPr>
            <a:spLocks noGrp="1"/>
          </p:cNvSpPr>
          <p:nvPr>
            <p:ph type="sldNum" sz="quarter" idx="12"/>
          </p:nvPr>
        </p:nvSpPr>
        <p:spPr>
          <a:xfrm>
            <a:off x="7874719" y="6203696"/>
            <a:ext cx="1142473" cy="571500"/>
          </a:xfrm>
          <a:noFill/>
          <a:ln>
            <a:noFill/>
          </a:ln>
        </p:spPr>
        <p:txBody>
          <a:bodyPr>
            <a:normAutofit/>
          </a:bodyPr>
          <a:lstStyle/>
          <a:p>
            <a:pPr>
              <a:spcAft>
                <a:spcPts val="450"/>
              </a:spcAft>
            </a:pPr>
            <a:fld id="{D8DA9DAA-006C-4F4B-980E-E3DF019B24E2}" type="slidenum">
              <a:rPr lang="en-US" sz="1800"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18</a:t>
            </a:fld>
            <a:endParaRPr lang="en-US" sz="1650"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252174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F86B6-0C73-88F2-940A-0591D9D0C70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5832100-9BDA-259D-6835-54A670202A32}"/>
              </a:ext>
            </a:extLst>
          </p:cNvPr>
          <p:cNvSpPr>
            <a:spLocks noGrp="1"/>
          </p:cNvSpPr>
          <p:nvPr>
            <p:ph idx="1"/>
          </p:nvPr>
        </p:nvSpPr>
        <p:spPr>
          <a:xfrm>
            <a:off x="-176885" y="1493994"/>
            <a:ext cx="8518779" cy="4062836"/>
          </a:xfr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lIns="68580" tIns="34290" rIns="68580" bIns="34290" rtlCol="0" anchor="ctr">
            <a:normAutofit/>
          </a:bodyPr>
          <a:lstStyle/>
          <a:p>
            <a:pPr marL="274320" lvl="2" indent="0">
              <a:spcBef>
                <a:spcPts val="0"/>
              </a:spcBef>
              <a:buNone/>
            </a:pPr>
            <a:r>
              <a:rPr lang="en-US" sz="25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We do not feel fit for Your service. We are flawed and self-righteous. Even when You call us to act as Your messengers, our first thought is about ourselves and what we lack.</a:t>
            </a:r>
          </a:p>
          <a:p>
            <a:pPr marL="274320" lvl="2" indent="0">
              <a:spcBef>
                <a:spcPts val="0"/>
              </a:spcBef>
              <a:buNone/>
            </a:pPr>
            <a:endParaRPr lang="en-US" sz="25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endParaRPr>
          </a:p>
          <a:p>
            <a:pPr marL="274320" lvl="2" indent="0">
              <a:spcBef>
                <a:spcPts val="0"/>
              </a:spcBef>
              <a:buNone/>
            </a:pPr>
            <a:r>
              <a:rPr lang="en-US" sz="250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Help us to grow in courage, so that we can share about Your salvation with free hearts. We pray in Christ’s name.   </a:t>
            </a:r>
            <a:r>
              <a:rPr lang="en-US" sz="2650" b="1"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Amen.</a:t>
            </a:r>
          </a:p>
        </p:txBody>
      </p:sp>
      <p:sp>
        <p:nvSpPr>
          <p:cNvPr id="3" name="Title 2">
            <a:extLst>
              <a:ext uri="{FF2B5EF4-FFF2-40B4-BE49-F238E27FC236}">
                <a16:creationId xmlns:a16="http://schemas.microsoft.com/office/drawing/2014/main" id="{6BFE454E-2CBB-E088-BE82-391695C006FA}"/>
              </a:ext>
            </a:extLst>
          </p:cNvPr>
          <p:cNvSpPr>
            <a:spLocks noGrp="1"/>
          </p:cNvSpPr>
          <p:nvPr>
            <p:ph type="title"/>
          </p:nvPr>
        </p:nvSpPr>
        <p:spPr>
          <a:xfrm>
            <a:off x="-305221" y="3492"/>
            <a:ext cx="7034883" cy="970893"/>
          </a:xfrm>
        </p:spPr>
        <p:txBody>
          <a:bodyPr vert="horz" lIns="68580" tIns="34290" rIns="68580" bIns="34290" rtlCol="0" anchor="ctr">
            <a:normAutofit/>
          </a:bodyPr>
          <a:lstStyle/>
          <a:p>
            <a:r>
              <a:rPr lang="en-US" sz="4950" b="1" cap="small" dirty="0">
                <a:effectLst>
                  <a:outerShdw blurRad="38100" dist="38100" dir="2700000" algn="tl">
                    <a:srgbClr val="000000">
                      <a:alpha val="43137"/>
                    </a:srgbClr>
                  </a:outerShdw>
                </a:effectLst>
                <a:latin typeface="Arial Black" panose="020B0A04020102020204" pitchFamily="34" charset="0"/>
              </a:rPr>
              <a:t>      Closing Prayer                      </a:t>
            </a:r>
          </a:p>
        </p:txBody>
      </p:sp>
      <p:sp>
        <p:nvSpPr>
          <p:cNvPr id="5" name="TextBox 4">
            <a:extLst>
              <a:ext uri="{FF2B5EF4-FFF2-40B4-BE49-F238E27FC236}">
                <a16:creationId xmlns:a16="http://schemas.microsoft.com/office/drawing/2014/main" id="{0ABFFF6D-0E87-CF75-170D-6D5EEF3945AD}"/>
              </a:ext>
            </a:extLst>
          </p:cNvPr>
          <p:cNvSpPr txBox="1"/>
          <p:nvPr/>
        </p:nvSpPr>
        <p:spPr>
          <a:xfrm>
            <a:off x="1034716" y="871550"/>
            <a:ext cx="5694946" cy="532775"/>
          </a:xfrm>
          <a:prstGeom prst="rect">
            <a:avLst/>
          </a:prstGeom>
          <a:noFill/>
        </p:spPr>
        <p:txBody>
          <a:bodyPr wrap="square">
            <a:spAutoFit/>
          </a:bodyPr>
          <a:lstStyle/>
          <a:p>
            <a:pPr>
              <a:lnSpc>
                <a:spcPct val="107000"/>
              </a:lnSpc>
              <a:spcBef>
                <a:spcPts val="0"/>
              </a:spcBef>
            </a:pPr>
            <a:r>
              <a:rPr lang="en-US" sz="2800" b="1" u="sng" cap="small" dirty="0">
                <a:solidFill>
                  <a:schemeClr val="bg1"/>
                </a:solidFill>
                <a:effectLst>
                  <a:outerShdw blurRad="38100" dist="38100" dir="2700000" algn="tl">
                    <a:srgbClr val="000000">
                      <a:alpha val="43137"/>
                    </a:srgbClr>
                  </a:outerShdw>
                </a:effectLst>
                <a:latin typeface="Arial Black" panose="020B0A04020102020204" pitchFamily="34" charset="0"/>
                <a:ea typeface="+mj-ea"/>
                <a:cs typeface="+mj-cs"/>
              </a:rPr>
              <a:t>Father,</a:t>
            </a:r>
          </a:p>
        </p:txBody>
      </p:sp>
      <p:cxnSp>
        <p:nvCxnSpPr>
          <p:cNvPr id="6" name="Straight Connector 5">
            <a:extLst>
              <a:ext uri="{FF2B5EF4-FFF2-40B4-BE49-F238E27FC236}">
                <a16:creationId xmlns:a16="http://schemas.microsoft.com/office/drawing/2014/main" id="{38D94D0B-6703-EBBB-697C-64C9575AA823}"/>
              </a:ext>
            </a:extLst>
          </p:cNvPr>
          <p:cNvCxnSpPr>
            <a:cxnSpLocks/>
          </p:cNvCxnSpPr>
          <p:nvPr/>
        </p:nvCxnSpPr>
        <p:spPr>
          <a:xfrm>
            <a:off x="0" y="825248"/>
            <a:ext cx="9144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CC358A0-8F58-F022-F656-778954F4842C}"/>
              </a:ext>
            </a:extLst>
          </p:cNvPr>
          <p:cNvSpPr>
            <a:spLocks noGrp="1"/>
          </p:cNvSpPr>
          <p:nvPr>
            <p:ph type="sldNum" sz="quarter" idx="12"/>
          </p:nvPr>
        </p:nvSpPr>
        <p:spPr>
          <a:xfrm>
            <a:off x="7874719" y="6203696"/>
            <a:ext cx="1142473" cy="571500"/>
          </a:xfrm>
          <a:noFill/>
          <a:ln>
            <a:noFill/>
          </a:ln>
        </p:spPr>
        <p:txBody>
          <a:bodyPr>
            <a:normAutofit/>
          </a:bodyPr>
          <a:lstStyle/>
          <a:p>
            <a:pPr>
              <a:spcAft>
                <a:spcPts val="450"/>
              </a:spcAft>
            </a:pPr>
            <a:fld id="{D8DA9DAA-006C-4F4B-980E-E3DF019B24E2}" type="slidenum">
              <a:rPr lang="en-US" sz="1800" b="1" cap="all" spc="75">
                <a:solidFill>
                  <a:schemeClr val="bg1"/>
                </a:solidFill>
                <a:effectLst>
                  <a:outerShdw blurRad="38100" dist="38100" dir="2700000" algn="tl">
                    <a:srgbClr val="000000">
                      <a:alpha val="43137"/>
                    </a:srgbClr>
                  </a:outerShdw>
                </a:effectLst>
                <a:latin typeface="Arial Black" panose="020B0A04020102020204" pitchFamily="34" charset="0"/>
              </a:rPr>
              <a:pPr>
                <a:spcAft>
                  <a:spcPts val="450"/>
                </a:spcAft>
              </a:pPr>
              <a:t>19</a:t>
            </a:fld>
            <a:endParaRPr lang="en-US" sz="1650" b="1" cap="all" spc="75"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115026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2919058" y="2836336"/>
            <a:ext cx="5569563" cy="3148470"/>
          </a:xfr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vert="horz" lIns="68580" tIns="34290" rIns="68580" bIns="34290" rtlCol="0" anchor="ctr">
            <a:normAutofit fontScale="92500" lnSpcReduction="10000"/>
          </a:bodyPr>
          <a:lstStyle/>
          <a:p>
            <a:pPr>
              <a:lnSpc>
                <a:spcPct val="107000"/>
              </a:lnSpc>
              <a:spcBef>
                <a:spcPts val="0"/>
              </a:spcBef>
            </a:pPr>
            <a:r>
              <a:rPr lang="en-US" sz="2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Heavenly Father, help us be attentive to how You have called us to go into the world and represent You. Give us the courage to speak of You to a world that desperately needs to know You and Your message of salvation. In Jesus’ name, we pray, Amen. </a:t>
            </a:r>
          </a:p>
          <a:p>
            <a:pPr>
              <a:lnSpc>
                <a:spcPct val="107000"/>
              </a:lnSpc>
              <a:spcBef>
                <a:spcPts val="0"/>
              </a:spcBef>
            </a:pPr>
            <a:r>
              <a:rPr lang="en-US" sz="27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257174" y="5984806"/>
            <a:ext cx="3622854" cy="704341"/>
          </a:xfrm>
          <a:solidFill>
            <a:srgbClr val="FF00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lnSpcReduction="10000"/>
          </a:bodyPr>
          <a:lstStyle/>
          <a:p>
            <a:pPr algn="l">
              <a:spcAft>
                <a:spcPts val="450"/>
              </a:spcAft>
            </a:pPr>
            <a:r>
              <a:rPr lang="en-US" sz="2000" b="1" u="sng" cap="small" dirty="0">
                <a:solidFill>
                  <a:srgbClr val="002060"/>
                </a:solidFill>
                <a:effectLst>
                  <a:outerShdw blurRad="38100" dist="38100" dir="2700000" algn="tl">
                    <a:srgbClr val="000000">
                      <a:alpha val="43137"/>
                    </a:srgbClr>
                  </a:outerShdw>
                </a:effectLst>
                <a:latin typeface="Gotham Medium" panose="02000604030000020004"/>
              </a:rPr>
              <a:t>Thought to Remember</a:t>
            </a:r>
          </a:p>
          <a:p>
            <a:pPr algn="r">
              <a:spcAft>
                <a:spcPts val="45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Respond to God’s call!</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7527650" y="6116883"/>
            <a:ext cx="1359176" cy="273844"/>
          </a:xfrm>
        </p:spPr>
        <p:txBody>
          <a:bodyPr vert="horz" lIns="68580" tIns="34290" rIns="68580" bIns="34290" rtlCol="0" anchor="ctr">
            <a:normAutofit/>
          </a:bodyPr>
          <a:lstStyle/>
          <a:p>
            <a:pPr>
              <a:spcAft>
                <a:spcPts val="450"/>
              </a:spcAft>
            </a:pPr>
            <a:fld id="{D8DA9DAA-006C-4F4B-980E-E3DF019B24E2}" type="slidenum">
              <a:rPr lang="en-US" smtClean="0">
                <a:solidFill>
                  <a:schemeClr val="bg1"/>
                </a:solidFill>
                <a:latin typeface="Arial Black" panose="020B0A04020102020204" pitchFamily="34" charset="0"/>
              </a:rPr>
              <a:pPr>
                <a:spcAft>
                  <a:spcPts val="450"/>
                </a:spcAft>
              </a:pPr>
              <a:t>2</a:t>
            </a:fld>
            <a:endParaRPr lang="en-US" dirty="0">
              <a:solidFill>
                <a:schemeClr val="bg1"/>
              </a:solidFill>
              <a:latin typeface="Arial Black" panose="020B0A04020102020204" pitchFamily="34" charset="0"/>
            </a:endParaRPr>
          </a:p>
        </p:txBody>
      </p:sp>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208128" y="521023"/>
            <a:ext cx="2610329" cy="3345872"/>
          </a:xfrm>
        </p:spPr>
        <p:txBody>
          <a:bodyPr vert="horz" lIns="68580" tIns="34290" rIns="68580" bIns="34290" rtlCol="0" anchor="ctr">
            <a:normAutofit/>
          </a:bodyPr>
          <a:lstStyle/>
          <a:p>
            <a:r>
              <a:rPr lang="en-US" sz="4950" b="1" u="sng" cap="small" dirty="0">
                <a:solidFill>
                  <a:srgbClr val="002060"/>
                </a:solidFill>
                <a:effectLst>
                  <a:outerShdw blurRad="38100" dist="38100" dir="2700000" algn="tl">
                    <a:srgbClr val="000000">
                      <a:alpha val="43137"/>
                    </a:srgbClr>
                  </a:outerShdw>
                </a:effectLst>
                <a:latin typeface="Arial Black" panose="020B0A04020102020204" pitchFamily="34" charset="0"/>
              </a:rPr>
              <a:t>Prayer</a:t>
            </a:r>
          </a:p>
        </p:txBody>
      </p:sp>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0B789-F413-968A-DFBE-0EDCA80C4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00C0D-AD34-DA47-77ED-7BE394E0DADD}"/>
              </a:ext>
            </a:extLst>
          </p:cNvPr>
          <p:cNvSpPr>
            <a:spLocks noGrp="1"/>
          </p:cNvSpPr>
          <p:nvPr>
            <p:ph type="title"/>
          </p:nvPr>
        </p:nvSpPr>
        <p:spPr>
          <a:xfrm>
            <a:off x="0" y="735550"/>
            <a:ext cx="5311349" cy="2039734"/>
          </a:xfrm>
        </p:spPr>
        <p:txBody>
          <a:bodyPr anchor="ctr">
            <a:noAutofit/>
          </a:bodyPr>
          <a:lstStyle/>
          <a:p>
            <a:pPr marL="257162" lvl="1" defTabSz="685765"/>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br>
              <a:rPr lang="en-US"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br>
            <a:endParaRPr lang="en-US" sz="788" dirty="0">
              <a:solidFill>
                <a:schemeClr val="tx1"/>
              </a:solidFill>
            </a:endParaRPr>
          </a:p>
        </p:txBody>
      </p:sp>
      <p:grpSp>
        <p:nvGrpSpPr>
          <p:cNvPr id="17" name="Group 16">
            <a:extLst>
              <a:ext uri="{FF2B5EF4-FFF2-40B4-BE49-F238E27FC236}">
                <a16:creationId xmlns:a16="http://schemas.microsoft.com/office/drawing/2014/main" id="{B968A886-A500-5AEB-3BED-4084B1A2FBD3}"/>
              </a:ext>
            </a:extLst>
          </p:cNvPr>
          <p:cNvGrpSpPr/>
          <p:nvPr/>
        </p:nvGrpSpPr>
        <p:grpSpPr>
          <a:xfrm>
            <a:off x="5337887" y="5932393"/>
            <a:ext cx="3615020" cy="740488"/>
            <a:chOff x="2514600" y="5649894"/>
            <a:chExt cx="5048626" cy="785847"/>
          </a:xfrm>
        </p:grpSpPr>
        <p:grpSp>
          <p:nvGrpSpPr>
            <p:cNvPr id="18" name="Group 17">
              <a:extLst>
                <a:ext uri="{FF2B5EF4-FFF2-40B4-BE49-F238E27FC236}">
                  <a16:creationId xmlns:a16="http://schemas.microsoft.com/office/drawing/2014/main" id="{190A09D3-BAB5-F414-7709-9BC1DB73FC82}"/>
                </a:ext>
              </a:extLst>
            </p:cNvPr>
            <p:cNvGrpSpPr/>
            <p:nvPr/>
          </p:nvGrpSpPr>
          <p:grpSpPr>
            <a:xfrm>
              <a:off x="3200400" y="5649894"/>
              <a:ext cx="3659864" cy="452610"/>
              <a:chOff x="3142974" y="6271325"/>
              <a:chExt cx="6718852" cy="1014475"/>
            </a:xfrm>
          </p:grpSpPr>
          <p:sp>
            <p:nvSpPr>
              <p:cNvPr id="26" name="Rectangle: Rounded Corners 25">
                <a:extLst>
                  <a:ext uri="{FF2B5EF4-FFF2-40B4-BE49-F238E27FC236}">
                    <a16:creationId xmlns:a16="http://schemas.microsoft.com/office/drawing/2014/main" id="{98E28E1C-3001-30F0-64F5-3BCAD99F6357}"/>
                  </a:ext>
                </a:extLst>
              </p:cNvPr>
              <p:cNvSpPr/>
              <p:nvPr/>
            </p:nvSpPr>
            <p:spPr>
              <a:xfrm>
                <a:off x="3142974" y="6343197"/>
                <a:ext cx="6718852" cy="870738"/>
              </a:xfrm>
              <a:prstGeom prst="roundRect">
                <a:avLst/>
              </a:prstGeom>
              <a:blipFill rotWithShape="1">
                <a:blip r:embed="rId2"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defTabSz="241080"/>
                <a:endParaRPr lang="en-US" sz="1650" dirty="0">
                  <a:effectLst>
                    <a:outerShdw blurRad="63500" dist="25400" dir="2700000" rotWithShape="0">
                      <a:srgbClr val="000000">
                        <a:alpha val="70000"/>
                      </a:srgbClr>
                    </a:outerShdw>
                  </a:effectLst>
                </a:endParaRPr>
              </a:p>
            </p:txBody>
          </p:sp>
          <p:grpSp>
            <p:nvGrpSpPr>
              <p:cNvPr id="27" name="Group 13">
                <a:extLst>
                  <a:ext uri="{FF2B5EF4-FFF2-40B4-BE49-F238E27FC236}">
                    <a16:creationId xmlns:a16="http://schemas.microsoft.com/office/drawing/2014/main" id="{CE08F10A-30B8-8555-E732-DE262F6AF449}"/>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8" name="Picture 27" descr="A picture containing drawing, room&#10;&#10;Description automatically generated">
                  <a:extLst>
                    <a:ext uri="{FF2B5EF4-FFF2-40B4-BE49-F238E27FC236}">
                      <a16:creationId xmlns:a16="http://schemas.microsoft.com/office/drawing/2014/main" id="{045267A0-302E-A538-29F5-8BAAF82A215D}"/>
                    </a:ext>
                  </a:extLst>
                </p:cNvPr>
                <p:cNvPicPr>
                  <a:picLocks noChangeAspect="1"/>
                </p:cNvPicPr>
                <p:nvPr/>
              </p:nvPicPr>
              <p:blipFill>
                <a:blip r:embed="rId3"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9" name="Picture 28" descr="A close up of a logo&#10;&#10;Description automatically generated">
                  <a:extLst>
                    <a:ext uri="{FF2B5EF4-FFF2-40B4-BE49-F238E27FC236}">
                      <a16:creationId xmlns:a16="http://schemas.microsoft.com/office/drawing/2014/main" id="{20E2615E-B252-3BB8-5FC0-CBFA28D81040}"/>
                    </a:ext>
                  </a:extLst>
                </p:cNvPr>
                <p:cNvPicPr>
                  <a:picLocks noChangeAspect="1"/>
                </p:cNvPicPr>
                <p:nvPr/>
              </p:nvPicPr>
              <p:blipFill>
                <a:blip r:embed="rId4"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30" name="Picture 29">
                  <a:extLst>
                    <a:ext uri="{FF2B5EF4-FFF2-40B4-BE49-F238E27FC236}">
                      <a16:creationId xmlns:a16="http://schemas.microsoft.com/office/drawing/2014/main" id="{2221AAC2-4045-15B4-774E-25B7DFBC8370}"/>
                    </a:ext>
                  </a:extLst>
                </p:cNvPr>
                <p:cNvPicPr>
                  <a:picLocks noChangeAspect="1"/>
                </p:cNvPicPr>
                <p:nvPr/>
              </p:nvPicPr>
              <p:blipFill>
                <a:blip r:embed="rId5"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20" name="Rectangle 19">
              <a:extLst>
                <a:ext uri="{FF2B5EF4-FFF2-40B4-BE49-F238E27FC236}">
                  <a16:creationId xmlns:a16="http://schemas.microsoft.com/office/drawing/2014/main" id="{E80E9929-702A-54E4-7499-DCA9D9772FB2}"/>
                </a:ext>
              </a:extLst>
            </p:cNvPr>
            <p:cNvSpPr/>
            <p:nvPr/>
          </p:nvSpPr>
          <p:spPr>
            <a:xfrm>
              <a:off x="2514600" y="6188090"/>
              <a:ext cx="5048626" cy="247651"/>
            </a:xfrm>
            <a:prstGeom prst="rect">
              <a:avLst/>
            </a:prstGeom>
            <a:solidFill>
              <a:schemeClr val="tx1"/>
            </a:solidFill>
            <a:ln>
              <a:solidFill>
                <a:schemeClr val="tx1"/>
              </a:solidFill>
            </a:ln>
          </p:spPr>
          <p:txBody>
            <a:bodyPr wrap="square" lIns="48218" tIns="24110" rIns="48218" bIns="24110">
              <a:spAutoFit/>
            </a:bodyPr>
            <a:lstStyle/>
            <a:p>
              <a:pPr algn="ctr"/>
              <a:r>
                <a:rPr lang="en-US" sz="600" b="1" dirty="0">
                  <a:solidFill>
                    <a:schemeClr val="bg1"/>
                  </a:solidFill>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pic>
        <p:nvPicPr>
          <p:cNvPr id="8" name="Picture 7">
            <a:extLst>
              <a:ext uri="{FF2B5EF4-FFF2-40B4-BE49-F238E27FC236}">
                <a16:creationId xmlns:a16="http://schemas.microsoft.com/office/drawing/2014/main" id="{B6D145AE-8D70-9688-659F-C5DB7AF6FB17}"/>
              </a:ext>
            </a:extLst>
          </p:cNvPr>
          <p:cNvPicPr>
            <a:picLocks noChangeAspect="1"/>
          </p:cNvPicPr>
          <p:nvPr/>
        </p:nvPicPr>
        <p:blipFill>
          <a:blip r:embed="rId6"/>
          <a:srcRect l="-3581" t="10977" r="3581" b="42149"/>
          <a:stretch>
            <a:fillRect/>
          </a:stretch>
        </p:blipFill>
        <p:spPr>
          <a:xfrm rot="10800000" flipV="1">
            <a:off x="414608" y="3662356"/>
            <a:ext cx="4281636" cy="3010525"/>
          </a:xfrm>
          <a:prstGeom prst="snip2DiagRect">
            <a:avLst>
              <a:gd name="adj1" fmla="val 0"/>
              <a:gd name="adj2" fmla="val 25201"/>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BD617D62-93D5-156B-5FB1-32324F05A7BC}"/>
              </a:ext>
            </a:extLst>
          </p:cNvPr>
          <p:cNvPicPr>
            <a:picLocks noChangeAspect="1"/>
          </p:cNvPicPr>
          <p:nvPr/>
        </p:nvPicPr>
        <p:blipFill>
          <a:blip r:embed="rId7"/>
          <a:srcRect l="1411" t="4247" r="14679" b="48879"/>
          <a:stretch>
            <a:fillRect/>
          </a:stretch>
        </p:blipFill>
        <p:spPr>
          <a:xfrm rot="10800000" flipV="1">
            <a:off x="5301758" y="292502"/>
            <a:ext cx="3651149" cy="3228560"/>
          </a:xfrm>
          <a:prstGeom prst="snip2DiagRect">
            <a:avLst>
              <a:gd name="adj1" fmla="val 0"/>
              <a:gd name="adj2" fmla="val 28159"/>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594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ight shining on a wall&#10;&#10;AI-generated content may be incorrect.">
            <a:extLst>
              <a:ext uri="{FF2B5EF4-FFF2-40B4-BE49-F238E27FC236}">
                <a16:creationId xmlns:a16="http://schemas.microsoft.com/office/drawing/2014/main" id="{4AC53D7F-9729-5437-B450-76287CC846B2}"/>
              </a:ext>
            </a:extLst>
          </p:cNvPr>
          <p:cNvPicPr>
            <a:picLocks noChangeAspect="1"/>
          </p:cNvPicPr>
          <p:nvPr/>
        </p:nvPicPr>
        <p:blipFill>
          <a:blip r:embed="rId3"/>
          <a:srcRect r="49750"/>
          <a:stretch>
            <a:fillRect/>
          </a:stretch>
        </p:blipFill>
        <p:spPr>
          <a:xfrm>
            <a:off x="0" y="-1"/>
            <a:ext cx="9144000" cy="7069015"/>
          </a:xfrm>
          <a:prstGeom prst="rect">
            <a:avLst/>
          </a:prstGeom>
        </p:spPr>
      </p:pic>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619170" y="962842"/>
            <a:ext cx="5192209" cy="5143499"/>
          </a:xfrm>
          <a:noFill/>
        </p:spPr>
        <p:txBody>
          <a:bodyPr>
            <a:noAutofit/>
          </a:bodyPr>
          <a:lstStyle/>
          <a:p>
            <a:pPr marL="412543" lvl="2" indent="0" algn="ctr" hangingPunct="0">
              <a:spcBef>
                <a:spcPts val="900"/>
              </a:spcBef>
              <a:buNone/>
              <a:tabLst>
                <a:tab pos="482186" algn="l"/>
              </a:tabLst>
            </a:pPr>
            <a:r>
              <a:rPr lang="en-US" sz="4950" b="1" cap="all" spc="300" dirty="0">
                <a:latin typeface="Gotham Medium" panose="02000604030000020004"/>
              </a:rPr>
              <a:t>Agenda</a:t>
            </a:r>
            <a:endParaRPr lang="en-US" sz="1800" b="1" cap="small" spc="38"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669718" lvl="2" indent="-257175" hangingPunct="0">
              <a:spcBef>
                <a:spcPts val="900"/>
              </a:spcBef>
              <a:buFont typeface="Wingdings" panose="05000000000000000000" pitchFamily="2" charset="2"/>
              <a:buChar char="q"/>
              <a:tabLst>
                <a:tab pos="482186" algn="l"/>
              </a:tabLst>
            </a:pPr>
            <a:r>
              <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9718" lvl="2" indent="-257175" hangingPunct="0">
              <a:spcBef>
                <a:spcPts val="900"/>
              </a:spcBef>
              <a:buFont typeface="Wingdings" panose="05000000000000000000" pitchFamily="2" charset="2"/>
              <a:buChar char="q"/>
              <a:tabLst>
                <a:tab pos="482186" algn="l"/>
              </a:tabLst>
            </a:pPr>
            <a:r>
              <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9718" lvl="2" indent="-257175" hangingPunct="0">
              <a:spcBef>
                <a:spcPts val="900"/>
              </a:spcBef>
              <a:buFont typeface="Wingdings" panose="05000000000000000000" pitchFamily="2" charset="2"/>
              <a:buChar char="q"/>
              <a:tabLst>
                <a:tab pos="482186" algn="l"/>
              </a:tabLst>
            </a:pPr>
            <a:r>
              <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69718" lvl="2" indent="-257175" hangingPunct="0">
              <a:spcBef>
                <a:spcPts val="900"/>
              </a:spcBef>
              <a:buFont typeface="Wingdings" panose="05000000000000000000" pitchFamily="2" charset="2"/>
              <a:buChar char="q"/>
              <a:tabLst>
                <a:tab pos="482186" algn="l"/>
              </a:tabLst>
            </a:pPr>
            <a:r>
              <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909748" lvl="4" indent="-257175" hangingPunct="0">
              <a:spcBef>
                <a:spcPts val="900"/>
              </a:spcBef>
              <a:buFont typeface="Wingdings" panose="05000000000000000000" pitchFamily="2" charset="2"/>
              <a:buChar char="q"/>
              <a:tabLst>
                <a:tab pos="482186" algn="l"/>
              </a:tabLst>
              <a:defRPr/>
            </a:pPr>
            <a:r>
              <a:rPr lang="en-US" sz="1600" b="1" cap="small" spc="38"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 Holy Calling - Isaiah 6:1–8 KJV</a:t>
            </a:r>
          </a:p>
          <a:p>
            <a:pPr marL="909748" lvl="4" indent="-257175" hangingPunct="0">
              <a:spcBef>
                <a:spcPts val="900"/>
              </a:spcBef>
              <a:buFont typeface="Wingdings" panose="05000000000000000000" pitchFamily="2" charset="2"/>
              <a:buChar char="q"/>
              <a:tabLst>
                <a:tab pos="482186" algn="l"/>
              </a:tabLst>
              <a:defRPr/>
            </a:pPr>
            <a:r>
              <a:rPr lang="en-US" sz="1600" b="1" cap="small" spc="38"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From Sickness to Victory - Isaiah 38:1–5 KJV</a:t>
            </a:r>
          </a:p>
          <a:p>
            <a:pPr marL="909748" lvl="4" indent="-257175" hangingPunct="0">
              <a:spcBef>
                <a:spcPts val="900"/>
              </a:spcBef>
              <a:buFont typeface="Wingdings" panose="05000000000000000000" pitchFamily="2" charset="2"/>
              <a:buChar char="q"/>
              <a:tabLst>
                <a:tab pos="482186" algn="l"/>
              </a:tabLst>
              <a:defRPr/>
            </a:pPr>
            <a:endParaRPr lang="en-US" sz="1600" b="1" cap="small" spc="38"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669718" lvl="2" indent="-257175" hangingPunct="0">
              <a:spcBef>
                <a:spcPts val="900"/>
              </a:spcBef>
              <a:buFont typeface="Wingdings" panose="05000000000000000000" pitchFamily="2" charset="2"/>
              <a:buChar char="q"/>
              <a:tabLst>
                <a:tab pos="482186" algn="l"/>
              </a:tabLst>
            </a:pPr>
            <a:r>
              <a:rPr lang="en-US" sz="2800" b="1" cap="small" spc="38" dirty="0">
                <a:ln w="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669718" lvl="2" indent="-257175" hangingPunct="0">
              <a:spcBef>
                <a:spcPts val="900"/>
              </a:spcBef>
              <a:buFont typeface="Wingdings" panose="05000000000000000000" pitchFamily="2" charset="2"/>
              <a:buChar char="q"/>
              <a:tabLst>
                <a:tab pos="482186" algn="l"/>
              </a:tabLst>
            </a:pPr>
            <a:r>
              <a:rPr lang="en-US" sz="2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endParaRPr lang="en-US" sz="1800" b="1" cap="small" spc="38" dirty="0">
              <a:ln w="0"/>
              <a:solidFill>
                <a:schemeClr val="bg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603116" y="3936027"/>
            <a:ext cx="52120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99299" y="4799087"/>
            <a:ext cx="52120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0">
            <a:extLst>
              <a:ext uri="{FF2B5EF4-FFF2-40B4-BE49-F238E27FC236}">
                <a16:creationId xmlns:a16="http://schemas.microsoft.com/office/drawing/2014/main" id="{A35AB39C-0BB4-59FD-B882-7E7F84877A58}"/>
              </a:ext>
            </a:extLst>
          </p:cNvPr>
          <p:cNvSpPr txBox="1">
            <a:spLocks/>
          </p:cNvSpPr>
          <p:nvPr/>
        </p:nvSpPr>
        <p:spPr>
          <a:xfrm>
            <a:off x="6683804" y="6359519"/>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a:latin typeface="Gotham Medium" panose="02000604030000020004"/>
              </a:rPr>
              <a:pPr/>
              <a:t>3</a:t>
            </a:fld>
            <a:endParaRPr lang="en-US" sz="1800" dirty="0">
              <a:latin typeface="Gotham Medium" panose="02000604030000020004"/>
            </a:endParaRPr>
          </a:p>
        </p:txBody>
      </p: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643367" y="1755748"/>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232534" y="440936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851085-DD94-4C2B-B1D7-4B6844EF20C6}"/>
              </a:ext>
            </a:extLst>
          </p:cNvPr>
          <p:cNvSpPr txBox="1"/>
          <p:nvPr/>
        </p:nvSpPr>
        <p:spPr>
          <a:xfrm>
            <a:off x="6100555" y="2479553"/>
            <a:ext cx="2640649" cy="2544736"/>
          </a:xfrm>
          <a:prstGeom prst="rect">
            <a:avLst/>
          </a:prstGeom>
          <a:solidFill>
            <a:schemeClr val="bg1">
              <a:alpha val="28000"/>
            </a:schemeClr>
          </a:solidFill>
          <a:ln w="123825">
            <a:solidFill>
              <a:schemeClr val="accent6">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Also I heard the voice of the Lord, saying, Whom shall I send, and who will go for us? Then said I, Here am I; send me.</a:t>
            </a:r>
            <a:r>
              <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endParaRPr lang="en-US" sz="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gn="r">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—Isaiah 6:8 KJV</a:t>
            </a: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687175" y="347244"/>
            <a:ext cx="7886700" cy="539106"/>
          </a:xfrm>
          <a:solidFill>
            <a:schemeClr val="tx1"/>
          </a:solidFill>
          <a:ln>
            <a:solidFill>
              <a:schemeClr val="tx1"/>
            </a:solidFill>
          </a:ln>
        </p:spPr>
        <p:txBody>
          <a:bodyPr>
            <a:normAutofit fontScale="90000"/>
          </a:bodyPr>
          <a:lstStyle/>
          <a:p>
            <a:pPr>
              <a:lnSpc>
                <a:spcPct val="107000"/>
              </a:lnSpc>
            </a:pPr>
            <a:r>
              <a:rPr lang="en-US" sz="4050" b="1" cap="small" dirty="0">
                <a:solidFill>
                  <a:schemeClr val="bg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It’s Your Call (and His) </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6851224" y="6356350"/>
            <a:ext cx="2133600" cy="365125"/>
          </a:xfrm>
          <a:noFill/>
          <a:ln>
            <a:solidFill>
              <a:schemeClr val="tx1"/>
            </a:solidFill>
          </a:ln>
        </p:spPr>
        <p:txBody>
          <a:bodyPr/>
          <a:lstStyle/>
          <a:p>
            <a:fld id="{D8DA9DAA-006C-4F4B-980E-E3DF019B24E2}" type="slidenum">
              <a:rPr lang="en-US" sz="1800">
                <a:solidFill>
                  <a:schemeClr val="bg1"/>
                </a:solidFill>
                <a:latin typeface="Arial Black" panose="020B0A04020102020204" pitchFamily="34" charset="0"/>
              </a:rPr>
              <a:pPr/>
              <a:t>4</a:t>
            </a:fld>
            <a:endParaRPr lang="en-US" sz="1800" dirty="0">
              <a:solidFill>
                <a:schemeClr val="bg1"/>
              </a:solidFill>
              <a:latin typeface="Arial Black" panose="020B0A04020102020204" pitchFamily="34" charset="0"/>
            </a:endParaRPr>
          </a:p>
        </p:txBody>
      </p:sp>
      <p:cxnSp>
        <p:nvCxnSpPr>
          <p:cNvPr id="4" name="Straight Connector 3">
            <a:extLst>
              <a:ext uri="{FF2B5EF4-FFF2-40B4-BE49-F238E27FC236}">
                <a16:creationId xmlns:a16="http://schemas.microsoft.com/office/drawing/2014/main" id="{36656538-5B58-9ABC-0F90-BA51A70B11AB}"/>
              </a:ext>
            </a:extLst>
          </p:cNvPr>
          <p:cNvCxnSpPr>
            <a:cxnSpLocks/>
          </p:cNvCxnSpPr>
          <p:nvPr/>
        </p:nvCxnSpPr>
        <p:spPr>
          <a:xfrm rot="16200000">
            <a:off x="-1232534" y="4409365"/>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F56CA3A7-DD56-4040-B08E-813F9A33E24C}"/>
              </a:ext>
            </a:extLst>
          </p:cNvPr>
          <p:cNvSpPr txBox="1">
            <a:spLocks/>
          </p:cNvSpPr>
          <p:nvPr/>
        </p:nvSpPr>
        <p:spPr>
          <a:xfrm rot="16200000">
            <a:off x="-643367" y="1755748"/>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sp>
        <p:nvSpPr>
          <p:cNvPr id="5" name="TextBox 4">
            <a:extLst>
              <a:ext uri="{FF2B5EF4-FFF2-40B4-BE49-F238E27FC236}">
                <a16:creationId xmlns:a16="http://schemas.microsoft.com/office/drawing/2014/main" id="{38DE476D-C50D-3BF0-F71F-176CC71DA0B9}"/>
              </a:ext>
            </a:extLst>
          </p:cNvPr>
          <p:cNvSpPr txBox="1"/>
          <p:nvPr/>
        </p:nvSpPr>
        <p:spPr>
          <a:xfrm>
            <a:off x="827250" y="1283984"/>
            <a:ext cx="7606551" cy="5117363"/>
          </a:xfrm>
          <a:prstGeom prst="rect">
            <a:avLst/>
          </a:prstGeom>
          <a:blipFill>
            <a:blip r:embed="rId3"/>
            <a:stretch>
              <a:fillRect/>
            </a:stretch>
          </a:blipFill>
          <a:ln w="1905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628650" y="7232576"/>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628650" y="1007642"/>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1270748" y="7982249"/>
            <a:ext cx="61722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FECD5C6-ED2A-D81D-35BB-C6FEDBF25D70}"/>
              </a:ext>
            </a:extLst>
          </p:cNvPr>
          <p:cNvSpPr txBox="1"/>
          <p:nvPr/>
        </p:nvSpPr>
        <p:spPr>
          <a:xfrm>
            <a:off x="974407" y="1435547"/>
            <a:ext cx="7342343" cy="4757136"/>
          </a:xfrm>
          <a:prstGeom prst="rect">
            <a:avLst/>
          </a:prstGeom>
          <a:solidFill>
            <a:schemeClr val="bg1">
              <a:alpha val="25000"/>
            </a:schemeClr>
          </a:solidFill>
          <a:ln>
            <a:solidFill>
              <a:schemeClr val="tx1"/>
            </a:solidFill>
          </a:ln>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At age 11, I first sensed God calling me to vocational ministry. During a revival meeting, an evangelist approached me and said, “Young man, I’m setting you aside for the ministry. ” At that time, the encounter did not impact me, but I reconsidered the evangelist’s words years later.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Throughout my teenage years, I continued to sense that call to ministry. Trusted friends repeatedly encouraged me. People in my congregation confirmed the call and encouraged me to begin training for ministry. Backed by the encouragement and confirmation from my congregation, I enrolled in a Bible college to follow the Lord’s call.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There seem to be two types of calls from God. The first type is what we might designate as a “general” call. These are the thoughts, actions, and attitudes that God expects of every believer. The expectations of this call are found in the pages of Scripture.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second type is what we might designate as a “specific” call: a sensed call of God to a particular or specialized ministry. There is disagreement regarding whether every believer receives this kind of call. Today’s lesson examines the details of a call unmistakably from God. </a:t>
            </a:r>
          </a:p>
        </p:txBody>
      </p: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a:xfrm>
            <a:off x="7006117" y="87098"/>
            <a:ext cx="1714500" cy="571500"/>
          </a:xfrm>
        </p:spPr>
        <p:txBody>
          <a:bodyPr anchor="ctr">
            <a:normAutofit/>
          </a:bodyPr>
          <a:lstStyle/>
          <a:p>
            <a:pPr>
              <a:spcAft>
                <a:spcPts val="450"/>
              </a:spcAft>
            </a:pPr>
            <a:fld id="{D8DA9DAA-006C-4F4B-980E-E3DF019B24E2}" type="slidenum">
              <a:rPr lang="en-US" sz="1650" b="1" cap="all" spc="75">
                <a:latin typeface="Gotham Medium" panose="02000604030000020004"/>
              </a:rPr>
              <a:pPr>
                <a:spcAft>
                  <a:spcPts val="450"/>
                </a:spcAft>
              </a:pPr>
              <a:t>5</a:t>
            </a:fld>
            <a:endParaRPr lang="en-US" sz="1650" b="1" cap="all" spc="75" dirty="0">
              <a:latin typeface="Gotham Medium" panose="02000604030000020004"/>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544429" y="627476"/>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0">
            <a:extLst>
              <a:ext uri="{FF2B5EF4-FFF2-40B4-BE49-F238E27FC236}">
                <a16:creationId xmlns:a16="http://schemas.microsoft.com/office/drawing/2014/main" id="{BDF4C2D3-A006-4B7C-666D-D7C7214B1B62}"/>
              </a:ext>
            </a:extLst>
          </p:cNvPr>
          <p:cNvSpPr txBox="1">
            <a:spLocks/>
          </p:cNvSpPr>
          <p:nvPr/>
        </p:nvSpPr>
        <p:spPr>
          <a:xfrm>
            <a:off x="6572250" y="6213597"/>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a:solidFill>
                  <a:schemeClr val="bg1"/>
                </a:solidFill>
                <a:latin typeface="Arial Black" panose="020B0A04020102020204" pitchFamily="34" charset="0"/>
              </a:rPr>
              <a:pPr/>
              <a:t>5</a:t>
            </a:fld>
            <a:endParaRPr lang="en-US" sz="1800" dirty="0">
              <a:solidFill>
                <a:schemeClr val="bg1"/>
              </a:solidFill>
              <a:latin typeface="Arial Black" panose="020B0A04020102020204" pitchFamily="34" charset="0"/>
            </a:endParaRPr>
          </a:p>
        </p:txBody>
      </p: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643367" y="953652"/>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cap="small" dirty="0">
                <a:latin typeface="Gotham Medium" panose="02000604030000020004"/>
              </a:rPr>
              <a:t>ISAIAH’S CALL AND MINISTRY</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725219" y="4103096"/>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628650" y="185919"/>
            <a:ext cx="7886700" cy="373858"/>
          </a:xfrm>
        </p:spPr>
        <p:txBody>
          <a:bodyPr>
            <a:normAutofit fontScale="90000"/>
          </a:body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Lesson Context</a:t>
            </a:r>
          </a:p>
        </p:txBody>
      </p:sp>
      <p:cxnSp>
        <p:nvCxnSpPr>
          <p:cNvPr id="13" name="Straight Connector 12">
            <a:extLst>
              <a:ext uri="{FF2B5EF4-FFF2-40B4-BE49-F238E27FC236}">
                <a16:creationId xmlns:a16="http://schemas.microsoft.com/office/drawing/2014/main" id="{53356A76-B1FF-49F7-91BC-9CD3F77C8571}"/>
              </a:ext>
            </a:extLst>
          </p:cNvPr>
          <p:cNvCxnSpPr>
            <a:cxnSpLocks/>
          </p:cNvCxnSpPr>
          <p:nvPr/>
        </p:nvCxnSpPr>
        <p:spPr>
          <a:xfrm>
            <a:off x="544429" y="6352380"/>
            <a:ext cx="7589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0E812B1-D7F5-16E6-76F5-16F3209835F8}"/>
              </a:ext>
            </a:extLst>
          </p:cNvPr>
          <p:cNvSpPr txBox="1"/>
          <p:nvPr/>
        </p:nvSpPr>
        <p:spPr>
          <a:xfrm>
            <a:off x="729128" y="892568"/>
            <a:ext cx="5542253" cy="5072864"/>
          </a:xfrm>
          <a:prstGeom prst="rect">
            <a:avLst/>
          </a:prstGeom>
          <a:solidFill>
            <a:schemeClr val="bg1">
              <a:alpha val="25000"/>
            </a:schemeClr>
          </a:solidFill>
          <a:ln w="104775">
            <a:solidFill>
              <a:schemeClr val="tx1">
                <a:alpha val="93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endParaRPr lang="en-US" sz="11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r>
              <a:rPr lang="en-US" sz="20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Isaiah was a prophet of God whose ministry spanned more than sixty years, serving during the reigns of four kings in Judah. Quoted often in the New Testament, Isaiah’s mission was to call God’s people away from idolatry and injustice and back to true worship of the living God. His ministry began nearly two centuries after Israel divided into the northern and southern kingdoms, with his focus on Judah. Unlike most prophets, Isaiah’s call is recorded later in chapter six, after the opening chapters reveal Judah’s corruption, arrogance, and moral decay. It was in this context of rebellion that God called Isaiah to proclaim His judgment and offer a summons to repentance.</a:t>
            </a:r>
            <a:endParaRPr lang="en-US" sz="11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a:lnSpc>
                <a:spcPct val="107000"/>
              </a:lnSpc>
            </a:pPr>
            <a:endParaRPr lang="en-US" sz="11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pic>
        <p:nvPicPr>
          <p:cNvPr id="5" name="Picture 4" descr="A painting of a person raising his hand&#10;&#10;AI-generated content may be incorrect.">
            <a:extLst>
              <a:ext uri="{FF2B5EF4-FFF2-40B4-BE49-F238E27FC236}">
                <a16:creationId xmlns:a16="http://schemas.microsoft.com/office/drawing/2014/main" id="{91F3973D-06FE-0120-5214-06F147A8737A}"/>
              </a:ext>
            </a:extLst>
          </p:cNvPr>
          <p:cNvPicPr>
            <a:picLocks noChangeAspect="1"/>
          </p:cNvPicPr>
          <p:nvPr/>
        </p:nvPicPr>
        <p:blipFill>
          <a:blip r:embed="rId3"/>
          <a:stretch>
            <a:fillRect/>
          </a:stretch>
        </p:blipFill>
        <p:spPr>
          <a:xfrm>
            <a:off x="6435970" y="945323"/>
            <a:ext cx="2391374" cy="5029200"/>
          </a:xfrm>
          <a:prstGeom prst="rect">
            <a:avLst/>
          </a:prstGeom>
          <a:ln w="104775">
            <a:solidFill>
              <a:schemeClr val="tx1"/>
            </a:solidFill>
          </a:ln>
        </p:spPr>
      </p:pic>
    </p:spTree>
    <p:extLst>
      <p:ext uri="{BB962C8B-B14F-4D97-AF65-F5344CB8AC3E}">
        <p14:creationId xmlns:p14="http://schemas.microsoft.com/office/powerpoint/2010/main" val="256694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268055" y="609689"/>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0">
            <a:extLst>
              <a:ext uri="{FF2B5EF4-FFF2-40B4-BE49-F238E27FC236}">
                <a16:creationId xmlns:a16="http://schemas.microsoft.com/office/drawing/2014/main" id="{BDF4C2D3-A006-4B7C-666D-D7C7214B1B62}"/>
              </a:ext>
            </a:extLst>
          </p:cNvPr>
          <p:cNvSpPr txBox="1">
            <a:spLocks/>
          </p:cNvSpPr>
          <p:nvPr/>
        </p:nvSpPr>
        <p:spPr>
          <a:xfrm>
            <a:off x="6775783" y="635915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a:solidFill>
                  <a:schemeClr val="bg1"/>
                </a:solidFill>
                <a:latin typeface="Arial Black" panose="020B0A04020102020204" pitchFamily="34" charset="0"/>
              </a:rPr>
              <a:pPr/>
              <a:t>6</a:t>
            </a:fld>
            <a:endParaRPr lang="en-US" sz="1800" dirty="0">
              <a:solidFill>
                <a:schemeClr val="bg1"/>
              </a:solidFill>
              <a:latin typeface="Arial Black" panose="020B0A04020102020204" pitchFamily="34" charset="0"/>
            </a:endParaRPr>
          </a:p>
        </p:txBody>
      </p: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7836635" y="1763841"/>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7247468" y="4417458"/>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346092" y="162487"/>
            <a:ext cx="7886700" cy="373858"/>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 </a:t>
            </a:r>
          </a:p>
        </p:txBody>
      </p:sp>
      <p:cxnSp>
        <p:nvCxnSpPr>
          <p:cNvPr id="14" name="Straight Connector 13">
            <a:extLst>
              <a:ext uri="{FF2B5EF4-FFF2-40B4-BE49-F238E27FC236}">
                <a16:creationId xmlns:a16="http://schemas.microsoft.com/office/drawing/2014/main" id="{5AEB17B8-AAE0-4467-ABDF-E332A0157308}"/>
              </a:ext>
            </a:extLst>
          </p:cNvPr>
          <p:cNvCxnSpPr>
            <a:cxnSpLocks/>
          </p:cNvCxnSpPr>
          <p:nvPr/>
        </p:nvCxnSpPr>
        <p:spPr>
          <a:xfrm>
            <a:off x="-84042" y="6558700"/>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15F0670C-52F7-D555-3018-7C3E321D4A5E}"/>
              </a:ext>
            </a:extLst>
          </p:cNvPr>
          <p:cNvGraphicFramePr/>
          <p:nvPr>
            <p:extLst>
              <p:ext uri="{D42A27DB-BD31-4B8C-83A1-F6EECF244321}">
                <p14:modId xmlns:p14="http://schemas.microsoft.com/office/powerpoint/2010/main" val="1521733474"/>
              </p:ext>
            </p:extLst>
          </p:nvPr>
        </p:nvGraphicFramePr>
        <p:xfrm>
          <a:off x="387772" y="712039"/>
          <a:ext cx="7170361" cy="3069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E5E9313E-091D-3A0A-24C5-3C041FF3DE62}"/>
              </a:ext>
            </a:extLst>
          </p:cNvPr>
          <p:cNvGraphicFramePr/>
          <p:nvPr>
            <p:extLst>
              <p:ext uri="{D42A27DB-BD31-4B8C-83A1-F6EECF244321}">
                <p14:modId xmlns:p14="http://schemas.microsoft.com/office/powerpoint/2010/main" val="4127341412"/>
              </p:ext>
            </p:extLst>
          </p:nvPr>
        </p:nvGraphicFramePr>
        <p:xfrm>
          <a:off x="387772" y="4064912"/>
          <a:ext cx="7168896" cy="22199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1AA74-B627-BF2C-23A8-961B99F789B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CC67D70-D778-D1B0-B3E2-0A9DFA6A2CF0}"/>
              </a:ext>
            </a:extLst>
          </p:cNvPr>
          <p:cNvCxnSpPr>
            <a:cxnSpLocks/>
          </p:cNvCxnSpPr>
          <p:nvPr/>
        </p:nvCxnSpPr>
        <p:spPr>
          <a:xfrm>
            <a:off x="268055" y="609689"/>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0">
            <a:extLst>
              <a:ext uri="{FF2B5EF4-FFF2-40B4-BE49-F238E27FC236}">
                <a16:creationId xmlns:a16="http://schemas.microsoft.com/office/drawing/2014/main" id="{3CB96890-20EB-D59F-1B6B-0F5CB9BBEE8E}"/>
              </a:ext>
            </a:extLst>
          </p:cNvPr>
          <p:cNvSpPr txBox="1">
            <a:spLocks/>
          </p:cNvSpPr>
          <p:nvPr/>
        </p:nvSpPr>
        <p:spPr>
          <a:xfrm>
            <a:off x="6775783" y="635915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a:solidFill>
                  <a:schemeClr val="bg1"/>
                </a:solidFill>
                <a:latin typeface="Arial Black" panose="020B0A04020102020204" pitchFamily="34" charset="0"/>
              </a:rPr>
              <a:pPr/>
              <a:t>7</a:t>
            </a:fld>
            <a:endParaRPr lang="en-US" sz="1800" dirty="0">
              <a:solidFill>
                <a:schemeClr val="bg1"/>
              </a:solidFill>
              <a:latin typeface="Arial Black" panose="020B0A04020102020204" pitchFamily="34" charset="0"/>
            </a:endParaRPr>
          </a:p>
        </p:txBody>
      </p:sp>
      <p:sp>
        <p:nvSpPr>
          <p:cNvPr id="9" name="Footer Placeholder 9">
            <a:extLst>
              <a:ext uri="{FF2B5EF4-FFF2-40B4-BE49-F238E27FC236}">
                <a16:creationId xmlns:a16="http://schemas.microsoft.com/office/drawing/2014/main" id="{F3650CAA-0AF5-F00C-82C6-314B69130EC1}"/>
              </a:ext>
            </a:extLst>
          </p:cNvPr>
          <p:cNvSpPr txBox="1">
            <a:spLocks/>
          </p:cNvSpPr>
          <p:nvPr/>
        </p:nvSpPr>
        <p:spPr>
          <a:xfrm rot="16200000">
            <a:off x="7836635" y="1763841"/>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0" name="Straight Connector 9">
            <a:extLst>
              <a:ext uri="{FF2B5EF4-FFF2-40B4-BE49-F238E27FC236}">
                <a16:creationId xmlns:a16="http://schemas.microsoft.com/office/drawing/2014/main" id="{225AF4A5-FC72-0996-1DEA-C9C315F9ECA8}"/>
              </a:ext>
            </a:extLst>
          </p:cNvPr>
          <p:cNvCxnSpPr>
            <a:cxnSpLocks/>
          </p:cNvCxnSpPr>
          <p:nvPr/>
        </p:nvCxnSpPr>
        <p:spPr>
          <a:xfrm rot="16200000">
            <a:off x="7247468" y="4417458"/>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8258B364-89E6-8308-184C-756168AE9F2D}"/>
              </a:ext>
            </a:extLst>
          </p:cNvPr>
          <p:cNvSpPr>
            <a:spLocks noGrp="1"/>
          </p:cNvSpPr>
          <p:nvPr>
            <p:ph type="title"/>
          </p:nvPr>
        </p:nvSpPr>
        <p:spPr>
          <a:xfrm>
            <a:off x="346092" y="162487"/>
            <a:ext cx="7886700" cy="373858"/>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 </a:t>
            </a:r>
          </a:p>
        </p:txBody>
      </p:sp>
      <p:cxnSp>
        <p:nvCxnSpPr>
          <p:cNvPr id="14" name="Straight Connector 13">
            <a:extLst>
              <a:ext uri="{FF2B5EF4-FFF2-40B4-BE49-F238E27FC236}">
                <a16:creationId xmlns:a16="http://schemas.microsoft.com/office/drawing/2014/main" id="{03A5ED52-3599-FB39-25BA-FB981D16BBDD}"/>
              </a:ext>
            </a:extLst>
          </p:cNvPr>
          <p:cNvCxnSpPr>
            <a:cxnSpLocks/>
          </p:cNvCxnSpPr>
          <p:nvPr/>
        </p:nvCxnSpPr>
        <p:spPr>
          <a:xfrm>
            <a:off x="-84042" y="6558700"/>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B19876D2-BC83-80EC-364C-9AD4D592521D}"/>
              </a:ext>
            </a:extLst>
          </p:cNvPr>
          <p:cNvGraphicFramePr/>
          <p:nvPr>
            <p:extLst>
              <p:ext uri="{D42A27DB-BD31-4B8C-83A1-F6EECF244321}">
                <p14:modId xmlns:p14="http://schemas.microsoft.com/office/powerpoint/2010/main" val="2935600876"/>
              </p:ext>
            </p:extLst>
          </p:nvPr>
        </p:nvGraphicFramePr>
        <p:xfrm>
          <a:off x="634122" y="1042624"/>
          <a:ext cx="7170361" cy="4405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52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9C5A3-3233-6631-241E-0049085CF1DC}"/>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EF9D85A-5905-95B7-0D31-556D94635FBD}"/>
              </a:ext>
            </a:extLst>
          </p:cNvPr>
          <p:cNvCxnSpPr>
            <a:cxnSpLocks/>
          </p:cNvCxnSpPr>
          <p:nvPr/>
        </p:nvCxnSpPr>
        <p:spPr>
          <a:xfrm>
            <a:off x="268055" y="609689"/>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0">
            <a:extLst>
              <a:ext uri="{FF2B5EF4-FFF2-40B4-BE49-F238E27FC236}">
                <a16:creationId xmlns:a16="http://schemas.microsoft.com/office/drawing/2014/main" id="{33F35748-984A-64F8-89FF-E9362137012F}"/>
              </a:ext>
            </a:extLst>
          </p:cNvPr>
          <p:cNvSpPr txBox="1">
            <a:spLocks/>
          </p:cNvSpPr>
          <p:nvPr/>
        </p:nvSpPr>
        <p:spPr>
          <a:xfrm>
            <a:off x="6775783" y="635915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a:solidFill>
                  <a:schemeClr val="bg1"/>
                </a:solidFill>
                <a:latin typeface="Arial Black" panose="020B0A04020102020204" pitchFamily="34" charset="0"/>
              </a:rPr>
              <a:pPr/>
              <a:t>8</a:t>
            </a:fld>
            <a:endParaRPr lang="en-US" sz="1800" dirty="0">
              <a:solidFill>
                <a:schemeClr val="bg1"/>
              </a:solidFill>
              <a:latin typeface="Arial Black" panose="020B0A04020102020204" pitchFamily="34" charset="0"/>
            </a:endParaRPr>
          </a:p>
        </p:txBody>
      </p:sp>
      <p:sp>
        <p:nvSpPr>
          <p:cNvPr id="9" name="Footer Placeholder 9">
            <a:extLst>
              <a:ext uri="{FF2B5EF4-FFF2-40B4-BE49-F238E27FC236}">
                <a16:creationId xmlns:a16="http://schemas.microsoft.com/office/drawing/2014/main" id="{2871221F-8409-2788-0587-C28C54B8E4A1}"/>
              </a:ext>
            </a:extLst>
          </p:cNvPr>
          <p:cNvSpPr txBox="1">
            <a:spLocks/>
          </p:cNvSpPr>
          <p:nvPr/>
        </p:nvSpPr>
        <p:spPr>
          <a:xfrm rot="16200000">
            <a:off x="7836635" y="1763841"/>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0" name="Straight Connector 9">
            <a:extLst>
              <a:ext uri="{FF2B5EF4-FFF2-40B4-BE49-F238E27FC236}">
                <a16:creationId xmlns:a16="http://schemas.microsoft.com/office/drawing/2014/main" id="{B1D7BFB1-A5CC-6314-A5F6-23325AA4B293}"/>
              </a:ext>
            </a:extLst>
          </p:cNvPr>
          <p:cNvCxnSpPr>
            <a:cxnSpLocks/>
          </p:cNvCxnSpPr>
          <p:nvPr/>
        </p:nvCxnSpPr>
        <p:spPr>
          <a:xfrm rot="16200000">
            <a:off x="7247468" y="4417458"/>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EF02AACE-1A83-010A-1344-8F71C243D856}"/>
              </a:ext>
            </a:extLst>
          </p:cNvPr>
          <p:cNvSpPr>
            <a:spLocks noGrp="1"/>
          </p:cNvSpPr>
          <p:nvPr>
            <p:ph type="title"/>
          </p:nvPr>
        </p:nvSpPr>
        <p:spPr>
          <a:xfrm>
            <a:off x="346092" y="162487"/>
            <a:ext cx="7886700" cy="373858"/>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 </a:t>
            </a:r>
          </a:p>
        </p:txBody>
      </p:sp>
      <p:cxnSp>
        <p:nvCxnSpPr>
          <p:cNvPr id="14" name="Straight Connector 13">
            <a:extLst>
              <a:ext uri="{FF2B5EF4-FFF2-40B4-BE49-F238E27FC236}">
                <a16:creationId xmlns:a16="http://schemas.microsoft.com/office/drawing/2014/main" id="{370918DB-05EC-F060-5687-3AFEA6DF02BB}"/>
              </a:ext>
            </a:extLst>
          </p:cNvPr>
          <p:cNvCxnSpPr>
            <a:cxnSpLocks/>
          </p:cNvCxnSpPr>
          <p:nvPr/>
        </p:nvCxnSpPr>
        <p:spPr>
          <a:xfrm>
            <a:off x="-84042" y="6558700"/>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A507FD75-B90A-A7AA-5B35-01166948B1C6}"/>
              </a:ext>
            </a:extLst>
          </p:cNvPr>
          <p:cNvGraphicFramePr/>
          <p:nvPr>
            <p:extLst>
              <p:ext uri="{D42A27DB-BD31-4B8C-83A1-F6EECF244321}">
                <p14:modId xmlns:p14="http://schemas.microsoft.com/office/powerpoint/2010/main" val="3554854218"/>
              </p:ext>
            </p:extLst>
          </p:nvPr>
        </p:nvGraphicFramePr>
        <p:xfrm>
          <a:off x="975197" y="1068495"/>
          <a:ext cx="7170361" cy="3069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5050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FCF3-357F-0A81-6322-37665C374856}"/>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AB43977-CBBC-6525-7C3E-E7ADC5F65172}"/>
              </a:ext>
            </a:extLst>
          </p:cNvPr>
          <p:cNvCxnSpPr>
            <a:cxnSpLocks/>
          </p:cNvCxnSpPr>
          <p:nvPr/>
        </p:nvCxnSpPr>
        <p:spPr>
          <a:xfrm>
            <a:off x="268055" y="609689"/>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0">
            <a:extLst>
              <a:ext uri="{FF2B5EF4-FFF2-40B4-BE49-F238E27FC236}">
                <a16:creationId xmlns:a16="http://schemas.microsoft.com/office/drawing/2014/main" id="{111C0B55-F5E5-52F5-178B-99BB32DBAB2B}"/>
              </a:ext>
            </a:extLst>
          </p:cNvPr>
          <p:cNvSpPr txBox="1">
            <a:spLocks/>
          </p:cNvSpPr>
          <p:nvPr/>
        </p:nvSpPr>
        <p:spPr>
          <a:xfrm>
            <a:off x="6775783" y="6359152"/>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b="1" i="0" kern="1200" cap="all" spc="1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1800">
                <a:solidFill>
                  <a:schemeClr val="bg1"/>
                </a:solidFill>
                <a:latin typeface="Arial Black" panose="020B0A04020102020204" pitchFamily="34" charset="0"/>
              </a:rPr>
              <a:pPr/>
              <a:t>9</a:t>
            </a:fld>
            <a:endParaRPr lang="en-US" sz="1800" dirty="0">
              <a:solidFill>
                <a:schemeClr val="bg1"/>
              </a:solidFill>
              <a:latin typeface="Arial Black" panose="020B0A04020102020204" pitchFamily="34" charset="0"/>
            </a:endParaRPr>
          </a:p>
        </p:txBody>
      </p:sp>
      <p:sp>
        <p:nvSpPr>
          <p:cNvPr id="9" name="Footer Placeholder 9">
            <a:extLst>
              <a:ext uri="{FF2B5EF4-FFF2-40B4-BE49-F238E27FC236}">
                <a16:creationId xmlns:a16="http://schemas.microsoft.com/office/drawing/2014/main" id="{879D234F-2DB6-F8D3-8616-6C8938247760}"/>
              </a:ext>
            </a:extLst>
          </p:cNvPr>
          <p:cNvSpPr txBox="1">
            <a:spLocks/>
          </p:cNvSpPr>
          <p:nvPr/>
        </p:nvSpPr>
        <p:spPr>
          <a:xfrm rot="16200000">
            <a:off x="7836635" y="1763841"/>
            <a:ext cx="1859656" cy="273844"/>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50"/>
              </a:spcAft>
            </a:pPr>
            <a:r>
              <a:rPr lang="en-US" sz="1500" b="1" cap="small" dirty="0">
                <a:effectLst>
                  <a:outerShdw blurRad="38100" dist="38100" dir="2700000" algn="tl">
                    <a:srgbClr val="000000">
                      <a:alpha val="43137"/>
                    </a:srgbClr>
                  </a:outerShdw>
                </a:effectLst>
                <a:latin typeface="Gotham Medium" panose="02000604030000020004"/>
              </a:rPr>
              <a:t>ISAIAH’S CALL AND MINISTRY</a:t>
            </a:r>
          </a:p>
        </p:txBody>
      </p:sp>
      <p:cxnSp>
        <p:nvCxnSpPr>
          <p:cNvPr id="10" name="Straight Connector 9">
            <a:extLst>
              <a:ext uri="{FF2B5EF4-FFF2-40B4-BE49-F238E27FC236}">
                <a16:creationId xmlns:a16="http://schemas.microsoft.com/office/drawing/2014/main" id="{97E12392-A344-0BC4-7B1D-1E90F35989D5}"/>
              </a:ext>
            </a:extLst>
          </p:cNvPr>
          <p:cNvCxnSpPr>
            <a:cxnSpLocks/>
          </p:cNvCxnSpPr>
          <p:nvPr/>
        </p:nvCxnSpPr>
        <p:spPr>
          <a:xfrm rot="16200000">
            <a:off x="7247468" y="4417458"/>
            <a:ext cx="30175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A67983A-1789-76F5-7CA1-8ED103D03C80}"/>
              </a:ext>
            </a:extLst>
          </p:cNvPr>
          <p:cNvSpPr>
            <a:spLocks noGrp="1"/>
          </p:cNvSpPr>
          <p:nvPr>
            <p:ph type="title"/>
          </p:nvPr>
        </p:nvSpPr>
        <p:spPr>
          <a:xfrm>
            <a:off x="346092" y="162487"/>
            <a:ext cx="7886700" cy="373858"/>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 </a:t>
            </a:r>
          </a:p>
        </p:txBody>
      </p:sp>
      <p:cxnSp>
        <p:nvCxnSpPr>
          <p:cNvPr id="14" name="Straight Connector 13">
            <a:extLst>
              <a:ext uri="{FF2B5EF4-FFF2-40B4-BE49-F238E27FC236}">
                <a16:creationId xmlns:a16="http://schemas.microsoft.com/office/drawing/2014/main" id="{6A2AE104-9617-1307-73FE-287C07594A27}"/>
              </a:ext>
            </a:extLst>
          </p:cNvPr>
          <p:cNvCxnSpPr>
            <a:cxnSpLocks/>
          </p:cNvCxnSpPr>
          <p:nvPr/>
        </p:nvCxnSpPr>
        <p:spPr>
          <a:xfrm>
            <a:off x="-84042" y="6558700"/>
            <a:ext cx="82296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1DAD6F2F-B373-F857-85F2-B900C0659A0B}"/>
              </a:ext>
            </a:extLst>
          </p:cNvPr>
          <p:cNvGraphicFramePr/>
          <p:nvPr>
            <p:extLst>
              <p:ext uri="{D42A27DB-BD31-4B8C-83A1-F6EECF244321}">
                <p14:modId xmlns:p14="http://schemas.microsoft.com/office/powerpoint/2010/main" val="2909266115"/>
              </p:ext>
            </p:extLst>
          </p:nvPr>
        </p:nvGraphicFramePr>
        <p:xfrm>
          <a:off x="1195753" y="814370"/>
          <a:ext cx="6771549" cy="4760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5130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8275</Words>
  <Application>Microsoft Office PowerPoint</Application>
  <PresentationFormat>On-screen Show (4:3)</PresentationFormat>
  <Paragraphs>564</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Gotham Book</vt:lpstr>
      <vt:lpstr>Gotham Medium</vt:lpstr>
      <vt:lpstr>Arial</vt:lpstr>
      <vt:lpstr>Arial Black</vt:lpstr>
      <vt:lpstr>Calibri</vt:lpstr>
      <vt:lpstr>Wingdings</vt:lpstr>
      <vt:lpstr>Office Theme</vt:lpstr>
      <vt:lpstr>ISAIAH’S CALL </vt:lpstr>
      <vt:lpstr>Prayer</vt:lpstr>
      <vt:lpstr>PowerPoint Presentation</vt:lpstr>
      <vt:lpstr>It’s Your Call (and His) </vt:lpstr>
      <vt:lpstr>Lesson Context</vt:lpstr>
      <vt:lpstr>Key Points </vt:lpstr>
      <vt:lpstr>Key Points </vt:lpstr>
      <vt:lpstr>Key Points </vt:lpstr>
      <vt:lpstr>Key Points </vt:lpstr>
      <vt:lpstr>A Holy Calling - Isaiah 6:1–8 KJV</vt:lpstr>
      <vt:lpstr>From Sickness to Victory - Isaiah 38:1–5 KJV</vt:lpstr>
      <vt:lpstr>PowerPoint Presentation</vt:lpstr>
      <vt:lpstr>PowerPoint Presentation</vt:lpstr>
      <vt:lpstr>PowerPoint Presentation</vt:lpstr>
      <vt:lpstr>PowerPoint Presentation</vt:lpstr>
      <vt:lpstr>The Lord bless thee, and keep thee: The Lord make his face shine upon thee, and be gracious unto thee: The Lord lift up his countenance upon thee and give thee peace.                                - Numbers 6:24-26,  </vt:lpstr>
      <vt:lpstr>PowerPoint Presentation</vt:lpstr>
      <vt:lpstr>PowerPoint Presentation</vt:lpstr>
      <vt:lpstr>      Closing Prayer                      </vt:lpstr>
      <vt:lpstr>The Lord bless thee, and keep thee: The Lord make his face shine upon thee, and be gracious unto thee: The Lord lift up his countenance upon thee and give thee peace.                                - Numbers 6:24-26,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Stanford Bowman</cp:lastModifiedBy>
  <cp:revision>2</cp:revision>
  <dcterms:created xsi:type="dcterms:W3CDTF">2013-01-27T09:14:16Z</dcterms:created>
  <dcterms:modified xsi:type="dcterms:W3CDTF">2025-09-01T14:52:17Z</dcterms:modified>
  <cp:category/>
</cp:coreProperties>
</file>