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7" r:id="rId1"/>
  </p:sldMasterIdLst>
  <p:notesMasterIdLst>
    <p:notesMasterId r:id="rId23"/>
  </p:notesMasterIdLst>
  <p:sldIdLst>
    <p:sldId id="258" r:id="rId2"/>
    <p:sldId id="481" r:id="rId3"/>
    <p:sldId id="259" r:id="rId4"/>
    <p:sldId id="260" r:id="rId5"/>
    <p:sldId id="492" r:id="rId6"/>
    <p:sldId id="493" r:id="rId7"/>
    <p:sldId id="474" r:id="rId8"/>
    <p:sldId id="280" r:id="rId9"/>
    <p:sldId id="494" r:id="rId10"/>
    <p:sldId id="453" r:id="rId11"/>
    <p:sldId id="482" r:id="rId12"/>
    <p:sldId id="290" r:id="rId13"/>
    <p:sldId id="292" r:id="rId14"/>
    <p:sldId id="495" r:id="rId15"/>
    <p:sldId id="431" r:id="rId16"/>
    <p:sldId id="421" r:id="rId17"/>
    <p:sldId id="496" r:id="rId18"/>
    <p:sldId id="422" r:id="rId19"/>
    <p:sldId id="458" r:id="rId20"/>
    <p:sldId id="497" r:id="rId21"/>
    <p:sldId id="489"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0343BE-0AF3-46DB-BD68-803E4F812FE8}" v="95" dt="2023-08-15T23:45:57.073"/>
    <p1510:client id="{52A65050-5E1C-4404-AB85-0A5FB9D08E85}" v="703" dt="2023-08-15T17:10:15.7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3969" autoAdjust="0"/>
  </p:normalViewPr>
  <p:slideViewPr>
    <p:cSldViewPr snapToGrid="0">
      <p:cViewPr>
        <p:scale>
          <a:sx n="110" d="100"/>
          <a:sy n="110" d="100"/>
        </p:scale>
        <p:origin x="-1746" y="78"/>
      </p:cViewPr>
      <p:guideLst/>
    </p:cSldViewPr>
  </p:slideViewPr>
  <p:outlineViewPr>
    <p:cViewPr>
      <p:scale>
        <a:sx n="33" d="100"/>
        <a:sy n="33" d="100"/>
      </p:scale>
      <p:origin x="0" y="-345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ford Bowman" userId="6ede3e4e1afbea80" providerId="LiveId" clId="{52A65050-5E1C-4404-AB85-0A5FB9D08E85}"/>
    <pc:docChg chg="undo custSel addSld delSld modSld sldOrd addMainMaster delMainMaster modMainMaster">
      <pc:chgData name="Stanford Bowman" userId="6ede3e4e1afbea80" providerId="LiveId" clId="{52A65050-5E1C-4404-AB85-0A5FB9D08E85}" dt="2023-08-15T19:10:51.707" v="1869" actId="113"/>
      <pc:docMkLst>
        <pc:docMk/>
      </pc:docMkLst>
      <pc:sldChg chg="addSp delSp modSp del mod setBg modClrScheme chgLayout">
        <pc:chgData name="Stanford Bowman" userId="6ede3e4e1afbea80" providerId="LiveId" clId="{52A65050-5E1C-4404-AB85-0A5FB9D08E85}" dt="2023-08-10T16:27:07.831" v="654" actId="47"/>
        <pc:sldMkLst>
          <pc:docMk/>
          <pc:sldMk cId="331859574" sldId="256"/>
        </pc:sldMkLst>
        <pc:spChg chg="del mod">
          <ac:chgData name="Stanford Bowman" userId="6ede3e4e1afbea80" providerId="LiveId" clId="{52A65050-5E1C-4404-AB85-0A5FB9D08E85}" dt="2023-08-10T16:25:27.487" v="636" actId="21"/>
          <ac:spMkLst>
            <pc:docMk/>
            <pc:sldMk cId="331859574" sldId="256"/>
            <ac:spMk id="2" creationId="{B884C95E-9E7A-AB3D-7CF6-5DA87EF6A309}"/>
          </ac:spMkLst>
        </pc:spChg>
        <pc:spChg chg="del mod">
          <ac:chgData name="Stanford Bowman" userId="6ede3e4e1afbea80" providerId="LiveId" clId="{52A65050-5E1C-4404-AB85-0A5FB9D08E85}" dt="2023-08-10T16:25:27.487" v="636" actId="21"/>
          <ac:spMkLst>
            <pc:docMk/>
            <pc:sldMk cId="331859574" sldId="256"/>
            <ac:spMk id="3" creationId="{EA1AE873-A441-0E15-2B56-DF462724D262}"/>
          </ac:spMkLst>
        </pc:spChg>
        <pc:spChg chg="del">
          <ac:chgData name="Stanford Bowman" userId="6ede3e4e1afbea80" providerId="LiveId" clId="{52A65050-5E1C-4404-AB85-0A5FB9D08E85}" dt="2023-08-10T14:33:40.548" v="16" actId="26606"/>
          <ac:spMkLst>
            <pc:docMk/>
            <pc:sldMk cId="331859574" sldId="256"/>
            <ac:spMk id="9" creationId="{0DBF1ABE-8590-450D-BB49-BDDCCF3EEA9E}"/>
          </ac:spMkLst>
        </pc:spChg>
        <pc:spChg chg="add mod">
          <ac:chgData name="Stanford Bowman" userId="6ede3e4e1afbea80" providerId="LiveId" clId="{52A65050-5E1C-4404-AB85-0A5FB9D08E85}" dt="2023-08-10T16:25:27.487" v="636" actId="21"/>
          <ac:spMkLst>
            <pc:docMk/>
            <pc:sldMk cId="331859574" sldId="256"/>
            <ac:spMk id="10" creationId="{FE3F2376-0FF1-4610-A164-F0CC90673E73}"/>
          </ac:spMkLst>
        </pc:spChg>
        <pc:spChg chg="del">
          <ac:chgData name="Stanford Bowman" userId="6ede3e4e1afbea80" providerId="LiveId" clId="{52A65050-5E1C-4404-AB85-0A5FB9D08E85}" dt="2023-08-10T14:33:40.548" v="16" actId="26606"/>
          <ac:spMkLst>
            <pc:docMk/>
            <pc:sldMk cId="331859574" sldId="256"/>
            <ac:spMk id="11" creationId="{96CB0275-66F1-4491-93B8-121D0C7176BF}"/>
          </ac:spMkLst>
        </pc:spChg>
        <pc:spChg chg="del">
          <ac:chgData name="Stanford Bowman" userId="6ede3e4e1afbea80" providerId="LiveId" clId="{52A65050-5E1C-4404-AB85-0A5FB9D08E85}" dt="2023-08-10T14:33:40.548" v="16" actId="26606"/>
          <ac:spMkLst>
            <pc:docMk/>
            <pc:sldMk cId="331859574" sldId="256"/>
            <ac:spMk id="13" creationId="{18D32C3D-8F76-4E99-BE56-0836CC38CC84}"/>
          </ac:spMkLst>
        </pc:spChg>
        <pc:spChg chg="add mod">
          <ac:chgData name="Stanford Bowman" userId="6ede3e4e1afbea80" providerId="LiveId" clId="{52A65050-5E1C-4404-AB85-0A5FB9D08E85}" dt="2023-08-10T16:25:27.487" v="636" actId="21"/>
          <ac:spMkLst>
            <pc:docMk/>
            <pc:sldMk cId="331859574" sldId="256"/>
            <ac:spMk id="14" creationId="{30E2AD9A-3936-42D2-956B-EAC544DC5B3F}"/>
          </ac:spMkLst>
        </pc:spChg>
        <pc:spChg chg="del">
          <ac:chgData name="Stanford Bowman" userId="6ede3e4e1afbea80" providerId="LiveId" clId="{52A65050-5E1C-4404-AB85-0A5FB9D08E85}" dt="2023-08-10T14:33:40.548" v="16" actId="26606"/>
          <ac:spMkLst>
            <pc:docMk/>
            <pc:sldMk cId="331859574" sldId="256"/>
            <ac:spMk id="15" creationId="{70766076-46F5-42D5-A773-2B3BEF2B8B74}"/>
          </ac:spMkLst>
        </pc:spChg>
        <pc:spChg chg="add del mod">
          <ac:chgData name="Stanford Bowman" userId="6ede3e4e1afbea80" providerId="LiveId" clId="{52A65050-5E1C-4404-AB85-0A5FB9D08E85}" dt="2023-08-10T16:26:04.987" v="646" actId="21"/>
          <ac:spMkLst>
            <pc:docMk/>
            <pc:sldMk cId="331859574" sldId="256"/>
            <ac:spMk id="16" creationId="{9A01E893-BA7F-459A-A35E-6A06E54ABA6B}"/>
          </ac:spMkLst>
        </pc:spChg>
        <pc:spChg chg="add mod">
          <ac:chgData name="Stanford Bowman" userId="6ede3e4e1afbea80" providerId="LiveId" clId="{52A65050-5E1C-4404-AB85-0A5FB9D08E85}" dt="2023-08-10T16:00:16.689" v="395" actId="207"/>
          <ac:spMkLst>
            <pc:docMk/>
            <pc:sldMk cId="331859574" sldId="256"/>
            <ac:spMk id="20" creationId="{06E15305-164C-44CD-9E0F-420C2DC1B32A}"/>
          </ac:spMkLst>
        </pc:spChg>
        <pc:spChg chg="add">
          <ac:chgData name="Stanford Bowman" userId="6ede3e4e1afbea80" providerId="LiveId" clId="{52A65050-5E1C-4404-AB85-0A5FB9D08E85}" dt="2023-08-10T14:33:40.548" v="16" actId="26606"/>
          <ac:spMkLst>
            <pc:docMk/>
            <pc:sldMk cId="331859574" sldId="256"/>
            <ac:spMk id="22" creationId="{4A2DC5C2-CCA7-49E4-B67F-6F121D488974}"/>
          </ac:spMkLst>
        </pc:spChg>
        <pc:spChg chg="add mod">
          <ac:chgData name="Stanford Bowman" userId="6ede3e4e1afbea80" providerId="LiveId" clId="{52A65050-5E1C-4404-AB85-0A5FB9D08E85}" dt="2023-08-10T16:00:16.689" v="395" actId="207"/>
          <ac:spMkLst>
            <pc:docMk/>
            <pc:sldMk cId="331859574" sldId="256"/>
            <ac:spMk id="24" creationId="{27966D5E-7857-415C-B50C-0DD96BCB7849}"/>
          </ac:spMkLst>
        </pc:spChg>
        <pc:picChg chg="del mod">
          <ac:chgData name="Stanford Bowman" userId="6ede3e4e1afbea80" providerId="LiveId" clId="{52A65050-5E1C-4404-AB85-0A5FB9D08E85}" dt="2023-08-10T14:32:45.126" v="11" actId="478"/>
          <ac:picMkLst>
            <pc:docMk/>
            <pc:sldMk cId="331859574" sldId="256"/>
            <ac:picMk id="4" creationId="{563B050A-392E-4151-BAE8-F62BB8C8036D}"/>
          </ac:picMkLst>
        </pc:picChg>
        <pc:picChg chg="add del mod ord">
          <ac:chgData name="Stanford Bowman" userId="6ede3e4e1afbea80" providerId="LiveId" clId="{52A65050-5E1C-4404-AB85-0A5FB9D08E85}" dt="2023-08-10T16:25:27.487" v="636" actId="21"/>
          <ac:picMkLst>
            <pc:docMk/>
            <pc:sldMk cId="331859574" sldId="256"/>
            <ac:picMk id="6" creationId="{EA233B0D-0B71-4B68-BA3D-E07331DA63B1}"/>
          </ac:picMkLst>
        </pc:picChg>
      </pc:sldChg>
      <pc:sldChg chg="add del">
        <pc:chgData name="Stanford Bowman" userId="6ede3e4e1afbea80" providerId="LiveId" clId="{52A65050-5E1C-4404-AB85-0A5FB9D08E85}" dt="2023-08-10T14:39:26.386" v="48" actId="47"/>
        <pc:sldMkLst>
          <pc:docMk/>
          <pc:sldMk cId="3426866014" sldId="257"/>
        </pc:sldMkLst>
      </pc:sldChg>
      <pc:sldChg chg="addSp delSp modSp add del mod modNotesTx">
        <pc:chgData name="Stanford Bowman" userId="6ede3e4e1afbea80" providerId="LiveId" clId="{52A65050-5E1C-4404-AB85-0A5FB9D08E85}" dt="2023-08-11T12:38:03.131" v="1608" actId="403"/>
        <pc:sldMkLst>
          <pc:docMk/>
          <pc:sldMk cId="2442729881" sldId="258"/>
        </pc:sldMkLst>
        <pc:spChg chg="del mod">
          <ac:chgData name="Stanford Bowman" userId="6ede3e4e1afbea80" providerId="LiveId" clId="{52A65050-5E1C-4404-AB85-0A5FB9D08E85}" dt="2023-08-10T16:25:13.438" v="633" actId="478"/>
          <ac:spMkLst>
            <pc:docMk/>
            <pc:sldMk cId="2442729881" sldId="258"/>
            <ac:spMk id="2" creationId="{BC0BB60E-8441-4A72-E985-53B6D5B7D6EE}"/>
          </ac:spMkLst>
        </pc:spChg>
        <pc:spChg chg="del mod">
          <ac:chgData name="Stanford Bowman" userId="6ede3e4e1afbea80" providerId="LiveId" clId="{52A65050-5E1C-4404-AB85-0A5FB9D08E85}" dt="2023-08-10T16:25:13.438" v="633" actId="478"/>
          <ac:spMkLst>
            <pc:docMk/>
            <pc:sldMk cId="2442729881" sldId="258"/>
            <ac:spMk id="3" creationId="{03D7AAC8-C1E7-6313-1CE0-BBBBCFC90064}"/>
          </ac:spMkLst>
        </pc:spChg>
        <pc:spChg chg="del mod">
          <ac:chgData name="Stanford Bowman" userId="6ede3e4e1afbea80" providerId="LiveId" clId="{52A65050-5E1C-4404-AB85-0A5FB9D08E85}" dt="2023-08-10T16:25:13.438" v="633" actId="478"/>
          <ac:spMkLst>
            <pc:docMk/>
            <pc:sldMk cId="2442729881" sldId="258"/>
            <ac:spMk id="4" creationId="{ADFE4E28-7984-4561-9D9C-D3C2770ECE1F}"/>
          </ac:spMkLst>
        </pc:spChg>
        <pc:spChg chg="del mod">
          <ac:chgData name="Stanford Bowman" userId="6ede3e4e1afbea80" providerId="LiveId" clId="{52A65050-5E1C-4404-AB85-0A5FB9D08E85}" dt="2023-08-10T16:25:13.438" v="633" actId="478"/>
          <ac:spMkLst>
            <pc:docMk/>
            <pc:sldMk cId="2442729881" sldId="258"/>
            <ac:spMk id="5" creationId="{8440C3F4-DD89-48E5-497E-4BCDC41DD7C6}"/>
          </ac:spMkLst>
        </pc:spChg>
        <pc:spChg chg="add del mod">
          <ac:chgData name="Stanford Bowman" userId="6ede3e4e1afbea80" providerId="LiveId" clId="{52A65050-5E1C-4404-AB85-0A5FB9D08E85}" dt="2023-08-10T16:25:18.502" v="634" actId="478"/>
          <ac:spMkLst>
            <pc:docMk/>
            <pc:sldMk cId="2442729881" sldId="258"/>
            <ac:spMk id="7" creationId="{74A0ED55-22AC-4720-8858-25318F7D99BE}"/>
          </ac:spMkLst>
        </pc:spChg>
        <pc:spChg chg="add del mod">
          <ac:chgData name="Stanford Bowman" userId="6ede3e4e1afbea80" providerId="LiveId" clId="{52A65050-5E1C-4404-AB85-0A5FB9D08E85}" dt="2023-08-10T16:25:18.502" v="634" actId="478"/>
          <ac:spMkLst>
            <pc:docMk/>
            <pc:sldMk cId="2442729881" sldId="258"/>
            <ac:spMk id="10" creationId="{60E12883-A858-4AD1-8757-39BC9AADC432}"/>
          </ac:spMkLst>
        </pc:spChg>
        <pc:spChg chg="add mod">
          <ac:chgData name="Stanford Bowman" userId="6ede3e4e1afbea80" providerId="LiveId" clId="{52A65050-5E1C-4404-AB85-0A5FB9D08E85}" dt="2023-08-10T16:25:29.867" v="638" actId="27636"/>
          <ac:spMkLst>
            <pc:docMk/>
            <pc:sldMk cId="2442729881" sldId="258"/>
            <ac:spMk id="12" creationId="{86926ABA-E67D-4379-9F8D-00DB4CFB2819}"/>
          </ac:spMkLst>
        </pc:spChg>
        <pc:spChg chg="add mod">
          <ac:chgData name="Stanford Bowman" userId="6ede3e4e1afbea80" providerId="LiveId" clId="{52A65050-5E1C-4404-AB85-0A5FB9D08E85}" dt="2023-08-10T16:25:29.680" v="637"/>
          <ac:spMkLst>
            <pc:docMk/>
            <pc:sldMk cId="2442729881" sldId="258"/>
            <ac:spMk id="13" creationId="{5FBEF3E0-3D33-49BE-B0F6-06038D3A0AED}"/>
          </ac:spMkLst>
        </pc:spChg>
        <pc:spChg chg="add mod">
          <ac:chgData name="Stanford Bowman" userId="6ede3e4e1afbea80" providerId="LiveId" clId="{52A65050-5E1C-4404-AB85-0A5FB9D08E85}" dt="2023-08-10T16:26:07.571" v="647"/>
          <ac:spMkLst>
            <pc:docMk/>
            <pc:sldMk cId="2442729881" sldId="258"/>
            <ac:spMk id="14" creationId="{CCC008D2-9B8F-450C-980E-676AD29E9CED}"/>
          </ac:spMkLst>
        </pc:spChg>
        <pc:picChg chg="add mod">
          <ac:chgData name="Stanford Bowman" userId="6ede3e4e1afbea80" providerId="LiveId" clId="{52A65050-5E1C-4404-AB85-0A5FB9D08E85}" dt="2023-08-10T16:26:52.217" v="653" actId="207"/>
          <ac:picMkLst>
            <pc:docMk/>
            <pc:sldMk cId="2442729881" sldId="258"/>
            <ac:picMk id="11" creationId="{08E0776B-EC55-433E-BBE4-3FC3B6F65DB8}"/>
          </ac:picMkLst>
        </pc:picChg>
        <pc:cxnChg chg="del mod">
          <ac:chgData name="Stanford Bowman" userId="6ede3e4e1afbea80" providerId="LiveId" clId="{52A65050-5E1C-4404-AB85-0A5FB9D08E85}" dt="2023-08-10T16:25:13.438" v="633" actId="478"/>
          <ac:cxnSpMkLst>
            <pc:docMk/>
            <pc:sldMk cId="2442729881" sldId="258"/>
            <ac:cxnSpMk id="9" creationId="{F805EF57-3B00-95E0-D565-1F95B40E9676}"/>
          </ac:cxnSpMkLst>
        </pc:cxnChg>
      </pc:sldChg>
      <pc:sldChg chg="addSp modSp add mod modNotesTx">
        <pc:chgData name="Stanford Bowman" userId="6ede3e4e1afbea80" providerId="LiveId" clId="{52A65050-5E1C-4404-AB85-0A5FB9D08E85}" dt="2023-08-11T12:38:41.700" v="1610" actId="114"/>
        <pc:sldMkLst>
          <pc:docMk/>
          <pc:sldMk cId="2139203408" sldId="259"/>
        </pc:sldMkLst>
        <pc:spChg chg="mod ord">
          <ac:chgData name="Stanford Bowman" userId="6ede3e4e1afbea80" providerId="LiveId" clId="{52A65050-5E1C-4404-AB85-0A5FB9D08E85}" dt="2023-08-10T20:01:53.404" v="1321" actId="14100"/>
          <ac:spMkLst>
            <pc:docMk/>
            <pc:sldMk cId="2139203408" sldId="259"/>
            <ac:spMk id="2" creationId="{F13BCADD-D661-4F5D-AF86-24F6D3551153}"/>
          </ac:spMkLst>
        </pc:spChg>
        <pc:spChg chg="mod">
          <ac:chgData name="Stanford Bowman" userId="6ede3e4e1afbea80" providerId="LiveId" clId="{52A65050-5E1C-4404-AB85-0A5FB9D08E85}" dt="2023-08-10T16:02:27.950" v="428" actId="6549"/>
          <ac:spMkLst>
            <pc:docMk/>
            <pc:sldMk cId="2139203408" sldId="259"/>
            <ac:spMk id="5" creationId="{B1287DED-06E3-4317-4565-7C1DAD471D33}"/>
          </ac:spMkLst>
        </pc:spChg>
        <pc:spChg chg="mod">
          <ac:chgData name="Stanford Bowman" userId="6ede3e4e1afbea80" providerId="LiveId" clId="{52A65050-5E1C-4404-AB85-0A5FB9D08E85}" dt="2023-08-10T19:56:25.953" v="1279" actId="1076"/>
          <ac:spMkLst>
            <pc:docMk/>
            <pc:sldMk cId="2139203408" sldId="259"/>
            <ac:spMk id="8" creationId="{143BE764-A303-F010-B591-63BECC8E9675}"/>
          </ac:spMkLst>
        </pc:spChg>
        <pc:picChg chg="add mod ord">
          <ac:chgData name="Stanford Bowman" userId="6ede3e4e1afbea80" providerId="LiveId" clId="{52A65050-5E1C-4404-AB85-0A5FB9D08E85}" dt="2023-08-10T20:25:50.625" v="1522" actId="167"/>
          <ac:picMkLst>
            <pc:docMk/>
            <pc:sldMk cId="2139203408" sldId="259"/>
            <ac:picMk id="7" creationId="{35514CED-2458-4530-A662-FCAE6E52E743}"/>
          </ac:picMkLst>
        </pc:picChg>
        <pc:cxnChg chg="mod">
          <ac:chgData name="Stanford Bowman" userId="6ede3e4e1afbea80" providerId="LiveId" clId="{52A65050-5E1C-4404-AB85-0A5FB9D08E85}" dt="2023-08-10T16:02:37.853" v="434" actId="1035"/>
          <ac:cxnSpMkLst>
            <pc:docMk/>
            <pc:sldMk cId="2139203408" sldId="259"/>
            <ac:cxnSpMk id="6" creationId="{88B6B354-28D0-DED4-6FF2-A93ADDBB4C49}"/>
          </ac:cxnSpMkLst>
        </pc:cxnChg>
        <pc:cxnChg chg="mod">
          <ac:chgData name="Stanford Bowman" userId="6ede3e4e1afbea80" providerId="LiveId" clId="{52A65050-5E1C-4404-AB85-0A5FB9D08E85}" dt="2023-08-10T16:02:20.063" v="426" actId="1076"/>
          <ac:cxnSpMkLst>
            <pc:docMk/>
            <pc:sldMk cId="2139203408" sldId="259"/>
            <ac:cxnSpMk id="10" creationId="{FB860F08-084D-7E5D-7F36-BA582F1D3C2F}"/>
          </ac:cxnSpMkLst>
        </pc:cxnChg>
      </pc:sldChg>
      <pc:sldChg chg="addSp modSp add mod modNotesTx">
        <pc:chgData name="Stanford Bowman" userId="6ede3e4e1afbea80" providerId="LiveId" clId="{52A65050-5E1C-4404-AB85-0A5FB9D08E85}" dt="2023-08-11T12:38:51.235" v="1612" actId="114"/>
        <pc:sldMkLst>
          <pc:docMk/>
          <pc:sldMk cId="847725026" sldId="260"/>
        </pc:sldMkLst>
        <pc:spChg chg="mod">
          <ac:chgData name="Stanford Bowman" userId="6ede3e4e1afbea80" providerId="LiveId" clId="{52A65050-5E1C-4404-AB85-0A5FB9D08E85}" dt="2023-08-10T14:46:37.310" v="89"/>
          <ac:spMkLst>
            <pc:docMk/>
            <pc:sldMk cId="847725026" sldId="260"/>
            <ac:spMk id="2" creationId="{DD63C7A7-5849-B6EA-47D3-31587FF66AEA}"/>
          </ac:spMkLst>
        </pc:spChg>
        <pc:spChg chg="mod">
          <ac:chgData name="Stanford Bowman" userId="6ede3e4e1afbea80" providerId="LiveId" clId="{52A65050-5E1C-4404-AB85-0A5FB9D08E85}" dt="2023-08-10T14:47:45.613" v="116" actId="404"/>
          <ac:spMkLst>
            <pc:docMk/>
            <pc:sldMk cId="847725026" sldId="260"/>
            <ac:spMk id="3" creationId="{234ED835-031F-0843-FAF4-B5EEC522385F}"/>
          </ac:spMkLst>
        </pc:spChg>
        <pc:spChg chg="mod">
          <ac:chgData name="Stanford Bowman" userId="6ede3e4e1afbea80" providerId="LiveId" clId="{52A65050-5E1C-4404-AB85-0A5FB9D08E85}" dt="2023-08-10T16:02:54.377" v="437" actId="207"/>
          <ac:spMkLst>
            <pc:docMk/>
            <pc:sldMk cId="847725026" sldId="260"/>
            <ac:spMk id="6" creationId="{37446C5A-3B6E-4241-B71A-6331FAF47B12}"/>
          </ac:spMkLst>
        </pc:spChg>
        <pc:spChg chg="add mod">
          <ac:chgData name="Stanford Bowman" userId="6ede3e4e1afbea80" providerId="LiveId" clId="{52A65050-5E1C-4404-AB85-0A5FB9D08E85}" dt="2023-08-10T20:01:57.931" v="1322"/>
          <ac:spMkLst>
            <pc:docMk/>
            <pc:sldMk cId="847725026" sldId="260"/>
            <ac:spMk id="7" creationId="{D388BDEC-DFA8-434B-B115-5C4C818CAAFB}"/>
          </ac:spMkLst>
        </pc:spChg>
        <pc:picChg chg="add mod ord">
          <ac:chgData name="Stanford Bowman" userId="6ede3e4e1afbea80" providerId="LiveId" clId="{52A65050-5E1C-4404-AB85-0A5FB9D08E85}" dt="2023-08-10T20:25:56.912" v="1524" actId="167"/>
          <ac:picMkLst>
            <pc:docMk/>
            <pc:sldMk cId="847725026" sldId="260"/>
            <ac:picMk id="8" creationId="{BD8E4AC2-D657-499D-8E58-CA40FAB4D04E}"/>
          </ac:picMkLst>
        </pc:picChg>
        <pc:cxnChg chg="mod">
          <ac:chgData name="Stanford Bowman" userId="6ede3e4e1afbea80" providerId="LiveId" clId="{52A65050-5E1C-4404-AB85-0A5FB9D08E85}" dt="2023-08-10T16:02:50.082" v="436" actId="208"/>
          <ac:cxnSpMkLst>
            <pc:docMk/>
            <pc:sldMk cId="847725026" sldId="260"/>
            <ac:cxnSpMk id="5" creationId="{50979D2E-0317-6976-9ACF-86A769ED2237}"/>
          </ac:cxnSpMkLst>
        </pc:cxnChg>
      </pc:sldChg>
      <pc:sldChg chg="addSp delSp modSp add mod modNotesTx">
        <pc:chgData name="Stanford Bowman" userId="6ede3e4e1afbea80" providerId="LiveId" clId="{52A65050-5E1C-4404-AB85-0A5FB9D08E85}" dt="2023-08-11T12:39:07.183" v="1614" actId="114"/>
        <pc:sldMkLst>
          <pc:docMk/>
          <pc:sldMk cId="77023992" sldId="280"/>
        </pc:sldMkLst>
        <pc:spChg chg="mod">
          <ac:chgData name="Stanford Bowman" userId="6ede3e4e1afbea80" providerId="LiveId" clId="{52A65050-5E1C-4404-AB85-0A5FB9D08E85}" dt="2023-08-10T16:03:31.851" v="443" actId="208"/>
          <ac:spMkLst>
            <pc:docMk/>
            <pc:sldMk cId="77023992" sldId="280"/>
            <ac:spMk id="4" creationId="{A3EDCA11-7D46-4DEB-B86A-158E6EABD961}"/>
          </ac:spMkLst>
        </pc:spChg>
        <pc:spChg chg="add mod">
          <ac:chgData name="Stanford Bowman" userId="6ede3e4e1afbea80" providerId="LiveId" clId="{52A65050-5E1C-4404-AB85-0A5FB9D08E85}" dt="2023-08-10T20:02:11.947" v="1326" actId="121"/>
          <ac:spMkLst>
            <pc:docMk/>
            <pc:sldMk cId="77023992" sldId="280"/>
            <ac:spMk id="8" creationId="{A49E6FD4-FE5D-487B-A717-F4394C3C44A3}"/>
          </ac:spMkLst>
        </pc:spChg>
        <pc:graphicFrameChg chg="mod modGraphic">
          <ac:chgData name="Stanford Bowman" userId="6ede3e4e1afbea80" providerId="LiveId" clId="{52A65050-5E1C-4404-AB85-0A5FB9D08E85}" dt="2023-08-10T20:26:52.241" v="1530"/>
          <ac:graphicFrameMkLst>
            <pc:docMk/>
            <pc:sldMk cId="77023992" sldId="280"/>
            <ac:graphicFrameMk id="12" creationId="{95518BAA-62C1-0315-8892-BDF52A6B4927}"/>
          </ac:graphicFrameMkLst>
        </pc:graphicFrameChg>
        <pc:picChg chg="del">
          <ac:chgData name="Stanford Bowman" userId="6ede3e4e1afbea80" providerId="LiveId" clId="{52A65050-5E1C-4404-AB85-0A5FB9D08E85}" dt="2023-08-10T14:50:36.189" v="130" actId="478"/>
          <ac:picMkLst>
            <pc:docMk/>
            <pc:sldMk cId="77023992" sldId="280"/>
            <ac:picMk id="3" creationId="{634649D5-C5CE-40AC-5C2B-11CB8487FA2D}"/>
          </ac:picMkLst>
        </pc:picChg>
        <pc:picChg chg="add mod ord">
          <ac:chgData name="Stanford Bowman" userId="6ede3e4e1afbea80" providerId="LiveId" clId="{52A65050-5E1C-4404-AB85-0A5FB9D08E85}" dt="2023-08-10T20:26:45.481" v="1528" actId="167"/>
          <ac:picMkLst>
            <pc:docMk/>
            <pc:sldMk cId="77023992" sldId="280"/>
            <ac:picMk id="10" creationId="{A46419E2-D10C-4F01-80DE-22A4D24D658A}"/>
          </ac:picMkLst>
        </pc:picChg>
        <pc:cxnChg chg="mod">
          <ac:chgData name="Stanford Bowman" userId="6ede3e4e1afbea80" providerId="LiveId" clId="{52A65050-5E1C-4404-AB85-0A5FB9D08E85}" dt="2023-08-10T16:03:31.851" v="443" actId="208"/>
          <ac:cxnSpMkLst>
            <pc:docMk/>
            <pc:sldMk cId="77023992" sldId="280"/>
            <ac:cxnSpMk id="5" creationId="{415AB885-7399-4F8D-BDF5-09D530AA63CA}"/>
          </ac:cxnSpMkLst>
        </pc:cxnChg>
        <pc:cxnChg chg="mod">
          <ac:chgData name="Stanford Bowman" userId="6ede3e4e1afbea80" providerId="LiveId" clId="{52A65050-5E1C-4404-AB85-0A5FB9D08E85}" dt="2023-08-10T16:03:31.851" v="443" actId="208"/>
          <ac:cxnSpMkLst>
            <pc:docMk/>
            <pc:sldMk cId="77023992" sldId="280"/>
            <ac:cxnSpMk id="6" creationId="{0F946967-7149-4866-8E5C-6E38BD1ED582}"/>
          </ac:cxnSpMkLst>
        </pc:cxnChg>
        <pc:cxnChg chg="mod">
          <ac:chgData name="Stanford Bowman" userId="6ede3e4e1afbea80" providerId="LiveId" clId="{52A65050-5E1C-4404-AB85-0A5FB9D08E85}" dt="2023-08-10T20:27:17.090" v="1537" actId="1038"/>
          <ac:cxnSpMkLst>
            <pc:docMk/>
            <pc:sldMk cId="77023992" sldId="280"/>
            <ac:cxnSpMk id="9" creationId="{9175AEAA-93E6-E59B-F317-523EDB8E8196}"/>
          </ac:cxnSpMkLst>
        </pc:cxnChg>
      </pc:sldChg>
      <pc:sldChg chg="modSp add del">
        <pc:chgData name="Stanford Bowman" userId="6ede3e4e1afbea80" providerId="LiveId" clId="{52A65050-5E1C-4404-AB85-0A5FB9D08E85}" dt="2023-08-10T16:23:54.037" v="621" actId="47"/>
        <pc:sldMkLst>
          <pc:docMk/>
          <pc:sldMk cId="1289981395" sldId="284"/>
        </pc:sldMkLst>
        <pc:spChg chg="mod">
          <ac:chgData name="Stanford Bowman" userId="6ede3e4e1afbea80" providerId="LiveId" clId="{52A65050-5E1C-4404-AB85-0A5FB9D08E85}" dt="2023-08-10T14:54:36.794" v="161"/>
          <ac:spMkLst>
            <pc:docMk/>
            <pc:sldMk cId="1289981395" sldId="284"/>
            <ac:spMk id="13" creationId="{CC403C28-EA49-4252-B772-49AE35367F7C}"/>
          </ac:spMkLst>
        </pc:spChg>
      </pc:sldChg>
      <pc:sldChg chg="addSp delSp modSp add mod ord modNotesTx">
        <pc:chgData name="Stanford Bowman" userId="6ede3e4e1afbea80" providerId="LiveId" clId="{52A65050-5E1C-4404-AB85-0A5FB9D08E85}" dt="2023-08-11T12:39:46.566" v="1619" actId="114"/>
        <pc:sldMkLst>
          <pc:docMk/>
          <pc:sldMk cId="302755266" sldId="290"/>
        </pc:sldMkLst>
        <pc:spChg chg="mod">
          <ac:chgData name="Stanford Bowman" userId="6ede3e4e1afbea80" providerId="LiveId" clId="{52A65050-5E1C-4404-AB85-0A5FB9D08E85}" dt="2023-08-10T16:36:27.937" v="694"/>
          <ac:spMkLst>
            <pc:docMk/>
            <pc:sldMk cId="302755266" sldId="290"/>
            <ac:spMk id="3" creationId="{BD90AFB3-CDB8-ABB3-27B0-DD2B8D724A92}"/>
          </ac:spMkLst>
        </pc:spChg>
        <pc:spChg chg="mod">
          <ac:chgData name="Stanford Bowman" userId="6ede3e4e1afbea80" providerId="LiveId" clId="{52A65050-5E1C-4404-AB85-0A5FB9D08E85}" dt="2023-08-10T16:37:02.106" v="698" actId="27636"/>
          <ac:spMkLst>
            <pc:docMk/>
            <pc:sldMk cId="302755266" sldId="290"/>
            <ac:spMk id="4" creationId="{6B23B896-0450-1478-E8C2-3F855299224E}"/>
          </ac:spMkLst>
        </pc:spChg>
        <pc:spChg chg="mod">
          <ac:chgData name="Stanford Bowman" userId="6ede3e4e1afbea80" providerId="LiveId" clId="{52A65050-5E1C-4404-AB85-0A5FB9D08E85}" dt="2023-08-10T16:37:53.237" v="704" actId="5793"/>
          <ac:spMkLst>
            <pc:docMk/>
            <pc:sldMk cId="302755266" sldId="290"/>
            <ac:spMk id="5" creationId="{30C654AB-A098-10F8-E65C-363BA0977DBC}"/>
          </ac:spMkLst>
        </pc:spChg>
        <pc:spChg chg="mod">
          <ac:chgData name="Stanford Bowman" userId="6ede3e4e1afbea80" providerId="LiveId" clId="{52A65050-5E1C-4404-AB85-0A5FB9D08E85}" dt="2023-08-10T16:32:54.645" v="677" actId="1076"/>
          <ac:spMkLst>
            <pc:docMk/>
            <pc:sldMk cId="302755266" sldId="290"/>
            <ac:spMk id="9" creationId="{57144AEB-4F5C-4496-9C1A-5AA661E879D2}"/>
          </ac:spMkLst>
        </pc:spChg>
        <pc:spChg chg="add mod">
          <ac:chgData name="Stanford Bowman" userId="6ede3e4e1afbea80" providerId="LiveId" clId="{52A65050-5E1C-4404-AB85-0A5FB9D08E85}" dt="2023-08-10T20:04:05.024" v="1374"/>
          <ac:spMkLst>
            <pc:docMk/>
            <pc:sldMk cId="302755266" sldId="290"/>
            <ac:spMk id="23" creationId="{5C6873E8-67E5-4DA3-98FD-C3435E3A9166}"/>
          </ac:spMkLst>
        </pc:spChg>
        <pc:picChg chg="del mod">
          <ac:chgData name="Stanford Bowman" userId="6ede3e4e1afbea80" providerId="LiveId" clId="{52A65050-5E1C-4404-AB85-0A5FB9D08E85}" dt="2023-08-10T16:24:03.842" v="625" actId="478"/>
          <ac:picMkLst>
            <pc:docMk/>
            <pc:sldMk cId="302755266" sldId="290"/>
            <ac:picMk id="2" creationId="{9A4760B2-5B45-2F76-2D01-E7898FF575E7}"/>
          </ac:picMkLst>
        </pc:picChg>
        <pc:picChg chg="add mod">
          <ac:chgData name="Stanford Bowman" userId="6ede3e4e1afbea80" providerId="LiveId" clId="{52A65050-5E1C-4404-AB85-0A5FB9D08E85}" dt="2023-08-10T18:29:39.190" v="977" actId="1038"/>
          <ac:picMkLst>
            <pc:docMk/>
            <pc:sldMk cId="302755266" sldId="290"/>
            <ac:picMk id="20" creationId="{F1129A0B-3B0A-4118-8702-BD897033F79D}"/>
          </ac:picMkLst>
        </pc:picChg>
        <pc:picChg chg="add del">
          <ac:chgData name="Stanford Bowman" userId="6ede3e4e1afbea80" providerId="LiveId" clId="{52A65050-5E1C-4404-AB85-0A5FB9D08E85}" dt="2023-08-10T18:27:47.445" v="871" actId="22"/>
          <ac:picMkLst>
            <pc:docMk/>
            <pc:sldMk cId="302755266" sldId="290"/>
            <ac:picMk id="22" creationId="{54096AF5-D047-4595-9EEF-58288CEC5A26}"/>
          </ac:picMkLst>
        </pc:picChg>
        <pc:picChg chg="add mod ord">
          <ac:chgData name="Stanford Bowman" userId="6ede3e4e1afbea80" providerId="LiveId" clId="{52A65050-5E1C-4404-AB85-0A5FB9D08E85}" dt="2023-08-10T20:30:36.163" v="1565" actId="167"/>
          <ac:picMkLst>
            <pc:docMk/>
            <pc:sldMk cId="302755266" sldId="290"/>
            <ac:picMk id="24" creationId="{8AD19AD0-3196-421B-BD8A-E07203C2486E}"/>
          </ac:picMkLst>
        </pc:picChg>
        <pc:cxnChg chg="mod">
          <ac:chgData name="Stanford Bowman" userId="6ede3e4e1afbea80" providerId="LiveId" clId="{52A65050-5E1C-4404-AB85-0A5FB9D08E85}" dt="2023-08-10T16:33:45.046" v="683" actId="14100"/>
          <ac:cxnSpMkLst>
            <pc:docMk/>
            <pc:sldMk cId="302755266" sldId="290"/>
            <ac:cxnSpMk id="6" creationId="{615799C1-3BFE-AF4C-15D3-0B566B6E9A12}"/>
          </ac:cxnSpMkLst>
        </pc:cxnChg>
        <pc:cxnChg chg="mod">
          <ac:chgData name="Stanford Bowman" userId="6ede3e4e1afbea80" providerId="LiveId" clId="{52A65050-5E1C-4404-AB85-0A5FB9D08E85}" dt="2023-08-10T16:33:45.046" v="683" actId="14100"/>
          <ac:cxnSpMkLst>
            <pc:docMk/>
            <pc:sldMk cId="302755266" sldId="290"/>
            <ac:cxnSpMk id="8" creationId="{99F1AB1B-1F03-88BA-CCB9-D0A094652344}"/>
          </ac:cxnSpMkLst>
        </pc:cxnChg>
        <pc:cxnChg chg="mod">
          <ac:chgData name="Stanford Bowman" userId="6ede3e4e1afbea80" providerId="LiveId" clId="{52A65050-5E1C-4404-AB85-0A5FB9D08E85}" dt="2023-08-10T16:33:45.046" v="683" actId="14100"/>
          <ac:cxnSpMkLst>
            <pc:docMk/>
            <pc:sldMk cId="302755266" sldId="290"/>
            <ac:cxnSpMk id="11" creationId="{E3A27209-192F-3BAA-0113-4ED7836E392A}"/>
          </ac:cxnSpMkLst>
        </pc:cxnChg>
      </pc:sldChg>
      <pc:sldChg chg="addSp delSp modSp add mod modNotesTx">
        <pc:chgData name="Stanford Bowman" userId="6ede3e4e1afbea80" providerId="LiveId" clId="{52A65050-5E1C-4404-AB85-0A5FB9D08E85}" dt="2023-08-11T12:40:13.490" v="1621" actId="114"/>
        <pc:sldMkLst>
          <pc:docMk/>
          <pc:sldMk cId="3749501681" sldId="292"/>
        </pc:sldMkLst>
        <pc:spChg chg="mod">
          <ac:chgData name="Stanford Bowman" userId="6ede3e4e1afbea80" providerId="LiveId" clId="{52A65050-5E1C-4404-AB85-0A5FB9D08E85}" dt="2023-08-10T18:49:33.091" v="1057"/>
          <ac:spMkLst>
            <pc:docMk/>
            <pc:sldMk cId="3749501681" sldId="292"/>
            <ac:spMk id="8" creationId="{B00D1B18-554F-60BC-6CBB-EE1865BE88B8}"/>
          </ac:spMkLst>
        </pc:spChg>
        <pc:spChg chg="mod">
          <ac:chgData name="Stanford Bowman" userId="6ede3e4e1afbea80" providerId="LiveId" clId="{52A65050-5E1C-4404-AB85-0A5FB9D08E85}" dt="2023-08-10T18:44:18.991" v="1054" actId="207"/>
          <ac:spMkLst>
            <pc:docMk/>
            <pc:sldMk cId="3749501681" sldId="292"/>
            <ac:spMk id="9" creationId="{2C62986F-FDD9-407A-B81D-62943E97555F}"/>
          </ac:spMkLst>
        </pc:spChg>
        <pc:spChg chg="add del">
          <ac:chgData name="Stanford Bowman" userId="6ede3e4e1afbea80" providerId="LiveId" clId="{52A65050-5E1C-4404-AB85-0A5FB9D08E85}" dt="2023-08-10T20:32:26.539" v="1576" actId="478"/>
          <ac:spMkLst>
            <pc:docMk/>
            <pc:sldMk cId="3749501681" sldId="292"/>
            <ac:spMk id="12" creationId="{CB17F68C-FA8B-4198-AA9C-F53B7ED94441}"/>
          </ac:spMkLst>
        </pc:spChg>
        <pc:spChg chg="add mod">
          <ac:chgData name="Stanford Bowman" userId="6ede3e4e1afbea80" providerId="LiveId" clId="{52A65050-5E1C-4404-AB85-0A5FB9D08E85}" dt="2023-08-10T20:06:01.057" v="1400"/>
          <ac:spMkLst>
            <pc:docMk/>
            <pc:sldMk cId="3749501681" sldId="292"/>
            <ac:spMk id="13" creationId="{2AB97E40-3939-4B30-9D90-257EB97A390E}"/>
          </ac:spMkLst>
        </pc:spChg>
        <pc:spChg chg="mod">
          <ac:chgData name="Stanford Bowman" userId="6ede3e4e1afbea80" providerId="LiveId" clId="{52A65050-5E1C-4404-AB85-0A5FB9D08E85}" dt="2023-08-10T20:31:39.909" v="1575" actId="1076"/>
          <ac:spMkLst>
            <pc:docMk/>
            <pc:sldMk cId="3749501681" sldId="292"/>
            <ac:spMk id="25" creationId="{CD653B91-CA79-309E-20E9-1E82F3788D15}"/>
          </ac:spMkLst>
        </pc:spChg>
        <pc:spChg chg="mod">
          <ac:chgData name="Stanford Bowman" userId="6ede3e4e1afbea80" providerId="LiveId" clId="{52A65050-5E1C-4404-AB85-0A5FB9D08E85}" dt="2023-08-10T18:44:18.991" v="1054" actId="207"/>
          <ac:spMkLst>
            <pc:docMk/>
            <pc:sldMk cId="3749501681" sldId="292"/>
            <ac:spMk id="35" creationId="{70BA357C-35F2-26C8-CCF4-EEFCABD4CB70}"/>
          </ac:spMkLst>
        </pc:spChg>
        <pc:picChg chg="add mod ord">
          <ac:chgData name="Stanford Bowman" userId="6ede3e4e1afbea80" providerId="LiveId" clId="{52A65050-5E1C-4404-AB85-0A5FB9D08E85}" dt="2023-08-10T20:32:38.242" v="1577" actId="1076"/>
          <ac:picMkLst>
            <pc:docMk/>
            <pc:sldMk cId="3749501681" sldId="292"/>
            <ac:picMk id="14" creationId="{21BCC8B6-3ED7-4A6F-96EB-E769539E92A2}"/>
          </ac:picMkLst>
        </pc:picChg>
        <pc:cxnChg chg="mod">
          <ac:chgData name="Stanford Bowman" userId="6ede3e4e1afbea80" providerId="LiveId" clId="{52A65050-5E1C-4404-AB85-0A5FB9D08E85}" dt="2023-08-10T18:44:24.884" v="1055" actId="208"/>
          <ac:cxnSpMkLst>
            <pc:docMk/>
            <pc:sldMk cId="3749501681" sldId="292"/>
            <ac:cxnSpMk id="7" creationId="{88509B2D-EECC-201C-04DC-276DDDD06EDE}"/>
          </ac:cxnSpMkLst>
        </pc:cxnChg>
        <pc:cxnChg chg="mod">
          <ac:chgData name="Stanford Bowman" userId="6ede3e4e1afbea80" providerId="LiveId" clId="{52A65050-5E1C-4404-AB85-0A5FB9D08E85}" dt="2023-08-10T18:44:15.500" v="1052" actId="208"/>
          <ac:cxnSpMkLst>
            <pc:docMk/>
            <pc:sldMk cId="3749501681" sldId="292"/>
            <ac:cxnSpMk id="10" creationId="{CAB002D8-238E-401A-80BF-04F4C750BE89}"/>
          </ac:cxnSpMkLst>
        </pc:cxnChg>
        <pc:cxnChg chg="mod">
          <ac:chgData name="Stanford Bowman" userId="6ede3e4e1afbea80" providerId="LiveId" clId="{52A65050-5E1C-4404-AB85-0A5FB9D08E85}" dt="2023-08-10T18:44:15.500" v="1052" actId="208"/>
          <ac:cxnSpMkLst>
            <pc:docMk/>
            <pc:sldMk cId="3749501681" sldId="292"/>
            <ac:cxnSpMk id="11" creationId="{44B182B4-5B95-48C0-8721-0AA74031D5D6}"/>
          </ac:cxnSpMkLst>
        </pc:cxnChg>
      </pc:sldChg>
      <pc:sldChg chg="addSp delSp modSp add mod modNotesTx">
        <pc:chgData name="Stanford Bowman" userId="6ede3e4e1afbea80" providerId="LiveId" clId="{52A65050-5E1C-4404-AB85-0A5FB9D08E85}" dt="2023-08-10T20:06:35.266" v="1403"/>
        <pc:sldMkLst>
          <pc:docMk/>
          <pc:sldMk cId="3452085809" sldId="421"/>
        </pc:sldMkLst>
        <pc:spChg chg="add del mod">
          <ac:chgData name="Stanford Bowman" userId="6ede3e4e1afbea80" providerId="LiveId" clId="{52A65050-5E1C-4404-AB85-0A5FB9D08E85}" dt="2023-08-10T19:33:05.343" v="1143" actId="22"/>
          <ac:spMkLst>
            <pc:docMk/>
            <pc:sldMk cId="3452085809" sldId="421"/>
            <ac:spMk id="10" creationId="{7EDFFDA2-F5F9-4458-9C8F-3F77E62587B9}"/>
          </ac:spMkLst>
        </pc:spChg>
        <pc:spChg chg="add mod">
          <ac:chgData name="Stanford Bowman" userId="6ede3e4e1afbea80" providerId="LiveId" clId="{52A65050-5E1C-4404-AB85-0A5FB9D08E85}" dt="2023-08-10T19:34:00.839" v="1155" actId="1076"/>
          <ac:spMkLst>
            <pc:docMk/>
            <pc:sldMk cId="3452085809" sldId="421"/>
            <ac:spMk id="11" creationId="{DDF5F6B1-304A-4C50-9F53-57755C9208D3}"/>
          </ac:spMkLst>
        </pc:spChg>
        <pc:spChg chg="add mod">
          <ac:chgData name="Stanford Bowman" userId="6ede3e4e1afbea80" providerId="LiveId" clId="{52A65050-5E1C-4404-AB85-0A5FB9D08E85}" dt="2023-08-10T19:35:51.949" v="1171" actId="1076"/>
          <ac:spMkLst>
            <pc:docMk/>
            <pc:sldMk cId="3452085809" sldId="421"/>
            <ac:spMk id="12" creationId="{67D75771-0A2D-40E1-AA29-B4681B34E4E2}"/>
          </ac:spMkLst>
        </pc:spChg>
        <pc:spChg chg="add mod">
          <ac:chgData name="Stanford Bowman" userId="6ede3e4e1afbea80" providerId="LiveId" clId="{52A65050-5E1C-4404-AB85-0A5FB9D08E85}" dt="2023-08-10T20:06:35.266" v="1403"/>
          <ac:spMkLst>
            <pc:docMk/>
            <pc:sldMk cId="3452085809" sldId="421"/>
            <ac:spMk id="13" creationId="{967719D9-8006-4D2A-9953-08D9D0B6A2C4}"/>
          </ac:spMkLst>
        </pc:spChg>
        <pc:spChg chg="mod">
          <ac:chgData name="Stanford Bowman" userId="6ede3e4e1afbea80" providerId="LiveId" clId="{52A65050-5E1C-4404-AB85-0A5FB9D08E85}" dt="2023-08-10T19:32:27.614" v="1120" actId="14100"/>
          <ac:spMkLst>
            <pc:docMk/>
            <pc:sldMk cId="3452085809" sldId="421"/>
            <ac:spMk id="15" creationId="{19D84E3C-EC1C-40A8-9BE4-CB83B851C0AC}"/>
          </ac:spMkLst>
        </pc:spChg>
        <pc:spChg chg="mod">
          <ac:chgData name="Stanford Bowman" userId="6ede3e4e1afbea80" providerId="LiveId" clId="{52A65050-5E1C-4404-AB85-0A5FB9D08E85}" dt="2023-08-10T19:34:45.968" v="1165" actId="14100"/>
          <ac:spMkLst>
            <pc:docMk/>
            <pc:sldMk cId="3452085809" sldId="421"/>
            <ac:spMk id="16" creationId="{F458977A-D61D-4781-A330-C460143E239E}"/>
          </ac:spMkLst>
        </pc:spChg>
        <pc:spChg chg="mod">
          <ac:chgData name="Stanford Bowman" userId="6ede3e4e1afbea80" providerId="LiveId" clId="{52A65050-5E1C-4404-AB85-0A5FB9D08E85}" dt="2023-08-10T19:34:25.418" v="1163" actId="14100"/>
          <ac:spMkLst>
            <pc:docMk/>
            <pc:sldMk cId="3452085809" sldId="421"/>
            <ac:spMk id="17" creationId="{FA587F66-BEFF-4D6C-AEF0-FA091908B866}"/>
          </ac:spMkLst>
        </pc:spChg>
        <pc:spChg chg="del">
          <ac:chgData name="Stanford Bowman" userId="6ede3e4e1afbea80" providerId="LiveId" clId="{52A65050-5E1C-4404-AB85-0A5FB9D08E85}" dt="2023-08-10T19:35:45.078" v="1170" actId="478"/>
          <ac:spMkLst>
            <pc:docMk/>
            <pc:sldMk cId="3452085809" sldId="421"/>
            <ac:spMk id="27" creationId="{677FC927-7CB2-4858-9126-4B062A86ABDD}"/>
          </ac:spMkLst>
        </pc:spChg>
        <pc:cxnChg chg="mod">
          <ac:chgData name="Stanford Bowman" userId="6ede3e4e1afbea80" providerId="LiveId" clId="{52A65050-5E1C-4404-AB85-0A5FB9D08E85}" dt="2023-08-10T19:35:57.173" v="1181" actId="1036"/>
          <ac:cxnSpMkLst>
            <pc:docMk/>
            <pc:sldMk cId="3452085809" sldId="421"/>
            <ac:cxnSpMk id="21" creationId="{22F8F15B-CC40-4200-A69F-FFD4094F4EFC}"/>
          </ac:cxnSpMkLst>
        </pc:cxnChg>
      </pc:sldChg>
      <pc:sldChg chg="addSp delSp modSp add mod setBg">
        <pc:chgData name="Stanford Bowman" userId="6ede3e4e1afbea80" providerId="LiveId" clId="{52A65050-5E1C-4404-AB85-0A5FB9D08E85}" dt="2023-08-10T20:00:32.349" v="1308" actId="166"/>
        <pc:sldMkLst>
          <pc:docMk/>
          <pc:sldMk cId="3907903736" sldId="422"/>
        </pc:sldMkLst>
        <pc:spChg chg="mod">
          <ac:chgData name="Stanford Bowman" userId="6ede3e4e1afbea80" providerId="LiveId" clId="{52A65050-5E1C-4404-AB85-0A5FB9D08E85}" dt="2023-08-10T19:59:02.470" v="1292" actId="6549"/>
          <ac:spMkLst>
            <pc:docMk/>
            <pc:sldMk cId="3907903736" sldId="422"/>
            <ac:spMk id="13" creationId="{DC04D890-4AEB-4299-B09E-C21A71394D8B}"/>
          </ac:spMkLst>
        </pc:spChg>
        <pc:spChg chg="del mod">
          <ac:chgData name="Stanford Bowman" userId="6ede3e4e1afbea80" providerId="LiveId" clId="{52A65050-5E1C-4404-AB85-0A5FB9D08E85}" dt="2023-08-10T19:59:28.688" v="1298" actId="478"/>
          <ac:spMkLst>
            <pc:docMk/>
            <pc:sldMk cId="3907903736" sldId="422"/>
            <ac:spMk id="20" creationId="{1B3461EC-84D2-106D-DEB1-5D89B0DE7155}"/>
          </ac:spMkLst>
        </pc:spChg>
        <pc:grpChg chg="ord">
          <ac:chgData name="Stanford Bowman" userId="6ede3e4e1afbea80" providerId="LiveId" clId="{52A65050-5E1C-4404-AB85-0A5FB9D08E85}" dt="2023-08-10T20:00:32.349" v="1308" actId="166"/>
          <ac:grpSpMkLst>
            <pc:docMk/>
            <pc:sldMk cId="3907903736" sldId="422"/>
            <ac:grpSpMk id="11" creationId="{9E1AA1C2-9BEA-4430-9487-075ECF958E7D}"/>
          </ac:grpSpMkLst>
        </pc:grpChg>
        <pc:picChg chg="del mod">
          <ac:chgData name="Stanford Bowman" userId="6ede3e4e1afbea80" providerId="LiveId" clId="{52A65050-5E1C-4404-AB85-0A5FB9D08E85}" dt="2023-08-10T19:59:16.192" v="1296" actId="478"/>
          <ac:picMkLst>
            <pc:docMk/>
            <pc:sldMk cId="3907903736" sldId="422"/>
            <ac:picMk id="3" creationId="{7C39CD8B-D03F-1796-5613-CFD0ACC7D5E0}"/>
          </ac:picMkLst>
        </pc:picChg>
        <pc:picChg chg="add mod ord">
          <ac:chgData name="Stanford Bowman" userId="6ede3e4e1afbea80" providerId="LiveId" clId="{52A65050-5E1C-4404-AB85-0A5FB9D08E85}" dt="2023-08-10T20:00:14.618" v="1307" actId="171"/>
          <ac:picMkLst>
            <pc:docMk/>
            <pc:sldMk cId="3907903736" sldId="422"/>
            <ac:picMk id="4" creationId="{D06D470D-A8DC-4F8E-A8E7-314A234FDD0B}"/>
          </ac:picMkLst>
        </pc:picChg>
      </pc:sldChg>
      <pc:sldChg chg="addSp modSp add mod modNotes modNotesTx">
        <pc:chgData name="Stanford Bowman" userId="6ede3e4e1afbea80" providerId="LiveId" clId="{52A65050-5E1C-4404-AB85-0A5FB9D08E85}" dt="2023-08-11T12:40:51.723" v="1626" actId="114"/>
        <pc:sldMkLst>
          <pc:docMk/>
          <pc:sldMk cId="1145517130" sldId="431"/>
        </pc:sldMkLst>
        <pc:spChg chg="mod">
          <ac:chgData name="Stanford Bowman" userId="6ede3e4e1afbea80" providerId="LiveId" clId="{52A65050-5E1C-4404-AB85-0A5FB9D08E85}" dt="2023-08-10T19:01:49.051" v="1099" actId="207"/>
          <ac:spMkLst>
            <pc:docMk/>
            <pc:sldMk cId="1145517130" sldId="431"/>
            <ac:spMk id="2" creationId="{FF04471D-54AA-E04A-4DFF-E5AE99644850}"/>
          </ac:spMkLst>
        </pc:spChg>
        <pc:spChg chg="add mod">
          <ac:chgData name="Stanford Bowman" userId="6ede3e4e1afbea80" providerId="LiveId" clId="{52A65050-5E1C-4404-AB85-0A5FB9D08E85}" dt="2023-08-10T20:06:16.235" v="1402"/>
          <ac:spMkLst>
            <pc:docMk/>
            <pc:sldMk cId="1145517130" sldId="431"/>
            <ac:spMk id="10" creationId="{FF919B5A-4B32-47F3-BE28-01659C2CB545}"/>
          </ac:spMkLst>
        </pc:spChg>
        <pc:spChg chg="mod">
          <ac:chgData name="Stanford Bowman" userId="6ede3e4e1afbea80" providerId="LiveId" clId="{52A65050-5E1C-4404-AB85-0A5FB9D08E85}" dt="2023-08-10T19:01:45.422" v="1098" actId="207"/>
          <ac:spMkLst>
            <pc:docMk/>
            <pc:sldMk cId="1145517130" sldId="431"/>
            <ac:spMk id="14" creationId="{32670A2B-FCC5-DB81-A59E-385E0E481FC9}"/>
          </ac:spMkLst>
        </pc:spChg>
        <pc:spChg chg="mod">
          <ac:chgData name="Stanford Bowman" userId="6ede3e4e1afbea80" providerId="LiveId" clId="{52A65050-5E1C-4404-AB85-0A5FB9D08E85}" dt="2023-08-10T19:01:49.051" v="1099" actId="207"/>
          <ac:spMkLst>
            <pc:docMk/>
            <pc:sldMk cId="1145517130" sldId="431"/>
            <ac:spMk id="16" creationId="{52E9ECB7-89A6-21B8-D971-09DED30723FF}"/>
          </ac:spMkLst>
        </pc:spChg>
        <pc:grpChg chg="mod">
          <ac:chgData name="Stanford Bowman" userId="6ede3e4e1afbea80" providerId="LiveId" clId="{52A65050-5E1C-4404-AB85-0A5FB9D08E85}" dt="2023-08-10T20:33:37.641" v="1584" actId="1076"/>
          <ac:grpSpMkLst>
            <pc:docMk/>
            <pc:sldMk cId="1145517130" sldId="431"/>
            <ac:grpSpMk id="9" creationId="{27823738-A69F-3179-76C8-4A6EBB2BC3AD}"/>
          </ac:grpSpMkLst>
        </pc:grpChg>
        <pc:graphicFrameChg chg="mod">
          <ac:chgData name="Stanford Bowman" userId="6ede3e4e1afbea80" providerId="LiveId" clId="{52A65050-5E1C-4404-AB85-0A5FB9D08E85}" dt="2023-08-10T20:33:31.567" v="1582"/>
          <ac:graphicFrameMkLst>
            <pc:docMk/>
            <pc:sldMk cId="1145517130" sldId="431"/>
            <ac:graphicFrameMk id="12" creationId="{95518BAA-62C1-0315-8892-BDF52A6B4927}"/>
          </ac:graphicFrameMkLst>
        </pc:graphicFrameChg>
        <pc:picChg chg="add mod ord">
          <ac:chgData name="Stanford Bowman" userId="6ede3e4e1afbea80" providerId="LiveId" clId="{52A65050-5E1C-4404-AB85-0A5FB9D08E85}" dt="2023-08-10T20:33:45.020" v="1586" actId="167"/>
          <ac:picMkLst>
            <pc:docMk/>
            <pc:sldMk cId="1145517130" sldId="431"/>
            <ac:picMk id="11" creationId="{16B744DD-2E5B-44AF-9C29-E8550FBA982D}"/>
          </ac:picMkLst>
        </pc:picChg>
        <pc:cxnChg chg="mod">
          <ac:chgData name="Stanford Bowman" userId="6ede3e4e1afbea80" providerId="LiveId" clId="{52A65050-5E1C-4404-AB85-0A5FB9D08E85}" dt="2023-08-10T19:01:42.735" v="1097" actId="208"/>
          <ac:cxnSpMkLst>
            <pc:docMk/>
            <pc:sldMk cId="1145517130" sldId="431"/>
            <ac:cxnSpMk id="8" creationId="{273B4827-8DB0-0B38-F949-A9408EE913E9}"/>
          </ac:cxnSpMkLst>
        </pc:cxnChg>
      </pc:sldChg>
      <pc:sldChg chg="modSp add del">
        <pc:chgData name="Stanford Bowman" userId="6ede3e4e1afbea80" providerId="LiveId" clId="{52A65050-5E1C-4404-AB85-0A5FB9D08E85}" dt="2023-08-10T16:23:45.223" v="619" actId="47"/>
        <pc:sldMkLst>
          <pc:docMk/>
          <pc:sldMk cId="3449714574" sldId="441"/>
        </pc:sldMkLst>
        <pc:spChg chg="mod">
          <ac:chgData name="Stanford Bowman" userId="6ede3e4e1afbea80" providerId="LiveId" clId="{52A65050-5E1C-4404-AB85-0A5FB9D08E85}" dt="2023-08-10T14:54:36.794" v="161"/>
          <ac:spMkLst>
            <pc:docMk/>
            <pc:sldMk cId="3449714574" sldId="441"/>
            <ac:spMk id="9" creationId="{E254EE40-D275-484D-B0FD-C951ED3524DB}"/>
          </ac:spMkLst>
        </pc:spChg>
      </pc:sldChg>
      <pc:sldChg chg="addSp delSp modSp add mod modNotesTx">
        <pc:chgData name="Stanford Bowman" userId="6ede3e4e1afbea80" providerId="LiveId" clId="{52A65050-5E1C-4404-AB85-0A5FB9D08E85}" dt="2023-08-11T12:39:13.894" v="1615" actId="114"/>
        <pc:sldMkLst>
          <pc:docMk/>
          <pc:sldMk cId="998796097" sldId="453"/>
        </pc:sldMkLst>
        <pc:spChg chg="mod">
          <ac:chgData name="Stanford Bowman" userId="6ede3e4e1afbea80" providerId="LiveId" clId="{52A65050-5E1C-4404-AB85-0A5FB9D08E85}" dt="2023-08-10T15:59:03.770" v="386" actId="207"/>
          <ac:spMkLst>
            <pc:docMk/>
            <pc:sldMk cId="998796097" sldId="453"/>
            <ac:spMk id="5" creationId="{9CBF2DF6-BE6A-4808-A788-56DC94952066}"/>
          </ac:spMkLst>
        </pc:spChg>
        <pc:spChg chg="mod">
          <ac:chgData name="Stanford Bowman" userId="6ede3e4e1afbea80" providerId="LiveId" clId="{52A65050-5E1C-4404-AB85-0A5FB9D08E85}" dt="2023-08-10T19:57:10.640" v="1280" actId="114"/>
          <ac:spMkLst>
            <pc:docMk/>
            <pc:sldMk cId="998796097" sldId="453"/>
            <ac:spMk id="10" creationId="{E7A7DBE9-5C5B-7C4C-E227-A3BB2B174B95}"/>
          </ac:spMkLst>
        </pc:spChg>
        <pc:spChg chg="add mod">
          <ac:chgData name="Stanford Bowman" userId="6ede3e4e1afbea80" providerId="LiveId" clId="{52A65050-5E1C-4404-AB85-0A5FB9D08E85}" dt="2023-08-10T19:57:31.723" v="1282" actId="255"/>
          <ac:spMkLst>
            <pc:docMk/>
            <pc:sldMk cId="998796097" sldId="453"/>
            <ac:spMk id="13" creationId="{49687E3C-5D07-4C96-A777-DB1EEE0BF167}"/>
          </ac:spMkLst>
        </pc:spChg>
        <pc:spChg chg="add del mod">
          <ac:chgData name="Stanford Bowman" userId="6ede3e4e1afbea80" providerId="LiveId" clId="{52A65050-5E1C-4404-AB85-0A5FB9D08E85}" dt="2023-08-10T16:04:20.329" v="450" actId="478"/>
          <ac:spMkLst>
            <pc:docMk/>
            <pc:sldMk cId="998796097" sldId="453"/>
            <ac:spMk id="14" creationId="{89C06901-06BE-48AF-9FE7-D010A470C956}"/>
          </ac:spMkLst>
        </pc:spChg>
        <pc:spChg chg="add del mod">
          <ac:chgData name="Stanford Bowman" userId="6ede3e4e1afbea80" providerId="LiveId" clId="{52A65050-5E1C-4404-AB85-0A5FB9D08E85}" dt="2023-08-10T16:04:25.556" v="451" actId="478"/>
          <ac:spMkLst>
            <pc:docMk/>
            <pc:sldMk cId="998796097" sldId="453"/>
            <ac:spMk id="15" creationId="{C1529E0C-F129-4524-A292-95DD05EF4B95}"/>
          </ac:spMkLst>
        </pc:spChg>
        <pc:spChg chg="add mod">
          <ac:chgData name="Stanford Bowman" userId="6ede3e4e1afbea80" providerId="LiveId" clId="{52A65050-5E1C-4404-AB85-0A5FB9D08E85}" dt="2023-08-10T16:04:47.819" v="453" actId="207"/>
          <ac:spMkLst>
            <pc:docMk/>
            <pc:sldMk cId="998796097" sldId="453"/>
            <ac:spMk id="16" creationId="{4D7CF8F4-F6CE-49D2-94EC-FCF52AF529D0}"/>
          </ac:spMkLst>
        </pc:spChg>
        <pc:spChg chg="add mod">
          <ac:chgData name="Stanford Bowman" userId="6ede3e4e1afbea80" providerId="LiveId" clId="{52A65050-5E1C-4404-AB85-0A5FB9D08E85}" dt="2023-08-10T20:02:25.846" v="1329" actId="1076"/>
          <ac:spMkLst>
            <pc:docMk/>
            <pc:sldMk cId="998796097" sldId="453"/>
            <ac:spMk id="17" creationId="{99C45ABC-CFA4-402F-B27A-C583A3025AEE}"/>
          </ac:spMkLst>
        </pc:spChg>
        <pc:grpChg chg="mod">
          <ac:chgData name="Stanford Bowman" userId="6ede3e4e1afbea80" providerId="LiveId" clId="{52A65050-5E1C-4404-AB85-0A5FB9D08E85}" dt="2023-08-10T16:04:03.663" v="445" actId="1076"/>
          <ac:grpSpMkLst>
            <pc:docMk/>
            <pc:sldMk cId="998796097" sldId="453"/>
            <ac:grpSpMk id="2" creationId="{3C4DD03D-CC98-A0FA-876F-0F25E50B352F}"/>
          </ac:grpSpMkLst>
        </pc:grpChg>
        <pc:graphicFrameChg chg="mod">
          <ac:chgData name="Stanford Bowman" userId="6ede3e4e1afbea80" providerId="LiveId" clId="{52A65050-5E1C-4404-AB85-0A5FB9D08E85}" dt="2023-08-10T16:04:03.663" v="445" actId="1076"/>
          <ac:graphicFrameMkLst>
            <pc:docMk/>
            <pc:sldMk cId="998796097" sldId="453"/>
            <ac:graphicFrameMk id="12" creationId="{95518BAA-62C1-0315-8892-BDF52A6B4927}"/>
          </ac:graphicFrameMkLst>
        </pc:graphicFrameChg>
        <pc:picChg chg="del">
          <ac:chgData name="Stanford Bowman" userId="6ede3e4e1afbea80" providerId="LiveId" clId="{52A65050-5E1C-4404-AB85-0A5FB9D08E85}" dt="2023-08-10T15:00:57.397" v="199" actId="478"/>
          <ac:picMkLst>
            <pc:docMk/>
            <pc:sldMk cId="998796097" sldId="453"/>
            <ac:picMk id="4" creationId="{D3D1A43A-A462-B012-EE95-179242F5B1E0}"/>
          </ac:picMkLst>
        </pc:picChg>
        <pc:picChg chg="add mod ord">
          <ac:chgData name="Stanford Bowman" userId="6ede3e4e1afbea80" providerId="LiveId" clId="{52A65050-5E1C-4404-AB85-0A5FB9D08E85}" dt="2023-08-10T20:27:33.408" v="1539" actId="167"/>
          <ac:picMkLst>
            <pc:docMk/>
            <pc:sldMk cId="998796097" sldId="453"/>
            <ac:picMk id="18" creationId="{27947F93-5988-470C-92E2-D6DD1F4C1817}"/>
          </ac:picMkLst>
        </pc:picChg>
        <pc:cxnChg chg="mod">
          <ac:chgData name="Stanford Bowman" userId="6ede3e4e1afbea80" providerId="LiveId" clId="{52A65050-5E1C-4404-AB85-0A5FB9D08E85}" dt="2023-08-10T16:03:39.333" v="444" actId="208"/>
          <ac:cxnSpMkLst>
            <pc:docMk/>
            <pc:sldMk cId="998796097" sldId="453"/>
            <ac:cxnSpMk id="6" creationId="{06F39CC5-651A-44EA-A01A-5D82130E676D}"/>
          </ac:cxnSpMkLst>
        </pc:cxnChg>
        <pc:cxnChg chg="mod">
          <ac:chgData name="Stanford Bowman" userId="6ede3e4e1afbea80" providerId="LiveId" clId="{52A65050-5E1C-4404-AB85-0A5FB9D08E85}" dt="2023-08-10T16:03:39.333" v="444" actId="208"/>
          <ac:cxnSpMkLst>
            <pc:docMk/>
            <pc:sldMk cId="998796097" sldId="453"/>
            <ac:cxnSpMk id="7" creationId="{0105E786-1140-4B08-B6C8-72DB8B08D328}"/>
          </ac:cxnSpMkLst>
        </pc:cxnChg>
        <pc:cxnChg chg="del">
          <ac:chgData name="Stanford Bowman" userId="6ede3e4e1afbea80" providerId="LiveId" clId="{52A65050-5E1C-4404-AB85-0A5FB9D08E85}" dt="2023-08-10T16:04:05.833" v="446" actId="478"/>
          <ac:cxnSpMkLst>
            <pc:docMk/>
            <pc:sldMk cId="998796097" sldId="453"/>
            <ac:cxnSpMk id="9" creationId="{9175AEAA-93E6-E59B-F317-523EDB8E8196}"/>
          </ac:cxnSpMkLst>
        </pc:cxnChg>
      </pc:sldChg>
      <pc:sldChg chg="modSp add del">
        <pc:chgData name="Stanford Bowman" userId="6ede3e4e1afbea80" providerId="LiveId" clId="{52A65050-5E1C-4404-AB85-0A5FB9D08E85}" dt="2023-08-10T16:34:58.278" v="686" actId="47"/>
        <pc:sldMkLst>
          <pc:docMk/>
          <pc:sldMk cId="3203984996" sldId="454"/>
        </pc:sldMkLst>
        <pc:spChg chg="mod">
          <ac:chgData name="Stanford Bowman" userId="6ede3e4e1afbea80" providerId="LiveId" clId="{52A65050-5E1C-4404-AB85-0A5FB9D08E85}" dt="2023-08-10T14:54:36.794" v="161"/>
          <ac:spMkLst>
            <pc:docMk/>
            <pc:sldMk cId="3203984996" sldId="454"/>
            <ac:spMk id="9" creationId="{F83A2DE4-C0AC-4F53-8F12-E7DE38C10D2E}"/>
          </ac:spMkLst>
        </pc:spChg>
      </pc:sldChg>
      <pc:sldChg chg="modSp add del">
        <pc:chgData name="Stanford Bowman" userId="6ede3e4e1afbea80" providerId="LiveId" clId="{52A65050-5E1C-4404-AB85-0A5FB9D08E85}" dt="2023-08-10T16:35:02.413" v="687" actId="47"/>
        <pc:sldMkLst>
          <pc:docMk/>
          <pc:sldMk cId="3171231631" sldId="455"/>
        </pc:sldMkLst>
        <pc:spChg chg="mod">
          <ac:chgData name="Stanford Bowman" userId="6ede3e4e1afbea80" providerId="LiveId" clId="{52A65050-5E1C-4404-AB85-0A5FB9D08E85}" dt="2023-08-10T14:54:36.794" v="161"/>
          <ac:spMkLst>
            <pc:docMk/>
            <pc:sldMk cId="3171231631" sldId="455"/>
            <ac:spMk id="9" creationId="{1EC3F896-68AB-496D-8E00-E6CD77E942DA}"/>
          </ac:spMkLst>
        </pc:spChg>
      </pc:sldChg>
      <pc:sldChg chg="addSp modSp add mod modNotesTx">
        <pc:chgData name="Stanford Bowman" userId="6ede3e4e1afbea80" providerId="LiveId" clId="{52A65050-5E1C-4404-AB85-0A5FB9D08E85}" dt="2023-08-11T12:41:23.960" v="1635" actId="15"/>
        <pc:sldMkLst>
          <pc:docMk/>
          <pc:sldMk cId="938802995" sldId="458"/>
        </pc:sldMkLst>
        <pc:spChg chg="mod">
          <ac:chgData name="Stanford Bowman" userId="6ede3e4e1afbea80" providerId="LiveId" clId="{52A65050-5E1C-4404-AB85-0A5FB9D08E85}" dt="2023-08-10T19:39:52.422" v="1236" actId="6549"/>
          <ac:spMkLst>
            <pc:docMk/>
            <pc:sldMk cId="938802995" sldId="458"/>
            <ac:spMk id="3" creationId="{C173528E-EDC8-4FBE-9BE9-878B206B957E}"/>
          </ac:spMkLst>
        </pc:spChg>
        <pc:spChg chg="mod">
          <ac:chgData name="Stanford Bowman" userId="6ede3e4e1afbea80" providerId="LiveId" clId="{52A65050-5E1C-4404-AB85-0A5FB9D08E85}" dt="2023-08-10T20:35:59.547" v="1604" actId="207"/>
          <ac:spMkLst>
            <pc:docMk/>
            <pc:sldMk cId="938802995" sldId="458"/>
            <ac:spMk id="5" creationId="{DCF43D07-452B-C8F1-F4F1-470CCF1D81A7}"/>
          </ac:spMkLst>
        </pc:spChg>
        <pc:spChg chg="mod">
          <ac:chgData name="Stanford Bowman" userId="6ede3e4e1afbea80" providerId="LiveId" clId="{52A65050-5E1C-4404-AB85-0A5FB9D08E85}" dt="2023-08-10T20:35:59.547" v="1604" actId="207"/>
          <ac:spMkLst>
            <pc:docMk/>
            <pc:sldMk cId="938802995" sldId="458"/>
            <ac:spMk id="12" creationId="{43E01BC6-A475-427E-AAE4-EABF933AD3A0}"/>
          </ac:spMkLst>
        </pc:spChg>
        <pc:spChg chg="add mod">
          <ac:chgData name="Stanford Bowman" userId="6ede3e4e1afbea80" providerId="LiveId" clId="{52A65050-5E1C-4404-AB85-0A5FB9D08E85}" dt="2023-08-10T20:06:40.046" v="1404"/>
          <ac:spMkLst>
            <pc:docMk/>
            <pc:sldMk cId="938802995" sldId="458"/>
            <ac:spMk id="13" creationId="{DE2CC819-406C-4B83-835A-1A154365B191}"/>
          </ac:spMkLst>
        </pc:spChg>
        <pc:spChg chg="mod">
          <ac:chgData name="Stanford Bowman" userId="6ede3e4e1afbea80" providerId="LiveId" clId="{52A65050-5E1C-4404-AB85-0A5FB9D08E85}" dt="2023-08-10T20:35:59.547" v="1604" actId="207"/>
          <ac:spMkLst>
            <pc:docMk/>
            <pc:sldMk cId="938802995" sldId="458"/>
            <ac:spMk id="21" creationId="{D5CA7739-1376-4613-8ADE-73CDD8360891}"/>
          </ac:spMkLst>
        </pc:spChg>
        <pc:spChg chg="mod">
          <ac:chgData name="Stanford Bowman" userId="6ede3e4e1afbea80" providerId="LiveId" clId="{52A65050-5E1C-4404-AB85-0A5FB9D08E85}" dt="2023-08-10T19:37:35.222" v="1194" actId="207"/>
          <ac:spMkLst>
            <pc:docMk/>
            <pc:sldMk cId="938802995" sldId="458"/>
            <ac:spMk id="23" creationId="{4AE1B342-E6EE-45AE-83D4-7797DFEF110B}"/>
          </ac:spMkLst>
        </pc:spChg>
        <pc:spChg chg="mod">
          <ac:chgData name="Stanford Bowman" userId="6ede3e4e1afbea80" providerId="LiveId" clId="{52A65050-5E1C-4404-AB85-0A5FB9D08E85}" dt="2023-08-10T19:37:55.833" v="1216" actId="1036"/>
          <ac:spMkLst>
            <pc:docMk/>
            <pc:sldMk cId="938802995" sldId="458"/>
            <ac:spMk id="36868" creationId="{00000000-0000-0000-0000-000000000000}"/>
          </ac:spMkLst>
        </pc:spChg>
        <pc:picChg chg="add mod ord">
          <ac:chgData name="Stanford Bowman" userId="6ede3e4e1afbea80" providerId="LiveId" clId="{52A65050-5E1C-4404-AB85-0A5FB9D08E85}" dt="2023-08-10T20:35:05.607" v="1595" actId="167"/>
          <ac:picMkLst>
            <pc:docMk/>
            <pc:sldMk cId="938802995" sldId="458"/>
            <ac:picMk id="14" creationId="{BCD56A3E-3200-486D-AE4C-286C13F7DDEA}"/>
          </ac:picMkLst>
        </pc:picChg>
        <pc:cxnChg chg="mod">
          <ac:chgData name="Stanford Bowman" userId="6ede3e4e1afbea80" providerId="LiveId" clId="{52A65050-5E1C-4404-AB85-0A5FB9D08E85}" dt="2023-08-10T19:37:32.727" v="1193" actId="208"/>
          <ac:cxnSpMkLst>
            <pc:docMk/>
            <pc:sldMk cId="938802995" sldId="458"/>
            <ac:cxnSpMk id="33" creationId="{8FBD9161-33ED-4C7A-9101-A5509CA2C805}"/>
          </ac:cxnSpMkLst>
        </pc:cxnChg>
      </pc:sldChg>
      <pc:sldChg chg="modSp add del">
        <pc:chgData name="Stanford Bowman" userId="6ede3e4e1afbea80" providerId="LiveId" clId="{52A65050-5E1C-4404-AB85-0A5FB9D08E85}" dt="2023-08-10T15:00:40.281" v="197" actId="47"/>
        <pc:sldMkLst>
          <pc:docMk/>
          <pc:sldMk cId="2717366062" sldId="460"/>
        </pc:sldMkLst>
        <pc:spChg chg="mod">
          <ac:chgData name="Stanford Bowman" userId="6ede3e4e1afbea80" providerId="LiveId" clId="{52A65050-5E1C-4404-AB85-0A5FB9D08E85}" dt="2023-08-10T14:54:36.794" v="161"/>
          <ac:spMkLst>
            <pc:docMk/>
            <pc:sldMk cId="2717366062" sldId="460"/>
            <ac:spMk id="4" creationId="{A3EDCA11-7D46-4DEB-B86A-158E6EABD961}"/>
          </ac:spMkLst>
        </pc:spChg>
        <pc:graphicFrameChg chg="mod">
          <ac:chgData name="Stanford Bowman" userId="6ede3e4e1afbea80" providerId="LiveId" clId="{52A65050-5E1C-4404-AB85-0A5FB9D08E85}" dt="2023-08-10T15:00:35.962" v="196" actId="478"/>
          <ac:graphicFrameMkLst>
            <pc:docMk/>
            <pc:sldMk cId="2717366062" sldId="460"/>
            <ac:graphicFrameMk id="12" creationId="{95518BAA-62C1-0315-8892-BDF52A6B4927}"/>
          </ac:graphicFrameMkLst>
        </pc:graphicFrameChg>
      </pc:sldChg>
      <pc:sldChg chg="modSp add del">
        <pc:chgData name="Stanford Bowman" userId="6ede3e4e1afbea80" providerId="LiveId" clId="{52A65050-5E1C-4404-AB85-0A5FB9D08E85}" dt="2023-08-10T15:00:44.485" v="198" actId="47"/>
        <pc:sldMkLst>
          <pc:docMk/>
          <pc:sldMk cId="210536048" sldId="461"/>
        </pc:sldMkLst>
        <pc:spChg chg="mod">
          <ac:chgData name="Stanford Bowman" userId="6ede3e4e1afbea80" providerId="LiveId" clId="{52A65050-5E1C-4404-AB85-0A5FB9D08E85}" dt="2023-08-10T14:54:36.794" v="161"/>
          <ac:spMkLst>
            <pc:docMk/>
            <pc:sldMk cId="210536048" sldId="461"/>
            <ac:spMk id="4" creationId="{A3EDCA11-7D46-4DEB-B86A-158E6EABD961}"/>
          </ac:spMkLst>
        </pc:spChg>
      </pc:sldChg>
      <pc:sldChg chg="modSp add del">
        <pc:chgData name="Stanford Bowman" userId="6ede3e4e1afbea80" providerId="LiveId" clId="{52A65050-5E1C-4404-AB85-0A5FB9D08E85}" dt="2023-08-10T16:23:56.058" v="622" actId="47"/>
        <pc:sldMkLst>
          <pc:docMk/>
          <pc:sldMk cId="1419061659" sldId="462"/>
        </pc:sldMkLst>
        <pc:spChg chg="mod">
          <ac:chgData name="Stanford Bowman" userId="6ede3e4e1afbea80" providerId="LiveId" clId="{52A65050-5E1C-4404-AB85-0A5FB9D08E85}" dt="2023-08-10T14:54:36.794" v="161"/>
          <ac:spMkLst>
            <pc:docMk/>
            <pc:sldMk cId="1419061659" sldId="462"/>
            <ac:spMk id="13" creationId="{CC403C28-EA49-4252-B772-49AE35367F7C}"/>
          </ac:spMkLst>
        </pc:spChg>
      </pc:sldChg>
      <pc:sldChg chg="modSp add del">
        <pc:chgData name="Stanford Bowman" userId="6ede3e4e1afbea80" providerId="LiveId" clId="{52A65050-5E1C-4404-AB85-0A5FB9D08E85}" dt="2023-08-10T16:23:57.384" v="623" actId="47"/>
        <pc:sldMkLst>
          <pc:docMk/>
          <pc:sldMk cId="3263034449" sldId="463"/>
        </pc:sldMkLst>
        <pc:spChg chg="mod">
          <ac:chgData name="Stanford Bowman" userId="6ede3e4e1afbea80" providerId="LiveId" clId="{52A65050-5E1C-4404-AB85-0A5FB9D08E85}" dt="2023-08-10T14:54:36.794" v="161"/>
          <ac:spMkLst>
            <pc:docMk/>
            <pc:sldMk cId="3263034449" sldId="463"/>
            <ac:spMk id="9" creationId="{E254EE40-D275-484D-B0FD-C951ED3524DB}"/>
          </ac:spMkLst>
        </pc:spChg>
      </pc:sldChg>
      <pc:sldChg chg="modSp add del">
        <pc:chgData name="Stanford Bowman" userId="6ede3e4e1afbea80" providerId="LiveId" clId="{52A65050-5E1C-4404-AB85-0A5FB9D08E85}" dt="2023-08-10T19:01:12.625" v="1095" actId="47"/>
        <pc:sldMkLst>
          <pc:docMk/>
          <pc:sldMk cId="166510409" sldId="464"/>
        </pc:sldMkLst>
        <pc:spChg chg="mod">
          <ac:chgData name="Stanford Bowman" userId="6ede3e4e1afbea80" providerId="LiveId" clId="{52A65050-5E1C-4404-AB85-0A5FB9D08E85}" dt="2023-08-10T14:54:36.794" v="161"/>
          <ac:spMkLst>
            <pc:docMk/>
            <pc:sldMk cId="166510409" sldId="464"/>
            <ac:spMk id="9" creationId="{2C62986F-FDD9-407A-B81D-62943E97555F}"/>
          </ac:spMkLst>
        </pc:spChg>
      </pc:sldChg>
      <pc:sldChg chg="add del">
        <pc:chgData name="Stanford Bowman" userId="6ede3e4e1afbea80" providerId="LiveId" clId="{52A65050-5E1C-4404-AB85-0A5FB9D08E85}" dt="2023-08-10T19:35:09.823" v="1166" actId="47"/>
        <pc:sldMkLst>
          <pc:docMk/>
          <pc:sldMk cId="4190667075" sldId="465"/>
        </pc:sldMkLst>
      </pc:sldChg>
      <pc:sldChg chg="add del">
        <pc:chgData name="Stanford Bowman" userId="6ede3e4e1afbea80" providerId="LiveId" clId="{52A65050-5E1C-4404-AB85-0A5FB9D08E85}" dt="2023-08-10T19:35:09.823" v="1166" actId="47"/>
        <pc:sldMkLst>
          <pc:docMk/>
          <pc:sldMk cId="43794382" sldId="466"/>
        </pc:sldMkLst>
      </pc:sldChg>
      <pc:sldChg chg="add del setBg">
        <pc:chgData name="Stanford Bowman" userId="6ede3e4e1afbea80" providerId="LiveId" clId="{52A65050-5E1C-4404-AB85-0A5FB9D08E85}" dt="2023-08-10T20:07:21.652" v="1410" actId="47"/>
        <pc:sldMkLst>
          <pc:docMk/>
          <pc:sldMk cId="3318259141" sldId="468"/>
        </pc:sldMkLst>
      </pc:sldChg>
      <pc:sldChg chg="modSp add del">
        <pc:chgData name="Stanford Bowman" userId="6ede3e4e1afbea80" providerId="LiveId" clId="{52A65050-5E1C-4404-AB85-0A5FB9D08E85}" dt="2023-08-10T19:36:45.544" v="1182" actId="47"/>
        <pc:sldMkLst>
          <pc:docMk/>
          <pc:sldMk cId="3138133171" sldId="469"/>
        </pc:sldMkLst>
        <pc:spChg chg="mod">
          <ac:chgData name="Stanford Bowman" userId="6ede3e4e1afbea80" providerId="LiveId" clId="{52A65050-5E1C-4404-AB85-0A5FB9D08E85}" dt="2023-08-10T14:54:36.794" v="161"/>
          <ac:spMkLst>
            <pc:docMk/>
            <pc:sldMk cId="3138133171" sldId="469"/>
            <ac:spMk id="6" creationId="{37446C5A-3B6E-4241-B71A-6331FAF47B12}"/>
          </ac:spMkLst>
        </pc:spChg>
      </pc:sldChg>
      <pc:sldChg chg="modSp add del">
        <pc:chgData name="Stanford Bowman" userId="6ede3e4e1afbea80" providerId="LiveId" clId="{52A65050-5E1C-4404-AB85-0A5FB9D08E85}" dt="2023-08-10T19:31:17.637" v="1110" actId="47"/>
        <pc:sldMkLst>
          <pc:docMk/>
          <pc:sldMk cId="1666567363" sldId="470"/>
        </pc:sldMkLst>
        <pc:spChg chg="mod">
          <ac:chgData name="Stanford Bowman" userId="6ede3e4e1afbea80" providerId="LiveId" clId="{52A65050-5E1C-4404-AB85-0A5FB9D08E85}" dt="2023-08-10T14:54:36.794" v="161"/>
          <ac:spMkLst>
            <pc:docMk/>
            <pc:sldMk cId="1666567363" sldId="470"/>
            <ac:spMk id="6" creationId="{37446C5A-3B6E-4241-B71A-6331FAF47B12}"/>
          </ac:spMkLst>
        </pc:spChg>
      </pc:sldChg>
      <pc:sldChg chg="modSp add del">
        <pc:chgData name="Stanford Bowman" userId="6ede3e4e1afbea80" providerId="LiveId" clId="{52A65050-5E1C-4404-AB85-0A5FB9D08E85}" dt="2023-08-10T16:23:51.821" v="620" actId="47"/>
        <pc:sldMkLst>
          <pc:docMk/>
          <pc:sldMk cId="2844680229" sldId="471"/>
        </pc:sldMkLst>
        <pc:spChg chg="mod">
          <ac:chgData name="Stanford Bowman" userId="6ede3e4e1afbea80" providerId="LiveId" clId="{52A65050-5E1C-4404-AB85-0A5FB9D08E85}" dt="2023-08-10T14:54:36.794" v="161"/>
          <ac:spMkLst>
            <pc:docMk/>
            <pc:sldMk cId="2844680229" sldId="471"/>
            <ac:spMk id="4" creationId="{A3EDCA11-7D46-4DEB-B86A-158E6EABD961}"/>
          </ac:spMkLst>
        </pc:spChg>
      </pc:sldChg>
      <pc:sldChg chg="addSp delSp modSp add mod modNotesTx">
        <pc:chgData name="Stanford Bowman" userId="6ede3e4e1afbea80" providerId="LiveId" clId="{52A65050-5E1C-4404-AB85-0A5FB9D08E85}" dt="2023-08-11T12:40:06.599" v="1620" actId="114"/>
        <pc:sldMkLst>
          <pc:docMk/>
          <pc:sldMk cId="3617164010" sldId="472"/>
        </pc:sldMkLst>
        <pc:spChg chg="mod">
          <ac:chgData name="Stanford Bowman" userId="6ede3e4e1afbea80" providerId="LiveId" clId="{52A65050-5E1C-4404-AB85-0A5FB9D08E85}" dt="2023-08-10T18:16:53.483" v="773" actId="20577"/>
          <ac:spMkLst>
            <pc:docMk/>
            <pc:sldMk cId="3617164010" sldId="472"/>
            <ac:spMk id="3" creationId="{BD90AFB3-CDB8-ABB3-27B0-DD2B8D724A92}"/>
          </ac:spMkLst>
        </pc:spChg>
        <pc:spChg chg="mod">
          <ac:chgData name="Stanford Bowman" userId="6ede3e4e1afbea80" providerId="LiveId" clId="{52A65050-5E1C-4404-AB85-0A5FB9D08E85}" dt="2023-08-10T18:17:33.111" v="784" actId="404"/>
          <ac:spMkLst>
            <pc:docMk/>
            <pc:sldMk cId="3617164010" sldId="472"/>
            <ac:spMk id="4" creationId="{6B23B896-0450-1478-E8C2-3F855299224E}"/>
          </ac:spMkLst>
        </pc:spChg>
        <pc:spChg chg="mod">
          <ac:chgData name="Stanford Bowman" userId="6ede3e4e1afbea80" providerId="LiveId" clId="{52A65050-5E1C-4404-AB85-0A5FB9D08E85}" dt="2023-08-10T18:14:29.358" v="755" actId="207"/>
          <ac:spMkLst>
            <pc:docMk/>
            <pc:sldMk cId="3617164010" sldId="472"/>
            <ac:spMk id="9" creationId="{1EC3F896-68AB-496D-8E00-E6CD77E942DA}"/>
          </ac:spMkLst>
        </pc:spChg>
        <pc:spChg chg="add mod">
          <ac:chgData name="Stanford Bowman" userId="6ede3e4e1afbea80" providerId="LiveId" clId="{52A65050-5E1C-4404-AB85-0A5FB9D08E85}" dt="2023-08-10T20:05:49.335" v="1399" actId="1037"/>
          <ac:spMkLst>
            <pc:docMk/>
            <pc:sldMk cId="3617164010" sldId="472"/>
            <ac:spMk id="10" creationId="{242A8575-CFD7-49F4-8A59-8A8BADDDDB7D}"/>
          </ac:spMkLst>
        </pc:spChg>
        <pc:picChg chg="del">
          <ac:chgData name="Stanford Bowman" userId="6ede3e4e1afbea80" providerId="LiveId" clId="{52A65050-5E1C-4404-AB85-0A5FB9D08E85}" dt="2023-08-10T18:15:37.384" v="758" actId="478"/>
          <ac:picMkLst>
            <pc:docMk/>
            <pc:sldMk cId="3617164010" sldId="472"/>
            <ac:picMk id="7" creationId="{D610CFD7-3863-C167-29EB-851A2131771E}"/>
          </ac:picMkLst>
        </pc:picChg>
        <pc:cxnChg chg="mod">
          <ac:chgData name="Stanford Bowman" userId="6ede3e4e1afbea80" providerId="LiveId" clId="{52A65050-5E1C-4404-AB85-0A5FB9D08E85}" dt="2023-08-10T18:19:08.958" v="837" actId="1076"/>
          <ac:cxnSpMkLst>
            <pc:docMk/>
            <pc:sldMk cId="3617164010" sldId="472"/>
            <ac:cxnSpMk id="6" creationId="{615799C1-3BFE-AF4C-15D3-0B566B6E9A12}"/>
          </ac:cxnSpMkLst>
        </pc:cxnChg>
        <pc:cxnChg chg="mod">
          <ac:chgData name="Stanford Bowman" userId="6ede3e4e1afbea80" providerId="LiveId" clId="{52A65050-5E1C-4404-AB85-0A5FB9D08E85}" dt="2023-08-10T20:05:36.432" v="1390" actId="1036"/>
          <ac:cxnSpMkLst>
            <pc:docMk/>
            <pc:sldMk cId="3617164010" sldId="472"/>
            <ac:cxnSpMk id="8" creationId="{99F1AB1B-1F03-88BA-CCB9-D0A094652344}"/>
          </ac:cxnSpMkLst>
        </pc:cxnChg>
        <pc:cxnChg chg="mod">
          <ac:chgData name="Stanford Bowman" userId="6ede3e4e1afbea80" providerId="LiveId" clId="{52A65050-5E1C-4404-AB85-0A5FB9D08E85}" dt="2023-08-10T18:19:32.028" v="864" actId="14100"/>
          <ac:cxnSpMkLst>
            <pc:docMk/>
            <pc:sldMk cId="3617164010" sldId="472"/>
            <ac:cxnSpMk id="11" creationId="{E3A27209-192F-3BAA-0113-4ED7836E392A}"/>
          </ac:cxnSpMkLst>
        </pc:cxnChg>
      </pc:sldChg>
      <pc:sldChg chg="modSp add del">
        <pc:chgData name="Stanford Bowman" userId="6ede3e4e1afbea80" providerId="LiveId" clId="{52A65050-5E1C-4404-AB85-0A5FB9D08E85}" dt="2023-08-10T19:31:17.637" v="1110" actId="47"/>
        <pc:sldMkLst>
          <pc:docMk/>
          <pc:sldMk cId="3119718456" sldId="473"/>
        </pc:sldMkLst>
        <pc:spChg chg="mod">
          <ac:chgData name="Stanford Bowman" userId="6ede3e4e1afbea80" providerId="LiveId" clId="{52A65050-5E1C-4404-AB85-0A5FB9D08E85}" dt="2023-08-10T14:54:36.794" v="161"/>
          <ac:spMkLst>
            <pc:docMk/>
            <pc:sldMk cId="3119718456" sldId="473"/>
            <ac:spMk id="4" creationId="{A3EDCA11-7D46-4DEB-B86A-158E6EABD961}"/>
          </ac:spMkLst>
        </pc:spChg>
      </pc:sldChg>
      <pc:sldChg chg="add del">
        <pc:chgData name="Stanford Bowman" userId="6ede3e4e1afbea80" providerId="LiveId" clId="{52A65050-5E1C-4404-AB85-0A5FB9D08E85}" dt="2023-08-10T14:50:28.853" v="128" actId="2890"/>
        <pc:sldMkLst>
          <pc:docMk/>
          <pc:sldMk cId="1845737064" sldId="474"/>
        </pc:sldMkLst>
      </pc:sldChg>
      <pc:sldChg chg="addSp modSp add mod ord modNotes modNotesTx">
        <pc:chgData name="Stanford Bowman" userId="6ede3e4e1afbea80" providerId="LiveId" clId="{52A65050-5E1C-4404-AB85-0A5FB9D08E85}" dt="2023-08-15T17:10:06.957" v="1800" actId="27636"/>
        <pc:sldMkLst>
          <pc:docMk/>
          <pc:sldMk cId="3295816466" sldId="474"/>
        </pc:sldMkLst>
        <pc:spChg chg="mod">
          <ac:chgData name="Stanford Bowman" userId="6ede3e4e1afbea80" providerId="LiveId" clId="{52A65050-5E1C-4404-AB85-0A5FB9D08E85}" dt="2023-08-10T16:03:13.254" v="440" actId="207"/>
          <ac:spMkLst>
            <pc:docMk/>
            <pc:sldMk cId="3295816466" sldId="474"/>
            <ac:spMk id="4" creationId="{A3EDCA11-7D46-4DEB-B86A-158E6EABD961}"/>
          </ac:spMkLst>
        </pc:spChg>
        <pc:spChg chg="add mod">
          <ac:chgData name="Stanford Bowman" userId="6ede3e4e1afbea80" providerId="LiveId" clId="{52A65050-5E1C-4404-AB85-0A5FB9D08E85}" dt="2023-08-10T20:02:05.729" v="1324" actId="121"/>
          <ac:spMkLst>
            <pc:docMk/>
            <pc:sldMk cId="3295816466" sldId="474"/>
            <ac:spMk id="7" creationId="{89E5D1DF-2740-4039-8378-C71DD99089E0}"/>
          </ac:spMkLst>
        </pc:spChg>
        <pc:graphicFrameChg chg="mod modGraphic">
          <ac:chgData name="Stanford Bowman" userId="6ede3e4e1afbea80" providerId="LiveId" clId="{52A65050-5E1C-4404-AB85-0A5FB9D08E85}" dt="2023-08-10T14:53:45.959" v="159" actId="14100"/>
          <ac:graphicFrameMkLst>
            <pc:docMk/>
            <pc:sldMk cId="3295816466" sldId="474"/>
            <ac:graphicFrameMk id="12" creationId="{95518BAA-62C1-0315-8892-BDF52A6B4927}"/>
          </ac:graphicFrameMkLst>
        </pc:graphicFrameChg>
        <pc:picChg chg="add mod ord">
          <ac:chgData name="Stanford Bowman" userId="6ede3e4e1afbea80" providerId="LiveId" clId="{52A65050-5E1C-4404-AB85-0A5FB9D08E85}" dt="2023-08-10T20:26:04.020" v="1526" actId="167"/>
          <ac:picMkLst>
            <pc:docMk/>
            <pc:sldMk cId="3295816466" sldId="474"/>
            <ac:picMk id="8" creationId="{D7738E9B-232D-4722-89D8-1A7145AF9EE3}"/>
          </ac:picMkLst>
        </pc:picChg>
        <pc:cxnChg chg="mod">
          <ac:chgData name="Stanford Bowman" userId="6ede3e4e1afbea80" providerId="LiveId" clId="{52A65050-5E1C-4404-AB85-0A5FB9D08E85}" dt="2023-08-10T16:03:11.151" v="438" actId="208"/>
          <ac:cxnSpMkLst>
            <pc:docMk/>
            <pc:sldMk cId="3295816466" sldId="474"/>
            <ac:cxnSpMk id="5" creationId="{415AB885-7399-4F8D-BDF5-09D530AA63CA}"/>
          </ac:cxnSpMkLst>
        </pc:cxnChg>
        <pc:cxnChg chg="mod">
          <ac:chgData name="Stanford Bowman" userId="6ede3e4e1afbea80" providerId="LiveId" clId="{52A65050-5E1C-4404-AB85-0A5FB9D08E85}" dt="2023-08-10T16:03:11.151" v="438" actId="208"/>
          <ac:cxnSpMkLst>
            <pc:docMk/>
            <pc:sldMk cId="3295816466" sldId="474"/>
            <ac:cxnSpMk id="6" creationId="{0F946967-7149-4866-8E5C-6E38BD1ED582}"/>
          </ac:cxnSpMkLst>
        </pc:cxnChg>
        <pc:cxnChg chg="mod">
          <ac:chgData name="Stanford Bowman" userId="6ede3e4e1afbea80" providerId="LiveId" clId="{52A65050-5E1C-4404-AB85-0A5FB9D08E85}" dt="2023-08-10T16:03:11.151" v="438" actId="208"/>
          <ac:cxnSpMkLst>
            <pc:docMk/>
            <pc:sldMk cId="3295816466" sldId="474"/>
            <ac:cxnSpMk id="9" creationId="{9175AEAA-93E6-E59B-F317-523EDB8E8196}"/>
          </ac:cxnSpMkLst>
        </pc:cxnChg>
      </pc:sldChg>
      <pc:sldChg chg="delSp add del mod">
        <pc:chgData name="Stanford Bowman" userId="6ede3e4e1afbea80" providerId="LiveId" clId="{52A65050-5E1C-4404-AB85-0A5FB9D08E85}" dt="2023-08-10T16:06:10.927" v="456" actId="47"/>
        <pc:sldMkLst>
          <pc:docMk/>
          <pc:sldMk cId="3222821334" sldId="475"/>
        </pc:sldMkLst>
        <pc:picChg chg="del">
          <ac:chgData name="Stanford Bowman" userId="6ede3e4e1afbea80" providerId="LiveId" clId="{52A65050-5E1C-4404-AB85-0A5FB9D08E85}" dt="2023-08-10T16:06:05.495" v="455" actId="478"/>
          <ac:picMkLst>
            <pc:docMk/>
            <pc:sldMk cId="3222821334" sldId="475"/>
            <ac:picMk id="4" creationId="{D3D1A43A-A462-B012-EE95-179242F5B1E0}"/>
          </ac:picMkLst>
        </pc:picChg>
      </pc:sldChg>
      <pc:sldChg chg="addSp delSp modSp add mod modNotesTx">
        <pc:chgData name="Stanford Bowman" userId="6ede3e4e1afbea80" providerId="LiveId" clId="{52A65050-5E1C-4404-AB85-0A5FB9D08E85}" dt="2023-08-10T20:27:54.064" v="1541" actId="167"/>
        <pc:sldMkLst>
          <pc:docMk/>
          <pc:sldMk cId="503586353" sldId="476"/>
        </pc:sldMkLst>
        <pc:spChg chg="mod">
          <ac:chgData name="Stanford Bowman" userId="6ede3e4e1afbea80" providerId="LiveId" clId="{52A65050-5E1C-4404-AB85-0A5FB9D08E85}" dt="2023-08-10T16:10:41.732" v="490" actId="207"/>
          <ac:spMkLst>
            <pc:docMk/>
            <pc:sldMk cId="503586353" sldId="476"/>
            <ac:spMk id="3" creationId="{40A8DE66-546C-6D42-4251-BC07BDA28495}"/>
          </ac:spMkLst>
        </pc:spChg>
        <pc:spChg chg="mod">
          <ac:chgData name="Stanford Bowman" userId="6ede3e4e1afbea80" providerId="LiveId" clId="{52A65050-5E1C-4404-AB85-0A5FB9D08E85}" dt="2023-08-10T16:29:04.976" v="660"/>
          <ac:spMkLst>
            <pc:docMk/>
            <pc:sldMk cId="503586353" sldId="476"/>
            <ac:spMk id="9" creationId="{E254EE40-D275-484D-B0FD-C951ED3524DB}"/>
          </ac:spMkLst>
        </pc:spChg>
        <pc:spChg chg="add mod">
          <ac:chgData name="Stanford Bowman" userId="6ede3e4e1afbea80" providerId="LiveId" clId="{52A65050-5E1C-4404-AB85-0A5FB9D08E85}" dt="2023-08-10T20:02:50.113" v="1331" actId="1076"/>
          <ac:spMkLst>
            <pc:docMk/>
            <pc:sldMk cId="503586353" sldId="476"/>
            <ac:spMk id="11" creationId="{AADAFA6F-7A8D-425A-BC67-65E3D2CB9122}"/>
          </ac:spMkLst>
        </pc:spChg>
        <pc:spChg chg="del">
          <ac:chgData name="Stanford Bowman" userId="6ede3e4e1afbea80" providerId="LiveId" clId="{52A65050-5E1C-4404-AB85-0A5FB9D08E85}" dt="2023-08-10T16:09:50.987" v="482" actId="478"/>
          <ac:spMkLst>
            <pc:docMk/>
            <pc:sldMk cId="503586353" sldId="476"/>
            <ac:spMk id="12" creationId="{8401E536-3AA1-46CE-93E2-771C472B617E}"/>
          </ac:spMkLst>
        </pc:spChg>
        <pc:spChg chg="del">
          <ac:chgData name="Stanford Bowman" userId="6ede3e4e1afbea80" providerId="LiveId" clId="{52A65050-5E1C-4404-AB85-0A5FB9D08E85}" dt="2023-08-10T16:09:50.987" v="482" actId="478"/>
          <ac:spMkLst>
            <pc:docMk/>
            <pc:sldMk cId="503586353" sldId="476"/>
            <ac:spMk id="14" creationId="{5090A66B-A053-4808-B0CA-B5827461A0A9}"/>
          </ac:spMkLst>
        </pc:spChg>
        <pc:graphicFrameChg chg="mod modGraphic">
          <ac:chgData name="Stanford Bowman" userId="6ede3e4e1afbea80" providerId="LiveId" clId="{52A65050-5E1C-4404-AB85-0A5FB9D08E85}" dt="2023-08-10T16:11:24.599" v="497" actId="108"/>
          <ac:graphicFrameMkLst>
            <pc:docMk/>
            <pc:sldMk cId="503586353" sldId="476"/>
            <ac:graphicFrameMk id="8" creationId="{242B4EE1-F97A-4D97-82FE-864653058872}"/>
          </ac:graphicFrameMkLst>
        </pc:graphicFrameChg>
        <pc:picChg chg="add mod ord">
          <ac:chgData name="Stanford Bowman" userId="6ede3e4e1afbea80" providerId="LiveId" clId="{52A65050-5E1C-4404-AB85-0A5FB9D08E85}" dt="2023-08-10T20:27:54.064" v="1541" actId="167"/>
          <ac:picMkLst>
            <pc:docMk/>
            <pc:sldMk cId="503586353" sldId="476"/>
            <ac:picMk id="13" creationId="{5DA891C7-EDF4-405F-B79C-6596BD1A1DCE}"/>
          </ac:picMkLst>
        </pc:picChg>
        <pc:cxnChg chg="mod">
          <ac:chgData name="Stanford Bowman" userId="6ede3e4e1afbea80" providerId="LiveId" clId="{52A65050-5E1C-4404-AB85-0A5FB9D08E85}" dt="2023-08-10T16:10:48.469" v="491" actId="208"/>
          <ac:cxnSpMkLst>
            <pc:docMk/>
            <pc:sldMk cId="503586353" sldId="476"/>
            <ac:cxnSpMk id="5" creationId="{50979D2E-0317-6976-9ACF-86A769ED2237}"/>
          </ac:cxnSpMkLst>
        </pc:cxnChg>
        <pc:cxnChg chg="mod">
          <ac:chgData name="Stanford Bowman" userId="6ede3e4e1afbea80" providerId="LiveId" clId="{52A65050-5E1C-4404-AB85-0A5FB9D08E85}" dt="2023-08-10T16:10:55.544" v="494" actId="1037"/>
          <ac:cxnSpMkLst>
            <pc:docMk/>
            <pc:sldMk cId="503586353" sldId="476"/>
            <ac:cxnSpMk id="16" creationId="{73BAAAEE-EC65-42E5-A40C-3BB2B4DEDC1C}"/>
          </ac:cxnSpMkLst>
        </pc:cxnChg>
      </pc:sldChg>
      <pc:sldChg chg="addSp modSp add mod modNotesTx">
        <pc:chgData name="Stanford Bowman" userId="6ede3e4e1afbea80" providerId="LiveId" clId="{52A65050-5E1C-4404-AB85-0A5FB9D08E85}" dt="2023-08-11T12:39:24.335" v="1616" actId="114"/>
        <pc:sldMkLst>
          <pc:docMk/>
          <pc:sldMk cId="3231419742" sldId="477"/>
        </pc:sldMkLst>
        <pc:spChg chg="mod">
          <ac:chgData name="Stanford Bowman" userId="6ede3e4e1afbea80" providerId="LiveId" clId="{52A65050-5E1C-4404-AB85-0A5FB9D08E85}" dt="2023-08-10T16:29:04.976" v="660"/>
          <ac:spMkLst>
            <pc:docMk/>
            <pc:sldMk cId="3231419742" sldId="477"/>
            <ac:spMk id="4" creationId="{A3EDCA11-7D46-4DEB-B86A-158E6EABD961}"/>
          </ac:spMkLst>
        </pc:spChg>
        <pc:spChg chg="add mod">
          <ac:chgData name="Stanford Bowman" userId="6ede3e4e1afbea80" providerId="LiveId" clId="{52A65050-5E1C-4404-AB85-0A5FB9D08E85}" dt="2023-08-10T20:03:14.257" v="1334" actId="1076"/>
          <ac:spMkLst>
            <pc:docMk/>
            <pc:sldMk cId="3231419742" sldId="477"/>
            <ac:spMk id="7" creationId="{9D172ECF-E5F4-4190-BB9D-10000A424EC5}"/>
          </ac:spMkLst>
        </pc:spChg>
        <pc:graphicFrameChg chg="mod modGraphic">
          <ac:chgData name="Stanford Bowman" userId="6ede3e4e1afbea80" providerId="LiveId" clId="{52A65050-5E1C-4404-AB85-0A5FB9D08E85}" dt="2023-08-10T16:16:28.071" v="523" actId="207"/>
          <ac:graphicFrameMkLst>
            <pc:docMk/>
            <pc:sldMk cId="3231419742" sldId="477"/>
            <ac:graphicFrameMk id="12" creationId="{95518BAA-62C1-0315-8892-BDF52A6B4927}"/>
          </ac:graphicFrameMkLst>
        </pc:graphicFrameChg>
        <pc:picChg chg="add mod ord">
          <ac:chgData name="Stanford Bowman" userId="6ede3e4e1afbea80" providerId="LiveId" clId="{52A65050-5E1C-4404-AB85-0A5FB9D08E85}" dt="2023-08-10T20:28:01.799" v="1543" actId="167"/>
          <ac:picMkLst>
            <pc:docMk/>
            <pc:sldMk cId="3231419742" sldId="477"/>
            <ac:picMk id="8" creationId="{F6E85A4A-FB59-401F-AC69-0138BA96CC49}"/>
          </ac:picMkLst>
        </pc:picChg>
        <pc:cxnChg chg="mod">
          <ac:chgData name="Stanford Bowman" userId="6ede3e4e1afbea80" providerId="LiveId" clId="{52A65050-5E1C-4404-AB85-0A5FB9D08E85}" dt="2023-08-10T16:16:52.041" v="528" actId="208"/>
          <ac:cxnSpMkLst>
            <pc:docMk/>
            <pc:sldMk cId="3231419742" sldId="477"/>
            <ac:cxnSpMk id="5" creationId="{415AB885-7399-4F8D-BDF5-09D530AA63CA}"/>
          </ac:cxnSpMkLst>
        </pc:cxnChg>
        <pc:cxnChg chg="mod">
          <ac:chgData name="Stanford Bowman" userId="6ede3e4e1afbea80" providerId="LiveId" clId="{52A65050-5E1C-4404-AB85-0A5FB9D08E85}" dt="2023-08-10T16:16:52.041" v="528" actId="208"/>
          <ac:cxnSpMkLst>
            <pc:docMk/>
            <pc:sldMk cId="3231419742" sldId="477"/>
            <ac:cxnSpMk id="6" creationId="{0F946967-7149-4866-8E5C-6E38BD1ED582}"/>
          </ac:cxnSpMkLst>
        </pc:cxnChg>
        <pc:cxnChg chg="mod">
          <ac:chgData name="Stanford Bowman" userId="6ede3e4e1afbea80" providerId="LiveId" clId="{52A65050-5E1C-4404-AB85-0A5FB9D08E85}" dt="2023-08-10T16:22:56.461" v="616" actId="208"/>
          <ac:cxnSpMkLst>
            <pc:docMk/>
            <pc:sldMk cId="3231419742" sldId="477"/>
            <ac:cxnSpMk id="9" creationId="{9175AEAA-93E6-E59B-F317-523EDB8E8196}"/>
          </ac:cxnSpMkLst>
        </pc:cxnChg>
      </pc:sldChg>
      <pc:sldChg chg="add del">
        <pc:chgData name="Stanford Bowman" userId="6ede3e4e1afbea80" providerId="LiveId" clId="{52A65050-5E1C-4404-AB85-0A5FB9D08E85}" dt="2023-08-10T16:23:41.986" v="618" actId="47"/>
        <pc:sldMkLst>
          <pc:docMk/>
          <pc:sldMk cId="790789389" sldId="478"/>
        </pc:sldMkLst>
      </pc:sldChg>
      <pc:sldChg chg="add del">
        <pc:chgData name="Stanford Bowman" userId="6ede3e4e1afbea80" providerId="LiveId" clId="{52A65050-5E1C-4404-AB85-0A5FB9D08E85}" dt="2023-08-10T16:23:38.991" v="617" actId="47"/>
        <pc:sldMkLst>
          <pc:docMk/>
          <pc:sldMk cId="586716968" sldId="479"/>
        </pc:sldMkLst>
      </pc:sldChg>
      <pc:sldChg chg="addSp modSp add del mod modNotesTx">
        <pc:chgData name="Stanford Bowman" userId="6ede3e4e1afbea80" providerId="LiveId" clId="{52A65050-5E1C-4404-AB85-0A5FB9D08E85}" dt="2023-08-14T20:28:50.934" v="1699" actId="47"/>
        <pc:sldMkLst>
          <pc:docMk/>
          <pc:sldMk cId="743306211" sldId="480"/>
        </pc:sldMkLst>
        <pc:spChg chg="mod">
          <ac:chgData name="Stanford Bowman" userId="6ede3e4e1afbea80" providerId="LiveId" clId="{52A65050-5E1C-4404-AB85-0A5FB9D08E85}" dt="2023-08-10T16:29:04.976" v="660"/>
          <ac:spMkLst>
            <pc:docMk/>
            <pc:sldMk cId="743306211" sldId="480"/>
            <ac:spMk id="4" creationId="{A3EDCA11-7D46-4DEB-B86A-158E6EABD961}"/>
          </ac:spMkLst>
        </pc:spChg>
        <pc:spChg chg="add mod">
          <ac:chgData name="Stanford Bowman" userId="6ede3e4e1afbea80" providerId="LiveId" clId="{52A65050-5E1C-4404-AB85-0A5FB9D08E85}" dt="2023-08-10T20:03:32.020" v="1358" actId="1038"/>
          <ac:spMkLst>
            <pc:docMk/>
            <pc:sldMk cId="743306211" sldId="480"/>
            <ac:spMk id="7" creationId="{A3CA285B-2249-4D45-9F1F-F5FD252E311F}"/>
          </ac:spMkLst>
        </pc:spChg>
        <pc:graphicFrameChg chg="mod modGraphic">
          <ac:chgData name="Stanford Bowman" userId="6ede3e4e1afbea80" providerId="LiveId" clId="{52A65050-5E1C-4404-AB85-0A5FB9D08E85}" dt="2023-08-14T20:22:05.515" v="1692"/>
          <ac:graphicFrameMkLst>
            <pc:docMk/>
            <pc:sldMk cId="743306211" sldId="480"/>
            <ac:graphicFrameMk id="12" creationId="{95518BAA-62C1-0315-8892-BDF52A6B4927}"/>
          </ac:graphicFrameMkLst>
        </pc:graphicFrameChg>
        <pc:picChg chg="add mod ord">
          <ac:chgData name="Stanford Bowman" userId="6ede3e4e1afbea80" providerId="LiveId" clId="{52A65050-5E1C-4404-AB85-0A5FB9D08E85}" dt="2023-08-10T20:28:09.698" v="1545" actId="167"/>
          <ac:picMkLst>
            <pc:docMk/>
            <pc:sldMk cId="743306211" sldId="480"/>
            <ac:picMk id="8" creationId="{6E39A047-2E10-494B-8C77-71BB7C592DAD}"/>
          </ac:picMkLst>
        </pc:picChg>
        <pc:cxnChg chg="mod">
          <ac:chgData name="Stanford Bowman" userId="6ede3e4e1afbea80" providerId="LiveId" clId="{52A65050-5E1C-4404-AB85-0A5FB9D08E85}" dt="2023-08-10T16:21:58.823" v="601" actId="1037"/>
          <ac:cxnSpMkLst>
            <pc:docMk/>
            <pc:sldMk cId="743306211" sldId="480"/>
            <ac:cxnSpMk id="5" creationId="{415AB885-7399-4F8D-BDF5-09D530AA63CA}"/>
          </ac:cxnSpMkLst>
        </pc:cxnChg>
        <pc:cxnChg chg="mod">
          <ac:chgData name="Stanford Bowman" userId="6ede3e4e1afbea80" providerId="LiveId" clId="{52A65050-5E1C-4404-AB85-0A5FB9D08E85}" dt="2023-08-10T16:21:58.823" v="601" actId="1037"/>
          <ac:cxnSpMkLst>
            <pc:docMk/>
            <pc:sldMk cId="743306211" sldId="480"/>
            <ac:cxnSpMk id="6" creationId="{0F946967-7149-4866-8E5C-6E38BD1ED582}"/>
          </ac:cxnSpMkLst>
        </pc:cxnChg>
        <pc:cxnChg chg="mod">
          <ac:chgData name="Stanford Bowman" userId="6ede3e4e1afbea80" providerId="LiveId" clId="{52A65050-5E1C-4404-AB85-0A5FB9D08E85}" dt="2023-08-10T16:22:41.378" v="615" actId="1038"/>
          <ac:cxnSpMkLst>
            <pc:docMk/>
            <pc:sldMk cId="743306211" sldId="480"/>
            <ac:cxnSpMk id="9" creationId="{9175AEAA-93E6-E59B-F317-523EDB8E8196}"/>
          </ac:cxnSpMkLst>
        </pc:cxnChg>
      </pc:sldChg>
      <pc:sldChg chg="add del modNotesTx">
        <pc:chgData name="Stanford Bowman" userId="6ede3e4e1afbea80" providerId="LiveId" clId="{52A65050-5E1C-4404-AB85-0A5FB9D08E85}" dt="2023-08-10T16:17:14.835" v="529" actId="47"/>
        <pc:sldMkLst>
          <pc:docMk/>
          <pc:sldMk cId="3815388646" sldId="480"/>
        </pc:sldMkLst>
      </pc:sldChg>
      <pc:sldChg chg="addSp modSp add mod setBg modNotesTx">
        <pc:chgData name="Stanford Bowman" userId="6ede3e4e1afbea80" providerId="LiveId" clId="{52A65050-5E1C-4404-AB85-0A5FB9D08E85}" dt="2023-08-11T12:38:35.512" v="1609" actId="114"/>
        <pc:sldMkLst>
          <pc:docMk/>
          <pc:sldMk cId="2229889855" sldId="481"/>
        </pc:sldMkLst>
        <pc:spChg chg="mod">
          <ac:chgData name="Stanford Bowman" userId="6ede3e4e1afbea80" providerId="LiveId" clId="{52A65050-5E1C-4404-AB85-0A5FB9D08E85}" dt="2023-08-10T19:55:51.688" v="1278" actId="14100"/>
          <ac:spMkLst>
            <pc:docMk/>
            <pc:sldMk cId="2229889855" sldId="481"/>
            <ac:spMk id="3" creationId="{03D7AAC8-C1E7-6313-1CE0-BBBBCFC90064}"/>
          </ac:spMkLst>
        </pc:spChg>
        <pc:picChg chg="add mod ord">
          <ac:chgData name="Stanford Bowman" userId="6ede3e4e1afbea80" providerId="LiveId" clId="{52A65050-5E1C-4404-AB85-0A5FB9D08E85}" dt="2023-08-10T20:25:22.229" v="1520" actId="29295"/>
          <ac:picMkLst>
            <pc:docMk/>
            <pc:sldMk cId="2229889855" sldId="481"/>
            <ac:picMk id="7" creationId="{1D28DA48-467A-45D6-9F8A-92008BC44EE6}"/>
          </ac:picMkLst>
        </pc:picChg>
      </pc:sldChg>
      <pc:sldChg chg="add del">
        <pc:chgData name="Stanford Bowman" userId="6ede3e4e1afbea80" providerId="LiveId" clId="{52A65050-5E1C-4404-AB85-0A5FB9D08E85}" dt="2023-08-10T16:25:58.324" v="644"/>
        <pc:sldMkLst>
          <pc:docMk/>
          <pc:sldMk cId="502139874" sldId="482"/>
        </pc:sldMkLst>
      </pc:sldChg>
      <pc:sldChg chg="addSp modSp add mod modNotesTx">
        <pc:chgData name="Stanford Bowman" userId="6ede3e4e1afbea80" providerId="LiveId" clId="{52A65050-5E1C-4404-AB85-0A5FB9D08E85}" dt="2023-08-15T19:10:51.707" v="1869" actId="113"/>
        <pc:sldMkLst>
          <pc:docMk/>
          <pc:sldMk cId="1899292702" sldId="482"/>
        </pc:sldMkLst>
        <pc:spChg chg="add mod">
          <ac:chgData name="Stanford Bowman" userId="6ede3e4e1afbea80" providerId="LiveId" clId="{52A65050-5E1C-4404-AB85-0A5FB9D08E85}" dt="2023-08-10T20:03:56.301" v="1373" actId="1036"/>
          <ac:spMkLst>
            <pc:docMk/>
            <pc:sldMk cId="1899292702" sldId="482"/>
            <ac:spMk id="10" creationId="{4883448D-E6CA-49EF-96EE-563541ACA42D}"/>
          </ac:spMkLst>
        </pc:spChg>
        <pc:picChg chg="add mod ord">
          <ac:chgData name="Stanford Bowman" userId="6ede3e4e1afbea80" providerId="LiveId" clId="{52A65050-5E1C-4404-AB85-0A5FB9D08E85}" dt="2023-08-10T20:30:27.407" v="1563" actId="1076"/>
          <ac:picMkLst>
            <pc:docMk/>
            <pc:sldMk cId="1899292702" sldId="482"/>
            <ac:picMk id="12" creationId="{1CB9BA78-634D-4706-B3B7-658901C8D263}"/>
          </ac:picMkLst>
        </pc:picChg>
      </pc:sldChg>
      <pc:sldChg chg="addSp modSp add mod modNotesTx">
        <pc:chgData name="Stanford Bowman" userId="6ede3e4e1afbea80" providerId="LiveId" clId="{52A65050-5E1C-4404-AB85-0A5FB9D08E85}" dt="2023-08-10T20:30:53.017" v="1569" actId="167"/>
        <pc:sldMkLst>
          <pc:docMk/>
          <pc:sldMk cId="967760806" sldId="483"/>
        </pc:sldMkLst>
        <pc:spChg chg="mod">
          <ac:chgData name="Stanford Bowman" userId="6ede3e4e1afbea80" providerId="LiveId" clId="{52A65050-5E1C-4404-AB85-0A5FB9D08E85}" dt="2023-08-10T17:23:47.698" v="709"/>
          <ac:spMkLst>
            <pc:docMk/>
            <pc:sldMk cId="967760806" sldId="483"/>
            <ac:spMk id="3" creationId="{BD90AFB3-CDB8-ABB3-27B0-DD2B8D724A92}"/>
          </ac:spMkLst>
        </pc:spChg>
        <pc:spChg chg="mod">
          <ac:chgData name="Stanford Bowman" userId="6ede3e4e1afbea80" providerId="LiveId" clId="{52A65050-5E1C-4404-AB85-0A5FB9D08E85}" dt="2023-08-10T17:23:58.745" v="710"/>
          <ac:spMkLst>
            <pc:docMk/>
            <pc:sldMk cId="967760806" sldId="483"/>
            <ac:spMk id="4" creationId="{6B23B896-0450-1478-E8C2-3F855299224E}"/>
          </ac:spMkLst>
        </pc:spChg>
        <pc:spChg chg="mod">
          <ac:chgData name="Stanford Bowman" userId="6ede3e4e1afbea80" providerId="LiveId" clId="{52A65050-5E1C-4404-AB85-0A5FB9D08E85}" dt="2023-08-10T17:24:39.437" v="712" actId="255"/>
          <ac:spMkLst>
            <pc:docMk/>
            <pc:sldMk cId="967760806" sldId="483"/>
            <ac:spMk id="5" creationId="{30C654AB-A098-10F8-E65C-363BA0977DBC}"/>
          </ac:spMkLst>
        </pc:spChg>
        <pc:spChg chg="add mod">
          <ac:chgData name="Stanford Bowman" userId="6ede3e4e1afbea80" providerId="LiveId" clId="{52A65050-5E1C-4404-AB85-0A5FB9D08E85}" dt="2023-08-10T20:04:12.807" v="1376"/>
          <ac:spMkLst>
            <pc:docMk/>
            <pc:sldMk cId="967760806" sldId="483"/>
            <ac:spMk id="10" creationId="{B834A4CF-8D54-4912-A753-2D2CD2E4C905}"/>
          </ac:spMkLst>
        </pc:spChg>
        <pc:picChg chg="add mod ord">
          <ac:chgData name="Stanford Bowman" userId="6ede3e4e1afbea80" providerId="LiveId" clId="{52A65050-5E1C-4404-AB85-0A5FB9D08E85}" dt="2023-08-10T20:30:53.017" v="1569" actId="167"/>
          <ac:picMkLst>
            <pc:docMk/>
            <pc:sldMk cId="967760806" sldId="483"/>
            <ac:picMk id="12" creationId="{0F86D3EF-0E94-4B4E-8D3E-11213140911D}"/>
          </ac:picMkLst>
        </pc:picChg>
      </pc:sldChg>
      <pc:sldChg chg="addSp delSp modSp add mod modShow modNotesTx">
        <pc:chgData name="Stanford Bowman" userId="6ede3e4e1afbea80" providerId="LiveId" clId="{52A65050-5E1C-4404-AB85-0A5FB9D08E85}" dt="2023-08-14T20:22:38.034" v="1693" actId="729"/>
        <pc:sldMkLst>
          <pc:docMk/>
          <pc:sldMk cId="2720990797" sldId="484"/>
        </pc:sldMkLst>
        <pc:spChg chg="mod">
          <ac:chgData name="Stanford Bowman" userId="6ede3e4e1afbea80" providerId="LiveId" clId="{52A65050-5E1C-4404-AB85-0A5FB9D08E85}" dt="2023-08-10T18:40:34.291" v="1029" actId="6549"/>
          <ac:spMkLst>
            <pc:docMk/>
            <pc:sldMk cId="2720990797" sldId="484"/>
            <ac:spMk id="3" creationId="{BD90AFB3-CDB8-ABB3-27B0-DD2B8D724A92}"/>
          </ac:spMkLst>
        </pc:spChg>
        <pc:spChg chg="mod">
          <ac:chgData name="Stanford Bowman" userId="6ede3e4e1afbea80" providerId="LiveId" clId="{52A65050-5E1C-4404-AB85-0A5FB9D08E85}" dt="2023-08-10T18:41:37.946" v="1041" actId="404"/>
          <ac:spMkLst>
            <pc:docMk/>
            <pc:sldMk cId="2720990797" sldId="484"/>
            <ac:spMk id="4" creationId="{6B23B896-0450-1478-E8C2-3F855299224E}"/>
          </ac:spMkLst>
        </pc:spChg>
        <pc:spChg chg="del mod">
          <ac:chgData name="Stanford Bowman" userId="6ede3e4e1afbea80" providerId="LiveId" clId="{52A65050-5E1C-4404-AB85-0A5FB9D08E85}" dt="2023-08-10T18:33:38.760" v="985" actId="478"/>
          <ac:spMkLst>
            <pc:docMk/>
            <pc:sldMk cId="2720990797" sldId="484"/>
            <ac:spMk id="5" creationId="{30C654AB-A098-10F8-E65C-363BA0977DBC}"/>
          </ac:spMkLst>
        </pc:spChg>
        <pc:spChg chg="mod">
          <ac:chgData name="Stanford Bowman" userId="6ede3e4e1afbea80" providerId="LiveId" clId="{52A65050-5E1C-4404-AB85-0A5FB9D08E85}" dt="2023-08-10T18:39:48.094" v="1009" actId="1076"/>
          <ac:spMkLst>
            <pc:docMk/>
            <pc:sldMk cId="2720990797" sldId="484"/>
            <ac:spMk id="9" creationId="{57144AEB-4F5C-4496-9C1A-5AA661E879D2}"/>
          </ac:spMkLst>
        </pc:spChg>
        <pc:spChg chg="add mod">
          <ac:chgData name="Stanford Bowman" userId="6ede3e4e1afbea80" providerId="LiveId" clId="{52A65050-5E1C-4404-AB85-0A5FB9D08E85}" dt="2023-08-10T18:43:40.295" v="1051" actId="14100"/>
          <ac:spMkLst>
            <pc:docMk/>
            <pc:sldMk cId="2720990797" sldId="484"/>
            <ac:spMk id="10" creationId="{87EB1F67-B10E-4F0B-A8FD-68BA0B1D3704}"/>
          </ac:spMkLst>
        </pc:spChg>
        <pc:spChg chg="add mod">
          <ac:chgData name="Stanford Bowman" userId="6ede3e4e1afbea80" providerId="LiveId" clId="{52A65050-5E1C-4404-AB85-0A5FB9D08E85}" dt="2023-08-10T20:04:10.412" v="1375"/>
          <ac:spMkLst>
            <pc:docMk/>
            <pc:sldMk cId="2720990797" sldId="484"/>
            <ac:spMk id="12" creationId="{5F22DFF0-BD30-4D46-9E9E-0B65AE08258E}"/>
          </ac:spMkLst>
        </pc:spChg>
        <pc:picChg chg="add mod ord">
          <ac:chgData name="Stanford Bowman" userId="6ede3e4e1afbea80" providerId="LiveId" clId="{52A65050-5E1C-4404-AB85-0A5FB9D08E85}" dt="2023-08-10T20:30:44.465" v="1567" actId="167"/>
          <ac:picMkLst>
            <pc:docMk/>
            <pc:sldMk cId="2720990797" sldId="484"/>
            <ac:picMk id="13" creationId="{02793FF6-846E-4134-89F7-BBE0974E2969}"/>
          </ac:picMkLst>
        </pc:picChg>
        <pc:picChg chg="mod">
          <ac:chgData name="Stanford Bowman" userId="6ede3e4e1afbea80" providerId="LiveId" clId="{52A65050-5E1C-4404-AB85-0A5FB9D08E85}" dt="2023-08-10T18:35:17.930" v="988" actId="1076"/>
          <ac:picMkLst>
            <pc:docMk/>
            <pc:sldMk cId="2720990797" sldId="484"/>
            <ac:picMk id="20" creationId="{F1129A0B-3B0A-4118-8702-BD897033F79D}"/>
          </ac:picMkLst>
        </pc:picChg>
        <pc:cxnChg chg="del">
          <ac:chgData name="Stanford Bowman" userId="6ede3e4e1afbea80" providerId="LiveId" clId="{52A65050-5E1C-4404-AB85-0A5FB9D08E85}" dt="2023-08-10T18:33:30.938" v="982" actId="478"/>
          <ac:cxnSpMkLst>
            <pc:docMk/>
            <pc:sldMk cId="2720990797" sldId="484"/>
            <ac:cxnSpMk id="8" creationId="{99F1AB1B-1F03-88BA-CCB9-D0A094652344}"/>
          </ac:cxnSpMkLst>
        </pc:cxnChg>
      </pc:sldChg>
      <pc:sldChg chg="addSp delSp modSp add mod modNotesTx">
        <pc:chgData name="Stanford Bowman" userId="6ede3e4e1afbea80" providerId="LiveId" clId="{52A65050-5E1C-4404-AB85-0A5FB9D08E85}" dt="2023-08-14T20:23:38.253" v="1697" actId="478"/>
        <pc:sldMkLst>
          <pc:docMk/>
          <pc:sldMk cId="3437038303" sldId="485"/>
        </pc:sldMkLst>
        <pc:spChg chg="del mod">
          <ac:chgData name="Stanford Bowman" userId="6ede3e4e1afbea80" providerId="LiveId" clId="{52A65050-5E1C-4404-AB85-0A5FB9D08E85}" dt="2023-08-14T20:23:38.253" v="1697" actId="478"/>
          <ac:spMkLst>
            <pc:docMk/>
            <pc:sldMk cId="3437038303" sldId="485"/>
            <ac:spMk id="12" creationId="{CB17F68C-FA8B-4198-AA9C-F53B7ED94441}"/>
          </ac:spMkLst>
        </pc:spChg>
        <pc:spChg chg="add mod">
          <ac:chgData name="Stanford Bowman" userId="6ede3e4e1afbea80" providerId="LiveId" clId="{52A65050-5E1C-4404-AB85-0A5FB9D08E85}" dt="2023-08-10T20:06:06.670" v="1401"/>
          <ac:spMkLst>
            <pc:docMk/>
            <pc:sldMk cId="3437038303" sldId="485"/>
            <ac:spMk id="13" creationId="{4EBFC24E-843F-4987-9ED3-FD84E35187E3}"/>
          </ac:spMkLst>
        </pc:spChg>
        <pc:spChg chg="mod">
          <ac:chgData name="Stanford Bowman" userId="6ede3e4e1afbea80" providerId="LiveId" clId="{52A65050-5E1C-4404-AB85-0A5FB9D08E85}" dt="2023-08-14T20:23:27.050" v="1695" actId="20577"/>
          <ac:spMkLst>
            <pc:docMk/>
            <pc:sldMk cId="3437038303" sldId="485"/>
            <ac:spMk id="25" creationId="{CD653B91-CA79-309E-20E9-1E82F3788D15}"/>
          </ac:spMkLst>
        </pc:spChg>
        <pc:picChg chg="add mod ord">
          <ac:chgData name="Stanford Bowman" userId="6ede3e4e1afbea80" providerId="LiveId" clId="{52A65050-5E1C-4404-AB85-0A5FB9D08E85}" dt="2023-08-10T20:32:51.645" v="1579" actId="167"/>
          <ac:picMkLst>
            <pc:docMk/>
            <pc:sldMk cId="3437038303" sldId="485"/>
            <ac:picMk id="14" creationId="{D2F0667C-2143-49F2-9EE4-2FFE034DFADD}"/>
          </ac:picMkLst>
        </pc:picChg>
      </pc:sldChg>
      <pc:sldChg chg="add del">
        <pc:chgData name="Stanford Bowman" userId="6ede3e4e1afbea80" providerId="LiveId" clId="{52A65050-5E1C-4404-AB85-0A5FB9D08E85}" dt="2023-08-10T19:31:41.863" v="1114"/>
        <pc:sldMkLst>
          <pc:docMk/>
          <pc:sldMk cId="425177146" sldId="486"/>
        </pc:sldMkLst>
      </pc:sldChg>
      <pc:sldChg chg="add del">
        <pc:chgData name="Stanford Bowman" userId="6ede3e4e1afbea80" providerId="LiveId" clId="{52A65050-5E1C-4404-AB85-0A5FB9D08E85}" dt="2023-08-10T19:31:45.420" v="1116"/>
        <pc:sldMkLst>
          <pc:docMk/>
          <pc:sldMk cId="2122596806" sldId="486"/>
        </pc:sldMkLst>
      </pc:sldChg>
      <pc:sldChg chg="addSp modSp add mod modNotesTx">
        <pc:chgData name="Stanford Bowman" userId="6ede3e4e1afbea80" providerId="LiveId" clId="{52A65050-5E1C-4404-AB85-0A5FB9D08E85}" dt="2023-08-11T12:41:50.855" v="1643" actId="15"/>
        <pc:sldMkLst>
          <pc:docMk/>
          <pc:sldMk cId="4016732447" sldId="486"/>
        </pc:sldMkLst>
        <pc:spChg chg="mod">
          <ac:chgData name="Stanford Bowman" userId="6ede3e4e1afbea80" providerId="LiveId" clId="{52A65050-5E1C-4404-AB85-0A5FB9D08E85}" dt="2023-08-10T19:50:19.524" v="1255"/>
          <ac:spMkLst>
            <pc:docMk/>
            <pc:sldMk cId="4016732447" sldId="486"/>
            <ac:spMk id="3" creationId="{C173528E-EDC8-4FBE-9BE9-878B206B957E}"/>
          </ac:spMkLst>
        </pc:spChg>
        <pc:spChg chg="mod">
          <ac:chgData name="Stanford Bowman" userId="6ede3e4e1afbea80" providerId="LiveId" clId="{52A65050-5E1C-4404-AB85-0A5FB9D08E85}" dt="2023-08-10T19:50:31.779" v="1256"/>
          <ac:spMkLst>
            <pc:docMk/>
            <pc:sldMk cId="4016732447" sldId="486"/>
            <ac:spMk id="5" creationId="{DCF43D07-452B-C8F1-F4F1-470CCF1D81A7}"/>
          </ac:spMkLst>
        </pc:spChg>
        <pc:spChg chg="mod">
          <ac:chgData name="Stanford Bowman" userId="6ede3e4e1afbea80" providerId="LiveId" clId="{52A65050-5E1C-4404-AB85-0A5FB9D08E85}" dt="2023-08-10T19:49:34.078" v="1249"/>
          <ac:spMkLst>
            <pc:docMk/>
            <pc:sldMk cId="4016732447" sldId="486"/>
            <ac:spMk id="12" creationId="{43E01BC6-A475-427E-AAE4-EABF933AD3A0}"/>
          </ac:spMkLst>
        </pc:spChg>
        <pc:spChg chg="add mod">
          <ac:chgData name="Stanford Bowman" userId="6ede3e4e1afbea80" providerId="LiveId" clId="{52A65050-5E1C-4404-AB85-0A5FB9D08E85}" dt="2023-08-10T20:06:47.583" v="1405"/>
          <ac:spMkLst>
            <pc:docMk/>
            <pc:sldMk cId="4016732447" sldId="486"/>
            <ac:spMk id="13" creationId="{C05C0012-B30E-4105-AD6E-3FC3504896A3}"/>
          </ac:spMkLst>
        </pc:spChg>
        <pc:spChg chg="mod">
          <ac:chgData name="Stanford Bowman" userId="6ede3e4e1afbea80" providerId="LiveId" clId="{52A65050-5E1C-4404-AB85-0A5FB9D08E85}" dt="2023-08-10T19:48:59.609" v="1246"/>
          <ac:spMkLst>
            <pc:docMk/>
            <pc:sldMk cId="4016732447" sldId="486"/>
            <ac:spMk id="21" creationId="{D5CA7739-1376-4613-8ADE-73CDD8360891}"/>
          </ac:spMkLst>
        </pc:spChg>
        <pc:spChg chg="mod">
          <ac:chgData name="Stanford Bowman" userId="6ede3e4e1afbea80" providerId="LiveId" clId="{52A65050-5E1C-4404-AB85-0A5FB9D08E85}" dt="2023-08-10T19:48:34.173" v="1244" actId="27636"/>
          <ac:spMkLst>
            <pc:docMk/>
            <pc:sldMk cId="4016732447" sldId="486"/>
            <ac:spMk id="23" creationId="{4AE1B342-E6EE-45AE-83D4-7797DFEF110B}"/>
          </ac:spMkLst>
        </pc:spChg>
        <pc:picChg chg="add mod ord">
          <ac:chgData name="Stanford Bowman" userId="6ede3e4e1afbea80" providerId="LiveId" clId="{52A65050-5E1C-4404-AB85-0A5FB9D08E85}" dt="2023-08-10T20:35:16.670" v="1597" actId="167"/>
          <ac:picMkLst>
            <pc:docMk/>
            <pc:sldMk cId="4016732447" sldId="486"/>
            <ac:picMk id="14" creationId="{CF75ABFC-1B49-40EA-83FD-0502A6B3CCC3}"/>
          </ac:picMkLst>
        </pc:picChg>
      </pc:sldChg>
      <pc:sldChg chg="addSp modSp add mod modNotes modNotesTx">
        <pc:chgData name="Stanford Bowman" userId="6ede3e4e1afbea80" providerId="LiveId" clId="{52A65050-5E1C-4404-AB85-0A5FB9D08E85}" dt="2023-08-11T13:52:53.879" v="1651" actId="15"/>
        <pc:sldMkLst>
          <pc:docMk/>
          <pc:sldMk cId="982180146" sldId="487"/>
        </pc:sldMkLst>
        <pc:spChg chg="mod">
          <ac:chgData name="Stanford Bowman" userId="6ede3e4e1afbea80" providerId="LiveId" clId="{52A65050-5E1C-4404-AB85-0A5FB9D08E85}" dt="2023-08-10T19:54:21.319" v="1269"/>
          <ac:spMkLst>
            <pc:docMk/>
            <pc:sldMk cId="982180146" sldId="487"/>
            <ac:spMk id="3" creationId="{C173528E-EDC8-4FBE-9BE9-878B206B957E}"/>
          </ac:spMkLst>
        </pc:spChg>
        <pc:spChg chg="mod">
          <ac:chgData name="Stanford Bowman" userId="6ede3e4e1afbea80" providerId="LiveId" clId="{52A65050-5E1C-4404-AB85-0A5FB9D08E85}" dt="2023-08-10T19:54:49.398" v="1274" actId="14100"/>
          <ac:spMkLst>
            <pc:docMk/>
            <pc:sldMk cId="982180146" sldId="487"/>
            <ac:spMk id="5" creationId="{DCF43D07-452B-C8F1-F4F1-470CCF1D81A7}"/>
          </ac:spMkLst>
        </pc:spChg>
        <pc:spChg chg="mod">
          <ac:chgData name="Stanford Bowman" userId="6ede3e4e1afbea80" providerId="LiveId" clId="{52A65050-5E1C-4404-AB85-0A5FB9D08E85}" dt="2023-08-10T19:54:49.398" v="1274" actId="14100"/>
          <ac:spMkLst>
            <pc:docMk/>
            <pc:sldMk cId="982180146" sldId="487"/>
            <ac:spMk id="12" creationId="{43E01BC6-A475-427E-AAE4-EABF933AD3A0}"/>
          </ac:spMkLst>
        </pc:spChg>
        <pc:spChg chg="add mod">
          <ac:chgData name="Stanford Bowman" userId="6ede3e4e1afbea80" providerId="LiveId" clId="{52A65050-5E1C-4404-AB85-0A5FB9D08E85}" dt="2023-08-10T20:06:48.802" v="1406"/>
          <ac:spMkLst>
            <pc:docMk/>
            <pc:sldMk cId="982180146" sldId="487"/>
            <ac:spMk id="13" creationId="{E7946B18-CC00-435B-ACE7-5B0538456F4C}"/>
          </ac:spMkLst>
        </pc:spChg>
        <pc:spChg chg="mod">
          <ac:chgData name="Stanford Bowman" userId="6ede3e4e1afbea80" providerId="LiveId" clId="{52A65050-5E1C-4404-AB85-0A5FB9D08E85}" dt="2023-08-10T19:54:49.398" v="1274" actId="14100"/>
          <ac:spMkLst>
            <pc:docMk/>
            <pc:sldMk cId="982180146" sldId="487"/>
            <ac:spMk id="21" creationId="{D5CA7739-1376-4613-8ADE-73CDD8360891}"/>
          </ac:spMkLst>
        </pc:spChg>
        <pc:spChg chg="mod">
          <ac:chgData name="Stanford Bowman" userId="6ede3e4e1afbea80" providerId="LiveId" clId="{52A65050-5E1C-4404-AB85-0A5FB9D08E85}" dt="2023-08-10T19:52:16.101" v="1259" actId="27636"/>
          <ac:spMkLst>
            <pc:docMk/>
            <pc:sldMk cId="982180146" sldId="487"/>
            <ac:spMk id="23" creationId="{4AE1B342-E6EE-45AE-83D4-7797DFEF110B}"/>
          </ac:spMkLst>
        </pc:spChg>
        <pc:picChg chg="add mod ord">
          <ac:chgData name="Stanford Bowman" userId="6ede3e4e1afbea80" providerId="LiveId" clId="{52A65050-5E1C-4404-AB85-0A5FB9D08E85}" dt="2023-08-10T20:35:23.578" v="1599" actId="167"/>
          <ac:picMkLst>
            <pc:docMk/>
            <pc:sldMk cId="982180146" sldId="487"/>
            <ac:picMk id="14" creationId="{B4F0C696-B4B0-486A-8371-9ED4E421B654}"/>
          </ac:picMkLst>
        </pc:picChg>
      </pc:sldChg>
      <pc:sldChg chg="addSp delSp modSp add del mod ord">
        <pc:chgData name="Stanford Bowman" userId="6ede3e4e1afbea80" providerId="LiveId" clId="{52A65050-5E1C-4404-AB85-0A5FB9D08E85}" dt="2023-08-10T20:34:27.437" v="1590" actId="47"/>
        <pc:sldMkLst>
          <pc:docMk/>
          <pc:sldMk cId="414429975" sldId="488"/>
        </pc:sldMkLst>
        <pc:picChg chg="add del">
          <ac:chgData name="Stanford Bowman" userId="6ede3e4e1afbea80" providerId="LiveId" clId="{52A65050-5E1C-4404-AB85-0A5FB9D08E85}" dt="2023-08-10T20:22:17.128" v="1414" actId="21"/>
          <ac:picMkLst>
            <pc:docMk/>
            <pc:sldMk cId="414429975" sldId="488"/>
            <ac:picMk id="4" creationId="{D06D470D-A8DC-4F8E-A8E7-314A234FDD0B}"/>
          </ac:picMkLst>
        </pc:picChg>
        <pc:picChg chg="add del mod">
          <ac:chgData name="Stanford Bowman" userId="6ede3e4e1afbea80" providerId="LiveId" clId="{52A65050-5E1C-4404-AB85-0A5FB9D08E85}" dt="2023-08-10T20:22:16.784" v="1413"/>
          <ac:picMkLst>
            <pc:docMk/>
            <pc:sldMk cId="414429975" sldId="488"/>
            <ac:picMk id="19" creationId="{1473A0B4-95B4-438E-875F-F1E5B4A5399C}"/>
          </ac:picMkLst>
        </pc:picChg>
      </pc:sldChg>
      <pc:sldChg chg="add ord">
        <pc:chgData name="Stanford Bowman" userId="6ede3e4e1afbea80" providerId="LiveId" clId="{52A65050-5E1C-4404-AB85-0A5FB9D08E85}" dt="2023-08-10T20:34:23.213" v="1589"/>
        <pc:sldMkLst>
          <pc:docMk/>
          <pc:sldMk cId="1687113891" sldId="489"/>
        </pc:sldMkLst>
      </pc:sldChg>
      <pc:sldChg chg="modSp add">
        <pc:chgData name="Stanford Bowman" userId="6ede3e4e1afbea80" providerId="LiveId" clId="{52A65050-5E1C-4404-AB85-0A5FB9D08E85}" dt="2023-08-14T20:30:49.678" v="1795"/>
        <pc:sldMkLst>
          <pc:docMk/>
          <pc:sldMk cId="229721806" sldId="490"/>
        </pc:sldMkLst>
        <pc:graphicFrameChg chg="mod">
          <ac:chgData name="Stanford Bowman" userId="6ede3e4e1afbea80" providerId="LiveId" clId="{52A65050-5E1C-4404-AB85-0A5FB9D08E85}" dt="2023-08-14T20:30:49.678" v="1795"/>
          <ac:graphicFrameMkLst>
            <pc:docMk/>
            <pc:sldMk cId="229721806" sldId="490"/>
            <ac:graphicFrameMk id="12" creationId="{95518BAA-62C1-0315-8892-BDF52A6B4927}"/>
          </ac:graphicFrameMkLst>
        </pc:graphicFrameChg>
      </pc:sldChg>
      <pc:sldMasterChg chg="del delSldLayout">
        <pc:chgData name="Stanford Bowman" userId="6ede3e4e1afbea80" providerId="LiveId" clId="{52A65050-5E1C-4404-AB85-0A5FB9D08E85}" dt="2023-08-10T14:33:40.548" v="16" actId="26606"/>
        <pc:sldMasterMkLst>
          <pc:docMk/>
          <pc:sldMasterMk cId="1442534465" sldId="2147483721"/>
        </pc:sldMasterMkLst>
        <pc:sldLayoutChg chg="del">
          <pc:chgData name="Stanford Bowman" userId="6ede3e4e1afbea80" providerId="LiveId" clId="{52A65050-5E1C-4404-AB85-0A5FB9D08E85}" dt="2023-08-10T14:33:40.548" v="16" actId="26606"/>
          <pc:sldLayoutMkLst>
            <pc:docMk/>
            <pc:sldMasterMk cId="1442534465" sldId="2147483721"/>
            <pc:sldLayoutMk cId="278811443" sldId="2147483710"/>
          </pc:sldLayoutMkLst>
        </pc:sldLayoutChg>
        <pc:sldLayoutChg chg="del">
          <pc:chgData name="Stanford Bowman" userId="6ede3e4e1afbea80" providerId="LiveId" clId="{52A65050-5E1C-4404-AB85-0A5FB9D08E85}" dt="2023-08-10T14:33:40.548" v="16" actId="26606"/>
          <pc:sldLayoutMkLst>
            <pc:docMk/>
            <pc:sldMasterMk cId="1442534465" sldId="2147483721"/>
            <pc:sldLayoutMk cId="1463563818" sldId="2147483711"/>
          </pc:sldLayoutMkLst>
        </pc:sldLayoutChg>
        <pc:sldLayoutChg chg="del">
          <pc:chgData name="Stanford Bowman" userId="6ede3e4e1afbea80" providerId="LiveId" clId="{52A65050-5E1C-4404-AB85-0A5FB9D08E85}" dt="2023-08-10T14:33:40.548" v="16" actId="26606"/>
          <pc:sldLayoutMkLst>
            <pc:docMk/>
            <pc:sldMasterMk cId="1442534465" sldId="2147483721"/>
            <pc:sldLayoutMk cId="2134202545" sldId="2147483712"/>
          </pc:sldLayoutMkLst>
        </pc:sldLayoutChg>
        <pc:sldLayoutChg chg="del">
          <pc:chgData name="Stanford Bowman" userId="6ede3e4e1afbea80" providerId="LiveId" clId="{52A65050-5E1C-4404-AB85-0A5FB9D08E85}" dt="2023-08-10T14:33:40.548" v="16" actId="26606"/>
          <pc:sldLayoutMkLst>
            <pc:docMk/>
            <pc:sldMasterMk cId="1442534465" sldId="2147483721"/>
            <pc:sldLayoutMk cId="907081399" sldId="2147483713"/>
          </pc:sldLayoutMkLst>
        </pc:sldLayoutChg>
        <pc:sldLayoutChg chg="del">
          <pc:chgData name="Stanford Bowman" userId="6ede3e4e1afbea80" providerId="LiveId" clId="{52A65050-5E1C-4404-AB85-0A5FB9D08E85}" dt="2023-08-10T14:33:40.548" v="16" actId="26606"/>
          <pc:sldLayoutMkLst>
            <pc:docMk/>
            <pc:sldMasterMk cId="1442534465" sldId="2147483721"/>
            <pc:sldLayoutMk cId="851907558" sldId="2147483714"/>
          </pc:sldLayoutMkLst>
        </pc:sldLayoutChg>
        <pc:sldLayoutChg chg="del">
          <pc:chgData name="Stanford Bowman" userId="6ede3e4e1afbea80" providerId="LiveId" clId="{52A65050-5E1C-4404-AB85-0A5FB9D08E85}" dt="2023-08-10T14:33:40.548" v="16" actId="26606"/>
          <pc:sldLayoutMkLst>
            <pc:docMk/>
            <pc:sldMasterMk cId="1442534465" sldId="2147483721"/>
            <pc:sldLayoutMk cId="3356884891" sldId="2147483715"/>
          </pc:sldLayoutMkLst>
        </pc:sldLayoutChg>
        <pc:sldLayoutChg chg="del">
          <pc:chgData name="Stanford Bowman" userId="6ede3e4e1afbea80" providerId="LiveId" clId="{52A65050-5E1C-4404-AB85-0A5FB9D08E85}" dt="2023-08-10T14:33:40.548" v="16" actId="26606"/>
          <pc:sldLayoutMkLst>
            <pc:docMk/>
            <pc:sldMasterMk cId="1442534465" sldId="2147483721"/>
            <pc:sldLayoutMk cId="1221376983" sldId="2147483716"/>
          </pc:sldLayoutMkLst>
        </pc:sldLayoutChg>
        <pc:sldLayoutChg chg="del">
          <pc:chgData name="Stanford Bowman" userId="6ede3e4e1afbea80" providerId="LiveId" clId="{52A65050-5E1C-4404-AB85-0A5FB9D08E85}" dt="2023-08-10T14:33:40.548" v="16" actId="26606"/>
          <pc:sldLayoutMkLst>
            <pc:docMk/>
            <pc:sldMasterMk cId="1442534465" sldId="2147483721"/>
            <pc:sldLayoutMk cId="312090269" sldId="2147483717"/>
          </pc:sldLayoutMkLst>
        </pc:sldLayoutChg>
        <pc:sldLayoutChg chg="del">
          <pc:chgData name="Stanford Bowman" userId="6ede3e4e1afbea80" providerId="LiveId" clId="{52A65050-5E1C-4404-AB85-0A5FB9D08E85}" dt="2023-08-10T14:33:40.548" v="16" actId="26606"/>
          <pc:sldLayoutMkLst>
            <pc:docMk/>
            <pc:sldMasterMk cId="1442534465" sldId="2147483721"/>
            <pc:sldLayoutMk cId="509121222" sldId="2147483718"/>
          </pc:sldLayoutMkLst>
        </pc:sldLayoutChg>
        <pc:sldLayoutChg chg="del">
          <pc:chgData name="Stanford Bowman" userId="6ede3e4e1afbea80" providerId="LiveId" clId="{52A65050-5E1C-4404-AB85-0A5FB9D08E85}" dt="2023-08-10T14:33:40.548" v="16" actId="26606"/>
          <pc:sldLayoutMkLst>
            <pc:docMk/>
            <pc:sldMasterMk cId="1442534465" sldId="2147483721"/>
            <pc:sldLayoutMk cId="863658328" sldId="2147483719"/>
          </pc:sldLayoutMkLst>
        </pc:sldLayoutChg>
        <pc:sldLayoutChg chg="del">
          <pc:chgData name="Stanford Bowman" userId="6ede3e4e1afbea80" providerId="LiveId" clId="{52A65050-5E1C-4404-AB85-0A5FB9D08E85}" dt="2023-08-10T14:33:40.548" v="16" actId="26606"/>
          <pc:sldLayoutMkLst>
            <pc:docMk/>
            <pc:sldMasterMk cId="1442534465" sldId="2147483721"/>
            <pc:sldLayoutMk cId="2755352970" sldId="2147483720"/>
          </pc:sldLayoutMkLst>
        </pc:sldLayoutChg>
      </pc:sldMasterChg>
      <pc:sldMasterChg chg="add setBg addSldLayout modSldLayout">
        <pc:chgData name="Stanford Bowman" userId="6ede3e4e1afbea80" providerId="LiveId" clId="{52A65050-5E1C-4404-AB85-0A5FB9D08E85}" dt="2023-08-10T20:24:29.139" v="1499"/>
        <pc:sldMasterMkLst>
          <pc:docMk/>
          <pc:sldMasterMk cId="1001197817" sldId="2147483797"/>
        </pc:sldMasterMkLst>
        <pc:sldLayoutChg chg="add setBg">
          <pc:chgData name="Stanford Bowman" userId="6ede3e4e1afbea80" providerId="LiveId" clId="{52A65050-5E1C-4404-AB85-0A5FB9D08E85}" dt="2023-08-10T20:24:29.139" v="1499"/>
          <pc:sldLayoutMkLst>
            <pc:docMk/>
            <pc:sldMasterMk cId="1001197817" sldId="2147483797"/>
            <pc:sldLayoutMk cId="1252248092" sldId="2147483786"/>
          </pc:sldLayoutMkLst>
        </pc:sldLayoutChg>
        <pc:sldLayoutChg chg="add setBg">
          <pc:chgData name="Stanford Bowman" userId="6ede3e4e1afbea80" providerId="LiveId" clId="{52A65050-5E1C-4404-AB85-0A5FB9D08E85}" dt="2023-08-10T20:24:29.139" v="1499"/>
          <pc:sldLayoutMkLst>
            <pc:docMk/>
            <pc:sldMasterMk cId="1001197817" sldId="2147483797"/>
            <pc:sldLayoutMk cId="3648548279" sldId="2147483787"/>
          </pc:sldLayoutMkLst>
        </pc:sldLayoutChg>
        <pc:sldLayoutChg chg="add setBg">
          <pc:chgData name="Stanford Bowman" userId="6ede3e4e1afbea80" providerId="LiveId" clId="{52A65050-5E1C-4404-AB85-0A5FB9D08E85}" dt="2023-08-10T20:24:29.139" v="1499"/>
          <pc:sldLayoutMkLst>
            <pc:docMk/>
            <pc:sldMasterMk cId="1001197817" sldId="2147483797"/>
            <pc:sldLayoutMk cId="3739514641" sldId="2147483788"/>
          </pc:sldLayoutMkLst>
        </pc:sldLayoutChg>
        <pc:sldLayoutChg chg="add setBg">
          <pc:chgData name="Stanford Bowman" userId="6ede3e4e1afbea80" providerId="LiveId" clId="{52A65050-5E1C-4404-AB85-0A5FB9D08E85}" dt="2023-08-10T20:24:29.139" v="1499"/>
          <pc:sldLayoutMkLst>
            <pc:docMk/>
            <pc:sldMasterMk cId="1001197817" sldId="2147483797"/>
            <pc:sldLayoutMk cId="2810920794" sldId="2147483789"/>
          </pc:sldLayoutMkLst>
        </pc:sldLayoutChg>
        <pc:sldLayoutChg chg="add setBg">
          <pc:chgData name="Stanford Bowman" userId="6ede3e4e1afbea80" providerId="LiveId" clId="{52A65050-5E1C-4404-AB85-0A5FB9D08E85}" dt="2023-08-10T20:24:29.139" v="1499"/>
          <pc:sldLayoutMkLst>
            <pc:docMk/>
            <pc:sldMasterMk cId="1001197817" sldId="2147483797"/>
            <pc:sldLayoutMk cId="3383842439" sldId="2147483790"/>
          </pc:sldLayoutMkLst>
        </pc:sldLayoutChg>
        <pc:sldLayoutChg chg="add setBg">
          <pc:chgData name="Stanford Bowman" userId="6ede3e4e1afbea80" providerId="LiveId" clId="{52A65050-5E1C-4404-AB85-0A5FB9D08E85}" dt="2023-08-10T20:24:29.139" v="1499"/>
          <pc:sldLayoutMkLst>
            <pc:docMk/>
            <pc:sldMasterMk cId="1001197817" sldId="2147483797"/>
            <pc:sldLayoutMk cId="2354727329" sldId="2147483791"/>
          </pc:sldLayoutMkLst>
        </pc:sldLayoutChg>
        <pc:sldLayoutChg chg="add setBg">
          <pc:chgData name="Stanford Bowman" userId="6ede3e4e1afbea80" providerId="LiveId" clId="{52A65050-5E1C-4404-AB85-0A5FB9D08E85}" dt="2023-08-10T20:24:29.139" v="1499"/>
          <pc:sldLayoutMkLst>
            <pc:docMk/>
            <pc:sldMasterMk cId="1001197817" sldId="2147483797"/>
            <pc:sldLayoutMk cId="4227701265" sldId="2147483792"/>
          </pc:sldLayoutMkLst>
        </pc:sldLayoutChg>
        <pc:sldLayoutChg chg="add setBg">
          <pc:chgData name="Stanford Bowman" userId="6ede3e4e1afbea80" providerId="LiveId" clId="{52A65050-5E1C-4404-AB85-0A5FB9D08E85}" dt="2023-08-10T20:24:29.139" v="1499"/>
          <pc:sldLayoutMkLst>
            <pc:docMk/>
            <pc:sldMasterMk cId="1001197817" sldId="2147483797"/>
            <pc:sldLayoutMk cId="3622212314" sldId="2147483793"/>
          </pc:sldLayoutMkLst>
        </pc:sldLayoutChg>
        <pc:sldLayoutChg chg="add setBg">
          <pc:chgData name="Stanford Bowman" userId="6ede3e4e1afbea80" providerId="LiveId" clId="{52A65050-5E1C-4404-AB85-0A5FB9D08E85}" dt="2023-08-10T20:24:29.139" v="1499"/>
          <pc:sldLayoutMkLst>
            <pc:docMk/>
            <pc:sldMasterMk cId="1001197817" sldId="2147483797"/>
            <pc:sldLayoutMk cId="2125642776" sldId="2147483794"/>
          </pc:sldLayoutMkLst>
        </pc:sldLayoutChg>
        <pc:sldLayoutChg chg="add setBg">
          <pc:chgData name="Stanford Bowman" userId="6ede3e4e1afbea80" providerId="LiveId" clId="{52A65050-5E1C-4404-AB85-0A5FB9D08E85}" dt="2023-08-10T20:24:29.139" v="1499"/>
          <pc:sldLayoutMkLst>
            <pc:docMk/>
            <pc:sldMasterMk cId="1001197817" sldId="2147483797"/>
            <pc:sldLayoutMk cId="4006228137" sldId="2147483795"/>
          </pc:sldLayoutMkLst>
        </pc:sldLayoutChg>
        <pc:sldLayoutChg chg="add setBg">
          <pc:chgData name="Stanford Bowman" userId="6ede3e4e1afbea80" providerId="LiveId" clId="{52A65050-5E1C-4404-AB85-0A5FB9D08E85}" dt="2023-08-10T20:24:29.139" v="1499"/>
          <pc:sldLayoutMkLst>
            <pc:docMk/>
            <pc:sldMasterMk cId="1001197817" sldId="2147483797"/>
            <pc:sldLayoutMk cId="195996429" sldId="2147483796"/>
          </pc:sldLayoutMkLst>
        </pc:sldLayoutChg>
        <pc:sldLayoutChg chg="setBg">
          <pc:chgData name="Stanford Bowman" userId="6ede3e4e1afbea80" providerId="LiveId" clId="{52A65050-5E1C-4404-AB85-0A5FB9D08E85}" dt="2023-08-10T20:24:29.139" v="1499"/>
          <pc:sldLayoutMkLst>
            <pc:docMk/>
            <pc:sldMasterMk cId="1001197817" sldId="2147483797"/>
            <pc:sldLayoutMk cId="4039189030" sldId="2147483798"/>
          </pc:sldLayoutMkLst>
        </pc:sldLayoutChg>
        <pc:sldLayoutChg chg="setBg">
          <pc:chgData name="Stanford Bowman" userId="6ede3e4e1afbea80" providerId="LiveId" clId="{52A65050-5E1C-4404-AB85-0A5FB9D08E85}" dt="2023-08-10T20:24:29.139" v="1499"/>
          <pc:sldLayoutMkLst>
            <pc:docMk/>
            <pc:sldMasterMk cId="1001197817" sldId="2147483797"/>
            <pc:sldLayoutMk cId="3261415141" sldId="2147483799"/>
          </pc:sldLayoutMkLst>
        </pc:sldLayoutChg>
      </pc:sldMasterChg>
    </pc:docChg>
  </pc:docChgLst>
  <pc:docChgLst>
    <pc:chgData name="Stanford Bowman" userId="6ede3e4e1afbea80" providerId="LiveId" clId="{210343BE-0AF3-46DB-BD68-803E4F812FE8}"/>
    <pc:docChg chg="undo custSel addSld delSld modSld addMainMaster delMainMaster">
      <pc:chgData name="Stanford Bowman" userId="6ede3e4e1afbea80" providerId="LiveId" clId="{210343BE-0AF3-46DB-BD68-803E4F812FE8}" dt="2023-08-15T23:45:57.073" v="1080" actId="164"/>
      <pc:docMkLst>
        <pc:docMk/>
      </pc:docMkLst>
      <pc:sldChg chg="addSp modSp new mod setBg modClrScheme chgLayout">
        <pc:chgData name="Stanford Bowman" userId="6ede3e4e1afbea80" providerId="LiveId" clId="{210343BE-0AF3-46DB-BD68-803E4F812FE8}" dt="2023-08-10T12:02:56.870" v="7" actId="26606"/>
        <pc:sldMkLst>
          <pc:docMk/>
          <pc:sldMk cId="331859574" sldId="256"/>
        </pc:sldMkLst>
        <pc:spChg chg="mod">
          <ac:chgData name="Stanford Bowman" userId="6ede3e4e1afbea80" providerId="LiveId" clId="{210343BE-0AF3-46DB-BD68-803E4F812FE8}" dt="2023-08-10T12:02:56.870" v="7" actId="26606"/>
          <ac:spMkLst>
            <pc:docMk/>
            <pc:sldMk cId="331859574" sldId="256"/>
            <ac:spMk id="2" creationId="{B884C95E-9E7A-AB3D-7CF6-5DA87EF6A309}"/>
          </ac:spMkLst>
        </pc:spChg>
        <pc:spChg chg="mod">
          <ac:chgData name="Stanford Bowman" userId="6ede3e4e1afbea80" providerId="LiveId" clId="{210343BE-0AF3-46DB-BD68-803E4F812FE8}" dt="2023-08-10T12:02:56.870" v="7" actId="26606"/>
          <ac:spMkLst>
            <pc:docMk/>
            <pc:sldMk cId="331859574" sldId="256"/>
            <ac:spMk id="3" creationId="{EA1AE873-A441-0E15-2B56-DF462724D262}"/>
          </ac:spMkLst>
        </pc:spChg>
        <pc:spChg chg="add">
          <ac:chgData name="Stanford Bowman" userId="6ede3e4e1afbea80" providerId="LiveId" clId="{210343BE-0AF3-46DB-BD68-803E4F812FE8}" dt="2023-08-10T12:02:56.870" v="7" actId="26606"/>
          <ac:spMkLst>
            <pc:docMk/>
            <pc:sldMk cId="331859574" sldId="256"/>
            <ac:spMk id="9" creationId="{0DBF1ABE-8590-450D-BB49-BDDCCF3EEA9E}"/>
          </ac:spMkLst>
        </pc:spChg>
        <pc:spChg chg="add">
          <ac:chgData name="Stanford Bowman" userId="6ede3e4e1afbea80" providerId="LiveId" clId="{210343BE-0AF3-46DB-BD68-803E4F812FE8}" dt="2023-08-10T12:02:56.870" v="7" actId="26606"/>
          <ac:spMkLst>
            <pc:docMk/>
            <pc:sldMk cId="331859574" sldId="256"/>
            <ac:spMk id="11" creationId="{96CB0275-66F1-4491-93B8-121D0C7176BF}"/>
          </ac:spMkLst>
        </pc:spChg>
        <pc:spChg chg="add">
          <ac:chgData name="Stanford Bowman" userId="6ede3e4e1afbea80" providerId="LiveId" clId="{210343BE-0AF3-46DB-BD68-803E4F812FE8}" dt="2023-08-10T12:02:56.870" v="7" actId="26606"/>
          <ac:spMkLst>
            <pc:docMk/>
            <pc:sldMk cId="331859574" sldId="256"/>
            <ac:spMk id="13" creationId="{18D32C3D-8F76-4E99-BE56-0836CC38CC84}"/>
          </ac:spMkLst>
        </pc:spChg>
        <pc:spChg chg="add">
          <ac:chgData name="Stanford Bowman" userId="6ede3e4e1afbea80" providerId="LiveId" clId="{210343BE-0AF3-46DB-BD68-803E4F812FE8}" dt="2023-08-10T12:02:56.870" v="7" actId="26606"/>
          <ac:spMkLst>
            <pc:docMk/>
            <pc:sldMk cId="331859574" sldId="256"/>
            <ac:spMk id="15" creationId="{70766076-46F5-42D5-A773-2B3BEF2B8B74}"/>
          </ac:spMkLst>
        </pc:spChg>
        <pc:picChg chg="add">
          <ac:chgData name="Stanford Bowman" userId="6ede3e4e1afbea80" providerId="LiveId" clId="{210343BE-0AF3-46DB-BD68-803E4F812FE8}" dt="2023-08-10T12:02:56.870" v="7" actId="26606"/>
          <ac:picMkLst>
            <pc:docMk/>
            <pc:sldMk cId="331859574" sldId="256"/>
            <ac:picMk id="4" creationId="{563B050A-392E-4151-BAE8-F62BB8C8036D}"/>
          </ac:picMkLst>
        </pc:picChg>
      </pc:sldChg>
      <pc:sldChg chg="new del">
        <pc:chgData name="Stanford Bowman" userId="6ede3e4e1afbea80" providerId="LiveId" clId="{210343BE-0AF3-46DB-BD68-803E4F812FE8}" dt="2023-08-10T12:01:22.897" v="1" actId="47"/>
        <pc:sldMkLst>
          <pc:docMk/>
          <pc:sldMk cId="939286845" sldId="256"/>
        </pc:sldMkLst>
      </pc:sldChg>
      <pc:sldChg chg="modNotesTx">
        <pc:chgData name="Stanford Bowman" userId="6ede3e4e1afbea80" providerId="LiveId" clId="{210343BE-0AF3-46DB-BD68-803E4F812FE8}" dt="2023-08-15T22:42:27.748" v="649" actId="113"/>
        <pc:sldMkLst>
          <pc:docMk/>
          <pc:sldMk cId="847725026" sldId="260"/>
        </pc:sldMkLst>
      </pc:sldChg>
      <pc:sldChg chg="modNotes modNotesTx">
        <pc:chgData name="Stanford Bowman" userId="6ede3e4e1afbea80" providerId="LiveId" clId="{210343BE-0AF3-46DB-BD68-803E4F812FE8}" dt="2023-08-15T22:24:29.847" v="366" actId="27636"/>
        <pc:sldMkLst>
          <pc:docMk/>
          <pc:sldMk cId="77023992" sldId="280"/>
        </pc:sldMkLst>
      </pc:sldChg>
      <pc:sldChg chg="modNotesTx">
        <pc:chgData name="Stanford Bowman" userId="6ede3e4e1afbea80" providerId="LiveId" clId="{210343BE-0AF3-46DB-BD68-803E4F812FE8}" dt="2023-08-15T22:32:09.058" v="506"/>
        <pc:sldMkLst>
          <pc:docMk/>
          <pc:sldMk cId="302755266" sldId="290"/>
        </pc:sldMkLst>
      </pc:sldChg>
      <pc:sldChg chg="modNotesTx">
        <pc:chgData name="Stanford Bowman" userId="6ede3e4e1afbea80" providerId="LiveId" clId="{210343BE-0AF3-46DB-BD68-803E4F812FE8}" dt="2023-08-15T22:34:46.858" v="540" actId="2711"/>
        <pc:sldMkLst>
          <pc:docMk/>
          <pc:sldMk cId="3749501681" sldId="292"/>
        </pc:sldMkLst>
      </pc:sldChg>
      <pc:sldChg chg="modNotes modNotesTx">
        <pc:chgData name="Stanford Bowman" userId="6ede3e4e1afbea80" providerId="LiveId" clId="{210343BE-0AF3-46DB-BD68-803E4F812FE8}" dt="2023-08-15T23:35:53.718" v="684" actId="27636"/>
        <pc:sldMkLst>
          <pc:docMk/>
          <pc:sldMk cId="3452085809" sldId="421"/>
        </pc:sldMkLst>
      </pc:sldChg>
      <pc:sldChg chg="modNotes modNotesTx">
        <pc:chgData name="Stanford Bowman" userId="6ede3e4e1afbea80" providerId="LiveId" clId="{210343BE-0AF3-46DB-BD68-803E4F812FE8}" dt="2023-08-15T23:35:53.487" v="683" actId="27636"/>
        <pc:sldMkLst>
          <pc:docMk/>
          <pc:sldMk cId="1145517130" sldId="431"/>
        </pc:sldMkLst>
      </pc:sldChg>
      <pc:sldChg chg="modNotes modNotesTx">
        <pc:chgData name="Stanford Bowman" userId="6ede3e4e1afbea80" providerId="LiveId" clId="{210343BE-0AF3-46DB-BD68-803E4F812FE8}" dt="2023-08-15T22:24:30.004" v="367" actId="27636"/>
        <pc:sldMkLst>
          <pc:docMk/>
          <pc:sldMk cId="998796097" sldId="453"/>
        </pc:sldMkLst>
      </pc:sldChg>
      <pc:sldChg chg="addSp modSp mod modNotesTx">
        <pc:chgData name="Stanford Bowman" userId="6ede3e4e1afbea80" providerId="LiveId" clId="{210343BE-0AF3-46DB-BD68-803E4F812FE8}" dt="2023-08-15T23:45:57.073" v="1080" actId="164"/>
        <pc:sldMkLst>
          <pc:docMk/>
          <pc:sldMk cId="3617164010" sldId="472"/>
        </pc:sldMkLst>
        <pc:spChg chg="mod">
          <ac:chgData name="Stanford Bowman" userId="6ede3e4e1afbea80" providerId="LiveId" clId="{210343BE-0AF3-46DB-BD68-803E4F812FE8}" dt="2023-08-15T23:45:57.073" v="1080" actId="164"/>
          <ac:spMkLst>
            <pc:docMk/>
            <pc:sldMk cId="3617164010" sldId="472"/>
            <ac:spMk id="4" creationId="{6B23B896-0450-1478-E8C2-3F855299224E}"/>
          </ac:spMkLst>
        </pc:spChg>
        <pc:spChg chg="add mod">
          <ac:chgData name="Stanford Bowman" userId="6ede3e4e1afbea80" providerId="LiveId" clId="{210343BE-0AF3-46DB-BD68-803E4F812FE8}" dt="2023-08-15T23:45:57.073" v="1080" actId="164"/>
          <ac:spMkLst>
            <pc:docMk/>
            <pc:sldMk cId="3617164010" sldId="472"/>
            <ac:spMk id="5" creationId="{516B302A-46BE-6C2E-CAF3-9A429210DC2B}"/>
          </ac:spMkLst>
        </pc:spChg>
        <pc:spChg chg="mod">
          <ac:chgData name="Stanford Bowman" userId="6ede3e4e1afbea80" providerId="LiveId" clId="{210343BE-0AF3-46DB-BD68-803E4F812FE8}" dt="2023-08-15T23:45:57.073" v="1080" actId="164"/>
          <ac:spMkLst>
            <pc:docMk/>
            <pc:sldMk cId="3617164010" sldId="472"/>
            <ac:spMk id="10" creationId="{242A8575-CFD7-49F4-8A59-8A8BADDDDB7D}"/>
          </ac:spMkLst>
        </pc:spChg>
        <pc:grpChg chg="add mod">
          <ac:chgData name="Stanford Bowman" userId="6ede3e4e1afbea80" providerId="LiveId" clId="{210343BE-0AF3-46DB-BD68-803E4F812FE8}" dt="2023-08-15T23:45:57.073" v="1080" actId="164"/>
          <ac:grpSpMkLst>
            <pc:docMk/>
            <pc:sldMk cId="3617164010" sldId="472"/>
            <ac:grpSpMk id="12" creationId="{D3F1685E-D963-8406-B025-C4630240E007}"/>
          </ac:grpSpMkLst>
        </pc:grpChg>
        <pc:cxnChg chg="mod">
          <ac:chgData name="Stanford Bowman" userId="6ede3e4e1afbea80" providerId="LiveId" clId="{210343BE-0AF3-46DB-BD68-803E4F812FE8}" dt="2023-08-15T23:45:57.073" v="1080" actId="164"/>
          <ac:cxnSpMkLst>
            <pc:docMk/>
            <pc:sldMk cId="3617164010" sldId="472"/>
            <ac:cxnSpMk id="6" creationId="{615799C1-3BFE-AF4C-15D3-0B566B6E9A12}"/>
          </ac:cxnSpMkLst>
        </pc:cxnChg>
        <pc:cxnChg chg="add mod">
          <ac:chgData name="Stanford Bowman" userId="6ede3e4e1afbea80" providerId="LiveId" clId="{210343BE-0AF3-46DB-BD68-803E4F812FE8}" dt="2023-08-15T23:45:57.073" v="1080" actId="164"/>
          <ac:cxnSpMkLst>
            <pc:docMk/>
            <pc:sldMk cId="3617164010" sldId="472"/>
            <ac:cxnSpMk id="7" creationId="{D3270C16-D314-7B4A-DF28-081469C37443}"/>
          </ac:cxnSpMkLst>
        </pc:cxnChg>
        <pc:cxnChg chg="mod">
          <ac:chgData name="Stanford Bowman" userId="6ede3e4e1afbea80" providerId="LiveId" clId="{210343BE-0AF3-46DB-BD68-803E4F812FE8}" dt="2023-08-15T23:45:57.073" v="1080" actId="164"/>
          <ac:cxnSpMkLst>
            <pc:docMk/>
            <pc:sldMk cId="3617164010" sldId="472"/>
            <ac:cxnSpMk id="8" creationId="{99F1AB1B-1F03-88BA-CCB9-D0A094652344}"/>
          </ac:cxnSpMkLst>
        </pc:cxnChg>
        <pc:cxnChg chg="mod">
          <ac:chgData name="Stanford Bowman" userId="6ede3e4e1afbea80" providerId="LiveId" clId="{210343BE-0AF3-46DB-BD68-803E4F812FE8}" dt="2023-08-15T23:45:57.073" v="1080" actId="164"/>
          <ac:cxnSpMkLst>
            <pc:docMk/>
            <pc:sldMk cId="3617164010" sldId="472"/>
            <ac:cxnSpMk id="11" creationId="{E3A27209-192F-3BAA-0113-4ED7836E392A}"/>
          </ac:cxnSpMkLst>
        </pc:cxnChg>
      </pc:sldChg>
      <pc:sldChg chg="modNotes modNotesTx">
        <pc:chgData name="Stanford Bowman" userId="6ede3e4e1afbea80" providerId="LiveId" clId="{210343BE-0AF3-46DB-BD68-803E4F812FE8}" dt="2023-08-15T22:24:29.738" v="365" actId="27636"/>
        <pc:sldMkLst>
          <pc:docMk/>
          <pc:sldMk cId="3295816466" sldId="474"/>
        </pc:sldMkLst>
      </pc:sldChg>
      <pc:sldChg chg="modNotesTx">
        <pc:chgData name="Stanford Bowman" userId="6ede3e4e1afbea80" providerId="LiveId" clId="{210343BE-0AF3-46DB-BD68-803E4F812FE8}" dt="2023-08-15T22:13:42.029" v="297"/>
        <pc:sldMkLst>
          <pc:docMk/>
          <pc:sldMk cId="503586353" sldId="476"/>
        </pc:sldMkLst>
      </pc:sldChg>
      <pc:sldChg chg="modNotes modNotesTx">
        <pc:chgData name="Stanford Bowman" userId="6ede3e4e1afbea80" providerId="LiveId" clId="{210343BE-0AF3-46DB-BD68-803E4F812FE8}" dt="2023-08-15T22:24:30.144" v="368" actId="27636"/>
        <pc:sldMkLst>
          <pc:docMk/>
          <pc:sldMk cId="3231419742" sldId="477"/>
        </pc:sldMkLst>
      </pc:sldChg>
      <pc:sldChg chg="modNotesTx">
        <pc:chgData name="Stanford Bowman" userId="6ede3e4e1afbea80" providerId="LiveId" clId="{210343BE-0AF3-46DB-BD68-803E4F812FE8}" dt="2023-08-15T22:30:23.362" v="445"/>
        <pc:sldMkLst>
          <pc:docMk/>
          <pc:sldMk cId="967760806" sldId="483"/>
        </pc:sldMkLst>
      </pc:sldChg>
      <pc:sldChg chg="modSp del mod modShow">
        <pc:chgData name="Stanford Bowman" userId="6ede3e4e1afbea80" providerId="LiveId" clId="{210343BE-0AF3-46DB-BD68-803E4F812FE8}" dt="2023-08-15T00:03:59.156" v="127" actId="47"/>
        <pc:sldMkLst>
          <pc:docMk/>
          <pc:sldMk cId="2720990797" sldId="484"/>
        </pc:sldMkLst>
        <pc:spChg chg="mod">
          <ac:chgData name="Stanford Bowman" userId="6ede3e4e1afbea80" providerId="LiveId" clId="{210343BE-0AF3-46DB-BD68-803E4F812FE8}" dt="2023-08-15T00:02:34.451" v="121" actId="1076"/>
          <ac:spMkLst>
            <pc:docMk/>
            <pc:sldMk cId="2720990797" sldId="484"/>
            <ac:spMk id="3" creationId="{BD90AFB3-CDB8-ABB3-27B0-DD2B8D724A92}"/>
          </ac:spMkLst>
        </pc:spChg>
        <pc:spChg chg="mod">
          <ac:chgData name="Stanford Bowman" userId="6ede3e4e1afbea80" providerId="LiveId" clId="{210343BE-0AF3-46DB-BD68-803E4F812FE8}" dt="2023-08-15T00:02:34.451" v="121" actId="1076"/>
          <ac:spMkLst>
            <pc:docMk/>
            <pc:sldMk cId="2720990797" sldId="484"/>
            <ac:spMk id="9" creationId="{57144AEB-4F5C-4496-9C1A-5AA661E879D2}"/>
          </ac:spMkLst>
        </pc:spChg>
      </pc:sldChg>
      <pc:sldChg chg="addSp delSp modSp mod modNotes modNotesTx">
        <pc:chgData name="Stanford Bowman" userId="6ede3e4e1afbea80" providerId="LiveId" clId="{210343BE-0AF3-46DB-BD68-803E4F812FE8}" dt="2023-08-15T22:24:30.300" v="369" actId="27636"/>
        <pc:sldMkLst>
          <pc:docMk/>
          <pc:sldMk cId="229721806" sldId="490"/>
        </pc:sldMkLst>
        <pc:graphicFrameChg chg="del mod">
          <ac:chgData name="Stanford Bowman" userId="6ede3e4e1afbea80" providerId="LiveId" clId="{210343BE-0AF3-46DB-BD68-803E4F812FE8}" dt="2023-08-15T00:01:44.099" v="88" actId="478"/>
          <ac:graphicFrameMkLst>
            <pc:docMk/>
            <pc:sldMk cId="229721806" sldId="490"/>
            <ac:graphicFrameMk id="12" creationId="{95518BAA-62C1-0315-8892-BDF52A6B4927}"/>
          </ac:graphicFrameMkLst>
        </pc:graphicFrameChg>
        <pc:picChg chg="add mod">
          <ac:chgData name="Stanford Bowman" userId="6ede3e4e1afbea80" providerId="LiveId" clId="{210343BE-0AF3-46DB-BD68-803E4F812FE8}" dt="2023-08-15T00:01:59.005" v="120" actId="1036"/>
          <ac:picMkLst>
            <pc:docMk/>
            <pc:sldMk cId="229721806" sldId="490"/>
            <ac:picMk id="3" creationId="{B1BBFEA8-5772-BF6F-4494-93203E2034E3}"/>
          </ac:picMkLst>
        </pc:picChg>
      </pc:sldChg>
      <pc:sldChg chg="addSp delSp modSp add mod modShow modNotesTx">
        <pc:chgData name="Stanford Bowman" userId="6ede3e4e1afbea80" providerId="LiveId" clId="{210343BE-0AF3-46DB-BD68-803E4F812FE8}" dt="2023-08-15T23:23:52.348" v="651" actId="20577"/>
        <pc:sldMkLst>
          <pc:docMk/>
          <pc:sldMk cId="1506917855" sldId="491"/>
        </pc:sldMkLst>
        <pc:spChg chg="del">
          <ac:chgData name="Stanford Bowman" userId="6ede3e4e1afbea80" providerId="LiveId" clId="{210343BE-0AF3-46DB-BD68-803E4F812FE8}" dt="2023-08-15T00:02:46.231" v="122" actId="478"/>
          <ac:spMkLst>
            <pc:docMk/>
            <pc:sldMk cId="1506917855" sldId="491"/>
            <ac:spMk id="2" creationId="{DD63C7A7-5849-B6EA-47D3-31587FF66AEA}"/>
          </ac:spMkLst>
        </pc:spChg>
        <pc:spChg chg="del">
          <ac:chgData name="Stanford Bowman" userId="6ede3e4e1afbea80" providerId="LiveId" clId="{210343BE-0AF3-46DB-BD68-803E4F812FE8}" dt="2023-08-15T00:02:59.151" v="125" actId="478"/>
          <ac:spMkLst>
            <pc:docMk/>
            <pc:sldMk cId="1506917855" sldId="491"/>
            <ac:spMk id="4" creationId="{5845F4C8-7F85-3405-89C3-3C307E0B00FE}"/>
          </ac:spMkLst>
        </pc:spChg>
        <pc:spChg chg="add del mod">
          <ac:chgData name="Stanford Bowman" userId="6ede3e4e1afbea80" providerId="LiveId" clId="{210343BE-0AF3-46DB-BD68-803E4F812FE8}" dt="2023-08-15T00:02:52.661" v="124" actId="478"/>
          <ac:spMkLst>
            <pc:docMk/>
            <pc:sldMk cId="1506917855" sldId="491"/>
            <ac:spMk id="6" creationId="{BA379DB8-01EF-E903-6487-4D5E179191A3}"/>
          </ac:spMkLst>
        </pc:spChg>
        <pc:spChg chg="add mod">
          <ac:chgData name="Stanford Bowman" userId="6ede3e4e1afbea80" providerId="LiveId" clId="{210343BE-0AF3-46DB-BD68-803E4F812FE8}" dt="2023-08-15T00:02:59.930" v="126"/>
          <ac:spMkLst>
            <pc:docMk/>
            <pc:sldMk cId="1506917855" sldId="491"/>
            <ac:spMk id="7" creationId="{37C822AD-BD3D-A545-0105-A9261CCB1475}"/>
          </ac:spMkLst>
        </pc:spChg>
        <pc:spChg chg="add mod">
          <ac:chgData name="Stanford Bowman" userId="6ede3e4e1afbea80" providerId="LiveId" clId="{210343BE-0AF3-46DB-BD68-803E4F812FE8}" dt="2023-08-15T00:02:59.930" v="126"/>
          <ac:spMkLst>
            <pc:docMk/>
            <pc:sldMk cId="1506917855" sldId="491"/>
            <ac:spMk id="10" creationId="{9E7E3978-52F4-BDCB-7436-B5082B961509}"/>
          </ac:spMkLst>
        </pc:spChg>
        <pc:graphicFrameChg chg="modGraphic">
          <ac:chgData name="Stanford Bowman" userId="6ede3e4e1afbea80" providerId="LiveId" clId="{210343BE-0AF3-46DB-BD68-803E4F812FE8}" dt="2023-08-15T23:23:52.348" v="651" actId="20577"/>
          <ac:graphicFrameMkLst>
            <pc:docMk/>
            <pc:sldMk cId="1506917855" sldId="491"/>
            <ac:graphicFrameMk id="8" creationId="{242B4EE1-F97A-4D97-82FE-864653058872}"/>
          </ac:graphicFrameMkLst>
        </pc:graphicFrameChg>
      </pc:sldChg>
      <pc:sldMasterChg chg="del delSldLayout">
        <pc:chgData name="Stanford Bowman" userId="6ede3e4e1afbea80" providerId="LiveId" clId="{210343BE-0AF3-46DB-BD68-803E4F812FE8}" dt="2023-08-10T12:02:56.870" v="7" actId="26606"/>
        <pc:sldMasterMkLst>
          <pc:docMk/>
          <pc:sldMasterMk cId="3882392221" sldId="2147483696"/>
        </pc:sldMasterMkLst>
        <pc:sldLayoutChg chg="del">
          <pc:chgData name="Stanford Bowman" userId="6ede3e4e1afbea80" providerId="LiveId" clId="{210343BE-0AF3-46DB-BD68-803E4F812FE8}" dt="2023-08-10T12:02:56.870" v="7" actId="26606"/>
          <pc:sldLayoutMkLst>
            <pc:docMk/>
            <pc:sldMasterMk cId="3882392221" sldId="2147483696"/>
            <pc:sldLayoutMk cId="4191329967" sldId="2147483697"/>
          </pc:sldLayoutMkLst>
        </pc:sldLayoutChg>
        <pc:sldLayoutChg chg="del">
          <pc:chgData name="Stanford Bowman" userId="6ede3e4e1afbea80" providerId="LiveId" clId="{210343BE-0AF3-46DB-BD68-803E4F812FE8}" dt="2023-08-10T12:02:56.870" v="7" actId="26606"/>
          <pc:sldLayoutMkLst>
            <pc:docMk/>
            <pc:sldMasterMk cId="3882392221" sldId="2147483696"/>
            <pc:sldLayoutMk cId="2432335314" sldId="2147483698"/>
          </pc:sldLayoutMkLst>
        </pc:sldLayoutChg>
        <pc:sldLayoutChg chg="del">
          <pc:chgData name="Stanford Bowman" userId="6ede3e4e1afbea80" providerId="LiveId" clId="{210343BE-0AF3-46DB-BD68-803E4F812FE8}" dt="2023-08-10T12:02:56.870" v="7" actId="26606"/>
          <pc:sldLayoutMkLst>
            <pc:docMk/>
            <pc:sldMasterMk cId="3882392221" sldId="2147483696"/>
            <pc:sldLayoutMk cId="2280430067" sldId="2147483699"/>
          </pc:sldLayoutMkLst>
        </pc:sldLayoutChg>
        <pc:sldLayoutChg chg="del">
          <pc:chgData name="Stanford Bowman" userId="6ede3e4e1afbea80" providerId="LiveId" clId="{210343BE-0AF3-46DB-BD68-803E4F812FE8}" dt="2023-08-10T12:02:56.870" v="7" actId="26606"/>
          <pc:sldLayoutMkLst>
            <pc:docMk/>
            <pc:sldMasterMk cId="3882392221" sldId="2147483696"/>
            <pc:sldLayoutMk cId="2243865020" sldId="2147483700"/>
          </pc:sldLayoutMkLst>
        </pc:sldLayoutChg>
        <pc:sldLayoutChg chg="del">
          <pc:chgData name="Stanford Bowman" userId="6ede3e4e1afbea80" providerId="LiveId" clId="{210343BE-0AF3-46DB-BD68-803E4F812FE8}" dt="2023-08-10T12:02:56.870" v="7" actId="26606"/>
          <pc:sldLayoutMkLst>
            <pc:docMk/>
            <pc:sldMasterMk cId="3882392221" sldId="2147483696"/>
            <pc:sldLayoutMk cId="2447598550" sldId="2147483701"/>
          </pc:sldLayoutMkLst>
        </pc:sldLayoutChg>
        <pc:sldLayoutChg chg="del">
          <pc:chgData name="Stanford Bowman" userId="6ede3e4e1afbea80" providerId="LiveId" clId="{210343BE-0AF3-46DB-BD68-803E4F812FE8}" dt="2023-08-10T12:02:56.870" v="7" actId="26606"/>
          <pc:sldLayoutMkLst>
            <pc:docMk/>
            <pc:sldMasterMk cId="3882392221" sldId="2147483696"/>
            <pc:sldLayoutMk cId="3679101863" sldId="2147483702"/>
          </pc:sldLayoutMkLst>
        </pc:sldLayoutChg>
        <pc:sldLayoutChg chg="del">
          <pc:chgData name="Stanford Bowman" userId="6ede3e4e1afbea80" providerId="LiveId" clId="{210343BE-0AF3-46DB-BD68-803E4F812FE8}" dt="2023-08-10T12:02:56.870" v="7" actId="26606"/>
          <pc:sldLayoutMkLst>
            <pc:docMk/>
            <pc:sldMasterMk cId="3882392221" sldId="2147483696"/>
            <pc:sldLayoutMk cId="3436770331" sldId="2147483703"/>
          </pc:sldLayoutMkLst>
        </pc:sldLayoutChg>
        <pc:sldLayoutChg chg="del">
          <pc:chgData name="Stanford Bowman" userId="6ede3e4e1afbea80" providerId="LiveId" clId="{210343BE-0AF3-46DB-BD68-803E4F812FE8}" dt="2023-08-10T12:02:56.870" v="7" actId="26606"/>
          <pc:sldLayoutMkLst>
            <pc:docMk/>
            <pc:sldMasterMk cId="3882392221" sldId="2147483696"/>
            <pc:sldLayoutMk cId="3122230758" sldId="2147483704"/>
          </pc:sldLayoutMkLst>
        </pc:sldLayoutChg>
        <pc:sldLayoutChg chg="del">
          <pc:chgData name="Stanford Bowman" userId="6ede3e4e1afbea80" providerId="LiveId" clId="{210343BE-0AF3-46DB-BD68-803E4F812FE8}" dt="2023-08-10T12:02:56.870" v="7" actId="26606"/>
          <pc:sldLayoutMkLst>
            <pc:docMk/>
            <pc:sldMasterMk cId="3882392221" sldId="2147483696"/>
            <pc:sldLayoutMk cId="1714710305" sldId="2147483705"/>
          </pc:sldLayoutMkLst>
        </pc:sldLayoutChg>
        <pc:sldLayoutChg chg="del">
          <pc:chgData name="Stanford Bowman" userId="6ede3e4e1afbea80" providerId="LiveId" clId="{210343BE-0AF3-46DB-BD68-803E4F812FE8}" dt="2023-08-10T12:02:56.870" v="7" actId="26606"/>
          <pc:sldLayoutMkLst>
            <pc:docMk/>
            <pc:sldMasterMk cId="3882392221" sldId="2147483696"/>
            <pc:sldLayoutMk cId="1956897700" sldId="2147483706"/>
          </pc:sldLayoutMkLst>
        </pc:sldLayoutChg>
        <pc:sldLayoutChg chg="del">
          <pc:chgData name="Stanford Bowman" userId="6ede3e4e1afbea80" providerId="LiveId" clId="{210343BE-0AF3-46DB-BD68-803E4F812FE8}" dt="2023-08-10T12:02:56.870" v="7" actId="26606"/>
          <pc:sldLayoutMkLst>
            <pc:docMk/>
            <pc:sldMasterMk cId="3882392221" sldId="2147483696"/>
            <pc:sldLayoutMk cId="3363572412" sldId="2147483707"/>
          </pc:sldLayoutMkLst>
        </pc:sldLayoutChg>
      </pc:sldMasterChg>
      <pc:sldMasterChg chg="add addSldLayout">
        <pc:chgData name="Stanford Bowman" userId="6ede3e4e1afbea80" providerId="LiveId" clId="{210343BE-0AF3-46DB-BD68-803E4F812FE8}" dt="2023-08-10T12:02:56.870" v="7" actId="26606"/>
        <pc:sldMasterMkLst>
          <pc:docMk/>
          <pc:sldMasterMk cId="1442534465" sldId="2147483721"/>
        </pc:sldMasterMkLst>
        <pc:sldLayoutChg chg="add">
          <pc:chgData name="Stanford Bowman" userId="6ede3e4e1afbea80" providerId="LiveId" clId="{210343BE-0AF3-46DB-BD68-803E4F812FE8}" dt="2023-08-10T12:02:56.870" v="7" actId="26606"/>
          <pc:sldLayoutMkLst>
            <pc:docMk/>
            <pc:sldMasterMk cId="1442534465" sldId="2147483721"/>
            <pc:sldLayoutMk cId="278811443" sldId="2147483710"/>
          </pc:sldLayoutMkLst>
        </pc:sldLayoutChg>
        <pc:sldLayoutChg chg="add">
          <pc:chgData name="Stanford Bowman" userId="6ede3e4e1afbea80" providerId="LiveId" clId="{210343BE-0AF3-46DB-BD68-803E4F812FE8}" dt="2023-08-10T12:02:56.870" v="7" actId="26606"/>
          <pc:sldLayoutMkLst>
            <pc:docMk/>
            <pc:sldMasterMk cId="1442534465" sldId="2147483721"/>
            <pc:sldLayoutMk cId="1463563818" sldId="2147483711"/>
          </pc:sldLayoutMkLst>
        </pc:sldLayoutChg>
        <pc:sldLayoutChg chg="add">
          <pc:chgData name="Stanford Bowman" userId="6ede3e4e1afbea80" providerId="LiveId" clId="{210343BE-0AF3-46DB-BD68-803E4F812FE8}" dt="2023-08-10T12:02:56.870" v="7" actId="26606"/>
          <pc:sldLayoutMkLst>
            <pc:docMk/>
            <pc:sldMasterMk cId="1442534465" sldId="2147483721"/>
            <pc:sldLayoutMk cId="2134202545" sldId="2147483712"/>
          </pc:sldLayoutMkLst>
        </pc:sldLayoutChg>
        <pc:sldLayoutChg chg="add">
          <pc:chgData name="Stanford Bowman" userId="6ede3e4e1afbea80" providerId="LiveId" clId="{210343BE-0AF3-46DB-BD68-803E4F812FE8}" dt="2023-08-10T12:02:56.870" v="7" actId="26606"/>
          <pc:sldLayoutMkLst>
            <pc:docMk/>
            <pc:sldMasterMk cId="1442534465" sldId="2147483721"/>
            <pc:sldLayoutMk cId="907081399" sldId="2147483713"/>
          </pc:sldLayoutMkLst>
        </pc:sldLayoutChg>
        <pc:sldLayoutChg chg="add">
          <pc:chgData name="Stanford Bowman" userId="6ede3e4e1afbea80" providerId="LiveId" clId="{210343BE-0AF3-46DB-BD68-803E4F812FE8}" dt="2023-08-10T12:02:56.870" v="7" actId="26606"/>
          <pc:sldLayoutMkLst>
            <pc:docMk/>
            <pc:sldMasterMk cId="1442534465" sldId="2147483721"/>
            <pc:sldLayoutMk cId="851907558" sldId="2147483714"/>
          </pc:sldLayoutMkLst>
        </pc:sldLayoutChg>
        <pc:sldLayoutChg chg="add">
          <pc:chgData name="Stanford Bowman" userId="6ede3e4e1afbea80" providerId="LiveId" clId="{210343BE-0AF3-46DB-BD68-803E4F812FE8}" dt="2023-08-10T12:02:56.870" v="7" actId="26606"/>
          <pc:sldLayoutMkLst>
            <pc:docMk/>
            <pc:sldMasterMk cId="1442534465" sldId="2147483721"/>
            <pc:sldLayoutMk cId="3356884891" sldId="2147483715"/>
          </pc:sldLayoutMkLst>
        </pc:sldLayoutChg>
        <pc:sldLayoutChg chg="add">
          <pc:chgData name="Stanford Bowman" userId="6ede3e4e1afbea80" providerId="LiveId" clId="{210343BE-0AF3-46DB-BD68-803E4F812FE8}" dt="2023-08-10T12:02:56.870" v="7" actId="26606"/>
          <pc:sldLayoutMkLst>
            <pc:docMk/>
            <pc:sldMasterMk cId="1442534465" sldId="2147483721"/>
            <pc:sldLayoutMk cId="1221376983" sldId="2147483716"/>
          </pc:sldLayoutMkLst>
        </pc:sldLayoutChg>
        <pc:sldLayoutChg chg="add">
          <pc:chgData name="Stanford Bowman" userId="6ede3e4e1afbea80" providerId="LiveId" clId="{210343BE-0AF3-46DB-BD68-803E4F812FE8}" dt="2023-08-10T12:02:56.870" v="7" actId="26606"/>
          <pc:sldLayoutMkLst>
            <pc:docMk/>
            <pc:sldMasterMk cId="1442534465" sldId="2147483721"/>
            <pc:sldLayoutMk cId="312090269" sldId="2147483717"/>
          </pc:sldLayoutMkLst>
        </pc:sldLayoutChg>
        <pc:sldLayoutChg chg="add">
          <pc:chgData name="Stanford Bowman" userId="6ede3e4e1afbea80" providerId="LiveId" clId="{210343BE-0AF3-46DB-BD68-803E4F812FE8}" dt="2023-08-10T12:02:56.870" v="7" actId="26606"/>
          <pc:sldLayoutMkLst>
            <pc:docMk/>
            <pc:sldMasterMk cId="1442534465" sldId="2147483721"/>
            <pc:sldLayoutMk cId="509121222" sldId="2147483718"/>
          </pc:sldLayoutMkLst>
        </pc:sldLayoutChg>
        <pc:sldLayoutChg chg="add">
          <pc:chgData name="Stanford Bowman" userId="6ede3e4e1afbea80" providerId="LiveId" clId="{210343BE-0AF3-46DB-BD68-803E4F812FE8}" dt="2023-08-10T12:02:56.870" v="7" actId="26606"/>
          <pc:sldLayoutMkLst>
            <pc:docMk/>
            <pc:sldMasterMk cId="1442534465" sldId="2147483721"/>
            <pc:sldLayoutMk cId="863658328" sldId="2147483719"/>
          </pc:sldLayoutMkLst>
        </pc:sldLayoutChg>
        <pc:sldLayoutChg chg="add">
          <pc:chgData name="Stanford Bowman" userId="6ede3e4e1afbea80" providerId="LiveId" clId="{210343BE-0AF3-46DB-BD68-803E4F812FE8}" dt="2023-08-10T12:02:56.870" v="7" actId="26606"/>
          <pc:sldLayoutMkLst>
            <pc:docMk/>
            <pc:sldMasterMk cId="1442534465" sldId="2147483721"/>
            <pc:sldLayoutMk cId="2755352970" sldId="2147483720"/>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FC02B3-0AC4-4704-9C97-235C3C19ABDA}"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lang="en-US"/>
        </a:p>
      </dgm:t>
    </dgm:pt>
    <dgm:pt modelId="{EFCE9378-3BA2-413A-BCFE-BA326F1895D7}">
      <dgm:prSet custT="1"/>
      <dgm:spPr>
        <a:solidFill>
          <a:srgbClr val="002060"/>
        </a:solidFill>
      </dgm:spPr>
      <dgm:t>
        <a:bodyPr/>
        <a:lstStyle/>
        <a:p>
          <a:r>
            <a:rPr lang="en-US" sz="2000" b="1" dirty="0">
              <a:latin typeface="Gotham Medium"/>
            </a:rPr>
            <a:t>HEZEKIAH</a:t>
          </a:r>
        </a:p>
      </dgm:t>
    </dgm:pt>
    <dgm:pt modelId="{9B33F210-EBF9-4EE1-B60D-8E1BF096CC5C}" type="parTrans" cxnId="{B04AE5A7-13C8-4591-A113-885C2F3AC212}">
      <dgm:prSet/>
      <dgm:spPr/>
      <dgm:t>
        <a:bodyPr/>
        <a:lstStyle/>
        <a:p>
          <a:endParaRPr lang="en-US"/>
        </a:p>
      </dgm:t>
    </dgm:pt>
    <dgm:pt modelId="{4C75EB08-92CB-489F-9A0F-5DC72F0174BD}" type="sibTrans" cxnId="{B04AE5A7-13C8-4591-A113-885C2F3AC212}">
      <dgm:prSet/>
      <dgm:spPr/>
      <dgm:t>
        <a:bodyPr/>
        <a:lstStyle/>
        <a:p>
          <a:endParaRPr lang="en-US"/>
        </a:p>
      </dgm:t>
    </dgm:pt>
    <dgm:pt modelId="{CF3A42A7-CA2E-4838-AA4C-4D622BDF3ED8}">
      <dgm:prSet custT="1"/>
      <dgm:spPr/>
      <dgm:t>
        <a:bodyPr/>
        <a:lstStyle/>
        <a:p>
          <a:r>
            <a:rPr lang="en-US" sz="1800" b="1">
              <a:latin typeface="Gotham Medium"/>
            </a:rPr>
            <a:t>Hezekiah’s reign is described in three books: 2 kings 18–20, 2 chronicles 29–32, and isaiah 36–39. 2 chronicles focuses on hezekiah’s reforms for temple worship and passover (2 chron 29–30). His role as reformer-king relates to hezekiah’s unique position: the first descendant of david (since solomon) who became sole king in israel. Hezekiah’s reign demonstrates the difference that a righteous ruler can make, paving the way for later anticipations that a new king could restore israel to former glory. That anticipated future king is called the messiah.  </a:t>
          </a:r>
        </a:p>
      </dgm:t>
    </dgm:pt>
    <dgm:pt modelId="{5B932C26-D653-40A4-8EB4-0CD3884DA1AE}" type="parTrans" cxnId="{4BA4D31B-9945-4486-A211-181FB33E16AD}">
      <dgm:prSet/>
      <dgm:spPr/>
      <dgm:t>
        <a:bodyPr/>
        <a:lstStyle/>
        <a:p>
          <a:endParaRPr lang="en-US"/>
        </a:p>
      </dgm:t>
    </dgm:pt>
    <dgm:pt modelId="{D4D367C0-6B97-4418-9310-C45B1D0DED79}" type="sibTrans" cxnId="{4BA4D31B-9945-4486-A211-181FB33E16AD}">
      <dgm:prSet/>
      <dgm:spPr/>
      <dgm:t>
        <a:bodyPr/>
        <a:lstStyle/>
        <a:p>
          <a:endParaRPr lang="en-US"/>
        </a:p>
      </dgm:t>
    </dgm:pt>
    <dgm:pt modelId="{310266EA-525A-44C8-9798-81D576A808A0}">
      <dgm:prSet custT="1"/>
      <dgm:spPr>
        <a:solidFill>
          <a:srgbClr val="002060"/>
        </a:solidFill>
      </dgm:spPr>
      <dgm:t>
        <a:bodyPr/>
        <a:lstStyle/>
        <a:p>
          <a:r>
            <a:rPr lang="en-US" sz="2000" b="1" dirty="0">
              <a:latin typeface="Gotham Medium"/>
            </a:rPr>
            <a:t>DEVOTION TO THE COVENANT</a:t>
          </a:r>
        </a:p>
      </dgm:t>
    </dgm:pt>
    <dgm:pt modelId="{11036A0A-7046-4474-9C8D-624CCA62BD63}" type="parTrans" cxnId="{314C37F4-5806-4D10-B658-35A4E72DA3C2}">
      <dgm:prSet/>
      <dgm:spPr/>
      <dgm:t>
        <a:bodyPr/>
        <a:lstStyle/>
        <a:p>
          <a:endParaRPr lang="en-US"/>
        </a:p>
      </dgm:t>
    </dgm:pt>
    <dgm:pt modelId="{EA775C4C-4151-4A2D-918A-FB14F0A3F923}" type="sibTrans" cxnId="{314C37F4-5806-4D10-B658-35A4E72DA3C2}">
      <dgm:prSet/>
      <dgm:spPr/>
      <dgm:t>
        <a:bodyPr/>
        <a:lstStyle/>
        <a:p>
          <a:endParaRPr lang="en-US"/>
        </a:p>
      </dgm:t>
    </dgm:pt>
    <dgm:pt modelId="{FB6CACDB-1C8E-4C23-8016-CC46A160035E}">
      <dgm:prSet custT="1"/>
      <dgm:spPr/>
      <dgm:t>
        <a:bodyPr/>
        <a:lstStyle/>
        <a:p>
          <a:r>
            <a:rPr lang="en-US" sz="1800" b="1" dirty="0">
              <a:latin typeface="Gotham Medium"/>
            </a:rPr>
            <a:t>Judah’s situation during Hezekiah’s reign is not altogether different than what later Jews would feel upon returning from the Babylonian captivity: world powers threatening their sense of sovereignty, a temple in disrepair, God’s people scattered. Yet Hezekiah is able to bring reform and to invite God’s blessing under tough circumstances. This kind of legacy was highly relevant to that audience, who would have felt inspired to seek God’s favor through individual and corporate devotion to the covenant. </a:t>
          </a:r>
        </a:p>
      </dgm:t>
    </dgm:pt>
    <dgm:pt modelId="{9426AC95-B874-49F4-8FB4-00E1A3FC6ECA}" type="parTrans" cxnId="{F66B43E8-866C-4A94-BB00-ABF00199FF21}">
      <dgm:prSet/>
      <dgm:spPr/>
      <dgm:t>
        <a:bodyPr/>
        <a:lstStyle/>
        <a:p>
          <a:endParaRPr lang="en-US"/>
        </a:p>
      </dgm:t>
    </dgm:pt>
    <dgm:pt modelId="{61E37184-94C6-41C5-90AA-8D42AD1224E6}" type="sibTrans" cxnId="{F66B43E8-866C-4A94-BB00-ABF00199FF21}">
      <dgm:prSet/>
      <dgm:spPr/>
      <dgm:t>
        <a:bodyPr/>
        <a:lstStyle/>
        <a:p>
          <a:endParaRPr lang="en-US"/>
        </a:p>
      </dgm:t>
    </dgm:pt>
    <dgm:pt modelId="{BA297CE5-BE5D-4F08-9245-5AAF0B6B5DDE}" type="pres">
      <dgm:prSet presAssocID="{BFFC02B3-0AC4-4704-9C97-235C3C19ABDA}" presName="linear" presStyleCnt="0">
        <dgm:presLayoutVars>
          <dgm:animLvl val="lvl"/>
          <dgm:resizeHandles val="exact"/>
        </dgm:presLayoutVars>
      </dgm:prSet>
      <dgm:spPr/>
    </dgm:pt>
    <dgm:pt modelId="{CFCFFD89-C757-4D8C-B9A1-6603999753C3}" type="pres">
      <dgm:prSet presAssocID="{EFCE9378-3BA2-413A-BCFE-BA326F1895D7}" presName="parentText" presStyleLbl="node1" presStyleIdx="0" presStyleCnt="2" custScaleY="38161">
        <dgm:presLayoutVars>
          <dgm:chMax val="0"/>
          <dgm:bulletEnabled val="1"/>
        </dgm:presLayoutVars>
      </dgm:prSet>
      <dgm:spPr/>
    </dgm:pt>
    <dgm:pt modelId="{5BE174CF-3B2E-4ED8-B7D3-C5A31FE01A17}" type="pres">
      <dgm:prSet presAssocID="{EFCE9378-3BA2-413A-BCFE-BA326F1895D7}" presName="childText" presStyleLbl="revTx" presStyleIdx="0" presStyleCnt="2">
        <dgm:presLayoutVars>
          <dgm:bulletEnabled val="1"/>
        </dgm:presLayoutVars>
      </dgm:prSet>
      <dgm:spPr/>
    </dgm:pt>
    <dgm:pt modelId="{E44D8E29-5135-4DC2-B8D9-6B5CB9821C4D}" type="pres">
      <dgm:prSet presAssocID="{310266EA-525A-44C8-9798-81D576A808A0}" presName="parentText" presStyleLbl="node1" presStyleIdx="1" presStyleCnt="2" custScaleY="38161">
        <dgm:presLayoutVars>
          <dgm:chMax val="0"/>
          <dgm:bulletEnabled val="1"/>
        </dgm:presLayoutVars>
      </dgm:prSet>
      <dgm:spPr/>
    </dgm:pt>
    <dgm:pt modelId="{E97FA31A-2E58-4298-AD0D-E640C0C9FFF3}" type="pres">
      <dgm:prSet presAssocID="{310266EA-525A-44C8-9798-81D576A808A0}" presName="childText" presStyleLbl="revTx" presStyleIdx="1" presStyleCnt="2">
        <dgm:presLayoutVars>
          <dgm:bulletEnabled val="1"/>
        </dgm:presLayoutVars>
      </dgm:prSet>
      <dgm:spPr/>
    </dgm:pt>
  </dgm:ptLst>
  <dgm:cxnLst>
    <dgm:cxn modelId="{4BA4D31B-9945-4486-A211-181FB33E16AD}" srcId="{EFCE9378-3BA2-413A-BCFE-BA326F1895D7}" destId="{CF3A42A7-CA2E-4838-AA4C-4D622BDF3ED8}" srcOrd="0" destOrd="0" parTransId="{5B932C26-D653-40A4-8EB4-0CD3884DA1AE}" sibTransId="{D4D367C0-6B97-4418-9310-C45B1D0DED79}"/>
    <dgm:cxn modelId="{370DD621-F308-4396-AA07-A01D621FF0DC}" type="presOf" srcId="{310266EA-525A-44C8-9798-81D576A808A0}" destId="{E44D8E29-5135-4DC2-B8D9-6B5CB9821C4D}" srcOrd="0" destOrd="0" presId="urn:microsoft.com/office/officeart/2005/8/layout/vList2"/>
    <dgm:cxn modelId="{4956FC2D-C2DF-4024-BE27-7C68A53EB7AB}" type="presOf" srcId="{BFFC02B3-0AC4-4704-9C97-235C3C19ABDA}" destId="{BA297CE5-BE5D-4F08-9245-5AAF0B6B5DDE}" srcOrd="0" destOrd="0" presId="urn:microsoft.com/office/officeart/2005/8/layout/vList2"/>
    <dgm:cxn modelId="{F95C6873-5683-4189-8CFA-A2EBE413B031}" type="presOf" srcId="{EFCE9378-3BA2-413A-BCFE-BA326F1895D7}" destId="{CFCFFD89-C757-4D8C-B9A1-6603999753C3}" srcOrd="0" destOrd="0" presId="urn:microsoft.com/office/officeart/2005/8/layout/vList2"/>
    <dgm:cxn modelId="{13869D9E-96B3-43E3-B2EB-2A5CB02B0DF2}" type="presOf" srcId="{CF3A42A7-CA2E-4838-AA4C-4D622BDF3ED8}" destId="{5BE174CF-3B2E-4ED8-B7D3-C5A31FE01A17}" srcOrd="0" destOrd="0" presId="urn:microsoft.com/office/officeart/2005/8/layout/vList2"/>
    <dgm:cxn modelId="{B04AE5A7-13C8-4591-A113-885C2F3AC212}" srcId="{BFFC02B3-0AC4-4704-9C97-235C3C19ABDA}" destId="{EFCE9378-3BA2-413A-BCFE-BA326F1895D7}" srcOrd="0" destOrd="0" parTransId="{9B33F210-EBF9-4EE1-B60D-8E1BF096CC5C}" sibTransId="{4C75EB08-92CB-489F-9A0F-5DC72F0174BD}"/>
    <dgm:cxn modelId="{F66B43E8-866C-4A94-BB00-ABF00199FF21}" srcId="{310266EA-525A-44C8-9798-81D576A808A0}" destId="{FB6CACDB-1C8E-4C23-8016-CC46A160035E}" srcOrd="0" destOrd="0" parTransId="{9426AC95-B874-49F4-8FB4-00E1A3FC6ECA}" sibTransId="{61E37184-94C6-41C5-90AA-8D42AD1224E6}"/>
    <dgm:cxn modelId="{314C37F4-5806-4D10-B658-35A4E72DA3C2}" srcId="{BFFC02B3-0AC4-4704-9C97-235C3C19ABDA}" destId="{310266EA-525A-44C8-9798-81D576A808A0}" srcOrd="1" destOrd="0" parTransId="{11036A0A-7046-4474-9C8D-624CCA62BD63}" sibTransId="{EA775C4C-4151-4A2D-918A-FB14F0A3F923}"/>
    <dgm:cxn modelId="{26BDBEF9-FD69-417E-A0AD-1BB7ECB25899}" type="presOf" srcId="{FB6CACDB-1C8E-4C23-8016-CC46A160035E}" destId="{E97FA31A-2E58-4298-AD0D-E640C0C9FFF3}" srcOrd="0" destOrd="0" presId="urn:microsoft.com/office/officeart/2005/8/layout/vList2"/>
    <dgm:cxn modelId="{6BBC9EE5-4BD0-489C-8B56-A84CFCCC0EF1}" type="presParOf" srcId="{BA297CE5-BE5D-4F08-9245-5AAF0B6B5DDE}" destId="{CFCFFD89-C757-4D8C-B9A1-6603999753C3}" srcOrd="0" destOrd="0" presId="urn:microsoft.com/office/officeart/2005/8/layout/vList2"/>
    <dgm:cxn modelId="{87F279E0-7539-4627-BDD5-83D8583B23BE}" type="presParOf" srcId="{BA297CE5-BE5D-4F08-9245-5AAF0B6B5DDE}" destId="{5BE174CF-3B2E-4ED8-B7D3-C5A31FE01A17}" srcOrd="1" destOrd="0" presId="urn:microsoft.com/office/officeart/2005/8/layout/vList2"/>
    <dgm:cxn modelId="{D728AB64-8026-4254-A6B2-25626683CAFF}" type="presParOf" srcId="{BA297CE5-BE5D-4F08-9245-5AAF0B6B5DDE}" destId="{E44D8E29-5135-4DC2-B8D9-6B5CB9821C4D}" srcOrd="2" destOrd="0" presId="urn:microsoft.com/office/officeart/2005/8/layout/vList2"/>
    <dgm:cxn modelId="{DF5CAEA8-ECF5-4C30-83E8-7954B7CF0EEE}" type="presParOf" srcId="{BA297CE5-BE5D-4F08-9245-5AAF0B6B5DDE}" destId="{E97FA31A-2E58-4298-AD0D-E640C0C9FFF3}" srcOrd="3" destOrd="0" presId="urn:microsoft.com/office/officeart/2005/8/layout/vList2"/>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FC02B3-0AC4-4704-9C97-235C3C19ABDA}"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lang="en-US"/>
        </a:p>
      </dgm:t>
    </dgm:pt>
    <dgm:pt modelId="{3726368B-BDD6-45AF-B88A-07ADE066F01A}">
      <dgm:prSet custT="1"/>
      <dgm:spPr>
        <a:solidFill>
          <a:srgbClr val="002060"/>
        </a:solidFill>
      </dgm:spPr>
      <dgm:t>
        <a:bodyPr/>
        <a:lstStyle/>
        <a:p>
          <a:r>
            <a:rPr lang="en-US" sz="1800" b="1" dirty="0">
              <a:solidFill>
                <a:schemeClr val="bg1"/>
              </a:solidFill>
              <a:effectLst/>
              <a:latin typeface="+mn-lt"/>
              <a:ea typeface="+mn-ea"/>
              <a:cs typeface="+mn-cs"/>
            </a:rPr>
            <a:t>THE CHRONICLER</a:t>
          </a:r>
          <a:endParaRPr lang="en-US" sz="2000" b="1" i="0" cap="small" baseline="0" dirty="0">
            <a:solidFill>
              <a:schemeClr val="bg1"/>
            </a:solidFill>
            <a:effectLst>
              <a:outerShdw blurRad="38100" dist="38100" dir="2700000" algn="tl">
                <a:srgbClr val="000000">
                  <a:alpha val="43137"/>
                </a:srgbClr>
              </a:outerShdw>
            </a:effectLst>
            <a:latin typeface="Gotham Medium" panose="02000604030000020004"/>
          </a:endParaRPr>
        </a:p>
      </dgm:t>
    </dgm:pt>
    <dgm:pt modelId="{3F54C354-F57B-4C5B-96A1-684B0E266E40}" type="parTrans" cxnId="{6DAC916F-3BF0-49EC-8C5A-094841C85FF1}">
      <dgm:prSet/>
      <dgm:spPr/>
      <dgm:t>
        <a:bodyPr/>
        <a:lstStyle/>
        <a:p>
          <a:endParaRPr lang="en-US"/>
        </a:p>
      </dgm:t>
    </dgm:pt>
    <dgm:pt modelId="{AEC7C530-E0DB-4170-8E73-A368211439F0}" type="sibTrans" cxnId="{6DAC916F-3BF0-49EC-8C5A-094841C85FF1}">
      <dgm:prSet/>
      <dgm:spPr/>
      <dgm:t>
        <a:bodyPr/>
        <a:lstStyle/>
        <a:p>
          <a:endParaRPr lang="en-US"/>
        </a:p>
      </dgm:t>
    </dgm:pt>
    <dgm:pt modelId="{2E713063-1560-4DED-8755-1CE5EDB46458}">
      <dgm:prSet custT="1"/>
      <dgm:spPr/>
      <dgm:t>
        <a:bodyPr/>
        <a:lstStyle/>
        <a:p>
          <a:r>
            <a:rPr lang="en-US" sz="1800" b="1" i="0" dirty="0">
              <a:effectLst/>
              <a:latin typeface="Gotham Medium" panose="02000604030000020004"/>
            </a:rPr>
            <a:t>Some of the Corinthian believers thought Paul feared to come to their church. They looked down their noses at him in pride. They didn’t realize Paul came in power—the power of the Gospel. He gave them a choice: shall I come to you with a shepherd’s correcting rod or gentleness? He preferred to come as a soothing shepherd put them back in line with Christ.</a:t>
          </a:r>
        </a:p>
      </dgm:t>
    </dgm:pt>
    <dgm:pt modelId="{406E0687-ABBB-412B-B738-EC7AFE966058}" type="parTrans" cxnId="{2ED3CD19-8DAD-4ABC-A00A-F5B1E50010D2}">
      <dgm:prSet/>
      <dgm:spPr/>
      <dgm:t>
        <a:bodyPr/>
        <a:lstStyle/>
        <a:p>
          <a:endParaRPr lang="en-US"/>
        </a:p>
      </dgm:t>
    </dgm:pt>
    <dgm:pt modelId="{FC618AB6-6822-4C84-8AAA-5819EB9CA673}" type="sibTrans" cxnId="{2ED3CD19-8DAD-4ABC-A00A-F5B1E50010D2}">
      <dgm:prSet/>
      <dgm:spPr/>
      <dgm:t>
        <a:bodyPr/>
        <a:lstStyle/>
        <a:p>
          <a:endParaRPr lang="en-US"/>
        </a:p>
      </dgm:t>
    </dgm:pt>
    <dgm:pt modelId="{E999C28E-EDBB-40D7-B451-3CE66B26DF2C}">
      <dgm:prSet custT="1"/>
      <dgm:spPr/>
      <dgm:t>
        <a:bodyPr/>
        <a:lstStyle/>
        <a:p>
          <a:r>
            <a:rPr lang="en-US" sz="1800" b="1" dirty="0">
              <a:solidFill>
                <a:schemeClr val="tx1"/>
              </a:solidFill>
              <a:effectLst/>
              <a:latin typeface="Gotham Medium" panose="02000604030000020004"/>
              <a:ea typeface="+mn-ea"/>
              <a:cs typeface="+mn-cs"/>
            </a:rPr>
            <a:t>Ancient documents rarely list an author, which is the case for the books of Chronicles. Commentators often call their author “the Chronicler. ” Due to his many citations and extensive use of sources, the Chronicler is both compiler and editor. He selects, adapts, and adds context to source material to suit his particular theological interests and explanatory aims. In general, the heroes are more heroic, the villains more villainous than in the books of Samuel and Kings. This helps to demonstrate a clear relationship between righteousness and blessing, on the one hand, and sin and judgment, on the other. The Chronicler probably anticipates that his audience is familiar with other sources and with the way his narrative supports and expands the accounts of earlier texts. </a:t>
          </a:r>
        </a:p>
      </dgm:t>
    </dgm:pt>
    <dgm:pt modelId="{9977CC5D-33D3-478A-839C-E1B0C7D06D82}" type="parTrans" cxnId="{3943AB48-4F76-48B9-82C2-5F9A8680CF7E}">
      <dgm:prSet/>
      <dgm:spPr/>
      <dgm:t>
        <a:bodyPr/>
        <a:lstStyle/>
        <a:p>
          <a:endParaRPr lang="en-US"/>
        </a:p>
      </dgm:t>
    </dgm:pt>
    <dgm:pt modelId="{7CFB43BC-B45A-44CA-957B-0C3A70B64FB2}" type="sibTrans" cxnId="{3943AB48-4F76-48B9-82C2-5F9A8680CF7E}">
      <dgm:prSet/>
      <dgm:spPr/>
      <dgm:t>
        <a:bodyPr/>
        <a:lstStyle/>
        <a:p>
          <a:endParaRPr lang="en-US"/>
        </a:p>
      </dgm:t>
    </dgm:pt>
    <dgm:pt modelId="{3C8AFBF2-CCF8-4C01-99CD-BE40DC582A6C}">
      <dgm:prSet custT="1"/>
      <dgm:spPr/>
      <dgm:t>
        <a:bodyPr/>
        <a:lstStyle/>
        <a:p>
          <a:endParaRPr lang="en-US" sz="1800" b="1" dirty="0">
            <a:solidFill>
              <a:schemeClr val="tx1"/>
            </a:solidFill>
            <a:effectLst/>
            <a:latin typeface="Gotham Medium" panose="02000604030000020004"/>
            <a:ea typeface="+mn-ea"/>
            <a:cs typeface="+mn-cs"/>
          </a:endParaRPr>
        </a:p>
      </dgm:t>
    </dgm:pt>
    <dgm:pt modelId="{FEA74B20-6B08-4390-BAD2-6369581A3CB0}" type="parTrans" cxnId="{1491B389-F2E3-4B66-B6FE-5C68D0D8827B}">
      <dgm:prSet/>
      <dgm:spPr/>
      <dgm:t>
        <a:bodyPr/>
        <a:lstStyle/>
        <a:p>
          <a:endParaRPr lang="en-US"/>
        </a:p>
      </dgm:t>
    </dgm:pt>
    <dgm:pt modelId="{722E8036-E38F-40B6-9D69-7BEAD803EFCB}" type="sibTrans" cxnId="{1491B389-F2E3-4B66-B6FE-5C68D0D8827B}">
      <dgm:prSet/>
      <dgm:spPr/>
      <dgm:t>
        <a:bodyPr/>
        <a:lstStyle/>
        <a:p>
          <a:endParaRPr lang="en-US"/>
        </a:p>
      </dgm:t>
    </dgm:pt>
    <dgm:pt modelId="{BA297CE5-BE5D-4F08-9245-5AAF0B6B5DDE}" type="pres">
      <dgm:prSet presAssocID="{BFFC02B3-0AC4-4704-9C97-235C3C19ABDA}" presName="linear" presStyleCnt="0">
        <dgm:presLayoutVars>
          <dgm:animLvl val="lvl"/>
          <dgm:resizeHandles val="exact"/>
        </dgm:presLayoutVars>
      </dgm:prSet>
      <dgm:spPr/>
    </dgm:pt>
    <dgm:pt modelId="{4B081BE8-33C5-4901-83E6-AB64BEDE54C1}" type="pres">
      <dgm:prSet presAssocID="{3726368B-BDD6-45AF-B88A-07ADE066F01A}" presName="parentText" presStyleLbl="node1" presStyleIdx="0" presStyleCnt="1" custScaleY="38161" custLinFactNeighborX="44" custLinFactNeighborY="-25532">
        <dgm:presLayoutVars>
          <dgm:chMax val="0"/>
          <dgm:bulletEnabled val="1"/>
        </dgm:presLayoutVars>
      </dgm:prSet>
      <dgm:spPr/>
    </dgm:pt>
    <dgm:pt modelId="{F1C7D237-2B80-4A94-AA77-BDEBED0EDD81}" type="pres">
      <dgm:prSet presAssocID="{3726368B-BDD6-45AF-B88A-07ADE066F01A}" presName="childText" presStyleLbl="revTx" presStyleIdx="0" presStyleCnt="1" custLinFactNeighborY="7097">
        <dgm:presLayoutVars>
          <dgm:bulletEnabled val="1"/>
        </dgm:presLayoutVars>
      </dgm:prSet>
      <dgm:spPr/>
    </dgm:pt>
  </dgm:ptLst>
  <dgm:cxnLst>
    <dgm:cxn modelId="{404A4215-B038-4929-AF8B-C795F635DFBB}" type="presOf" srcId="{E999C28E-EDBB-40D7-B451-3CE66B26DF2C}" destId="{F1C7D237-2B80-4A94-AA77-BDEBED0EDD81}" srcOrd="0" destOrd="0" presId="urn:microsoft.com/office/officeart/2005/8/layout/vList2"/>
    <dgm:cxn modelId="{2ED3CD19-8DAD-4ABC-A00A-F5B1E50010D2}" srcId="{3726368B-BDD6-45AF-B88A-07ADE066F01A}" destId="{2E713063-1560-4DED-8755-1CE5EDB46458}" srcOrd="2" destOrd="0" parTransId="{406E0687-ABBB-412B-B738-EC7AFE966058}" sibTransId="{FC618AB6-6822-4C84-8AAA-5819EB9CA673}"/>
    <dgm:cxn modelId="{4956FC2D-C2DF-4024-BE27-7C68A53EB7AB}" type="presOf" srcId="{BFFC02B3-0AC4-4704-9C97-235C3C19ABDA}" destId="{BA297CE5-BE5D-4F08-9245-5AAF0B6B5DDE}" srcOrd="0" destOrd="0" presId="urn:microsoft.com/office/officeart/2005/8/layout/vList2"/>
    <dgm:cxn modelId="{3943AB48-4F76-48B9-82C2-5F9A8680CF7E}" srcId="{3726368B-BDD6-45AF-B88A-07ADE066F01A}" destId="{E999C28E-EDBB-40D7-B451-3CE66B26DF2C}" srcOrd="0" destOrd="0" parTransId="{9977CC5D-33D3-478A-839C-E1B0C7D06D82}" sibTransId="{7CFB43BC-B45A-44CA-957B-0C3A70B64FB2}"/>
    <dgm:cxn modelId="{6DAC916F-3BF0-49EC-8C5A-094841C85FF1}" srcId="{BFFC02B3-0AC4-4704-9C97-235C3C19ABDA}" destId="{3726368B-BDD6-45AF-B88A-07ADE066F01A}" srcOrd="0" destOrd="0" parTransId="{3F54C354-F57B-4C5B-96A1-684B0E266E40}" sibTransId="{AEC7C530-E0DB-4170-8E73-A368211439F0}"/>
    <dgm:cxn modelId="{1491B389-F2E3-4B66-B6FE-5C68D0D8827B}" srcId="{3726368B-BDD6-45AF-B88A-07ADE066F01A}" destId="{3C8AFBF2-CCF8-4C01-99CD-BE40DC582A6C}" srcOrd="1" destOrd="0" parTransId="{FEA74B20-6B08-4390-BAD2-6369581A3CB0}" sibTransId="{722E8036-E38F-40B6-9D69-7BEAD803EFCB}"/>
    <dgm:cxn modelId="{E16572B1-C613-4B39-B4FF-EC76C6381F3F}" type="presOf" srcId="{3726368B-BDD6-45AF-B88A-07ADE066F01A}" destId="{4B081BE8-33C5-4901-83E6-AB64BEDE54C1}" srcOrd="0" destOrd="0" presId="urn:microsoft.com/office/officeart/2005/8/layout/vList2"/>
    <dgm:cxn modelId="{B8F5CDDF-6392-4BCC-ADCD-95B7DAA6AE2E}" type="presOf" srcId="{2E713063-1560-4DED-8755-1CE5EDB46458}" destId="{F1C7D237-2B80-4A94-AA77-BDEBED0EDD81}" srcOrd="0" destOrd="2" presId="urn:microsoft.com/office/officeart/2005/8/layout/vList2"/>
    <dgm:cxn modelId="{C3EEB6E3-8BBD-4F64-BC4A-353E131805B7}" type="presOf" srcId="{3C8AFBF2-CCF8-4C01-99CD-BE40DC582A6C}" destId="{F1C7D237-2B80-4A94-AA77-BDEBED0EDD81}" srcOrd="0" destOrd="1" presId="urn:microsoft.com/office/officeart/2005/8/layout/vList2"/>
    <dgm:cxn modelId="{BBC374D0-6155-4146-B74D-C656ABD041C6}" type="presParOf" srcId="{BA297CE5-BE5D-4F08-9245-5AAF0B6B5DDE}" destId="{4B081BE8-33C5-4901-83E6-AB64BEDE54C1}" srcOrd="0" destOrd="0" presId="urn:microsoft.com/office/officeart/2005/8/layout/vList2"/>
    <dgm:cxn modelId="{E7DF0A3E-9B2C-453C-9E5C-9C077D5E92A0}" type="presParOf" srcId="{BA297CE5-BE5D-4F08-9245-5AAF0B6B5DDE}" destId="{F1C7D237-2B80-4A94-AA77-BDEBED0EDD81}" srcOrd="1" destOrd="0" presId="urn:microsoft.com/office/officeart/2005/8/layout/vList2"/>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FFC02B3-0AC4-4704-9C97-235C3C19ABDA}"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lang="en-US"/>
        </a:p>
      </dgm:t>
    </dgm:pt>
    <dgm:pt modelId="{3726368B-BDD6-45AF-B88A-07ADE066F01A}">
      <dgm:prSet custT="1"/>
      <dgm:spPr>
        <a:solidFill>
          <a:srgbClr val="002060"/>
        </a:solidFill>
      </dgm:spPr>
      <dgm:t>
        <a:bodyPr/>
        <a:lstStyle/>
        <a:p>
          <a:r>
            <a:rPr lang="en-US" sz="1800" b="1" dirty="0">
              <a:solidFill>
                <a:schemeClr val="bg1"/>
              </a:solidFill>
              <a:effectLst/>
              <a:latin typeface="+mn-lt"/>
              <a:ea typeface="+mn-ea"/>
              <a:cs typeface="+mn-cs"/>
            </a:rPr>
            <a:t>Consequences for Idolatry</a:t>
          </a:r>
          <a:endParaRPr lang="en-US" sz="2000" b="1" i="0" cap="small" baseline="0" dirty="0">
            <a:solidFill>
              <a:schemeClr val="bg1"/>
            </a:solidFill>
            <a:effectLst>
              <a:outerShdw blurRad="38100" dist="38100" dir="2700000" algn="tl">
                <a:srgbClr val="000000">
                  <a:alpha val="43137"/>
                </a:srgbClr>
              </a:outerShdw>
            </a:effectLst>
            <a:latin typeface="Gotham Medium" panose="02000604030000020004"/>
          </a:endParaRPr>
        </a:p>
      </dgm:t>
    </dgm:pt>
    <dgm:pt modelId="{3F54C354-F57B-4C5B-96A1-684B0E266E40}" type="parTrans" cxnId="{6DAC916F-3BF0-49EC-8C5A-094841C85FF1}">
      <dgm:prSet/>
      <dgm:spPr/>
      <dgm:t>
        <a:bodyPr/>
        <a:lstStyle/>
        <a:p>
          <a:endParaRPr lang="en-US"/>
        </a:p>
      </dgm:t>
    </dgm:pt>
    <dgm:pt modelId="{AEC7C530-E0DB-4170-8E73-A368211439F0}" type="sibTrans" cxnId="{6DAC916F-3BF0-49EC-8C5A-094841C85FF1}">
      <dgm:prSet/>
      <dgm:spPr/>
      <dgm:t>
        <a:bodyPr/>
        <a:lstStyle/>
        <a:p>
          <a:endParaRPr lang="en-US"/>
        </a:p>
      </dgm:t>
    </dgm:pt>
    <dgm:pt modelId="{DAFA1F93-26DC-484E-BE29-1D39C713BFA7}">
      <dgm:prSet custT="1"/>
      <dgm:spPr/>
      <dgm:t>
        <a:bodyPr/>
        <a:lstStyle/>
        <a:p>
          <a:r>
            <a:rPr lang="en-US" sz="1800" b="1" dirty="0">
              <a:solidFill>
                <a:schemeClr val="tx1"/>
              </a:solidFill>
              <a:effectLst/>
              <a:latin typeface="Gotham Medium" panose="02000604030000020004"/>
              <a:ea typeface="+mn-ea"/>
              <a:cs typeface="+mn-cs"/>
            </a:rPr>
            <a:t>Sometimes the consequences of human actions are immediate, while other times they are delayed. The same is true of God’s justice: we often do not know whether consequences will be immediate, deferred, or both. Few people would call themselves “stiff-necked” or “unfaithful” (v. 7); but human stubbornness can often be clearer when looking back at a long history, as Hezekiah does in this text. It seems obvious to us as readers that the Israelites should have exclusively followed God, but they faced a religious environment that encouraged them to please as many gods as possible. </a:t>
          </a:r>
        </a:p>
      </dgm:t>
    </dgm:pt>
    <dgm:pt modelId="{5730C0CA-53E0-4B56-A28F-EDD5C0F15AFC}" type="parTrans" cxnId="{DBDD41A6-7F46-4A30-BC8A-2048DC911066}">
      <dgm:prSet/>
      <dgm:spPr/>
      <dgm:t>
        <a:bodyPr/>
        <a:lstStyle/>
        <a:p>
          <a:endParaRPr lang="en-US"/>
        </a:p>
      </dgm:t>
    </dgm:pt>
    <dgm:pt modelId="{003969C6-4A0E-4388-ADBE-3AE1099BD759}" type="sibTrans" cxnId="{DBDD41A6-7F46-4A30-BC8A-2048DC911066}">
      <dgm:prSet/>
      <dgm:spPr/>
      <dgm:t>
        <a:bodyPr/>
        <a:lstStyle/>
        <a:p>
          <a:endParaRPr lang="en-US"/>
        </a:p>
      </dgm:t>
    </dgm:pt>
    <dgm:pt modelId="{BA297CE5-BE5D-4F08-9245-5AAF0B6B5DDE}" type="pres">
      <dgm:prSet presAssocID="{BFFC02B3-0AC4-4704-9C97-235C3C19ABDA}" presName="linear" presStyleCnt="0">
        <dgm:presLayoutVars>
          <dgm:animLvl val="lvl"/>
          <dgm:resizeHandles val="exact"/>
        </dgm:presLayoutVars>
      </dgm:prSet>
      <dgm:spPr/>
    </dgm:pt>
    <dgm:pt modelId="{4B081BE8-33C5-4901-83E6-AB64BEDE54C1}" type="pres">
      <dgm:prSet presAssocID="{3726368B-BDD6-45AF-B88A-07ADE066F01A}" presName="parentText" presStyleLbl="node1" presStyleIdx="0" presStyleCnt="1" custScaleY="38161" custLinFactNeighborX="44" custLinFactNeighborY="-25532">
        <dgm:presLayoutVars>
          <dgm:chMax val="0"/>
          <dgm:bulletEnabled val="1"/>
        </dgm:presLayoutVars>
      </dgm:prSet>
      <dgm:spPr/>
    </dgm:pt>
    <dgm:pt modelId="{AB4C6DC1-5B77-4525-A007-2B3CF390F0AA}" type="pres">
      <dgm:prSet presAssocID="{3726368B-BDD6-45AF-B88A-07ADE066F01A}" presName="childText" presStyleLbl="revTx" presStyleIdx="0" presStyleCnt="1" custLinFactNeighborY="-24204">
        <dgm:presLayoutVars>
          <dgm:bulletEnabled val="1"/>
        </dgm:presLayoutVars>
      </dgm:prSet>
      <dgm:spPr/>
    </dgm:pt>
  </dgm:ptLst>
  <dgm:cxnLst>
    <dgm:cxn modelId="{6C274720-2B9F-423E-A77F-8126BBBF5A85}" type="presOf" srcId="{DAFA1F93-26DC-484E-BE29-1D39C713BFA7}" destId="{AB4C6DC1-5B77-4525-A007-2B3CF390F0AA}" srcOrd="0" destOrd="0" presId="urn:microsoft.com/office/officeart/2005/8/layout/vList2"/>
    <dgm:cxn modelId="{4956FC2D-C2DF-4024-BE27-7C68A53EB7AB}" type="presOf" srcId="{BFFC02B3-0AC4-4704-9C97-235C3C19ABDA}" destId="{BA297CE5-BE5D-4F08-9245-5AAF0B6B5DDE}" srcOrd="0" destOrd="0" presId="urn:microsoft.com/office/officeart/2005/8/layout/vList2"/>
    <dgm:cxn modelId="{6DAC916F-3BF0-49EC-8C5A-094841C85FF1}" srcId="{BFFC02B3-0AC4-4704-9C97-235C3C19ABDA}" destId="{3726368B-BDD6-45AF-B88A-07ADE066F01A}" srcOrd="0" destOrd="0" parTransId="{3F54C354-F57B-4C5B-96A1-684B0E266E40}" sibTransId="{AEC7C530-E0DB-4170-8E73-A368211439F0}"/>
    <dgm:cxn modelId="{DBDD41A6-7F46-4A30-BC8A-2048DC911066}" srcId="{3726368B-BDD6-45AF-B88A-07ADE066F01A}" destId="{DAFA1F93-26DC-484E-BE29-1D39C713BFA7}" srcOrd="0" destOrd="0" parTransId="{5730C0CA-53E0-4B56-A28F-EDD5C0F15AFC}" sibTransId="{003969C6-4A0E-4388-ADBE-3AE1099BD759}"/>
    <dgm:cxn modelId="{E16572B1-C613-4B39-B4FF-EC76C6381F3F}" type="presOf" srcId="{3726368B-BDD6-45AF-B88A-07ADE066F01A}" destId="{4B081BE8-33C5-4901-83E6-AB64BEDE54C1}" srcOrd="0" destOrd="0" presId="urn:microsoft.com/office/officeart/2005/8/layout/vList2"/>
    <dgm:cxn modelId="{BBC374D0-6155-4146-B74D-C656ABD041C6}" type="presParOf" srcId="{BA297CE5-BE5D-4F08-9245-5AAF0B6B5DDE}" destId="{4B081BE8-33C5-4901-83E6-AB64BEDE54C1}" srcOrd="0" destOrd="0" presId="urn:microsoft.com/office/officeart/2005/8/layout/vList2"/>
    <dgm:cxn modelId="{8B2E6010-8F80-4AA4-B267-B75116A559AE}" type="presParOf" srcId="{BA297CE5-BE5D-4F08-9245-5AAF0B6B5DDE}" destId="{AB4C6DC1-5B77-4525-A007-2B3CF390F0AA}" srcOrd="1" destOrd="0" presId="urn:microsoft.com/office/officeart/2005/8/layout/vList2"/>
  </dgm:cxnLst>
  <dgm:bg>
    <a:noFill/>
  </dgm:bg>
  <dgm:whole/>
  <dgm:extLst>
    <a:ext uri="http://schemas.microsoft.com/office/drawing/2008/diagram">
      <dsp:dataModelExt xmlns:dsp="http://schemas.microsoft.com/office/drawing/2008/diagram" relId="rId14"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FFC02B3-0AC4-4704-9C97-235C3C19ABDA}"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lang="en-US"/>
        </a:p>
      </dgm:t>
    </dgm:pt>
    <dgm:pt modelId="{3726368B-BDD6-45AF-B88A-07ADE066F01A}">
      <dgm:prSet custT="1"/>
      <dgm:spPr>
        <a:solidFill>
          <a:srgbClr val="002060"/>
        </a:solidFill>
      </dgm:spPr>
      <dgm:t>
        <a:bodyPr/>
        <a:lstStyle/>
        <a:p>
          <a:r>
            <a:rPr lang="en-US" sz="1800" b="1" dirty="0">
              <a:solidFill>
                <a:schemeClr val="bg1"/>
              </a:solidFill>
              <a:effectLst/>
              <a:latin typeface="+mn-lt"/>
              <a:ea typeface="+mn-ea"/>
              <a:cs typeface="+mn-cs"/>
            </a:rPr>
            <a:t>Passover: A Neglected Symbol of Hope</a:t>
          </a:r>
        </a:p>
      </dgm:t>
    </dgm:pt>
    <dgm:pt modelId="{3F54C354-F57B-4C5B-96A1-684B0E266E40}" type="parTrans" cxnId="{6DAC916F-3BF0-49EC-8C5A-094841C85FF1}">
      <dgm:prSet/>
      <dgm:spPr/>
      <dgm:t>
        <a:bodyPr/>
        <a:lstStyle/>
        <a:p>
          <a:endParaRPr lang="en-US"/>
        </a:p>
      </dgm:t>
    </dgm:pt>
    <dgm:pt modelId="{AEC7C530-E0DB-4170-8E73-A368211439F0}" type="sibTrans" cxnId="{6DAC916F-3BF0-49EC-8C5A-094841C85FF1}">
      <dgm:prSet/>
      <dgm:spPr/>
      <dgm:t>
        <a:bodyPr/>
        <a:lstStyle/>
        <a:p>
          <a:endParaRPr lang="en-US"/>
        </a:p>
      </dgm:t>
    </dgm:pt>
    <dgm:pt modelId="{E999C28E-EDBB-40D7-B451-3CE66B26DF2C}">
      <dgm:prSet custT="1"/>
      <dgm:spPr/>
      <dgm:t>
        <a:bodyPr/>
        <a:lstStyle/>
        <a:p>
          <a:endParaRPr lang="en-US" sz="1800" b="1" dirty="0">
            <a:solidFill>
              <a:schemeClr val="tx1"/>
            </a:solidFill>
            <a:effectLst/>
            <a:latin typeface="Gotham Medium" panose="02000604030000020004"/>
            <a:ea typeface="+mn-ea"/>
            <a:cs typeface="+mn-cs"/>
          </a:endParaRPr>
        </a:p>
      </dgm:t>
    </dgm:pt>
    <dgm:pt modelId="{9977CC5D-33D3-478A-839C-E1B0C7D06D82}" type="parTrans" cxnId="{3943AB48-4F76-48B9-82C2-5F9A8680CF7E}">
      <dgm:prSet/>
      <dgm:spPr/>
      <dgm:t>
        <a:bodyPr/>
        <a:lstStyle/>
        <a:p>
          <a:endParaRPr lang="en-US"/>
        </a:p>
      </dgm:t>
    </dgm:pt>
    <dgm:pt modelId="{7CFB43BC-B45A-44CA-957B-0C3A70B64FB2}" type="sibTrans" cxnId="{3943AB48-4F76-48B9-82C2-5F9A8680CF7E}">
      <dgm:prSet/>
      <dgm:spPr/>
      <dgm:t>
        <a:bodyPr/>
        <a:lstStyle/>
        <a:p>
          <a:endParaRPr lang="en-US"/>
        </a:p>
      </dgm:t>
    </dgm:pt>
    <dgm:pt modelId="{C2E09A81-75B2-473F-8603-039033737AA0}">
      <dgm:prSet custT="1"/>
      <dgm:spPr/>
      <dgm:t>
        <a:bodyPr/>
        <a:lstStyle/>
        <a:p>
          <a:r>
            <a:rPr lang="en-US" sz="1800" b="1" dirty="0">
              <a:solidFill>
                <a:schemeClr val="tx1"/>
              </a:solidFill>
              <a:effectLst/>
              <a:latin typeface="Gotham Medium" panose="02000604030000020004"/>
              <a:ea typeface="+mn-ea"/>
              <a:cs typeface="+mn-cs"/>
            </a:rPr>
            <a:t>Although the Passover is stipulated in every book of the Pentateuch except Genesis, it is not commemorated in a large way until Hezekiah and Josiah revive it (2 Kings 23:21–23). In Hebrew, the book of 2 Chronicles is ordered last in the canon. This makes the celebration of Passover under Josiah the final good moment before the destruction of Jerusalem and exile to Babylon (2 Chron. 35:1–19). The hope of Passover is the hope that what God did in the past—graciously saving His people from bondage and granting new life—He can and will do again. </a:t>
          </a:r>
        </a:p>
      </dgm:t>
    </dgm:pt>
    <dgm:pt modelId="{8529B189-F635-4E02-ADF3-98FEE05F8BDE}" type="parTrans" cxnId="{CFF38592-6E69-47CD-91A9-C3F5586192A8}">
      <dgm:prSet/>
      <dgm:spPr/>
      <dgm:t>
        <a:bodyPr/>
        <a:lstStyle/>
        <a:p>
          <a:endParaRPr lang="en-US"/>
        </a:p>
      </dgm:t>
    </dgm:pt>
    <dgm:pt modelId="{B11C15DA-2354-4FBB-BA2D-02F6C030E774}" type="sibTrans" cxnId="{CFF38592-6E69-47CD-91A9-C3F5586192A8}">
      <dgm:prSet/>
      <dgm:spPr/>
      <dgm:t>
        <a:bodyPr/>
        <a:lstStyle/>
        <a:p>
          <a:endParaRPr lang="en-US"/>
        </a:p>
      </dgm:t>
    </dgm:pt>
    <dgm:pt modelId="{CC4B9CE1-7BF6-42A5-967C-8C020A017A8D}">
      <dgm:prSet custT="1"/>
      <dgm:spPr/>
      <dgm:t>
        <a:bodyPr/>
        <a:lstStyle/>
        <a:p>
          <a:endParaRPr lang="en-US" sz="1800" b="1" dirty="0">
            <a:solidFill>
              <a:schemeClr val="tx1"/>
            </a:solidFill>
            <a:effectLst/>
            <a:latin typeface="Gotham Medium" panose="02000604030000020004"/>
            <a:ea typeface="+mn-ea"/>
            <a:cs typeface="+mn-cs"/>
          </a:endParaRPr>
        </a:p>
      </dgm:t>
    </dgm:pt>
    <dgm:pt modelId="{9C262338-E3A5-4AA1-8563-C7686D15DC20}" type="parTrans" cxnId="{85B159C8-50E1-4599-97EF-D5C3D6EBAF3E}">
      <dgm:prSet/>
      <dgm:spPr/>
      <dgm:t>
        <a:bodyPr/>
        <a:lstStyle/>
        <a:p>
          <a:endParaRPr lang="en-US"/>
        </a:p>
      </dgm:t>
    </dgm:pt>
    <dgm:pt modelId="{1425238B-D679-442A-8AF3-BED84D0E524C}" type="sibTrans" cxnId="{85B159C8-50E1-4599-97EF-D5C3D6EBAF3E}">
      <dgm:prSet/>
      <dgm:spPr/>
      <dgm:t>
        <a:bodyPr/>
        <a:lstStyle/>
        <a:p>
          <a:endParaRPr lang="en-US"/>
        </a:p>
      </dgm:t>
    </dgm:pt>
    <dgm:pt modelId="{BA297CE5-BE5D-4F08-9245-5AAF0B6B5DDE}" type="pres">
      <dgm:prSet presAssocID="{BFFC02B3-0AC4-4704-9C97-235C3C19ABDA}" presName="linear" presStyleCnt="0">
        <dgm:presLayoutVars>
          <dgm:animLvl val="lvl"/>
          <dgm:resizeHandles val="exact"/>
        </dgm:presLayoutVars>
      </dgm:prSet>
      <dgm:spPr/>
    </dgm:pt>
    <dgm:pt modelId="{4B081BE8-33C5-4901-83E6-AB64BEDE54C1}" type="pres">
      <dgm:prSet presAssocID="{3726368B-BDD6-45AF-B88A-07ADE066F01A}" presName="parentText" presStyleLbl="node1" presStyleIdx="0" presStyleCnt="1" custScaleY="38161" custLinFactNeighborX="1088" custLinFactNeighborY="-66808">
        <dgm:presLayoutVars>
          <dgm:chMax val="0"/>
          <dgm:bulletEnabled val="1"/>
        </dgm:presLayoutVars>
      </dgm:prSet>
      <dgm:spPr/>
    </dgm:pt>
    <dgm:pt modelId="{F1C7D237-2B80-4A94-AA77-BDEBED0EDD81}" type="pres">
      <dgm:prSet presAssocID="{3726368B-BDD6-45AF-B88A-07ADE066F01A}" presName="childText" presStyleLbl="revTx" presStyleIdx="0" presStyleCnt="1" custScaleX="46328" custLinFactNeighborX="-26836" custLinFactNeighborY="-52165">
        <dgm:presLayoutVars>
          <dgm:bulletEnabled val="1"/>
        </dgm:presLayoutVars>
      </dgm:prSet>
      <dgm:spPr/>
    </dgm:pt>
  </dgm:ptLst>
  <dgm:cxnLst>
    <dgm:cxn modelId="{404A4215-B038-4929-AF8B-C795F635DFBB}" type="presOf" srcId="{E999C28E-EDBB-40D7-B451-3CE66B26DF2C}" destId="{F1C7D237-2B80-4A94-AA77-BDEBED0EDD81}" srcOrd="0" destOrd="0" presId="urn:microsoft.com/office/officeart/2005/8/layout/vList2"/>
    <dgm:cxn modelId="{0224E61D-81A3-42A1-A7E1-48A7652EBB74}" type="presOf" srcId="{C2E09A81-75B2-473F-8603-039033737AA0}" destId="{F1C7D237-2B80-4A94-AA77-BDEBED0EDD81}" srcOrd="0" destOrd="1" presId="urn:microsoft.com/office/officeart/2005/8/layout/vList2"/>
    <dgm:cxn modelId="{4956FC2D-C2DF-4024-BE27-7C68A53EB7AB}" type="presOf" srcId="{BFFC02B3-0AC4-4704-9C97-235C3C19ABDA}" destId="{BA297CE5-BE5D-4F08-9245-5AAF0B6B5DDE}" srcOrd="0" destOrd="0" presId="urn:microsoft.com/office/officeart/2005/8/layout/vList2"/>
    <dgm:cxn modelId="{3943AB48-4F76-48B9-82C2-5F9A8680CF7E}" srcId="{3726368B-BDD6-45AF-B88A-07ADE066F01A}" destId="{E999C28E-EDBB-40D7-B451-3CE66B26DF2C}" srcOrd="0" destOrd="0" parTransId="{9977CC5D-33D3-478A-839C-E1B0C7D06D82}" sibTransId="{7CFB43BC-B45A-44CA-957B-0C3A70B64FB2}"/>
    <dgm:cxn modelId="{6DAC916F-3BF0-49EC-8C5A-094841C85FF1}" srcId="{BFFC02B3-0AC4-4704-9C97-235C3C19ABDA}" destId="{3726368B-BDD6-45AF-B88A-07ADE066F01A}" srcOrd="0" destOrd="0" parTransId="{3F54C354-F57B-4C5B-96A1-684B0E266E40}" sibTransId="{AEC7C530-E0DB-4170-8E73-A368211439F0}"/>
    <dgm:cxn modelId="{CFF38592-6E69-47CD-91A9-C3F5586192A8}" srcId="{3726368B-BDD6-45AF-B88A-07ADE066F01A}" destId="{C2E09A81-75B2-473F-8603-039033737AA0}" srcOrd="1" destOrd="0" parTransId="{8529B189-F635-4E02-ADF3-98FEE05F8BDE}" sibTransId="{B11C15DA-2354-4FBB-BA2D-02F6C030E774}"/>
    <dgm:cxn modelId="{E16572B1-C613-4B39-B4FF-EC76C6381F3F}" type="presOf" srcId="{3726368B-BDD6-45AF-B88A-07ADE066F01A}" destId="{4B081BE8-33C5-4901-83E6-AB64BEDE54C1}" srcOrd="0" destOrd="0" presId="urn:microsoft.com/office/officeart/2005/8/layout/vList2"/>
    <dgm:cxn modelId="{85B159C8-50E1-4599-97EF-D5C3D6EBAF3E}" srcId="{3726368B-BDD6-45AF-B88A-07ADE066F01A}" destId="{CC4B9CE1-7BF6-42A5-967C-8C020A017A8D}" srcOrd="2" destOrd="0" parTransId="{9C262338-E3A5-4AA1-8563-C7686D15DC20}" sibTransId="{1425238B-D679-442A-8AF3-BED84D0E524C}"/>
    <dgm:cxn modelId="{99F583D0-B761-4A94-9AE0-3B930C95D010}" type="presOf" srcId="{CC4B9CE1-7BF6-42A5-967C-8C020A017A8D}" destId="{F1C7D237-2B80-4A94-AA77-BDEBED0EDD81}" srcOrd="0" destOrd="2" presId="urn:microsoft.com/office/officeart/2005/8/layout/vList2"/>
    <dgm:cxn modelId="{BBC374D0-6155-4146-B74D-C656ABD041C6}" type="presParOf" srcId="{BA297CE5-BE5D-4F08-9245-5AAF0B6B5DDE}" destId="{4B081BE8-33C5-4901-83E6-AB64BEDE54C1}" srcOrd="0" destOrd="0" presId="urn:microsoft.com/office/officeart/2005/8/layout/vList2"/>
    <dgm:cxn modelId="{E7DF0A3E-9B2C-453C-9E5C-9C077D5E92A0}" type="presParOf" srcId="{BA297CE5-BE5D-4F08-9245-5AAF0B6B5DDE}" destId="{F1C7D237-2B80-4A94-AA77-BDEBED0EDD81}" srcOrd="1" destOrd="0" presId="urn:microsoft.com/office/officeart/2005/8/layout/vList2"/>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FFC02B3-0AC4-4704-9C97-235C3C19ABDA}"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lang="en-US"/>
        </a:p>
      </dgm:t>
    </dgm:pt>
    <dgm:pt modelId="{786FD7C7-0AD8-4C64-AD37-E9E2F0A122C3}">
      <dgm:prSet phldrT="[Text]" custT="1"/>
      <dgm:spPr>
        <a:solidFill>
          <a:srgbClr val="002060"/>
        </a:solidFill>
      </dgm:spPr>
      <dgm:t>
        <a:bodyPr/>
        <a:lstStyle/>
        <a:p>
          <a:r>
            <a:rPr lang="en-US" sz="2400" b="1" dirty="0">
              <a:effectLst/>
              <a:latin typeface="Gotham Medium" panose="02000604030000020004"/>
              <a:ea typeface="Calibri" panose="020F0502020204030204" pitchFamily="34" charset="0"/>
              <a:cs typeface="Times New Roman" panose="02020603050405020304" pitchFamily="18" charset="0"/>
            </a:rPr>
            <a:t> </a:t>
          </a:r>
          <a:endParaRPr lang="en-US" sz="2400" b="1" cap="small" baseline="0" dirty="0">
            <a:effectLst>
              <a:outerShdw blurRad="38100" dist="38100" dir="2700000" algn="tl">
                <a:srgbClr val="000000">
                  <a:alpha val="43137"/>
                </a:srgbClr>
              </a:outerShdw>
            </a:effectLst>
            <a:latin typeface="Gotham Medium" panose="02000604030000020004"/>
            <a:ea typeface="Dotum" panose="020B0600000101010101" pitchFamily="34" charset="-127"/>
          </a:endParaRPr>
        </a:p>
      </dgm:t>
    </dgm:pt>
    <dgm:pt modelId="{78F48D11-8F07-486E-AF08-CFF26BEE561F}" type="parTrans" cxnId="{5944468D-CA8D-41B6-8AF3-D439160DDBE2}">
      <dgm:prSet/>
      <dgm:spPr/>
      <dgm:t>
        <a:bodyPr/>
        <a:lstStyle/>
        <a:p>
          <a:endParaRPr lang="en-US"/>
        </a:p>
      </dgm:t>
    </dgm:pt>
    <dgm:pt modelId="{28092426-74BC-4FB7-8DC0-927A5C61FD43}" type="sibTrans" cxnId="{5944468D-CA8D-41B6-8AF3-D439160DDBE2}">
      <dgm:prSet/>
      <dgm:spPr/>
      <dgm:t>
        <a:bodyPr/>
        <a:lstStyle/>
        <a:p>
          <a:endParaRPr lang="en-US"/>
        </a:p>
      </dgm:t>
    </dgm:pt>
    <dgm:pt modelId="{BA297CE5-BE5D-4F08-9245-5AAF0B6B5DDE}" type="pres">
      <dgm:prSet presAssocID="{BFFC02B3-0AC4-4704-9C97-235C3C19ABDA}" presName="linear" presStyleCnt="0">
        <dgm:presLayoutVars>
          <dgm:animLvl val="lvl"/>
          <dgm:resizeHandles val="exact"/>
        </dgm:presLayoutVars>
      </dgm:prSet>
      <dgm:spPr/>
    </dgm:pt>
    <dgm:pt modelId="{5C3F5683-E2C1-4078-8C6D-99AF73ADFB5E}" type="pres">
      <dgm:prSet presAssocID="{786FD7C7-0AD8-4C64-AD37-E9E2F0A122C3}" presName="parentText" presStyleLbl="node1" presStyleIdx="0" presStyleCnt="1" custFlipVert="1" custScaleY="37574" custLinFactY="-100000" custLinFactNeighborY="-137442">
        <dgm:presLayoutVars>
          <dgm:chMax val="0"/>
          <dgm:bulletEnabled val="1"/>
        </dgm:presLayoutVars>
      </dgm:prSet>
      <dgm:spPr/>
    </dgm:pt>
  </dgm:ptLst>
  <dgm:cxnLst>
    <dgm:cxn modelId="{4956FC2D-C2DF-4024-BE27-7C68A53EB7AB}" type="presOf" srcId="{BFFC02B3-0AC4-4704-9C97-235C3C19ABDA}" destId="{BA297CE5-BE5D-4F08-9245-5AAF0B6B5DDE}" srcOrd="0" destOrd="0" presId="urn:microsoft.com/office/officeart/2005/8/layout/vList2"/>
    <dgm:cxn modelId="{5944468D-CA8D-41B6-8AF3-D439160DDBE2}" srcId="{BFFC02B3-0AC4-4704-9C97-235C3C19ABDA}" destId="{786FD7C7-0AD8-4C64-AD37-E9E2F0A122C3}" srcOrd="0" destOrd="0" parTransId="{78F48D11-8F07-486E-AF08-CFF26BEE561F}" sibTransId="{28092426-74BC-4FB7-8DC0-927A5C61FD43}"/>
    <dgm:cxn modelId="{AFE941D0-F2C4-49A7-B244-9BB69A909607}" type="presOf" srcId="{786FD7C7-0AD8-4C64-AD37-E9E2F0A122C3}" destId="{5C3F5683-E2C1-4078-8C6D-99AF73ADFB5E}" srcOrd="0" destOrd="0" presId="urn:microsoft.com/office/officeart/2005/8/layout/vList2"/>
    <dgm:cxn modelId="{548F98A1-F532-4D42-BEC3-D7E1BB0B2C67}" type="presParOf" srcId="{BA297CE5-BE5D-4F08-9245-5AAF0B6B5DDE}" destId="{5C3F5683-E2C1-4078-8C6D-99AF73ADFB5E}" srcOrd="0" destOrd="0" presId="urn:microsoft.com/office/officeart/2005/8/layout/vList2"/>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FFC02B3-0AC4-4704-9C97-235C3C19ABDA}" type="doc">
      <dgm:prSet loTypeId="urn:microsoft.com/office/officeart/2005/8/layout/vList2" loCatId="list" qsTypeId="urn:microsoft.com/office/officeart/2005/8/quickstyle/3d3" qsCatId="3D" csTypeId="urn:microsoft.com/office/officeart/2005/8/colors/accent1_2" csCatId="accent1" phldr="1"/>
      <dgm:spPr>
        <a:scene3d>
          <a:camera prst="orthographicFront">
            <a:rot lat="0" lon="0" rev="0"/>
          </a:camera>
          <a:lightRig rig="balanced" dir="t">
            <a:rot lat="0" lon="0" rev="8700000"/>
          </a:lightRig>
        </a:scene3d>
      </dgm:spPr>
      <dgm:t>
        <a:bodyPr/>
        <a:lstStyle/>
        <a:p>
          <a:endParaRPr lang="en-US"/>
        </a:p>
      </dgm:t>
    </dgm:pt>
    <dgm:pt modelId="{A2C63905-F10C-4992-9EF1-30BF3D5E4F74}">
      <dgm:prSet custT="1"/>
      <dgm:spPr>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400" b="1" u="sng" cap="small" baseline="0" dirty="0">
              <a:effectLst>
                <a:outerShdw blurRad="38100" dist="38100" dir="2700000" algn="tl">
                  <a:srgbClr val="000000">
                    <a:alpha val="43137"/>
                  </a:srgbClr>
                </a:outerShdw>
              </a:effectLst>
              <a:latin typeface="Gotham Medium" panose="02000604030000020004"/>
            </a:rPr>
            <a:t>The Hope of Unity</a:t>
          </a:r>
          <a:endParaRPr lang="en-US" sz="2400" dirty="0"/>
        </a:p>
      </dgm:t>
    </dgm:pt>
    <dgm:pt modelId="{0009E62C-454B-4F4A-9FCC-5A5699B5CE0F}" type="parTrans" cxnId="{C20033DD-E76E-4E36-88E2-D2A52AE6BDA6}">
      <dgm:prSet/>
      <dgm:spPr/>
      <dgm:t>
        <a:bodyPr/>
        <a:lstStyle/>
        <a:p>
          <a:endParaRPr lang="en-US"/>
        </a:p>
      </dgm:t>
    </dgm:pt>
    <dgm:pt modelId="{CFCF7DB5-2C71-47A3-9BB6-1CE32E62FFF4}" type="sibTrans" cxnId="{C20033DD-E76E-4E36-88E2-D2A52AE6BDA6}">
      <dgm:prSet/>
      <dgm:spPr/>
      <dgm:t>
        <a:bodyPr/>
        <a:lstStyle/>
        <a:p>
          <a:endParaRPr lang="en-US"/>
        </a:p>
      </dgm:t>
    </dgm:pt>
    <dgm:pt modelId="{68C23896-B01E-4370-A108-3A8A6EDCEC1C}">
      <dgm:prSet custT="1"/>
      <dgm:spPr/>
      <dgm:t>
        <a:bodyPr/>
        <a:lstStyle/>
        <a:p>
          <a:pPr indent="0" algn="l">
            <a:lnSpc>
              <a:spcPct val="90000"/>
            </a:lnSpc>
            <a:spcAft>
              <a:spcPct val="20000"/>
            </a:spcAft>
          </a:pPr>
          <a:endParaRPr lang="en-US" sz="1800" b="1" dirty="0">
            <a:latin typeface="Gotham Medium" panose="02000604030000020004"/>
          </a:endParaRPr>
        </a:p>
      </dgm:t>
    </dgm:pt>
    <dgm:pt modelId="{ACDF7607-C2E9-426A-9745-9A39EA3F5D6C}" type="parTrans" cxnId="{D2378D60-D938-4ACA-B98E-C0C0EA93F587}">
      <dgm:prSet/>
      <dgm:spPr/>
      <dgm:t>
        <a:bodyPr/>
        <a:lstStyle/>
        <a:p>
          <a:endParaRPr lang="en-US"/>
        </a:p>
      </dgm:t>
    </dgm:pt>
    <dgm:pt modelId="{D6503F21-264C-4C3E-A3C7-27D13CA53479}" type="sibTrans" cxnId="{D2378D60-D938-4ACA-B98E-C0C0EA93F587}">
      <dgm:prSet/>
      <dgm:spPr/>
      <dgm:t>
        <a:bodyPr/>
        <a:lstStyle/>
        <a:p>
          <a:endParaRPr lang="en-US"/>
        </a:p>
      </dgm:t>
    </dgm:pt>
    <dgm:pt modelId="{3BBE3CA2-8334-40F3-BF30-12B2D44F7A7A}">
      <dgm:prSet custT="1"/>
      <dgm:spPr/>
      <dgm:t>
        <a:bodyPr/>
        <a:lstStyle/>
        <a:p>
          <a:pPr indent="0" algn="l">
            <a:lnSpc>
              <a:spcPct val="90000"/>
            </a:lnSpc>
            <a:spcAft>
              <a:spcPts val="0"/>
            </a:spcAft>
            <a:buNone/>
          </a:pPr>
          <a:endParaRPr lang="en-US" sz="2000" b="1" dirty="0">
            <a:latin typeface="Gotham Medium" panose="02000604030000020004"/>
          </a:endParaRPr>
        </a:p>
      </dgm:t>
    </dgm:pt>
    <dgm:pt modelId="{3F4F06DC-5248-4670-B32C-FD723BC80F13}" type="parTrans" cxnId="{5C64F297-D47A-4A2E-A9F2-C716F3715FC4}">
      <dgm:prSet/>
      <dgm:spPr/>
      <dgm:t>
        <a:bodyPr/>
        <a:lstStyle/>
        <a:p>
          <a:endParaRPr lang="en-US"/>
        </a:p>
      </dgm:t>
    </dgm:pt>
    <dgm:pt modelId="{EE7B3E29-F6BE-4F11-9ADC-65CE5D550E39}" type="sibTrans" cxnId="{5C64F297-D47A-4A2E-A9F2-C716F3715FC4}">
      <dgm:prSet/>
      <dgm:spPr/>
      <dgm:t>
        <a:bodyPr/>
        <a:lstStyle/>
        <a:p>
          <a:endParaRPr lang="en-US"/>
        </a:p>
      </dgm:t>
    </dgm:pt>
    <dgm:pt modelId="{5D492DAA-EB9A-41C4-9F5C-D8E310DDD264}">
      <dgm:prSet custT="1"/>
      <dgm:spPr/>
      <dgm:t>
        <a:bodyPr/>
        <a:lstStyle/>
        <a:p>
          <a:pPr indent="0" algn="l">
            <a:lnSpc>
              <a:spcPct val="100000"/>
            </a:lnSpc>
            <a:spcAft>
              <a:spcPts val="0"/>
            </a:spcAft>
            <a:buNone/>
          </a:pPr>
          <a:r>
            <a:rPr lang="en-US" sz="2000" b="1" dirty="0">
              <a:latin typeface="Gotham Medium" panose="02000604030000020004"/>
            </a:rPr>
            <a:t>Christians are not immune to division. Unfortunately, a brief look at social media, not to mention centuries of history itself, reveals hostilities and disputes among believers. However, when faced with these attitudes, we can look to the example of Hezekiah. His leadership in the face of sin and other dysfunction can be an example for us in the twenty-first century AD.</a:t>
          </a:r>
          <a:endParaRPr lang="en-US" sz="2000" b="1" u="sng" cap="small" baseline="0" dirty="0">
            <a:effectLst>
              <a:outerShdw blurRad="38100" dist="38100" dir="2700000" algn="tl">
                <a:srgbClr val="000000">
                  <a:alpha val="43137"/>
                </a:srgbClr>
              </a:outerShdw>
            </a:effectLst>
            <a:latin typeface="Gotham Medium" panose="02000604030000020004"/>
          </a:endParaRPr>
        </a:p>
      </dgm:t>
    </dgm:pt>
    <dgm:pt modelId="{24E1C2B3-EB83-4275-9ABA-34E6F9E77CAE}" type="parTrans" cxnId="{B9C2A541-1896-4082-BDF5-9BF17832F98F}">
      <dgm:prSet/>
      <dgm:spPr/>
      <dgm:t>
        <a:bodyPr/>
        <a:lstStyle/>
        <a:p>
          <a:endParaRPr lang="en-US"/>
        </a:p>
      </dgm:t>
    </dgm:pt>
    <dgm:pt modelId="{EAB22BC1-0E1D-46D2-B9A2-300A5FD94151}" type="sibTrans" cxnId="{B9C2A541-1896-4082-BDF5-9BF17832F98F}">
      <dgm:prSet/>
      <dgm:spPr/>
      <dgm:t>
        <a:bodyPr/>
        <a:lstStyle/>
        <a:p>
          <a:endParaRPr lang="en-US"/>
        </a:p>
      </dgm:t>
    </dgm:pt>
    <dgm:pt modelId="{F19B57F8-4002-4FF8-9E3D-8CC118E971C3}">
      <dgm:prSet custT="1"/>
      <dgm:spPr/>
      <dgm:t>
        <a:bodyPr/>
        <a:lstStyle/>
        <a:p>
          <a:pPr indent="0" algn="l">
            <a:lnSpc>
              <a:spcPct val="100000"/>
            </a:lnSpc>
            <a:spcAft>
              <a:spcPts val="0"/>
            </a:spcAft>
            <a:buNone/>
          </a:pPr>
          <a:r>
            <a:rPr lang="en-US" sz="2000" b="1" dirty="0">
              <a:latin typeface="Gotham Medium" panose="02000604030000020004"/>
            </a:rPr>
            <a:t>First, we must always turn to the Lord and repent; this requires realizing that the most important thing is to be with Him. Second, we should unite with other believers and come before God in worship as a repentant people. When these happen, blessings result. </a:t>
          </a:r>
          <a:endParaRPr lang="en-US" sz="2000" b="1" u="sng" cap="small" baseline="0" dirty="0">
            <a:effectLst>
              <a:outerShdw blurRad="38100" dist="38100" dir="2700000" algn="tl">
                <a:srgbClr val="000000">
                  <a:alpha val="43137"/>
                </a:srgbClr>
              </a:outerShdw>
            </a:effectLst>
            <a:latin typeface="Gotham Medium" panose="02000604030000020004"/>
          </a:endParaRPr>
        </a:p>
      </dgm:t>
    </dgm:pt>
    <dgm:pt modelId="{CF898312-D4A9-406F-93A1-B29C088834E3}" type="parTrans" cxnId="{701D541F-A9A4-43A4-AD74-E49ACA09856E}">
      <dgm:prSet/>
      <dgm:spPr/>
    </dgm:pt>
    <dgm:pt modelId="{91F604F3-5596-431F-8757-AE204C55A176}" type="sibTrans" cxnId="{701D541F-A9A4-43A4-AD74-E49ACA09856E}">
      <dgm:prSet/>
      <dgm:spPr/>
    </dgm:pt>
    <dgm:pt modelId="{AD0ACC9D-122D-4C3B-9153-166964383BF2}">
      <dgm:prSet custT="1"/>
      <dgm:spPr/>
      <dgm:t>
        <a:bodyPr/>
        <a:lstStyle/>
        <a:p>
          <a:pPr indent="0" algn="l">
            <a:lnSpc>
              <a:spcPct val="100000"/>
            </a:lnSpc>
            <a:spcAft>
              <a:spcPts val="0"/>
            </a:spcAft>
            <a:buNone/>
          </a:pPr>
          <a:endParaRPr lang="en-US" sz="2000" b="1" u="sng" cap="small" baseline="0" dirty="0">
            <a:effectLst>
              <a:outerShdw blurRad="38100" dist="38100" dir="2700000" algn="tl">
                <a:srgbClr val="000000">
                  <a:alpha val="43137"/>
                </a:srgbClr>
              </a:outerShdw>
            </a:effectLst>
            <a:latin typeface="Gotham Medium" panose="02000604030000020004"/>
          </a:endParaRPr>
        </a:p>
      </dgm:t>
    </dgm:pt>
    <dgm:pt modelId="{B28D3A7A-1B00-4564-8B93-4BDE18D68F31}" type="parTrans" cxnId="{E1E18285-2B21-419C-9C26-C2A2C6C450FE}">
      <dgm:prSet/>
      <dgm:spPr/>
    </dgm:pt>
    <dgm:pt modelId="{93E87B3E-B39A-4A78-BD55-F36813FD9837}" type="sibTrans" cxnId="{E1E18285-2B21-419C-9C26-C2A2C6C450FE}">
      <dgm:prSet/>
      <dgm:spPr/>
    </dgm:pt>
    <dgm:pt modelId="{BA297CE5-BE5D-4F08-9245-5AAF0B6B5DDE}" type="pres">
      <dgm:prSet presAssocID="{BFFC02B3-0AC4-4704-9C97-235C3C19ABDA}" presName="linear" presStyleCnt="0">
        <dgm:presLayoutVars>
          <dgm:animLvl val="lvl"/>
          <dgm:resizeHandles val="exact"/>
        </dgm:presLayoutVars>
      </dgm:prSet>
      <dgm:spPr/>
    </dgm:pt>
    <dgm:pt modelId="{34ADDD4C-A2EF-44CD-B51B-267E7B708362}" type="pres">
      <dgm:prSet presAssocID="{A2C63905-F10C-4992-9EF1-30BF3D5E4F74}" presName="parentText" presStyleLbl="node1" presStyleIdx="0" presStyleCnt="1" custScaleY="51417" custLinFactNeighborX="-333" custLinFactNeighborY="-43568">
        <dgm:presLayoutVars>
          <dgm:chMax val="0"/>
          <dgm:bulletEnabled val="1"/>
        </dgm:presLayoutVars>
      </dgm:prSet>
      <dgm:spPr/>
    </dgm:pt>
    <dgm:pt modelId="{766BCFBF-D21D-4476-8A3A-CD6228E16ACA}" type="pres">
      <dgm:prSet presAssocID="{A2C63905-F10C-4992-9EF1-30BF3D5E4F74}" presName="childText" presStyleLbl="revTx" presStyleIdx="0" presStyleCnt="1" custScaleX="90254" custLinFactNeighborX="-3442" custLinFactNeighborY="-50314">
        <dgm:presLayoutVars>
          <dgm:bulletEnabled val="1"/>
        </dgm:presLayoutVars>
      </dgm:prSet>
      <dgm:spPr/>
    </dgm:pt>
  </dgm:ptLst>
  <dgm:cxnLst>
    <dgm:cxn modelId="{701D541F-A9A4-43A4-AD74-E49ACA09856E}" srcId="{A2C63905-F10C-4992-9EF1-30BF3D5E4F74}" destId="{F19B57F8-4002-4FF8-9E3D-8CC118E971C3}" srcOrd="2" destOrd="0" parTransId="{CF898312-D4A9-406F-93A1-B29C088834E3}" sibTransId="{91F604F3-5596-431F-8757-AE204C55A176}"/>
    <dgm:cxn modelId="{4956FC2D-C2DF-4024-BE27-7C68A53EB7AB}" type="presOf" srcId="{BFFC02B3-0AC4-4704-9C97-235C3C19ABDA}" destId="{BA297CE5-BE5D-4F08-9245-5AAF0B6B5DDE}" srcOrd="0" destOrd="0" presId="urn:microsoft.com/office/officeart/2005/8/layout/vList2"/>
    <dgm:cxn modelId="{D2378D60-D938-4ACA-B98E-C0C0EA93F587}" srcId="{A2C63905-F10C-4992-9EF1-30BF3D5E4F74}" destId="{68C23896-B01E-4370-A108-3A8A6EDCEC1C}" srcOrd="3" destOrd="0" parTransId="{ACDF7607-C2E9-426A-9745-9A39EA3F5D6C}" sibTransId="{D6503F21-264C-4C3E-A3C7-27D13CA53479}"/>
    <dgm:cxn modelId="{B9C2A541-1896-4082-BDF5-9BF17832F98F}" srcId="{A2C63905-F10C-4992-9EF1-30BF3D5E4F74}" destId="{5D492DAA-EB9A-41C4-9F5C-D8E310DDD264}" srcOrd="0" destOrd="0" parTransId="{24E1C2B3-EB83-4275-9ABA-34E6F9E77CAE}" sibTransId="{EAB22BC1-0E1D-46D2-B9A2-300A5FD94151}"/>
    <dgm:cxn modelId="{23CF0B59-70CA-47D6-B75B-0BDDF94242B2}" type="presOf" srcId="{68C23896-B01E-4370-A108-3A8A6EDCEC1C}" destId="{766BCFBF-D21D-4476-8A3A-CD6228E16ACA}" srcOrd="0" destOrd="4" presId="urn:microsoft.com/office/officeart/2005/8/layout/vList2"/>
    <dgm:cxn modelId="{E1E18285-2B21-419C-9C26-C2A2C6C450FE}" srcId="{A2C63905-F10C-4992-9EF1-30BF3D5E4F74}" destId="{AD0ACC9D-122D-4C3B-9153-166964383BF2}" srcOrd="1" destOrd="0" parTransId="{B28D3A7A-1B00-4564-8B93-4BDE18D68F31}" sibTransId="{93E87B3E-B39A-4A78-BD55-F36813FD9837}"/>
    <dgm:cxn modelId="{5C64F297-D47A-4A2E-A9F2-C716F3715FC4}" srcId="{F19B57F8-4002-4FF8-9E3D-8CC118E971C3}" destId="{3BBE3CA2-8334-40F3-BF30-12B2D44F7A7A}" srcOrd="0" destOrd="0" parTransId="{3F4F06DC-5248-4670-B32C-FD723BC80F13}" sibTransId="{EE7B3E29-F6BE-4F11-9ADC-65CE5D550E39}"/>
    <dgm:cxn modelId="{202C65BB-3A8D-40B1-991B-46DF72346504}" type="presOf" srcId="{A2C63905-F10C-4992-9EF1-30BF3D5E4F74}" destId="{34ADDD4C-A2EF-44CD-B51B-267E7B708362}" srcOrd="0" destOrd="0" presId="urn:microsoft.com/office/officeart/2005/8/layout/vList2"/>
    <dgm:cxn modelId="{0827C7BC-77E6-4361-BFFD-DF2C89EF8413}" type="presOf" srcId="{3BBE3CA2-8334-40F3-BF30-12B2D44F7A7A}" destId="{766BCFBF-D21D-4476-8A3A-CD6228E16ACA}" srcOrd="0" destOrd="3" presId="urn:microsoft.com/office/officeart/2005/8/layout/vList2"/>
    <dgm:cxn modelId="{0EB584CE-65F9-4D85-B836-0E211CCDD2AE}" type="presOf" srcId="{5D492DAA-EB9A-41C4-9F5C-D8E310DDD264}" destId="{766BCFBF-D21D-4476-8A3A-CD6228E16ACA}" srcOrd="0" destOrd="0" presId="urn:microsoft.com/office/officeart/2005/8/layout/vList2"/>
    <dgm:cxn modelId="{A5F264DA-0F30-469A-BF83-01580406223F}" type="presOf" srcId="{F19B57F8-4002-4FF8-9E3D-8CC118E971C3}" destId="{766BCFBF-D21D-4476-8A3A-CD6228E16ACA}" srcOrd="0" destOrd="2" presId="urn:microsoft.com/office/officeart/2005/8/layout/vList2"/>
    <dgm:cxn modelId="{C20033DD-E76E-4E36-88E2-D2A52AE6BDA6}" srcId="{BFFC02B3-0AC4-4704-9C97-235C3C19ABDA}" destId="{A2C63905-F10C-4992-9EF1-30BF3D5E4F74}" srcOrd="0" destOrd="0" parTransId="{0009E62C-454B-4F4A-9FCC-5A5699B5CE0F}" sibTransId="{CFCF7DB5-2C71-47A3-9BB6-1CE32E62FFF4}"/>
    <dgm:cxn modelId="{5DFD8FF8-A670-410E-9035-E875F7B88838}" type="presOf" srcId="{AD0ACC9D-122D-4C3B-9153-166964383BF2}" destId="{766BCFBF-D21D-4476-8A3A-CD6228E16ACA}" srcOrd="0" destOrd="1" presId="urn:microsoft.com/office/officeart/2005/8/layout/vList2"/>
    <dgm:cxn modelId="{4DF56EE7-1206-440C-B941-3256D4DED7E7}" type="presParOf" srcId="{BA297CE5-BE5D-4F08-9245-5AAF0B6B5DDE}" destId="{34ADDD4C-A2EF-44CD-B51B-267E7B708362}" srcOrd="0" destOrd="0" presId="urn:microsoft.com/office/officeart/2005/8/layout/vList2"/>
    <dgm:cxn modelId="{81A76163-EBCB-4142-B973-5B42D6605DE4}" type="presParOf" srcId="{BA297CE5-BE5D-4F08-9245-5AAF0B6B5DDE}" destId="{766BCFBF-D21D-4476-8A3A-CD6228E16ACA}" srcOrd="1" destOrd="0" presId="urn:microsoft.com/office/officeart/2005/8/layout/vList2"/>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CFFD89-C757-4D8C-B9A1-6603999753C3}">
      <dsp:nvSpPr>
        <dsp:cNvPr id="0" name=""/>
        <dsp:cNvSpPr/>
      </dsp:nvSpPr>
      <dsp:spPr>
        <a:xfrm>
          <a:off x="0" y="640026"/>
          <a:ext cx="8913764" cy="478853"/>
        </a:xfrm>
        <a:prstGeom prst="roundRect">
          <a:avLst/>
        </a:prstGeom>
        <a:solidFill>
          <a:srgbClr val="00206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latin typeface="Gotham Medium"/>
            </a:rPr>
            <a:t>HEZEKIAH</a:t>
          </a:r>
        </a:p>
      </dsp:txBody>
      <dsp:txXfrm>
        <a:off x="23376" y="663402"/>
        <a:ext cx="8867012" cy="432101"/>
      </dsp:txXfrm>
    </dsp:sp>
    <dsp:sp modelId="{5BE174CF-3B2E-4ED8-B7D3-C5A31FE01A17}">
      <dsp:nvSpPr>
        <dsp:cNvPr id="0" name=""/>
        <dsp:cNvSpPr/>
      </dsp:nvSpPr>
      <dsp:spPr>
        <a:xfrm>
          <a:off x="0" y="1118880"/>
          <a:ext cx="8913764" cy="1816425"/>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283012"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b="1" kern="1200">
              <a:latin typeface="Gotham Medium"/>
            </a:rPr>
            <a:t>Hezekiah’s reign is described in three books: 2 kings 18–20, 2 chronicles 29–32, and isaiah 36–39. 2 chronicles focuses on hezekiah’s reforms for temple worship and passover (2 chron 29–30). His role as reformer-king relates to hezekiah’s unique position: the first descendant of david (since solomon) who became sole king in israel. Hezekiah’s reign demonstrates the difference that a righteous ruler can make, paving the way for later anticipations that a new king could restore israel to former glory. That anticipated future king is called the messiah.  </a:t>
          </a:r>
        </a:p>
      </dsp:txBody>
      <dsp:txXfrm>
        <a:off x="0" y="1118880"/>
        <a:ext cx="8913764" cy="1816425"/>
      </dsp:txXfrm>
    </dsp:sp>
    <dsp:sp modelId="{E44D8E29-5135-4DC2-B8D9-6B5CB9821C4D}">
      <dsp:nvSpPr>
        <dsp:cNvPr id="0" name=""/>
        <dsp:cNvSpPr/>
      </dsp:nvSpPr>
      <dsp:spPr>
        <a:xfrm>
          <a:off x="0" y="2935305"/>
          <a:ext cx="8913764" cy="478853"/>
        </a:xfrm>
        <a:prstGeom prst="roundRect">
          <a:avLst/>
        </a:prstGeom>
        <a:solidFill>
          <a:srgbClr val="00206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latin typeface="Gotham Medium"/>
            </a:rPr>
            <a:t>DEVOTION TO THE COVENANT</a:t>
          </a:r>
        </a:p>
      </dsp:txBody>
      <dsp:txXfrm>
        <a:off x="23376" y="2958681"/>
        <a:ext cx="8867012" cy="432101"/>
      </dsp:txXfrm>
    </dsp:sp>
    <dsp:sp modelId="{E97FA31A-2E58-4298-AD0D-E640C0C9FFF3}">
      <dsp:nvSpPr>
        <dsp:cNvPr id="0" name=""/>
        <dsp:cNvSpPr/>
      </dsp:nvSpPr>
      <dsp:spPr>
        <a:xfrm>
          <a:off x="0" y="3414159"/>
          <a:ext cx="8913764" cy="1580962"/>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283012"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b="1" kern="1200" dirty="0">
              <a:latin typeface="Gotham Medium"/>
            </a:rPr>
            <a:t>Judah’s situation during Hezekiah’s reign is not altogether different than what later Jews would feel upon returning from the Babylonian captivity: world powers threatening their sense of sovereignty, a temple in disrepair, God’s people scattered. Yet Hezekiah is able to bring reform and to invite God’s blessing under tough circumstances. This kind of legacy was highly relevant to that audience, who would have felt inspired to seek God’s favor through individual and corporate devotion to the covenant. </a:t>
          </a:r>
        </a:p>
      </dsp:txBody>
      <dsp:txXfrm>
        <a:off x="0" y="3414159"/>
        <a:ext cx="8913764" cy="15809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081BE8-33C5-4901-83E6-AB64BEDE54C1}">
      <dsp:nvSpPr>
        <dsp:cNvPr id="0" name=""/>
        <dsp:cNvSpPr/>
      </dsp:nvSpPr>
      <dsp:spPr>
        <a:xfrm>
          <a:off x="0" y="0"/>
          <a:ext cx="6321739" cy="464343"/>
        </a:xfrm>
        <a:prstGeom prst="roundRect">
          <a:avLst/>
        </a:prstGeom>
        <a:solidFill>
          <a:srgbClr val="00206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chemeClr val="bg1"/>
              </a:solidFill>
              <a:effectLst/>
              <a:latin typeface="+mn-lt"/>
              <a:ea typeface="+mn-ea"/>
              <a:cs typeface="+mn-cs"/>
            </a:rPr>
            <a:t>THE CHRONICLER</a:t>
          </a:r>
          <a:endParaRPr lang="en-US" sz="2000" b="1" i="0" kern="1200" cap="small" baseline="0" dirty="0">
            <a:solidFill>
              <a:schemeClr val="bg1"/>
            </a:solidFill>
            <a:effectLst>
              <a:outerShdw blurRad="38100" dist="38100" dir="2700000" algn="tl">
                <a:srgbClr val="000000">
                  <a:alpha val="43137"/>
                </a:srgbClr>
              </a:outerShdw>
            </a:effectLst>
            <a:latin typeface="Gotham Medium" panose="02000604030000020004"/>
          </a:endParaRPr>
        </a:p>
      </dsp:txBody>
      <dsp:txXfrm>
        <a:off x="22667" y="22667"/>
        <a:ext cx="6276405" cy="419009"/>
      </dsp:txXfrm>
    </dsp:sp>
    <dsp:sp modelId="{F1C7D237-2B80-4A94-AA77-BDEBED0EDD81}">
      <dsp:nvSpPr>
        <dsp:cNvPr id="0" name=""/>
        <dsp:cNvSpPr/>
      </dsp:nvSpPr>
      <dsp:spPr>
        <a:xfrm>
          <a:off x="0" y="614407"/>
          <a:ext cx="6321739" cy="5785650"/>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200715"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b="1" kern="1200" dirty="0">
              <a:solidFill>
                <a:schemeClr val="tx1"/>
              </a:solidFill>
              <a:effectLst/>
              <a:latin typeface="Gotham Medium" panose="02000604030000020004"/>
              <a:ea typeface="+mn-ea"/>
              <a:cs typeface="+mn-cs"/>
            </a:rPr>
            <a:t>Ancient documents rarely list an author, which is the case for the books of Chronicles. Commentators often call their author “the Chronicler. ” Due to his many citations and extensive use of sources, the Chronicler is both compiler and editor. He selects, adapts, and adds context to source material to suit his particular theological interests and explanatory aims. In general, the heroes are more heroic, the villains more villainous than in the books of Samuel and Kings. This helps to demonstrate a clear relationship between righteousness and blessing, on the one hand, and sin and judgment, on the other. The Chronicler probably anticipates that his audience is familiar with other sources and with the way his narrative supports and expands the accounts of earlier texts. </a:t>
          </a:r>
        </a:p>
        <a:p>
          <a:pPr marL="171450" lvl="1" indent="-171450" algn="l" defTabSz="800100">
            <a:lnSpc>
              <a:spcPct val="90000"/>
            </a:lnSpc>
            <a:spcBef>
              <a:spcPct val="0"/>
            </a:spcBef>
            <a:spcAft>
              <a:spcPct val="20000"/>
            </a:spcAft>
            <a:buChar char="•"/>
          </a:pPr>
          <a:endParaRPr lang="en-US" sz="1800" b="1" kern="1200" dirty="0">
            <a:solidFill>
              <a:schemeClr val="tx1"/>
            </a:solidFill>
            <a:effectLst/>
            <a:latin typeface="Gotham Medium" panose="02000604030000020004"/>
            <a:ea typeface="+mn-ea"/>
            <a:cs typeface="+mn-cs"/>
          </a:endParaRPr>
        </a:p>
        <a:p>
          <a:pPr marL="171450" lvl="1" indent="-171450" algn="l" defTabSz="800100">
            <a:lnSpc>
              <a:spcPct val="90000"/>
            </a:lnSpc>
            <a:spcBef>
              <a:spcPct val="0"/>
            </a:spcBef>
            <a:spcAft>
              <a:spcPct val="20000"/>
            </a:spcAft>
            <a:buChar char="•"/>
          </a:pPr>
          <a:r>
            <a:rPr lang="en-US" sz="1800" b="1" i="0" kern="1200" dirty="0">
              <a:effectLst/>
              <a:latin typeface="Gotham Medium" panose="02000604030000020004"/>
            </a:rPr>
            <a:t>Some of the Corinthian believers thought Paul feared to come to their church. They looked down their noses at him in pride. They didn’t realize Paul came in power—the power of the Gospel. He gave them a choice: shall I come to you with a shepherd’s correcting rod or gentleness? He preferred to come as a soothing shepherd put them back in line with Christ.</a:t>
          </a:r>
        </a:p>
      </dsp:txBody>
      <dsp:txXfrm>
        <a:off x="0" y="614407"/>
        <a:ext cx="6321739" cy="57856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081BE8-33C5-4901-83E6-AB64BEDE54C1}">
      <dsp:nvSpPr>
        <dsp:cNvPr id="0" name=""/>
        <dsp:cNvSpPr/>
      </dsp:nvSpPr>
      <dsp:spPr>
        <a:xfrm>
          <a:off x="0" y="0"/>
          <a:ext cx="3738959" cy="464343"/>
        </a:xfrm>
        <a:prstGeom prst="roundRect">
          <a:avLst/>
        </a:prstGeom>
        <a:solidFill>
          <a:srgbClr val="00206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chemeClr val="bg1"/>
              </a:solidFill>
              <a:effectLst/>
              <a:latin typeface="+mn-lt"/>
              <a:ea typeface="+mn-ea"/>
              <a:cs typeface="+mn-cs"/>
            </a:rPr>
            <a:t>Consequences for Idolatry</a:t>
          </a:r>
          <a:endParaRPr lang="en-US" sz="2000" b="1" i="0" kern="1200" cap="small" baseline="0" dirty="0">
            <a:solidFill>
              <a:schemeClr val="bg1"/>
            </a:solidFill>
            <a:effectLst>
              <a:outerShdw blurRad="38100" dist="38100" dir="2700000" algn="tl">
                <a:srgbClr val="000000">
                  <a:alpha val="43137"/>
                </a:srgbClr>
              </a:outerShdw>
            </a:effectLst>
            <a:latin typeface="Gotham Medium" panose="02000604030000020004"/>
          </a:endParaRPr>
        </a:p>
      </dsp:txBody>
      <dsp:txXfrm>
        <a:off x="22667" y="22667"/>
        <a:ext cx="3693625" cy="419009"/>
      </dsp:txXfrm>
    </dsp:sp>
    <dsp:sp modelId="{AB4C6DC1-5B77-4525-A007-2B3CF390F0AA}">
      <dsp:nvSpPr>
        <dsp:cNvPr id="0" name=""/>
        <dsp:cNvSpPr/>
      </dsp:nvSpPr>
      <dsp:spPr>
        <a:xfrm>
          <a:off x="0" y="539705"/>
          <a:ext cx="3738959" cy="4843800"/>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18712"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b="1" kern="1200" dirty="0">
              <a:solidFill>
                <a:schemeClr val="tx1"/>
              </a:solidFill>
              <a:effectLst/>
              <a:latin typeface="Gotham Medium" panose="02000604030000020004"/>
              <a:ea typeface="+mn-ea"/>
              <a:cs typeface="+mn-cs"/>
            </a:rPr>
            <a:t>Sometimes the consequences of human actions are immediate, while other times they are delayed. The same is true of God’s justice: we often do not know whether consequences will be immediate, deferred, or both. Few people would call themselves “stiff-necked” or “unfaithful” (v. 7); but human stubbornness can often be clearer when looking back at a long history, as Hezekiah does in this text. It seems obvious to us as readers that the Israelites should have exclusively followed God, but they faced a religious environment that encouraged them to please as many gods as possible. </a:t>
          </a:r>
        </a:p>
      </dsp:txBody>
      <dsp:txXfrm>
        <a:off x="0" y="539705"/>
        <a:ext cx="3738959" cy="48438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081BE8-33C5-4901-83E6-AB64BEDE54C1}">
      <dsp:nvSpPr>
        <dsp:cNvPr id="0" name=""/>
        <dsp:cNvSpPr/>
      </dsp:nvSpPr>
      <dsp:spPr>
        <a:xfrm>
          <a:off x="0" y="0"/>
          <a:ext cx="9037296" cy="464343"/>
        </a:xfrm>
        <a:prstGeom prst="roundRect">
          <a:avLst/>
        </a:prstGeom>
        <a:solidFill>
          <a:srgbClr val="00206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chemeClr val="bg1"/>
              </a:solidFill>
              <a:effectLst/>
              <a:latin typeface="+mn-lt"/>
              <a:ea typeface="+mn-ea"/>
              <a:cs typeface="+mn-cs"/>
            </a:rPr>
            <a:t>Passover: A Neglected Symbol of Hope</a:t>
          </a:r>
        </a:p>
      </dsp:txBody>
      <dsp:txXfrm>
        <a:off x="22667" y="22667"/>
        <a:ext cx="8991962" cy="419009"/>
      </dsp:txXfrm>
    </dsp:sp>
    <dsp:sp modelId="{F1C7D237-2B80-4A94-AA77-BDEBED0EDD81}">
      <dsp:nvSpPr>
        <dsp:cNvPr id="0" name=""/>
        <dsp:cNvSpPr/>
      </dsp:nvSpPr>
      <dsp:spPr>
        <a:xfrm>
          <a:off x="0" y="373223"/>
          <a:ext cx="4186798" cy="4709250"/>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286934" tIns="22860" rIns="128016" bIns="22860" numCol="1" spcCol="1270" anchor="t" anchorCtr="0">
          <a:noAutofit/>
        </a:bodyPr>
        <a:lstStyle/>
        <a:p>
          <a:pPr marL="171450" lvl="1" indent="-171450" algn="l" defTabSz="800100">
            <a:lnSpc>
              <a:spcPct val="90000"/>
            </a:lnSpc>
            <a:spcBef>
              <a:spcPct val="0"/>
            </a:spcBef>
            <a:spcAft>
              <a:spcPct val="20000"/>
            </a:spcAft>
            <a:buChar char="•"/>
          </a:pPr>
          <a:endParaRPr lang="en-US" sz="1800" b="1" kern="1200" dirty="0">
            <a:solidFill>
              <a:schemeClr val="tx1"/>
            </a:solidFill>
            <a:effectLst/>
            <a:latin typeface="Gotham Medium" panose="02000604030000020004"/>
            <a:ea typeface="+mn-ea"/>
            <a:cs typeface="+mn-cs"/>
          </a:endParaRPr>
        </a:p>
        <a:p>
          <a:pPr marL="171450" lvl="1" indent="-171450" algn="l" defTabSz="800100">
            <a:lnSpc>
              <a:spcPct val="90000"/>
            </a:lnSpc>
            <a:spcBef>
              <a:spcPct val="0"/>
            </a:spcBef>
            <a:spcAft>
              <a:spcPct val="20000"/>
            </a:spcAft>
            <a:buChar char="•"/>
          </a:pPr>
          <a:r>
            <a:rPr lang="en-US" sz="1800" b="1" kern="1200" dirty="0">
              <a:solidFill>
                <a:schemeClr val="tx1"/>
              </a:solidFill>
              <a:effectLst/>
              <a:latin typeface="Gotham Medium" panose="02000604030000020004"/>
              <a:ea typeface="+mn-ea"/>
              <a:cs typeface="+mn-cs"/>
            </a:rPr>
            <a:t>Although the Passover is stipulated in every book of the Pentateuch except Genesis, it is not commemorated in a large way until Hezekiah and Josiah revive it (2 Kings 23:21–23). In Hebrew, the book of 2 Chronicles is ordered last in the canon. This makes the celebration of Passover under Josiah the final good moment before the destruction of Jerusalem and exile to Babylon (2 Chron. 35:1–19). The hope of Passover is the hope that what God did in the past—graciously saving His people from bondage and granting new life—He can and will do again. </a:t>
          </a:r>
        </a:p>
        <a:p>
          <a:pPr marL="171450" lvl="1" indent="-171450" algn="l" defTabSz="800100">
            <a:lnSpc>
              <a:spcPct val="90000"/>
            </a:lnSpc>
            <a:spcBef>
              <a:spcPct val="0"/>
            </a:spcBef>
            <a:spcAft>
              <a:spcPct val="20000"/>
            </a:spcAft>
            <a:buChar char="•"/>
          </a:pPr>
          <a:endParaRPr lang="en-US" sz="1800" b="1" kern="1200" dirty="0">
            <a:solidFill>
              <a:schemeClr val="tx1"/>
            </a:solidFill>
            <a:effectLst/>
            <a:latin typeface="Gotham Medium" panose="02000604030000020004"/>
            <a:ea typeface="+mn-ea"/>
            <a:cs typeface="+mn-cs"/>
          </a:endParaRPr>
        </a:p>
      </dsp:txBody>
      <dsp:txXfrm>
        <a:off x="0" y="373223"/>
        <a:ext cx="4186798" cy="47092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3F5683-E2C1-4078-8C6D-99AF73ADFB5E}">
      <dsp:nvSpPr>
        <dsp:cNvPr id="0" name=""/>
        <dsp:cNvSpPr/>
      </dsp:nvSpPr>
      <dsp:spPr>
        <a:xfrm flipV="1">
          <a:off x="0" y="0"/>
          <a:ext cx="11687045" cy="450166"/>
        </a:xfrm>
        <a:prstGeom prst="roundRect">
          <a:avLst/>
        </a:prstGeom>
        <a:solidFill>
          <a:srgbClr val="00206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effectLst/>
              <a:latin typeface="Gotham Medium" panose="02000604030000020004"/>
              <a:ea typeface="Calibri" panose="020F0502020204030204" pitchFamily="34" charset="0"/>
              <a:cs typeface="Times New Roman" panose="02020603050405020304" pitchFamily="18" charset="0"/>
            </a:rPr>
            <a:t> </a:t>
          </a:r>
          <a:endParaRPr lang="en-US" sz="2400" b="1" kern="1200" cap="small" baseline="0" dirty="0">
            <a:effectLst>
              <a:outerShdw blurRad="38100" dist="38100" dir="2700000" algn="tl">
                <a:srgbClr val="000000">
                  <a:alpha val="43137"/>
                </a:srgbClr>
              </a:outerShdw>
            </a:effectLst>
            <a:latin typeface="Gotham Medium" panose="02000604030000020004"/>
            <a:ea typeface="Dotum" panose="020B0600000101010101" pitchFamily="34" charset="-127"/>
          </a:endParaRPr>
        </a:p>
      </dsp:txBody>
      <dsp:txXfrm rot="10800000">
        <a:off x="21975" y="21975"/>
        <a:ext cx="11643095" cy="40621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ADDD4C-A2EF-44CD-B51B-267E7B708362}">
      <dsp:nvSpPr>
        <dsp:cNvPr id="0" name=""/>
        <dsp:cNvSpPr/>
      </dsp:nvSpPr>
      <dsp:spPr>
        <a:xfrm>
          <a:off x="0" y="0"/>
          <a:ext cx="10257134" cy="625642"/>
        </a:xfrm>
        <a:prstGeom prst="roundRect">
          <a:avLst/>
        </a:prstGeom>
        <a:solidFill>
          <a:srgbClr val="002060"/>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u="sng" kern="1200" cap="small" baseline="0" dirty="0">
              <a:effectLst>
                <a:outerShdw blurRad="38100" dist="38100" dir="2700000" algn="tl">
                  <a:srgbClr val="000000">
                    <a:alpha val="43137"/>
                  </a:srgbClr>
                </a:outerShdw>
              </a:effectLst>
              <a:latin typeface="Gotham Medium" panose="02000604030000020004"/>
            </a:rPr>
            <a:t>The Hope of Unity</a:t>
          </a:r>
          <a:endParaRPr lang="en-US" sz="2400" kern="1200" dirty="0"/>
        </a:p>
      </dsp:txBody>
      <dsp:txXfrm>
        <a:off x="30541" y="30541"/>
        <a:ext cx="10196052" cy="564560"/>
      </dsp:txXfrm>
    </dsp:sp>
    <dsp:sp modelId="{766BCFBF-D21D-4476-8A3A-CD6228E16ACA}">
      <dsp:nvSpPr>
        <dsp:cNvPr id="0" name=""/>
        <dsp:cNvSpPr/>
      </dsp:nvSpPr>
      <dsp:spPr>
        <a:xfrm>
          <a:off x="146779" y="651618"/>
          <a:ext cx="9257473" cy="3700125"/>
        </a:xfrm>
        <a:prstGeom prst="rect">
          <a:avLst/>
        </a:prstGeom>
        <a:noFill/>
        <a:ln w="6350" cap="flat" cmpd="sng" algn="ctr">
          <a:solidFill>
            <a:schemeClr val="dk1">
              <a:alpha val="0"/>
              <a:hueOff val="0"/>
              <a:satOff val="0"/>
              <a:lumOff val="0"/>
              <a:alphaOff val="0"/>
            </a:schemeClr>
          </a:solidFill>
          <a:prstDash val="solid"/>
          <a:miter lim="800000"/>
        </a:ln>
        <a:effectLst/>
        <a:scene3d>
          <a:camera prst="orthographicFront">
            <a:rot lat="0" lon="0" rev="0"/>
          </a:camera>
          <a:lightRig rig="balanced" dir="t">
            <a:rot lat="0" lon="0" rev="8700000"/>
          </a:lightRig>
        </a:scene3d>
      </dsp:spPr>
      <dsp:style>
        <a:lnRef idx="1">
          <a:scrgbClr r="0" g="0" b="0"/>
        </a:lnRef>
        <a:fillRef idx="0">
          <a:scrgbClr r="0" g="0" b="0"/>
        </a:fillRef>
        <a:effectRef idx="0">
          <a:scrgbClr r="0" g="0" b="0"/>
        </a:effectRef>
        <a:fontRef idx="minor"/>
      </dsp:style>
      <dsp:txBody>
        <a:bodyPr spcFirstLastPara="0" vert="horz" wrap="square" lIns="325664" tIns="25400" rIns="142240" bIns="25400" numCol="1" spcCol="1270" anchor="t" anchorCtr="0">
          <a:noAutofit/>
        </a:bodyPr>
        <a:lstStyle/>
        <a:p>
          <a:pPr marL="228600" lvl="1" indent="0" algn="l" defTabSz="889000">
            <a:lnSpc>
              <a:spcPct val="100000"/>
            </a:lnSpc>
            <a:spcBef>
              <a:spcPct val="0"/>
            </a:spcBef>
            <a:spcAft>
              <a:spcPts val="0"/>
            </a:spcAft>
            <a:buNone/>
          </a:pPr>
          <a:r>
            <a:rPr lang="en-US" sz="2000" b="1" kern="1200" dirty="0">
              <a:latin typeface="Gotham Medium" panose="02000604030000020004"/>
            </a:rPr>
            <a:t>Christians are not immune to division. Unfortunately, a brief look at social media, not to mention centuries of history itself, reveals hostilities and disputes among believers. However, when faced with these attitudes, we can look to the example of Hezekiah. His leadership in the face of sin and other dysfunction can be an example for us in the twenty-first century AD.</a:t>
          </a:r>
          <a:endParaRPr lang="en-US" sz="2000" b="1" u="sng" kern="1200" cap="small" baseline="0" dirty="0">
            <a:effectLst>
              <a:outerShdw blurRad="38100" dist="38100" dir="2700000" algn="tl">
                <a:srgbClr val="000000">
                  <a:alpha val="43137"/>
                </a:srgbClr>
              </a:outerShdw>
            </a:effectLst>
            <a:latin typeface="Gotham Medium" panose="02000604030000020004"/>
          </a:endParaRPr>
        </a:p>
        <a:p>
          <a:pPr marL="228600" lvl="1" indent="0" algn="l" defTabSz="889000">
            <a:lnSpc>
              <a:spcPct val="100000"/>
            </a:lnSpc>
            <a:spcBef>
              <a:spcPct val="0"/>
            </a:spcBef>
            <a:spcAft>
              <a:spcPts val="0"/>
            </a:spcAft>
            <a:buNone/>
          </a:pPr>
          <a:endParaRPr lang="en-US" sz="2000" b="1" u="sng" kern="1200" cap="small" baseline="0" dirty="0">
            <a:effectLst>
              <a:outerShdw blurRad="38100" dist="38100" dir="2700000" algn="tl">
                <a:srgbClr val="000000">
                  <a:alpha val="43137"/>
                </a:srgbClr>
              </a:outerShdw>
            </a:effectLst>
            <a:latin typeface="Gotham Medium" panose="02000604030000020004"/>
          </a:endParaRPr>
        </a:p>
        <a:p>
          <a:pPr marL="228600" lvl="1" indent="0" algn="l" defTabSz="889000">
            <a:lnSpc>
              <a:spcPct val="100000"/>
            </a:lnSpc>
            <a:spcBef>
              <a:spcPct val="0"/>
            </a:spcBef>
            <a:spcAft>
              <a:spcPts val="0"/>
            </a:spcAft>
            <a:buNone/>
          </a:pPr>
          <a:r>
            <a:rPr lang="en-US" sz="2000" b="1" kern="1200" dirty="0">
              <a:latin typeface="Gotham Medium" panose="02000604030000020004"/>
            </a:rPr>
            <a:t>First, we must always turn to the Lord and repent; this requires realizing that the most important thing is to be with Him. Second, we should unite with other believers and come before God in worship as a repentant people. When these happen, blessings result. </a:t>
          </a:r>
          <a:endParaRPr lang="en-US" sz="2000" b="1" u="sng" kern="1200" cap="small" baseline="0" dirty="0">
            <a:effectLst>
              <a:outerShdw blurRad="38100" dist="38100" dir="2700000" algn="tl">
                <a:srgbClr val="000000">
                  <a:alpha val="43137"/>
                </a:srgbClr>
              </a:outerShdw>
            </a:effectLst>
            <a:latin typeface="Gotham Medium" panose="02000604030000020004"/>
          </a:endParaRPr>
        </a:p>
        <a:p>
          <a:pPr marL="457200" lvl="2" indent="0" algn="l" defTabSz="889000">
            <a:lnSpc>
              <a:spcPct val="90000"/>
            </a:lnSpc>
            <a:spcBef>
              <a:spcPct val="0"/>
            </a:spcBef>
            <a:spcAft>
              <a:spcPts val="0"/>
            </a:spcAft>
            <a:buNone/>
          </a:pPr>
          <a:endParaRPr lang="en-US" sz="2000" b="1" kern="1200" dirty="0">
            <a:latin typeface="Gotham Medium" panose="02000604030000020004"/>
          </a:endParaRPr>
        </a:p>
        <a:p>
          <a:pPr marL="171450" lvl="1" indent="0" algn="l" defTabSz="800100">
            <a:lnSpc>
              <a:spcPct val="90000"/>
            </a:lnSpc>
            <a:spcBef>
              <a:spcPct val="0"/>
            </a:spcBef>
            <a:spcAft>
              <a:spcPct val="20000"/>
            </a:spcAft>
            <a:buChar char="•"/>
          </a:pPr>
          <a:endParaRPr lang="en-US" sz="1800" b="1" kern="1200" dirty="0">
            <a:latin typeface="Gotham Medium" panose="02000604030000020004"/>
          </a:endParaRPr>
        </a:p>
      </dsp:txBody>
      <dsp:txXfrm>
        <a:off x="146779" y="651618"/>
        <a:ext cx="9257473" cy="370012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513C00-C0D3-4296-91CB-11D4ADE90025}" type="datetimeFigureOut">
              <a:rPr lang="en-US" smtClean="0"/>
              <a:t>9/5/2025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B56324-E343-46AB-99F5-944028561EA3}" type="slidenum">
              <a:rPr lang="en-US" smtClean="0"/>
              <a:t>‹#›</a:t>
            </a:fld>
            <a:endParaRPr lang="en-US"/>
          </a:p>
        </p:txBody>
      </p:sp>
    </p:spTree>
    <p:extLst>
      <p:ext uri="{BB962C8B-B14F-4D97-AF65-F5344CB8AC3E}">
        <p14:creationId xmlns:p14="http://schemas.microsoft.com/office/powerpoint/2010/main" val="34061496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2400" b="1" i="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ED2E8F4-7A0F-46E2-BFF8-723D7B4CE024}" type="slidenum">
              <a:rPr lang="en-US" smtClean="0"/>
              <a:t>1</a:t>
            </a:fld>
            <a:endParaRPr lang="en-US"/>
          </a:p>
        </p:txBody>
      </p:sp>
    </p:spTree>
    <p:extLst>
      <p:ext uri="{BB962C8B-B14F-4D97-AF65-F5344CB8AC3E}">
        <p14:creationId xmlns:p14="http://schemas.microsoft.com/office/powerpoint/2010/main" val="21096283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Analysis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first Passover lamb brought temporary deliverance from Egypt and physical death, but Jesus, the true Passover Lamb, brings eternal salvation from sin and death. The Gospels’ omission of lamb at the Last Supper highlights that Jesus Himself is the Lamb. His sacrifice fulfilled and surpassed the old covenant. The Lord’s Supper continues as a living memorial of His death and points forward to the ultimate banquet in God’s kingdom.</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Key Points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The original Passover lamb foreshadowed God’s salvation through blood.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Jesus redefined Passover by becoming the Lamb who takes away sin.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The Lord’s Supper celebrates His sacrifice and anticipates His return.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Life Lessons Learned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Christ is our Deliverer—His blood secures freedom from sin and eternal death.</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Worship must center on Jesus—ritual without Him has no saving power.</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Hope is future-oriented—the Lord’s Supper reminds us of His promise to return and feast with His people.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Jesus is the true Passover Lamb whose sacrifice provides eternal salvation and whose memorial meal assures us of a future with Him in His kingdom.</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Exodus Passover lamb pointed to God’s saving power, but Jesus fulfilled it completely. By His sacrifice, He offers freedom from sin and death, surpassing all previous Passovers. At the Last Supper, Jesus reinterpreted the meal, instituting the Lord’s Supper as an ongoing memorial and a promise of His return. In Christ, believers celebrate past deliverance, present salvation, and future hope.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BB98531-EBAC-4738-AC3B-4AA42F6013B1}" type="slidenum">
              <a:rPr lang="en-US" smtClean="0"/>
              <a:pPr/>
              <a:t>10</a:t>
            </a:fld>
            <a:endParaRPr lang="en-US"/>
          </a:p>
        </p:txBody>
      </p:sp>
    </p:spTree>
    <p:extLst>
      <p:ext uri="{BB962C8B-B14F-4D97-AF65-F5344CB8AC3E}">
        <p14:creationId xmlns:p14="http://schemas.microsoft.com/office/powerpoint/2010/main" val="32987620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&gt;&lt;&gt;&lt;&gt;&lt;&gt;&lt;&gt;&lt;&gt;&lt;&gt;&lt;&gt;&lt;&gt;&lt;&gt;&lt;&gt;&lt;&gt;&lt;&gt;&lt;&gt;&lt;&gt;&lt;&gt;&lt;&gt;&lt;&gt;&lt;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Hezekiah was a king of Judah who walked faithfully with God (2 Chron. 29:2). In contrast to his father—who worshiped foreign gods and shut the doors of the temple (2 Chron. 28:24)— Hezekiah reopens the temple and ends idolatrous practices (2 Chron. 29:3). With a thorough cleansing and consecration, King Hezekiah reestablishes proper sacrificial worship (2 Chron. 29:35–36).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But Hezekiah does not stop there. Since he is inspired by the joyous restoration, Hezekiah’s next move is to rekindle a bond between Judah and the remnant of northern Israel (who had been at war). So Hezekiah sends an invitation to “all Israel and Judah” to celebrate Passover in Jerusalem (2 Chron. 30:1).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Passover commemorates the rescue of God’s people from bondage in Egypt. It is a festival that should be celebrated by all the tribes of Israel, even those alienated by generations of conflict.  Hezekiah asks the divided people to come together as one. The text specifically mentions two important northern tribes, Ephraim and Manasseh (v. 1), and the words “from Beersheba to Dan” include the entire land of Israel’s inheritance (v. 5). All people—the collective descendants of Abraham, Isaac, and Jacob—can remember and celebrate the salvation of the Lord, “God of Israel” (vv. 1, 5).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But there is a problem. The temple and its priesthood have fallen into such a miserable state that observing Passover at the proper time is impossible (vv. 2–4). While Israel and Judah have been divided, alternative shrines and places for worship drew focus from God’s legitimate dwelling in Jerusalem (see 1 Kings 12:26–33).  Now generations later, Hezekiah is reversing the split and using the temple to unify a divided people. His desire is for worship to draw estranged Israelites back to the fold.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Unsurprisingly, not enough priests can be consecrated in time. Nor will all the pilgrims be able to arrive, without special accommodations.  Even when the pilgrims show up, they will not have completed acts of purification.  Hezekiah and his officials first delay Passover by a month, allowing everyone to join; and then they allow pilgrims to eat, even without purification (2 Chron. 30:18). The text sets in tension two values: worshiping properly and worshiping sincerely. Hezekiah resolves the tension through prayer and a petition that God “pardon everyone . . . even if they are not clean”—a petition that God honors (2 Chron. 30:18–20).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Analysis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Hezekiah’s reforms restored worship in Judah and extended an olive branch to Israel, emphasizing unity through Passover. His leadership prioritized sincerity of heart over ritual precision. By delaying the Passover and praying for God’s pardon, Hezekiah demonstrated that worship should draw people to God rather than exclude them through legalism. His faith shows that God values repentance and devotion above external formality.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Key Points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Hezekiah reversed his father’s idolatry by reopening and cleansing the temple.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He invited all Israel and Judah to unite in celebrating Passover.</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He prioritized sincere worship and intercession over ritual perfection.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Life Lessons Learned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Faithful leadership matters—one godly leader can inspire renewal and unity.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God values sincerity over ritual—He desires humble hearts more than flawless ceremonies.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Prayer invites God’s mercy—Hezekiah’s intercession shows that God pardons those who seek Him with sincerity.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Hezekiah’s Passover teaches that true worship unites God’s people and that God honors sincerity of heart over ritualistic precision.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Hezekiah restored temple worship, invited all Israel to join Judah in Passover, and sought unity after years of division. Though the priests and pilgrims were unprepared, he delayed the feast and asked God to pardon the unclean. God accepted their worship, proving that sincerity and repentance are more important than external ritual. Through this, Hezekiah modeled how faithful leadership, intercession, and humility can bring revival and unity among God’s people.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30F4BB1-95CD-454C-BCEE-43EC4849194A}" type="slidenum">
              <a:rPr lang="en-US" smtClean="0"/>
              <a:t>11</a:t>
            </a:fld>
            <a:endParaRPr lang="en-US"/>
          </a:p>
        </p:txBody>
      </p:sp>
    </p:spTree>
    <p:extLst>
      <p:ext uri="{BB962C8B-B14F-4D97-AF65-F5344CB8AC3E}">
        <p14:creationId xmlns:p14="http://schemas.microsoft.com/office/powerpoint/2010/main" val="13245223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&gt;&lt;&gt;&lt;&gt;&lt;&gt;&lt;&gt;&lt;&gt;&lt;&gt;&lt;&gt;&lt;&gt;&lt;&gt;&lt;&gt;&lt;&gt;&lt;&gt;&lt;&gt;&lt;&gt;&lt;&gt;&lt;&gt;&lt;&gt;&lt;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Chronicles 30:6–9, 26–27 NIV</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&gt;&lt;&gt;&lt;&gt;&lt;&gt;&lt;&gt;&lt;&gt;&lt;&gt;&lt;&gt;&lt;&gt;&lt;&gt;&lt;&gt;&lt;&gt;&lt;&gt;&lt;&gt;&lt;&gt;&lt;&gt;&lt;&gt;&lt;&gt;&lt;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Hezekiah’s invitation to all Israel is distributed by couriers as a letter, to be read throughout the land (v. 6a). The words of this letter are in verses 6b–9. A keyword throughout is return, which occurs six times in the short letter. Part of the message is reciprocation: if Israel returns to God in repentance, then God will turn to them, with mercy (v. 8). For Hezekiah, the invitation to attend Jerusalem amounts to God’s invitation: Return to me.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Israel needs to react differently than their “</a:t>
            </a:r>
            <a:r>
              <a:rPr lang="en-US" sz="1200" kern="1200" dirty="0" err="1">
                <a:solidFill>
                  <a:schemeClr val="tx1"/>
                </a:solidFill>
                <a:effectLst/>
                <a:latin typeface="+mn-lt"/>
                <a:ea typeface="+mn-ea"/>
                <a:cs typeface="+mn-cs"/>
              </a:rPr>
              <a:t>stiffnecked</a:t>
            </a:r>
            <a:r>
              <a:rPr lang="en-US" sz="1200" kern="1200" dirty="0">
                <a:solidFill>
                  <a:schemeClr val="tx1"/>
                </a:solidFill>
                <a:effectLst/>
                <a:latin typeface="+mn-lt"/>
                <a:ea typeface="+mn-ea"/>
                <a:cs typeface="+mn-cs"/>
              </a:rPr>
              <a:t>” ancestors (vv. 7–8). Many years earlier, when King Solomon dedicated the temple, God said to him, “If my people . . . will humble themselves and pray and seek my face and turn from their wicked ways, then I will hear from heaven, and I will forgive their sin and will heal their land” (2 Chron. 7:14). This verse encapsulates how God desires to relate to His people, and this text is affirmed in Hezekiah’s day.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Although the northern remnant’s response to Hezekiah’s invitation is meager (30:10–11), God is pleased with their Passover and humility. As verses 26–27 summarize, this Passover festival hearkens back to the days of Solomon, when the entire nation was united as one. In response to Hezekiah’s prayer, “the Lord [hears] Hezekiah and [heals] the people” (30:18–20), and to the priests’ and Levites’ prayer, “God heard them, for their prayer reached heaven” (v. 27).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national unity could not have come at a more crucial time. In the years ahead, Hezekiah would need the collective efforts of God’s people to withstand the threat of Assyrian invasion, but central to their success was their return to faithful worship.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Analysis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Hezekiah’s letter to all Israel emphasized the call to “return,” making repentance the pathway to restoration. The message highlighted God’s mercy: if the people turned back, He would turn toward them. Though only a remnant responded, their humility pleased God. The united Passover recalled the glory days of Solomon and demonstrated that true strength for the nation lay in faithful worship, not military power. This moment of renewal prepared God’s people spiritually for the looming Assyrian threat.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Key Points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The repeated call to “return” underscores repentance as the path to God’s mercy.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God accepted sincere worship, even from a small remnant.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National unity through worship was vital for facing future trials.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Life Lessons Learned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Repentance restores fellowship with God—when we turn back, He meets us with compassion.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God honors sincerity over numbers—even a remnant, humbly worshiping, pleases Him.</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Unity in worship strengthens God’s people—spiritual renewal is essential for overcoming external challenges.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Hezekiah’s invitation shows that repentance and unity in worship are the keys to God’s mercy, blessing, and strength in times of trial.</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Hezekiah invited all Israel to return to God through Passover worship in Jerusalem. Though only a remnant responded, their humility pleased the Lord, who heard their prayers. The celebration brought joy and unity reminiscent of Solomon’s reign. More than a religious event, this return to faithful worship prepared the nation spiritually to withstand future threats. The passage highlights God’s mercy, the importance of repentance, and the power of unity in worship.</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30F4BB1-95CD-454C-BCEE-43EC4849194A}" type="slidenum">
              <a:rPr lang="en-US" smtClean="0"/>
              <a:t>12</a:t>
            </a:fld>
            <a:endParaRPr lang="en-US"/>
          </a:p>
        </p:txBody>
      </p:sp>
    </p:spTree>
    <p:extLst>
      <p:ext uri="{BB962C8B-B14F-4D97-AF65-F5344CB8AC3E}">
        <p14:creationId xmlns:p14="http://schemas.microsoft.com/office/powerpoint/2010/main" val="112154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Rot="1" noChangeAspect="1" noChangeArrowheads="1" noTextEdit="1"/>
          </p:cNvSpPr>
          <p:nvPr>
            <p:ph type="sldImg"/>
          </p:nvPr>
        </p:nvSpPr>
        <p:spPr>
          <a:xfrm>
            <a:off x="-8547100" y="2968625"/>
            <a:ext cx="26390600" cy="14846300"/>
          </a:xfrm>
        </p:spPr>
      </p:sp>
      <p:sp>
        <p:nvSpPr>
          <p:cNvPr id="17411" name="Rectangle 2"/>
          <p:cNvSpPr>
            <a:spLocks noGrp="1" noChangeArrowheads="1"/>
          </p:cNvSpPr>
          <p:nvPr>
            <p:ph type="body" idx="1"/>
          </p:nvPr>
        </p:nvSpPr>
        <p:spPr>
          <a:noFill/>
          <a:ln w="9525"/>
        </p:spPr>
        <p:txBody>
          <a:bodyPr/>
          <a:lstStyle/>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Analysis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passage reminds us that human faithfulness can never match God’s standard. Yet, God graciously calls His people “saints,” not because of their perfection but through His mercy in Christ. Hezekiah’s inclusive Passover illustrates this truth: instead of restricting worship to the ritually pure, he invited all to return, trusting God’s compassion to cover their shortcomings. Holiness is not self-made; it is God’s gift when we humble ourselves and turn back to Him.</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Key Points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Human offerings to God often feel small, but His grace makes them acceptable.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Holiness is not earned but received from God’s mercy.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Hezekiah’s open invitation reflected God’s desire for unity and reconciliation.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Life Lessons Learned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God’s grace exceeds our shortcomings—He receives us even when we feel unworthy.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True holiness comes from humility—God wants surrendered hearts, not outward show.</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Unity grows from God’s mercy—when His forgiveness is central, divisions can be healed.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God invites all people to return, reminding us that holiness is not about ritual or outward appearance but about His merciful forgiveness that makes us clean.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Though human faithfulness falls short, God still calls His people saints, cleansing them through His mercy. Hezekiah’s Passover demonstrated this by welcoming even the ritually unprepared, trusting in God’s pardon. This reflects the deeper truth: no one is holy without God’s cleansing grace. By choosing humility over hardness of heart, believers experience reconciliation with God and one another.</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0" marR="0">
              <a:lnSpc>
                <a:spcPct val="107000"/>
              </a:lnSpc>
              <a:spcBef>
                <a:spcPts val="0"/>
              </a:spcBef>
              <a:spcAft>
                <a:spcPts val="0"/>
              </a:spcAft>
            </a:pPr>
            <a:endParaRPr lang="en-US" sz="1800" i="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787284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A0308E-161C-4017-489D-BC894F6E7B14}"/>
            </a:ext>
          </a:extLst>
        </p:cNvPr>
        <p:cNvGrpSpPr/>
        <p:nvPr/>
      </p:nvGrpSpPr>
      <p:grpSpPr>
        <a:xfrm>
          <a:off x="0" y="0"/>
          <a:ext cx="0" cy="0"/>
          <a:chOff x="0" y="0"/>
          <a:chExt cx="0" cy="0"/>
        </a:xfrm>
      </p:grpSpPr>
      <p:sp>
        <p:nvSpPr>
          <p:cNvPr id="17410" name="Rectangle 1">
            <a:extLst>
              <a:ext uri="{FF2B5EF4-FFF2-40B4-BE49-F238E27FC236}">
                <a16:creationId xmlns:a16="http://schemas.microsoft.com/office/drawing/2014/main" id="{CE5F58AA-7C80-E736-072B-6321C7333C6D}"/>
              </a:ext>
            </a:extLst>
          </p:cNvPr>
          <p:cNvSpPr>
            <a:spLocks noGrp="1" noRot="1" noChangeAspect="1" noChangeArrowheads="1" noTextEdit="1"/>
          </p:cNvSpPr>
          <p:nvPr>
            <p:ph type="sldImg"/>
          </p:nvPr>
        </p:nvSpPr>
        <p:spPr>
          <a:xfrm>
            <a:off x="-8547100" y="2968625"/>
            <a:ext cx="26390600" cy="14846300"/>
          </a:xfrm>
        </p:spPr>
      </p:sp>
      <p:sp>
        <p:nvSpPr>
          <p:cNvPr id="17411" name="Rectangle 2">
            <a:extLst>
              <a:ext uri="{FF2B5EF4-FFF2-40B4-BE49-F238E27FC236}">
                <a16:creationId xmlns:a16="http://schemas.microsoft.com/office/drawing/2014/main" id="{6562FC05-CA89-93EB-6E80-FA0919991464}"/>
              </a:ext>
            </a:extLst>
          </p:cNvPr>
          <p:cNvSpPr>
            <a:spLocks noGrp="1" noChangeArrowheads="1"/>
          </p:cNvSpPr>
          <p:nvPr>
            <p:ph type="body" idx="1"/>
          </p:nvPr>
        </p:nvSpPr>
        <p:spPr>
          <a:noFill/>
          <a:ln w="9525"/>
        </p:spPr>
        <p:txBody>
          <a:bodyPr/>
          <a:lstStyle/>
          <a:p>
            <a:r>
              <a:rPr lang="en-US" sz="1200" b="1" kern="1200" dirty="0">
                <a:solidFill>
                  <a:schemeClr val="tx1"/>
                </a:solidFill>
                <a:effectLst/>
                <a:latin typeface="+mn-lt"/>
                <a:ea typeface="+mn-ea"/>
                <a:cs typeface="+mn-cs"/>
              </a:rPr>
              <a:t>1 Have you ever felt like you needed to be better or “perfect” before you could approach God?</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 the one hand, a feeling like this is natural. We don’t want to presume on God’s kindness, and we respond in a way that mimics Isaiah’s fear when facing a holy God. But what we could learn is that all people fall short of God’s perfection. When our heart is humbled, when we are setting aside the wrong we have done, these are the responses that please God more than anything else.</a:t>
            </a:r>
          </a:p>
          <a:p>
            <a:r>
              <a:rPr lang="en-US" sz="1200" b="1" kern="1200" dirty="0">
                <a:solidFill>
                  <a:schemeClr val="tx1"/>
                </a:solidFill>
                <a:effectLst/>
                <a:latin typeface="+mn-lt"/>
                <a:ea typeface="+mn-ea"/>
                <a:cs typeface="+mn-cs"/>
              </a:rPr>
              <a:t>2 Do you believe that there is anything that we could do to ruin our chances of being reconciled to God? Why or why not?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is a difficult question, and thoughtful Christians have different answers. On the one hand, God does not place limits on His forgiveness or reject any particular type of person. But there are people who have gone so far in rebellion and self-destruction that they have deliberately made a return to God unthinkable, at least on their own terms.</a:t>
            </a:r>
          </a:p>
          <a:p>
            <a:r>
              <a:rPr lang="en-US" sz="1200" b="1" kern="1200" dirty="0">
                <a:solidFill>
                  <a:schemeClr val="tx1"/>
                </a:solidFill>
                <a:effectLst/>
                <a:latin typeface="+mn-lt"/>
                <a:ea typeface="+mn-ea"/>
                <a:cs typeface="+mn-cs"/>
              </a:rPr>
              <a:t>3 Are there certain persons or groups who should feel more welcome to be a part of God’s kingdom than others?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One way of answering this question is to say that all people are equally welcome in God’s kingdom. But precisely because all are welcome without regard to previous status, some may be more joyous to receive this news (the meek and humble, according to Matt. 5:3, 5).</a:t>
            </a:r>
          </a:p>
        </p:txBody>
      </p:sp>
    </p:spTree>
    <p:extLst>
      <p:ext uri="{BB962C8B-B14F-4D97-AF65-F5344CB8AC3E}">
        <p14:creationId xmlns:p14="http://schemas.microsoft.com/office/powerpoint/2010/main" val="26967289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Analysis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Division has always plagued God’s people, from ancient Israel to today’s church. Social media and church history alike expose how quickly believers can turn against each other. Yet Hezekiah’s example shows that unity begins with repentance and worship. When God’s people humbly return to Him together, His blessings follow. Unity is not based on human effort alone but on shared devotion to God, who reconciles His people through grace.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Key Points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Christians, like Israel, struggle with division and hostility.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Hezekiah’s leadership shows the power of repentance and worship in fostering unity.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God blesses His people when they come before Him together in humility.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Life Lessons Learned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Unity begins with repentance—turning to God removes pride and hardness that divide us.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Worship brings reconciliation—shared devotion to God overcomes personal differences.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Blessings follow unity—when believers humble themselves together, God’s presence and favor are evident.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Hezekiah’s example teaches that unity is possible when God’s people repent, worship together, and seek His presence above all else.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Division among believers is real, but Hezekiah’s leadership reminds us that unity begins with repentance and shared worship. When Christians humble themselves before God together, barriers fall and blessings follow. True unity is not found in agreement on every issue but in turning to the Lord as one repentant people.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BB98531-EBAC-4738-AC3B-4AA42F6013B1}" type="slidenum">
              <a:rPr lang="en-US" smtClean="0"/>
              <a:pPr/>
              <a:t>15</a:t>
            </a:fld>
            <a:endParaRPr lang="en-US"/>
          </a:p>
        </p:txBody>
      </p:sp>
    </p:spTree>
    <p:extLst>
      <p:ext uri="{BB962C8B-B14F-4D97-AF65-F5344CB8AC3E}">
        <p14:creationId xmlns:p14="http://schemas.microsoft.com/office/powerpoint/2010/main" val="21521916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81088" y="3873500"/>
            <a:ext cx="34420176" cy="19362738"/>
          </a:xfrm>
        </p:spPr>
      </p:sp>
      <p:sp>
        <p:nvSpPr>
          <p:cNvPr id="3" name="Notes Placeholder 2"/>
          <p:cNvSpPr>
            <a:spLocks noGrp="1"/>
          </p:cNvSpPr>
          <p:nvPr>
            <p:ph type="body" idx="1"/>
          </p:nvPr>
        </p:nvSpPr>
        <p:spPr/>
        <p:txBody>
          <a:bodyPr>
            <a:normAutofit/>
          </a:bodyPr>
          <a:lstStyle/>
          <a:p>
            <a:r>
              <a:rPr lang="en-US" sz="1200" b="1" kern="1200" dirty="0">
                <a:solidFill>
                  <a:schemeClr val="tx1"/>
                </a:solidFill>
                <a:effectLst/>
                <a:latin typeface="+mn-lt"/>
                <a:ea typeface="+mn-ea"/>
                <a:cs typeface="+mn-cs"/>
              </a:rPr>
              <a:t> Life Lesson</a:t>
            </a:r>
            <a:endParaRPr lang="en-US" sz="1200" kern="1200" dirty="0">
              <a:solidFill>
                <a:schemeClr val="tx1"/>
              </a:solidFill>
              <a:effectLst/>
              <a:latin typeface="+mn-lt"/>
              <a:ea typeface="+mn-ea"/>
              <a:cs typeface="+mn-cs"/>
            </a:endParaRPr>
          </a:p>
          <a:p>
            <a:pPr marL="228600" lvl="0" indent="-228600">
              <a:buFont typeface="+mj-lt"/>
              <a:buAutoNum type="arabicPeriod"/>
            </a:pPr>
            <a:r>
              <a:rPr lang="en-US" sz="1200" b="1" kern="1200" dirty="0">
                <a:solidFill>
                  <a:schemeClr val="tx1"/>
                </a:solidFill>
                <a:effectLst/>
                <a:latin typeface="+mn-lt"/>
                <a:ea typeface="+mn-ea"/>
                <a:cs typeface="+mn-cs"/>
              </a:rPr>
              <a:t>Be open to the Spirit’s correction. God calls us to examine our hearts and lay aside pride, arrogance, or stubbornness that keeps us from fully responding to His invitation.</a:t>
            </a:r>
            <a:endParaRPr lang="en-US" sz="1200" kern="1200" dirty="0">
              <a:solidFill>
                <a:schemeClr val="tx1"/>
              </a:solidFill>
              <a:effectLst/>
              <a:latin typeface="+mn-lt"/>
              <a:ea typeface="+mn-ea"/>
              <a:cs typeface="+mn-cs"/>
            </a:endParaRPr>
          </a:p>
          <a:p>
            <a:pPr marL="228600" lvl="0" indent="-228600">
              <a:buFont typeface="+mj-lt"/>
              <a:buAutoNum type="arabicPeriod"/>
            </a:pPr>
            <a:r>
              <a:rPr lang="en-US" sz="1200" b="1" kern="1200" dirty="0">
                <a:solidFill>
                  <a:schemeClr val="tx1"/>
                </a:solidFill>
                <a:effectLst/>
                <a:latin typeface="+mn-lt"/>
                <a:ea typeface="+mn-ea"/>
                <a:cs typeface="+mn-cs"/>
              </a:rPr>
              <a:t>Never ignore God’s call to return. Repentance is not a burden but a gift, reminding us that God’s mercy is greater than our failures and His arms are always open.</a:t>
            </a:r>
            <a:endParaRPr lang="en-US" sz="1200" kern="1200" dirty="0">
              <a:solidFill>
                <a:schemeClr val="tx1"/>
              </a:solidFill>
              <a:effectLst/>
              <a:latin typeface="+mn-lt"/>
              <a:ea typeface="+mn-ea"/>
              <a:cs typeface="+mn-cs"/>
            </a:endParaRPr>
          </a:p>
          <a:p>
            <a:pPr marL="228600" lvl="0" indent="-228600">
              <a:buFont typeface="+mj-lt"/>
              <a:buAutoNum type="arabicPeriod"/>
            </a:pPr>
            <a:r>
              <a:rPr lang="en-US" sz="1200" b="1" kern="1200" dirty="0">
                <a:solidFill>
                  <a:schemeClr val="tx1"/>
                </a:solidFill>
                <a:effectLst/>
                <a:latin typeface="+mn-lt"/>
                <a:ea typeface="+mn-ea"/>
                <a:cs typeface="+mn-cs"/>
              </a:rPr>
              <a:t>Christ is God’s ultimate invitation. Unlike Hezekiah’s generation, we see God’s grace clearly in Jesus, who cleanses us and welcomes us into fellowship with Him.</a:t>
            </a:r>
            <a:endParaRPr lang="en-US" sz="1200" kern="1200" dirty="0">
              <a:solidFill>
                <a:schemeClr val="tx1"/>
              </a:solidFill>
              <a:effectLst/>
              <a:latin typeface="+mn-lt"/>
              <a:ea typeface="+mn-ea"/>
              <a:cs typeface="+mn-cs"/>
            </a:endParaRPr>
          </a:p>
          <a:p>
            <a:pPr marL="0" indent="0">
              <a:buFont typeface="+mj-lt"/>
              <a:buNone/>
            </a:pP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7315649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438A02-A0B0-4919-96E9-0D07DF6086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E04797-F81E-C5A9-14F5-9980890528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A5912D-EAF7-D520-C356-00C6A237DDAF}"/>
              </a:ext>
            </a:extLst>
          </p:cNvPr>
          <p:cNvSpPr>
            <a:spLocks noGrp="1"/>
          </p:cNvSpPr>
          <p:nvPr>
            <p:ph type="body" idx="1"/>
          </p:nvPr>
        </p:nvSpPr>
        <p:spPr/>
        <p:txBody>
          <a:bodyPr/>
          <a:lstStyle/>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Father,</a:t>
            </a:r>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Help us to draw strength from one another as we gather to worship and to celebrate Your salvation. Teach us to bring a heart that is devoted to You, even when we don’t feel like we have our act together. Show us Your kindness and desire that all should approach without fear, because of what Jesus has done. He is our Passover lamb.  Amen. </a:t>
            </a:r>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9645C1FA-F67F-E390-B21A-B8548E97DB6A}"/>
              </a:ext>
            </a:extLst>
          </p:cNvPr>
          <p:cNvSpPr>
            <a:spLocks noGrp="1"/>
          </p:cNvSpPr>
          <p:nvPr>
            <p:ph type="sldNum" sz="quarter" idx="5"/>
          </p:nvPr>
        </p:nvSpPr>
        <p:spPr/>
        <p:txBody>
          <a:bodyPr/>
          <a:lstStyle/>
          <a:p>
            <a:fld id="{0ED2E8F4-7A0F-46E2-BFF8-723D7B4CE024}" type="slidenum">
              <a:rPr lang="en-US" smtClean="0"/>
              <a:t>17</a:t>
            </a:fld>
            <a:endParaRPr lang="en-US"/>
          </a:p>
        </p:txBody>
      </p:sp>
    </p:spTree>
    <p:extLst>
      <p:ext uri="{BB962C8B-B14F-4D97-AF65-F5344CB8AC3E}">
        <p14:creationId xmlns:p14="http://schemas.microsoft.com/office/powerpoint/2010/main" val="28063280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Rot="1" noChangeAspect="1" noChangeArrowheads="1" noTextEdit="1"/>
          </p:cNvSpPr>
          <p:nvPr>
            <p:ph type="sldImg"/>
          </p:nvPr>
        </p:nvSpPr>
        <p:spPr>
          <a:xfrm>
            <a:off x="-13781088" y="3873500"/>
            <a:ext cx="34420176" cy="19362738"/>
          </a:xfrm>
        </p:spPr>
      </p:sp>
      <p:sp>
        <p:nvSpPr>
          <p:cNvPr id="17411" name="Rectangle 2"/>
          <p:cNvSpPr>
            <a:spLocks noGrp="1" noChangeArrowheads="1"/>
          </p:cNvSpPr>
          <p:nvPr>
            <p:ph type="body" idx="1"/>
          </p:nvPr>
        </p:nvSpPr>
        <p:spPr>
          <a:noFill/>
          <a:ln w="9525"/>
        </p:spPr>
        <p:txBody>
          <a:bodyPr>
            <a:normAutofit/>
          </a:bodyPr>
          <a:lstStyle/>
          <a:p>
            <a:pPr marL="0" marR="0">
              <a:lnSpc>
                <a:spcPct val="107000"/>
              </a:lnSpc>
              <a:spcBef>
                <a:spcPts val="0"/>
              </a:spcBef>
              <a:spcAft>
                <a:spcPts val="0"/>
              </a:spcAft>
            </a:pPr>
            <a:endParaRPr lang="en-US" sz="2800" b="1">
              <a:solidFill>
                <a:srgbClr val="002060"/>
              </a:solidFill>
              <a:latin typeface="Gotham Book"/>
            </a:endParaRPr>
          </a:p>
        </p:txBody>
      </p:sp>
    </p:spTree>
    <p:extLst>
      <p:ext uri="{BB962C8B-B14F-4D97-AF65-F5344CB8AC3E}">
        <p14:creationId xmlns:p14="http://schemas.microsoft.com/office/powerpoint/2010/main" val="33251582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62500" lnSpcReduction="20000"/>
          </a:bodyPr>
          <a:lstStyle/>
          <a:p>
            <a:r>
              <a:rPr lang="en-US" sz="2400" b="1" cap="small" dirty="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Hezekiah’s Invitation - 2 Chronicles 30:1–5 NIV</a:t>
            </a:r>
          </a:p>
          <a:p>
            <a:endParaRPr lang="en-US" sz="2400" b="1" kern="1200" dirty="0">
              <a:solidFill>
                <a:schemeClr val="tx1"/>
              </a:solidFill>
              <a:effectLst/>
              <a:latin typeface="+mn-lt"/>
              <a:ea typeface="+mn-ea"/>
              <a:cs typeface="+mn-cs"/>
            </a:endParaRPr>
          </a:p>
          <a:p>
            <a:r>
              <a:rPr lang="en-US" sz="2400" b="1" kern="1200" dirty="0">
                <a:solidFill>
                  <a:schemeClr val="tx1"/>
                </a:solidFill>
                <a:effectLst/>
                <a:latin typeface="+mn-lt"/>
                <a:ea typeface="+mn-ea"/>
                <a:cs typeface="+mn-cs"/>
              </a:rPr>
              <a:t>1 What makes traditions of gathering so important?</a:t>
            </a:r>
            <a:endParaRPr lang="en-US" sz="24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Families and friends who gather develop a culture all their own. They make memories, pass on wisdom to younger generations, and discover a sense of shared purpose. </a:t>
            </a:r>
          </a:p>
          <a:p>
            <a:r>
              <a:rPr lang="en-US" sz="2400" b="1" kern="1200" dirty="0">
                <a:solidFill>
                  <a:schemeClr val="tx1"/>
                </a:solidFill>
                <a:effectLst/>
                <a:latin typeface="+mn-lt"/>
                <a:ea typeface="+mn-ea"/>
                <a:cs typeface="+mn-cs"/>
              </a:rPr>
              <a:t> </a:t>
            </a:r>
            <a:endParaRPr lang="en-US" sz="2400" kern="1200" dirty="0">
              <a:solidFill>
                <a:schemeClr val="tx1"/>
              </a:solidFill>
              <a:effectLst/>
              <a:latin typeface="+mn-lt"/>
              <a:ea typeface="+mn-ea"/>
              <a:cs typeface="+mn-cs"/>
            </a:endParaRPr>
          </a:p>
          <a:p>
            <a:r>
              <a:rPr lang="en-US" sz="2400" b="1" kern="1200" dirty="0">
                <a:solidFill>
                  <a:schemeClr val="tx1"/>
                </a:solidFill>
                <a:effectLst/>
                <a:latin typeface="+mn-lt"/>
                <a:ea typeface="+mn-ea"/>
                <a:cs typeface="+mn-cs"/>
              </a:rPr>
              <a:t>2 What happens to families who never see one another?</a:t>
            </a:r>
            <a:endParaRPr lang="en-US" sz="24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When families don’t gather, they don’t stop being a family. But they miss some of the joy and connection that God designed us to experience. From a Christian perspective, “family” does not only refer to biological relationships. It is just as important to spend time with brothers and sisters in Christ. </a:t>
            </a:r>
          </a:p>
          <a:p>
            <a:r>
              <a:rPr lang="en-US" sz="2400" b="1" kern="1200" dirty="0">
                <a:solidFill>
                  <a:schemeClr val="tx1"/>
                </a:solidFill>
                <a:effectLst/>
                <a:latin typeface="+mn-lt"/>
                <a:ea typeface="+mn-ea"/>
                <a:cs typeface="+mn-cs"/>
              </a:rPr>
              <a:t> </a:t>
            </a:r>
            <a:endParaRPr lang="en-US" sz="2400" kern="1200" dirty="0">
              <a:solidFill>
                <a:schemeClr val="tx1"/>
              </a:solidFill>
              <a:effectLst/>
              <a:latin typeface="+mn-lt"/>
              <a:ea typeface="+mn-ea"/>
              <a:cs typeface="+mn-cs"/>
            </a:endParaRPr>
          </a:p>
          <a:p>
            <a:r>
              <a:rPr lang="en-US" sz="2400" b="1" kern="1200" dirty="0">
                <a:solidFill>
                  <a:schemeClr val="tx1"/>
                </a:solidFill>
                <a:effectLst/>
                <a:latin typeface="+mn-lt"/>
                <a:ea typeface="+mn-ea"/>
                <a:cs typeface="+mn-cs"/>
              </a:rPr>
              <a:t> </a:t>
            </a:r>
            <a:endParaRPr lang="en-US" sz="2400" kern="1200" dirty="0">
              <a:solidFill>
                <a:schemeClr val="tx1"/>
              </a:solidFill>
              <a:effectLst/>
              <a:latin typeface="+mn-lt"/>
              <a:ea typeface="+mn-ea"/>
              <a:cs typeface="+mn-cs"/>
            </a:endParaRPr>
          </a:p>
          <a:p>
            <a:r>
              <a:rPr lang="en-US" sz="2400" b="1" kern="1200" dirty="0">
                <a:solidFill>
                  <a:schemeClr val="tx1"/>
                </a:solidFill>
                <a:effectLst/>
                <a:latin typeface="+mn-lt"/>
                <a:ea typeface="+mn-ea"/>
                <a:cs typeface="+mn-cs"/>
              </a:rPr>
              <a:t>Points to Emphasize</a:t>
            </a:r>
            <a:endParaRPr lang="en-US" sz="2400" kern="1200" dirty="0">
              <a:solidFill>
                <a:schemeClr val="tx1"/>
              </a:solidFill>
              <a:effectLst/>
              <a:latin typeface="+mn-lt"/>
              <a:ea typeface="+mn-ea"/>
              <a:cs typeface="+mn-cs"/>
            </a:endParaRPr>
          </a:p>
          <a:p>
            <a:r>
              <a:rPr lang="en-US" sz="2400" b="1" kern="1200" dirty="0">
                <a:solidFill>
                  <a:schemeClr val="tx1"/>
                </a:solidFill>
                <a:effectLst/>
                <a:latin typeface="+mn-lt"/>
                <a:ea typeface="+mn-ea"/>
                <a:cs typeface="+mn-cs"/>
              </a:rPr>
              <a:t> </a:t>
            </a:r>
            <a:endParaRPr lang="en-US" sz="2400" i="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039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Prayer</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Lord God, we want to be united as Your people. Remind us to turn to You in worship. Show us how we can gather with other believers to serve You and offer our praise to You. Help us be attentive to the unifying work of the Holy Spirit in our lives. Fill us with Your love so that we can enjoy unity with other believers. In Jesus’ name we pray, Amen.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Thought to Remember</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Worship and serve as the unified people of God.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ED2E8F4-7A0F-46E2-BFF8-723D7B4CE024}" type="slidenum">
              <a:rPr lang="en-US" smtClean="0"/>
              <a:t>2</a:t>
            </a:fld>
            <a:endParaRPr lang="en-US"/>
          </a:p>
        </p:txBody>
      </p:sp>
    </p:spTree>
    <p:extLst>
      <p:ext uri="{BB962C8B-B14F-4D97-AF65-F5344CB8AC3E}">
        <p14:creationId xmlns:p14="http://schemas.microsoft.com/office/powerpoint/2010/main" val="7744407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4BAC58-BF5B-20F8-7054-2DF461E0440D}"/>
            </a:ext>
          </a:extLst>
        </p:cNvPr>
        <p:cNvGrpSpPr/>
        <p:nvPr/>
      </p:nvGrpSpPr>
      <p:grpSpPr>
        <a:xfrm>
          <a:off x="0" y="0"/>
          <a:ext cx="0" cy="0"/>
          <a:chOff x="0" y="0"/>
          <a:chExt cx="0" cy="0"/>
        </a:xfrm>
      </p:grpSpPr>
      <p:sp>
        <p:nvSpPr>
          <p:cNvPr id="37890" name="Rectangle 1">
            <a:extLst>
              <a:ext uri="{FF2B5EF4-FFF2-40B4-BE49-F238E27FC236}">
                <a16:creationId xmlns:a16="http://schemas.microsoft.com/office/drawing/2014/main" id="{B2D2F2BB-15FA-E5EE-8766-9179E0EB88B5}"/>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2">
            <a:extLst>
              <a:ext uri="{FF2B5EF4-FFF2-40B4-BE49-F238E27FC236}">
                <a16:creationId xmlns:a16="http://schemas.microsoft.com/office/drawing/2014/main" id="{482C8F4A-90D9-E2D5-6796-909F79590FF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6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God’s Invitation - 2 Chronicles 30:6–9, 26–27 NIV</a:t>
            </a:r>
          </a:p>
          <a:p>
            <a:r>
              <a:rPr lang="en-US" sz="2400" b="1" kern="1200" dirty="0">
                <a:solidFill>
                  <a:schemeClr val="tx1"/>
                </a:solidFill>
                <a:effectLst/>
                <a:latin typeface="+mn-lt"/>
                <a:ea typeface="+mn-ea"/>
                <a:cs typeface="+mn-cs"/>
              </a:rPr>
              <a:t>1 How do Israel and God each “return” to one another in this text?</a:t>
            </a:r>
            <a:endParaRPr lang="en-US" sz="24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The people of Israel and Judah must return to God with repentance, at the same time they are returning physically to the central sanctuary of Jerusalem. Since they return with sincere devotion and repentance, God turns to them with favor and accepts their Passover. </a:t>
            </a:r>
          </a:p>
          <a:p>
            <a:r>
              <a:rPr lang="en-US" sz="2400" b="1" kern="1200" dirty="0">
                <a:solidFill>
                  <a:schemeClr val="tx1"/>
                </a:solidFill>
                <a:effectLst/>
                <a:latin typeface="+mn-lt"/>
                <a:ea typeface="+mn-ea"/>
                <a:cs typeface="+mn-cs"/>
              </a:rPr>
              <a:t> </a:t>
            </a:r>
            <a:endParaRPr lang="en-US" sz="2400" kern="1200" dirty="0">
              <a:solidFill>
                <a:schemeClr val="tx1"/>
              </a:solidFill>
              <a:effectLst/>
              <a:latin typeface="+mn-lt"/>
              <a:ea typeface="+mn-ea"/>
              <a:cs typeface="+mn-cs"/>
            </a:endParaRPr>
          </a:p>
          <a:p>
            <a:r>
              <a:rPr lang="en-US" sz="2400" b="1" kern="1200" dirty="0">
                <a:solidFill>
                  <a:schemeClr val="tx1"/>
                </a:solidFill>
                <a:effectLst/>
                <a:latin typeface="+mn-lt"/>
                <a:ea typeface="+mn-ea"/>
                <a:cs typeface="+mn-cs"/>
              </a:rPr>
              <a:t>2 Why is it important that this Passover festival is like the celebrations in the days of Solomon?</a:t>
            </a:r>
            <a:endParaRPr lang="en-US" sz="24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Solomon was the last king who ruled over a united kingdom of Israel. But since then, the nations of Israel and Judah have been at odds, and collectively attending the temple in Jerusalem had been impossible. But just as Solomon heard from God, when these people turn from their idolatrous ways and seek God’s favor, He is compassionate and welcoming. </a:t>
            </a:r>
            <a:endParaRPr lang="en-US" sz="2400" i="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716930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Rot="1" noChangeAspect="1" noChangeArrowheads="1" noTextEdit="1"/>
          </p:cNvSpPr>
          <p:nvPr>
            <p:ph type="sldImg"/>
          </p:nvPr>
        </p:nvSpPr>
        <p:spPr>
          <a:xfrm>
            <a:off x="-13781088" y="3873500"/>
            <a:ext cx="34420176" cy="19362738"/>
          </a:xfrm>
        </p:spPr>
      </p:sp>
      <p:sp>
        <p:nvSpPr>
          <p:cNvPr id="17411" name="Rectangle 2"/>
          <p:cNvSpPr>
            <a:spLocks noGrp="1" noChangeArrowheads="1"/>
          </p:cNvSpPr>
          <p:nvPr>
            <p:ph type="body" idx="1"/>
          </p:nvPr>
        </p:nvSpPr>
        <p:spPr>
          <a:noFill/>
          <a:ln w="9525"/>
        </p:spPr>
        <p:txBody>
          <a:bodyPr>
            <a:normAutofit/>
          </a:bodyPr>
          <a:lstStyle/>
          <a:p>
            <a:pPr marL="0" marR="0">
              <a:lnSpc>
                <a:spcPct val="107000"/>
              </a:lnSpc>
              <a:spcBef>
                <a:spcPts val="0"/>
              </a:spcBef>
              <a:spcAft>
                <a:spcPts val="0"/>
              </a:spcAft>
            </a:pPr>
            <a:endParaRPr lang="en-US" sz="2800" b="1">
              <a:solidFill>
                <a:srgbClr val="002060"/>
              </a:solidFill>
              <a:latin typeface="Gotham Book"/>
            </a:endParaRPr>
          </a:p>
        </p:txBody>
      </p:sp>
    </p:spTree>
    <p:extLst>
      <p:ext uri="{BB962C8B-B14F-4D97-AF65-F5344CB8AC3E}">
        <p14:creationId xmlns:p14="http://schemas.microsoft.com/office/powerpoint/2010/main" val="325934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a:solidFill>
                  <a:schemeClr val="tx1"/>
                </a:solidFill>
                <a:effectLst/>
                <a:latin typeface="+mn-lt"/>
                <a:ea typeface="+mn-ea"/>
                <a:cs typeface="+mn-cs"/>
              </a:rPr>
              <a:t>Hezekiah’s Invitation - 2 Chronicles 30:1–5 NIV</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sz="1200" b="1" u="sng" kern="1200" dirty="0">
                <a:solidFill>
                  <a:schemeClr val="tx1"/>
                </a:solidFill>
                <a:effectLst/>
                <a:latin typeface="+mn-lt"/>
                <a:ea typeface="+mn-ea"/>
                <a:cs typeface="+mn-cs"/>
              </a:rPr>
              <a:t>God’s Invitation - 2 Chronicles 30:6–9, 26–27 NIV</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b="1" i="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1200" b="1" kern="1200" dirty="0">
                <a:solidFill>
                  <a:schemeClr val="tx1"/>
                </a:solidFill>
                <a:effectLst/>
                <a:latin typeface="+mn-lt"/>
                <a:ea typeface="+mn-ea"/>
                <a:cs typeface="+mn-cs"/>
              </a:rPr>
              <a:t>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Chronicles 30:1–5</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Hezekiah invited all Israel and Judah, including Ephraim and Manasseh, to keep the Passover in Jerusalem. Because the priests were unprepared and people had not gathered, the feast was delayed to the second month. The decision pleased the people, and a decree was issued across the land.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Chronicles 30:6–9</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Couriers carried letters urging the people to return to the Lord. Hezekiah warned them not to repeat their fathers’ rebellion but to yield and serve God. He promised that if they returned, God would show mercy, even restoring compassion to their children and captives.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Chronicles 30:26–27</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Passover brought extraordinary joy to Jerusalem, unmatched since Solomon’s reign. The priests and Levites blessed the people, and their prayers reached God’s dwelling in heaven, confirming His acceptance of their worship.</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Commentary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Hezekiah’s Leadership (vv. 1–5)</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Hezekiah modeled godly leadership by reopening the temple, restoring worship, and inviting both kingdoms to unite in celebration. His flexibility in delaying the feast highlights that sincerity in worship matters more than ritual precision.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Call to Repentance (vv. 6–9)</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repeated call to “return” emphasizes repentance as a spiritual homecoming. God’s mercy is promised to all who turn from stubbornness and rebellion. The appeal connects to 2 Chronicles 7:14, reminding us that God welcomes the humble with forgiveness and restoration.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Unity and Joy (vv. 26–27)</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celebration reflects national unity, joy, and revival. God affirmed their worship by hearing their prayers. This passage teaches that repentance and sincere worship bring blessing, unity, and renewed fellowship with God.</a:t>
            </a:r>
            <a:endParaRPr lang="en-US" sz="1200" kern="1200" dirty="0">
              <a:solidFill>
                <a:schemeClr val="tx1"/>
              </a:solidFill>
              <a:effectLst/>
              <a:latin typeface="+mn-lt"/>
              <a:ea typeface="+mn-ea"/>
              <a:cs typeface="+mn-cs"/>
            </a:endParaRPr>
          </a:p>
          <a:p>
            <a:pPr marL="0" marR="0">
              <a:lnSpc>
                <a:spcPct val="107000"/>
              </a:lnSpc>
              <a:spcBef>
                <a:spcPts val="0"/>
              </a:spcBef>
              <a:spcAft>
                <a:spcPts val="0"/>
              </a:spcAft>
            </a:pPr>
            <a:endParaRPr lang="en-US" sz="1800" b="1" i="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0BCA36A-F459-43A9-8AC6-3D330ED3C986}" type="slidenum">
              <a:rPr lang="en-US" smtClean="0"/>
              <a:t>3</a:t>
            </a:fld>
            <a:endParaRPr lang="en-US"/>
          </a:p>
        </p:txBody>
      </p:sp>
    </p:spTree>
    <p:extLst>
      <p:ext uri="{BB962C8B-B14F-4D97-AF65-F5344CB8AC3E}">
        <p14:creationId xmlns:p14="http://schemas.microsoft.com/office/powerpoint/2010/main" val="3180547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Analysis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passage compares strained family and community ties with the long division between Israel (north) and Judah (south). Just as unresolved conflict damages fellowship in families, so too centuries of hostility weakened national unity. Yet, Hezekiah’s call to celebrate Passover opened the door for reconciliation. The text raises the question: can worship and shared devotion to God overcome years of hurt and separation?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Key Points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Relationships can be broken by distance, conflict, or neglect.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Estrangement robs people of shared joy, tradition, and unity.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God provides opportunities for reconciliation through worship and shared faith.</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Life Lessons Learned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Reconciliation requires intentional action—estrangement will not heal itself; someone must initiate restoration.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Worship fosters unity—when people focus on God together, barriers of hostility can begin to fall.</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Hope should not be abandoned—even long-standing divisions can be healed when hearts are turned toward God.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God often uses worship and shared faith as a pathway to reconcile people long divided by conflict or neglect.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Relationships, whether among families or nations, can grow strained by distance or conflict. Israel and Judah were long divided, but Hezekiah saw in the Passover an opportunity for unity. The question posed is whether worship and common devotion could overcome hostility. The passage teaches that reconciliation is possible when God’s people focus on Him, laying aside division to celebrate His salvation together.</a:t>
            </a:r>
            <a:endParaRPr lang="en-US" sz="1200" kern="1200" dirty="0">
              <a:solidFill>
                <a:schemeClr val="tx1"/>
              </a:solidFill>
              <a:effectLst/>
              <a:latin typeface="+mn-lt"/>
              <a:ea typeface="+mn-ea"/>
              <a:cs typeface="+mn-cs"/>
            </a:endParaRPr>
          </a:p>
          <a:p>
            <a:pPr marL="0" marR="0">
              <a:lnSpc>
                <a:spcPct val="107000"/>
              </a:lnSpc>
              <a:spcBef>
                <a:spcPts val="0"/>
              </a:spcBef>
              <a:spcAft>
                <a:spcPts val="0"/>
              </a:spcAft>
            </a:pPr>
            <a:endParaRPr lang="en-US" sz="1800" i="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27F0FC5-B51C-4732-9B6E-B6A14725BDD9}" type="slidenum">
              <a:rPr lang="en-US" smtClean="0"/>
              <a:t>4</a:t>
            </a:fld>
            <a:endParaRPr lang="en-US"/>
          </a:p>
        </p:txBody>
      </p:sp>
    </p:spTree>
    <p:extLst>
      <p:ext uri="{BB962C8B-B14F-4D97-AF65-F5344CB8AC3E}">
        <p14:creationId xmlns:p14="http://schemas.microsoft.com/office/powerpoint/2010/main" val="2511223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DCA545-9860-1C1E-68ED-2F76BDD656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B28A43-0151-4D19-EA73-B5909A3A99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25D861-747A-6521-CD5E-C453B8359F82}"/>
              </a:ext>
            </a:extLst>
          </p:cNvPr>
          <p:cNvSpPr>
            <a:spLocks noGrp="1"/>
          </p:cNvSpPr>
          <p:nvPr>
            <p:ph type="body" idx="1"/>
          </p:nvPr>
        </p:nvSpPr>
        <p:spPr/>
        <p:txBody>
          <a:bodyPr/>
          <a:lstStyle/>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Analysis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reflection draws a parallel between modern fellowship groups and Israel’s ancient observance of Passover. While technology enabled virtual connection during the pandemic, true fellowship thrives in physical presence. God called His people to gather in Jerusalem not only to remember deliverance but also to strengthen communal bonds. The passage emphasizes that face-to-face fellowship deepens love, accountability, and spiritual growth in ways virtual meetings cannot fully replicate.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Key Points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Genuine fellowship requires presence—spiritual connection grows stronger in person.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God designed worship gatherings as both remembrance and community renewal.</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Physical fellowship provides encouragement, comfort, and love that cannot be replaced by convenience.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Life Lessons Learned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Isolation hinders growth—we need one another for encouragement, accountability, and support.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Community is God’s design—worship is both vertical (to God) and horizontal (with others).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Physical presence matters—seeing, touching, and embracing one another expresses Christlike love beyond words.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God calls His people to gather together in worship and fellowship, because spiritual life is strengthened most through physical presence and shared community.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passage recalls a fellowship group disrupted by the pandemic but restored with joy upon reuniting. It connects this experience to Israel’s Passover, which required gathering in Jerusalem for remembrance and community. Though virtual tools are helpful, they cannot replace the power of face-to-face fellowship, prayer, and love. God designed His people to worship and grow together in community, not in isolation.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D14B2065-523E-6A07-9E5A-B0C00CF3FE60}"/>
              </a:ext>
            </a:extLst>
          </p:cNvPr>
          <p:cNvSpPr>
            <a:spLocks noGrp="1"/>
          </p:cNvSpPr>
          <p:nvPr>
            <p:ph type="sldNum" sz="quarter" idx="5"/>
          </p:nvPr>
        </p:nvSpPr>
        <p:spPr/>
        <p:txBody>
          <a:bodyPr/>
          <a:lstStyle/>
          <a:p>
            <a:fld id="{227F0FC5-B51C-4732-9B6E-B6A14725BDD9}" type="slidenum">
              <a:rPr lang="en-US" smtClean="0"/>
              <a:t>5</a:t>
            </a:fld>
            <a:endParaRPr lang="en-US"/>
          </a:p>
        </p:txBody>
      </p:sp>
    </p:spTree>
    <p:extLst>
      <p:ext uri="{BB962C8B-B14F-4D97-AF65-F5344CB8AC3E}">
        <p14:creationId xmlns:p14="http://schemas.microsoft.com/office/powerpoint/2010/main" val="37182929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92C6DF-9438-B38B-C8EA-5BEC319BA4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8D4740-941C-79FA-1B93-9C2C2E6B70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8F7A79-D1D8-1DBE-3506-2582DE99970E}"/>
              </a:ext>
            </a:extLst>
          </p:cNvPr>
          <p:cNvSpPr>
            <a:spLocks noGrp="1"/>
          </p:cNvSpPr>
          <p:nvPr>
            <p:ph type="body" idx="1"/>
          </p:nvPr>
        </p:nvSpPr>
        <p:spPr/>
        <p:txBody>
          <a:bodyPr/>
          <a:lstStyle/>
          <a:p>
            <a:r>
              <a:rPr lang="en-US" sz="1200" b="1" kern="1200" dirty="0">
                <a:solidFill>
                  <a:schemeClr val="tx1"/>
                </a:solidFill>
                <a:effectLst/>
                <a:latin typeface="+mn-lt"/>
                <a:ea typeface="+mn-ea"/>
                <a:cs typeface="+mn-cs"/>
              </a:rPr>
              <a:t> 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Hezekiah’s reign shows how godly leadership and worship renewal can bring light and hope, even after generations of decline and division.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Analysis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historical context shows how Judah and Israel moved from unity under Solomon to hostility and eventual exile. King Ahaz’s unfaithfulness weakened Judah spiritually and politically, while Assyrian pressure dismantled Israel. Against this backdrop, Hezekiah’s reign marked a turning point of reform and hope. The Chronicler highlights these events with theological intent, showing how faithful leadership and worship restoration invite God’s blessing. Chronicles provides expanded details absent from Kings, emphasizing lessons of righteousness and renewal.</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Key Points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The division of Israel and Judah created centuries of hostility and instability.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Ahaz’s unfaithful leadership worsened Judah’s condition, while Assyria destroyed Israel.</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Hezekiah’s reforms restored temple worship, reflecting hope and renewal.</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Life Lessons Learned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Leadership shapes nations—faithful leaders can draw people back to God; unfaithful ones lead to ruin.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Worship renewal restores hope—when God’s house and God’s people are purified, blessings follow.</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God’s Word records lessons for us—Chronicles retells history to emphasize faith, obedience, and God’s mercy.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Lesson Context: Hezekiah and Judah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division of the united monarchy of Israel into the kingdoms of Israel and Judah occurred in 931 BC during the reign of Solomon’s son, Rehoboam. Instead of peaceful coexistence, the two kingdoms were hostile toward each other (1 Kings 15:16, 32; 2 Chronicles 13:1–20). </a:t>
            </a:r>
          </a:p>
          <a:p>
            <a:r>
              <a:rPr lang="en-US" sz="1200" kern="1200" dirty="0">
                <a:solidFill>
                  <a:schemeClr val="tx1"/>
                </a:solidFill>
                <a:effectLst/>
                <a:latin typeface="+mn-lt"/>
                <a:ea typeface="+mn-ea"/>
                <a:cs typeface="+mn-cs"/>
              </a:rPr>
              <a:t>Nearly 200 years later, Ahaz ascended to the throne in Judah (reigned 735–715 BC). Evil and unfaithfulness marked his reign (2 Chronicles 28:1–4). A few years before Ahaz began his reign, Assyrian forces under </a:t>
            </a:r>
            <a:r>
              <a:rPr lang="en-US" sz="1200" kern="1200" dirty="0" err="1">
                <a:solidFill>
                  <a:schemeClr val="tx1"/>
                </a:solidFill>
                <a:effectLst/>
                <a:latin typeface="+mn-lt"/>
                <a:ea typeface="+mn-ea"/>
                <a:cs typeface="+mn-cs"/>
              </a:rPr>
              <a:t>Tiglathpileser</a:t>
            </a:r>
            <a:r>
              <a:rPr lang="en-US" sz="1200" kern="1200" dirty="0">
                <a:solidFill>
                  <a:schemeClr val="tx1"/>
                </a:solidFill>
                <a:effectLst/>
                <a:latin typeface="+mn-lt"/>
                <a:ea typeface="+mn-ea"/>
                <a:cs typeface="+mn-cs"/>
              </a:rPr>
              <a:t> III (reigned 745–727 BC) had started to pressure the northern kingdom of Israel. The pressure was relieved temporarily by paying tribute (2 Kings 15:19–20). The Assyrian king, also known as “Pul,” deported members of the tribes of Reuben, Gad, and Manasseh in the process (1 Chronicles 5:6, 26). </a:t>
            </a:r>
          </a:p>
          <a:p>
            <a:r>
              <a:rPr lang="en-US" sz="1200" kern="1200" dirty="0">
                <a:solidFill>
                  <a:schemeClr val="tx1"/>
                </a:solidFill>
                <a:effectLst/>
                <a:latin typeface="+mn-lt"/>
                <a:ea typeface="+mn-ea"/>
                <a:cs typeface="+mn-cs"/>
              </a:rPr>
              <a:t>The pressure returned after King Ahaz of Judah offered </a:t>
            </a:r>
            <a:r>
              <a:rPr lang="en-US" sz="1200" kern="1200" dirty="0" err="1">
                <a:solidFill>
                  <a:schemeClr val="tx1"/>
                </a:solidFill>
                <a:effectLst/>
                <a:latin typeface="+mn-lt"/>
                <a:ea typeface="+mn-ea"/>
                <a:cs typeface="+mn-cs"/>
              </a:rPr>
              <a:t>Tiglathpileser</a:t>
            </a:r>
            <a:r>
              <a:rPr lang="en-US" sz="1200" kern="1200" dirty="0">
                <a:solidFill>
                  <a:schemeClr val="tx1"/>
                </a:solidFill>
                <a:effectLst/>
                <a:latin typeface="+mn-lt"/>
                <a:ea typeface="+mn-ea"/>
                <a:cs typeface="+mn-cs"/>
              </a:rPr>
              <a:t> tribute in exchange for military help against Syria and the northern kingdom of Israel (2 Kings 16:7–9; 2 Chronicles 28:16–21). One thing led to another, and two eventual results were (1) the exile of the 10 northern tribes of Israel in 722 BC (2 Kings 17:5–6) and (2) the providential (but temporary) deliverance of the city of Jerusalem in 701 BC, during the reign of Hezekiah (2 Kings 18:17–19:36; Isaiah 37). </a:t>
            </a:r>
          </a:p>
          <a:p>
            <a:r>
              <a:rPr lang="en-US" sz="1200" kern="1200" dirty="0">
                <a:solidFill>
                  <a:schemeClr val="tx1"/>
                </a:solidFill>
                <a:effectLst/>
                <a:latin typeface="+mn-lt"/>
                <a:ea typeface="+mn-ea"/>
                <a:cs typeface="+mn-cs"/>
              </a:rPr>
              <a:t>When Ahaz’s son Hezekiah took the throne (reigned approximately 715–685 BC), the temple was in physical disrepair and spiritual defilement. As a result, Hezekiah initiated a restoration project to purify the temple so that the people might again faithfully worship the Lord (2 Chronicles 29:3). After the project concluded in only 16 days (29:17), the king held a rededication ceremony, which included rightly ordered worship (29:20–36).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 Lesson Context: 1 and 2 Chronicles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books of 1 and 2 Chronicles (treated as one book in Hebrew texts) were among the last Old Testament books to be written. Authorship is uncertain. Because of this uncertainty, scholars often refer to the writer simply as “the Chronicler. ”</a:t>
            </a:r>
          </a:p>
          <a:p>
            <a:r>
              <a:rPr lang="en-US" sz="1200" kern="1200" dirty="0">
                <a:solidFill>
                  <a:schemeClr val="tx1"/>
                </a:solidFill>
                <a:effectLst/>
                <a:latin typeface="+mn-lt"/>
                <a:ea typeface="+mn-ea"/>
                <a:cs typeface="+mn-cs"/>
              </a:rPr>
              <a:t>We may wonder why the Chronicles are even needed, given that most of their material is already recorded in the books of 2 Samuel and 1–2 Kings. A clue lies in the title of the Chronicles as it appears in the Septuagint, the ancient Greek version of the Old Testament. The title of Chronicles there translates to something like “Things Omitted. ” For example, compare the account of King Amaziah in 2 Kings 14:1–22 with its counterpart in 2 Chronicles 25:1–28; the latter is longer by some 40 percent. This is even more the case with today’s text regarding Hezekiah’s Passover—it is completely lacking in the book of 2 Kings.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D095625B-42AD-37C2-B487-2EBC26B3E43A}"/>
              </a:ext>
            </a:extLst>
          </p:cNvPr>
          <p:cNvSpPr>
            <a:spLocks noGrp="1"/>
          </p:cNvSpPr>
          <p:nvPr>
            <p:ph type="sldNum" sz="quarter" idx="5"/>
          </p:nvPr>
        </p:nvSpPr>
        <p:spPr/>
        <p:txBody>
          <a:bodyPr/>
          <a:lstStyle/>
          <a:p>
            <a:fld id="{227F0FC5-B51C-4732-9B6E-B6A14725BDD9}" type="slidenum">
              <a:rPr lang="en-US" smtClean="0"/>
              <a:t>6</a:t>
            </a:fld>
            <a:endParaRPr lang="en-US"/>
          </a:p>
        </p:txBody>
      </p:sp>
    </p:spTree>
    <p:extLst>
      <p:ext uri="{BB962C8B-B14F-4D97-AF65-F5344CB8AC3E}">
        <p14:creationId xmlns:p14="http://schemas.microsoft.com/office/powerpoint/2010/main" val="17666544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Hezekiah</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Analysis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Hezekiah stands out as a reformer-king who reversed the failures of his father Ahaz. His leadership shows how one righteous ruler can redirect a nation toward God. His reign points to the greater hope of the Messiah, the true King who restores God’s people permanently.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Hezekiah reopened the temple and restored worship.</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His leadership marked a spiritual turning point for Judah.</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His reign foreshadowed the coming Messiah.</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Life Lessons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Faithful leadership influences people toward God.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Obedience to God brings revival and renewal.</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God’s promises point forward to ultimate fulfillment in Christ.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Hezekiah’s righteous reign reveals the power of godly leadership and the anticipation of the Messiah.</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Hezekiah, a descendant of David, restored temple worship and led Judah back to God. His reign displayed the impact of faithful leadership, preparing the way for the hope of the Messiah.</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Devotion to the Covenant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Analysis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Hezekiah’s reforms emphasized covenant devotion amid foreign threats and internal weakness. His faithfulness inspired later generations, showing that even in crisis, turning to God invites blessing.</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Judah faced threats from foreign powers and spiritual decline.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Hezekiah reestablished covenant worship despite hardship.</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His legacy encouraged later Jews to seek God faithfully.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Life Lessons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God’s people must remain faithful even in hard times.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Obedience brings hope when circumstances seem bleak.</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One leader’s faithfulness can inspire generations.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Devotion to God’s covenant brings renewal and blessing, even in times of struggle.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Despite political threats and spiritual decay, Hezekiah restored covenant faithfulness. His reforms invited God’s blessing and inspired future generations to remain devoted to Him.</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BB98531-EBAC-4738-AC3B-4AA42F6013B1}" type="slidenum">
              <a:rPr lang="en-US" smtClean="0"/>
              <a:pPr/>
              <a:t>7</a:t>
            </a:fld>
            <a:endParaRPr lang="en-US"/>
          </a:p>
        </p:txBody>
      </p:sp>
    </p:spTree>
    <p:extLst>
      <p:ext uri="{BB962C8B-B14F-4D97-AF65-F5344CB8AC3E}">
        <p14:creationId xmlns:p14="http://schemas.microsoft.com/office/powerpoint/2010/main" val="37695499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Chronicler</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Analysis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Chronicler reshaped Israel’s history to highlight God’s justice and mercy. By portraying heroes as more faithful and villains as more wicked, he clarified the link between righteousness and blessing, sin and judgment.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The Chronicler compiled and edited earlier sources.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His purpose was theological, not just historical.</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He emphasized the consequences of faithfulness or rebellion.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Life Lessons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Scripture interprets history through God’s perspective.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Faithfulness brings blessing; disobedience leads to loss.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God preserves lessons from the past to guide His people.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Chronicler emphasized the connection between righteousness and God’s blessing.</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Chronicler presented Israel’s history with theological focus, stressing that obedience brings blessing and disobedience invites judgment, encouraging future generations to follow God.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Consequences for Idolatry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Analysis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Hezekiah reminded the people that their ancestors’ unfaithfulness led to desolation. Idolatry had immediate and long-term consequences, and God’s justice was inevitable even if delayed.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Idolatry and stubbornness led to Israel’s ruin.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God’s judgment may be delayed but is certain.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History reveals the cost of disobedience.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Life Lessons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Idolatry in any form leads to destruction.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God’s justice is patient but sure.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Learning from past mistakes helps us avoid repeating them.</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Idolatry brings God’s judgment, whether immediate or delayed.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Israel’s idolatry led to devastation, reminding Judah that rebellion against God has consequences. Hezekiah called them to turn from stubbornness and embrace faithfulness.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BB98531-EBAC-4738-AC3B-4AA42F6013B1}" type="slidenum">
              <a:rPr lang="en-US" smtClean="0"/>
              <a:pPr/>
              <a:t>8</a:t>
            </a:fld>
            <a:endParaRPr lang="en-US"/>
          </a:p>
        </p:txBody>
      </p:sp>
    </p:spTree>
    <p:extLst>
      <p:ext uri="{BB962C8B-B14F-4D97-AF65-F5344CB8AC3E}">
        <p14:creationId xmlns:p14="http://schemas.microsoft.com/office/powerpoint/2010/main" val="39189173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8950DC-A5B0-A300-44FF-129884DFE0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333254-0FF9-4221-BC40-9113C732D3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A6D297-06A3-7D74-A0E6-BD85775120CF}"/>
              </a:ext>
            </a:extLst>
          </p:cNvPr>
          <p:cNvSpPr>
            <a:spLocks noGrp="1"/>
          </p:cNvSpPr>
          <p:nvPr>
            <p:ph type="body" idx="1"/>
          </p:nvPr>
        </p:nvSpPr>
        <p:spPr/>
        <p:txBody>
          <a:bodyPr>
            <a:normAutofit fontScale="92500" lnSpcReduction="20000"/>
          </a:bodyPr>
          <a:lstStyle/>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Passover: A Neglected Symbol of Hope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Analysis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Passover, long neglected, was revived by Hezekiah and later Josiah as a symbol of renewal and hope. It recalled God’s deliverance from Egypt and pointed to His power to deliver again.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Passover was rarely observed in Israel’s history.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Hezekiah and Josiah restored it as national worship.</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Passover symbolized hope in God’s saving power.</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Life Lessons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Remembering God’s past deliverance strengthens present faith.</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Revival often begins by restoring neglected practices.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God who saved before is able to save again.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Passover renewed hope by recalling God’s saving acts and pointing to His future deliverance.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Hezekiah’s restoration of Passover revived a neglected symbol of God’s saving power. It offered Judah hope that the God who delivered in the past would deliver again.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BA9967C9-D7A2-C234-DF7D-15B3D8B29EBE}"/>
              </a:ext>
            </a:extLst>
          </p:cNvPr>
          <p:cNvSpPr>
            <a:spLocks noGrp="1"/>
          </p:cNvSpPr>
          <p:nvPr>
            <p:ph type="sldNum" sz="quarter" idx="10"/>
          </p:nvPr>
        </p:nvSpPr>
        <p:spPr/>
        <p:txBody>
          <a:bodyPr/>
          <a:lstStyle/>
          <a:p>
            <a:fld id="{0BB98531-EBAC-4738-AC3B-4AA42F6013B1}" type="slidenum">
              <a:rPr lang="en-US" smtClean="0"/>
              <a:pPr/>
              <a:t>9</a:t>
            </a:fld>
            <a:endParaRPr lang="en-US"/>
          </a:p>
        </p:txBody>
      </p:sp>
    </p:spTree>
    <p:extLst>
      <p:ext uri="{BB962C8B-B14F-4D97-AF65-F5344CB8AC3E}">
        <p14:creationId xmlns:p14="http://schemas.microsoft.com/office/powerpoint/2010/main" val="1724552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EF58D-B62B-40BB-83AA-9D07CFC4ED26}"/>
              </a:ext>
            </a:extLst>
          </p:cNvPr>
          <p:cNvSpPr>
            <a:spLocks noGrp="1"/>
          </p:cNvSpPr>
          <p:nvPr>
            <p:ph type="ctrTitle"/>
          </p:nvPr>
        </p:nvSpPr>
        <p:spPr>
          <a:xfrm>
            <a:off x="612648" y="557783"/>
            <a:ext cx="10969752" cy="3130807"/>
          </a:xfrm>
        </p:spPr>
        <p:txBody>
          <a:bodyPr anchor="b">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66AC06D3-F571-4213-A2A4-6A1915120CED}"/>
              </a:ext>
            </a:extLst>
          </p:cNvPr>
          <p:cNvSpPr>
            <a:spLocks noGrp="1"/>
          </p:cNvSpPr>
          <p:nvPr>
            <p:ph type="subTitle" idx="1"/>
          </p:nvPr>
        </p:nvSpPr>
        <p:spPr>
          <a:xfrm>
            <a:off x="612648" y="3902206"/>
            <a:ext cx="10969752" cy="2240529"/>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75A10580-AD31-4B8F-8448-55A666AC1725}"/>
              </a:ext>
            </a:extLst>
          </p:cNvPr>
          <p:cNvSpPr>
            <a:spLocks noGrp="1"/>
          </p:cNvSpPr>
          <p:nvPr>
            <p:ph type="dt" sz="half" idx="10"/>
          </p:nvPr>
        </p:nvSpPr>
        <p:spPr/>
        <p:txBody>
          <a:bodyPr/>
          <a:lstStyle/>
          <a:p>
            <a:fld id="{79C5A860-F335-4252-AA00-24FB67ED2982}" type="datetime1">
              <a:rPr lang="en-US" smtClean="0"/>
              <a:t>9/5/2025</a:t>
            </a:fld>
            <a:endParaRPr lang="en-US"/>
          </a:p>
        </p:txBody>
      </p:sp>
      <p:sp>
        <p:nvSpPr>
          <p:cNvPr id="5" name="Footer Placeholder 4">
            <a:extLst>
              <a:ext uri="{FF2B5EF4-FFF2-40B4-BE49-F238E27FC236}">
                <a16:creationId xmlns:a16="http://schemas.microsoft.com/office/drawing/2014/main" id="{15EC99C8-515A-4FEA-9CD2-6D0BF46CF6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72AF1B-1868-4C05-B6C3-9EBF29A50ADD}"/>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4227701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170B0-C1C5-4976-80E8-6B4F90EB3626}"/>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097593EE-493E-4BCE-8992-24CA63E1E0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80919F-FDDD-42FB-8422-A0665D558D00}"/>
              </a:ext>
            </a:extLst>
          </p:cNvPr>
          <p:cNvSpPr>
            <a:spLocks noGrp="1"/>
          </p:cNvSpPr>
          <p:nvPr>
            <p:ph type="dt" sz="half" idx="10"/>
          </p:nvPr>
        </p:nvSpPr>
        <p:spPr/>
        <p:txBody>
          <a:bodyPr/>
          <a:lstStyle/>
          <a:p>
            <a:fld id="{46AB1048-0047-48CA-88BA-D69B470942CF}" type="datetime1">
              <a:rPr lang="en-US" smtClean="0"/>
              <a:t>9/5/2025</a:t>
            </a:fld>
            <a:endParaRPr lang="en-US"/>
          </a:p>
        </p:txBody>
      </p:sp>
      <p:sp>
        <p:nvSpPr>
          <p:cNvPr id="5" name="Footer Placeholder 4">
            <a:extLst>
              <a:ext uri="{FF2B5EF4-FFF2-40B4-BE49-F238E27FC236}">
                <a16:creationId xmlns:a16="http://schemas.microsoft.com/office/drawing/2014/main" id="{A216D38A-35F8-4667-A1F4-49644471E9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9CC230-78B7-487B-9C95-CB00868F6F1F}"/>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2810920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4CB826-D9AA-4689-B8C0-38D999F0D065}"/>
              </a:ext>
            </a:extLst>
          </p:cNvPr>
          <p:cNvSpPr>
            <a:spLocks noGrp="1"/>
          </p:cNvSpPr>
          <p:nvPr>
            <p:ph type="title" orient="vert"/>
          </p:nvPr>
        </p:nvSpPr>
        <p:spPr>
          <a:xfrm>
            <a:off x="8724900" y="557784"/>
            <a:ext cx="2854452" cy="5643420"/>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A61F1CDD-16FB-45E0-9887-24374C567647}"/>
              </a:ext>
            </a:extLst>
          </p:cNvPr>
          <p:cNvSpPr>
            <a:spLocks noGrp="1"/>
          </p:cNvSpPr>
          <p:nvPr>
            <p:ph type="body" orient="vert" idx="1"/>
          </p:nvPr>
        </p:nvSpPr>
        <p:spPr>
          <a:xfrm>
            <a:off x="612648" y="557784"/>
            <a:ext cx="7734300" cy="56434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6846397-BBD2-4426-B1F5-FD6EA3CDC866}"/>
              </a:ext>
            </a:extLst>
          </p:cNvPr>
          <p:cNvSpPr>
            <a:spLocks noGrp="1"/>
          </p:cNvSpPr>
          <p:nvPr>
            <p:ph type="dt" sz="half" idx="10"/>
          </p:nvPr>
        </p:nvSpPr>
        <p:spPr/>
        <p:txBody>
          <a:bodyPr/>
          <a:lstStyle/>
          <a:p>
            <a:fld id="{5BD83879-648C-49A9-81A2-0EF5946532D0}" type="datetime1">
              <a:rPr lang="en-US" smtClean="0"/>
              <a:t>9/5/2025</a:t>
            </a:fld>
            <a:endParaRPr lang="en-US"/>
          </a:p>
        </p:txBody>
      </p:sp>
      <p:sp>
        <p:nvSpPr>
          <p:cNvPr id="5" name="Footer Placeholder 4">
            <a:extLst>
              <a:ext uri="{FF2B5EF4-FFF2-40B4-BE49-F238E27FC236}">
                <a16:creationId xmlns:a16="http://schemas.microsoft.com/office/drawing/2014/main" id="{FDAB91E4-73D0-4ACD-8F54-00EE6FB1D6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B28C61-59FE-44D6-A7D6-AAD292232778}"/>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33838424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txBox="1">
            <a:spLocks noGrp="1"/>
          </p:cNvSpPr>
          <p:nvPr>
            <p:ph type="title"/>
          </p:nvPr>
        </p:nvSpPr>
        <p:spPr>
          <a:xfrm>
            <a:off x="1190626" y="2536031"/>
            <a:ext cx="9810751" cy="1785938"/>
          </a:xfrm>
          <a:prstGeom prst="rect">
            <a:avLst/>
          </a:prstGeom>
        </p:spPr>
        <p:txBody>
          <a:bodyPr/>
          <a:lstStyle/>
          <a:p>
            <a:r>
              <a:t>Title Text</a:t>
            </a:r>
          </a:p>
        </p:txBody>
      </p:sp>
      <p:sp>
        <p:nvSpPr>
          <p:cNvPr id="31" name="Shape 31"/>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4039189030"/>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Shape 38"/>
          <p:cNvSpPr>
            <a:spLocks noGrp="1"/>
          </p:cNvSpPr>
          <p:nvPr>
            <p:ph type="pic" idx="13"/>
          </p:nvPr>
        </p:nvSpPr>
        <p:spPr>
          <a:xfrm>
            <a:off x="1916911" y="-17859"/>
            <a:ext cx="11751469" cy="6081117"/>
          </a:xfrm>
          <a:prstGeom prst="rect">
            <a:avLst/>
          </a:prstGeom>
          <a:ln w="9525">
            <a:round/>
          </a:ln>
        </p:spPr>
        <p:txBody>
          <a:bodyPr lIns="64291" tIns="32145" rIns="64291" bIns="32145" anchor="t">
            <a:noAutofit/>
          </a:bodyPr>
          <a:lstStyle/>
          <a:p>
            <a:endParaRPr/>
          </a:p>
        </p:txBody>
      </p:sp>
      <p:sp>
        <p:nvSpPr>
          <p:cNvPr id="39" name="Shape 39"/>
          <p:cNvSpPr txBox="1">
            <a:spLocks noGrp="1"/>
          </p:cNvSpPr>
          <p:nvPr>
            <p:ph type="title"/>
          </p:nvPr>
        </p:nvSpPr>
        <p:spPr>
          <a:xfrm>
            <a:off x="571502" y="812602"/>
            <a:ext cx="5619751" cy="2509242"/>
          </a:xfrm>
          <a:prstGeom prst="rect">
            <a:avLst/>
          </a:prstGeom>
        </p:spPr>
        <p:txBody>
          <a:bodyPr anchor="b"/>
          <a:lstStyle>
            <a:lvl1pPr>
              <a:defRPr sz="4100"/>
            </a:lvl1pPr>
          </a:lstStyle>
          <a:p>
            <a:r>
              <a:t>Title Text</a:t>
            </a:r>
          </a:p>
        </p:txBody>
      </p:sp>
      <p:sp>
        <p:nvSpPr>
          <p:cNvPr id="40" name="Shape 40"/>
          <p:cNvSpPr txBox="1">
            <a:spLocks noGrp="1"/>
          </p:cNvSpPr>
          <p:nvPr>
            <p:ph type="body" sz="quarter" idx="1"/>
          </p:nvPr>
        </p:nvSpPr>
        <p:spPr>
          <a:xfrm>
            <a:off x="571502" y="3348633"/>
            <a:ext cx="5619751" cy="2509242"/>
          </a:xfrm>
          <a:prstGeom prst="rect">
            <a:avLst/>
          </a:prstGeom>
        </p:spPr>
        <p:txBody>
          <a:bodyPr anchor="t"/>
          <a:lstStyle>
            <a:lvl1pPr marL="0" indent="0" algn="ctr">
              <a:spcBef>
                <a:spcPts val="0"/>
              </a:spcBef>
              <a:buSzTx/>
              <a:buNone/>
            </a:lvl1pPr>
            <a:lvl2pPr marL="0" indent="160745" algn="ctr">
              <a:spcBef>
                <a:spcPts val="0"/>
              </a:spcBef>
              <a:buSzTx/>
              <a:buNone/>
            </a:lvl2pPr>
            <a:lvl3pPr marL="0" indent="321490" algn="ctr">
              <a:spcBef>
                <a:spcPts val="0"/>
              </a:spcBef>
              <a:buSzTx/>
              <a:buNone/>
            </a:lvl3pPr>
            <a:lvl4pPr marL="0" indent="482234" algn="ctr">
              <a:spcBef>
                <a:spcPts val="0"/>
              </a:spcBef>
              <a:buSzTx/>
              <a:buNone/>
            </a:lvl4pPr>
            <a:lvl5pPr marL="0" indent="642979" algn="ctr">
              <a:spcBef>
                <a:spcPts val="0"/>
              </a:spcBef>
              <a:buSzTx/>
              <a:buNone/>
            </a:lvl5pPr>
          </a:lstStyle>
          <a:p>
            <a:r>
              <a:t>Body Level One</a:t>
            </a:r>
          </a:p>
          <a:p>
            <a:pPr lvl="1"/>
            <a:r>
              <a:t>Body Level Two</a:t>
            </a:r>
          </a:p>
          <a:p>
            <a:pPr lvl="2"/>
            <a:r>
              <a:t>Body Level Three</a:t>
            </a:r>
          </a:p>
          <a:p>
            <a:pPr lvl="3"/>
            <a:r>
              <a:t>Body Level Four</a:t>
            </a:r>
          </a:p>
          <a:p>
            <a:pPr lvl="4"/>
            <a:r>
              <a:t>Body Level Five</a:t>
            </a:r>
          </a:p>
        </p:txBody>
      </p:sp>
      <p:sp>
        <p:nvSpPr>
          <p:cNvPr id="41" name="Shape 41"/>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26141514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6D384-B2C5-42A4-9774-A931C39BA5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8D736C-5FCC-43BC-B824-A90F2CC5D1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4A3A50-B922-45BE-945D-7ED3EBD83F7C}"/>
              </a:ext>
            </a:extLst>
          </p:cNvPr>
          <p:cNvSpPr>
            <a:spLocks noGrp="1"/>
          </p:cNvSpPr>
          <p:nvPr>
            <p:ph type="dt" sz="half" idx="10"/>
          </p:nvPr>
        </p:nvSpPr>
        <p:spPr/>
        <p:txBody>
          <a:bodyPr/>
          <a:lstStyle/>
          <a:p>
            <a:fld id="{D04BC802-30E3-4658-9CCA-F873646FEC67}" type="datetime1">
              <a:rPr lang="en-US" smtClean="0"/>
              <a:t>9/5/2025</a:t>
            </a:fld>
            <a:endParaRPr lang="en-US"/>
          </a:p>
        </p:txBody>
      </p:sp>
      <p:sp>
        <p:nvSpPr>
          <p:cNvPr id="5" name="Footer Placeholder 4">
            <a:extLst>
              <a:ext uri="{FF2B5EF4-FFF2-40B4-BE49-F238E27FC236}">
                <a16:creationId xmlns:a16="http://schemas.microsoft.com/office/drawing/2014/main" id="{64241F78-20DE-4D53-BB25-79E5C4E1AB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643084-C669-4FDF-87D4-F22D36BB827D}"/>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3622212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6C559-800C-489A-9174-7901F92B0D47}"/>
              </a:ext>
            </a:extLst>
          </p:cNvPr>
          <p:cNvSpPr>
            <a:spLocks noGrp="1"/>
          </p:cNvSpPr>
          <p:nvPr>
            <p:ph type="title"/>
          </p:nvPr>
        </p:nvSpPr>
        <p:spPr>
          <a:xfrm>
            <a:off x="612648" y="557784"/>
            <a:ext cx="10969752" cy="3146400"/>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142B5C3-320B-4CFD-B6A7-A28C7E435B41}"/>
              </a:ext>
            </a:extLst>
          </p:cNvPr>
          <p:cNvSpPr>
            <a:spLocks noGrp="1"/>
          </p:cNvSpPr>
          <p:nvPr>
            <p:ph type="body" idx="1"/>
          </p:nvPr>
        </p:nvSpPr>
        <p:spPr>
          <a:xfrm>
            <a:off x="612648" y="3902207"/>
            <a:ext cx="10969752" cy="2187443"/>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FCA372-3F42-4113-A73B-5FDCF93CB5BC}"/>
              </a:ext>
            </a:extLst>
          </p:cNvPr>
          <p:cNvSpPr>
            <a:spLocks noGrp="1"/>
          </p:cNvSpPr>
          <p:nvPr>
            <p:ph type="dt" sz="half" idx="10"/>
          </p:nvPr>
        </p:nvSpPr>
        <p:spPr/>
        <p:txBody>
          <a:bodyPr/>
          <a:lstStyle/>
          <a:p>
            <a:fld id="{0AB227A3-19CE-4153-81CE-64EB7AB094B3}" type="datetime1">
              <a:rPr lang="en-US" smtClean="0"/>
              <a:t>9/5/2025</a:t>
            </a:fld>
            <a:endParaRPr lang="en-US"/>
          </a:p>
        </p:txBody>
      </p:sp>
      <p:sp>
        <p:nvSpPr>
          <p:cNvPr id="5" name="Footer Placeholder 4">
            <a:extLst>
              <a:ext uri="{FF2B5EF4-FFF2-40B4-BE49-F238E27FC236}">
                <a16:creationId xmlns:a16="http://schemas.microsoft.com/office/drawing/2014/main" id="{F0DA1197-0C78-4878-B086-5D206EA491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1B83D8-FD42-44FF-AA20-944A519CC0B2}"/>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2125642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685AA-B5C7-4E3D-85FA-94F3C73E59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AFEEA-6F3F-4630-A950-61C05D2FAFBC}"/>
              </a:ext>
            </a:extLst>
          </p:cNvPr>
          <p:cNvSpPr>
            <a:spLocks noGrp="1"/>
          </p:cNvSpPr>
          <p:nvPr>
            <p:ph sz="half" idx="1"/>
          </p:nvPr>
        </p:nvSpPr>
        <p:spPr>
          <a:xfrm>
            <a:off x="609600" y="2081369"/>
            <a:ext cx="5410200" cy="40955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AC36817-B869-4D19-9EE8-A3166B0E1591}"/>
              </a:ext>
            </a:extLst>
          </p:cNvPr>
          <p:cNvSpPr>
            <a:spLocks noGrp="1"/>
          </p:cNvSpPr>
          <p:nvPr>
            <p:ph sz="half" idx="2"/>
          </p:nvPr>
        </p:nvSpPr>
        <p:spPr>
          <a:xfrm>
            <a:off x="6172202" y="2081369"/>
            <a:ext cx="5410200" cy="40955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FC074146-2374-4321-AEBB-3E9B09D7796D}"/>
              </a:ext>
            </a:extLst>
          </p:cNvPr>
          <p:cNvSpPr>
            <a:spLocks noGrp="1"/>
          </p:cNvSpPr>
          <p:nvPr>
            <p:ph type="dt" sz="half" idx="10"/>
          </p:nvPr>
        </p:nvSpPr>
        <p:spPr/>
        <p:txBody>
          <a:bodyPr/>
          <a:lstStyle/>
          <a:p>
            <a:fld id="{B819A100-10F6-477E-8847-29D479EF1C92}" type="datetime1">
              <a:rPr lang="en-US" smtClean="0"/>
              <a:t>9/5/2025</a:t>
            </a:fld>
            <a:endParaRPr lang="en-US"/>
          </a:p>
        </p:txBody>
      </p:sp>
      <p:sp>
        <p:nvSpPr>
          <p:cNvPr id="6" name="Footer Placeholder 5">
            <a:extLst>
              <a:ext uri="{FF2B5EF4-FFF2-40B4-BE49-F238E27FC236}">
                <a16:creationId xmlns:a16="http://schemas.microsoft.com/office/drawing/2014/main" id="{2C42337B-B902-4DC2-BB94-02B8A75492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4AD585-B83C-4ECF-AF42-8DDF6996B79D}"/>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4006228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A9ADB-3495-481F-BB4E-9C7128B17B1F}"/>
              </a:ext>
            </a:extLst>
          </p:cNvPr>
          <p:cNvSpPr>
            <a:spLocks noGrp="1"/>
          </p:cNvSpPr>
          <p:nvPr>
            <p:ph type="title"/>
          </p:nvPr>
        </p:nvSpPr>
        <p:spPr>
          <a:xfrm>
            <a:off x="609600" y="365125"/>
            <a:ext cx="10745788"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ED6FF4C-26CB-4281-A2F7-6CBE45186791}"/>
              </a:ext>
            </a:extLst>
          </p:cNvPr>
          <p:cNvSpPr>
            <a:spLocks noGrp="1"/>
          </p:cNvSpPr>
          <p:nvPr>
            <p:ph type="body" idx="1"/>
          </p:nvPr>
        </p:nvSpPr>
        <p:spPr>
          <a:xfrm>
            <a:off x="609600" y="1895096"/>
            <a:ext cx="5387975" cy="823912"/>
          </a:xfrm>
        </p:spPr>
        <p:txBody>
          <a:bodyPr anchor="b"/>
          <a:lstStyle>
            <a:lvl1pPr marL="0" indent="0">
              <a:buNone/>
              <a:defRPr sz="2400" b="0"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2E72A9-F222-45B4-9355-C04C05864139}"/>
              </a:ext>
            </a:extLst>
          </p:cNvPr>
          <p:cNvSpPr>
            <a:spLocks noGrp="1"/>
          </p:cNvSpPr>
          <p:nvPr>
            <p:ph sz="half" idx="2"/>
          </p:nvPr>
        </p:nvSpPr>
        <p:spPr>
          <a:xfrm>
            <a:off x="609600" y="2842211"/>
            <a:ext cx="5387975" cy="33474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4A699F6E-77AD-4EBC-BAF9-5A43CDEC41E2}"/>
              </a:ext>
            </a:extLst>
          </p:cNvPr>
          <p:cNvSpPr>
            <a:spLocks noGrp="1"/>
          </p:cNvSpPr>
          <p:nvPr>
            <p:ph type="body" sz="quarter" idx="3"/>
          </p:nvPr>
        </p:nvSpPr>
        <p:spPr>
          <a:xfrm>
            <a:off x="6167890" y="1895096"/>
            <a:ext cx="5414510" cy="823912"/>
          </a:xfrm>
        </p:spPr>
        <p:txBody>
          <a:bodyPr anchor="b"/>
          <a:lstStyle>
            <a:lvl1pPr marL="0" indent="0">
              <a:buNone/>
              <a:defRPr sz="2400" b="0"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F77677-7169-4591-B047-0678815F48E6}"/>
              </a:ext>
            </a:extLst>
          </p:cNvPr>
          <p:cNvSpPr>
            <a:spLocks noGrp="1"/>
          </p:cNvSpPr>
          <p:nvPr>
            <p:ph sz="quarter" idx="4"/>
          </p:nvPr>
        </p:nvSpPr>
        <p:spPr>
          <a:xfrm>
            <a:off x="6167890" y="2842211"/>
            <a:ext cx="5414510" cy="33474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82A6EB-0285-4FA4-A00C-A7F716084FD3}"/>
              </a:ext>
            </a:extLst>
          </p:cNvPr>
          <p:cNvSpPr>
            <a:spLocks noGrp="1"/>
          </p:cNvSpPr>
          <p:nvPr>
            <p:ph type="dt" sz="half" idx="10"/>
          </p:nvPr>
        </p:nvSpPr>
        <p:spPr/>
        <p:txBody>
          <a:bodyPr/>
          <a:lstStyle/>
          <a:p>
            <a:fld id="{5DF128AB-198A-495F-8475-FDB360C9873F}" type="datetime1">
              <a:rPr lang="en-US" smtClean="0"/>
              <a:t>9/5/2025</a:t>
            </a:fld>
            <a:endParaRPr lang="en-US"/>
          </a:p>
        </p:txBody>
      </p:sp>
      <p:sp>
        <p:nvSpPr>
          <p:cNvPr id="8" name="Footer Placeholder 7">
            <a:extLst>
              <a:ext uri="{FF2B5EF4-FFF2-40B4-BE49-F238E27FC236}">
                <a16:creationId xmlns:a16="http://schemas.microsoft.com/office/drawing/2014/main" id="{86D39526-82B8-402C-8A2B-82EF8F3F3A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5EC9E6-6FF1-4541-9CB1-A2FF9D852169}"/>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195996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70F54-6CED-4251-A0A6-32CCD1213F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72C8E6-49D6-46A5-8DC3-B0D8E683C9CB}"/>
              </a:ext>
            </a:extLst>
          </p:cNvPr>
          <p:cNvSpPr>
            <a:spLocks noGrp="1"/>
          </p:cNvSpPr>
          <p:nvPr>
            <p:ph type="dt" sz="half" idx="10"/>
          </p:nvPr>
        </p:nvSpPr>
        <p:spPr/>
        <p:txBody>
          <a:bodyPr/>
          <a:lstStyle/>
          <a:p>
            <a:fld id="{021A235E-F8FD-479F-9FC7-18BE84110877}" type="datetime1">
              <a:rPr lang="en-US" smtClean="0"/>
              <a:t>9/5/2025</a:t>
            </a:fld>
            <a:endParaRPr lang="en-US"/>
          </a:p>
        </p:txBody>
      </p:sp>
      <p:sp>
        <p:nvSpPr>
          <p:cNvPr id="4" name="Footer Placeholder 3">
            <a:extLst>
              <a:ext uri="{FF2B5EF4-FFF2-40B4-BE49-F238E27FC236}">
                <a16:creationId xmlns:a16="http://schemas.microsoft.com/office/drawing/2014/main" id="{AB883CBA-77CD-4490-A5F3-BAA8FC254A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A5FF79-61B6-4693-8547-95B1F2F7A194}"/>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1252248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BDCB94-13E9-41CB-88F0-D30A1791DCBA}"/>
              </a:ext>
            </a:extLst>
          </p:cNvPr>
          <p:cNvSpPr>
            <a:spLocks noGrp="1"/>
          </p:cNvSpPr>
          <p:nvPr>
            <p:ph type="dt" sz="half" idx="10"/>
          </p:nvPr>
        </p:nvSpPr>
        <p:spPr/>
        <p:txBody>
          <a:bodyPr/>
          <a:lstStyle/>
          <a:p>
            <a:fld id="{E890F09B-68DA-462E-9DB4-4C9ADAB8CBCC}" type="datetime1">
              <a:rPr lang="en-US" smtClean="0"/>
              <a:t>9/5/2025</a:t>
            </a:fld>
            <a:endParaRPr lang="en-US"/>
          </a:p>
        </p:txBody>
      </p:sp>
      <p:sp>
        <p:nvSpPr>
          <p:cNvPr id="3" name="Footer Placeholder 2">
            <a:extLst>
              <a:ext uri="{FF2B5EF4-FFF2-40B4-BE49-F238E27FC236}">
                <a16:creationId xmlns:a16="http://schemas.microsoft.com/office/drawing/2014/main" id="{244795A4-736C-426D-8559-5AD5892756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2A2ACD-17F3-4C16-8E77-86EC92CCD552}"/>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2354727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FCB2E-B68A-48F9-8B20-CDED818FB6E0}"/>
              </a:ext>
            </a:extLst>
          </p:cNvPr>
          <p:cNvSpPr>
            <a:spLocks noGrp="1"/>
          </p:cNvSpPr>
          <p:nvPr>
            <p:ph type="title"/>
          </p:nvPr>
        </p:nvSpPr>
        <p:spPr>
          <a:xfrm>
            <a:off x="612649" y="457199"/>
            <a:ext cx="4970822" cy="2660205"/>
          </a:xfrm>
        </p:spPr>
        <p:txBody>
          <a:bodyPr anchor="b">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D081C83-64B5-4BFD-A163-75C2EA7F8973}"/>
              </a:ext>
            </a:extLst>
          </p:cNvPr>
          <p:cNvSpPr>
            <a:spLocks noGrp="1"/>
          </p:cNvSpPr>
          <p:nvPr>
            <p:ph idx="1"/>
          </p:nvPr>
        </p:nvSpPr>
        <p:spPr>
          <a:xfrm>
            <a:off x="6096000" y="457200"/>
            <a:ext cx="5483352" cy="5744003"/>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725D44AD-E361-48A3-936D-DDA0D5144510}"/>
              </a:ext>
            </a:extLst>
          </p:cNvPr>
          <p:cNvSpPr>
            <a:spLocks noGrp="1"/>
          </p:cNvSpPr>
          <p:nvPr>
            <p:ph type="body" sz="half" idx="2"/>
          </p:nvPr>
        </p:nvSpPr>
        <p:spPr>
          <a:xfrm>
            <a:off x="612649" y="3329989"/>
            <a:ext cx="4970822" cy="2871216"/>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EED06C-E016-489C-8863-EA1BE998BC48}"/>
              </a:ext>
            </a:extLst>
          </p:cNvPr>
          <p:cNvSpPr>
            <a:spLocks noGrp="1"/>
          </p:cNvSpPr>
          <p:nvPr>
            <p:ph type="dt" sz="half" idx="10"/>
          </p:nvPr>
        </p:nvSpPr>
        <p:spPr/>
        <p:txBody>
          <a:bodyPr/>
          <a:lstStyle/>
          <a:p>
            <a:fld id="{17AC4E36-FABE-47EB-AA7F-C19A93824617}" type="datetime1">
              <a:rPr lang="en-US" smtClean="0"/>
              <a:t>9/5/2025</a:t>
            </a:fld>
            <a:endParaRPr lang="en-US"/>
          </a:p>
        </p:txBody>
      </p:sp>
      <p:sp>
        <p:nvSpPr>
          <p:cNvPr id="6" name="Footer Placeholder 5">
            <a:extLst>
              <a:ext uri="{FF2B5EF4-FFF2-40B4-BE49-F238E27FC236}">
                <a16:creationId xmlns:a16="http://schemas.microsoft.com/office/drawing/2014/main" id="{359161F0-D253-49A7-9A08-7A0A228146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42C61A-B326-40A7-A286-90D0544BBC34}"/>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3648548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2DF6F-D00F-4CE4-8701-B0062734611B}"/>
              </a:ext>
            </a:extLst>
          </p:cNvPr>
          <p:cNvSpPr>
            <a:spLocks noGrp="1"/>
          </p:cNvSpPr>
          <p:nvPr>
            <p:ph type="title"/>
          </p:nvPr>
        </p:nvSpPr>
        <p:spPr>
          <a:xfrm>
            <a:off x="612649" y="457199"/>
            <a:ext cx="4970822" cy="2667485"/>
          </a:xfrm>
        </p:spPr>
        <p:txBody>
          <a:bodyPr anchor="b">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0A0FF7AB-F851-4425-8407-996C920E6847}"/>
              </a:ext>
            </a:extLst>
          </p:cNvPr>
          <p:cNvSpPr>
            <a:spLocks noGrp="1"/>
          </p:cNvSpPr>
          <p:nvPr>
            <p:ph type="pic" idx="1"/>
          </p:nvPr>
        </p:nvSpPr>
        <p:spPr>
          <a:xfrm>
            <a:off x="6096000" y="457199"/>
            <a:ext cx="5483352" cy="54038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A2ED6CF5-154F-4615-8CDC-E2BFA61FABE2}"/>
              </a:ext>
            </a:extLst>
          </p:cNvPr>
          <p:cNvSpPr>
            <a:spLocks noGrp="1"/>
          </p:cNvSpPr>
          <p:nvPr>
            <p:ph type="body" sz="half" idx="2"/>
          </p:nvPr>
        </p:nvSpPr>
        <p:spPr>
          <a:xfrm>
            <a:off x="612649" y="3322708"/>
            <a:ext cx="4970822" cy="254628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5C400-0D13-495F-8C4E-EC3CDF5F22AF}"/>
              </a:ext>
            </a:extLst>
          </p:cNvPr>
          <p:cNvSpPr>
            <a:spLocks noGrp="1"/>
          </p:cNvSpPr>
          <p:nvPr>
            <p:ph type="dt" sz="half" idx="10"/>
          </p:nvPr>
        </p:nvSpPr>
        <p:spPr/>
        <p:txBody>
          <a:bodyPr/>
          <a:lstStyle/>
          <a:p>
            <a:fld id="{F199CE6B-5DE6-4A2D-B72E-5E8969F9F56F}" type="datetime1">
              <a:rPr lang="en-US" smtClean="0"/>
              <a:t>9/5/2025</a:t>
            </a:fld>
            <a:endParaRPr lang="en-US"/>
          </a:p>
        </p:txBody>
      </p:sp>
      <p:sp>
        <p:nvSpPr>
          <p:cNvPr id="6" name="Footer Placeholder 5">
            <a:extLst>
              <a:ext uri="{FF2B5EF4-FFF2-40B4-BE49-F238E27FC236}">
                <a16:creationId xmlns:a16="http://schemas.microsoft.com/office/drawing/2014/main" id="{4CB290D7-98AC-45E5-A7D6-73520AFC73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94276C-2BD2-4C4F-AC04-DD3D73768A5D}"/>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3739514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extLst>
              <a:ext uri="{BEBA8EAE-BF5A-486C-A8C5-ECC9F3942E4B}">
                <a14:imgProps xmlns:a14="http://schemas.microsoft.com/office/drawing/2010/main">
                  <a14:imgLayer r:embed="rId16">
                    <a14:imgEffect>
                      <a14:sharpenSoften amount="87000"/>
                    </a14:imgEffect>
                    <a14:imgEffect>
                      <a14:colorTemperature colorTemp="5250"/>
                    </a14:imgEffect>
                    <a14:imgEffect>
                      <a14:saturation sat="400000"/>
                    </a14:imgEffect>
                    <a14:imgEffect>
                      <a14:brightnessContrast bright="55000" contrast="-40000"/>
                    </a14:imgEffect>
                  </a14:imgLayer>
                </a14:imgProps>
              </a:ex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2E603F-28B7-4831-BF23-65FBAB13D5FB}"/>
              </a:ext>
            </a:extLst>
          </p:cNvPr>
          <p:cNvSpPr/>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4D39700F-2B10-4402-A7DD-06EE2245880D}"/>
              </a:ext>
              <a:ext uri="{C183D7F6-B498-43B3-948B-1728B52AA6E4}">
                <adec:decorative xmlns:adec="http://schemas.microsoft.com/office/drawing/2017/decorative" val="1"/>
              </a:ext>
            </a:extLst>
          </p:cNvPr>
          <p:cNvSpPr/>
          <p:nvPr/>
        </p:nvSpPr>
        <p:spPr>
          <a:xfrm>
            <a:off x="-1" y="232968"/>
            <a:ext cx="9560477" cy="6625032"/>
          </a:xfrm>
          <a:custGeom>
            <a:avLst/>
            <a:gdLst>
              <a:gd name="connsiteX0" fmla="*/ 8831314 w 9263816"/>
              <a:gd name="connsiteY0" fmla="*/ 5943878 h 6858000"/>
              <a:gd name="connsiteX1" fmla="*/ 9179783 w 9263816"/>
              <a:gd name="connsiteY1" fmla="*/ 6086141 h 6858000"/>
              <a:gd name="connsiteX2" fmla="*/ 9260887 w 9263816"/>
              <a:gd name="connsiteY2" fmla="*/ 6279156 h 6858000"/>
              <a:gd name="connsiteX3" fmla="*/ 8925621 w 9263816"/>
              <a:gd name="connsiteY3" fmla="*/ 6708712 h 6858000"/>
              <a:gd name="connsiteX4" fmla="*/ 8496050 w 9263816"/>
              <a:gd name="connsiteY4" fmla="*/ 6373449 h 6858000"/>
              <a:gd name="connsiteX5" fmla="*/ 8831314 w 9263816"/>
              <a:gd name="connsiteY5" fmla="*/ 5943878 h 6858000"/>
              <a:gd name="connsiteX6" fmla="*/ 7397485 w 9263816"/>
              <a:gd name="connsiteY6" fmla="*/ 5931706 h 6858000"/>
              <a:gd name="connsiteX7" fmla="*/ 7917779 w 9263816"/>
              <a:gd name="connsiteY7" fmla="*/ 6191864 h 6858000"/>
              <a:gd name="connsiteX8" fmla="*/ 8013467 w 9263816"/>
              <a:gd name="connsiteY8" fmla="*/ 6375784 h 6858000"/>
              <a:gd name="connsiteX9" fmla="*/ 8021879 w 9263816"/>
              <a:gd name="connsiteY9" fmla="*/ 6753751 h 6858000"/>
              <a:gd name="connsiteX10" fmla="*/ 7981316 w 9263816"/>
              <a:gd name="connsiteY10" fmla="*/ 6858000 h 6858000"/>
              <a:gd name="connsiteX11" fmla="*/ 6819486 w 9263816"/>
              <a:gd name="connsiteY11" fmla="*/ 6858000 h 6858000"/>
              <a:gd name="connsiteX12" fmla="*/ 6785199 w 9263816"/>
              <a:gd name="connsiteY12" fmla="*/ 6781101 h 6858000"/>
              <a:gd name="connsiteX13" fmla="*/ 7196747 w 9263816"/>
              <a:gd name="connsiteY13" fmla="*/ 5964309 h 6858000"/>
              <a:gd name="connsiteX14" fmla="*/ 7397485 w 9263816"/>
              <a:gd name="connsiteY14" fmla="*/ 5931706 h 6858000"/>
              <a:gd name="connsiteX15" fmla="*/ 1505570 w 9263816"/>
              <a:gd name="connsiteY15" fmla="*/ 227178 h 6858000"/>
              <a:gd name="connsiteX16" fmla="*/ 2026489 w 9263816"/>
              <a:gd name="connsiteY16" fmla="*/ 392370 h 6858000"/>
              <a:gd name="connsiteX17" fmla="*/ 2444553 w 9263816"/>
              <a:gd name="connsiteY17" fmla="*/ 1654853 h 6858000"/>
              <a:gd name="connsiteX18" fmla="*/ 3183153 w 9263816"/>
              <a:gd name="connsiteY18" fmla="*/ 2116208 h 6858000"/>
              <a:gd name="connsiteX19" fmla="*/ 4288384 w 9263816"/>
              <a:gd name="connsiteY19" fmla="*/ 1291908 h 6858000"/>
              <a:gd name="connsiteX20" fmla="*/ 5472602 w 9263816"/>
              <a:gd name="connsiteY20" fmla="*/ 1697818 h 6858000"/>
              <a:gd name="connsiteX21" fmla="*/ 5844697 w 9263816"/>
              <a:gd name="connsiteY21" fmla="*/ 3444791 h 6858000"/>
              <a:gd name="connsiteX22" fmla="*/ 6715674 w 9263816"/>
              <a:gd name="connsiteY22" fmla="*/ 4065208 h 6858000"/>
              <a:gd name="connsiteX23" fmla="*/ 8130429 w 9263816"/>
              <a:gd name="connsiteY23" fmla="*/ 4101787 h 6858000"/>
              <a:gd name="connsiteX24" fmla="*/ 8624630 w 9263816"/>
              <a:gd name="connsiteY24" fmla="*/ 4686202 h 6858000"/>
              <a:gd name="connsiteX25" fmla="*/ 8623843 w 9263816"/>
              <a:gd name="connsiteY25" fmla="*/ 4685749 h 6858000"/>
              <a:gd name="connsiteX26" fmla="*/ 8646859 w 9263816"/>
              <a:gd name="connsiteY26" fmla="*/ 4835156 h 6858000"/>
              <a:gd name="connsiteX27" fmla="*/ 8079403 w 9263816"/>
              <a:gd name="connsiteY27" fmla="*/ 5661624 h 6858000"/>
              <a:gd name="connsiteX28" fmla="*/ 6833105 w 9263816"/>
              <a:gd name="connsiteY28" fmla="*/ 5397208 h 6858000"/>
              <a:gd name="connsiteX29" fmla="*/ 5900832 w 9263816"/>
              <a:gd name="connsiteY29" fmla="*/ 5944462 h 6858000"/>
              <a:gd name="connsiteX30" fmla="*/ 6067212 w 9263816"/>
              <a:gd name="connsiteY30" fmla="*/ 6811916 h 6858000"/>
              <a:gd name="connsiteX31" fmla="*/ 6089565 w 9263816"/>
              <a:gd name="connsiteY31" fmla="*/ 6858000 h 6858000"/>
              <a:gd name="connsiteX32" fmla="*/ 0 w 9263816"/>
              <a:gd name="connsiteY32" fmla="*/ 6858000 h 6858000"/>
              <a:gd name="connsiteX33" fmla="*/ 0 w 9263816"/>
              <a:gd name="connsiteY33" fmla="*/ 2181377 h 6858000"/>
              <a:gd name="connsiteX34" fmla="*/ 73069 w 9263816"/>
              <a:gd name="connsiteY34" fmla="*/ 2215839 h 6858000"/>
              <a:gd name="connsiteX35" fmla="*/ 335445 w 9263816"/>
              <a:gd name="connsiteY35" fmla="*/ 2237140 h 6858000"/>
              <a:gd name="connsiteX36" fmla="*/ 752878 w 9263816"/>
              <a:gd name="connsiteY36" fmla="*/ 1445285 h 6858000"/>
              <a:gd name="connsiteX37" fmla="*/ 1202551 w 9263816"/>
              <a:gd name="connsiteY37" fmla="*/ 314229 h 6858000"/>
              <a:gd name="connsiteX38" fmla="*/ 1505570 w 9263816"/>
              <a:gd name="connsiteY38" fmla="*/ 227178 h 6858000"/>
              <a:gd name="connsiteX39" fmla="*/ 3142509 w 9263816"/>
              <a:gd name="connsiteY39" fmla="*/ 68854 h 6858000"/>
              <a:gd name="connsiteX40" fmla="*/ 3490978 w 9263816"/>
              <a:gd name="connsiteY40" fmla="*/ 211117 h 6858000"/>
              <a:gd name="connsiteX41" fmla="*/ 3572083 w 9263816"/>
              <a:gd name="connsiteY41" fmla="*/ 404131 h 6858000"/>
              <a:gd name="connsiteX42" fmla="*/ 3236814 w 9263816"/>
              <a:gd name="connsiteY42" fmla="*/ 833688 h 6858000"/>
              <a:gd name="connsiteX43" fmla="*/ 2807245 w 9263816"/>
              <a:gd name="connsiteY43" fmla="*/ 498425 h 6858000"/>
              <a:gd name="connsiteX44" fmla="*/ 3142509 w 9263816"/>
              <a:gd name="connsiteY44" fmla="*/ 68854 h 6858000"/>
              <a:gd name="connsiteX45" fmla="*/ 0 w 9263816"/>
              <a:gd name="connsiteY45" fmla="*/ 0 h 6858000"/>
              <a:gd name="connsiteX46" fmla="*/ 39858 w 9263816"/>
              <a:gd name="connsiteY46" fmla="*/ 0 h 6858000"/>
              <a:gd name="connsiteX47" fmla="*/ 65022 w 9263816"/>
              <a:gd name="connsiteY47" fmla="*/ 5834 h 6858000"/>
              <a:gd name="connsiteX48" fmla="*/ 389258 w 9263816"/>
              <a:gd name="connsiteY48" fmla="*/ 235630 h 6858000"/>
              <a:gd name="connsiteX49" fmla="*/ 485484 w 9263816"/>
              <a:gd name="connsiteY49" fmla="*/ 420070 h 6858000"/>
              <a:gd name="connsiteX50" fmla="*/ 74229 w 9263816"/>
              <a:gd name="connsiteY50" fmla="*/ 1237955 h 6858000"/>
              <a:gd name="connsiteX51" fmla="*/ 0 w 9263816"/>
              <a:gd name="connsiteY51" fmla="*/ 12544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263816" h="6858000">
                <a:moveTo>
                  <a:pt x="8831314" y="5943878"/>
                </a:moveTo>
                <a:cubicBezTo>
                  <a:pt x="8964281" y="5927490"/>
                  <a:pt x="9096260" y="5981362"/>
                  <a:pt x="9179783" y="6086141"/>
                </a:cubicBezTo>
                <a:cubicBezTo>
                  <a:pt x="9224074" y="6141769"/>
                  <a:pt x="9252211" y="6208560"/>
                  <a:pt x="9260887" y="6279156"/>
                </a:cubicBezTo>
                <a:cubicBezTo>
                  <a:pt x="9286897" y="6490362"/>
                  <a:pt x="9136845" y="6682672"/>
                  <a:pt x="8925621" y="6708712"/>
                </a:cubicBezTo>
                <a:cubicBezTo>
                  <a:pt x="8714398" y="6734766"/>
                  <a:pt x="8522062" y="6584655"/>
                  <a:pt x="8496050" y="6373449"/>
                </a:cubicBezTo>
                <a:cubicBezTo>
                  <a:pt x="8470038" y="6162229"/>
                  <a:pt x="8620090" y="5969920"/>
                  <a:pt x="8831314" y="5943878"/>
                </a:cubicBezTo>
                <a:close/>
                <a:moveTo>
                  <a:pt x="7397485" y="5931706"/>
                </a:moveTo>
                <a:cubicBezTo>
                  <a:pt x="7598431" y="5931157"/>
                  <a:pt x="7792965" y="6024548"/>
                  <a:pt x="7917779" y="6191864"/>
                </a:cubicBezTo>
                <a:cubicBezTo>
                  <a:pt x="7959204" y="6247714"/>
                  <a:pt x="7991530" y="6309792"/>
                  <a:pt x="8013467" y="6375784"/>
                </a:cubicBezTo>
                <a:cubicBezTo>
                  <a:pt x="8055425" y="6502973"/>
                  <a:pt x="8055748" y="6633888"/>
                  <a:pt x="8021879" y="6753751"/>
                </a:cubicBezTo>
                <a:lnTo>
                  <a:pt x="7981316" y="6858000"/>
                </a:lnTo>
                <a:lnTo>
                  <a:pt x="6819486" y="6858000"/>
                </a:lnTo>
                <a:lnTo>
                  <a:pt x="6785199" y="6781101"/>
                </a:lnTo>
                <a:cubicBezTo>
                  <a:pt x="6673307" y="6441922"/>
                  <a:pt x="6857485" y="6076251"/>
                  <a:pt x="7196747" y="5964309"/>
                </a:cubicBezTo>
                <a:cubicBezTo>
                  <a:pt x="7262809" y="5942509"/>
                  <a:pt x="7330503" y="5931889"/>
                  <a:pt x="7397485" y="5931706"/>
                </a:cubicBezTo>
                <a:close/>
                <a:moveTo>
                  <a:pt x="1505570" y="227178"/>
                </a:moveTo>
                <a:cubicBezTo>
                  <a:pt x="1691018" y="218628"/>
                  <a:pt x="1889853" y="275403"/>
                  <a:pt x="2026489" y="392370"/>
                </a:cubicBezTo>
                <a:cubicBezTo>
                  <a:pt x="2369898" y="685965"/>
                  <a:pt x="2078266" y="1147857"/>
                  <a:pt x="2444553" y="1654853"/>
                </a:cubicBezTo>
                <a:cubicBezTo>
                  <a:pt x="2492906" y="1721679"/>
                  <a:pt x="2800482" y="2144546"/>
                  <a:pt x="3183153" y="2116208"/>
                </a:cubicBezTo>
                <a:cubicBezTo>
                  <a:pt x="3673561" y="2080541"/>
                  <a:pt x="3723222" y="1441614"/>
                  <a:pt x="4288384" y="1291908"/>
                </a:cubicBezTo>
                <a:cubicBezTo>
                  <a:pt x="4689065" y="1185875"/>
                  <a:pt x="5207943" y="1366633"/>
                  <a:pt x="5472602" y="1697818"/>
                </a:cubicBezTo>
                <a:cubicBezTo>
                  <a:pt x="5891294" y="2221754"/>
                  <a:pt x="5408012" y="2790179"/>
                  <a:pt x="5844697" y="3444791"/>
                </a:cubicBezTo>
                <a:cubicBezTo>
                  <a:pt x="6149900" y="3902467"/>
                  <a:pt x="6672672" y="4053594"/>
                  <a:pt x="6715674" y="4065208"/>
                </a:cubicBezTo>
                <a:cubicBezTo>
                  <a:pt x="7326423" y="4232519"/>
                  <a:pt x="7677158" y="3817020"/>
                  <a:pt x="8130429" y="4101787"/>
                </a:cubicBezTo>
                <a:cubicBezTo>
                  <a:pt x="8226340" y="4161985"/>
                  <a:pt x="8536372" y="4356819"/>
                  <a:pt x="8624630" y="4686202"/>
                </a:cubicBezTo>
                <a:lnTo>
                  <a:pt x="8623843" y="4685749"/>
                </a:lnTo>
                <a:cubicBezTo>
                  <a:pt x="8636924" y="4734567"/>
                  <a:pt x="8644635" y="4784678"/>
                  <a:pt x="8646859" y="4835156"/>
                </a:cubicBezTo>
                <a:cubicBezTo>
                  <a:pt x="8662596" y="5196604"/>
                  <a:pt x="8398383" y="5562326"/>
                  <a:pt x="8079403" y="5661624"/>
                </a:cubicBezTo>
                <a:cubicBezTo>
                  <a:pt x="7649807" y="5795217"/>
                  <a:pt x="7430996" y="5350293"/>
                  <a:pt x="6833105" y="5397208"/>
                </a:cubicBezTo>
                <a:cubicBezTo>
                  <a:pt x="6519033" y="5421527"/>
                  <a:pt x="6056658" y="5595550"/>
                  <a:pt x="5900832" y="5944462"/>
                </a:cubicBezTo>
                <a:cubicBezTo>
                  <a:pt x="5770548" y="6236600"/>
                  <a:pt x="5916359" y="6515160"/>
                  <a:pt x="6067212" y="6811916"/>
                </a:cubicBezTo>
                <a:lnTo>
                  <a:pt x="6089565" y="6858000"/>
                </a:lnTo>
                <a:lnTo>
                  <a:pt x="0" y="6858000"/>
                </a:lnTo>
                <a:lnTo>
                  <a:pt x="0" y="2181377"/>
                </a:lnTo>
                <a:lnTo>
                  <a:pt x="73069" y="2215839"/>
                </a:lnTo>
                <a:cubicBezTo>
                  <a:pt x="165116" y="2251829"/>
                  <a:pt x="254486" y="2263171"/>
                  <a:pt x="335445" y="2237140"/>
                </a:cubicBezTo>
                <a:cubicBezTo>
                  <a:pt x="594718" y="2153707"/>
                  <a:pt x="688441" y="1733807"/>
                  <a:pt x="752878" y="1445285"/>
                </a:cubicBezTo>
                <a:cubicBezTo>
                  <a:pt x="925059" y="674068"/>
                  <a:pt x="975076" y="456292"/>
                  <a:pt x="1202551" y="314229"/>
                </a:cubicBezTo>
                <a:cubicBezTo>
                  <a:pt x="1287853" y="260956"/>
                  <a:pt x="1394302" y="232308"/>
                  <a:pt x="1505570" y="227178"/>
                </a:cubicBezTo>
                <a:close/>
                <a:moveTo>
                  <a:pt x="3142509" y="68854"/>
                </a:moveTo>
                <a:cubicBezTo>
                  <a:pt x="3275474" y="52467"/>
                  <a:pt x="3407455" y="106339"/>
                  <a:pt x="3490978" y="211117"/>
                </a:cubicBezTo>
                <a:cubicBezTo>
                  <a:pt x="3535271" y="266744"/>
                  <a:pt x="3563404" y="333535"/>
                  <a:pt x="3572083" y="404131"/>
                </a:cubicBezTo>
                <a:cubicBezTo>
                  <a:pt x="3598092" y="615337"/>
                  <a:pt x="3448040" y="807648"/>
                  <a:pt x="3236814" y="833688"/>
                </a:cubicBezTo>
                <a:cubicBezTo>
                  <a:pt x="3025594" y="859741"/>
                  <a:pt x="2833255" y="709631"/>
                  <a:pt x="2807245" y="498425"/>
                </a:cubicBezTo>
                <a:cubicBezTo>
                  <a:pt x="2781232" y="287207"/>
                  <a:pt x="2931283" y="94896"/>
                  <a:pt x="3142509" y="68854"/>
                </a:cubicBezTo>
                <a:close/>
                <a:moveTo>
                  <a:pt x="0" y="0"/>
                </a:moveTo>
                <a:lnTo>
                  <a:pt x="39858" y="0"/>
                </a:lnTo>
                <a:lnTo>
                  <a:pt x="65022" y="5834"/>
                </a:lnTo>
                <a:cubicBezTo>
                  <a:pt x="191545" y="45606"/>
                  <a:pt x="305874" y="124173"/>
                  <a:pt x="389258" y="235630"/>
                </a:cubicBezTo>
                <a:cubicBezTo>
                  <a:pt x="430983" y="291600"/>
                  <a:pt x="463360" y="353876"/>
                  <a:pt x="485484" y="420070"/>
                </a:cubicBezTo>
                <a:cubicBezTo>
                  <a:pt x="597711" y="759508"/>
                  <a:pt x="413661" y="1125662"/>
                  <a:pt x="74229" y="1237955"/>
                </a:cubicBezTo>
                <a:lnTo>
                  <a:pt x="0" y="1254477"/>
                </a:lnTo>
                <a:close/>
              </a:path>
            </a:pathLst>
          </a:cu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Placeholder 1">
            <a:extLst>
              <a:ext uri="{FF2B5EF4-FFF2-40B4-BE49-F238E27FC236}">
                <a16:creationId xmlns:a16="http://schemas.microsoft.com/office/drawing/2014/main" id="{B760C036-BBCE-4F9E-AD56-DD36D4407B25}"/>
              </a:ext>
            </a:extLst>
          </p:cNvPr>
          <p:cNvSpPr>
            <a:spLocks noGrp="1"/>
          </p:cNvSpPr>
          <p:nvPr>
            <p:ph type="title"/>
          </p:nvPr>
        </p:nvSpPr>
        <p:spPr>
          <a:xfrm>
            <a:off x="609600" y="557784"/>
            <a:ext cx="10972800" cy="13255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3A5D7EC-1E6A-473F-B5A4-18CDFB6CF95A}"/>
              </a:ext>
            </a:extLst>
          </p:cNvPr>
          <p:cNvSpPr>
            <a:spLocks noGrp="1"/>
          </p:cNvSpPr>
          <p:nvPr>
            <p:ph type="body" idx="1"/>
          </p:nvPr>
        </p:nvSpPr>
        <p:spPr>
          <a:xfrm>
            <a:off x="609600" y="2106204"/>
            <a:ext cx="10972800" cy="403653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F9981C7-34D5-49A4-949D-715FD4BD8FE0}"/>
              </a:ext>
            </a:extLst>
          </p:cNvPr>
          <p:cNvSpPr>
            <a:spLocks noGrp="1"/>
          </p:cNvSpPr>
          <p:nvPr>
            <p:ph type="dt" sz="half" idx="2"/>
          </p:nvPr>
        </p:nvSpPr>
        <p:spPr>
          <a:xfrm>
            <a:off x="609600" y="6356350"/>
            <a:ext cx="2743200" cy="365125"/>
          </a:xfrm>
          <a:prstGeom prst="rect">
            <a:avLst/>
          </a:prstGeom>
        </p:spPr>
        <p:txBody>
          <a:bodyPr vert="horz" lIns="91440" tIns="45720" rIns="91440" bIns="45720" rtlCol="0" anchor="ctr"/>
          <a:lstStyle>
            <a:lvl1pPr algn="l">
              <a:defRPr lang="en-US" sz="800" kern="1200" cap="all" spc="200" smtClean="0">
                <a:solidFill>
                  <a:schemeClr val="tx1"/>
                </a:solidFill>
                <a:latin typeface="+mn-lt"/>
                <a:ea typeface="+mn-ea"/>
                <a:cs typeface="Segoe UI Semilight" panose="020B0402040204020203" pitchFamily="34" charset="0"/>
              </a:defRPr>
            </a:lvl1pPr>
          </a:lstStyle>
          <a:p>
            <a:fld id="{F481A142-DA77-4A5F-AD1F-14E6C18F0F5F}" type="datetime1">
              <a:rPr lang="en-US" smtClean="0"/>
              <a:t>9/5/2025</a:t>
            </a:fld>
            <a:endParaRPr lang="en-US" dirty="0"/>
          </a:p>
        </p:txBody>
      </p:sp>
      <p:sp>
        <p:nvSpPr>
          <p:cNvPr id="5" name="Footer Placeholder 4">
            <a:extLst>
              <a:ext uri="{FF2B5EF4-FFF2-40B4-BE49-F238E27FC236}">
                <a16:creationId xmlns:a16="http://schemas.microsoft.com/office/drawing/2014/main" id="{FA85CE6E-733D-4C60-B40B-C7C10CB5AF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en-US" sz="800" kern="1200" cap="all" spc="200" dirty="0">
                <a:solidFill>
                  <a:schemeClr val="tx1"/>
                </a:solidFill>
                <a:latin typeface="+mn-lt"/>
                <a:ea typeface="+mn-ea"/>
                <a:cs typeface="Segoe UI Semilight" panose="020B0402040204020203" pitchFamily="34" charset="0"/>
              </a:defRPr>
            </a:lvl1pPr>
          </a:lstStyle>
          <a:p>
            <a:endParaRPr lang="en-US" dirty="0"/>
          </a:p>
        </p:txBody>
      </p:sp>
      <p:sp>
        <p:nvSpPr>
          <p:cNvPr id="6" name="Slide Number Placeholder 5">
            <a:extLst>
              <a:ext uri="{FF2B5EF4-FFF2-40B4-BE49-F238E27FC236}">
                <a16:creationId xmlns:a16="http://schemas.microsoft.com/office/drawing/2014/main" id="{92D80D8B-7909-4114-8EBA-C3086DC62B08}"/>
              </a:ext>
            </a:extLst>
          </p:cNvPr>
          <p:cNvSpPr>
            <a:spLocks noGrp="1"/>
          </p:cNvSpPr>
          <p:nvPr>
            <p:ph type="sldNum" sz="quarter" idx="4"/>
          </p:nvPr>
        </p:nvSpPr>
        <p:spPr>
          <a:xfrm>
            <a:off x="10134600" y="6356350"/>
            <a:ext cx="1447800" cy="365125"/>
          </a:xfrm>
          <a:prstGeom prst="rect">
            <a:avLst/>
          </a:prstGeom>
        </p:spPr>
        <p:txBody>
          <a:bodyPr vert="horz" lIns="91440" tIns="45720" rIns="91440" bIns="45720" rtlCol="0" anchor="ctr"/>
          <a:lstStyle>
            <a:lvl1pPr algn="r">
              <a:defRPr lang="en-US" sz="800" kern="1200" cap="all" spc="200" smtClean="0">
                <a:solidFill>
                  <a:schemeClr val="tx1"/>
                </a:solidFill>
                <a:latin typeface="+mn-lt"/>
                <a:ea typeface="+mn-ea"/>
                <a:cs typeface="Segoe UI Semilight" panose="020B0402040204020203" pitchFamily="34" charset="0"/>
              </a:defRPr>
            </a:lvl1pPr>
          </a:lstStyle>
          <a:p>
            <a:fld id="{1F646F3F-274D-499B-ABBE-824EB4ABDC3D}" type="slidenum">
              <a:rPr lang="en-US" smtClean="0"/>
              <a:pPr/>
              <a:t>‹#›</a:t>
            </a:fld>
            <a:endParaRPr lang="en-US"/>
          </a:p>
        </p:txBody>
      </p:sp>
    </p:spTree>
    <p:extLst>
      <p:ext uri="{BB962C8B-B14F-4D97-AF65-F5344CB8AC3E}">
        <p14:creationId xmlns:p14="http://schemas.microsoft.com/office/powerpoint/2010/main" val="1001197817"/>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86" r:id="rId6"/>
    <p:sldLayoutId id="2147483791" r:id="rId7"/>
    <p:sldLayoutId id="2147483787" r:id="rId8"/>
    <p:sldLayoutId id="2147483788" r:id="rId9"/>
    <p:sldLayoutId id="2147483789" r:id="rId10"/>
    <p:sldLayoutId id="2147483790" r:id="rId11"/>
    <p:sldLayoutId id="2147483798" r:id="rId12"/>
    <p:sldLayoutId id="2147483799" r:id="rId13"/>
  </p:sldLayoutIdLst>
  <p:hf sldNum="0" hdr="0" ftr="0" dt="0"/>
  <p:txStyles>
    <p:titleStyle>
      <a:lvl1pPr algn="l" defTabSz="914400" rtl="0" eaLnBrk="1" latinLnBrk="0" hangingPunct="1">
        <a:lnSpc>
          <a:spcPct val="10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Clr>
          <a:schemeClr val="accent5"/>
        </a:buClr>
        <a:buFont typeface="Avenir Next LT Pro" panose="020B0504020202020204" pitchFamily="34" charset="0"/>
        <a:buNone/>
        <a:defRPr sz="2000" kern="1200">
          <a:solidFill>
            <a:schemeClr val="tx1"/>
          </a:solidFill>
          <a:latin typeface="+mn-lt"/>
          <a:ea typeface="+mn-ea"/>
          <a:cs typeface="+mn-cs"/>
        </a:defRPr>
      </a:lvl1pPr>
      <a:lvl2pPr marL="228600" indent="0" algn="l" defTabSz="914400" rtl="0" eaLnBrk="1" latinLnBrk="0" hangingPunct="1">
        <a:lnSpc>
          <a:spcPct val="110000"/>
        </a:lnSpc>
        <a:spcBef>
          <a:spcPts val="500"/>
        </a:spcBef>
        <a:buClr>
          <a:schemeClr val="accent5"/>
        </a:buClr>
        <a:buFont typeface="Avenir Next LT Pro" panose="020B0504020202020204" pitchFamily="34" charset="0"/>
        <a:buNone/>
        <a:defRPr sz="1800" kern="1200">
          <a:solidFill>
            <a:schemeClr val="tx1"/>
          </a:solidFill>
          <a:latin typeface="+mn-lt"/>
          <a:ea typeface="+mn-ea"/>
          <a:cs typeface="+mn-cs"/>
        </a:defRPr>
      </a:lvl2pPr>
      <a:lvl3pPr marL="457200" indent="0" algn="l" defTabSz="914400" rtl="0" eaLnBrk="1" latinLnBrk="0" hangingPunct="1">
        <a:lnSpc>
          <a:spcPct val="110000"/>
        </a:lnSpc>
        <a:spcBef>
          <a:spcPts val="500"/>
        </a:spcBef>
        <a:buClr>
          <a:schemeClr val="accent5"/>
        </a:buClr>
        <a:buFont typeface="Avenir Next LT Pro" panose="020B0504020202020204" pitchFamily="34" charset="0"/>
        <a:buNone/>
        <a:defRPr sz="1600" kern="1200">
          <a:solidFill>
            <a:schemeClr val="tx1"/>
          </a:solidFill>
          <a:latin typeface="+mn-lt"/>
          <a:ea typeface="+mn-ea"/>
          <a:cs typeface="+mn-cs"/>
        </a:defRPr>
      </a:lvl3pPr>
      <a:lvl4pPr marL="6858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4pPr>
      <a:lvl5pPr marL="9144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3.png"/><Relationship Id="rId7" Type="http://schemas.openxmlformats.org/officeDocument/2006/relationships/diagramQuickStyle" Target="../diagrams/quickStyle5.xm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diagramLayout" Target="../diagrams/layout5.xml"/><Relationship Id="rId5" Type="http://schemas.openxmlformats.org/officeDocument/2006/relationships/diagramData" Target="../diagrams/data5.xml"/><Relationship Id="rId4" Type="http://schemas.microsoft.com/office/2007/relationships/hdphoto" Target="../media/hdphoto2.wdp"/><Relationship Id="rId9" Type="http://schemas.microsoft.com/office/2007/relationships/diagramDrawing" Target="../diagrams/drawing5.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6.png"/><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3.png"/><Relationship Id="rId7" Type="http://schemas.openxmlformats.org/officeDocument/2006/relationships/diagramQuickStyle" Target="../diagrams/quickStyle6.xml"/><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diagramLayout" Target="../diagrams/layout6.xml"/><Relationship Id="rId5" Type="http://schemas.openxmlformats.org/officeDocument/2006/relationships/diagramData" Target="../diagrams/data6.xml"/><Relationship Id="rId4" Type="http://schemas.microsoft.com/office/2007/relationships/hdphoto" Target="../media/hdphoto2.wdp"/><Relationship Id="rId9" Type="http://schemas.microsoft.com/office/2007/relationships/diagramDrawing" Target="../diagrams/drawing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emf"/><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emf"/><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png"/><Relationship Id="rId7" Type="http://schemas.openxmlformats.org/officeDocument/2006/relationships/diagramQuickStyle" Target="../diagrams/quickStyle1.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Layout" Target="../diagrams/layout1.xml"/><Relationship Id="rId5" Type="http://schemas.openxmlformats.org/officeDocument/2006/relationships/diagramData" Target="../diagrams/data1.xml"/><Relationship Id="rId4" Type="http://schemas.microsoft.com/office/2007/relationships/hdphoto" Target="../media/hdphoto2.wdp"/><Relationship Id="rId9" Type="http://schemas.microsoft.com/office/2007/relationships/diagramDrawing" Target="../diagrams/drawing1.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2.xml"/><Relationship Id="rId13" Type="http://schemas.openxmlformats.org/officeDocument/2006/relationships/diagramColors" Target="../diagrams/colors3.xml"/><Relationship Id="rId3" Type="http://schemas.openxmlformats.org/officeDocument/2006/relationships/image" Target="../media/image3.png"/><Relationship Id="rId7" Type="http://schemas.openxmlformats.org/officeDocument/2006/relationships/diagramQuickStyle" Target="../diagrams/quickStyle2.xml"/><Relationship Id="rId12" Type="http://schemas.openxmlformats.org/officeDocument/2006/relationships/diagramQuickStyle" Target="../diagrams/quickStyle3.xm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diagramLayout" Target="../diagrams/layout2.xml"/><Relationship Id="rId11" Type="http://schemas.openxmlformats.org/officeDocument/2006/relationships/diagramLayout" Target="../diagrams/layout3.xml"/><Relationship Id="rId5" Type="http://schemas.openxmlformats.org/officeDocument/2006/relationships/diagramData" Target="../diagrams/data2.xml"/><Relationship Id="rId10" Type="http://schemas.openxmlformats.org/officeDocument/2006/relationships/diagramData" Target="../diagrams/data3.xml"/><Relationship Id="rId4" Type="http://schemas.microsoft.com/office/2007/relationships/hdphoto" Target="../media/hdphoto2.wdp"/><Relationship Id="rId9" Type="http://schemas.microsoft.com/office/2007/relationships/diagramDrawing" Target="../diagrams/drawing2.xml"/><Relationship Id="rId14" Type="http://schemas.microsoft.com/office/2007/relationships/diagramDrawing" Target="../diagrams/drawing3.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3.png"/><Relationship Id="rId7" Type="http://schemas.openxmlformats.org/officeDocument/2006/relationships/diagramQuickStyle" Target="../diagrams/quickStyle4.xm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diagramLayout" Target="../diagrams/layout4.xml"/><Relationship Id="rId5" Type="http://schemas.openxmlformats.org/officeDocument/2006/relationships/diagramData" Target="../diagrams/data4.xml"/><Relationship Id="rId10" Type="http://schemas.openxmlformats.org/officeDocument/2006/relationships/image" Target="../media/image5.png"/><Relationship Id="rId4" Type="http://schemas.microsoft.com/office/2007/relationships/hdphoto" Target="../media/hdphoto2.wdp"/><Relationship Id="rId9" Type="http://schemas.microsoft.com/office/2007/relationships/diagramDrawing" Target="../diagrams/drawing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light shining through clouds&#10;&#10;Description automatically generated">
            <a:extLst>
              <a:ext uri="{FF2B5EF4-FFF2-40B4-BE49-F238E27FC236}">
                <a16:creationId xmlns:a16="http://schemas.microsoft.com/office/drawing/2014/main" id="{08E0776B-EC55-433E-BBE4-3FC3B6F65DB8}"/>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 y="-47728"/>
            <a:ext cx="12192001" cy="6857990"/>
          </a:xfrm>
          <a:prstGeom prst="rect">
            <a:avLst/>
          </a:prstGeom>
          <a:noFill/>
        </p:spPr>
      </p:pic>
      <p:sp>
        <p:nvSpPr>
          <p:cNvPr id="12" name="Title 1">
            <a:extLst>
              <a:ext uri="{FF2B5EF4-FFF2-40B4-BE49-F238E27FC236}">
                <a16:creationId xmlns:a16="http://schemas.microsoft.com/office/drawing/2014/main" id="{86926ABA-E67D-4379-9F8D-00DB4CFB2819}"/>
              </a:ext>
            </a:extLst>
          </p:cNvPr>
          <p:cNvSpPr txBox="1">
            <a:spLocks/>
          </p:cNvSpPr>
          <p:nvPr/>
        </p:nvSpPr>
        <p:spPr>
          <a:xfrm>
            <a:off x="1362221" y="1110750"/>
            <a:ext cx="9467557" cy="2387600"/>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100000"/>
              </a:lnSpc>
              <a:spcBef>
                <a:spcPct val="0"/>
              </a:spcBef>
              <a:buNone/>
              <a:defRPr sz="4400" kern="1200">
                <a:solidFill>
                  <a:schemeClr val="tx1"/>
                </a:solidFill>
                <a:latin typeface="+mj-lt"/>
                <a:ea typeface="+mj-ea"/>
                <a:cs typeface="+mj-cs"/>
              </a:defRPr>
            </a:lvl1pPr>
          </a:lstStyle>
          <a:p>
            <a:pPr algn="ctr"/>
            <a:r>
              <a:rPr lang="en-US" sz="8000" b="1" i="1" kern="100" cap="small"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HEZEKIAH’S PASSOVER</a:t>
            </a:r>
            <a:endParaRPr lang="en-US" sz="8000" b="1" cap="small" dirty="0">
              <a:solidFill>
                <a:srgbClr val="002060"/>
              </a:solidFill>
              <a:effectLst>
                <a:outerShdw blurRad="38100" dist="38100" dir="2700000" algn="tl">
                  <a:srgbClr val="000000">
                    <a:alpha val="43137"/>
                  </a:srgbClr>
                </a:outerShdw>
              </a:effectLst>
              <a:latin typeface="Gotham Medium" panose="02000604030000020004"/>
            </a:endParaRPr>
          </a:p>
        </p:txBody>
      </p:sp>
      <p:sp>
        <p:nvSpPr>
          <p:cNvPr id="13" name="Subtitle 2">
            <a:extLst>
              <a:ext uri="{FF2B5EF4-FFF2-40B4-BE49-F238E27FC236}">
                <a16:creationId xmlns:a16="http://schemas.microsoft.com/office/drawing/2014/main" id="{5FBEF3E0-3D33-49BE-B0F6-06038D3A0AED}"/>
              </a:ext>
            </a:extLst>
          </p:cNvPr>
          <p:cNvSpPr txBox="1">
            <a:spLocks/>
          </p:cNvSpPr>
          <p:nvPr/>
        </p:nvSpPr>
        <p:spPr>
          <a:xfrm>
            <a:off x="2891743" y="3602038"/>
            <a:ext cx="6458556" cy="1847040"/>
          </a:xfrm>
          <a:prstGeom prst="rect">
            <a:avLst/>
          </a:prstGeom>
        </p:spPr>
        <p:txBody>
          <a:bodyPr vert="horz" lIns="91440" tIns="45720" rIns="91440" bIns="45720" rtlCol="0">
            <a:normAutofit/>
          </a:bodyPr>
          <a:lstStyle>
            <a:lvl1pPr marL="0" indent="0" algn="l" defTabSz="914400" rtl="0" eaLnBrk="1" latinLnBrk="0" hangingPunct="1">
              <a:lnSpc>
                <a:spcPct val="110000"/>
              </a:lnSpc>
              <a:spcBef>
                <a:spcPts val="1000"/>
              </a:spcBef>
              <a:buClr>
                <a:schemeClr val="accent5"/>
              </a:buClr>
              <a:buFont typeface="Avenir Next LT Pro" panose="020B0504020202020204" pitchFamily="34" charset="0"/>
              <a:buNone/>
              <a:defRPr sz="2000" kern="1200">
                <a:solidFill>
                  <a:schemeClr val="tx1"/>
                </a:solidFill>
                <a:latin typeface="+mn-lt"/>
                <a:ea typeface="+mn-ea"/>
                <a:cs typeface="+mn-cs"/>
              </a:defRPr>
            </a:lvl1pPr>
            <a:lvl2pPr marL="228600" indent="0" algn="l" defTabSz="914400" rtl="0" eaLnBrk="1" latinLnBrk="0" hangingPunct="1">
              <a:lnSpc>
                <a:spcPct val="110000"/>
              </a:lnSpc>
              <a:spcBef>
                <a:spcPts val="500"/>
              </a:spcBef>
              <a:buClr>
                <a:schemeClr val="accent5"/>
              </a:buClr>
              <a:buFont typeface="Avenir Next LT Pro" panose="020B0504020202020204" pitchFamily="34" charset="0"/>
              <a:buNone/>
              <a:defRPr sz="1800" kern="1200">
                <a:solidFill>
                  <a:schemeClr val="tx1"/>
                </a:solidFill>
                <a:latin typeface="+mn-lt"/>
                <a:ea typeface="+mn-ea"/>
                <a:cs typeface="+mn-cs"/>
              </a:defRPr>
            </a:lvl2pPr>
            <a:lvl3pPr marL="457200" indent="0" algn="l" defTabSz="914400" rtl="0" eaLnBrk="1" latinLnBrk="0" hangingPunct="1">
              <a:lnSpc>
                <a:spcPct val="110000"/>
              </a:lnSpc>
              <a:spcBef>
                <a:spcPts val="500"/>
              </a:spcBef>
              <a:buClr>
                <a:schemeClr val="accent5"/>
              </a:buClr>
              <a:buFont typeface="Avenir Next LT Pro" panose="020B0504020202020204" pitchFamily="34" charset="0"/>
              <a:buNone/>
              <a:defRPr sz="1600" kern="1200">
                <a:solidFill>
                  <a:schemeClr val="tx1"/>
                </a:solidFill>
                <a:latin typeface="+mn-lt"/>
                <a:ea typeface="+mn-ea"/>
                <a:cs typeface="+mn-cs"/>
              </a:defRPr>
            </a:lvl3pPr>
            <a:lvl4pPr marL="6858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4pPr>
            <a:lvl5pPr marL="9144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i="1" kern="100"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There was great joy in Jerusalem, for since the days of Solomon son of David king of Israel there had been nothing like this in Jerusalem.  </a:t>
            </a:r>
          </a:p>
          <a:p>
            <a:pPr algn="r"/>
            <a:r>
              <a:rPr lang="en-US" sz="2400" b="1" i="1" kern="100"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—2 Chronicles 30:26 NIV</a:t>
            </a:r>
            <a:endParaRPr lang="en-US" sz="2800" dirty="0">
              <a:solidFill>
                <a:srgbClr val="002060"/>
              </a:solidFill>
            </a:endParaRPr>
          </a:p>
        </p:txBody>
      </p:sp>
      <p:sp>
        <p:nvSpPr>
          <p:cNvPr id="14" name="TextBox 13">
            <a:extLst>
              <a:ext uri="{FF2B5EF4-FFF2-40B4-BE49-F238E27FC236}">
                <a16:creationId xmlns:a16="http://schemas.microsoft.com/office/drawing/2014/main" id="{CCC008D2-9B8F-450C-980E-676AD29E9CED}"/>
              </a:ext>
            </a:extLst>
          </p:cNvPr>
          <p:cNvSpPr txBox="1"/>
          <p:nvPr/>
        </p:nvSpPr>
        <p:spPr>
          <a:xfrm>
            <a:off x="9963449" y="6389116"/>
            <a:ext cx="2103108" cy="312586"/>
          </a:xfrm>
          <a:prstGeom prst="rect">
            <a:avLst/>
          </a:prstGeom>
          <a:noFill/>
        </p:spPr>
        <p:txBody>
          <a:bodyPr wrap="square">
            <a:spAutoFit/>
          </a:bodyPr>
          <a:lstStyle/>
          <a:p>
            <a:pPr marL="0" marR="0">
              <a:lnSpc>
                <a:spcPct val="107000"/>
              </a:lnSpc>
              <a:spcBef>
                <a:spcPts val="0"/>
              </a:spcBef>
              <a:spcAft>
                <a:spcPts val="800"/>
              </a:spcAft>
            </a:pPr>
            <a:r>
              <a:rPr lang="en-US" sz="1400" i="1" kern="100" dirty="0">
                <a:solidFill>
                  <a:srgbClr val="002060"/>
                </a:solidFill>
                <a:effectLst/>
                <a:latin typeface="Arial Black" panose="020B0A04020102020204" pitchFamily="34" charset="0"/>
                <a:ea typeface="Calibri" panose="020F0502020204030204" pitchFamily="34" charset="0"/>
                <a:cs typeface="Times New Roman" panose="02020603050405020304" pitchFamily="18" charset="0"/>
              </a:rPr>
              <a:t>September 14</a:t>
            </a:r>
            <a:endParaRPr lang="en-US" sz="1400" kern="100" dirty="0">
              <a:solidFill>
                <a:srgbClr val="002060"/>
              </a:solidFill>
              <a:effectLst/>
              <a:latin typeface="Arial Black" panose="020B0A040201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27298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light in the clouds&#10;&#10;Description automatically generated">
            <a:extLst>
              <a:ext uri="{FF2B5EF4-FFF2-40B4-BE49-F238E27FC236}">
                <a16:creationId xmlns:a16="http://schemas.microsoft.com/office/drawing/2014/main" id="{27947F93-5988-470C-92E2-D6DD1F4C1817}"/>
              </a:ext>
            </a:extLst>
          </p:cNvPr>
          <p:cNvPicPr>
            <a:picLocks noChangeAspect="1"/>
          </p:cNvPicPr>
          <p:nvPr/>
        </p:nvPicPr>
        <p:blipFill>
          <a:blip r:embed="rId3">
            <a:alphaModFix amt="50000"/>
            <a:extLst>
              <a:ext uri="{BEBA8EAE-BF5A-486C-A8C5-ECC9F3942E4B}">
                <a14:imgProps xmlns:a14="http://schemas.microsoft.com/office/drawing/2010/main">
                  <a14:imgLayer r:embed="rId4">
                    <a14:imgEffect>
                      <a14:colorTemperature colorTemp="5300"/>
                    </a14:imgEffect>
                    <a14:imgEffect>
                      <a14:saturation sat="400000"/>
                    </a14:imgEffect>
                  </a14:imgLayer>
                </a14:imgProps>
              </a:ext>
              <a:ext uri="{28A0092B-C50C-407E-A947-70E740481C1C}">
                <a14:useLocalDpi xmlns:a14="http://schemas.microsoft.com/office/drawing/2010/main" val="0"/>
              </a:ext>
            </a:extLst>
          </a:blip>
          <a:stretch>
            <a:fillRect/>
          </a:stretch>
        </p:blipFill>
        <p:spPr>
          <a:xfrm rot="10800000">
            <a:off x="0" y="0"/>
            <a:ext cx="12192000" cy="6858000"/>
          </a:xfrm>
          <a:prstGeom prst="rect">
            <a:avLst/>
          </a:prstGeom>
        </p:spPr>
      </p:pic>
      <p:graphicFrame>
        <p:nvGraphicFramePr>
          <p:cNvPr id="12" name="Diagram 11">
            <a:extLst>
              <a:ext uri="{FF2B5EF4-FFF2-40B4-BE49-F238E27FC236}">
                <a16:creationId xmlns:a16="http://schemas.microsoft.com/office/drawing/2014/main" id="{95518BAA-62C1-0315-8892-BDF52A6B4927}"/>
              </a:ext>
            </a:extLst>
          </p:cNvPr>
          <p:cNvGraphicFramePr/>
          <p:nvPr>
            <p:extLst>
              <p:ext uri="{D42A27DB-BD31-4B8C-83A1-F6EECF244321}">
                <p14:modId xmlns:p14="http://schemas.microsoft.com/office/powerpoint/2010/main" val="2404900628"/>
              </p:ext>
            </p:extLst>
          </p:nvPr>
        </p:nvGraphicFramePr>
        <p:xfrm>
          <a:off x="418505" y="691573"/>
          <a:ext cx="11687045" cy="610447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Title 2">
            <a:extLst>
              <a:ext uri="{FF2B5EF4-FFF2-40B4-BE49-F238E27FC236}">
                <a16:creationId xmlns:a16="http://schemas.microsoft.com/office/drawing/2014/main" id="{9CBF2DF6-BE6A-4808-A788-56DC94952066}"/>
              </a:ext>
            </a:extLst>
          </p:cNvPr>
          <p:cNvSpPr txBox="1">
            <a:spLocks/>
          </p:cNvSpPr>
          <p:nvPr/>
        </p:nvSpPr>
        <p:spPr>
          <a:xfrm>
            <a:off x="4126097" y="6122516"/>
            <a:ext cx="4273421" cy="585216"/>
          </a:xfrm>
          <a:prstGeom prst="rect">
            <a:avLst/>
          </a:prstGeom>
          <a:solidFill>
            <a:srgbClr val="00206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7" tIns="35717" rIns="35717" bIns="35717" rtlCol="0" anchor="ctr">
            <a:norm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2800" b="1" i="1" cap="small" dirty="0">
                <a:solidFill>
                  <a:schemeClr val="bg1"/>
                </a:solidFill>
                <a:effectLst>
                  <a:outerShdw blurRad="38100" dist="38100" dir="2700000" algn="tl">
                    <a:srgbClr val="000000">
                      <a:alpha val="43137"/>
                    </a:srgbClr>
                  </a:outerShdw>
                </a:effectLst>
                <a:latin typeface="Gotham Book"/>
              </a:rPr>
              <a:t>HEZEKIAH’S PASSOVER</a:t>
            </a:r>
          </a:p>
        </p:txBody>
      </p:sp>
      <p:cxnSp>
        <p:nvCxnSpPr>
          <p:cNvPr id="6" name="Straight Connector 5">
            <a:extLst>
              <a:ext uri="{FF2B5EF4-FFF2-40B4-BE49-F238E27FC236}">
                <a16:creationId xmlns:a16="http://schemas.microsoft.com/office/drawing/2014/main" id="{06F39CC5-651A-44EA-A01A-5D82130E676D}"/>
              </a:ext>
            </a:extLst>
          </p:cNvPr>
          <p:cNvCxnSpPr>
            <a:cxnSpLocks/>
          </p:cNvCxnSpPr>
          <p:nvPr/>
        </p:nvCxnSpPr>
        <p:spPr>
          <a:xfrm>
            <a:off x="9458178" y="6415124"/>
            <a:ext cx="228600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105E786-1140-4B08-B6C8-72DB8B08D328}"/>
              </a:ext>
            </a:extLst>
          </p:cNvPr>
          <p:cNvCxnSpPr>
            <a:cxnSpLocks/>
          </p:cNvCxnSpPr>
          <p:nvPr/>
        </p:nvCxnSpPr>
        <p:spPr>
          <a:xfrm>
            <a:off x="781437" y="6415124"/>
            <a:ext cx="228600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3C4DD03D-CC98-A0FA-876F-0F25E50B352F}"/>
              </a:ext>
            </a:extLst>
          </p:cNvPr>
          <p:cNvGrpSpPr/>
          <p:nvPr/>
        </p:nvGrpSpPr>
        <p:grpSpPr>
          <a:xfrm>
            <a:off x="6810806" y="1184557"/>
            <a:ext cx="4777814" cy="3113280"/>
            <a:chOff x="0" y="463800"/>
            <a:chExt cx="5294744" cy="3113280"/>
          </a:xfrm>
        </p:grpSpPr>
        <p:sp>
          <p:nvSpPr>
            <p:cNvPr id="3" name="Rectangle 2">
              <a:extLst>
                <a:ext uri="{FF2B5EF4-FFF2-40B4-BE49-F238E27FC236}">
                  <a16:creationId xmlns:a16="http://schemas.microsoft.com/office/drawing/2014/main" id="{E7E3DD1D-0531-0CA5-EE33-425E49C57026}"/>
                </a:ext>
              </a:extLst>
            </p:cNvPr>
            <p:cNvSpPr/>
            <p:nvPr/>
          </p:nvSpPr>
          <p:spPr>
            <a:xfrm>
              <a:off x="0" y="463800"/>
              <a:ext cx="5294744" cy="3113280"/>
            </a:xfrm>
            <a:prstGeom prst="rect">
              <a:avLst/>
            </a:pr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0" name="TextBox 9">
              <a:extLst>
                <a:ext uri="{FF2B5EF4-FFF2-40B4-BE49-F238E27FC236}">
                  <a16:creationId xmlns:a16="http://schemas.microsoft.com/office/drawing/2014/main" id="{E7A7DBE9-5C5B-7C4C-E227-A3BB2B174B95}"/>
                </a:ext>
              </a:extLst>
            </p:cNvPr>
            <p:cNvSpPr txBox="1"/>
            <p:nvPr/>
          </p:nvSpPr>
          <p:spPr>
            <a:xfrm>
              <a:off x="1588712" y="463800"/>
              <a:ext cx="3706032" cy="311328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68108" tIns="22860" rIns="128016" bIns="22860" numCol="1" spcCol="1270" anchor="t" anchorCtr="0">
              <a:noAutofit/>
            </a:bodyPr>
            <a:lstStyle/>
            <a:p>
              <a:pPr marL="0" marR="0">
                <a:lnSpc>
                  <a:spcPct val="107000"/>
                </a:lnSpc>
                <a:spcBef>
                  <a:spcPts val="0"/>
                </a:spcBef>
                <a:spcAft>
                  <a:spcPts val="0"/>
                </a:spcAft>
              </a:pPr>
              <a:r>
                <a:rPr lang="en-US" sz="2000" b="1" kern="100"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Like Passover, Jesus asks that His meal be memorialized and repeated (the Lord’s Supper). Baked into this memorial is Jesus’ promise of a future royal banquet: “Truly I tell you, I will not drink again from the fruit of the vine until that day when I drink it new in the kingdom of God” (Mark 14:25). </a:t>
              </a:r>
            </a:p>
          </p:txBody>
        </p:sp>
      </p:grpSp>
      <p:sp>
        <p:nvSpPr>
          <p:cNvPr id="13" name="TextBox 12">
            <a:extLst>
              <a:ext uri="{FF2B5EF4-FFF2-40B4-BE49-F238E27FC236}">
                <a16:creationId xmlns:a16="http://schemas.microsoft.com/office/drawing/2014/main" id="{49687E3C-5D07-4C96-A777-DB1EEE0BF167}"/>
              </a:ext>
            </a:extLst>
          </p:cNvPr>
          <p:cNvSpPr txBox="1"/>
          <p:nvPr/>
        </p:nvSpPr>
        <p:spPr>
          <a:xfrm>
            <a:off x="825756" y="1184557"/>
            <a:ext cx="7403844" cy="5346848"/>
          </a:xfrm>
          <a:prstGeom prst="rect">
            <a:avLst/>
          </a:prstGeom>
          <a:noFill/>
        </p:spPr>
        <p:txBody>
          <a:bodyPr wrap="square">
            <a:spAutoFit/>
          </a:bodyPr>
          <a:lstStyle/>
          <a:p>
            <a:pPr marL="0" marR="0">
              <a:lnSpc>
                <a:spcPct val="107000"/>
              </a:lnSpc>
              <a:spcBef>
                <a:spcPts val="0"/>
              </a:spcBef>
              <a:spcAft>
                <a:spcPts val="0"/>
              </a:spcAft>
            </a:pPr>
            <a:r>
              <a:rPr lang="en-US" sz="2000" b="1" kern="100"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Central to the first Passover in Exodus is the sacrifice of lambs, whose blood covers the doorposts of those spared from the plague of death. When the Passover is commemorated in a meal, the lamb calls to mind God’s salvation, both past and future. The books of Chronicles tell of a few good kings who led grand Passover celebrations (2 Chron. 30; 35). But the Gospels tell of an even better king with a better Passover.</a:t>
            </a:r>
            <a:r>
              <a:rPr lang="en-US" sz="800" b="1" kern="100"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800" b="1" kern="100"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2000" b="1" kern="100"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On the eve of Jesus’ death, he hosts a meal that incorporates and reinterprets symbols of Passover. But none of the Gospel writers describe lamb at this meal. Perhaps this is because more than one New Testament writer interprets Jesus as the Passover sacrifice (John 1:29; 1 Cor. 5:7). Jesus accomplishes what no previous Passover could accomplish. Jesus’ Passover is more glorious, because it offers freedom from both sin and death. </a:t>
            </a:r>
          </a:p>
          <a:p>
            <a:pPr marL="0" marR="0">
              <a:lnSpc>
                <a:spcPct val="107000"/>
              </a:lnSpc>
              <a:spcBef>
                <a:spcPts val="0"/>
              </a:spcBef>
              <a:spcAft>
                <a:spcPts val="0"/>
              </a:spcAft>
            </a:pPr>
            <a:r>
              <a:rPr lang="en-US" sz="2000" b="1" kern="100"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p:txBody>
      </p:sp>
      <p:sp>
        <p:nvSpPr>
          <p:cNvPr id="16" name="Title 1">
            <a:extLst>
              <a:ext uri="{FF2B5EF4-FFF2-40B4-BE49-F238E27FC236}">
                <a16:creationId xmlns:a16="http://schemas.microsoft.com/office/drawing/2014/main" id="{4D7CF8F4-F6CE-49D2-94EC-FCF52AF529D0}"/>
              </a:ext>
            </a:extLst>
          </p:cNvPr>
          <p:cNvSpPr txBox="1">
            <a:spLocks/>
          </p:cNvSpPr>
          <p:nvPr/>
        </p:nvSpPr>
        <p:spPr>
          <a:xfrm>
            <a:off x="30029" y="111757"/>
            <a:ext cx="7682318" cy="655637"/>
          </a:xfrm>
          <a:prstGeom prst="rect">
            <a:avLst/>
          </a:prstGeom>
        </p:spPr>
        <p:txBody>
          <a:bodyPr vert="horz" lIns="0" tIns="0" rIns="0" bIns="0" rtlCol="0" anchor="t" anchorCtr="0">
            <a:normAutofit/>
          </a:bodyPr>
          <a:lstStyle>
            <a:lvl1pPr algn="l" defTabSz="914400" rtl="0" eaLnBrk="1" latinLnBrk="0" hangingPunct="1">
              <a:lnSpc>
                <a:spcPct val="100000"/>
              </a:lnSpc>
              <a:spcBef>
                <a:spcPct val="0"/>
              </a:spcBef>
              <a:buNone/>
              <a:defRPr sz="2800" kern="1200" cap="all" spc="400" baseline="0">
                <a:solidFill>
                  <a:schemeClr val="tx1"/>
                </a:solidFill>
                <a:latin typeface="+mj-lt"/>
                <a:ea typeface="+mj-ea"/>
                <a:cs typeface="+mj-cs"/>
              </a:defRPr>
            </a:lvl1pPr>
          </a:lstStyle>
          <a:p>
            <a:pPr algn="ctr">
              <a:lnSpc>
                <a:spcPct val="107000"/>
              </a:lnSpc>
              <a:spcBef>
                <a:spcPts val="0"/>
              </a:spcBef>
            </a:pPr>
            <a:r>
              <a:rPr lang="en-US" sz="3600" b="1" dirty="0">
                <a:solidFill>
                  <a:srgbClr val="002060"/>
                </a:solidFill>
                <a:latin typeface="Gotham Medium" panose="02000604030000020004"/>
                <a:ea typeface="Calibri" panose="020F0502020204030204" pitchFamily="34" charset="0"/>
                <a:cs typeface="Times New Roman" panose="02020603050405020304" pitchFamily="18" charset="0"/>
              </a:rPr>
              <a:t>Jesus, Passover Lamb</a:t>
            </a:r>
          </a:p>
        </p:txBody>
      </p:sp>
      <p:sp>
        <p:nvSpPr>
          <p:cNvPr id="17" name="Slide Number Placeholder 1">
            <a:extLst>
              <a:ext uri="{FF2B5EF4-FFF2-40B4-BE49-F238E27FC236}">
                <a16:creationId xmlns:a16="http://schemas.microsoft.com/office/drawing/2014/main" id="{99C45ABC-CFA4-402F-B27A-C583A3025AEE}"/>
              </a:ext>
            </a:extLst>
          </p:cNvPr>
          <p:cNvSpPr txBox="1">
            <a:spLocks/>
          </p:cNvSpPr>
          <p:nvPr/>
        </p:nvSpPr>
        <p:spPr>
          <a:xfrm>
            <a:off x="10707178" y="6405031"/>
            <a:ext cx="1406769" cy="39101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F646F3F-274D-499B-ABBE-824EB4ABDC3D}" type="slidenum">
              <a:rPr lang="en-US" smtClean="0">
                <a:solidFill>
                  <a:srgbClr val="002060"/>
                </a:solidFill>
                <a:latin typeface="Arial Black" panose="020B0A04020102020204" pitchFamily="34" charset="0"/>
              </a:rPr>
              <a:pPr algn="r"/>
              <a:t>10</a:t>
            </a:fld>
            <a:endParaRPr lang="en-US" dirty="0">
              <a:solidFill>
                <a:srgbClr val="002060"/>
              </a:solidFill>
              <a:latin typeface="Arial Black" panose="020B0A04020102020204" pitchFamily="34" charset="0"/>
            </a:endParaRPr>
          </a:p>
        </p:txBody>
      </p:sp>
    </p:spTree>
    <p:extLst>
      <p:ext uri="{BB962C8B-B14F-4D97-AF65-F5344CB8AC3E}">
        <p14:creationId xmlns:p14="http://schemas.microsoft.com/office/powerpoint/2010/main" val="9987960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light in the clouds&#10;&#10;Description automatically generated">
            <a:extLst>
              <a:ext uri="{FF2B5EF4-FFF2-40B4-BE49-F238E27FC236}">
                <a16:creationId xmlns:a16="http://schemas.microsoft.com/office/drawing/2014/main" id="{1CB9BA78-634D-4706-B3B7-658901C8D263}"/>
              </a:ext>
            </a:extLst>
          </p:cNvPr>
          <p:cNvPicPr>
            <a:picLocks noChangeAspect="1"/>
          </p:cNvPicPr>
          <p:nvPr/>
        </p:nvPicPr>
        <p:blipFill>
          <a:blip r:embed="rId3">
            <a:alphaModFix amt="50000"/>
            <a:duotone>
              <a:schemeClr val="accent4">
                <a:shade val="45000"/>
                <a:satMod val="135000"/>
              </a:schemeClr>
              <a:prstClr val="white"/>
            </a:duotone>
            <a:extLst>
              <a:ext uri="{BEBA8EAE-BF5A-486C-A8C5-ECC9F3942E4B}">
                <a14:imgProps xmlns:a14="http://schemas.microsoft.com/office/drawing/2010/main">
                  <a14:imgLayer r:embed="rId4">
                    <a14:imgEffect>
                      <a14:colorTemperature colorTemp="5300"/>
                    </a14:imgEffect>
                    <a14:imgEffect>
                      <a14:saturation sat="400000"/>
                    </a14:imgEffect>
                  </a14:imgLayer>
                </a14:imgProps>
              </a:ext>
              <a:ext uri="{28A0092B-C50C-407E-A947-70E740481C1C}">
                <a14:useLocalDpi xmlns:a14="http://schemas.microsoft.com/office/drawing/2010/main" val="0"/>
              </a:ext>
            </a:extLst>
          </a:blip>
          <a:stretch>
            <a:fillRect/>
          </a:stretch>
        </p:blipFill>
        <p:spPr>
          <a:xfrm rot="10800000">
            <a:off x="77434" y="0"/>
            <a:ext cx="12192000" cy="6858000"/>
          </a:xfrm>
          <a:prstGeom prst="rect">
            <a:avLst/>
          </a:prstGeom>
        </p:spPr>
      </p:pic>
      <p:sp>
        <p:nvSpPr>
          <p:cNvPr id="3" name="Title 1">
            <a:extLst>
              <a:ext uri="{FF2B5EF4-FFF2-40B4-BE49-F238E27FC236}">
                <a16:creationId xmlns:a16="http://schemas.microsoft.com/office/drawing/2014/main" id="{BD90AFB3-CDB8-ABB3-27B0-DD2B8D724A92}"/>
              </a:ext>
            </a:extLst>
          </p:cNvPr>
          <p:cNvSpPr>
            <a:spLocks noGrp="1"/>
          </p:cNvSpPr>
          <p:nvPr>
            <p:ph type="title"/>
          </p:nvPr>
        </p:nvSpPr>
        <p:spPr>
          <a:xfrm>
            <a:off x="657201" y="171252"/>
            <a:ext cx="10332720" cy="655637"/>
          </a:xfrm>
          <a:ln>
            <a:noFill/>
          </a:ln>
        </p:spPr>
        <p:txBody>
          <a:bodyPr>
            <a:noAutofit/>
          </a:bodyPr>
          <a:lstStyle/>
          <a:p>
            <a:pPr algn="ctr">
              <a:lnSpc>
                <a:spcPct val="107000"/>
              </a:lnSpc>
              <a:spcBef>
                <a:spcPts val="0"/>
              </a:spcBef>
            </a:pPr>
            <a:r>
              <a:rPr lang="en-US" sz="2800" b="1" cap="small" dirty="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Hezekiah’s Invitation - 2 Chronicles 30:1–5 NIV</a:t>
            </a:r>
          </a:p>
        </p:txBody>
      </p:sp>
      <p:sp>
        <p:nvSpPr>
          <p:cNvPr id="4" name="Content Placeholder 2">
            <a:extLst>
              <a:ext uri="{FF2B5EF4-FFF2-40B4-BE49-F238E27FC236}">
                <a16:creationId xmlns:a16="http://schemas.microsoft.com/office/drawing/2014/main" id="{6B23B896-0450-1478-E8C2-3F855299224E}"/>
              </a:ext>
            </a:extLst>
          </p:cNvPr>
          <p:cNvSpPr txBox="1">
            <a:spLocks/>
          </p:cNvSpPr>
          <p:nvPr/>
        </p:nvSpPr>
        <p:spPr>
          <a:xfrm>
            <a:off x="657201" y="1030256"/>
            <a:ext cx="7124528" cy="5400675"/>
          </a:xfrm>
          <a:prstGeom prst="rect">
            <a:avLst/>
          </a:prstGeom>
          <a:ln>
            <a:noFill/>
          </a:ln>
        </p:spPr>
        <p:txBody>
          <a:bodyPr>
            <a:normAutofit/>
          </a:bodyPr>
          <a:lst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nSpc>
                <a:spcPct val="107000"/>
              </a:lnSpc>
              <a:spcBef>
                <a:spcPts val="0"/>
              </a:spcBef>
              <a:spcAft>
                <a:spcPts val="0"/>
              </a:spcAft>
              <a:buNone/>
            </a:pPr>
            <a:r>
              <a:rPr lang="en-US"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1 Hezekiah sent word to all Israel and Judah and also wrote letters to Ephraim and Manasseh, inviting them to come to the temple of the Lord in Jerusalem and celebrate the Passover to the Lord, the God of Israel. </a:t>
            </a:r>
          </a:p>
          <a:p>
            <a:pPr marL="0" marR="0" indent="0">
              <a:lnSpc>
                <a:spcPct val="107000"/>
              </a:lnSpc>
              <a:spcBef>
                <a:spcPts val="0"/>
              </a:spcBef>
              <a:spcAft>
                <a:spcPts val="0"/>
              </a:spcAft>
              <a:buNone/>
            </a:pPr>
            <a:r>
              <a:rPr lang="en-US"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2 The king and his officials and the whole assembly in Jerusalem decided to celebrate the Passover in the second month. </a:t>
            </a:r>
          </a:p>
          <a:p>
            <a:pPr marL="0" marR="0" indent="0">
              <a:lnSpc>
                <a:spcPct val="107000"/>
              </a:lnSpc>
              <a:spcBef>
                <a:spcPts val="0"/>
              </a:spcBef>
              <a:spcAft>
                <a:spcPts val="0"/>
              </a:spcAft>
              <a:buNone/>
            </a:pPr>
            <a:r>
              <a:rPr lang="en-US"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3 They had not been able to celebrate it at the regular time because not enough priests had consecrated themselves and the people had not assembled in Jerusalem.  </a:t>
            </a:r>
          </a:p>
          <a:p>
            <a:pPr marL="0" marR="0" indent="0">
              <a:lnSpc>
                <a:spcPct val="107000"/>
              </a:lnSpc>
              <a:spcBef>
                <a:spcPts val="0"/>
              </a:spcBef>
              <a:spcAft>
                <a:spcPts val="0"/>
              </a:spcAft>
              <a:buNone/>
            </a:pPr>
            <a:r>
              <a:rPr lang="en-US"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4 The plan seemed right both to the king and to the whole assembly. </a:t>
            </a:r>
          </a:p>
          <a:p>
            <a:pPr marL="0" marR="0" indent="0">
              <a:lnSpc>
                <a:spcPct val="107000"/>
              </a:lnSpc>
              <a:spcBef>
                <a:spcPts val="0"/>
              </a:spcBef>
              <a:spcAft>
                <a:spcPts val="0"/>
              </a:spcAft>
              <a:buNone/>
            </a:pPr>
            <a:r>
              <a:rPr lang="en-US"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5 They decided to send a proclamation throughout Israel, from Beersheba to Dan, calling the people to come to Jerusalem and celebrate the Passover to the Lord, the God of Israel. It had not been celebrated in large numbers according to what was written. </a:t>
            </a:r>
          </a:p>
        </p:txBody>
      </p:sp>
      <p:cxnSp>
        <p:nvCxnSpPr>
          <p:cNvPr id="6" name="Straight Connector 5">
            <a:extLst>
              <a:ext uri="{FF2B5EF4-FFF2-40B4-BE49-F238E27FC236}">
                <a16:creationId xmlns:a16="http://schemas.microsoft.com/office/drawing/2014/main" id="{615799C1-3BFE-AF4C-15D3-0B566B6E9A12}"/>
              </a:ext>
            </a:extLst>
          </p:cNvPr>
          <p:cNvCxnSpPr>
            <a:cxnSpLocks/>
          </p:cNvCxnSpPr>
          <p:nvPr/>
        </p:nvCxnSpPr>
        <p:spPr>
          <a:xfrm flipV="1">
            <a:off x="319646" y="929245"/>
            <a:ext cx="0" cy="4952578"/>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30C654AB-A098-10F8-E65C-363BA0977DBC}"/>
              </a:ext>
            </a:extLst>
          </p:cNvPr>
          <p:cNvSpPr txBox="1">
            <a:spLocks/>
          </p:cNvSpPr>
          <p:nvPr/>
        </p:nvSpPr>
        <p:spPr>
          <a:xfrm>
            <a:off x="8098970" y="1030255"/>
            <a:ext cx="3599391" cy="5333998"/>
          </a:xfrm>
          <a:prstGeom prst="rect">
            <a:avLst/>
          </a:prstGeom>
          <a:ln>
            <a:noFill/>
          </a:ln>
        </p:spPr>
        <p:txBody>
          <a:bodyPr>
            <a:noAutofit/>
          </a:bodyPr>
          <a:lst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a:lnSpc>
                <a:spcPct val="107000"/>
              </a:lnSpc>
              <a:spcBef>
                <a:spcPts val="0"/>
              </a:spcBef>
              <a:spcAft>
                <a:spcPts val="0"/>
              </a:spcAft>
              <a:buClr>
                <a:srgbClr val="002060"/>
              </a:buClr>
              <a:buFont typeface="Wingdings" panose="05000000000000000000" pitchFamily="2" charset="2"/>
              <a:buChar char="q"/>
            </a:pPr>
            <a:r>
              <a:rPr lang="en-US" sz="20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Hezekiah seeks to do what is right before God, a good king in an era without many. </a:t>
            </a:r>
          </a:p>
          <a:p>
            <a:pPr marL="0" marR="0">
              <a:lnSpc>
                <a:spcPct val="107000"/>
              </a:lnSpc>
              <a:spcBef>
                <a:spcPts val="0"/>
              </a:spcBef>
              <a:spcAft>
                <a:spcPts val="0"/>
              </a:spcAft>
              <a:buClr>
                <a:srgbClr val="002060"/>
              </a:buClr>
              <a:buFont typeface="Wingdings" panose="05000000000000000000" pitchFamily="2" charset="2"/>
              <a:buChar char="q"/>
            </a:pPr>
            <a:r>
              <a:rPr lang="en-US" sz="20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Hezekiah invites the remnants of Israel to join a united Passover festival. </a:t>
            </a:r>
          </a:p>
          <a:p>
            <a:pPr marL="0" marR="0">
              <a:lnSpc>
                <a:spcPct val="107000"/>
              </a:lnSpc>
              <a:spcBef>
                <a:spcPts val="0"/>
              </a:spcBef>
              <a:spcAft>
                <a:spcPts val="0"/>
              </a:spcAft>
              <a:buClr>
                <a:srgbClr val="002060"/>
              </a:buClr>
              <a:buFont typeface="Wingdings" panose="05000000000000000000" pitchFamily="2" charset="2"/>
              <a:buChar char="q"/>
            </a:pPr>
            <a:r>
              <a:rPr lang="en-US" sz="20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Despite not enough priests or time, Hezekiah continues his plan to bring all of God’s people together. </a:t>
            </a:r>
          </a:p>
        </p:txBody>
      </p:sp>
      <p:cxnSp>
        <p:nvCxnSpPr>
          <p:cNvPr id="8" name="Straight Connector 7">
            <a:extLst>
              <a:ext uri="{FF2B5EF4-FFF2-40B4-BE49-F238E27FC236}">
                <a16:creationId xmlns:a16="http://schemas.microsoft.com/office/drawing/2014/main" id="{99F1AB1B-1F03-88BA-CCB9-D0A094652344}"/>
              </a:ext>
            </a:extLst>
          </p:cNvPr>
          <p:cNvCxnSpPr>
            <a:cxnSpLocks/>
          </p:cNvCxnSpPr>
          <p:nvPr/>
        </p:nvCxnSpPr>
        <p:spPr>
          <a:xfrm flipV="1">
            <a:off x="8028185" y="1007622"/>
            <a:ext cx="0" cy="4694066"/>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3A27209-192F-3BAA-0113-4ED7836E392A}"/>
              </a:ext>
            </a:extLst>
          </p:cNvPr>
          <p:cNvCxnSpPr>
            <a:cxnSpLocks/>
          </p:cNvCxnSpPr>
          <p:nvPr/>
        </p:nvCxnSpPr>
        <p:spPr>
          <a:xfrm>
            <a:off x="657201" y="826889"/>
            <a:ext cx="10337901"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itle 2">
            <a:extLst>
              <a:ext uri="{FF2B5EF4-FFF2-40B4-BE49-F238E27FC236}">
                <a16:creationId xmlns:a16="http://schemas.microsoft.com/office/drawing/2014/main" id="{57144AEB-4F5C-4496-9C1A-5AA661E879D2}"/>
              </a:ext>
            </a:extLst>
          </p:cNvPr>
          <p:cNvSpPr txBox="1">
            <a:spLocks/>
          </p:cNvSpPr>
          <p:nvPr/>
        </p:nvSpPr>
        <p:spPr>
          <a:xfrm>
            <a:off x="3797771" y="6124416"/>
            <a:ext cx="3777306" cy="585216"/>
          </a:xfrm>
          <a:prstGeom prst="rect">
            <a:avLst/>
          </a:prstGeom>
          <a:solidFill>
            <a:srgbClr val="002060"/>
          </a:solidFill>
          <a:ln w="12700">
            <a:solidFill>
              <a:srgbClr val="00206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7" tIns="35717" rIns="35717" bIns="35717" rtlCol="0" anchor="ctr">
            <a:norm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2800" b="1" i="1" cap="small" dirty="0">
                <a:solidFill>
                  <a:schemeClr val="bg1"/>
                </a:solidFill>
                <a:effectLst>
                  <a:outerShdw blurRad="38100" dist="38100" dir="2700000" algn="tl">
                    <a:srgbClr val="000000">
                      <a:alpha val="43137"/>
                    </a:srgbClr>
                  </a:outerShdw>
                </a:effectLst>
                <a:latin typeface="Gotham Book"/>
              </a:rPr>
              <a:t>HEZEKIAH’S PASSOVER</a:t>
            </a:r>
          </a:p>
        </p:txBody>
      </p:sp>
      <p:sp>
        <p:nvSpPr>
          <p:cNvPr id="10" name="Slide Number Placeholder 1">
            <a:extLst>
              <a:ext uri="{FF2B5EF4-FFF2-40B4-BE49-F238E27FC236}">
                <a16:creationId xmlns:a16="http://schemas.microsoft.com/office/drawing/2014/main" id="{4883448D-E6CA-49EF-96EE-563541ACA42D}"/>
              </a:ext>
            </a:extLst>
          </p:cNvPr>
          <p:cNvSpPr txBox="1">
            <a:spLocks/>
          </p:cNvSpPr>
          <p:nvPr/>
        </p:nvSpPr>
        <p:spPr>
          <a:xfrm>
            <a:off x="10772422" y="6476251"/>
            <a:ext cx="1406769" cy="39101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F646F3F-274D-499B-ABBE-824EB4ABDC3D}" type="slidenum">
              <a:rPr lang="en-US" smtClean="0">
                <a:solidFill>
                  <a:srgbClr val="002060"/>
                </a:solidFill>
                <a:latin typeface="Arial Black" panose="020B0A04020102020204" pitchFamily="34" charset="0"/>
              </a:rPr>
              <a:pPr algn="r"/>
              <a:t>11</a:t>
            </a:fld>
            <a:endParaRPr lang="en-US" dirty="0">
              <a:solidFill>
                <a:srgbClr val="002060"/>
              </a:solidFill>
              <a:latin typeface="Arial Black" panose="020B0A04020102020204" pitchFamily="34" charset="0"/>
            </a:endParaRPr>
          </a:p>
        </p:txBody>
      </p:sp>
    </p:spTree>
    <p:extLst>
      <p:ext uri="{BB962C8B-B14F-4D97-AF65-F5344CB8AC3E}">
        <p14:creationId xmlns:p14="http://schemas.microsoft.com/office/powerpoint/2010/main" val="18992927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A light in the clouds&#10;&#10;Description automatically generated">
            <a:extLst>
              <a:ext uri="{FF2B5EF4-FFF2-40B4-BE49-F238E27FC236}">
                <a16:creationId xmlns:a16="http://schemas.microsoft.com/office/drawing/2014/main" id="{8AD19AD0-3196-421B-BD8A-E07203C2486E}"/>
              </a:ext>
            </a:extLst>
          </p:cNvPr>
          <p:cNvPicPr>
            <a:picLocks noChangeAspect="1"/>
          </p:cNvPicPr>
          <p:nvPr/>
        </p:nvPicPr>
        <p:blipFill>
          <a:blip r:embed="rId3">
            <a:alphaModFix amt="50000"/>
            <a:duotone>
              <a:schemeClr val="accent4">
                <a:shade val="45000"/>
                <a:satMod val="135000"/>
              </a:schemeClr>
              <a:prstClr val="white"/>
            </a:duotone>
            <a:extLst>
              <a:ext uri="{BEBA8EAE-BF5A-486C-A8C5-ECC9F3942E4B}">
                <a14:imgProps xmlns:a14="http://schemas.microsoft.com/office/drawing/2010/main">
                  <a14:imgLayer r:embed="rId4">
                    <a14:imgEffect>
                      <a14:colorTemperature colorTemp="5300"/>
                    </a14:imgEffect>
                    <a14:imgEffect>
                      <a14:saturation sat="400000"/>
                    </a14:imgEffect>
                  </a14:imgLayer>
                </a14:imgProps>
              </a:ext>
              <a:ext uri="{28A0092B-C50C-407E-A947-70E740481C1C}">
                <a14:useLocalDpi xmlns:a14="http://schemas.microsoft.com/office/drawing/2010/main" val="0"/>
              </a:ext>
            </a:extLst>
          </a:blip>
          <a:stretch>
            <a:fillRect/>
          </a:stretch>
        </p:blipFill>
        <p:spPr>
          <a:xfrm rot="10800000">
            <a:off x="77434" y="0"/>
            <a:ext cx="12192000" cy="6858000"/>
          </a:xfrm>
          <a:prstGeom prst="rect">
            <a:avLst/>
          </a:prstGeom>
        </p:spPr>
      </p:pic>
      <p:sp>
        <p:nvSpPr>
          <p:cNvPr id="3" name="Title 1">
            <a:extLst>
              <a:ext uri="{FF2B5EF4-FFF2-40B4-BE49-F238E27FC236}">
                <a16:creationId xmlns:a16="http://schemas.microsoft.com/office/drawing/2014/main" id="{BD90AFB3-CDB8-ABB3-27B0-DD2B8D724A92}"/>
              </a:ext>
            </a:extLst>
          </p:cNvPr>
          <p:cNvSpPr>
            <a:spLocks noGrp="1"/>
          </p:cNvSpPr>
          <p:nvPr>
            <p:ph type="title"/>
          </p:nvPr>
        </p:nvSpPr>
        <p:spPr>
          <a:xfrm>
            <a:off x="657201" y="245896"/>
            <a:ext cx="10332720" cy="655637"/>
          </a:xfrm>
          <a:ln>
            <a:noFill/>
          </a:ln>
        </p:spPr>
        <p:txBody>
          <a:bodyPr>
            <a:noAutofit/>
          </a:bodyPr>
          <a:lstStyle/>
          <a:p>
            <a:pPr algn="ctr">
              <a:lnSpc>
                <a:spcPct val="107000"/>
              </a:lnSpc>
              <a:spcBef>
                <a:spcPts val="0"/>
              </a:spcBef>
            </a:pPr>
            <a:r>
              <a:rPr lang="en-US" sz="2800" b="1" cap="small" dirty="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God’s Invitation - 2 Chronicles 30:6–9, 26–27 NIV</a:t>
            </a:r>
          </a:p>
        </p:txBody>
      </p:sp>
      <p:sp>
        <p:nvSpPr>
          <p:cNvPr id="4" name="Content Placeholder 2">
            <a:extLst>
              <a:ext uri="{FF2B5EF4-FFF2-40B4-BE49-F238E27FC236}">
                <a16:creationId xmlns:a16="http://schemas.microsoft.com/office/drawing/2014/main" id="{6B23B896-0450-1478-E8C2-3F855299224E}"/>
              </a:ext>
            </a:extLst>
          </p:cNvPr>
          <p:cNvSpPr txBox="1">
            <a:spLocks/>
          </p:cNvSpPr>
          <p:nvPr/>
        </p:nvSpPr>
        <p:spPr>
          <a:xfrm>
            <a:off x="657201" y="1104900"/>
            <a:ext cx="6029288" cy="5400675"/>
          </a:xfrm>
          <a:prstGeom prst="rect">
            <a:avLst/>
          </a:prstGeom>
          <a:ln>
            <a:noFill/>
          </a:ln>
        </p:spPr>
        <p:txBody>
          <a:bodyPr>
            <a:normAutofit/>
          </a:bodyPr>
          <a:lst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nSpc>
                <a:spcPct val="107000"/>
              </a:lnSpc>
              <a:spcBef>
                <a:spcPts val="0"/>
              </a:spcBef>
              <a:spcAft>
                <a:spcPts val="0"/>
              </a:spcAft>
              <a:buNone/>
            </a:pPr>
            <a:r>
              <a:rPr lang="en-US" sz="14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6 At the king’s command, couriers went throughout Israel and Judah with letters from the king and from his officials, which read: “People of Israel, return to the Lord, the God of Abraham, Isaac and Israel, that he may return to you who are left, who have escaped from the hand of the kings of Assyria. </a:t>
            </a:r>
          </a:p>
          <a:p>
            <a:pPr marL="0" marR="0" indent="0">
              <a:lnSpc>
                <a:spcPct val="107000"/>
              </a:lnSpc>
              <a:spcBef>
                <a:spcPts val="0"/>
              </a:spcBef>
              <a:spcAft>
                <a:spcPts val="0"/>
              </a:spcAft>
              <a:buNone/>
            </a:pPr>
            <a:r>
              <a:rPr lang="en-US" sz="14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7 Do not be like your parents and your fellow Israelites, who were unfaithful to the Lord, the God of their ancestors, so that he made them an object of horror, as you see. </a:t>
            </a:r>
          </a:p>
          <a:p>
            <a:pPr marL="0" marR="0" indent="0">
              <a:lnSpc>
                <a:spcPct val="107000"/>
              </a:lnSpc>
              <a:spcBef>
                <a:spcPts val="0"/>
              </a:spcBef>
              <a:spcAft>
                <a:spcPts val="0"/>
              </a:spcAft>
              <a:buNone/>
            </a:pPr>
            <a:r>
              <a:rPr lang="en-US" sz="14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8 Do not be stiff-necked, as your ancestors were; submit to the Lord. Come to his sanctuary, which he has consecrated forever. Serve the Lord your God, so that his fierce anger will turn away from you. </a:t>
            </a:r>
          </a:p>
          <a:p>
            <a:pPr marL="0" marR="0" indent="0">
              <a:lnSpc>
                <a:spcPct val="107000"/>
              </a:lnSpc>
              <a:spcBef>
                <a:spcPts val="0"/>
              </a:spcBef>
              <a:spcAft>
                <a:spcPts val="0"/>
              </a:spcAft>
              <a:buNone/>
            </a:pPr>
            <a:r>
              <a:rPr lang="en-US" sz="14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9 If you return to the Lord, then your fellow Israelites and your children will be shown compassion by their captors and will return to this land, for the Lord your God is gracious and compassionate. He will not turn his face from you if you return to him. ”</a:t>
            </a:r>
          </a:p>
          <a:p>
            <a:pPr marL="0" marR="0" indent="0">
              <a:lnSpc>
                <a:spcPct val="107000"/>
              </a:lnSpc>
              <a:spcBef>
                <a:spcPts val="0"/>
              </a:spcBef>
              <a:spcAft>
                <a:spcPts val="0"/>
              </a:spcAft>
              <a:buNone/>
            </a:pPr>
            <a:endParaRPr lang="en-US" sz="14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4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26 There was great joy in Jerusalem, for since the days of Solomon son of David king of Israel there had been nothing like this in Jerusalem. </a:t>
            </a:r>
          </a:p>
          <a:p>
            <a:pPr marL="0" marR="0" indent="0">
              <a:lnSpc>
                <a:spcPct val="107000"/>
              </a:lnSpc>
              <a:spcBef>
                <a:spcPts val="0"/>
              </a:spcBef>
              <a:spcAft>
                <a:spcPts val="0"/>
              </a:spcAft>
              <a:buNone/>
            </a:pPr>
            <a:r>
              <a:rPr lang="en-US" sz="14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27 The priests and the Levites stood to bless the people, and God heard them, for their prayer reached heaven, his holy dwelling place. </a:t>
            </a:r>
          </a:p>
        </p:txBody>
      </p:sp>
      <p:cxnSp>
        <p:nvCxnSpPr>
          <p:cNvPr id="6" name="Straight Connector 5">
            <a:extLst>
              <a:ext uri="{FF2B5EF4-FFF2-40B4-BE49-F238E27FC236}">
                <a16:creationId xmlns:a16="http://schemas.microsoft.com/office/drawing/2014/main" id="{615799C1-3BFE-AF4C-15D3-0B566B6E9A12}"/>
              </a:ext>
            </a:extLst>
          </p:cNvPr>
          <p:cNvCxnSpPr>
            <a:cxnSpLocks/>
          </p:cNvCxnSpPr>
          <p:nvPr/>
        </p:nvCxnSpPr>
        <p:spPr>
          <a:xfrm flipV="1">
            <a:off x="319646" y="1003889"/>
            <a:ext cx="0" cy="4952578"/>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30C654AB-A098-10F8-E65C-363BA0977DBC}"/>
              </a:ext>
            </a:extLst>
          </p:cNvPr>
          <p:cNvSpPr txBox="1">
            <a:spLocks/>
          </p:cNvSpPr>
          <p:nvPr/>
        </p:nvSpPr>
        <p:spPr>
          <a:xfrm>
            <a:off x="7035282" y="1104899"/>
            <a:ext cx="4663079" cy="5333998"/>
          </a:xfrm>
          <a:prstGeom prst="rect">
            <a:avLst/>
          </a:prstGeom>
          <a:ln>
            <a:noFill/>
          </a:ln>
        </p:spPr>
        <p:txBody>
          <a:bodyPr>
            <a:noAutofit/>
          </a:bodyPr>
          <a:lst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a:lnSpc>
                <a:spcPct val="107000"/>
              </a:lnSpc>
              <a:spcBef>
                <a:spcPts val="0"/>
              </a:spcBef>
              <a:spcAft>
                <a:spcPts val="0"/>
              </a:spcAft>
              <a:buClr>
                <a:srgbClr val="002060"/>
              </a:buClr>
              <a:buFont typeface="Wingdings" panose="05000000000000000000" pitchFamily="2" charset="2"/>
              <a:buChar char="q"/>
            </a:pPr>
            <a:r>
              <a:rPr lang="en-US" sz="18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The announcement of a Passover celebration goes out to all the land. Passover is delayed so that many people will have the opportunity to attend. </a:t>
            </a:r>
          </a:p>
          <a:p>
            <a:pPr marL="0" marR="0">
              <a:lnSpc>
                <a:spcPct val="107000"/>
              </a:lnSpc>
              <a:spcBef>
                <a:spcPts val="0"/>
              </a:spcBef>
              <a:spcAft>
                <a:spcPts val="0"/>
              </a:spcAft>
              <a:buClr>
                <a:srgbClr val="002060"/>
              </a:buClr>
              <a:buFont typeface="Wingdings" panose="05000000000000000000" pitchFamily="2" charset="2"/>
              <a:buChar char="q"/>
            </a:pPr>
            <a:r>
              <a:rPr lang="en-US" sz="18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Hezekiah speaks directly to the remnants of Israel, encouraging them to come to Jerusalem, as the laws of Passover require. </a:t>
            </a:r>
          </a:p>
          <a:p>
            <a:pPr marL="0" marR="0">
              <a:lnSpc>
                <a:spcPct val="107000"/>
              </a:lnSpc>
              <a:spcBef>
                <a:spcPts val="0"/>
              </a:spcBef>
              <a:spcAft>
                <a:spcPts val="0"/>
              </a:spcAft>
              <a:buClr>
                <a:srgbClr val="002060"/>
              </a:buClr>
              <a:buFont typeface="Wingdings" panose="05000000000000000000" pitchFamily="2" charset="2"/>
              <a:buChar char="q"/>
            </a:pPr>
            <a:r>
              <a:rPr lang="en-US" sz="18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While the response to this universal invitation is apparently mixed, the united Passover recalls the glory days of Solomon. </a:t>
            </a:r>
          </a:p>
          <a:p>
            <a:pPr marL="0" marR="0">
              <a:lnSpc>
                <a:spcPct val="107000"/>
              </a:lnSpc>
              <a:spcBef>
                <a:spcPts val="0"/>
              </a:spcBef>
              <a:spcAft>
                <a:spcPts val="0"/>
              </a:spcAft>
              <a:buClr>
                <a:srgbClr val="002060"/>
              </a:buClr>
              <a:buFont typeface="Wingdings" panose="05000000000000000000" pitchFamily="2" charset="2"/>
              <a:buChar char="q"/>
            </a:pPr>
            <a:r>
              <a:rPr lang="en-US" sz="18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At the right time, when Judah needs to be united against foreign adversaries, they have a righteous king whose instinct is to seek God’s favor. </a:t>
            </a:r>
          </a:p>
        </p:txBody>
      </p:sp>
      <p:cxnSp>
        <p:nvCxnSpPr>
          <p:cNvPr id="8" name="Straight Connector 7">
            <a:extLst>
              <a:ext uri="{FF2B5EF4-FFF2-40B4-BE49-F238E27FC236}">
                <a16:creationId xmlns:a16="http://schemas.microsoft.com/office/drawing/2014/main" id="{99F1AB1B-1F03-88BA-CCB9-D0A094652344}"/>
              </a:ext>
            </a:extLst>
          </p:cNvPr>
          <p:cNvCxnSpPr>
            <a:cxnSpLocks/>
          </p:cNvCxnSpPr>
          <p:nvPr/>
        </p:nvCxnSpPr>
        <p:spPr>
          <a:xfrm flipV="1">
            <a:off x="6860885" y="1082266"/>
            <a:ext cx="0" cy="4694066"/>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3A27209-192F-3BAA-0113-4ED7836E392A}"/>
              </a:ext>
            </a:extLst>
          </p:cNvPr>
          <p:cNvCxnSpPr>
            <a:cxnSpLocks/>
          </p:cNvCxnSpPr>
          <p:nvPr/>
        </p:nvCxnSpPr>
        <p:spPr>
          <a:xfrm>
            <a:off x="657201" y="901533"/>
            <a:ext cx="10337901"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itle 2">
            <a:extLst>
              <a:ext uri="{FF2B5EF4-FFF2-40B4-BE49-F238E27FC236}">
                <a16:creationId xmlns:a16="http://schemas.microsoft.com/office/drawing/2014/main" id="{57144AEB-4F5C-4496-9C1A-5AA661E879D2}"/>
              </a:ext>
            </a:extLst>
          </p:cNvPr>
          <p:cNvSpPr txBox="1">
            <a:spLocks/>
          </p:cNvSpPr>
          <p:nvPr/>
        </p:nvSpPr>
        <p:spPr>
          <a:xfrm>
            <a:off x="3730658" y="6272786"/>
            <a:ext cx="3777306" cy="585216"/>
          </a:xfrm>
          <a:prstGeom prst="rect">
            <a:avLst/>
          </a:prstGeom>
          <a:solidFill>
            <a:srgbClr val="002060"/>
          </a:solidFill>
          <a:ln w="12700">
            <a:solidFill>
              <a:srgbClr val="00206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7" tIns="35717" rIns="35717" bIns="35717" rtlCol="0" anchor="ctr">
            <a:norm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2800" b="1" i="1" cap="small" dirty="0">
                <a:solidFill>
                  <a:schemeClr val="bg1"/>
                </a:solidFill>
                <a:effectLst>
                  <a:outerShdw blurRad="38100" dist="38100" dir="2700000" algn="tl">
                    <a:srgbClr val="000000">
                      <a:alpha val="43137"/>
                    </a:srgbClr>
                  </a:outerShdw>
                </a:effectLst>
                <a:latin typeface="Gotham Book"/>
              </a:rPr>
              <a:t>HEZEKIAH’S PASSOVER</a:t>
            </a:r>
          </a:p>
        </p:txBody>
      </p:sp>
      <p:pic>
        <p:nvPicPr>
          <p:cNvPr id="20" name="Picture 19">
            <a:extLst>
              <a:ext uri="{FF2B5EF4-FFF2-40B4-BE49-F238E27FC236}">
                <a16:creationId xmlns:a16="http://schemas.microsoft.com/office/drawing/2014/main" id="{F1129A0B-3B0A-4118-8702-BD897033F79D}"/>
              </a:ext>
            </a:extLst>
          </p:cNvPr>
          <p:cNvPicPr preferRelativeResize="0">
            <a:picLocks/>
          </p:cNvPicPr>
          <p:nvPr/>
        </p:nvPicPr>
        <p:blipFill>
          <a:blip r:embed="rId5">
            <a:extLst>
              <a:ext uri="{28A0092B-C50C-407E-A947-70E740481C1C}">
                <a14:useLocalDpi xmlns:a14="http://schemas.microsoft.com/office/drawing/2010/main" val="0"/>
              </a:ext>
            </a:extLst>
          </a:blip>
          <a:stretch>
            <a:fillRect/>
          </a:stretch>
        </p:blipFill>
        <p:spPr>
          <a:xfrm>
            <a:off x="899414" y="4388863"/>
            <a:ext cx="5029200" cy="182880"/>
          </a:xfrm>
          <a:prstGeom prst="rect">
            <a:avLst/>
          </a:prstGeom>
        </p:spPr>
      </p:pic>
      <p:sp>
        <p:nvSpPr>
          <p:cNvPr id="23" name="Slide Number Placeholder 1">
            <a:extLst>
              <a:ext uri="{FF2B5EF4-FFF2-40B4-BE49-F238E27FC236}">
                <a16:creationId xmlns:a16="http://schemas.microsoft.com/office/drawing/2014/main" id="{5C6873E8-67E5-4DA3-98FD-C3435E3A9166}"/>
              </a:ext>
            </a:extLst>
          </p:cNvPr>
          <p:cNvSpPr txBox="1">
            <a:spLocks/>
          </p:cNvSpPr>
          <p:nvPr/>
        </p:nvSpPr>
        <p:spPr>
          <a:xfrm>
            <a:off x="10772422" y="6476251"/>
            <a:ext cx="1406769" cy="39101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F646F3F-274D-499B-ABBE-824EB4ABDC3D}" type="slidenum">
              <a:rPr lang="en-US" smtClean="0">
                <a:solidFill>
                  <a:srgbClr val="002060"/>
                </a:solidFill>
                <a:latin typeface="Arial Black" panose="020B0A04020102020204" pitchFamily="34" charset="0"/>
              </a:rPr>
              <a:pPr algn="r"/>
              <a:t>12</a:t>
            </a:fld>
            <a:endParaRPr lang="en-US" dirty="0">
              <a:solidFill>
                <a:srgbClr val="002060"/>
              </a:solidFill>
              <a:latin typeface="Arial Black" panose="020B0A04020102020204" pitchFamily="34" charset="0"/>
            </a:endParaRPr>
          </a:p>
        </p:txBody>
      </p:sp>
    </p:spTree>
    <p:extLst>
      <p:ext uri="{BB962C8B-B14F-4D97-AF65-F5344CB8AC3E}">
        <p14:creationId xmlns:p14="http://schemas.microsoft.com/office/powerpoint/2010/main" val="3027552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light in the clouds&#10;&#10;Description automatically generated">
            <a:extLst>
              <a:ext uri="{FF2B5EF4-FFF2-40B4-BE49-F238E27FC236}">
                <a16:creationId xmlns:a16="http://schemas.microsoft.com/office/drawing/2014/main" id="{21BCC8B6-3ED7-4A6F-96EB-E769539E92A2}"/>
              </a:ext>
            </a:extLst>
          </p:cNvPr>
          <p:cNvPicPr>
            <a:picLocks noChangeAspect="1"/>
          </p:cNvPicPr>
          <p:nvPr/>
        </p:nvPicPr>
        <p:blipFill>
          <a:blip r:embed="rId3">
            <a:alphaModFix amt="50000"/>
            <a:extLst>
              <a:ext uri="{BEBA8EAE-BF5A-486C-A8C5-ECC9F3942E4B}">
                <a14:imgProps xmlns:a14="http://schemas.microsoft.com/office/drawing/2010/main">
                  <a14:imgLayer r:embed="rId4">
                    <a14:imgEffect>
                      <a14:colorTemperature colorTemp="5300"/>
                    </a14:imgEffect>
                    <a14:imgEffect>
                      <a14:saturation sat="400000"/>
                    </a14:imgEffect>
                  </a14:imgLayer>
                </a14:imgProps>
              </a:ext>
              <a:ext uri="{28A0092B-C50C-407E-A947-70E740481C1C}">
                <a14:useLocalDpi xmlns:a14="http://schemas.microsoft.com/office/drawing/2010/main" val="0"/>
              </a:ext>
            </a:extLst>
          </a:blip>
          <a:stretch>
            <a:fillRect/>
          </a:stretch>
        </p:blipFill>
        <p:spPr>
          <a:xfrm rot="10800000">
            <a:off x="-2513" y="9264"/>
            <a:ext cx="12192000" cy="6858000"/>
          </a:xfrm>
          <a:prstGeom prst="rect">
            <a:avLst/>
          </a:prstGeom>
        </p:spPr>
      </p:pic>
      <p:sp>
        <p:nvSpPr>
          <p:cNvPr id="33" name="TextBox 32">
            <a:extLst>
              <a:ext uri="{FF2B5EF4-FFF2-40B4-BE49-F238E27FC236}">
                <a16:creationId xmlns:a16="http://schemas.microsoft.com/office/drawing/2014/main" id="{D1EBF7DC-DBA8-F3F9-79CC-35CCD3381ED8}"/>
              </a:ext>
            </a:extLst>
          </p:cNvPr>
          <p:cNvSpPr txBox="1"/>
          <p:nvPr/>
        </p:nvSpPr>
        <p:spPr>
          <a:xfrm>
            <a:off x="832139" y="114146"/>
            <a:ext cx="10525991" cy="532903"/>
          </a:xfrm>
          <a:prstGeom prst="rect">
            <a:avLst/>
          </a:prstGeom>
          <a:noFill/>
        </p:spPr>
        <p:txBody>
          <a:bodyPr wrap="square">
            <a:spAutoFit/>
          </a:bodyPr>
          <a:lstStyle/>
          <a:p>
            <a:pPr>
              <a:lnSpc>
                <a:spcPct val="107000"/>
              </a:lnSpc>
            </a:pPr>
            <a:r>
              <a:rPr lang="en-US" sz="2800" b="1"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Apply the Message: </a:t>
            </a:r>
          </a:p>
        </p:txBody>
      </p:sp>
      <p:sp>
        <p:nvSpPr>
          <p:cNvPr id="35" name="Line 10">
            <a:extLst>
              <a:ext uri="{FF2B5EF4-FFF2-40B4-BE49-F238E27FC236}">
                <a16:creationId xmlns:a16="http://schemas.microsoft.com/office/drawing/2014/main" id="{70BA357C-35F2-26C8-CCF4-EEFCABD4CB70}"/>
              </a:ext>
            </a:extLst>
          </p:cNvPr>
          <p:cNvSpPr>
            <a:spLocks noChangeShapeType="1"/>
          </p:cNvSpPr>
          <p:nvPr/>
        </p:nvSpPr>
        <p:spPr bwMode="auto">
          <a:xfrm>
            <a:off x="609600" y="6714301"/>
            <a:ext cx="10972800" cy="0"/>
          </a:xfrm>
          <a:prstGeom prst="line">
            <a:avLst/>
          </a:prstGeom>
          <a:ln w="76200">
            <a:solidFill>
              <a:srgbClr val="002060"/>
            </a:solidFill>
            <a:headEnd/>
            <a:tailEnd/>
          </a:ln>
        </p:spPr>
        <p:style>
          <a:lnRef idx="3">
            <a:schemeClr val="accent1"/>
          </a:lnRef>
          <a:fillRef idx="0">
            <a:schemeClr val="accent1"/>
          </a:fillRef>
          <a:effectRef idx="2">
            <a:schemeClr val="accent1"/>
          </a:effectRef>
          <a:fontRef idx="minor">
            <a:schemeClr val="tx1"/>
          </a:fontRef>
        </p:style>
        <p:txBody>
          <a:bodyPr/>
          <a:lstStyle/>
          <a:p>
            <a:endParaRPr lang="en-US" sz="1406" b="1">
              <a:solidFill>
                <a:schemeClr val="bg1"/>
              </a:solidFill>
              <a:effectLst>
                <a:outerShdw blurRad="38100" dist="38100" dir="2700000" algn="tl">
                  <a:srgbClr val="000000">
                    <a:alpha val="43137"/>
                  </a:srgbClr>
                </a:outerShdw>
              </a:effectLst>
              <a:latin typeface="Gotham Medium" panose="02000604030000020004"/>
            </a:endParaRPr>
          </a:p>
        </p:txBody>
      </p:sp>
      <p:cxnSp>
        <p:nvCxnSpPr>
          <p:cNvPr id="7" name="Straight Connector 6">
            <a:extLst>
              <a:ext uri="{FF2B5EF4-FFF2-40B4-BE49-F238E27FC236}">
                <a16:creationId xmlns:a16="http://schemas.microsoft.com/office/drawing/2014/main" id="{88509B2D-EECC-201C-04DC-276DDDD06EDE}"/>
              </a:ext>
            </a:extLst>
          </p:cNvPr>
          <p:cNvCxnSpPr>
            <a:cxnSpLocks/>
          </p:cNvCxnSpPr>
          <p:nvPr/>
        </p:nvCxnSpPr>
        <p:spPr>
          <a:xfrm>
            <a:off x="601649" y="752208"/>
            <a:ext cx="886968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00D1B18-554F-60BC-6CBB-EE1865BE88B8}"/>
              </a:ext>
            </a:extLst>
          </p:cNvPr>
          <p:cNvSpPr txBox="1"/>
          <p:nvPr/>
        </p:nvSpPr>
        <p:spPr>
          <a:xfrm>
            <a:off x="3575713" y="180542"/>
            <a:ext cx="8346656" cy="407035"/>
          </a:xfrm>
          <a:prstGeom prst="rect">
            <a:avLst/>
          </a:prstGeom>
          <a:noFill/>
        </p:spPr>
        <p:txBody>
          <a:bodyPr wrap="square">
            <a:spAutoFit/>
          </a:bodyPr>
          <a:lstStyle/>
          <a:p>
            <a:pPr marL="0" marR="0">
              <a:lnSpc>
                <a:spcPct val="107000"/>
              </a:lnSpc>
              <a:spcBef>
                <a:spcPts val="0"/>
              </a:spcBef>
              <a:spcAft>
                <a:spcPts val="0"/>
              </a:spcAft>
            </a:pPr>
            <a:r>
              <a:rPr lang="en-US" sz="2000" b="1"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Discuss God’s invitation for all people to return. </a:t>
            </a:r>
          </a:p>
        </p:txBody>
      </p:sp>
      <p:sp>
        <p:nvSpPr>
          <p:cNvPr id="25" name="Rectangle 24">
            <a:extLst>
              <a:ext uri="{FF2B5EF4-FFF2-40B4-BE49-F238E27FC236}">
                <a16:creationId xmlns:a16="http://schemas.microsoft.com/office/drawing/2014/main" id="{CD653B91-CA79-309E-20E9-1E82F3788D15}"/>
              </a:ext>
            </a:extLst>
          </p:cNvPr>
          <p:cNvSpPr/>
          <p:nvPr/>
        </p:nvSpPr>
        <p:spPr>
          <a:xfrm>
            <a:off x="922508" y="752208"/>
            <a:ext cx="11195144" cy="666464"/>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marR="0">
              <a:lnSpc>
                <a:spcPct val="107000"/>
              </a:lnSpc>
              <a:spcBef>
                <a:spcPts val="0"/>
              </a:spcBef>
              <a:spcAft>
                <a:spcPts val="0"/>
              </a:spcAft>
            </a:pPr>
            <a:r>
              <a:rPr lang="en-US" sz="3200" b="1" u="sng"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Return to Sender</a:t>
            </a:r>
          </a:p>
          <a:p>
            <a:pPr marL="0" marR="0">
              <a:lnSpc>
                <a:spcPct val="107000"/>
              </a:lnSpc>
              <a:spcBef>
                <a:spcPts val="0"/>
              </a:spcBef>
              <a:spcAft>
                <a:spcPts val="0"/>
              </a:spcAft>
            </a:pPr>
            <a:endParaRPr lang="en-US" sz="3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p:txBody>
      </p:sp>
      <p:sp>
        <p:nvSpPr>
          <p:cNvPr id="9" name="Title 2">
            <a:extLst>
              <a:ext uri="{FF2B5EF4-FFF2-40B4-BE49-F238E27FC236}">
                <a16:creationId xmlns:a16="http://schemas.microsoft.com/office/drawing/2014/main" id="{2C62986F-FDD9-407A-B81D-62943E97555F}"/>
              </a:ext>
            </a:extLst>
          </p:cNvPr>
          <p:cNvSpPr txBox="1">
            <a:spLocks/>
          </p:cNvSpPr>
          <p:nvPr/>
        </p:nvSpPr>
        <p:spPr>
          <a:xfrm rot="16200000">
            <a:off x="-1714505" y="3136393"/>
            <a:ext cx="4273421" cy="585216"/>
          </a:xfrm>
          <a:prstGeom prst="rect">
            <a:avLst/>
          </a:prstGeom>
          <a:solidFill>
            <a:srgbClr val="002060"/>
          </a:solidFill>
          <a:ln w="12700">
            <a:solidFill>
              <a:srgbClr val="00206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7" tIns="35717" rIns="35717" bIns="35717" rtlCol="0" anchor="ctr">
            <a:norm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2800" b="1" i="1" cap="small" dirty="0">
                <a:solidFill>
                  <a:schemeClr val="bg1"/>
                </a:solidFill>
                <a:effectLst>
                  <a:outerShdw blurRad="38100" dist="38100" dir="2700000" algn="tl">
                    <a:srgbClr val="000000">
                      <a:alpha val="43137"/>
                    </a:srgbClr>
                  </a:outerShdw>
                </a:effectLst>
                <a:latin typeface="Gotham Book"/>
              </a:rPr>
              <a:t>HEZEKIAH’S PASSOVER</a:t>
            </a:r>
          </a:p>
        </p:txBody>
      </p:sp>
      <p:cxnSp>
        <p:nvCxnSpPr>
          <p:cNvPr id="10" name="Straight Connector 9">
            <a:extLst>
              <a:ext uri="{FF2B5EF4-FFF2-40B4-BE49-F238E27FC236}">
                <a16:creationId xmlns:a16="http://schemas.microsoft.com/office/drawing/2014/main" id="{CAB002D8-238E-401A-80BF-04F4C750BE89}"/>
              </a:ext>
            </a:extLst>
          </p:cNvPr>
          <p:cNvCxnSpPr>
            <a:cxnSpLocks/>
          </p:cNvCxnSpPr>
          <p:nvPr/>
        </p:nvCxnSpPr>
        <p:spPr>
          <a:xfrm rot="16200000">
            <a:off x="-34995" y="6228881"/>
            <a:ext cx="91440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4B182B4-5B95-48C0-8721-0AA74031D5D6}"/>
              </a:ext>
            </a:extLst>
          </p:cNvPr>
          <p:cNvCxnSpPr>
            <a:cxnSpLocks/>
          </p:cNvCxnSpPr>
          <p:nvPr/>
        </p:nvCxnSpPr>
        <p:spPr>
          <a:xfrm rot="16200000">
            <a:off x="-34995" y="629120"/>
            <a:ext cx="91440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Slide Number Placeholder 1">
            <a:extLst>
              <a:ext uri="{FF2B5EF4-FFF2-40B4-BE49-F238E27FC236}">
                <a16:creationId xmlns:a16="http://schemas.microsoft.com/office/drawing/2014/main" id="{2AB97E40-3939-4B30-9D90-257EB97A390E}"/>
              </a:ext>
            </a:extLst>
          </p:cNvPr>
          <p:cNvSpPr txBox="1">
            <a:spLocks/>
          </p:cNvSpPr>
          <p:nvPr/>
        </p:nvSpPr>
        <p:spPr>
          <a:xfrm>
            <a:off x="10579918" y="6476251"/>
            <a:ext cx="1406769" cy="39101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F646F3F-274D-499B-ABBE-824EB4ABDC3D}" type="slidenum">
              <a:rPr lang="en-US" smtClean="0">
                <a:solidFill>
                  <a:srgbClr val="002060"/>
                </a:solidFill>
                <a:latin typeface="Arial Black" panose="020B0A04020102020204" pitchFamily="34" charset="0"/>
              </a:rPr>
              <a:pPr algn="r"/>
              <a:t>13</a:t>
            </a:fld>
            <a:endParaRPr lang="en-US" dirty="0">
              <a:solidFill>
                <a:srgbClr val="002060"/>
              </a:solidFill>
              <a:latin typeface="Arial Black" panose="020B0A04020102020204" pitchFamily="34" charset="0"/>
            </a:endParaRPr>
          </a:p>
        </p:txBody>
      </p:sp>
      <p:sp>
        <p:nvSpPr>
          <p:cNvPr id="3" name="TextBox 2">
            <a:extLst>
              <a:ext uri="{FF2B5EF4-FFF2-40B4-BE49-F238E27FC236}">
                <a16:creationId xmlns:a16="http://schemas.microsoft.com/office/drawing/2014/main" id="{E1D3CC17-F2E8-3B81-553E-B9D5639227D3}"/>
              </a:ext>
            </a:extLst>
          </p:cNvPr>
          <p:cNvSpPr txBox="1"/>
          <p:nvPr/>
        </p:nvSpPr>
        <p:spPr>
          <a:xfrm>
            <a:off x="922508" y="1292290"/>
            <a:ext cx="10847284" cy="5413790"/>
          </a:xfrm>
          <a:prstGeom prst="rect">
            <a:avLst/>
          </a:prstGeom>
          <a:noFill/>
        </p:spPr>
        <p:txBody>
          <a:bodyPr wrap="square">
            <a:spAutoFit/>
          </a:bodyPr>
          <a:lstStyle/>
          <a:p>
            <a:pPr>
              <a:lnSpc>
                <a:spcPct val="107000"/>
              </a:lnSpc>
            </a:pPr>
            <a:r>
              <a:rPr lang="en-US"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This story of today’s study is a reminder that life with God is complex. Even when we are seeking to please God with our worship and praise, what we have to offer can seem small and meaningless.  How can we possibly measure up to the faithfulness that God requires?</a:t>
            </a:r>
            <a:endParaRPr lang="en-US" sz="6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r>
              <a:rPr lang="en-US" sz="6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a:lnSpc>
                <a:spcPct val="107000"/>
              </a:lnSpc>
            </a:pPr>
            <a:r>
              <a:rPr lang="en-US"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Consider for a moment how radical it is that God’s new covenant people are called “holy ones,” or as the KJV says, “saints” (see Rom. 1:7; 1 Cor. 6:1–2; Eph. 1:1). What precisely does that holy status mean? Perhaps you have noticed people who say, “God knows my heart,” precisely when acting in a way contrary to good behavior.  That doesn’t seem holy or saintlike! The apostle Paul warns against continuing in sin just because God is forgiving (Rom. 6:1–2). But that doesn’t change the fact that, no matter how arrogant or hard-hearted we may be, God is ready and willing to take us back—like a partner who won’t let go of loyal love for a spouse who has disappointed, betrayed, and walked away, time and again.</a:t>
            </a:r>
            <a:r>
              <a:rPr lang="en-US" sz="6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a:lnSpc>
                <a:spcPct val="107000"/>
              </a:lnSpc>
            </a:pPr>
            <a:r>
              <a:rPr lang="en-US" sz="6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a:lnSpc>
                <a:spcPct val="107000"/>
              </a:lnSpc>
            </a:pPr>
            <a:r>
              <a:rPr lang="en-US"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When Hezekiah designed a grand festival to reconcile the people; he could have set strict parameters (for instance, “only cleansed people can come”). Instead, the guest list reflected God’s open invitation. God desires to bring unity to a world that would sooner be closed off than find kinship and reconciliation. When we attend a party, we might try to cleanse our outward appearance, but God wants our inward parts to be humble, our hardness set aside.</a:t>
            </a:r>
            <a:r>
              <a:rPr lang="en-US" sz="6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a:lnSpc>
                <a:spcPct val="107000"/>
              </a:lnSpc>
            </a:pPr>
            <a:r>
              <a:rPr lang="en-US" sz="6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a:lnSpc>
                <a:spcPct val="107000"/>
              </a:lnSpc>
            </a:pPr>
            <a:r>
              <a:rPr lang="en-US"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Hezekiah chose the path of return, a path that put everyone at the mercy of God’s compassionate forgiveness. His choice exposed what was already true: without God to cleanse us, no one is holy. </a:t>
            </a:r>
          </a:p>
        </p:txBody>
      </p:sp>
    </p:spTree>
    <p:extLst>
      <p:ext uri="{BB962C8B-B14F-4D97-AF65-F5344CB8AC3E}">
        <p14:creationId xmlns:p14="http://schemas.microsoft.com/office/powerpoint/2010/main" val="37495016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D692B2-055B-4964-D1FD-FBCB347E6FD5}"/>
            </a:ext>
          </a:extLst>
        </p:cNvPr>
        <p:cNvGrpSpPr/>
        <p:nvPr/>
      </p:nvGrpSpPr>
      <p:grpSpPr>
        <a:xfrm>
          <a:off x="0" y="0"/>
          <a:ext cx="0" cy="0"/>
          <a:chOff x="0" y="0"/>
          <a:chExt cx="0" cy="0"/>
        </a:xfrm>
      </p:grpSpPr>
      <p:pic>
        <p:nvPicPr>
          <p:cNvPr id="14" name="Picture 13" descr="A light in the clouds&#10;&#10;Description automatically generated">
            <a:extLst>
              <a:ext uri="{FF2B5EF4-FFF2-40B4-BE49-F238E27FC236}">
                <a16:creationId xmlns:a16="http://schemas.microsoft.com/office/drawing/2014/main" id="{2BD9EAC2-E2BC-ED7D-8893-913AE79B867A}"/>
              </a:ext>
            </a:extLst>
          </p:cNvPr>
          <p:cNvPicPr>
            <a:picLocks noChangeAspect="1"/>
          </p:cNvPicPr>
          <p:nvPr/>
        </p:nvPicPr>
        <p:blipFill>
          <a:blip r:embed="rId3">
            <a:alphaModFix amt="50000"/>
            <a:extLst>
              <a:ext uri="{BEBA8EAE-BF5A-486C-A8C5-ECC9F3942E4B}">
                <a14:imgProps xmlns:a14="http://schemas.microsoft.com/office/drawing/2010/main">
                  <a14:imgLayer r:embed="rId4">
                    <a14:imgEffect>
                      <a14:colorTemperature colorTemp="5300"/>
                    </a14:imgEffect>
                    <a14:imgEffect>
                      <a14:saturation sat="400000"/>
                    </a14:imgEffect>
                  </a14:imgLayer>
                </a14:imgProps>
              </a:ext>
              <a:ext uri="{28A0092B-C50C-407E-A947-70E740481C1C}">
                <a14:useLocalDpi xmlns:a14="http://schemas.microsoft.com/office/drawing/2010/main" val="0"/>
              </a:ext>
            </a:extLst>
          </a:blip>
          <a:stretch>
            <a:fillRect/>
          </a:stretch>
        </p:blipFill>
        <p:spPr>
          <a:xfrm rot="10800000">
            <a:off x="129597" y="9264"/>
            <a:ext cx="12192000" cy="6858000"/>
          </a:xfrm>
          <a:prstGeom prst="rect">
            <a:avLst/>
          </a:prstGeom>
        </p:spPr>
      </p:pic>
      <p:sp>
        <p:nvSpPr>
          <p:cNvPr id="33" name="TextBox 32">
            <a:extLst>
              <a:ext uri="{FF2B5EF4-FFF2-40B4-BE49-F238E27FC236}">
                <a16:creationId xmlns:a16="http://schemas.microsoft.com/office/drawing/2014/main" id="{CDA0E3EE-23FC-1148-E9C0-FFEC53FDE7E1}"/>
              </a:ext>
            </a:extLst>
          </p:cNvPr>
          <p:cNvSpPr txBox="1"/>
          <p:nvPr/>
        </p:nvSpPr>
        <p:spPr>
          <a:xfrm>
            <a:off x="832139" y="114146"/>
            <a:ext cx="10525991" cy="532903"/>
          </a:xfrm>
          <a:prstGeom prst="rect">
            <a:avLst/>
          </a:prstGeom>
          <a:noFill/>
        </p:spPr>
        <p:txBody>
          <a:bodyPr wrap="square">
            <a:spAutoFit/>
          </a:bodyPr>
          <a:lstStyle/>
          <a:p>
            <a:pPr>
              <a:lnSpc>
                <a:spcPct val="107000"/>
              </a:lnSpc>
            </a:pPr>
            <a:r>
              <a:rPr lang="en-US" sz="2800" b="1"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Apply the Message: </a:t>
            </a:r>
          </a:p>
        </p:txBody>
      </p:sp>
      <p:sp>
        <p:nvSpPr>
          <p:cNvPr id="35" name="Line 10">
            <a:extLst>
              <a:ext uri="{FF2B5EF4-FFF2-40B4-BE49-F238E27FC236}">
                <a16:creationId xmlns:a16="http://schemas.microsoft.com/office/drawing/2014/main" id="{89F76E21-6146-043B-30E0-49F7B7A424EF}"/>
              </a:ext>
            </a:extLst>
          </p:cNvPr>
          <p:cNvSpPr>
            <a:spLocks noChangeShapeType="1"/>
          </p:cNvSpPr>
          <p:nvPr/>
        </p:nvSpPr>
        <p:spPr bwMode="auto">
          <a:xfrm>
            <a:off x="609600" y="6714301"/>
            <a:ext cx="10972800" cy="0"/>
          </a:xfrm>
          <a:prstGeom prst="line">
            <a:avLst/>
          </a:prstGeom>
          <a:ln w="76200">
            <a:solidFill>
              <a:srgbClr val="002060"/>
            </a:solidFill>
            <a:headEnd/>
            <a:tailEnd/>
          </a:ln>
        </p:spPr>
        <p:style>
          <a:lnRef idx="3">
            <a:schemeClr val="accent1"/>
          </a:lnRef>
          <a:fillRef idx="0">
            <a:schemeClr val="accent1"/>
          </a:fillRef>
          <a:effectRef idx="2">
            <a:schemeClr val="accent1"/>
          </a:effectRef>
          <a:fontRef idx="minor">
            <a:schemeClr val="tx1"/>
          </a:fontRef>
        </p:style>
        <p:txBody>
          <a:bodyPr/>
          <a:lstStyle/>
          <a:p>
            <a:endParaRPr lang="en-US" sz="1406" b="1">
              <a:solidFill>
                <a:schemeClr val="bg1"/>
              </a:solidFill>
              <a:effectLst>
                <a:outerShdw blurRad="38100" dist="38100" dir="2700000" algn="tl">
                  <a:srgbClr val="000000">
                    <a:alpha val="43137"/>
                  </a:srgbClr>
                </a:outerShdw>
              </a:effectLst>
              <a:latin typeface="Gotham Medium" panose="02000604030000020004"/>
            </a:endParaRPr>
          </a:p>
        </p:txBody>
      </p:sp>
      <p:cxnSp>
        <p:nvCxnSpPr>
          <p:cNvPr id="7" name="Straight Connector 6">
            <a:extLst>
              <a:ext uri="{FF2B5EF4-FFF2-40B4-BE49-F238E27FC236}">
                <a16:creationId xmlns:a16="http://schemas.microsoft.com/office/drawing/2014/main" id="{6D6960AB-26E4-4F08-A8F9-6B7309404EDA}"/>
              </a:ext>
            </a:extLst>
          </p:cNvPr>
          <p:cNvCxnSpPr>
            <a:cxnSpLocks/>
          </p:cNvCxnSpPr>
          <p:nvPr/>
        </p:nvCxnSpPr>
        <p:spPr>
          <a:xfrm>
            <a:off x="601649" y="752208"/>
            <a:ext cx="886968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39F4B7C-D8E6-A039-AC7C-579DA8090FBC}"/>
              </a:ext>
            </a:extLst>
          </p:cNvPr>
          <p:cNvSpPr txBox="1"/>
          <p:nvPr/>
        </p:nvSpPr>
        <p:spPr>
          <a:xfrm>
            <a:off x="3575713" y="180542"/>
            <a:ext cx="8346656" cy="407035"/>
          </a:xfrm>
          <a:prstGeom prst="rect">
            <a:avLst/>
          </a:prstGeom>
          <a:noFill/>
        </p:spPr>
        <p:txBody>
          <a:bodyPr wrap="square">
            <a:spAutoFit/>
          </a:bodyPr>
          <a:lstStyle/>
          <a:p>
            <a:pPr marL="0" marR="0">
              <a:lnSpc>
                <a:spcPct val="107000"/>
              </a:lnSpc>
              <a:spcBef>
                <a:spcPts val="0"/>
              </a:spcBef>
              <a:spcAft>
                <a:spcPts val="0"/>
              </a:spcAft>
            </a:pPr>
            <a:r>
              <a:rPr lang="en-US" sz="2000" b="1"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Discuss God’s invitation for all people to return. </a:t>
            </a:r>
          </a:p>
        </p:txBody>
      </p:sp>
      <p:sp>
        <p:nvSpPr>
          <p:cNvPr id="25" name="Rectangle 24">
            <a:extLst>
              <a:ext uri="{FF2B5EF4-FFF2-40B4-BE49-F238E27FC236}">
                <a16:creationId xmlns:a16="http://schemas.microsoft.com/office/drawing/2014/main" id="{41D29A81-A256-7CBE-31A6-DC7354CD4977}"/>
              </a:ext>
            </a:extLst>
          </p:cNvPr>
          <p:cNvSpPr/>
          <p:nvPr/>
        </p:nvSpPr>
        <p:spPr>
          <a:xfrm>
            <a:off x="922508" y="752208"/>
            <a:ext cx="11195144" cy="666464"/>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marR="0">
              <a:lnSpc>
                <a:spcPct val="107000"/>
              </a:lnSpc>
              <a:spcBef>
                <a:spcPts val="0"/>
              </a:spcBef>
              <a:spcAft>
                <a:spcPts val="0"/>
              </a:spcAft>
            </a:pPr>
            <a:r>
              <a:rPr lang="en-US" sz="3200" b="1" u="sng"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Return to Sender</a:t>
            </a:r>
          </a:p>
          <a:p>
            <a:pPr marL="0" marR="0">
              <a:lnSpc>
                <a:spcPct val="107000"/>
              </a:lnSpc>
              <a:spcBef>
                <a:spcPts val="0"/>
              </a:spcBef>
              <a:spcAft>
                <a:spcPts val="0"/>
              </a:spcAft>
            </a:pPr>
            <a:endParaRPr lang="en-US" sz="3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p:txBody>
      </p:sp>
      <p:sp>
        <p:nvSpPr>
          <p:cNvPr id="9" name="Title 2">
            <a:extLst>
              <a:ext uri="{FF2B5EF4-FFF2-40B4-BE49-F238E27FC236}">
                <a16:creationId xmlns:a16="http://schemas.microsoft.com/office/drawing/2014/main" id="{84DB1CCD-11C1-2060-5E63-D32B959FF9AA}"/>
              </a:ext>
            </a:extLst>
          </p:cNvPr>
          <p:cNvSpPr txBox="1">
            <a:spLocks/>
          </p:cNvSpPr>
          <p:nvPr/>
        </p:nvSpPr>
        <p:spPr>
          <a:xfrm rot="16200000">
            <a:off x="-1714505" y="3136393"/>
            <a:ext cx="4273421" cy="585216"/>
          </a:xfrm>
          <a:prstGeom prst="rect">
            <a:avLst/>
          </a:prstGeom>
          <a:solidFill>
            <a:srgbClr val="002060"/>
          </a:solidFill>
          <a:ln w="12700">
            <a:solidFill>
              <a:srgbClr val="00206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7" tIns="35717" rIns="35717" bIns="35717" rtlCol="0" anchor="ctr">
            <a:norm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2800" b="1" i="1" cap="small" dirty="0">
                <a:solidFill>
                  <a:schemeClr val="bg1"/>
                </a:solidFill>
                <a:effectLst>
                  <a:outerShdw blurRad="38100" dist="38100" dir="2700000" algn="tl">
                    <a:srgbClr val="000000">
                      <a:alpha val="43137"/>
                    </a:srgbClr>
                  </a:outerShdw>
                </a:effectLst>
                <a:latin typeface="Gotham Book"/>
              </a:rPr>
              <a:t>HEZEKIAH’S PASSOVER</a:t>
            </a:r>
          </a:p>
        </p:txBody>
      </p:sp>
      <p:cxnSp>
        <p:nvCxnSpPr>
          <p:cNvPr id="10" name="Straight Connector 9">
            <a:extLst>
              <a:ext uri="{FF2B5EF4-FFF2-40B4-BE49-F238E27FC236}">
                <a16:creationId xmlns:a16="http://schemas.microsoft.com/office/drawing/2014/main" id="{21446B02-8EAF-5B8B-2674-AADBA9E4DEA5}"/>
              </a:ext>
            </a:extLst>
          </p:cNvPr>
          <p:cNvCxnSpPr>
            <a:cxnSpLocks/>
          </p:cNvCxnSpPr>
          <p:nvPr/>
        </p:nvCxnSpPr>
        <p:spPr>
          <a:xfrm rot="16200000">
            <a:off x="-34995" y="6228881"/>
            <a:ext cx="91440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9912E00-83F7-A0BA-87B6-1AC5FD1747FF}"/>
              </a:ext>
            </a:extLst>
          </p:cNvPr>
          <p:cNvCxnSpPr>
            <a:cxnSpLocks/>
          </p:cNvCxnSpPr>
          <p:nvPr/>
        </p:nvCxnSpPr>
        <p:spPr>
          <a:xfrm rot="16200000">
            <a:off x="-34995" y="629120"/>
            <a:ext cx="91440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Slide Number Placeholder 1">
            <a:extLst>
              <a:ext uri="{FF2B5EF4-FFF2-40B4-BE49-F238E27FC236}">
                <a16:creationId xmlns:a16="http://schemas.microsoft.com/office/drawing/2014/main" id="{0692E882-0419-09F7-E36A-6BDF0FA6A01C}"/>
              </a:ext>
            </a:extLst>
          </p:cNvPr>
          <p:cNvSpPr txBox="1">
            <a:spLocks/>
          </p:cNvSpPr>
          <p:nvPr/>
        </p:nvSpPr>
        <p:spPr>
          <a:xfrm>
            <a:off x="10579918" y="6476251"/>
            <a:ext cx="1406769" cy="39101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F646F3F-274D-499B-ABBE-824EB4ABDC3D}" type="slidenum">
              <a:rPr lang="en-US" smtClean="0">
                <a:solidFill>
                  <a:srgbClr val="002060"/>
                </a:solidFill>
                <a:latin typeface="Arial Black" panose="020B0A04020102020204" pitchFamily="34" charset="0"/>
              </a:rPr>
              <a:pPr algn="r"/>
              <a:t>14</a:t>
            </a:fld>
            <a:endParaRPr lang="en-US" dirty="0">
              <a:solidFill>
                <a:srgbClr val="002060"/>
              </a:solidFill>
              <a:latin typeface="Arial Black" panose="020B0A04020102020204" pitchFamily="34" charset="0"/>
            </a:endParaRPr>
          </a:p>
        </p:txBody>
      </p:sp>
      <p:sp>
        <p:nvSpPr>
          <p:cNvPr id="2" name="Rectangle 1">
            <a:extLst>
              <a:ext uri="{FF2B5EF4-FFF2-40B4-BE49-F238E27FC236}">
                <a16:creationId xmlns:a16="http://schemas.microsoft.com/office/drawing/2014/main" id="{CD653B91-CA79-309E-20E9-1E82F3788D15}"/>
              </a:ext>
            </a:extLst>
          </p:cNvPr>
          <p:cNvSpPr/>
          <p:nvPr/>
        </p:nvSpPr>
        <p:spPr>
          <a:xfrm>
            <a:off x="894257" y="752208"/>
            <a:ext cx="11195144" cy="5298758"/>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marR="0">
              <a:lnSpc>
                <a:spcPct val="107000"/>
              </a:lnSpc>
              <a:spcBef>
                <a:spcPts val="0"/>
              </a:spcBef>
              <a:spcAft>
                <a:spcPts val="0"/>
              </a:spcAft>
            </a:pPr>
            <a:endParaRPr lang="en-US" sz="3200" b="1" u="sng"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3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lvl="1">
              <a:lnSpc>
                <a:spcPct val="107000"/>
              </a:lnSpc>
            </a:pPr>
            <a:r>
              <a:rPr lang="en-US" sz="2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1 Have you ever felt like you needed to be better or “perfect” before you could approach God?</a:t>
            </a:r>
          </a:p>
          <a:p>
            <a:pPr lvl="1">
              <a:lnSpc>
                <a:spcPct val="107000"/>
              </a:lnSpc>
            </a:pPr>
            <a:endParaRPr lang="en-US" sz="2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lvl="1">
              <a:lnSpc>
                <a:spcPct val="107000"/>
              </a:lnSpc>
            </a:pPr>
            <a:endParaRPr lang="en-US" sz="2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lvl="1">
              <a:lnSpc>
                <a:spcPct val="107000"/>
              </a:lnSpc>
            </a:pPr>
            <a:r>
              <a:rPr lang="en-US" sz="2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2 Do you believe that there is anything that we could do to ruin our chances of being reconciled to God? Why or why not?</a:t>
            </a:r>
          </a:p>
          <a:p>
            <a:pPr lvl="1">
              <a:lnSpc>
                <a:spcPct val="107000"/>
              </a:lnSpc>
            </a:pPr>
            <a:endParaRPr lang="en-US" sz="2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lvl="1">
              <a:lnSpc>
                <a:spcPct val="107000"/>
              </a:lnSpc>
            </a:pPr>
            <a:endParaRPr lang="en-US" sz="2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lvl="1">
              <a:lnSpc>
                <a:spcPct val="107000"/>
              </a:lnSpc>
            </a:pPr>
            <a:r>
              <a:rPr lang="en-US" sz="2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3 Are there certain persons or groups who should feel more welcome to be a part of God’s kingdom than others?</a:t>
            </a:r>
          </a:p>
          <a:p>
            <a:pPr lvl="1">
              <a:lnSpc>
                <a:spcPct val="107000"/>
              </a:lnSpc>
            </a:pPr>
            <a:endParaRPr lang="en-US" sz="2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lvl="1">
              <a:lnSpc>
                <a:spcPct val="107000"/>
              </a:lnSpc>
            </a:pPr>
            <a:endParaRPr lang="en-US"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54185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 name="Picture 10" descr="A light in the clouds&#10;&#10;Description automatically generated">
            <a:extLst>
              <a:ext uri="{FF2B5EF4-FFF2-40B4-BE49-F238E27FC236}">
                <a16:creationId xmlns:a16="http://schemas.microsoft.com/office/drawing/2014/main" id="{16B744DD-2E5B-44AF-9C29-E8550FBA982D}"/>
              </a:ext>
            </a:extLst>
          </p:cNvPr>
          <p:cNvPicPr>
            <a:picLocks noChangeAspect="1"/>
          </p:cNvPicPr>
          <p:nvPr/>
        </p:nvPicPr>
        <p:blipFill>
          <a:blip r:embed="rId3">
            <a:alphaModFix amt="50000"/>
            <a:extLst>
              <a:ext uri="{BEBA8EAE-BF5A-486C-A8C5-ECC9F3942E4B}">
                <a14:imgProps xmlns:a14="http://schemas.microsoft.com/office/drawing/2010/main">
                  <a14:imgLayer r:embed="rId4">
                    <a14:imgEffect>
                      <a14:colorTemperature colorTemp="5300"/>
                    </a14:imgEffect>
                    <a14:imgEffect>
                      <a14:saturation sat="400000"/>
                    </a14:imgEffect>
                  </a14:imgLayer>
                </a14:imgProps>
              </a:ext>
              <a:ext uri="{28A0092B-C50C-407E-A947-70E740481C1C}">
                <a14:useLocalDpi xmlns:a14="http://schemas.microsoft.com/office/drawing/2010/main" val="0"/>
              </a:ext>
            </a:extLst>
          </a:blip>
          <a:stretch>
            <a:fillRect/>
          </a:stretch>
        </p:blipFill>
        <p:spPr>
          <a:xfrm rot="10800000">
            <a:off x="0" y="54302"/>
            <a:ext cx="12192000" cy="6858000"/>
          </a:xfrm>
          <a:prstGeom prst="rect">
            <a:avLst/>
          </a:prstGeom>
        </p:spPr>
      </p:pic>
      <p:graphicFrame>
        <p:nvGraphicFramePr>
          <p:cNvPr id="12" name="Diagram 11">
            <a:extLst>
              <a:ext uri="{FF2B5EF4-FFF2-40B4-BE49-F238E27FC236}">
                <a16:creationId xmlns:a16="http://schemas.microsoft.com/office/drawing/2014/main" id="{95518BAA-62C1-0315-8892-BDF52A6B4927}"/>
              </a:ext>
            </a:extLst>
          </p:cNvPr>
          <p:cNvGraphicFramePr/>
          <p:nvPr>
            <p:extLst>
              <p:ext uri="{D42A27DB-BD31-4B8C-83A1-F6EECF244321}">
                <p14:modId xmlns:p14="http://schemas.microsoft.com/office/powerpoint/2010/main" val="4279914487"/>
              </p:ext>
            </p:extLst>
          </p:nvPr>
        </p:nvGraphicFramePr>
        <p:xfrm>
          <a:off x="619293" y="1462517"/>
          <a:ext cx="10257134" cy="560216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cxnSp>
        <p:nvCxnSpPr>
          <p:cNvPr id="8" name="Straight Connector 7">
            <a:extLst>
              <a:ext uri="{FF2B5EF4-FFF2-40B4-BE49-F238E27FC236}">
                <a16:creationId xmlns:a16="http://schemas.microsoft.com/office/drawing/2014/main" id="{273B4827-8DB0-0B38-F949-A9408EE913E9}"/>
              </a:ext>
            </a:extLst>
          </p:cNvPr>
          <p:cNvCxnSpPr>
            <a:cxnSpLocks/>
          </p:cNvCxnSpPr>
          <p:nvPr/>
        </p:nvCxnSpPr>
        <p:spPr>
          <a:xfrm>
            <a:off x="585188" y="469996"/>
            <a:ext cx="1124712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27823738-A69F-3179-76C8-4A6EBB2BC3AD}"/>
              </a:ext>
            </a:extLst>
          </p:cNvPr>
          <p:cNvGrpSpPr/>
          <p:nvPr/>
        </p:nvGrpSpPr>
        <p:grpSpPr>
          <a:xfrm>
            <a:off x="599837" y="742016"/>
            <a:ext cx="10463480" cy="628914"/>
            <a:chOff x="0" y="55339"/>
            <a:chExt cx="9026157" cy="343792"/>
          </a:xfrm>
          <a:solidFill>
            <a:srgbClr val="002060"/>
          </a:solidFill>
          <a:scene3d>
            <a:camera prst="orthographicFront">
              <a:rot lat="0" lon="0" rev="0"/>
            </a:camera>
            <a:lightRig rig="contrasting" dir="t">
              <a:rot lat="0" lon="0" rev="1200000"/>
            </a:lightRig>
          </a:scene3d>
        </p:grpSpPr>
        <p:sp>
          <p:nvSpPr>
            <p:cNvPr id="14" name="Rectangle: Rounded Corners 13">
              <a:extLst>
                <a:ext uri="{FF2B5EF4-FFF2-40B4-BE49-F238E27FC236}">
                  <a16:creationId xmlns:a16="http://schemas.microsoft.com/office/drawing/2014/main" id="{32670A2B-FCC5-DB81-A59E-385E0E481FC9}"/>
                </a:ext>
              </a:extLst>
            </p:cNvPr>
            <p:cNvSpPr/>
            <p:nvPr/>
          </p:nvSpPr>
          <p:spPr>
            <a:xfrm>
              <a:off x="0" y="55339"/>
              <a:ext cx="9026157" cy="343792"/>
            </a:xfrm>
            <a:prstGeom prst="roundRect">
              <a:avLst/>
            </a:prstGeom>
            <a:grpFill/>
            <a:ln>
              <a:solidFill>
                <a:srgbClr val="002060"/>
              </a:solidFill>
            </a:ln>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US"/>
            </a:p>
          </p:txBody>
        </p:sp>
        <p:sp>
          <p:nvSpPr>
            <p:cNvPr id="16" name="Rectangle: Rounded Corners 4">
              <a:extLst>
                <a:ext uri="{FF2B5EF4-FFF2-40B4-BE49-F238E27FC236}">
                  <a16:creationId xmlns:a16="http://schemas.microsoft.com/office/drawing/2014/main" id="{52E9ECB7-89A6-21B8-D971-09DED30723FF}"/>
                </a:ext>
              </a:extLst>
            </p:cNvPr>
            <p:cNvSpPr txBox="1"/>
            <p:nvPr/>
          </p:nvSpPr>
          <p:spPr>
            <a:xfrm>
              <a:off x="16783" y="72122"/>
              <a:ext cx="8992591" cy="310226"/>
            </a:xfrm>
            <a:prstGeom prst="rect">
              <a:avLst/>
            </a:prstGeom>
            <a:grpFill/>
            <a:ln>
              <a:solidFill>
                <a:srgbClr val="002060"/>
              </a:solidFill>
            </a:ln>
            <a:sp3d/>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1" kern="1200" cap="small">
                  <a:solidFill>
                    <a:schemeClr val="bg1"/>
                  </a:solidFill>
                  <a:effectLst>
                    <a:outerShdw blurRad="38100" dist="38100" dir="2700000" algn="tl">
                      <a:srgbClr val="000000">
                        <a:alpha val="43137"/>
                      </a:srgbClr>
                    </a:outerShdw>
                  </a:effectLst>
                  <a:latin typeface="Gotham Medium" panose="02000604030000020004"/>
                </a:rPr>
                <a:t>Conclusion</a:t>
              </a:r>
              <a:endParaRPr lang="en-US" sz="3600" b="1" kern="1200" cap="small">
                <a:solidFill>
                  <a:schemeClr val="bg1"/>
                </a:solidFill>
                <a:effectLst>
                  <a:outerShdw blurRad="38100" dist="38100" dir="2700000" algn="tl">
                    <a:srgbClr val="000000">
                      <a:alpha val="43137"/>
                    </a:srgbClr>
                  </a:outerShdw>
                </a:effectLst>
                <a:latin typeface="Gotham Medium" panose="02000604030000020004"/>
                <a:ea typeface="Dotum" panose="020B0600000101010101" pitchFamily="34" charset="-127"/>
              </a:endParaRPr>
            </a:p>
          </p:txBody>
        </p:sp>
      </p:grpSp>
      <p:sp>
        <p:nvSpPr>
          <p:cNvPr id="2" name="Title 2">
            <a:extLst>
              <a:ext uri="{FF2B5EF4-FFF2-40B4-BE49-F238E27FC236}">
                <a16:creationId xmlns:a16="http://schemas.microsoft.com/office/drawing/2014/main" id="{FF04471D-54AA-E04A-4DFF-E5AE99644850}"/>
              </a:ext>
            </a:extLst>
          </p:cNvPr>
          <p:cNvSpPr txBox="1">
            <a:spLocks/>
          </p:cNvSpPr>
          <p:nvPr/>
        </p:nvSpPr>
        <p:spPr>
          <a:xfrm rot="16200000">
            <a:off x="9483751" y="3487053"/>
            <a:ext cx="4273421" cy="585216"/>
          </a:xfrm>
          <a:prstGeom prst="rect">
            <a:avLst/>
          </a:prstGeom>
          <a:solidFill>
            <a:srgbClr val="002060"/>
          </a:solidFill>
          <a:ln w="12700">
            <a:solidFill>
              <a:srgbClr val="00206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7" tIns="35717" rIns="35717" bIns="35717" rtlCol="0" anchor="ctr">
            <a:norm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2800" b="1" i="1" cap="small" dirty="0">
                <a:solidFill>
                  <a:schemeClr val="bg1"/>
                </a:solidFill>
                <a:effectLst>
                  <a:outerShdw blurRad="38100" dist="38100" dir="2700000" algn="tl">
                    <a:srgbClr val="000000">
                      <a:alpha val="43137"/>
                    </a:srgbClr>
                  </a:outerShdw>
                </a:effectLst>
                <a:latin typeface="Gotham Book"/>
              </a:rPr>
              <a:t>HEZEKIAH’S PASSOVER</a:t>
            </a:r>
          </a:p>
        </p:txBody>
      </p:sp>
      <p:sp>
        <p:nvSpPr>
          <p:cNvPr id="10" name="Slide Number Placeholder 1">
            <a:extLst>
              <a:ext uri="{FF2B5EF4-FFF2-40B4-BE49-F238E27FC236}">
                <a16:creationId xmlns:a16="http://schemas.microsoft.com/office/drawing/2014/main" id="{FF919B5A-4B32-47F3-BE28-01659C2CB545}"/>
              </a:ext>
            </a:extLst>
          </p:cNvPr>
          <p:cNvSpPr txBox="1">
            <a:spLocks/>
          </p:cNvSpPr>
          <p:nvPr/>
        </p:nvSpPr>
        <p:spPr>
          <a:xfrm>
            <a:off x="10579918" y="6476251"/>
            <a:ext cx="1406769" cy="39101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F646F3F-274D-499B-ABBE-824EB4ABDC3D}" type="slidenum">
              <a:rPr lang="en-US" smtClean="0">
                <a:solidFill>
                  <a:srgbClr val="002060"/>
                </a:solidFill>
                <a:latin typeface="Arial Black" panose="020B0A04020102020204" pitchFamily="34" charset="0"/>
              </a:rPr>
              <a:pPr algn="r"/>
              <a:t>15</a:t>
            </a:fld>
            <a:endParaRPr lang="en-US" dirty="0">
              <a:solidFill>
                <a:srgbClr val="002060"/>
              </a:solidFill>
              <a:latin typeface="Arial Black" panose="020B0A04020102020204" pitchFamily="34" charset="0"/>
            </a:endParaRPr>
          </a:p>
        </p:txBody>
      </p:sp>
    </p:spTree>
    <p:extLst>
      <p:ext uri="{BB962C8B-B14F-4D97-AF65-F5344CB8AC3E}">
        <p14:creationId xmlns:p14="http://schemas.microsoft.com/office/powerpoint/2010/main" val="11455171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4">
            <a:extLst>
              <a:ext uri="{FF2B5EF4-FFF2-40B4-BE49-F238E27FC236}">
                <a16:creationId xmlns:a16="http://schemas.microsoft.com/office/drawing/2014/main" id="{6D940EB7-81B1-4BB7-AF40-55F8D8B40C06}"/>
              </a:ext>
            </a:extLst>
          </p:cNvPr>
          <p:cNvSpPr txBox="1"/>
          <p:nvPr/>
        </p:nvSpPr>
        <p:spPr>
          <a:xfrm>
            <a:off x="289560" y="805511"/>
            <a:ext cx="11292840" cy="321417"/>
          </a:xfrm>
          <a:prstGeom prst="rect">
            <a:avLst/>
          </a:prstGeom>
          <a:solidFill>
            <a:schemeClr val="accent6">
              <a:lumMod val="40000"/>
              <a:lumOff val="60000"/>
              <a:alpha val="40000"/>
            </a:schemeClr>
          </a:solidFill>
          <a:scene3d>
            <a:camera prst="orthographicFront"/>
            <a:lightRig rig="threePt" dir="t">
              <a:rot lat="0" lon="0" rev="7500000"/>
            </a:lightRig>
          </a:scene3d>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0008" tIns="90008" rIns="90008" bIns="90008" numCol="1" spcCol="893" anchor="ctr" anchorCtr="0">
            <a:noAutofit/>
          </a:bodyPr>
          <a:lstStyle/>
          <a:p>
            <a:pPr defTabSz="562550">
              <a:lnSpc>
                <a:spcPct val="90000"/>
              </a:lnSpc>
              <a:spcBef>
                <a:spcPct val="0"/>
              </a:spcBef>
              <a:spcAft>
                <a:spcPct val="35000"/>
              </a:spcAft>
            </a:pPr>
            <a:r>
              <a:rPr lang="en-US" sz="2800" b="1" cap="small" dirty="0">
                <a:solidFill>
                  <a:srgbClr val="002060"/>
                </a:solidFill>
                <a:effectLst>
                  <a:outerShdw blurRad="38100" dist="38100" dir="2700000" algn="tl">
                    <a:srgbClr val="000000">
                      <a:alpha val="43137"/>
                    </a:srgbClr>
                  </a:outerShdw>
                </a:effectLst>
                <a:latin typeface="Gotham Medium" panose="02000604030000020004"/>
                <a:ea typeface="+mn-lt"/>
                <a:cs typeface="Arial" panose="020B0604020202020204" pitchFamily="34" charset="0"/>
              </a:rPr>
              <a:t>Live It Out: </a:t>
            </a:r>
            <a:r>
              <a:rPr lang="en-US" sz="2000" b="1" cap="small" dirty="0">
                <a:solidFill>
                  <a:srgbClr val="002060"/>
                </a:solidFill>
                <a:effectLst>
                  <a:outerShdw blurRad="38100" dist="38100" dir="2700000" algn="tl">
                    <a:srgbClr val="000000">
                      <a:alpha val="43137"/>
                    </a:srgbClr>
                  </a:outerShdw>
                </a:effectLst>
                <a:latin typeface="Gotham Medium" panose="02000604030000020004"/>
              </a:rPr>
              <a:t>Allow God to show us any attitude that keeps us from accepting His invitation.</a:t>
            </a:r>
            <a:endParaRPr lang="en-US" sz="2800" b="1" cap="small" dirty="0">
              <a:solidFill>
                <a:srgbClr val="002060"/>
              </a:solidFill>
              <a:effectLst>
                <a:outerShdw blurRad="38100" dist="38100" dir="2700000" algn="tl">
                  <a:srgbClr val="000000">
                    <a:alpha val="43137"/>
                  </a:srgbClr>
                </a:outerShdw>
              </a:effectLst>
              <a:latin typeface="Gotham Medium" panose="02000604030000020004"/>
            </a:endParaRPr>
          </a:p>
        </p:txBody>
      </p:sp>
      <p:sp>
        <p:nvSpPr>
          <p:cNvPr id="16" name="Rectangle 15">
            <a:extLst>
              <a:ext uri="{FF2B5EF4-FFF2-40B4-BE49-F238E27FC236}">
                <a16:creationId xmlns:a16="http://schemas.microsoft.com/office/drawing/2014/main" id="{F458977A-D61D-4781-A330-C460143E239E}"/>
              </a:ext>
            </a:extLst>
          </p:cNvPr>
          <p:cNvSpPr/>
          <p:nvPr/>
        </p:nvSpPr>
        <p:spPr>
          <a:xfrm>
            <a:off x="1947988" y="3665643"/>
            <a:ext cx="9525230" cy="2023276"/>
          </a:xfrm>
          <a:prstGeom prst="rect">
            <a:avLst/>
          </a:prstGeom>
          <a:solidFill>
            <a:schemeClr val="accent6">
              <a:lumMod val="40000"/>
              <a:lumOff val="60000"/>
              <a:alpha val="2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a:spAutoFit/>
          </a:bodyPr>
          <a:lstStyle/>
          <a:p>
            <a:pPr marL="0" marR="0">
              <a:lnSpc>
                <a:spcPct val="107000"/>
              </a:lnSpc>
              <a:spcBef>
                <a:spcPts val="0"/>
              </a:spcBef>
              <a:spcAft>
                <a:spcPts val="0"/>
              </a:spcAft>
            </a:pPr>
            <a:r>
              <a:rPr lang="en-US" sz="2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God invites us to return to Him. Those words could easily serve as shorthand for the good news of Jesus. Unlike the people in Hezekiah’s day, who wondered how God would receive their humble repentance, we do not have to wonder.  We have seen the God of heaven in the face of Jesus, who is able to cleanse each of us. </a:t>
            </a:r>
          </a:p>
        </p:txBody>
      </p:sp>
      <p:sp>
        <p:nvSpPr>
          <p:cNvPr id="17" name="Rectangle 16">
            <a:extLst>
              <a:ext uri="{FF2B5EF4-FFF2-40B4-BE49-F238E27FC236}">
                <a16:creationId xmlns:a16="http://schemas.microsoft.com/office/drawing/2014/main" id="{FA587F66-BEFF-4D6C-AEF0-FA091908B866}"/>
              </a:ext>
            </a:extLst>
          </p:cNvPr>
          <p:cNvSpPr/>
          <p:nvPr/>
        </p:nvSpPr>
        <p:spPr>
          <a:xfrm>
            <a:off x="1107032" y="3024356"/>
            <a:ext cx="3096478" cy="505490"/>
          </a:xfrm>
          <a:prstGeom prst="rect">
            <a:avLst/>
          </a:prstGeom>
          <a:solidFill>
            <a:schemeClr val="accent6">
              <a:lumMod val="40000"/>
              <a:lumOff val="60000"/>
              <a:alpha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a:spAutoFit/>
          </a:bodyPr>
          <a:lstStyle/>
          <a:p>
            <a:pPr marL="0" marR="0">
              <a:lnSpc>
                <a:spcPct val="107000"/>
              </a:lnSpc>
              <a:spcBef>
                <a:spcPts val="0"/>
              </a:spcBef>
              <a:spcAft>
                <a:spcPts val="0"/>
              </a:spcAft>
            </a:pPr>
            <a:r>
              <a:rPr lang="en-US" sz="2800" b="1"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A Radical Invitation</a:t>
            </a:r>
          </a:p>
        </p:txBody>
      </p:sp>
      <p:sp>
        <p:nvSpPr>
          <p:cNvPr id="20" name="TextBox 19">
            <a:extLst>
              <a:ext uri="{FF2B5EF4-FFF2-40B4-BE49-F238E27FC236}">
                <a16:creationId xmlns:a16="http://schemas.microsoft.com/office/drawing/2014/main" id="{E0E08A8E-44E9-45B0-8B50-4F7F860FB96D}"/>
              </a:ext>
            </a:extLst>
          </p:cNvPr>
          <p:cNvSpPr txBox="1"/>
          <p:nvPr/>
        </p:nvSpPr>
        <p:spPr>
          <a:xfrm>
            <a:off x="9522" y="-3497"/>
            <a:ext cx="2733678" cy="584295"/>
          </a:xfrm>
          <a:prstGeom prst="rect">
            <a:avLst/>
          </a:prstGeom>
        </p:spPr>
        <p:txBody>
          <a:bodyPr wrap="square" lIns="64291" tIns="32146" rIns="64291" bIns="32146" rtlCol="0">
            <a:spAutoFit/>
          </a:bodyPr>
          <a:lstStyle/>
          <a:p>
            <a:pPr algn="l"/>
            <a:r>
              <a:rPr lang="en-US" sz="3400" b="1" dirty="0">
                <a:solidFill>
                  <a:srgbClr val="002060"/>
                </a:solidFill>
                <a:effectLst>
                  <a:outerShdw blurRad="38100" dist="38100" dir="2700000" algn="tl">
                    <a:srgbClr val="000000">
                      <a:alpha val="43137"/>
                    </a:srgbClr>
                  </a:outerShdw>
                </a:effectLst>
                <a:latin typeface="Gotham Medium" panose="02000604030000020004"/>
              </a:rPr>
              <a:t>CONCLUSION</a:t>
            </a:r>
            <a:endParaRPr lang="en-US" sz="2500" b="1" dirty="0">
              <a:solidFill>
                <a:srgbClr val="002060"/>
              </a:solidFill>
              <a:effectLst>
                <a:outerShdw blurRad="38100" dist="38100" dir="2700000" algn="tl">
                  <a:srgbClr val="000000">
                    <a:alpha val="43137"/>
                  </a:srgbClr>
                </a:outerShdw>
              </a:effectLst>
              <a:latin typeface="Gotham Medium" panose="02000604030000020004"/>
            </a:endParaRPr>
          </a:p>
        </p:txBody>
      </p:sp>
      <p:cxnSp>
        <p:nvCxnSpPr>
          <p:cNvPr id="21" name="Straight Connector 20">
            <a:extLst>
              <a:ext uri="{FF2B5EF4-FFF2-40B4-BE49-F238E27FC236}">
                <a16:creationId xmlns:a16="http://schemas.microsoft.com/office/drawing/2014/main" id="{22F8F15B-CC40-4200-A69F-FFD4094F4EFC}"/>
              </a:ext>
            </a:extLst>
          </p:cNvPr>
          <p:cNvCxnSpPr/>
          <p:nvPr/>
        </p:nvCxnSpPr>
        <p:spPr>
          <a:xfrm>
            <a:off x="-228600" y="717278"/>
            <a:ext cx="128016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DDF5F6B1-304A-4C50-9F53-57755C9208D3}"/>
              </a:ext>
            </a:extLst>
          </p:cNvPr>
          <p:cNvSpPr/>
          <p:nvPr/>
        </p:nvSpPr>
        <p:spPr>
          <a:xfrm>
            <a:off x="1338389" y="1417383"/>
            <a:ext cx="9525230" cy="1232932"/>
          </a:xfrm>
          <a:prstGeom prst="rect">
            <a:avLst/>
          </a:prstGeom>
          <a:solidFill>
            <a:schemeClr val="accent6">
              <a:lumMod val="40000"/>
              <a:lumOff val="60000"/>
              <a:alpha val="2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a:spAutoFit/>
          </a:bodyPr>
          <a:lstStyle/>
          <a:p>
            <a:pPr marL="0" marR="0">
              <a:lnSpc>
                <a:spcPct val="107000"/>
              </a:lnSpc>
              <a:spcBef>
                <a:spcPts val="0"/>
              </a:spcBef>
              <a:spcAft>
                <a:spcPts val="0"/>
              </a:spcAft>
            </a:pPr>
            <a:r>
              <a:rPr lang="en-US" sz="2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Ask the Holy Spirit to show you one way that God might be asking you to set aside hard-heartedness or an arrogant attitude. When God invites you to return, don’t ignore Him. </a:t>
            </a:r>
          </a:p>
        </p:txBody>
      </p:sp>
      <p:sp>
        <p:nvSpPr>
          <p:cNvPr id="12" name="Title 2">
            <a:extLst>
              <a:ext uri="{FF2B5EF4-FFF2-40B4-BE49-F238E27FC236}">
                <a16:creationId xmlns:a16="http://schemas.microsoft.com/office/drawing/2014/main" id="{67D75771-0A2D-40E1-AA29-B4681B34E4E2}"/>
              </a:ext>
            </a:extLst>
          </p:cNvPr>
          <p:cNvSpPr txBox="1">
            <a:spLocks/>
          </p:cNvSpPr>
          <p:nvPr/>
        </p:nvSpPr>
        <p:spPr>
          <a:xfrm>
            <a:off x="7805076" y="0"/>
            <a:ext cx="4273421" cy="585216"/>
          </a:xfrm>
          <a:prstGeom prst="rect">
            <a:avLst/>
          </a:prstGeom>
          <a:solidFill>
            <a:srgbClr val="002060"/>
          </a:solidFill>
          <a:ln w="12700">
            <a:solidFill>
              <a:srgbClr val="00206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7" tIns="35717" rIns="35717" bIns="35717" rtlCol="0" anchor="ctr">
            <a:norm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2800" b="1" i="1" cap="small" dirty="0">
                <a:solidFill>
                  <a:schemeClr val="bg1"/>
                </a:solidFill>
                <a:effectLst>
                  <a:outerShdw blurRad="38100" dist="38100" dir="2700000" algn="tl">
                    <a:srgbClr val="000000">
                      <a:alpha val="43137"/>
                    </a:srgbClr>
                  </a:outerShdw>
                </a:effectLst>
                <a:latin typeface="Gotham Book"/>
              </a:rPr>
              <a:t>HEZEKIAH’S PASSOVER</a:t>
            </a:r>
          </a:p>
        </p:txBody>
      </p:sp>
      <p:sp>
        <p:nvSpPr>
          <p:cNvPr id="13" name="Slide Number Placeholder 1">
            <a:extLst>
              <a:ext uri="{FF2B5EF4-FFF2-40B4-BE49-F238E27FC236}">
                <a16:creationId xmlns:a16="http://schemas.microsoft.com/office/drawing/2014/main" id="{967719D9-8006-4D2A-9953-08D9D0B6A2C4}"/>
              </a:ext>
            </a:extLst>
          </p:cNvPr>
          <p:cNvSpPr txBox="1">
            <a:spLocks/>
          </p:cNvSpPr>
          <p:nvPr/>
        </p:nvSpPr>
        <p:spPr>
          <a:xfrm>
            <a:off x="10579918" y="6476251"/>
            <a:ext cx="1406769" cy="39101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F646F3F-274D-499B-ABBE-824EB4ABDC3D}" type="slidenum">
              <a:rPr lang="en-US" smtClean="0">
                <a:solidFill>
                  <a:srgbClr val="002060"/>
                </a:solidFill>
                <a:latin typeface="Arial Black" panose="020B0A04020102020204" pitchFamily="34" charset="0"/>
              </a:rPr>
              <a:pPr algn="r"/>
              <a:t>16</a:t>
            </a:fld>
            <a:endParaRPr lang="en-US" dirty="0">
              <a:solidFill>
                <a:srgbClr val="002060"/>
              </a:solidFill>
              <a:latin typeface="Arial Black" panose="020B0A04020102020204" pitchFamily="34" charset="0"/>
            </a:endParaRPr>
          </a:p>
        </p:txBody>
      </p:sp>
    </p:spTree>
    <p:extLst>
      <p:ext uri="{BB962C8B-B14F-4D97-AF65-F5344CB8AC3E}">
        <p14:creationId xmlns:p14="http://schemas.microsoft.com/office/powerpoint/2010/main" val="34520858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397738-18C6-070E-37BA-8EF0C62AC122}"/>
            </a:ext>
          </a:extLst>
        </p:cNvPr>
        <p:cNvGrpSpPr/>
        <p:nvPr/>
      </p:nvGrpSpPr>
      <p:grpSpPr>
        <a:xfrm>
          <a:off x="0" y="0"/>
          <a:ext cx="0" cy="0"/>
          <a:chOff x="0" y="0"/>
          <a:chExt cx="0" cy="0"/>
        </a:xfrm>
      </p:grpSpPr>
      <p:pic>
        <p:nvPicPr>
          <p:cNvPr id="7" name="Picture 6" descr="A light in the clouds&#10;&#10;Description automatically generated">
            <a:extLst>
              <a:ext uri="{FF2B5EF4-FFF2-40B4-BE49-F238E27FC236}">
                <a16:creationId xmlns:a16="http://schemas.microsoft.com/office/drawing/2014/main" id="{CF377B78-B016-A8D5-525E-BCD09A4808E4}"/>
              </a:ext>
            </a:extLst>
          </p:cNvPr>
          <p:cNvPicPr>
            <a:picLocks noChangeAspect="1"/>
          </p:cNvPicPr>
          <p:nvPr/>
        </p:nvPicPr>
        <p:blipFill>
          <a:blip r:embed="rId3">
            <a:alphaModFix amt="50000"/>
            <a:extLst>
              <a:ext uri="{BEBA8EAE-BF5A-486C-A8C5-ECC9F3942E4B}">
                <a14:imgProps xmlns:a14="http://schemas.microsoft.com/office/drawing/2010/main">
                  <a14:imgLayer r:embed="rId4">
                    <a14:imgEffect>
                      <a14:colorTemperature colorTemp="5300"/>
                    </a14:imgEffect>
                    <a14:imgEffect>
                      <a14:saturation sat="400000"/>
                    </a14:imgEffect>
                  </a14:imgLayer>
                </a14:imgProps>
              </a:ext>
              <a:ext uri="{28A0092B-C50C-407E-A947-70E740481C1C}">
                <a14:useLocalDpi xmlns:a14="http://schemas.microsoft.com/office/drawing/2010/main" val="0"/>
              </a:ext>
            </a:extLst>
          </a:blip>
          <a:stretch>
            <a:fillRect/>
          </a:stretch>
        </p:blipFill>
        <p:spPr>
          <a:xfrm rot="10800000">
            <a:off x="0" y="0"/>
            <a:ext cx="12192000" cy="6858000"/>
          </a:xfrm>
          <a:prstGeom prst="rect">
            <a:avLst/>
          </a:prstGeom>
        </p:spPr>
      </p:pic>
      <p:sp>
        <p:nvSpPr>
          <p:cNvPr id="2" name="Title 1">
            <a:extLst>
              <a:ext uri="{FF2B5EF4-FFF2-40B4-BE49-F238E27FC236}">
                <a16:creationId xmlns:a16="http://schemas.microsoft.com/office/drawing/2014/main" id="{C9947E9E-1806-8788-7F6F-7D1B1DD527EF}"/>
              </a:ext>
            </a:extLst>
          </p:cNvPr>
          <p:cNvSpPr>
            <a:spLocks noGrp="1"/>
          </p:cNvSpPr>
          <p:nvPr>
            <p:ph type="title"/>
          </p:nvPr>
        </p:nvSpPr>
        <p:spPr>
          <a:xfrm>
            <a:off x="492746" y="544817"/>
            <a:ext cx="10026650" cy="655637"/>
          </a:xfrm>
        </p:spPr>
        <p:txBody>
          <a:bodyPr>
            <a:normAutofit/>
          </a:bodyPr>
          <a:lstStyle/>
          <a:p>
            <a:pPr marL="0" marR="0">
              <a:lnSpc>
                <a:spcPct val="107000"/>
              </a:lnSpc>
              <a:spcBef>
                <a:spcPts val="0"/>
              </a:spcBef>
              <a:spcAft>
                <a:spcPts val="0"/>
              </a:spcAft>
            </a:pPr>
            <a:r>
              <a:rPr lang="en-US" sz="3600" b="1" cap="all"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Closing PRAYER</a:t>
            </a:r>
          </a:p>
        </p:txBody>
      </p:sp>
      <p:sp>
        <p:nvSpPr>
          <p:cNvPr id="3" name="Content Placeholder 2">
            <a:extLst>
              <a:ext uri="{FF2B5EF4-FFF2-40B4-BE49-F238E27FC236}">
                <a16:creationId xmlns:a16="http://schemas.microsoft.com/office/drawing/2014/main" id="{2AEF2443-46F7-FBB0-2001-C1084D1068D5}"/>
              </a:ext>
            </a:extLst>
          </p:cNvPr>
          <p:cNvSpPr>
            <a:spLocks noGrp="1"/>
          </p:cNvSpPr>
          <p:nvPr>
            <p:ph idx="1"/>
          </p:nvPr>
        </p:nvSpPr>
        <p:spPr>
          <a:xfrm>
            <a:off x="395786" y="1937983"/>
            <a:ext cx="10426889" cy="2914987"/>
          </a:xfrm>
          <a:noFill/>
          <a:scene3d>
            <a:camera prst="perspectiveContrastingLeftFacing"/>
            <a:lightRig rig="threePt" dir="t"/>
          </a:scene3d>
        </p:spPr>
        <p:txBody>
          <a:bodyPr>
            <a:normAutofit fontScale="92500" lnSpcReduction="10000"/>
          </a:bodyPr>
          <a:lstStyle/>
          <a:p>
            <a:pPr marL="0" marR="0" indent="0">
              <a:lnSpc>
                <a:spcPct val="107000"/>
              </a:lnSpc>
              <a:spcBef>
                <a:spcPts val="0"/>
              </a:spcBef>
              <a:spcAft>
                <a:spcPts val="0"/>
              </a:spcAft>
              <a:buNone/>
            </a:pPr>
            <a:r>
              <a:rPr lang="en-US" sz="32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Help us to draw strength from one another as we gather to worship and to celebrate Your salvation. Teach us to bring a heart that is devoted to You, even when we don’t feel like we have our act together. Show us Your kindness and desire that all should approach without fear, because of what Jesus has done. He is our Passover lamb.  Amen. </a:t>
            </a:r>
          </a:p>
        </p:txBody>
      </p:sp>
      <p:cxnSp>
        <p:nvCxnSpPr>
          <p:cNvPr id="9" name="Straight Connector 8">
            <a:extLst>
              <a:ext uri="{FF2B5EF4-FFF2-40B4-BE49-F238E27FC236}">
                <a16:creationId xmlns:a16="http://schemas.microsoft.com/office/drawing/2014/main" id="{B814A71C-569B-BFE9-79F8-2BD776237879}"/>
              </a:ext>
            </a:extLst>
          </p:cNvPr>
          <p:cNvCxnSpPr>
            <a:cxnSpLocks/>
          </p:cNvCxnSpPr>
          <p:nvPr/>
        </p:nvCxnSpPr>
        <p:spPr>
          <a:xfrm>
            <a:off x="492746" y="5464834"/>
            <a:ext cx="10972800" cy="0"/>
          </a:xfrm>
          <a:prstGeom prst="line">
            <a:avLst/>
          </a:prstGeom>
          <a:ln w="92075">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87140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light in the clouds&#10;&#10;Description automatically generated">
            <a:extLst>
              <a:ext uri="{FF2B5EF4-FFF2-40B4-BE49-F238E27FC236}">
                <a16:creationId xmlns:a16="http://schemas.microsoft.com/office/drawing/2014/main" id="{D06D470D-A8DC-4F8E-A8E7-314A234FDD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2" name="TextBox 21">
            <a:extLst>
              <a:ext uri="{FF2B5EF4-FFF2-40B4-BE49-F238E27FC236}">
                <a16:creationId xmlns:a16="http://schemas.microsoft.com/office/drawing/2014/main" id="{4676F6D0-DB31-CDF4-CB58-52DCB873ABEF}"/>
              </a:ext>
            </a:extLst>
          </p:cNvPr>
          <p:cNvSpPr txBox="1"/>
          <p:nvPr/>
        </p:nvSpPr>
        <p:spPr>
          <a:xfrm>
            <a:off x="802755" y="3249637"/>
            <a:ext cx="8089017" cy="2936188"/>
          </a:xfrm>
          <a:prstGeom prst="rect">
            <a:avLst/>
          </a:prstGeom>
          <a:solidFill>
            <a:schemeClr val="bg1">
              <a:alpha val="20000"/>
            </a:schemeClr>
          </a:solidFill>
          <a:ln>
            <a:gradFill flip="none" rotWithShape="1">
              <a:gsLst>
                <a:gs pos="0">
                  <a:srgbClr val="002060"/>
                </a:gs>
                <a:gs pos="33000">
                  <a:srgbClr val="0070C0"/>
                </a:gs>
                <a:gs pos="16000">
                  <a:schemeClr val="accent1">
                    <a:lumMod val="45000"/>
                    <a:lumOff val="55000"/>
                  </a:schemeClr>
                </a:gs>
                <a:gs pos="100000">
                  <a:schemeClr val="bg2"/>
                </a:gs>
              </a:gsLst>
              <a:path path="circle">
                <a:fillToRect l="100000" t="100000"/>
              </a:path>
              <a:tileRect r="-100000" b="-100000"/>
            </a:grad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square">
            <a:spAutoFit/>
          </a:bodyPr>
          <a:lstStyle/>
          <a:p>
            <a:pPr marL="342882" lvl="1" defTabSz="914353">
              <a:spcBef>
                <a:spcPct val="20000"/>
              </a:spcBef>
              <a:buNone/>
            </a:pPr>
            <a:r>
              <a:rPr lang="en-US" sz="2800" i="1">
                <a:ln w="0"/>
                <a:effectLst>
                  <a:outerShdw blurRad="38100" dist="19050" dir="2700000" algn="tl" rotWithShape="0">
                    <a:schemeClr val="dk1">
                      <a:alpha val="40000"/>
                    </a:schemeClr>
                  </a:outerShdw>
                </a:effectLst>
                <a:latin typeface="Arial Black" panose="020B0A04020102020204" pitchFamily="34" charset="0"/>
              </a:rPr>
              <a:t>The Lord bless thee, and keep thee:</a:t>
            </a:r>
          </a:p>
          <a:p>
            <a:pPr marL="342882" lvl="1" defTabSz="914353">
              <a:spcBef>
                <a:spcPct val="20000"/>
              </a:spcBef>
              <a:buNone/>
            </a:pPr>
            <a:r>
              <a:rPr lang="en-US" sz="2800" i="1">
                <a:ln w="0"/>
                <a:effectLst>
                  <a:outerShdw blurRad="38100" dist="19050" dir="2700000" algn="tl" rotWithShape="0">
                    <a:schemeClr val="dk1">
                      <a:alpha val="40000"/>
                    </a:schemeClr>
                  </a:outerShdw>
                </a:effectLst>
                <a:latin typeface="Arial Black" panose="020B0A04020102020204" pitchFamily="34" charset="0"/>
              </a:rPr>
              <a:t>The Lord make his face shine </a:t>
            </a:r>
            <a:r>
              <a:rPr lang="en-US" sz="2800" b="1" i="1">
                <a:ln w="0"/>
                <a:effectLst>
                  <a:outerShdw blurRad="38100" dist="19050" dir="2700000" algn="tl" rotWithShape="0">
                    <a:schemeClr val="dk1">
                      <a:alpha val="40000"/>
                    </a:schemeClr>
                  </a:outerShdw>
                </a:effectLst>
                <a:latin typeface="Arial Black" panose="020B0A04020102020204" pitchFamily="34" charset="0"/>
              </a:rPr>
              <a:t>upon</a:t>
            </a:r>
            <a:r>
              <a:rPr lang="en-US" sz="2800" i="1">
                <a:ln w="0"/>
                <a:effectLst>
                  <a:outerShdw blurRad="38100" dist="19050" dir="2700000" algn="tl" rotWithShape="0">
                    <a:schemeClr val="dk1">
                      <a:alpha val="40000"/>
                    </a:schemeClr>
                  </a:outerShdw>
                </a:effectLst>
                <a:latin typeface="Arial Black" panose="020B0A04020102020204" pitchFamily="34" charset="0"/>
              </a:rPr>
              <a:t> thee, and be gracious unto thee:</a:t>
            </a:r>
          </a:p>
          <a:p>
            <a:pPr marL="342882" lvl="1" defTabSz="914353">
              <a:spcBef>
                <a:spcPct val="20000"/>
              </a:spcBef>
              <a:buNone/>
            </a:pPr>
            <a:r>
              <a:rPr lang="en-US" sz="2800" i="1">
                <a:ln w="0"/>
                <a:effectLst>
                  <a:outerShdw blurRad="38100" dist="19050" dir="2700000" algn="tl" rotWithShape="0">
                    <a:schemeClr val="dk1">
                      <a:alpha val="40000"/>
                    </a:schemeClr>
                  </a:outerShdw>
                </a:effectLst>
                <a:latin typeface="Arial Black" panose="020B0A04020102020204" pitchFamily="34" charset="0"/>
              </a:rPr>
              <a:t>The Lord lift up his countenance upon thee and give thee peace.</a:t>
            </a:r>
          </a:p>
          <a:p>
            <a:pPr marL="342882" lvl="1" indent="-342882" algn="r" defTabSz="914353">
              <a:spcBef>
                <a:spcPct val="20000"/>
              </a:spcBef>
              <a:buNone/>
            </a:pPr>
            <a:r>
              <a:rPr lang="en-US" sz="2800" i="1">
                <a:ln w="0"/>
                <a:effectLst>
                  <a:outerShdw blurRad="38100" dist="19050" dir="2700000" algn="tl" rotWithShape="0">
                    <a:schemeClr val="dk1">
                      <a:alpha val="40000"/>
                    </a:schemeClr>
                  </a:outerShdw>
                </a:effectLst>
                <a:latin typeface="Arial Black" panose="020B0A04020102020204" pitchFamily="34" charset="0"/>
              </a:rPr>
              <a:t>  - Numbers 6:24-26, </a:t>
            </a:r>
          </a:p>
        </p:txBody>
      </p:sp>
      <p:grpSp>
        <p:nvGrpSpPr>
          <p:cNvPr id="11" name="Group 10">
            <a:extLst>
              <a:ext uri="{FF2B5EF4-FFF2-40B4-BE49-F238E27FC236}">
                <a16:creationId xmlns:a16="http://schemas.microsoft.com/office/drawing/2014/main" id="{9E1AA1C2-9BEA-4430-9487-075ECF958E7D}"/>
              </a:ext>
            </a:extLst>
          </p:cNvPr>
          <p:cNvGrpSpPr/>
          <p:nvPr/>
        </p:nvGrpSpPr>
        <p:grpSpPr>
          <a:xfrm>
            <a:off x="7455876" y="6077245"/>
            <a:ext cx="4088009" cy="571545"/>
            <a:chOff x="2514600" y="5649894"/>
            <a:chExt cx="5048626" cy="872047"/>
          </a:xfrm>
        </p:grpSpPr>
        <p:grpSp>
          <p:nvGrpSpPr>
            <p:cNvPr id="12" name="Group 11">
              <a:extLst>
                <a:ext uri="{FF2B5EF4-FFF2-40B4-BE49-F238E27FC236}">
                  <a16:creationId xmlns:a16="http://schemas.microsoft.com/office/drawing/2014/main" id="{7AAA1E9F-481E-4E6C-B71A-AAF3E641E551}"/>
                </a:ext>
              </a:extLst>
            </p:cNvPr>
            <p:cNvGrpSpPr/>
            <p:nvPr/>
          </p:nvGrpSpPr>
          <p:grpSpPr>
            <a:xfrm>
              <a:off x="3200400" y="5649894"/>
              <a:ext cx="3659864" cy="452610"/>
              <a:chOff x="3142974" y="6271325"/>
              <a:chExt cx="6718852" cy="1014475"/>
            </a:xfrm>
          </p:grpSpPr>
          <p:sp>
            <p:nvSpPr>
              <p:cNvPr id="14" name="Rectangle: Rounded Corners 13">
                <a:extLst>
                  <a:ext uri="{FF2B5EF4-FFF2-40B4-BE49-F238E27FC236}">
                    <a16:creationId xmlns:a16="http://schemas.microsoft.com/office/drawing/2014/main" id="{BB2EED20-80AC-4C51-A074-65C21CB2EB7E}"/>
                  </a:ext>
                </a:extLst>
              </p:cNvPr>
              <p:cNvSpPr/>
              <p:nvPr/>
            </p:nvSpPr>
            <p:spPr>
              <a:xfrm>
                <a:off x="3142974" y="6343198"/>
                <a:ext cx="6718852" cy="870737"/>
              </a:xfrm>
              <a:prstGeom prst="roundRect">
                <a:avLst/>
              </a:prstGeom>
              <a:blipFill rotWithShape="1">
                <a:blip r:embed="rId4" cstate="print">
                  <a:extLst>
                    <a:ext uri="{28A0092B-C50C-407E-A947-70E740481C1C}">
                      <a14:useLocalDpi xmlns:a14="http://schemas.microsoft.com/office/drawing/2010/main" val="0"/>
                    </a:ext>
                  </a:extLst>
                </a:blip>
                <a:srcRect/>
                <a:tile tx="0" ty="0" sx="100000" sy="100000" flip="none" algn="tl"/>
              </a:blip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321440"/>
                <a:endParaRPr lang="en-US" sz="2200">
                  <a:effectLst>
                    <a:outerShdw blurRad="63500" dist="25400" dir="2700000" rotWithShape="0">
                      <a:srgbClr val="000000">
                        <a:alpha val="70000"/>
                      </a:srgbClr>
                    </a:outerShdw>
                  </a:effectLst>
                </a:endParaRPr>
              </a:p>
            </p:txBody>
          </p:sp>
          <p:grpSp>
            <p:nvGrpSpPr>
              <p:cNvPr id="15" name="Group 13">
                <a:extLst>
                  <a:ext uri="{FF2B5EF4-FFF2-40B4-BE49-F238E27FC236}">
                    <a16:creationId xmlns:a16="http://schemas.microsoft.com/office/drawing/2014/main" id="{B2656C20-4042-4571-B49B-A4B645C0D76E}"/>
                  </a:ext>
                </a:extLst>
              </p:cNvPr>
              <p:cNvGrpSpPr/>
              <p:nvPr/>
            </p:nvGrpSpPr>
            <p:grpSpPr>
              <a:xfrm>
                <a:off x="3521476" y="6271325"/>
                <a:ext cx="5961849" cy="1014475"/>
                <a:chOff x="3385351" y="6315919"/>
                <a:chExt cx="5961849" cy="1014475"/>
              </a:xfrm>
              <a:scene3d>
                <a:camera prst="orthographicFront">
                  <a:rot lat="0" lon="0" rev="0"/>
                </a:camera>
                <a:lightRig rig="balanced" dir="t">
                  <a:rot lat="0" lon="0" rev="8700000"/>
                </a:lightRig>
              </a:scene3d>
            </p:grpSpPr>
            <p:pic>
              <p:nvPicPr>
                <p:cNvPr id="16" name="Picture 15" descr="A picture containing drawing, room&#10;&#10;Description automatically generated">
                  <a:extLst>
                    <a:ext uri="{FF2B5EF4-FFF2-40B4-BE49-F238E27FC236}">
                      <a16:creationId xmlns:a16="http://schemas.microsoft.com/office/drawing/2014/main" id="{7C4A7054-B0A0-40DC-B51D-B2D4AE844A7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85351" y="6570342"/>
                  <a:ext cx="2184451" cy="622569"/>
                </a:xfrm>
                <a:prstGeom prst="rect">
                  <a:avLst/>
                </a:prstGeom>
                <a:ln>
                  <a:noFill/>
                </a:ln>
                <a:effectLst>
                  <a:outerShdw blurRad="44450" dist="27940" dir="5400000" algn="ctr">
                    <a:srgbClr val="000000">
                      <a:alpha val="32000"/>
                    </a:srgbClr>
                  </a:outerShdw>
                </a:effectLst>
                <a:sp3d>
                  <a:bevelT w="190500" h="38100"/>
                </a:sp3d>
              </p:spPr>
            </p:pic>
            <p:pic>
              <p:nvPicPr>
                <p:cNvPr id="17" name="Picture 16" descr="A close up of a logo&#10;&#10;Description automatically generated">
                  <a:extLst>
                    <a:ext uri="{FF2B5EF4-FFF2-40B4-BE49-F238E27FC236}">
                      <a16:creationId xmlns:a16="http://schemas.microsoft.com/office/drawing/2014/main" id="{8627415D-F3E2-4067-93F5-99ECCFCF990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46205" y="6315919"/>
                  <a:ext cx="1107143" cy="1014475"/>
                </a:xfrm>
                <a:prstGeom prst="rect">
                  <a:avLst/>
                </a:prstGeom>
                <a:ln>
                  <a:noFill/>
                </a:ln>
                <a:effectLst>
                  <a:outerShdw blurRad="44450" dist="27940" dir="5400000" algn="ctr">
                    <a:srgbClr val="000000">
                      <a:alpha val="32000"/>
                    </a:srgbClr>
                  </a:outerShdw>
                </a:effectLst>
                <a:sp3d>
                  <a:bevelT w="190500" h="38100"/>
                </a:sp3d>
              </p:spPr>
            </p:pic>
            <p:pic>
              <p:nvPicPr>
                <p:cNvPr id="18" name="Picture 17">
                  <a:extLst>
                    <a:ext uri="{FF2B5EF4-FFF2-40B4-BE49-F238E27FC236}">
                      <a16:creationId xmlns:a16="http://schemas.microsoft.com/office/drawing/2014/main" id="{5CD40875-D24E-4230-AFBD-F7C697FC47C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62749" y="6605486"/>
                  <a:ext cx="2184451" cy="322374"/>
                </a:xfrm>
                <a:prstGeom prst="rect">
                  <a:avLst/>
                </a:prstGeom>
                <a:ln>
                  <a:noFill/>
                </a:ln>
                <a:effectLst>
                  <a:outerShdw blurRad="44450" dist="27940" dir="5400000" algn="ctr">
                    <a:srgbClr val="000000">
                      <a:alpha val="32000"/>
                    </a:srgbClr>
                  </a:outerShdw>
                </a:effectLst>
                <a:sp3d>
                  <a:bevelT w="190500" h="38100"/>
                </a:sp3d>
              </p:spPr>
            </p:pic>
          </p:grpSp>
        </p:grpSp>
        <p:sp>
          <p:nvSpPr>
            <p:cNvPr id="13" name="Rectangle 12">
              <a:extLst>
                <a:ext uri="{FF2B5EF4-FFF2-40B4-BE49-F238E27FC236}">
                  <a16:creationId xmlns:a16="http://schemas.microsoft.com/office/drawing/2014/main" id="{DC04D890-4AEB-4299-B09E-C21A71394D8B}"/>
                </a:ext>
              </a:extLst>
            </p:cNvPr>
            <p:cNvSpPr/>
            <p:nvPr/>
          </p:nvSpPr>
          <p:spPr>
            <a:xfrm>
              <a:off x="2514600" y="6188090"/>
              <a:ext cx="5048626" cy="333851"/>
            </a:xfrm>
            <a:prstGeom prst="rect">
              <a:avLst/>
            </a:prstGeom>
            <a:solidFill>
              <a:srgbClr val="002060"/>
            </a:solidFill>
          </p:spPr>
          <p:txBody>
            <a:bodyPr wrap="square" lIns="64291" tIns="32146" rIns="64291" bIns="32146">
              <a:spAutoFit/>
            </a:bodyPr>
            <a:lstStyle/>
            <a:p>
              <a:r>
                <a:rPr lang="en-US" sz="500" dirty="0">
                  <a:solidFill>
                    <a:schemeClr val="bg1"/>
                  </a:solidFill>
                  <a:latin typeface="Gotham Book"/>
                  <a:cs typeface="Lucida Sans Unicode" panose="020B0602030504020204" pitchFamily="34" charset="0"/>
                </a:rPr>
                <a:t>Material adapted by Stanford W. Bowman Jr. from Echoes® Adult and Bible-in-Life® Adult Fall 2025 quarter with permission, © David C Cook, https://davidccook.org. May not be further reproduced. All rights reserved.</a:t>
              </a:r>
            </a:p>
          </p:txBody>
        </p:sp>
      </p:grpSp>
    </p:spTree>
    <p:extLst>
      <p:ext uri="{BB962C8B-B14F-4D97-AF65-F5344CB8AC3E}">
        <p14:creationId xmlns:p14="http://schemas.microsoft.com/office/powerpoint/2010/main" val="39079037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light in the clouds&#10;&#10;Description automatically generated">
            <a:extLst>
              <a:ext uri="{FF2B5EF4-FFF2-40B4-BE49-F238E27FC236}">
                <a16:creationId xmlns:a16="http://schemas.microsoft.com/office/drawing/2014/main" id="{BCD56A3E-3200-486D-AE4C-286C13F7DDEA}"/>
              </a:ext>
            </a:extLst>
          </p:cNvPr>
          <p:cNvPicPr>
            <a:picLocks noChangeAspect="1"/>
          </p:cNvPicPr>
          <p:nvPr/>
        </p:nvPicPr>
        <p:blipFill>
          <a:blip r:embed="rId3">
            <a:alphaModFix amt="50000"/>
            <a:duotone>
              <a:schemeClr val="accent2">
                <a:shade val="45000"/>
                <a:satMod val="135000"/>
              </a:schemeClr>
              <a:prstClr val="white"/>
            </a:duotone>
            <a:extLst>
              <a:ext uri="{BEBA8EAE-BF5A-486C-A8C5-ECC9F3942E4B}">
                <a14:imgProps xmlns:a14="http://schemas.microsoft.com/office/drawing/2010/main">
                  <a14:imgLayer r:embed="rId4">
                    <a14:imgEffect>
                      <a14:colorTemperature colorTemp="5300"/>
                    </a14:imgEffect>
                    <a14:imgEffect>
                      <a14:saturation sat="400000"/>
                    </a14:imgEffect>
                  </a14:imgLayer>
                </a14:imgProps>
              </a:ext>
              <a:ext uri="{28A0092B-C50C-407E-A947-70E740481C1C}">
                <a14:useLocalDpi xmlns:a14="http://schemas.microsoft.com/office/drawing/2010/main" val="0"/>
              </a:ext>
            </a:extLst>
          </a:blip>
          <a:stretch>
            <a:fillRect/>
          </a:stretch>
        </p:blipFill>
        <p:spPr>
          <a:xfrm rot="10800000">
            <a:off x="0" y="54302"/>
            <a:ext cx="12192000" cy="6858000"/>
          </a:xfrm>
          <a:prstGeom prst="rect">
            <a:avLst/>
          </a:prstGeom>
        </p:spPr>
      </p:pic>
      <p:sp>
        <p:nvSpPr>
          <p:cNvPr id="36868" name="Line 7"/>
          <p:cNvSpPr>
            <a:spLocks noChangeShapeType="1"/>
          </p:cNvSpPr>
          <p:nvPr/>
        </p:nvSpPr>
        <p:spPr bwMode="auto">
          <a:xfrm flipH="1" flipV="1">
            <a:off x="-557806" y="1553497"/>
            <a:ext cx="8358188" cy="1067990"/>
          </a:xfrm>
          <a:prstGeom prst="line">
            <a:avLst/>
          </a:prstGeom>
          <a:noFill/>
          <a:ln w="8533" cap="rnd">
            <a:solidFill>
              <a:srgbClr val="A9A9EF">
                <a:alpha val="45097"/>
              </a:srgbClr>
            </a:solidFill>
            <a:round/>
            <a:headEnd/>
            <a:tailEnd/>
          </a:ln>
          <a:extLst>
            <a:ext uri="{909E8E84-426E-40DD-AFC4-6F175D3DCCD1}">
              <a14:hiddenFill xmlns:a14="http://schemas.microsoft.com/office/drawing/2010/main">
                <a:noFill/>
              </a14:hiddenFill>
            </a:ext>
          </a:extLst>
        </p:spPr>
        <p:txBody>
          <a:bodyPr lIns="36164" tIns="18082" rIns="36164" bIns="18082"/>
          <a:lstStyle/>
          <a:p>
            <a:endParaRPr lang="en-US" sz="3151" b="1">
              <a:latin typeface="Gotham Medium" panose="02000604030000020004"/>
            </a:endParaRPr>
          </a:p>
        </p:txBody>
      </p:sp>
      <p:sp>
        <p:nvSpPr>
          <p:cNvPr id="36869" name="Line 8"/>
          <p:cNvSpPr>
            <a:spLocks noChangeShapeType="1"/>
          </p:cNvSpPr>
          <p:nvPr/>
        </p:nvSpPr>
        <p:spPr bwMode="auto">
          <a:xfrm flipV="1">
            <a:off x="3339541" y="1329965"/>
            <a:ext cx="8358188" cy="3849290"/>
          </a:xfrm>
          <a:prstGeom prst="line">
            <a:avLst/>
          </a:prstGeom>
          <a:noFill/>
          <a:ln w="7111" cap="rnd">
            <a:solidFill>
              <a:srgbClr val="9E9EED">
                <a:alpha val="34901"/>
              </a:srgbClr>
            </a:solidFill>
            <a:round/>
            <a:headEnd/>
            <a:tailEnd/>
          </a:ln>
          <a:extLst>
            <a:ext uri="{909E8E84-426E-40DD-AFC4-6F175D3DCCD1}">
              <a14:hiddenFill xmlns:a14="http://schemas.microsoft.com/office/drawing/2010/main">
                <a:noFill/>
              </a14:hiddenFill>
            </a:ext>
          </a:extLst>
        </p:spPr>
        <p:txBody>
          <a:bodyPr lIns="36164" tIns="18082" rIns="36164" bIns="18082"/>
          <a:lstStyle/>
          <a:p>
            <a:endParaRPr lang="en-US" sz="3151" b="1">
              <a:latin typeface="Gotham Medium" panose="02000604030000020004"/>
            </a:endParaRPr>
          </a:p>
        </p:txBody>
      </p:sp>
      <p:sp>
        <p:nvSpPr>
          <p:cNvPr id="11" name="Line 7">
            <a:extLst>
              <a:ext uri="{FF2B5EF4-FFF2-40B4-BE49-F238E27FC236}">
                <a16:creationId xmlns:a16="http://schemas.microsoft.com/office/drawing/2014/main" id="{137B51C5-058B-48A2-B1E2-E4689C9F6D64}"/>
              </a:ext>
            </a:extLst>
          </p:cNvPr>
          <p:cNvSpPr>
            <a:spLocks noChangeShapeType="1"/>
          </p:cNvSpPr>
          <p:nvPr/>
        </p:nvSpPr>
        <p:spPr bwMode="auto">
          <a:xfrm flipH="1" flipV="1">
            <a:off x="7048503" y="1277544"/>
            <a:ext cx="1503760" cy="1067990"/>
          </a:xfrm>
          <a:prstGeom prst="line">
            <a:avLst/>
          </a:prstGeom>
          <a:noFill/>
          <a:ln w="8533" cap="rnd">
            <a:solidFill>
              <a:srgbClr val="A9A9EF">
                <a:alpha val="45097"/>
              </a:srgbClr>
            </a:solidFill>
            <a:round/>
            <a:headEnd/>
            <a:tailEnd/>
          </a:ln>
          <a:extLst>
            <a:ext uri="{909E8E84-426E-40DD-AFC4-6F175D3DCCD1}">
              <a14:hiddenFill xmlns:a14="http://schemas.microsoft.com/office/drawing/2010/main">
                <a:noFill/>
              </a14:hiddenFill>
            </a:ext>
          </a:extLst>
        </p:spPr>
        <p:txBody>
          <a:bodyPr lIns="36164" tIns="18082" rIns="36164" bIns="18082"/>
          <a:lstStyle/>
          <a:p>
            <a:endParaRPr lang="en-US" sz="3151" b="1">
              <a:latin typeface="Gotham Medium" panose="02000604030000020004"/>
            </a:endParaRPr>
          </a:p>
        </p:txBody>
      </p:sp>
      <p:cxnSp>
        <p:nvCxnSpPr>
          <p:cNvPr id="33" name="Straight Connector 32">
            <a:extLst>
              <a:ext uri="{FF2B5EF4-FFF2-40B4-BE49-F238E27FC236}">
                <a16:creationId xmlns:a16="http://schemas.microsoft.com/office/drawing/2014/main" id="{8FBD9161-33ED-4C7A-9101-A5509CA2C805}"/>
              </a:ext>
            </a:extLst>
          </p:cNvPr>
          <p:cNvCxnSpPr/>
          <p:nvPr/>
        </p:nvCxnSpPr>
        <p:spPr>
          <a:xfrm>
            <a:off x="336374" y="1004994"/>
            <a:ext cx="9966960"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C173528E-EDC8-4FBE-9BE9-878B206B957E}"/>
              </a:ext>
            </a:extLst>
          </p:cNvPr>
          <p:cNvSpPr/>
          <p:nvPr/>
        </p:nvSpPr>
        <p:spPr>
          <a:xfrm>
            <a:off x="485045" y="1168930"/>
            <a:ext cx="11212684" cy="4589398"/>
          </a:xfrm>
          <a:prstGeom prst="rect">
            <a:avLst/>
          </a:prstGeom>
          <a:noFill/>
          <a:ln w="53975">
            <a:noFill/>
          </a:ln>
        </p:spPr>
        <p:txBody>
          <a:bodyPr wrap="square">
            <a:spAutoFit/>
          </a:bodyPr>
          <a:lstStyle/>
          <a:p>
            <a:pPr>
              <a:lnSpc>
                <a:spcPct val="107000"/>
              </a:lnSpc>
            </a:pPr>
            <a:r>
              <a:rPr lang="en-US" sz="2000" b="1" dirty="0">
                <a:latin typeface="Gotham Medium" panose="02000604030000020004"/>
                <a:ea typeface="Calibri" panose="020F0502020204030204" pitchFamily="34" charset="0"/>
                <a:cs typeface="Times New Roman" panose="02020603050405020304" pitchFamily="18" charset="0"/>
              </a:rPr>
              <a:t>1 What makes traditions of gathering so important?</a:t>
            </a:r>
          </a:p>
          <a:p>
            <a:pPr>
              <a:lnSpc>
                <a:spcPct val="107000"/>
              </a:lnSpc>
            </a:pPr>
            <a:endParaRPr lang="en-US" sz="2000" b="1" dirty="0">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2000" b="1" dirty="0">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2000" b="1" dirty="0">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2000" b="1" dirty="0">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2000" b="1" dirty="0">
              <a:latin typeface="Gotham Medium" panose="02000604030000020004"/>
              <a:ea typeface="Calibri" panose="020F0502020204030204" pitchFamily="34" charset="0"/>
              <a:cs typeface="Times New Roman" panose="02020603050405020304" pitchFamily="18" charset="0"/>
            </a:endParaRPr>
          </a:p>
          <a:p>
            <a:pPr>
              <a:lnSpc>
                <a:spcPct val="107000"/>
              </a:lnSpc>
            </a:pPr>
            <a:r>
              <a:rPr lang="en-US" sz="2000" b="1" dirty="0">
                <a:latin typeface="Gotham Medium" panose="02000604030000020004"/>
                <a:ea typeface="Calibri" panose="020F0502020204030204" pitchFamily="34" charset="0"/>
                <a:cs typeface="Times New Roman" panose="02020603050405020304" pitchFamily="18" charset="0"/>
              </a:rPr>
              <a:t>2 What happens to families who never see one another?</a:t>
            </a:r>
          </a:p>
          <a:p>
            <a:pPr>
              <a:lnSpc>
                <a:spcPct val="107000"/>
              </a:lnSpc>
            </a:pPr>
            <a:endParaRPr lang="en-US" sz="2000" b="1" dirty="0">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2000" b="1" dirty="0">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2000" b="1" dirty="0">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1400" b="1" dirty="0">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2000" b="1" dirty="0">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2000" b="1" dirty="0">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2000" b="1" dirty="0">
              <a:latin typeface="Gotham Medium" panose="02000604030000020004"/>
              <a:ea typeface="Calibri" panose="020F0502020204030204" pitchFamily="34" charset="0"/>
              <a:cs typeface="Times New Roman" panose="02020603050405020304" pitchFamily="18" charset="0"/>
            </a:endParaRPr>
          </a:p>
        </p:txBody>
      </p:sp>
      <p:sp>
        <p:nvSpPr>
          <p:cNvPr id="23" name="Title 2">
            <a:extLst>
              <a:ext uri="{FF2B5EF4-FFF2-40B4-BE49-F238E27FC236}">
                <a16:creationId xmlns:a16="http://schemas.microsoft.com/office/drawing/2014/main" id="{4AE1B342-E6EE-45AE-83D4-7797DFEF110B}"/>
              </a:ext>
            </a:extLst>
          </p:cNvPr>
          <p:cNvSpPr txBox="1">
            <a:spLocks/>
          </p:cNvSpPr>
          <p:nvPr/>
        </p:nvSpPr>
        <p:spPr>
          <a:xfrm>
            <a:off x="7642746" y="169551"/>
            <a:ext cx="4244455" cy="584800"/>
          </a:xfrm>
          <a:prstGeom prst="rect">
            <a:avLst/>
          </a:prstGeom>
          <a:solidFill>
            <a:srgbClr val="002060"/>
          </a:solidFill>
          <a:ln w="12700">
            <a:solidFill>
              <a:srgbClr val="00206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rtlCol="0" anchor="ctr">
            <a:normAutofit fontScale="325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algn="l">
              <a:lnSpc>
                <a:spcPct val="107000"/>
              </a:lnSpc>
            </a:pPr>
            <a:r>
              <a:rPr lang="en-US" sz="5100" b="1" cap="small" dirty="0">
                <a:latin typeface="Gotham Medium" panose="02000604030000020004"/>
                <a:ea typeface="Calibri" panose="020F0502020204030204" pitchFamily="34" charset="0"/>
                <a:cs typeface="Times New Roman" panose="02020603050405020304" pitchFamily="18" charset="0"/>
              </a:rPr>
              <a:t>Hezekiah’s Invitation - 2 Chronicles 30:1–5 NIV</a:t>
            </a:r>
          </a:p>
        </p:txBody>
      </p:sp>
      <p:sp>
        <p:nvSpPr>
          <p:cNvPr id="21" name="Rectangle 20">
            <a:extLst>
              <a:ext uri="{FF2B5EF4-FFF2-40B4-BE49-F238E27FC236}">
                <a16:creationId xmlns:a16="http://schemas.microsoft.com/office/drawing/2014/main" id="{D5CA7739-1376-4613-8ADE-73CDD8360891}"/>
              </a:ext>
            </a:extLst>
          </p:cNvPr>
          <p:cNvSpPr/>
          <p:nvPr/>
        </p:nvSpPr>
        <p:spPr>
          <a:xfrm>
            <a:off x="777268" y="1569062"/>
            <a:ext cx="10500331" cy="736355"/>
          </a:xfrm>
          <a:prstGeom prst="rect">
            <a:avLst/>
          </a:prstGeom>
          <a:solidFill>
            <a:srgbClr val="002060">
              <a:alpha val="10000"/>
            </a:srgbClr>
          </a:solidFill>
          <a:ln w="539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sz="2000" b="1" dirty="0">
                <a:latin typeface="Gotham Medium" panose="02000604030000020004"/>
                <a:ea typeface="Calibri" panose="020F0502020204030204" pitchFamily="34" charset="0"/>
                <a:cs typeface="Times New Roman" panose="02020603050405020304" pitchFamily="18" charset="0"/>
              </a:rPr>
              <a:t>Families and friends who gather develop a culture all their own. They make memories, pass on wisdom to younger generations, and discover a sense of shared purpose. </a:t>
            </a:r>
          </a:p>
        </p:txBody>
      </p:sp>
      <p:sp>
        <p:nvSpPr>
          <p:cNvPr id="18" name="Title 2">
            <a:extLst>
              <a:ext uri="{FF2B5EF4-FFF2-40B4-BE49-F238E27FC236}">
                <a16:creationId xmlns:a16="http://schemas.microsoft.com/office/drawing/2014/main" id="{8D284436-DACD-56FE-3A1E-471E5FEDF884}"/>
              </a:ext>
            </a:extLst>
          </p:cNvPr>
          <p:cNvSpPr txBox="1">
            <a:spLocks/>
          </p:cNvSpPr>
          <p:nvPr/>
        </p:nvSpPr>
        <p:spPr>
          <a:xfrm>
            <a:off x="118926" y="36914"/>
            <a:ext cx="2983831" cy="850074"/>
          </a:xfrm>
          <a:prstGeom prst="rect">
            <a:avLst/>
          </a:prstGeom>
          <a:no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rtlCol="0" anchor="ctr">
            <a:norm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algn="l"/>
            <a:r>
              <a:rPr lang="en-US" sz="2400" b="1">
                <a:solidFill>
                  <a:schemeClr val="tx1"/>
                </a:solidFill>
                <a:latin typeface="Gotham Medium" panose="02000604030000020004"/>
              </a:rPr>
              <a:t>QUESTION &amp; ANSWER</a:t>
            </a:r>
            <a:endParaRPr lang="en-US" sz="1800" b="1">
              <a:solidFill>
                <a:schemeClr val="tx1"/>
              </a:solidFill>
              <a:latin typeface="Gotham Medium" panose="02000604030000020004"/>
            </a:endParaRPr>
          </a:p>
        </p:txBody>
      </p:sp>
      <p:sp>
        <p:nvSpPr>
          <p:cNvPr id="12" name="Rectangle 11">
            <a:extLst>
              <a:ext uri="{FF2B5EF4-FFF2-40B4-BE49-F238E27FC236}">
                <a16:creationId xmlns:a16="http://schemas.microsoft.com/office/drawing/2014/main" id="{43E01BC6-A475-427E-AAE4-EABF933AD3A0}"/>
              </a:ext>
            </a:extLst>
          </p:cNvPr>
          <p:cNvSpPr/>
          <p:nvPr/>
        </p:nvSpPr>
        <p:spPr>
          <a:xfrm>
            <a:off x="777267" y="3541577"/>
            <a:ext cx="10500331" cy="1394997"/>
          </a:xfrm>
          <a:prstGeom prst="rect">
            <a:avLst/>
          </a:prstGeom>
          <a:solidFill>
            <a:srgbClr val="002060">
              <a:alpha val="10000"/>
            </a:srgbClr>
          </a:solidFill>
          <a:ln w="539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sz="2000" b="1" dirty="0">
                <a:latin typeface="Gotham Medium" panose="02000604030000020004"/>
                <a:ea typeface="Calibri" panose="020F0502020204030204" pitchFamily="34" charset="0"/>
                <a:cs typeface="Times New Roman" panose="02020603050405020304" pitchFamily="18" charset="0"/>
              </a:rPr>
              <a:t>When families don’t gather, they don’t stop being a family. But they miss some of the joy and connection that God designed us to experience. From a Christian perspective, “family” does not only refer to biological relationships. It is just as important to spend time with brothers and sisters in Christ. </a:t>
            </a:r>
          </a:p>
        </p:txBody>
      </p:sp>
      <p:sp>
        <p:nvSpPr>
          <p:cNvPr id="13" name="Slide Number Placeholder 1">
            <a:extLst>
              <a:ext uri="{FF2B5EF4-FFF2-40B4-BE49-F238E27FC236}">
                <a16:creationId xmlns:a16="http://schemas.microsoft.com/office/drawing/2014/main" id="{DE2CC819-406C-4B83-835A-1A154365B191}"/>
              </a:ext>
            </a:extLst>
          </p:cNvPr>
          <p:cNvSpPr txBox="1">
            <a:spLocks/>
          </p:cNvSpPr>
          <p:nvPr/>
        </p:nvSpPr>
        <p:spPr>
          <a:xfrm>
            <a:off x="10579918" y="6476251"/>
            <a:ext cx="1406769" cy="39101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F646F3F-274D-499B-ABBE-824EB4ABDC3D}" type="slidenum">
              <a:rPr lang="en-US" smtClean="0">
                <a:solidFill>
                  <a:srgbClr val="002060"/>
                </a:solidFill>
                <a:latin typeface="Arial Black" panose="020B0A04020102020204" pitchFamily="34" charset="0"/>
              </a:rPr>
              <a:pPr algn="r"/>
              <a:t>19</a:t>
            </a:fld>
            <a:endParaRPr lang="en-US" dirty="0">
              <a:solidFill>
                <a:srgbClr val="002060"/>
              </a:solidFill>
              <a:latin typeface="Arial Black" panose="020B0A04020102020204" pitchFamily="34" charset="0"/>
            </a:endParaRPr>
          </a:p>
        </p:txBody>
      </p:sp>
      <p:sp>
        <p:nvSpPr>
          <p:cNvPr id="2" name="Title 2">
            <a:extLst>
              <a:ext uri="{FF2B5EF4-FFF2-40B4-BE49-F238E27FC236}">
                <a16:creationId xmlns:a16="http://schemas.microsoft.com/office/drawing/2014/main" id="{A80120A5-418B-6F3E-342A-BFF9AD958F1C}"/>
              </a:ext>
            </a:extLst>
          </p:cNvPr>
          <p:cNvSpPr txBox="1">
            <a:spLocks/>
          </p:cNvSpPr>
          <p:nvPr/>
        </p:nvSpPr>
        <p:spPr>
          <a:xfrm>
            <a:off x="4126097" y="6122516"/>
            <a:ext cx="4273421" cy="585216"/>
          </a:xfrm>
          <a:prstGeom prst="rect">
            <a:avLst/>
          </a:prstGeom>
          <a:solidFill>
            <a:srgbClr val="00206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7" tIns="35717" rIns="35717" bIns="35717" rtlCol="0" anchor="ctr">
            <a:norm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2800" b="1" i="1" cap="small" dirty="0">
                <a:solidFill>
                  <a:schemeClr val="bg1"/>
                </a:solidFill>
                <a:effectLst>
                  <a:outerShdw blurRad="38100" dist="38100" dir="2700000" algn="tl">
                    <a:srgbClr val="000000">
                      <a:alpha val="43137"/>
                    </a:srgbClr>
                  </a:outerShdw>
                </a:effectLst>
                <a:latin typeface="Gotham Book"/>
              </a:rPr>
              <a:t>HEZEKIAH’S PASSOVER</a:t>
            </a:r>
          </a:p>
        </p:txBody>
      </p:sp>
      <p:cxnSp>
        <p:nvCxnSpPr>
          <p:cNvPr id="4" name="Straight Connector 3">
            <a:extLst>
              <a:ext uri="{FF2B5EF4-FFF2-40B4-BE49-F238E27FC236}">
                <a16:creationId xmlns:a16="http://schemas.microsoft.com/office/drawing/2014/main" id="{E1C193E8-E4FF-F73F-E82E-5C9FC28588BC}"/>
              </a:ext>
            </a:extLst>
          </p:cNvPr>
          <p:cNvCxnSpPr>
            <a:cxnSpLocks/>
          </p:cNvCxnSpPr>
          <p:nvPr/>
        </p:nvCxnSpPr>
        <p:spPr>
          <a:xfrm>
            <a:off x="9458178" y="6415124"/>
            <a:ext cx="228600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3E58EAE0-B7F9-C229-2E9D-A1DD22A13A4E}"/>
              </a:ext>
            </a:extLst>
          </p:cNvPr>
          <p:cNvCxnSpPr>
            <a:cxnSpLocks/>
          </p:cNvCxnSpPr>
          <p:nvPr/>
        </p:nvCxnSpPr>
        <p:spPr>
          <a:xfrm>
            <a:off x="781437" y="6415124"/>
            <a:ext cx="228600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88029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light in the clouds&#10;&#10;Description automatically generated">
            <a:extLst>
              <a:ext uri="{FF2B5EF4-FFF2-40B4-BE49-F238E27FC236}">
                <a16:creationId xmlns:a16="http://schemas.microsoft.com/office/drawing/2014/main" id="{1D28DA48-467A-45D6-9F8A-92008BC44EE6}"/>
              </a:ext>
            </a:extLst>
          </p:cNvPr>
          <p:cNvPicPr>
            <a:picLocks noChangeAspect="1"/>
          </p:cNvPicPr>
          <p:nvPr/>
        </p:nvPicPr>
        <p:blipFill>
          <a:blip r:embed="rId3">
            <a:alphaModFix amt="50000"/>
            <a:extLst>
              <a:ext uri="{BEBA8EAE-BF5A-486C-A8C5-ECC9F3942E4B}">
                <a14:imgProps xmlns:a14="http://schemas.microsoft.com/office/drawing/2010/main">
                  <a14:imgLayer r:embed="rId4">
                    <a14:imgEffect>
                      <a14:colorTemperature colorTemp="5300"/>
                    </a14:imgEffect>
                    <a14:imgEffect>
                      <a14:saturation sat="400000"/>
                    </a14:imgEffect>
                  </a14:imgLayer>
                </a14:imgProps>
              </a:ext>
              <a:ext uri="{28A0092B-C50C-407E-A947-70E740481C1C}">
                <a14:useLocalDpi xmlns:a14="http://schemas.microsoft.com/office/drawing/2010/main" val="0"/>
              </a:ext>
            </a:extLst>
          </a:blip>
          <a:stretch>
            <a:fillRect/>
          </a:stretch>
        </p:blipFill>
        <p:spPr>
          <a:xfrm rot="10800000">
            <a:off x="0" y="0"/>
            <a:ext cx="12192000" cy="6858000"/>
          </a:xfrm>
          <a:prstGeom prst="rect">
            <a:avLst/>
          </a:prstGeom>
        </p:spPr>
      </p:pic>
      <p:sp>
        <p:nvSpPr>
          <p:cNvPr id="2" name="Title 1">
            <a:extLst>
              <a:ext uri="{FF2B5EF4-FFF2-40B4-BE49-F238E27FC236}">
                <a16:creationId xmlns:a16="http://schemas.microsoft.com/office/drawing/2014/main" id="{BC0BB60E-8441-4A72-E985-53B6D5B7D6EE}"/>
              </a:ext>
            </a:extLst>
          </p:cNvPr>
          <p:cNvSpPr>
            <a:spLocks noGrp="1"/>
          </p:cNvSpPr>
          <p:nvPr>
            <p:ph type="title"/>
          </p:nvPr>
        </p:nvSpPr>
        <p:spPr>
          <a:xfrm>
            <a:off x="492746" y="932644"/>
            <a:ext cx="10026650" cy="655637"/>
          </a:xfrm>
        </p:spPr>
        <p:txBody>
          <a:bodyPr>
            <a:normAutofit/>
          </a:bodyPr>
          <a:lstStyle/>
          <a:p>
            <a:pPr marL="0" marR="0">
              <a:lnSpc>
                <a:spcPct val="107000"/>
              </a:lnSpc>
              <a:spcBef>
                <a:spcPts val="0"/>
              </a:spcBef>
              <a:spcAft>
                <a:spcPts val="0"/>
              </a:spcAft>
            </a:pPr>
            <a:r>
              <a:rPr lang="en-US" sz="3600" b="1" cap="all">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Prayer</a:t>
            </a:r>
          </a:p>
        </p:txBody>
      </p:sp>
      <p:sp>
        <p:nvSpPr>
          <p:cNvPr id="3" name="Content Placeholder 2">
            <a:extLst>
              <a:ext uri="{FF2B5EF4-FFF2-40B4-BE49-F238E27FC236}">
                <a16:creationId xmlns:a16="http://schemas.microsoft.com/office/drawing/2014/main" id="{03D7AAC8-C1E7-6313-1CE0-BBBBCFC90064}"/>
              </a:ext>
            </a:extLst>
          </p:cNvPr>
          <p:cNvSpPr>
            <a:spLocks noGrp="1"/>
          </p:cNvSpPr>
          <p:nvPr>
            <p:ph idx="1"/>
          </p:nvPr>
        </p:nvSpPr>
        <p:spPr>
          <a:xfrm>
            <a:off x="1037231" y="1588282"/>
            <a:ext cx="10691578" cy="3346574"/>
          </a:xfrm>
          <a:noFill/>
        </p:spPr>
        <p:txBody>
          <a:bodyPr>
            <a:normAutofit/>
          </a:bodyPr>
          <a:lstStyle/>
          <a:p>
            <a:pPr marL="0" marR="0" indent="0">
              <a:lnSpc>
                <a:spcPct val="107000"/>
              </a:lnSpc>
              <a:spcBef>
                <a:spcPts val="0"/>
              </a:spcBef>
              <a:spcAft>
                <a:spcPts val="0"/>
              </a:spcAft>
              <a:buNone/>
            </a:pPr>
            <a:r>
              <a:rPr lang="en-US" sz="32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Lord God, we want to be united as Your people. Remind us to turn to You in worship. Show us how we can gather with other believers to serve You and offer our praise to You. Help us be attentive to the unifying work of the Holy Spirit in our lives. Fill us with Your love so that we can enjoy unity with other believers. In Jesus’ name we pray, Amen. </a:t>
            </a:r>
          </a:p>
        </p:txBody>
      </p:sp>
      <p:sp>
        <p:nvSpPr>
          <p:cNvPr id="4" name="Title 1">
            <a:extLst>
              <a:ext uri="{FF2B5EF4-FFF2-40B4-BE49-F238E27FC236}">
                <a16:creationId xmlns:a16="http://schemas.microsoft.com/office/drawing/2014/main" id="{ADFE4E28-7984-4561-9D9C-D3C2770ECE1F}"/>
              </a:ext>
            </a:extLst>
          </p:cNvPr>
          <p:cNvSpPr txBox="1">
            <a:spLocks/>
          </p:cNvSpPr>
          <p:nvPr/>
        </p:nvSpPr>
        <p:spPr>
          <a:xfrm>
            <a:off x="1702159" y="4896182"/>
            <a:ext cx="10026650" cy="655637"/>
          </a:xfrm>
          <a:prstGeom prst="rect">
            <a:avLst/>
          </a:prstGeom>
          <a:noFill/>
        </p:spPr>
        <p:txBody>
          <a:bodyPr vert="horz" lIns="0" tIns="0" rIns="0" bIns="0" rtlCol="0" anchor="t" anchorCtr="0">
            <a:normAutofit/>
          </a:bodyPr>
          <a:lstStyle>
            <a:lvl1pPr algn="l" defTabSz="914400" rtl="0" eaLnBrk="1" latinLnBrk="0" hangingPunct="1">
              <a:lnSpc>
                <a:spcPct val="100000"/>
              </a:lnSpc>
              <a:spcBef>
                <a:spcPct val="0"/>
              </a:spcBef>
              <a:buNone/>
              <a:defRPr sz="2800" kern="1200" cap="all" spc="400" baseline="0">
                <a:solidFill>
                  <a:schemeClr val="tx1"/>
                </a:solidFill>
                <a:latin typeface="+mj-lt"/>
                <a:ea typeface="+mj-ea"/>
                <a:cs typeface="+mj-cs"/>
              </a:defRPr>
            </a:lvl1pPr>
          </a:lstStyle>
          <a:p>
            <a:pPr marL="0" marR="0">
              <a:lnSpc>
                <a:spcPct val="107000"/>
              </a:lnSpc>
              <a:spcBef>
                <a:spcPts val="0"/>
              </a:spcBef>
              <a:spcAft>
                <a:spcPts val="0"/>
              </a:spcAft>
            </a:pPr>
            <a:r>
              <a:rPr lang="en-US" sz="3200" b="1" u="sng"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Thought to Remember</a:t>
            </a:r>
          </a:p>
        </p:txBody>
      </p:sp>
      <p:sp>
        <p:nvSpPr>
          <p:cNvPr id="5" name="Content Placeholder 2">
            <a:extLst>
              <a:ext uri="{FF2B5EF4-FFF2-40B4-BE49-F238E27FC236}">
                <a16:creationId xmlns:a16="http://schemas.microsoft.com/office/drawing/2014/main" id="{8440C3F4-DD89-48E5-497E-4BCDC41DD7C6}"/>
              </a:ext>
            </a:extLst>
          </p:cNvPr>
          <p:cNvSpPr txBox="1">
            <a:spLocks/>
          </p:cNvSpPr>
          <p:nvPr/>
        </p:nvSpPr>
        <p:spPr>
          <a:xfrm>
            <a:off x="2276671" y="5459364"/>
            <a:ext cx="8248262" cy="655637"/>
          </a:xfrm>
          <a:prstGeom prst="rect">
            <a:avLst/>
          </a:prstGeom>
        </p:spPr>
        <p:txBody>
          <a:bodyPr vert="horz" lIns="0" tIns="0" rIns="0" bIns="0" rtlCol="0" anchor="t" anchorCtr="0">
            <a:normAutofit/>
          </a:bodyPr>
          <a:lst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Bef>
                <a:spcPts val="0"/>
              </a:spcBef>
              <a:buNone/>
            </a:pPr>
            <a:r>
              <a:rPr lang="en-US" sz="3200" b="1" dirty="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Worship and serve as the unified people of God. </a:t>
            </a:r>
          </a:p>
        </p:txBody>
      </p:sp>
      <p:cxnSp>
        <p:nvCxnSpPr>
          <p:cNvPr id="9" name="Straight Connector 8">
            <a:extLst>
              <a:ext uri="{FF2B5EF4-FFF2-40B4-BE49-F238E27FC236}">
                <a16:creationId xmlns:a16="http://schemas.microsoft.com/office/drawing/2014/main" id="{F805EF57-3B00-95E0-D565-1F95B40E9676}"/>
              </a:ext>
            </a:extLst>
          </p:cNvPr>
          <p:cNvCxnSpPr>
            <a:cxnSpLocks/>
          </p:cNvCxnSpPr>
          <p:nvPr/>
        </p:nvCxnSpPr>
        <p:spPr>
          <a:xfrm>
            <a:off x="492746" y="4837033"/>
            <a:ext cx="10972800" cy="0"/>
          </a:xfrm>
          <a:prstGeom prst="line">
            <a:avLst/>
          </a:prstGeom>
          <a:ln w="92075">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98898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BC722-93E6-FE6A-5A8B-02AC71AABC38}"/>
            </a:ext>
          </a:extLst>
        </p:cNvPr>
        <p:cNvGrpSpPr/>
        <p:nvPr/>
      </p:nvGrpSpPr>
      <p:grpSpPr>
        <a:xfrm>
          <a:off x="0" y="0"/>
          <a:ext cx="0" cy="0"/>
          <a:chOff x="0" y="0"/>
          <a:chExt cx="0" cy="0"/>
        </a:xfrm>
      </p:grpSpPr>
      <p:pic>
        <p:nvPicPr>
          <p:cNvPr id="14" name="Picture 13" descr="A light in the clouds&#10;&#10;Description automatically generated">
            <a:extLst>
              <a:ext uri="{FF2B5EF4-FFF2-40B4-BE49-F238E27FC236}">
                <a16:creationId xmlns:a16="http://schemas.microsoft.com/office/drawing/2014/main" id="{EA594471-FCBC-2E9B-6E2D-ABAB8EFF9EE3}"/>
              </a:ext>
            </a:extLst>
          </p:cNvPr>
          <p:cNvPicPr>
            <a:picLocks noChangeAspect="1"/>
          </p:cNvPicPr>
          <p:nvPr/>
        </p:nvPicPr>
        <p:blipFill>
          <a:blip r:embed="rId3">
            <a:alphaModFix amt="50000"/>
            <a:duotone>
              <a:schemeClr val="accent2">
                <a:shade val="45000"/>
                <a:satMod val="135000"/>
              </a:schemeClr>
              <a:prstClr val="white"/>
            </a:duotone>
            <a:extLst>
              <a:ext uri="{BEBA8EAE-BF5A-486C-A8C5-ECC9F3942E4B}">
                <a14:imgProps xmlns:a14="http://schemas.microsoft.com/office/drawing/2010/main">
                  <a14:imgLayer r:embed="rId4">
                    <a14:imgEffect>
                      <a14:colorTemperature colorTemp="5300"/>
                    </a14:imgEffect>
                    <a14:imgEffect>
                      <a14:saturation sat="400000"/>
                    </a14:imgEffect>
                  </a14:imgLayer>
                </a14:imgProps>
              </a:ext>
              <a:ext uri="{28A0092B-C50C-407E-A947-70E740481C1C}">
                <a14:useLocalDpi xmlns:a14="http://schemas.microsoft.com/office/drawing/2010/main" val="0"/>
              </a:ext>
            </a:extLst>
          </a:blip>
          <a:stretch>
            <a:fillRect/>
          </a:stretch>
        </p:blipFill>
        <p:spPr>
          <a:xfrm rot="10800000">
            <a:off x="0" y="54302"/>
            <a:ext cx="12192000" cy="6858000"/>
          </a:xfrm>
          <a:prstGeom prst="rect">
            <a:avLst/>
          </a:prstGeom>
        </p:spPr>
      </p:pic>
      <p:sp>
        <p:nvSpPr>
          <p:cNvPr id="36868" name="Line 7">
            <a:extLst>
              <a:ext uri="{FF2B5EF4-FFF2-40B4-BE49-F238E27FC236}">
                <a16:creationId xmlns:a16="http://schemas.microsoft.com/office/drawing/2014/main" id="{19D70D14-AECE-563A-1C47-0EED24F09BA8}"/>
              </a:ext>
            </a:extLst>
          </p:cNvPr>
          <p:cNvSpPr>
            <a:spLocks noChangeShapeType="1"/>
          </p:cNvSpPr>
          <p:nvPr/>
        </p:nvSpPr>
        <p:spPr bwMode="auto">
          <a:xfrm flipH="1" flipV="1">
            <a:off x="-557806" y="1553497"/>
            <a:ext cx="8358188" cy="1067990"/>
          </a:xfrm>
          <a:prstGeom prst="line">
            <a:avLst/>
          </a:prstGeom>
          <a:noFill/>
          <a:ln w="8533" cap="rnd">
            <a:solidFill>
              <a:srgbClr val="A9A9EF">
                <a:alpha val="45097"/>
              </a:srgbClr>
            </a:solidFill>
            <a:round/>
            <a:headEnd/>
            <a:tailEnd/>
          </a:ln>
          <a:extLst>
            <a:ext uri="{909E8E84-426E-40DD-AFC4-6F175D3DCCD1}">
              <a14:hiddenFill xmlns:a14="http://schemas.microsoft.com/office/drawing/2010/main">
                <a:noFill/>
              </a14:hiddenFill>
            </a:ext>
          </a:extLst>
        </p:spPr>
        <p:txBody>
          <a:bodyPr lIns="36164" tIns="18082" rIns="36164" bIns="18082"/>
          <a:lstStyle/>
          <a:p>
            <a:endParaRPr lang="en-US" sz="3151" b="1">
              <a:latin typeface="Gotham Medium" panose="02000604030000020004"/>
            </a:endParaRPr>
          </a:p>
        </p:txBody>
      </p:sp>
      <p:sp>
        <p:nvSpPr>
          <p:cNvPr id="36869" name="Line 8">
            <a:extLst>
              <a:ext uri="{FF2B5EF4-FFF2-40B4-BE49-F238E27FC236}">
                <a16:creationId xmlns:a16="http://schemas.microsoft.com/office/drawing/2014/main" id="{1529F052-C2A3-4EF6-EC82-2E03BDD6F27D}"/>
              </a:ext>
            </a:extLst>
          </p:cNvPr>
          <p:cNvSpPr>
            <a:spLocks noChangeShapeType="1"/>
          </p:cNvSpPr>
          <p:nvPr/>
        </p:nvSpPr>
        <p:spPr bwMode="auto">
          <a:xfrm flipV="1">
            <a:off x="3339541" y="1329965"/>
            <a:ext cx="8358188" cy="3849290"/>
          </a:xfrm>
          <a:prstGeom prst="line">
            <a:avLst/>
          </a:prstGeom>
          <a:noFill/>
          <a:ln w="7111" cap="rnd">
            <a:solidFill>
              <a:srgbClr val="9E9EED">
                <a:alpha val="34901"/>
              </a:srgbClr>
            </a:solidFill>
            <a:round/>
            <a:headEnd/>
            <a:tailEnd/>
          </a:ln>
          <a:extLst>
            <a:ext uri="{909E8E84-426E-40DD-AFC4-6F175D3DCCD1}">
              <a14:hiddenFill xmlns:a14="http://schemas.microsoft.com/office/drawing/2010/main">
                <a:noFill/>
              </a14:hiddenFill>
            </a:ext>
          </a:extLst>
        </p:spPr>
        <p:txBody>
          <a:bodyPr lIns="36164" tIns="18082" rIns="36164" bIns="18082"/>
          <a:lstStyle/>
          <a:p>
            <a:endParaRPr lang="en-US" sz="3151" b="1">
              <a:latin typeface="Gotham Medium" panose="02000604030000020004"/>
            </a:endParaRPr>
          </a:p>
        </p:txBody>
      </p:sp>
      <p:sp>
        <p:nvSpPr>
          <p:cNvPr id="11" name="Line 7">
            <a:extLst>
              <a:ext uri="{FF2B5EF4-FFF2-40B4-BE49-F238E27FC236}">
                <a16:creationId xmlns:a16="http://schemas.microsoft.com/office/drawing/2014/main" id="{40E7AC11-C843-AD89-6FC4-31B7D9972A78}"/>
              </a:ext>
            </a:extLst>
          </p:cNvPr>
          <p:cNvSpPr>
            <a:spLocks noChangeShapeType="1"/>
          </p:cNvSpPr>
          <p:nvPr/>
        </p:nvSpPr>
        <p:spPr bwMode="auto">
          <a:xfrm flipH="1" flipV="1">
            <a:off x="7048503" y="1277544"/>
            <a:ext cx="1503760" cy="1067990"/>
          </a:xfrm>
          <a:prstGeom prst="line">
            <a:avLst/>
          </a:prstGeom>
          <a:noFill/>
          <a:ln w="8533" cap="rnd">
            <a:solidFill>
              <a:srgbClr val="A9A9EF">
                <a:alpha val="45097"/>
              </a:srgbClr>
            </a:solidFill>
            <a:round/>
            <a:headEnd/>
            <a:tailEnd/>
          </a:ln>
          <a:extLst>
            <a:ext uri="{909E8E84-426E-40DD-AFC4-6F175D3DCCD1}">
              <a14:hiddenFill xmlns:a14="http://schemas.microsoft.com/office/drawing/2010/main">
                <a:noFill/>
              </a14:hiddenFill>
            </a:ext>
          </a:extLst>
        </p:spPr>
        <p:txBody>
          <a:bodyPr lIns="36164" tIns="18082" rIns="36164" bIns="18082"/>
          <a:lstStyle/>
          <a:p>
            <a:endParaRPr lang="en-US" sz="3151" b="1">
              <a:latin typeface="Gotham Medium" panose="02000604030000020004"/>
            </a:endParaRPr>
          </a:p>
        </p:txBody>
      </p:sp>
      <p:cxnSp>
        <p:nvCxnSpPr>
          <p:cNvPr id="33" name="Straight Connector 32">
            <a:extLst>
              <a:ext uri="{FF2B5EF4-FFF2-40B4-BE49-F238E27FC236}">
                <a16:creationId xmlns:a16="http://schemas.microsoft.com/office/drawing/2014/main" id="{E10A5625-6674-F49A-4D98-E0FD1C94F7BA}"/>
              </a:ext>
            </a:extLst>
          </p:cNvPr>
          <p:cNvCxnSpPr/>
          <p:nvPr/>
        </p:nvCxnSpPr>
        <p:spPr>
          <a:xfrm>
            <a:off x="336374" y="1004994"/>
            <a:ext cx="9966960"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ACA9D0CC-2A98-08A6-9A02-522900A47999}"/>
              </a:ext>
            </a:extLst>
          </p:cNvPr>
          <p:cNvSpPr/>
          <p:nvPr/>
        </p:nvSpPr>
        <p:spPr>
          <a:xfrm>
            <a:off x="485045" y="1168930"/>
            <a:ext cx="11212684" cy="4589398"/>
          </a:xfrm>
          <a:prstGeom prst="rect">
            <a:avLst/>
          </a:prstGeom>
          <a:noFill/>
          <a:ln w="53975">
            <a:noFill/>
          </a:ln>
        </p:spPr>
        <p:txBody>
          <a:bodyPr wrap="square">
            <a:spAutoFit/>
          </a:bodyPr>
          <a:lstStyle/>
          <a:p>
            <a:pPr>
              <a:lnSpc>
                <a:spcPct val="107000"/>
              </a:lnSpc>
            </a:pPr>
            <a:r>
              <a:rPr lang="en-US" sz="2000" b="1" dirty="0">
                <a:latin typeface="Gotham Medium" panose="02000604030000020004"/>
                <a:ea typeface="Calibri" panose="020F0502020204030204" pitchFamily="34" charset="0"/>
                <a:cs typeface="Times New Roman" panose="02020603050405020304" pitchFamily="18" charset="0"/>
              </a:rPr>
              <a:t>1 How do Israel and God each “return” to one another in this text?</a:t>
            </a:r>
          </a:p>
          <a:p>
            <a:pPr>
              <a:lnSpc>
                <a:spcPct val="107000"/>
              </a:lnSpc>
            </a:pPr>
            <a:endParaRPr lang="en-US" sz="2000" b="1" dirty="0">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2000" b="1" dirty="0">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2000" b="1" dirty="0">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2000" b="1" dirty="0">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2000" b="1" dirty="0">
              <a:latin typeface="Gotham Medium" panose="02000604030000020004"/>
              <a:ea typeface="Calibri" panose="020F0502020204030204" pitchFamily="34" charset="0"/>
              <a:cs typeface="Times New Roman" panose="02020603050405020304" pitchFamily="18" charset="0"/>
            </a:endParaRPr>
          </a:p>
          <a:p>
            <a:pPr>
              <a:lnSpc>
                <a:spcPct val="107000"/>
              </a:lnSpc>
            </a:pPr>
            <a:r>
              <a:rPr lang="en-US" sz="2000" b="1" dirty="0">
                <a:latin typeface="Gotham Medium" panose="02000604030000020004"/>
                <a:ea typeface="Calibri" panose="020F0502020204030204" pitchFamily="34" charset="0"/>
                <a:cs typeface="Times New Roman" panose="02020603050405020304" pitchFamily="18" charset="0"/>
              </a:rPr>
              <a:t>2 Why is it important that this Passover festival is like the celebrations in the days of Solomon?</a:t>
            </a:r>
          </a:p>
          <a:p>
            <a:pPr>
              <a:lnSpc>
                <a:spcPct val="107000"/>
              </a:lnSpc>
            </a:pPr>
            <a:endParaRPr lang="en-US" sz="2000" b="1" dirty="0">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2000" b="1" dirty="0">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2000" b="1" dirty="0">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1400" b="1" dirty="0">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2000" b="1" dirty="0">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2000" b="1" dirty="0">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2000" b="1" dirty="0">
              <a:latin typeface="Gotham Medium" panose="02000604030000020004"/>
              <a:ea typeface="Calibri" panose="020F0502020204030204" pitchFamily="34" charset="0"/>
              <a:cs typeface="Times New Roman" panose="02020603050405020304" pitchFamily="18" charset="0"/>
            </a:endParaRPr>
          </a:p>
        </p:txBody>
      </p:sp>
      <p:sp>
        <p:nvSpPr>
          <p:cNvPr id="23" name="Title 2">
            <a:extLst>
              <a:ext uri="{FF2B5EF4-FFF2-40B4-BE49-F238E27FC236}">
                <a16:creationId xmlns:a16="http://schemas.microsoft.com/office/drawing/2014/main" id="{7B1B39EF-B585-55FE-FFC7-17C666CA74CE}"/>
              </a:ext>
            </a:extLst>
          </p:cNvPr>
          <p:cNvSpPr txBox="1">
            <a:spLocks/>
          </p:cNvSpPr>
          <p:nvPr/>
        </p:nvSpPr>
        <p:spPr>
          <a:xfrm>
            <a:off x="7410734" y="169551"/>
            <a:ext cx="4476467" cy="584800"/>
          </a:xfrm>
          <a:prstGeom prst="rect">
            <a:avLst/>
          </a:prstGeom>
          <a:solidFill>
            <a:srgbClr val="002060"/>
          </a:solidFill>
          <a:ln w="12700">
            <a:solidFill>
              <a:srgbClr val="00206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rtlCol="0" anchor="ctr">
            <a:normAutofit fontScale="325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algn="l">
              <a:lnSpc>
                <a:spcPct val="107000"/>
              </a:lnSpc>
            </a:pPr>
            <a:r>
              <a:rPr lang="en-US" sz="5100" b="1" cap="small" dirty="0">
                <a:latin typeface="Gotham Medium" panose="02000604030000020004"/>
                <a:ea typeface="Calibri" panose="020F0502020204030204" pitchFamily="34" charset="0"/>
                <a:cs typeface="Times New Roman" panose="02020603050405020304" pitchFamily="18" charset="0"/>
              </a:rPr>
              <a:t>God’s Invitation - 2 Chronicles 30:6–9, 26–27 NIV</a:t>
            </a:r>
          </a:p>
        </p:txBody>
      </p:sp>
      <p:sp>
        <p:nvSpPr>
          <p:cNvPr id="21" name="Rectangle 20">
            <a:extLst>
              <a:ext uri="{FF2B5EF4-FFF2-40B4-BE49-F238E27FC236}">
                <a16:creationId xmlns:a16="http://schemas.microsoft.com/office/drawing/2014/main" id="{4228F64E-292E-799A-5A27-294AC013E3E9}"/>
              </a:ext>
            </a:extLst>
          </p:cNvPr>
          <p:cNvSpPr/>
          <p:nvPr/>
        </p:nvSpPr>
        <p:spPr>
          <a:xfrm>
            <a:off x="777268" y="1569062"/>
            <a:ext cx="10500331" cy="1065676"/>
          </a:xfrm>
          <a:prstGeom prst="rect">
            <a:avLst/>
          </a:prstGeom>
          <a:solidFill>
            <a:srgbClr val="002060">
              <a:alpha val="10000"/>
            </a:srgbClr>
          </a:solidFill>
          <a:ln w="539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sz="2000" b="1" dirty="0">
                <a:latin typeface="Gotham Medium" panose="02000604030000020004"/>
                <a:ea typeface="Calibri" panose="020F0502020204030204" pitchFamily="34" charset="0"/>
                <a:cs typeface="Times New Roman" panose="02020603050405020304" pitchFamily="18" charset="0"/>
              </a:rPr>
              <a:t>The people of Israel and Judah must return to God with repentance, at the same time they are returning physically to the central sanctuary of Jerusalem. Since they return with sincere devotion and repentance, God turns to them with favor and accepts their Passover</a:t>
            </a:r>
          </a:p>
        </p:txBody>
      </p:sp>
      <p:sp>
        <p:nvSpPr>
          <p:cNvPr id="18" name="Title 2">
            <a:extLst>
              <a:ext uri="{FF2B5EF4-FFF2-40B4-BE49-F238E27FC236}">
                <a16:creationId xmlns:a16="http://schemas.microsoft.com/office/drawing/2014/main" id="{C738B61B-28E8-D83B-D657-7E3824F52060}"/>
              </a:ext>
            </a:extLst>
          </p:cNvPr>
          <p:cNvSpPr txBox="1">
            <a:spLocks/>
          </p:cNvSpPr>
          <p:nvPr/>
        </p:nvSpPr>
        <p:spPr>
          <a:xfrm>
            <a:off x="118926" y="36914"/>
            <a:ext cx="2983831" cy="850074"/>
          </a:xfrm>
          <a:prstGeom prst="rect">
            <a:avLst/>
          </a:prstGeom>
          <a:no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rtlCol="0" anchor="ctr">
            <a:norm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algn="l"/>
            <a:r>
              <a:rPr lang="en-US" sz="2400" b="1">
                <a:solidFill>
                  <a:schemeClr val="tx1"/>
                </a:solidFill>
                <a:latin typeface="Gotham Medium" panose="02000604030000020004"/>
              </a:rPr>
              <a:t>QUESTION &amp; ANSWER</a:t>
            </a:r>
            <a:endParaRPr lang="en-US" sz="1800" b="1">
              <a:solidFill>
                <a:schemeClr val="tx1"/>
              </a:solidFill>
              <a:latin typeface="Gotham Medium" panose="02000604030000020004"/>
            </a:endParaRPr>
          </a:p>
        </p:txBody>
      </p:sp>
      <p:sp>
        <p:nvSpPr>
          <p:cNvPr id="12" name="Rectangle 11">
            <a:extLst>
              <a:ext uri="{FF2B5EF4-FFF2-40B4-BE49-F238E27FC236}">
                <a16:creationId xmlns:a16="http://schemas.microsoft.com/office/drawing/2014/main" id="{D11B4787-E0C6-2E9D-DC76-FAB96369B272}"/>
              </a:ext>
            </a:extLst>
          </p:cNvPr>
          <p:cNvSpPr/>
          <p:nvPr/>
        </p:nvSpPr>
        <p:spPr>
          <a:xfrm>
            <a:off x="777267" y="3541577"/>
            <a:ext cx="10500331" cy="1394997"/>
          </a:xfrm>
          <a:prstGeom prst="rect">
            <a:avLst/>
          </a:prstGeom>
          <a:solidFill>
            <a:srgbClr val="002060">
              <a:alpha val="10000"/>
            </a:srgbClr>
          </a:solidFill>
          <a:ln w="539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sz="2000" b="1" dirty="0">
                <a:latin typeface="Gotham Medium" panose="02000604030000020004"/>
                <a:ea typeface="Calibri" panose="020F0502020204030204" pitchFamily="34" charset="0"/>
                <a:cs typeface="Times New Roman" panose="02020603050405020304" pitchFamily="18" charset="0"/>
              </a:rPr>
              <a:t>Solomon was the last king who ruled over a united kingdom of Israel. But since then, the nations of Israel and Judah have been at odds, and collectively attending the temple in Jerusalem had been impossible. But just as Solomon heard from God, when these people turn from their idolatrous ways and seek God’s favor, He is compassionate and welcoming. </a:t>
            </a:r>
          </a:p>
        </p:txBody>
      </p:sp>
      <p:sp>
        <p:nvSpPr>
          <p:cNvPr id="2" name="Title 2">
            <a:extLst>
              <a:ext uri="{FF2B5EF4-FFF2-40B4-BE49-F238E27FC236}">
                <a16:creationId xmlns:a16="http://schemas.microsoft.com/office/drawing/2014/main" id="{FF10772B-89B4-F293-FF53-AA7EE76C8A92}"/>
              </a:ext>
            </a:extLst>
          </p:cNvPr>
          <p:cNvSpPr txBox="1">
            <a:spLocks/>
          </p:cNvSpPr>
          <p:nvPr/>
        </p:nvSpPr>
        <p:spPr>
          <a:xfrm>
            <a:off x="4126097" y="6122516"/>
            <a:ext cx="4273421" cy="585216"/>
          </a:xfrm>
          <a:prstGeom prst="rect">
            <a:avLst/>
          </a:prstGeom>
          <a:solidFill>
            <a:srgbClr val="00206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7" tIns="35717" rIns="35717" bIns="35717" rtlCol="0" anchor="ctr">
            <a:norm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2800" b="1" i="1" cap="small" dirty="0">
                <a:solidFill>
                  <a:schemeClr val="bg1"/>
                </a:solidFill>
                <a:effectLst>
                  <a:outerShdw blurRad="38100" dist="38100" dir="2700000" algn="tl">
                    <a:srgbClr val="000000">
                      <a:alpha val="43137"/>
                    </a:srgbClr>
                  </a:outerShdw>
                </a:effectLst>
                <a:latin typeface="Gotham Book"/>
              </a:rPr>
              <a:t>HEZEKIAH’S PASSOVER</a:t>
            </a:r>
          </a:p>
        </p:txBody>
      </p:sp>
      <p:cxnSp>
        <p:nvCxnSpPr>
          <p:cNvPr id="4" name="Straight Connector 3">
            <a:extLst>
              <a:ext uri="{FF2B5EF4-FFF2-40B4-BE49-F238E27FC236}">
                <a16:creationId xmlns:a16="http://schemas.microsoft.com/office/drawing/2014/main" id="{29810F47-94DD-809A-BBF6-FEEFB1EA92C1}"/>
              </a:ext>
            </a:extLst>
          </p:cNvPr>
          <p:cNvCxnSpPr>
            <a:cxnSpLocks/>
          </p:cNvCxnSpPr>
          <p:nvPr/>
        </p:nvCxnSpPr>
        <p:spPr>
          <a:xfrm>
            <a:off x="9458178" y="6415124"/>
            <a:ext cx="228600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83A14324-6F58-9009-03BB-9342C8536F9E}"/>
              </a:ext>
            </a:extLst>
          </p:cNvPr>
          <p:cNvCxnSpPr>
            <a:cxnSpLocks/>
          </p:cNvCxnSpPr>
          <p:nvPr/>
        </p:nvCxnSpPr>
        <p:spPr>
          <a:xfrm>
            <a:off x="781437" y="6415124"/>
            <a:ext cx="228600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6" name="Slide Number Placeholder 1">
            <a:extLst>
              <a:ext uri="{FF2B5EF4-FFF2-40B4-BE49-F238E27FC236}">
                <a16:creationId xmlns:a16="http://schemas.microsoft.com/office/drawing/2014/main" id="{1AA16E1E-5747-6229-51E4-EE5EA2DDB6F9}"/>
              </a:ext>
            </a:extLst>
          </p:cNvPr>
          <p:cNvSpPr txBox="1">
            <a:spLocks/>
          </p:cNvSpPr>
          <p:nvPr/>
        </p:nvSpPr>
        <p:spPr>
          <a:xfrm>
            <a:off x="10707178" y="6405031"/>
            <a:ext cx="1406769" cy="39101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F646F3F-274D-499B-ABBE-824EB4ABDC3D}" type="slidenum">
              <a:rPr lang="en-US" smtClean="0">
                <a:solidFill>
                  <a:srgbClr val="002060"/>
                </a:solidFill>
                <a:latin typeface="Arial Black" panose="020B0A04020102020204" pitchFamily="34" charset="0"/>
              </a:rPr>
              <a:pPr algn="r"/>
              <a:t>20</a:t>
            </a:fld>
            <a:endParaRPr lang="en-US" dirty="0">
              <a:solidFill>
                <a:srgbClr val="002060"/>
              </a:solidFill>
              <a:latin typeface="Arial Black" panose="020B0A04020102020204" pitchFamily="34" charset="0"/>
            </a:endParaRPr>
          </a:p>
        </p:txBody>
      </p:sp>
    </p:spTree>
    <p:extLst>
      <p:ext uri="{BB962C8B-B14F-4D97-AF65-F5344CB8AC3E}">
        <p14:creationId xmlns:p14="http://schemas.microsoft.com/office/powerpoint/2010/main" val="8047233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light in the clouds&#10;&#10;Description automatically generated">
            <a:extLst>
              <a:ext uri="{FF2B5EF4-FFF2-40B4-BE49-F238E27FC236}">
                <a16:creationId xmlns:a16="http://schemas.microsoft.com/office/drawing/2014/main" id="{D06D470D-A8DC-4F8E-A8E7-314A234FDD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2" name="TextBox 21">
            <a:extLst>
              <a:ext uri="{FF2B5EF4-FFF2-40B4-BE49-F238E27FC236}">
                <a16:creationId xmlns:a16="http://schemas.microsoft.com/office/drawing/2014/main" id="{4676F6D0-DB31-CDF4-CB58-52DCB873ABEF}"/>
              </a:ext>
            </a:extLst>
          </p:cNvPr>
          <p:cNvSpPr txBox="1"/>
          <p:nvPr/>
        </p:nvSpPr>
        <p:spPr>
          <a:xfrm>
            <a:off x="802755" y="3249637"/>
            <a:ext cx="8089017" cy="2936188"/>
          </a:xfrm>
          <a:prstGeom prst="rect">
            <a:avLst/>
          </a:prstGeom>
          <a:solidFill>
            <a:schemeClr val="bg1">
              <a:alpha val="20000"/>
            </a:schemeClr>
          </a:solidFill>
          <a:ln>
            <a:gradFill flip="none" rotWithShape="1">
              <a:gsLst>
                <a:gs pos="0">
                  <a:srgbClr val="002060"/>
                </a:gs>
                <a:gs pos="33000">
                  <a:srgbClr val="0070C0"/>
                </a:gs>
                <a:gs pos="16000">
                  <a:schemeClr val="accent1">
                    <a:lumMod val="45000"/>
                    <a:lumOff val="55000"/>
                  </a:schemeClr>
                </a:gs>
                <a:gs pos="100000">
                  <a:schemeClr val="bg2"/>
                </a:gs>
              </a:gsLst>
              <a:path path="circle">
                <a:fillToRect l="100000" t="100000"/>
              </a:path>
              <a:tileRect r="-100000" b="-100000"/>
            </a:grad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square">
            <a:spAutoFit/>
          </a:bodyPr>
          <a:lstStyle/>
          <a:p>
            <a:pPr marL="342882" lvl="1" defTabSz="914353">
              <a:spcBef>
                <a:spcPct val="20000"/>
              </a:spcBef>
              <a:buNone/>
            </a:pPr>
            <a:r>
              <a:rPr lang="en-US" sz="2800" i="1">
                <a:ln w="0"/>
                <a:effectLst>
                  <a:outerShdw blurRad="38100" dist="19050" dir="2700000" algn="tl" rotWithShape="0">
                    <a:schemeClr val="dk1">
                      <a:alpha val="40000"/>
                    </a:schemeClr>
                  </a:outerShdw>
                </a:effectLst>
                <a:latin typeface="Arial Black" panose="020B0A04020102020204" pitchFamily="34" charset="0"/>
              </a:rPr>
              <a:t>The Lord bless thee, and keep thee:</a:t>
            </a:r>
          </a:p>
          <a:p>
            <a:pPr marL="342882" lvl="1" defTabSz="914353">
              <a:spcBef>
                <a:spcPct val="20000"/>
              </a:spcBef>
              <a:buNone/>
            </a:pPr>
            <a:r>
              <a:rPr lang="en-US" sz="2800" i="1">
                <a:ln w="0"/>
                <a:effectLst>
                  <a:outerShdw blurRad="38100" dist="19050" dir="2700000" algn="tl" rotWithShape="0">
                    <a:schemeClr val="dk1">
                      <a:alpha val="40000"/>
                    </a:schemeClr>
                  </a:outerShdw>
                </a:effectLst>
                <a:latin typeface="Arial Black" panose="020B0A04020102020204" pitchFamily="34" charset="0"/>
              </a:rPr>
              <a:t>The Lord make his face shine </a:t>
            </a:r>
            <a:r>
              <a:rPr lang="en-US" sz="2800" b="1" i="1">
                <a:ln w="0"/>
                <a:effectLst>
                  <a:outerShdw blurRad="38100" dist="19050" dir="2700000" algn="tl" rotWithShape="0">
                    <a:schemeClr val="dk1">
                      <a:alpha val="40000"/>
                    </a:schemeClr>
                  </a:outerShdw>
                </a:effectLst>
                <a:latin typeface="Arial Black" panose="020B0A04020102020204" pitchFamily="34" charset="0"/>
              </a:rPr>
              <a:t>upon</a:t>
            </a:r>
            <a:r>
              <a:rPr lang="en-US" sz="2800" i="1">
                <a:ln w="0"/>
                <a:effectLst>
                  <a:outerShdw blurRad="38100" dist="19050" dir="2700000" algn="tl" rotWithShape="0">
                    <a:schemeClr val="dk1">
                      <a:alpha val="40000"/>
                    </a:schemeClr>
                  </a:outerShdw>
                </a:effectLst>
                <a:latin typeface="Arial Black" panose="020B0A04020102020204" pitchFamily="34" charset="0"/>
              </a:rPr>
              <a:t> thee, and be gracious unto thee:</a:t>
            </a:r>
          </a:p>
          <a:p>
            <a:pPr marL="342882" lvl="1" defTabSz="914353">
              <a:spcBef>
                <a:spcPct val="20000"/>
              </a:spcBef>
              <a:buNone/>
            </a:pPr>
            <a:r>
              <a:rPr lang="en-US" sz="2800" i="1">
                <a:ln w="0"/>
                <a:effectLst>
                  <a:outerShdw blurRad="38100" dist="19050" dir="2700000" algn="tl" rotWithShape="0">
                    <a:schemeClr val="dk1">
                      <a:alpha val="40000"/>
                    </a:schemeClr>
                  </a:outerShdw>
                </a:effectLst>
                <a:latin typeface="Arial Black" panose="020B0A04020102020204" pitchFamily="34" charset="0"/>
              </a:rPr>
              <a:t>The Lord lift up his countenance upon thee and give thee peace.</a:t>
            </a:r>
          </a:p>
          <a:p>
            <a:pPr marL="342882" lvl="1" indent="-342882" algn="r" defTabSz="914353">
              <a:spcBef>
                <a:spcPct val="20000"/>
              </a:spcBef>
              <a:buNone/>
            </a:pPr>
            <a:r>
              <a:rPr lang="en-US" sz="2800" i="1">
                <a:ln w="0"/>
                <a:effectLst>
                  <a:outerShdw blurRad="38100" dist="19050" dir="2700000" algn="tl" rotWithShape="0">
                    <a:schemeClr val="dk1">
                      <a:alpha val="40000"/>
                    </a:schemeClr>
                  </a:outerShdw>
                </a:effectLst>
                <a:latin typeface="Arial Black" panose="020B0A04020102020204" pitchFamily="34" charset="0"/>
              </a:rPr>
              <a:t>  - Numbers 6:24-26, </a:t>
            </a:r>
          </a:p>
        </p:txBody>
      </p:sp>
      <p:grpSp>
        <p:nvGrpSpPr>
          <p:cNvPr id="11" name="Group 10">
            <a:extLst>
              <a:ext uri="{FF2B5EF4-FFF2-40B4-BE49-F238E27FC236}">
                <a16:creationId xmlns:a16="http://schemas.microsoft.com/office/drawing/2014/main" id="{9E1AA1C2-9BEA-4430-9487-075ECF958E7D}"/>
              </a:ext>
            </a:extLst>
          </p:cNvPr>
          <p:cNvGrpSpPr/>
          <p:nvPr/>
        </p:nvGrpSpPr>
        <p:grpSpPr>
          <a:xfrm>
            <a:off x="7455876" y="6077245"/>
            <a:ext cx="4088009" cy="571545"/>
            <a:chOff x="2514600" y="5649894"/>
            <a:chExt cx="5048626" cy="872047"/>
          </a:xfrm>
        </p:grpSpPr>
        <p:grpSp>
          <p:nvGrpSpPr>
            <p:cNvPr id="12" name="Group 11">
              <a:extLst>
                <a:ext uri="{FF2B5EF4-FFF2-40B4-BE49-F238E27FC236}">
                  <a16:creationId xmlns:a16="http://schemas.microsoft.com/office/drawing/2014/main" id="{7AAA1E9F-481E-4E6C-B71A-AAF3E641E551}"/>
                </a:ext>
              </a:extLst>
            </p:cNvPr>
            <p:cNvGrpSpPr/>
            <p:nvPr/>
          </p:nvGrpSpPr>
          <p:grpSpPr>
            <a:xfrm>
              <a:off x="3200400" y="5649894"/>
              <a:ext cx="3659864" cy="452610"/>
              <a:chOff x="3142974" y="6271325"/>
              <a:chExt cx="6718852" cy="1014475"/>
            </a:xfrm>
          </p:grpSpPr>
          <p:sp>
            <p:nvSpPr>
              <p:cNvPr id="14" name="Rectangle: Rounded Corners 13">
                <a:extLst>
                  <a:ext uri="{FF2B5EF4-FFF2-40B4-BE49-F238E27FC236}">
                    <a16:creationId xmlns:a16="http://schemas.microsoft.com/office/drawing/2014/main" id="{BB2EED20-80AC-4C51-A074-65C21CB2EB7E}"/>
                  </a:ext>
                </a:extLst>
              </p:cNvPr>
              <p:cNvSpPr/>
              <p:nvPr/>
            </p:nvSpPr>
            <p:spPr>
              <a:xfrm>
                <a:off x="3142974" y="6343198"/>
                <a:ext cx="6718852" cy="870737"/>
              </a:xfrm>
              <a:prstGeom prst="roundRect">
                <a:avLst/>
              </a:prstGeom>
              <a:blipFill rotWithShape="1">
                <a:blip r:embed="rId4" cstate="print">
                  <a:extLst>
                    <a:ext uri="{28A0092B-C50C-407E-A947-70E740481C1C}">
                      <a14:useLocalDpi xmlns:a14="http://schemas.microsoft.com/office/drawing/2010/main" val="0"/>
                    </a:ext>
                  </a:extLst>
                </a:blip>
                <a:srcRect/>
                <a:tile tx="0" ty="0" sx="100000" sy="100000" flip="none" algn="tl"/>
              </a:blip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321440"/>
                <a:endParaRPr lang="en-US" sz="2200">
                  <a:effectLst>
                    <a:outerShdw blurRad="63500" dist="25400" dir="2700000" rotWithShape="0">
                      <a:srgbClr val="000000">
                        <a:alpha val="70000"/>
                      </a:srgbClr>
                    </a:outerShdw>
                  </a:effectLst>
                </a:endParaRPr>
              </a:p>
            </p:txBody>
          </p:sp>
          <p:grpSp>
            <p:nvGrpSpPr>
              <p:cNvPr id="15" name="Group 13">
                <a:extLst>
                  <a:ext uri="{FF2B5EF4-FFF2-40B4-BE49-F238E27FC236}">
                    <a16:creationId xmlns:a16="http://schemas.microsoft.com/office/drawing/2014/main" id="{B2656C20-4042-4571-B49B-A4B645C0D76E}"/>
                  </a:ext>
                </a:extLst>
              </p:cNvPr>
              <p:cNvGrpSpPr/>
              <p:nvPr/>
            </p:nvGrpSpPr>
            <p:grpSpPr>
              <a:xfrm>
                <a:off x="3521476" y="6271325"/>
                <a:ext cx="5961849" cy="1014475"/>
                <a:chOff x="3385351" y="6315919"/>
                <a:chExt cx="5961849" cy="1014475"/>
              </a:xfrm>
              <a:scene3d>
                <a:camera prst="orthographicFront">
                  <a:rot lat="0" lon="0" rev="0"/>
                </a:camera>
                <a:lightRig rig="balanced" dir="t">
                  <a:rot lat="0" lon="0" rev="8700000"/>
                </a:lightRig>
              </a:scene3d>
            </p:grpSpPr>
            <p:pic>
              <p:nvPicPr>
                <p:cNvPr id="16" name="Picture 15" descr="A picture containing drawing, room&#10;&#10;Description automatically generated">
                  <a:extLst>
                    <a:ext uri="{FF2B5EF4-FFF2-40B4-BE49-F238E27FC236}">
                      <a16:creationId xmlns:a16="http://schemas.microsoft.com/office/drawing/2014/main" id="{7C4A7054-B0A0-40DC-B51D-B2D4AE844A7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85351" y="6570342"/>
                  <a:ext cx="2184451" cy="622569"/>
                </a:xfrm>
                <a:prstGeom prst="rect">
                  <a:avLst/>
                </a:prstGeom>
                <a:ln>
                  <a:noFill/>
                </a:ln>
                <a:effectLst>
                  <a:outerShdw blurRad="44450" dist="27940" dir="5400000" algn="ctr">
                    <a:srgbClr val="000000">
                      <a:alpha val="32000"/>
                    </a:srgbClr>
                  </a:outerShdw>
                </a:effectLst>
                <a:sp3d>
                  <a:bevelT w="190500" h="38100"/>
                </a:sp3d>
              </p:spPr>
            </p:pic>
            <p:pic>
              <p:nvPicPr>
                <p:cNvPr id="17" name="Picture 16" descr="A close up of a logo&#10;&#10;Description automatically generated">
                  <a:extLst>
                    <a:ext uri="{FF2B5EF4-FFF2-40B4-BE49-F238E27FC236}">
                      <a16:creationId xmlns:a16="http://schemas.microsoft.com/office/drawing/2014/main" id="{8627415D-F3E2-4067-93F5-99ECCFCF990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46205" y="6315919"/>
                  <a:ext cx="1107143" cy="1014475"/>
                </a:xfrm>
                <a:prstGeom prst="rect">
                  <a:avLst/>
                </a:prstGeom>
                <a:ln>
                  <a:noFill/>
                </a:ln>
                <a:effectLst>
                  <a:outerShdw blurRad="44450" dist="27940" dir="5400000" algn="ctr">
                    <a:srgbClr val="000000">
                      <a:alpha val="32000"/>
                    </a:srgbClr>
                  </a:outerShdw>
                </a:effectLst>
                <a:sp3d>
                  <a:bevelT w="190500" h="38100"/>
                </a:sp3d>
              </p:spPr>
            </p:pic>
            <p:pic>
              <p:nvPicPr>
                <p:cNvPr id="18" name="Picture 17">
                  <a:extLst>
                    <a:ext uri="{FF2B5EF4-FFF2-40B4-BE49-F238E27FC236}">
                      <a16:creationId xmlns:a16="http://schemas.microsoft.com/office/drawing/2014/main" id="{5CD40875-D24E-4230-AFBD-F7C697FC47C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62749" y="6605486"/>
                  <a:ext cx="2184451" cy="322374"/>
                </a:xfrm>
                <a:prstGeom prst="rect">
                  <a:avLst/>
                </a:prstGeom>
                <a:ln>
                  <a:noFill/>
                </a:ln>
                <a:effectLst>
                  <a:outerShdw blurRad="44450" dist="27940" dir="5400000" algn="ctr">
                    <a:srgbClr val="000000">
                      <a:alpha val="32000"/>
                    </a:srgbClr>
                  </a:outerShdw>
                </a:effectLst>
                <a:sp3d>
                  <a:bevelT w="190500" h="38100"/>
                </a:sp3d>
              </p:spPr>
            </p:pic>
          </p:grpSp>
        </p:grpSp>
        <p:sp>
          <p:nvSpPr>
            <p:cNvPr id="13" name="Rectangle 12">
              <a:extLst>
                <a:ext uri="{FF2B5EF4-FFF2-40B4-BE49-F238E27FC236}">
                  <a16:creationId xmlns:a16="http://schemas.microsoft.com/office/drawing/2014/main" id="{DC04D890-4AEB-4299-B09E-C21A71394D8B}"/>
                </a:ext>
              </a:extLst>
            </p:cNvPr>
            <p:cNvSpPr/>
            <p:nvPr/>
          </p:nvSpPr>
          <p:spPr>
            <a:xfrm>
              <a:off x="2514600" y="6188090"/>
              <a:ext cx="5048626" cy="333851"/>
            </a:xfrm>
            <a:prstGeom prst="rect">
              <a:avLst/>
            </a:prstGeom>
            <a:solidFill>
              <a:srgbClr val="002060"/>
            </a:solidFill>
          </p:spPr>
          <p:txBody>
            <a:bodyPr wrap="square" lIns="64291" tIns="32146" rIns="64291" bIns="32146">
              <a:spAutoFit/>
            </a:bodyPr>
            <a:lstStyle/>
            <a:p>
              <a:r>
                <a:rPr lang="en-US" sz="500" dirty="0">
                  <a:solidFill>
                    <a:schemeClr val="bg1"/>
                  </a:solidFill>
                  <a:latin typeface="Gotham Book"/>
                  <a:cs typeface="Lucida Sans Unicode" panose="020B0602030504020204" pitchFamily="34" charset="0"/>
                </a:rPr>
                <a:t>Material adapted by Stanford W. Bowman Jr. from Echoes® Adult and Bible-in-Life® Adult  </a:t>
              </a:r>
              <a:r>
                <a:rPr lang="en-US" sz="500" dirty="0" err="1">
                  <a:solidFill>
                    <a:schemeClr val="bg1"/>
                  </a:solidFill>
                  <a:latin typeface="Gotham Book"/>
                  <a:cs typeface="Lucida Sans Unicode" panose="020B0602030504020204" pitchFamily="34" charset="0"/>
                </a:rPr>
                <a:t>Adult</a:t>
              </a:r>
              <a:r>
                <a:rPr lang="en-US" sz="500" dirty="0">
                  <a:solidFill>
                    <a:schemeClr val="bg1"/>
                  </a:solidFill>
                  <a:latin typeface="Gotham Book"/>
                  <a:cs typeface="Lucida Sans Unicode" panose="020B0602030504020204" pitchFamily="34" charset="0"/>
                </a:rPr>
                <a:t> Fall 2025 quarter with permission, © David C Cook, https://davidccook.org. May not be further reproduced. All rights reserved.</a:t>
              </a:r>
            </a:p>
          </p:txBody>
        </p:sp>
      </p:grpSp>
    </p:spTree>
    <p:extLst>
      <p:ext uri="{BB962C8B-B14F-4D97-AF65-F5344CB8AC3E}">
        <p14:creationId xmlns:p14="http://schemas.microsoft.com/office/powerpoint/2010/main" val="16871138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light in the clouds&#10;&#10;Description automatically generated">
            <a:extLst>
              <a:ext uri="{FF2B5EF4-FFF2-40B4-BE49-F238E27FC236}">
                <a16:creationId xmlns:a16="http://schemas.microsoft.com/office/drawing/2014/main" id="{35514CED-2458-4530-A662-FCAE6E52E743}"/>
              </a:ext>
            </a:extLst>
          </p:cNvPr>
          <p:cNvPicPr>
            <a:picLocks noChangeAspect="1"/>
          </p:cNvPicPr>
          <p:nvPr/>
        </p:nvPicPr>
        <p:blipFill>
          <a:blip r:embed="rId3">
            <a:alphaModFix amt="50000"/>
            <a:extLst>
              <a:ext uri="{BEBA8EAE-BF5A-486C-A8C5-ECC9F3942E4B}">
                <a14:imgProps xmlns:a14="http://schemas.microsoft.com/office/drawing/2010/main">
                  <a14:imgLayer r:embed="rId4">
                    <a14:imgEffect>
                      <a14:colorTemperature colorTemp="5300"/>
                    </a14:imgEffect>
                    <a14:imgEffect>
                      <a14:saturation sat="400000"/>
                    </a14:imgEffect>
                  </a14:imgLayer>
                </a14:imgProps>
              </a:ext>
              <a:ext uri="{28A0092B-C50C-407E-A947-70E740481C1C}">
                <a14:useLocalDpi xmlns:a14="http://schemas.microsoft.com/office/drawing/2010/main" val="0"/>
              </a:ext>
            </a:extLst>
          </a:blip>
          <a:stretch>
            <a:fillRect/>
          </a:stretch>
        </p:blipFill>
        <p:spPr>
          <a:xfrm rot="10800000">
            <a:off x="0" y="0"/>
            <a:ext cx="12192000" cy="6858000"/>
          </a:xfrm>
          <a:prstGeom prst="rect">
            <a:avLst/>
          </a:prstGeom>
        </p:spPr>
      </p:pic>
      <p:sp>
        <p:nvSpPr>
          <p:cNvPr id="5" name="TextBox 4">
            <a:extLst>
              <a:ext uri="{FF2B5EF4-FFF2-40B4-BE49-F238E27FC236}">
                <a16:creationId xmlns:a16="http://schemas.microsoft.com/office/drawing/2014/main" id="{B1287DED-06E3-4317-4565-7C1DAD471D33}"/>
              </a:ext>
            </a:extLst>
          </p:cNvPr>
          <p:cNvSpPr txBox="1"/>
          <p:nvPr/>
        </p:nvSpPr>
        <p:spPr>
          <a:xfrm>
            <a:off x="0" y="51796"/>
            <a:ext cx="12192000" cy="7442037"/>
          </a:xfrm>
          <a:prstGeom prst="rect">
            <a:avLst/>
          </a:prstGeom>
          <a:solidFill>
            <a:schemeClr val="tx2">
              <a:lumMod val="25000"/>
              <a:lumOff val="75000"/>
              <a:alpha val="30000"/>
            </a:schemeClr>
          </a:solidFill>
          <a:ln>
            <a:solidFill>
              <a:srgbClr val="002060"/>
            </a:solidFill>
          </a:ln>
        </p:spPr>
        <p:txBody>
          <a:bodyPr wrap="square">
            <a:spAutoFit/>
          </a:bodyPr>
          <a:lstStyle/>
          <a:p>
            <a:pPr marL="778657" lvl="2" hangingPunct="0">
              <a:tabLst>
                <a:tab pos="642915" algn="l"/>
              </a:tabLst>
            </a:pPr>
            <a:endParaRPr lang="en-US" sz="3600" b="1" cap="small" spc="50" dirty="0">
              <a:ln w="0"/>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endParaRPr>
          </a:p>
          <a:p>
            <a:pPr marL="778657" lvl="2" hangingPunct="0">
              <a:tabLst>
                <a:tab pos="642915" algn="l"/>
              </a:tabLst>
            </a:pPr>
            <a:r>
              <a:rPr lang="en-US" sz="3600" b="1" cap="small" spc="50" dirty="0">
                <a:ln w="0"/>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Review</a:t>
            </a:r>
            <a:endParaRPr lang="en-US" sz="3600" b="1" cap="small" spc="50" dirty="0">
              <a:ln w="0"/>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778657" lvl="2" hangingPunct="0">
              <a:tabLst>
                <a:tab pos="642915" algn="l"/>
              </a:tabLst>
            </a:pPr>
            <a:r>
              <a:rPr lang="en-US" sz="3600" b="1" cap="small" spc="50" dirty="0">
                <a:ln w="0"/>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Introduction</a:t>
            </a:r>
            <a:endParaRPr lang="en-US" sz="3600" b="1" cap="small" spc="50" dirty="0">
              <a:ln w="0"/>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778657" lvl="2" hangingPunct="0">
              <a:tabLst>
                <a:tab pos="642915" algn="l"/>
              </a:tabLst>
            </a:pPr>
            <a:r>
              <a:rPr lang="en-US" sz="3600" b="1" cap="small" spc="50" dirty="0">
                <a:ln w="0"/>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Lesson Context</a:t>
            </a:r>
            <a:endParaRPr lang="en-US" sz="3600" b="1" cap="small" spc="50" dirty="0">
              <a:ln w="0"/>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778657" lvl="2" hangingPunct="0">
              <a:spcBef>
                <a:spcPts val="1200"/>
              </a:spcBef>
              <a:tabLst>
                <a:tab pos="642915" algn="l"/>
              </a:tabLst>
            </a:pPr>
            <a:r>
              <a:rPr lang="en-US" sz="3600" b="1" cap="small" spc="50" dirty="0">
                <a:ln w="0"/>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Overview</a:t>
            </a:r>
            <a:endParaRPr lang="en-US" sz="3600" b="1" cap="small" spc="50" dirty="0">
              <a:ln w="0"/>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1657350" lvl="3" indent="-457200">
              <a:buFont typeface="Wingdings" panose="05000000000000000000" pitchFamily="2" charset="2"/>
              <a:buChar char="q"/>
              <a:defRPr/>
            </a:pPr>
            <a:r>
              <a:rPr lang="en-US" sz="2800" b="1" cap="small" dirty="0">
                <a:solidFill>
                  <a:srgbClr val="002060"/>
                </a:solidFill>
                <a:effectLst>
                  <a:outerShdw blurRad="38100" dist="38100" dir="2700000" algn="tl">
                    <a:srgbClr val="000000">
                      <a:alpha val="43137"/>
                    </a:srgbClr>
                  </a:outerShdw>
                </a:effectLst>
                <a:latin typeface="Gotham Medium" panose="02000604030000020004"/>
              </a:rPr>
              <a:t>Hezekiah’s Invitation - 2 Chronicles 30:1–5 NIV</a:t>
            </a:r>
          </a:p>
          <a:p>
            <a:pPr marL="1657350" lvl="3" indent="-457200">
              <a:buFont typeface="Wingdings" panose="05000000000000000000" pitchFamily="2" charset="2"/>
              <a:buChar char="q"/>
              <a:defRPr/>
            </a:pPr>
            <a:r>
              <a:rPr lang="en-US" sz="2800" b="1" cap="small" dirty="0">
                <a:solidFill>
                  <a:srgbClr val="002060"/>
                </a:solidFill>
                <a:effectLst>
                  <a:outerShdw blurRad="38100" dist="38100" dir="2700000" algn="tl">
                    <a:srgbClr val="000000">
                      <a:alpha val="43137"/>
                    </a:srgbClr>
                  </a:outerShdw>
                </a:effectLst>
                <a:latin typeface="Gotham Medium" panose="02000604030000020004"/>
              </a:rPr>
              <a:t>God’s Invitation - 2 Chronicles 30:6–9, 26–27 NIV</a:t>
            </a:r>
          </a:p>
          <a:p>
            <a:pPr marL="778657" lvl="2" hangingPunct="0">
              <a:lnSpc>
                <a:spcPct val="107000"/>
              </a:lnSpc>
              <a:tabLst>
                <a:tab pos="642915" algn="l"/>
              </a:tabLst>
              <a:defRPr/>
            </a:pPr>
            <a:endParaRPr lang="en-US" sz="800" b="1" cap="small" spc="50" dirty="0">
              <a:ln w="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marL="778657" lvl="2" hangingPunct="0">
              <a:lnSpc>
                <a:spcPct val="107000"/>
              </a:lnSpc>
              <a:tabLst>
                <a:tab pos="642915" algn="l"/>
              </a:tabLst>
              <a:defRPr/>
            </a:pPr>
            <a:endParaRPr lang="en-US" sz="3600" b="1" cap="small" spc="50" dirty="0">
              <a:ln w="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marL="778657" lvl="2" hangingPunct="0">
              <a:lnSpc>
                <a:spcPct val="107000"/>
              </a:lnSpc>
              <a:tabLst>
                <a:tab pos="642915" algn="l"/>
              </a:tabLst>
              <a:defRPr/>
            </a:pPr>
            <a:r>
              <a:rPr lang="en-US" sz="3600" b="1" cap="small" spc="50" dirty="0">
                <a:ln w="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Bible Application</a:t>
            </a:r>
          </a:p>
          <a:p>
            <a:pPr marL="778657" lvl="2" hangingPunct="0">
              <a:tabLst>
                <a:tab pos="642915" algn="l"/>
              </a:tabLst>
            </a:pPr>
            <a:r>
              <a:rPr lang="en-US" sz="3600" b="1" cap="small" spc="50" dirty="0">
                <a:ln w="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Conclusion </a:t>
            </a:r>
          </a:p>
          <a:p>
            <a:pPr marL="778657" lvl="2" hangingPunct="0">
              <a:tabLst>
                <a:tab pos="642915" algn="l"/>
              </a:tabLst>
            </a:pPr>
            <a:r>
              <a:rPr lang="en-US" sz="3600" b="1" cap="small" spc="50" dirty="0">
                <a:ln w="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Question &amp; Answers</a:t>
            </a:r>
          </a:p>
          <a:p>
            <a:pPr marL="778657" lvl="2" hangingPunct="0">
              <a:tabLst>
                <a:tab pos="642915" algn="l"/>
              </a:tabLst>
            </a:pPr>
            <a:endParaRPr lang="en-US" sz="3600" b="1" cap="small" spc="50" dirty="0">
              <a:ln w="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marL="778657" lvl="2" hangingPunct="0">
              <a:tabLst>
                <a:tab pos="642915" algn="l"/>
              </a:tabLst>
            </a:pPr>
            <a:endParaRPr lang="en-US" sz="2000" b="1" cap="small" spc="50" dirty="0">
              <a:ln w="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marL="778657" lvl="2" hangingPunct="0">
              <a:tabLst>
                <a:tab pos="642915" algn="l"/>
              </a:tabLst>
            </a:pPr>
            <a:endParaRPr lang="en-US" b="1" cap="small" spc="50" dirty="0">
              <a:ln w="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p:txBody>
      </p:sp>
      <p:cxnSp>
        <p:nvCxnSpPr>
          <p:cNvPr id="6" name="Straight Connector 5">
            <a:extLst>
              <a:ext uri="{FF2B5EF4-FFF2-40B4-BE49-F238E27FC236}">
                <a16:creationId xmlns:a16="http://schemas.microsoft.com/office/drawing/2014/main" id="{88B6B354-28D0-DED4-6FF2-A93ADDBB4C49}"/>
              </a:ext>
            </a:extLst>
          </p:cNvPr>
          <p:cNvCxnSpPr>
            <a:cxnSpLocks/>
          </p:cNvCxnSpPr>
          <p:nvPr/>
        </p:nvCxnSpPr>
        <p:spPr>
          <a:xfrm>
            <a:off x="792480" y="2387832"/>
            <a:ext cx="1060704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143BE764-A303-F010-B591-63BECC8E9675}"/>
              </a:ext>
            </a:extLst>
          </p:cNvPr>
          <p:cNvSpPr txBox="1">
            <a:spLocks/>
          </p:cNvSpPr>
          <p:nvPr/>
        </p:nvSpPr>
        <p:spPr>
          <a:xfrm>
            <a:off x="5090894" y="574243"/>
            <a:ext cx="6798819" cy="1400014"/>
          </a:xfrm>
          <a:prstGeom prst="rect">
            <a:avLst/>
          </a:prstGeom>
          <a:blipFill>
            <a:blip r:embed="rId5">
              <a:extLst>
                <a:ext uri="{28A0092B-C50C-407E-A947-70E740481C1C}">
                  <a14:useLocalDpi xmlns:a14="http://schemas.microsoft.com/office/drawing/2010/main" val="0"/>
                </a:ext>
              </a:extLst>
            </a:blip>
            <a:stretch>
              <a:fillRect/>
            </a:stretch>
          </a:blip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82880" lvl="1"/>
            <a:r>
              <a:rPr lang="en-US" cap="none" dirty="0">
                <a:solidFill>
                  <a:srgbClr val="002060"/>
                </a:solidFill>
                <a:effectLst/>
                <a:latin typeface="Arial Black" panose="020B0A04020102020204" pitchFamily="34" charset="0"/>
                <a:ea typeface="Calibri" panose="020F0502020204030204" pitchFamily="34" charset="0"/>
                <a:cs typeface="Times New Roman" panose="02020603050405020304" pitchFamily="18" charset="0"/>
              </a:rPr>
              <a:t>There was great joy in Jerusalem, for since the days of Solomon son of David king of Israel there had been nothing like this in Jerusalem.  —2 Chronicles 30:26 NIV</a:t>
            </a:r>
          </a:p>
        </p:txBody>
      </p:sp>
      <p:cxnSp>
        <p:nvCxnSpPr>
          <p:cNvPr id="10" name="Straight Connector 9">
            <a:extLst>
              <a:ext uri="{FF2B5EF4-FFF2-40B4-BE49-F238E27FC236}">
                <a16:creationId xmlns:a16="http://schemas.microsoft.com/office/drawing/2014/main" id="{FB860F08-084D-7E5D-7F36-BA582F1D3C2F}"/>
              </a:ext>
            </a:extLst>
          </p:cNvPr>
          <p:cNvCxnSpPr>
            <a:cxnSpLocks/>
          </p:cNvCxnSpPr>
          <p:nvPr/>
        </p:nvCxnSpPr>
        <p:spPr>
          <a:xfrm>
            <a:off x="792480" y="4185789"/>
            <a:ext cx="1060704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F13BCADD-D661-4F5D-AF86-24F6D3551153}"/>
              </a:ext>
            </a:extLst>
          </p:cNvPr>
          <p:cNvSpPr>
            <a:spLocks noGrp="1"/>
          </p:cNvSpPr>
          <p:nvPr>
            <p:ph type="sldNum" sz="quarter" idx="12"/>
          </p:nvPr>
        </p:nvSpPr>
        <p:spPr>
          <a:xfrm>
            <a:off x="10175630" y="6330462"/>
            <a:ext cx="1406769" cy="391013"/>
          </a:xfrm>
        </p:spPr>
        <p:txBody>
          <a:bodyPr/>
          <a:lstStyle/>
          <a:p>
            <a:fld id="{1F646F3F-274D-499B-ABBE-824EB4ABDC3D}" type="slidenum">
              <a:rPr lang="en-US" sz="1800" smtClean="0">
                <a:solidFill>
                  <a:srgbClr val="002060"/>
                </a:solidFill>
                <a:latin typeface="Arial Black" panose="020B0A04020102020204" pitchFamily="34" charset="0"/>
              </a:rPr>
              <a:t>3</a:t>
            </a:fld>
            <a:endParaRPr lang="en-US" sz="1800" dirty="0">
              <a:solidFill>
                <a:srgbClr val="002060"/>
              </a:solidFill>
              <a:latin typeface="Arial Black" panose="020B0A04020102020204" pitchFamily="34" charset="0"/>
            </a:endParaRPr>
          </a:p>
        </p:txBody>
      </p:sp>
    </p:spTree>
    <p:extLst>
      <p:ext uri="{BB962C8B-B14F-4D97-AF65-F5344CB8AC3E}">
        <p14:creationId xmlns:p14="http://schemas.microsoft.com/office/powerpoint/2010/main" val="21392034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light in the clouds&#10;&#10;Description automatically generated">
            <a:extLst>
              <a:ext uri="{FF2B5EF4-FFF2-40B4-BE49-F238E27FC236}">
                <a16:creationId xmlns:a16="http://schemas.microsoft.com/office/drawing/2014/main" id="{BD8E4AC2-D657-499D-8E58-CA40FAB4D04E}"/>
              </a:ext>
            </a:extLst>
          </p:cNvPr>
          <p:cNvPicPr>
            <a:picLocks noChangeAspect="1"/>
          </p:cNvPicPr>
          <p:nvPr/>
        </p:nvPicPr>
        <p:blipFill>
          <a:blip r:embed="rId3">
            <a:alphaModFix amt="50000"/>
            <a:extLst>
              <a:ext uri="{BEBA8EAE-BF5A-486C-A8C5-ECC9F3942E4B}">
                <a14:imgProps xmlns:a14="http://schemas.microsoft.com/office/drawing/2010/main">
                  <a14:imgLayer r:embed="rId4">
                    <a14:imgEffect>
                      <a14:colorTemperature colorTemp="5300"/>
                    </a14:imgEffect>
                    <a14:imgEffect>
                      <a14:saturation sat="400000"/>
                    </a14:imgEffect>
                  </a14:imgLayer>
                </a14:imgProps>
              </a:ext>
              <a:ext uri="{28A0092B-C50C-407E-A947-70E740481C1C}">
                <a14:useLocalDpi xmlns:a14="http://schemas.microsoft.com/office/drawing/2010/main" val="0"/>
              </a:ext>
            </a:extLst>
          </a:blip>
          <a:stretch>
            <a:fillRect/>
          </a:stretch>
        </p:blipFill>
        <p:spPr>
          <a:xfrm rot="10800000">
            <a:off x="0" y="0"/>
            <a:ext cx="12192000" cy="6858000"/>
          </a:xfrm>
          <a:prstGeom prst="rect">
            <a:avLst/>
          </a:prstGeom>
        </p:spPr>
      </p:pic>
      <p:sp>
        <p:nvSpPr>
          <p:cNvPr id="2" name="Title 1">
            <a:extLst>
              <a:ext uri="{FF2B5EF4-FFF2-40B4-BE49-F238E27FC236}">
                <a16:creationId xmlns:a16="http://schemas.microsoft.com/office/drawing/2014/main" id="{DD63C7A7-5849-B6EA-47D3-31587FF66AEA}"/>
              </a:ext>
            </a:extLst>
          </p:cNvPr>
          <p:cNvSpPr>
            <a:spLocks noGrp="1"/>
          </p:cNvSpPr>
          <p:nvPr>
            <p:ph type="title"/>
          </p:nvPr>
        </p:nvSpPr>
        <p:spPr>
          <a:xfrm>
            <a:off x="609599" y="774887"/>
            <a:ext cx="10026650" cy="655637"/>
          </a:xfrm>
        </p:spPr>
        <p:txBody>
          <a:bodyPr>
            <a:normAutofit/>
          </a:bodyPr>
          <a:lstStyle/>
          <a:p>
            <a:pPr>
              <a:lnSpc>
                <a:spcPct val="107000"/>
              </a:lnSpc>
              <a:spcBef>
                <a:spcPts val="0"/>
              </a:spcBef>
            </a:pPr>
            <a:r>
              <a:rPr lang="en-US" sz="2800" b="1" u="sng" cap="small" dirty="0">
                <a:effectLst>
                  <a:outerShdw blurRad="38100" dist="38100" dir="2700000" algn="tl">
                    <a:srgbClr val="000000">
                      <a:alpha val="43137"/>
                    </a:srgbClr>
                  </a:outerShdw>
                </a:effectLst>
                <a:latin typeface="Gotham Medium" panose="02000604030000020004"/>
                <a:cs typeface="Times New Roman" panose="02020603050405020304" pitchFamily="18" charset="0"/>
              </a:rPr>
              <a:t>Renewing Relationships </a:t>
            </a:r>
          </a:p>
        </p:txBody>
      </p:sp>
      <p:sp>
        <p:nvSpPr>
          <p:cNvPr id="3" name="Content Placeholder 2">
            <a:extLst>
              <a:ext uri="{FF2B5EF4-FFF2-40B4-BE49-F238E27FC236}">
                <a16:creationId xmlns:a16="http://schemas.microsoft.com/office/drawing/2014/main" id="{234ED835-031F-0843-FAF4-B5EEC522385F}"/>
              </a:ext>
            </a:extLst>
          </p:cNvPr>
          <p:cNvSpPr>
            <a:spLocks noGrp="1"/>
          </p:cNvSpPr>
          <p:nvPr>
            <p:ph idx="1"/>
          </p:nvPr>
        </p:nvSpPr>
        <p:spPr>
          <a:xfrm>
            <a:off x="1306286" y="1526134"/>
            <a:ext cx="9629192" cy="3978275"/>
          </a:xfrm>
          <a:solidFill>
            <a:schemeClr val="tx2">
              <a:lumMod val="25000"/>
              <a:lumOff val="75000"/>
              <a:alpha val="30000"/>
            </a:schemeClr>
          </a:solidFill>
        </p:spPr>
        <p:txBody>
          <a:bodyPr>
            <a:noAutofit/>
          </a:bodyPr>
          <a:lstStyle/>
          <a:p>
            <a:pPr marL="0" marR="0" indent="0">
              <a:lnSpc>
                <a:spcPct val="107000"/>
              </a:lnSpc>
              <a:spcBef>
                <a:spcPts val="0"/>
              </a:spcBef>
              <a:spcAft>
                <a:spcPts val="0"/>
              </a:spcAft>
              <a:buNone/>
            </a:pPr>
            <a:r>
              <a:rPr lang="en-US" sz="24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Families, friends, and communities sometimes grow apart and become estranged. Sometimes, separation occurs due to external circumstances, such as one person moving away from the other; other times, the division results from conflict in the relationship.</a:t>
            </a:r>
            <a:r>
              <a:rPr lang="en-US" sz="8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0" marR="0" indent="0">
              <a:lnSpc>
                <a:spcPct val="107000"/>
              </a:lnSpc>
              <a:spcBef>
                <a:spcPts val="0"/>
              </a:spcBef>
              <a:spcAft>
                <a:spcPts val="0"/>
              </a:spcAft>
              <a:buNone/>
            </a:pPr>
            <a:r>
              <a:rPr lang="en-US" sz="8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0" marR="0" indent="0">
              <a:lnSpc>
                <a:spcPct val="107000"/>
              </a:lnSpc>
              <a:spcBef>
                <a:spcPts val="0"/>
              </a:spcBef>
              <a:spcAft>
                <a:spcPts val="0"/>
              </a:spcAft>
              <a:buNone/>
            </a:pPr>
            <a:r>
              <a:rPr lang="en-US" sz="24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When passive tensions or outright hostilities exist, meals with family during the holidays sour. High-school reunions fail to reunite old friends. There is no hope for any possibility of restarting past traditions, celebrating common values, or renewing relationships.</a:t>
            </a:r>
            <a:r>
              <a:rPr lang="en-US" sz="8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0" marR="0" indent="0">
              <a:lnSpc>
                <a:spcPct val="107000"/>
              </a:lnSpc>
              <a:spcBef>
                <a:spcPts val="0"/>
              </a:spcBef>
              <a:spcAft>
                <a:spcPts val="0"/>
              </a:spcAft>
              <a:buNone/>
            </a:pPr>
            <a:r>
              <a:rPr lang="en-US" sz="8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0" marR="0" indent="0">
              <a:lnSpc>
                <a:spcPct val="107000"/>
              </a:lnSpc>
              <a:spcBef>
                <a:spcPts val="0"/>
              </a:spcBef>
              <a:spcAft>
                <a:spcPts val="0"/>
              </a:spcAft>
              <a:buNone/>
            </a:pPr>
            <a:r>
              <a:rPr lang="en-US" sz="24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Following years of separation between the northern kingdom of Israel and the southern kingdom of Judah, an opportunity arose for the two to reunite. Would unified celebration and worship overcome years of hostility?</a:t>
            </a:r>
          </a:p>
        </p:txBody>
      </p:sp>
      <p:cxnSp>
        <p:nvCxnSpPr>
          <p:cNvPr id="5" name="Straight Connector 4">
            <a:extLst>
              <a:ext uri="{FF2B5EF4-FFF2-40B4-BE49-F238E27FC236}">
                <a16:creationId xmlns:a16="http://schemas.microsoft.com/office/drawing/2014/main" id="{50979D2E-0317-6976-9ACF-86A769ED2237}"/>
              </a:ext>
            </a:extLst>
          </p:cNvPr>
          <p:cNvCxnSpPr>
            <a:cxnSpLocks/>
          </p:cNvCxnSpPr>
          <p:nvPr/>
        </p:nvCxnSpPr>
        <p:spPr>
          <a:xfrm>
            <a:off x="609599" y="1484667"/>
            <a:ext cx="1097280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6" name="Title 2">
            <a:extLst>
              <a:ext uri="{FF2B5EF4-FFF2-40B4-BE49-F238E27FC236}">
                <a16:creationId xmlns:a16="http://schemas.microsoft.com/office/drawing/2014/main" id="{37446C5A-3B6E-4241-B71A-6331FAF47B12}"/>
              </a:ext>
            </a:extLst>
          </p:cNvPr>
          <p:cNvSpPr txBox="1">
            <a:spLocks/>
          </p:cNvSpPr>
          <p:nvPr/>
        </p:nvSpPr>
        <p:spPr>
          <a:xfrm>
            <a:off x="3918857" y="202104"/>
            <a:ext cx="4273421" cy="585216"/>
          </a:xfrm>
          <a:prstGeom prst="rect">
            <a:avLst/>
          </a:prstGeom>
          <a:solidFill>
            <a:srgbClr val="002060"/>
          </a:solidFill>
          <a:ln w="12700">
            <a:solidFill>
              <a:srgbClr val="00206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7" tIns="35717" rIns="35717" bIns="35717" rtlCol="0" anchor="ctr">
            <a:norm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3200" b="1" i="1" cap="small" dirty="0">
                <a:solidFill>
                  <a:schemeClr val="bg1"/>
                </a:solidFill>
                <a:effectLst>
                  <a:outerShdw blurRad="38100" dist="38100" dir="2700000" algn="tl">
                    <a:srgbClr val="000000">
                      <a:alpha val="43137"/>
                    </a:srgbClr>
                  </a:outerShdw>
                </a:effectLst>
                <a:latin typeface="Gotham Book"/>
              </a:rPr>
              <a:t>HEZEKIAH’S PASSOVER</a:t>
            </a:r>
          </a:p>
        </p:txBody>
      </p:sp>
      <p:sp>
        <p:nvSpPr>
          <p:cNvPr id="7" name="Slide Number Placeholder 1">
            <a:extLst>
              <a:ext uri="{FF2B5EF4-FFF2-40B4-BE49-F238E27FC236}">
                <a16:creationId xmlns:a16="http://schemas.microsoft.com/office/drawing/2014/main" id="{D388BDEC-DFA8-434B-B115-5C4C818CAAFB}"/>
              </a:ext>
            </a:extLst>
          </p:cNvPr>
          <p:cNvSpPr>
            <a:spLocks noGrp="1"/>
          </p:cNvSpPr>
          <p:nvPr>
            <p:ph type="sldNum" sz="quarter" idx="12"/>
          </p:nvPr>
        </p:nvSpPr>
        <p:spPr>
          <a:xfrm>
            <a:off x="10175630" y="6330462"/>
            <a:ext cx="1406769" cy="391013"/>
          </a:xfrm>
        </p:spPr>
        <p:txBody>
          <a:bodyPr/>
          <a:lstStyle/>
          <a:p>
            <a:fld id="{1F646F3F-274D-499B-ABBE-824EB4ABDC3D}" type="slidenum">
              <a:rPr lang="en-US" sz="1800" smtClean="0">
                <a:solidFill>
                  <a:srgbClr val="002060"/>
                </a:solidFill>
                <a:latin typeface="Arial Black" panose="020B0A04020102020204" pitchFamily="34" charset="0"/>
              </a:rPr>
              <a:t>4</a:t>
            </a:fld>
            <a:endParaRPr lang="en-US" sz="1800" dirty="0">
              <a:solidFill>
                <a:srgbClr val="002060"/>
              </a:solidFill>
              <a:latin typeface="Arial Black" panose="020B0A04020102020204" pitchFamily="34" charset="0"/>
            </a:endParaRPr>
          </a:p>
        </p:txBody>
      </p:sp>
    </p:spTree>
    <p:extLst>
      <p:ext uri="{BB962C8B-B14F-4D97-AF65-F5344CB8AC3E}">
        <p14:creationId xmlns:p14="http://schemas.microsoft.com/office/powerpoint/2010/main" val="8477250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448F2B-27AB-8C7A-0B1E-7E73E911913F}"/>
            </a:ext>
          </a:extLst>
        </p:cNvPr>
        <p:cNvGrpSpPr/>
        <p:nvPr/>
      </p:nvGrpSpPr>
      <p:grpSpPr>
        <a:xfrm>
          <a:off x="0" y="0"/>
          <a:ext cx="0" cy="0"/>
          <a:chOff x="0" y="0"/>
          <a:chExt cx="0" cy="0"/>
        </a:xfrm>
      </p:grpSpPr>
      <p:pic>
        <p:nvPicPr>
          <p:cNvPr id="8" name="Picture 7" descr="A light in the clouds&#10;&#10;Description automatically generated">
            <a:extLst>
              <a:ext uri="{FF2B5EF4-FFF2-40B4-BE49-F238E27FC236}">
                <a16:creationId xmlns:a16="http://schemas.microsoft.com/office/drawing/2014/main" id="{7E6B3A24-FC55-AE0E-5E1D-9160B26F35E9}"/>
              </a:ext>
            </a:extLst>
          </p:cNvPr>
          <p:cNvPicPr>
            <a:picLocks noChangeAspect="1"/>
          </p:cNvPicPr>
          <p:nvPr/>
        </p:nvPicPr>
        <p:blipFill>
          <a:blip r:embed="rId3">
            <a:alphaModFix amt="50000"/>
            <a:extLst>
              <a:ext uri="{BEBA8EAE-BF5A-486C-A8C5-ECC9F3942E4B}">
                <a14:imgProps xmlns:a14="http://schemas.microsoft.com/office/drawing/2010/main">
                  <a14:imgLayer r:embed="rId4">
                    <a14:imgEffect>
                      <a14:colorTemperature colorTemp="5300"/>
                    </a14:imgEffect>
                    <a14:imgEffect>
                      <a14:saturation sat="400000"/>
                    </a14:imgEffect>
                  </a14:imgLayer>
                </a14:imgProps>
              </a:ext>
              <a:ext uri="{28A0092B-C50C-407E-A947-70E740481C1C}">
                <a14:useLocalDpi xmlns:a14="http://schemas.microsoft.com/office/drawing/2010/main" val="0"/>
              </a:ext>
            </a:extLst>
          </a:blip>
          <a:stretch>
            <a:fillRect/>
          </a:stretch>
        </p:blipFill>
        <p:spPr>
          <a:xfrm rot="10800000">
            <a:off x="0" y="0"/>
            <a:ext cx="12192000" cy="6858000"/>
          </a:xfrm>
          <a:prstGeom prst="rect">
            <a:avLst/>
          </a:prstGeom>
        </p:spPr>
      </p:pic>
      <p:sp>
        <p:nvSpPr>
          <p:cNvPr id="3" name="Content Placeholder 2">
            <a:extLst>
              <a:ext uri="{FF2B5EF4-FFF2-40B4-BE49-F238E27FC236}">
                <a16:creationId xmlns:a16="http://schemas.microsoft.com/office/drawing/2014/main" id="{6C17C19B-951B-ECC3-C198-975A662AE6CF}"/>
              </a:ext>
            </a:extLst>
          </p:cNvPr>
          <p:cNvSpPr>
            <a:spLocks noGrp="1"/>
          </p:cNvSpPr>
          <p:nvPr>
            <p:ph idx="1"/>
          </p:nvPr>
        </p:nvSpPr>
        <p:spPr>
          <a:xfrm>
            <a:off x="1063829" y="1022282"/>
            <a:ext cx="10263533" cy="3978275"/>
          </a:xfrm>
          <a:solidFill>
            <a:schemeClr val="tx2">
              <a:lumMod val="25000"/>
              <a:lumOff val="75000"/>
              <a:alpha val="30000"/>
            </a:schemeClr>
          </a:solidFill>
        </p:spPr>
        <p:txBody>
          <a:bodyPr>
            <a:noAutofit/>
          </a:bodyPr>
          <a:lstStyle/>
          <a:p>
            <a:pPr marL="0" marR="0" indent="0">
              <a:lnSpc>
                <a:spcPct val="107000"/>
              </a:lnSpc>
              <a:spcBef>
                <a:spcPts val="0"/>
              </a:spcBef>
              <a:spcAft>
                <a:spcPts val="0"/>
              </a:spcAft>
              <a:buNone/>
            </a:pPr>
            <a:r>
              <a:rPr lang="en-US" sz="18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 few years back, I attended a conference and immediately hit it off with two other believers. After the conference ended, we decided to continue our fellowship. For two years, we got together every other week. Nothing formal. We’d check in and share about family, health, or job concerns. Over time, three more people joined our little group. Sometimes, when one of us shared something, another would look up and read a verse from Scripture. Another might have told about a time when they experienced something similar. We faithfully ended our time in prayer and parted with hugs.</a:t>
            </a:r>
            <a:r>
              <a:rPr lang="en-US" sz="6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0" marR="0" indent="0">
              <a:lnSpc>
                <a:spcPct val="107000"/>
              </a:lnSpc>
              <a:spcBef>
                <a:spcPts val="0"/>
              </a:spcBef>
              <a:spcAft>
                <a:spcPts val="0"/>
              </a:spcAft>
              <a:buNone/>
            </a:pPr>
            <a:r>
              <a:rPr lang="en-US" sz="6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0" marR="0" indent="0">
              <a:lnSpc>
                <a:spcPct val="107000"/>
              </a:lnSpc>
              <a:spcBef>
                <a:spcPts val="0"/>
              </a:spcBef>
              <a:spcAft>
                <a:spcPts val="0"/>
              </a:spcAft>
              <a:buNone/>
            </a:pPr>
            <a:r>
              <a:rPr lang="en-US" sz="18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Then, BAM! The pandemic era hit, and were apart for almost two years. Our in-person meetings ended. We used video calls to keep in touch. But we rejoiced when the no-contact orders came to an end so that we could be together again, in restaurants and in one another’s homes.</a:t>
            </a:r>
            <a:r>
              <a:rPr lang="en-US" sz="6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0" marR="0" indent="0">
              <a:lnSpc>
                <a:spcPct val="107000"/>
              </a:lnSpc>
              <a:spcBef>
                <a:spcPts val="0"/>
              </a:spcBef>
              <a:spcAft>
                <a:spcPts val="0"/>
              </a:spcAft>
              <a:buNone/>
            </a:pPr>
            <a:r>
              <a:rPr lang="en-US" sz="6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0" marR="0" indent="0">
              <a:lnSpc>
                <a:spcPct val="107000"/>
              </a:lnSpc>
              <a:spcBef>
                <a:spcPts val="0"/>
              </a:spcBef>
              <a:spcAft>
                <a:spcPts val="0"/>
              </a:spcAft>
              <a:buNone/>
            </a:pPr>
            <a:r>
              <a:rPr lang="en-US" sz="18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I believe God required the ancient Israelites to observe Passover, not just to remember what happened in Egypt, but because the Father was reminding His children to come together physically.  He desired for His people to make that trip to the sanctuary in Jerusalem to see one another and to fellowship, face-to-face.  There is something powerful about looking one another in the eye and being in the presence of a community.</a:t>
            </a:r>
            <a:r>
              <a:rPr lang="en-US" sz="6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0" marR="0" indent="0">
              <a:lnSpc>
                <a:spcPct val="107000"/>
              </a:lnSpc>
              <a:spcBef>
                <a:spcPts val="0"/>
              </a:spcBef>
              <a:spcAft>
                <a:spcPts val="0"/>
              </a:spcAft>
              <a:buNone/>
            </a:pPr>
            <a:r>
              <a:rPr lang="en-US" sz="6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0" marR="0" indent="0">
              <a:lnSpc>
                <a:spcPct val="107000"/>
              </a:lnSpc>
              <a:spcBef>
                <a:spcPts val="0"/>
              </a:spcBef>
              <a:spcAft>
                <a:spcPts val="0"/>
              </a:spcAft>
              <a:buNone/>
            </a:pPr>
            <a:r>
              <a:rPr lang="en-US" sz="18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Some people say that virtual church is the new way to go. It’s convenient, sure. But I believe God would have us fellowship together.  There is nothing like feeling someone’s arms around you and hearing them whisper, “Love you so much. ”</a:t>
            </a:r>
          </a:p>
        </p:txBody>
      </p:sp>
      <p:cxnSp>
        <p:nvCxnSpPr>
          <p:cNvPr id="5" name="Straight Connector 4">
            <a:extLst>
              <a:ext uri="{FF2B5EF4-FFF2-40B4-BE49-F238E27FC236}">
                <a16:creationId xmlns:a16="http://schemas.microsoft.com/office/drawing/2014/main" id="{76F1442B-A9F2-BE76-1767-1F0C2869CCED}"/>
              </a:ext>
            </a:extLst>
          </p:cNvPr>
          <p:cNvCxnSpPr>
            <a:cxnSpLocks/>
          </p:cNvCxnSpPr>
          <p:nvPr/>
        </p:nvCxnSpPr>
        <p:spPr>
          <a:xfrm>
            <a:off x="609599" y="980815"/>
            <a:ext cx="1097280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6" name="Title 2">
            <a:extLst>
              <a:ext uri="{FF2B5EF4-FFF2-40B4-BE49-F238E27FC236}">
                <a16:creationId xmlns:a16="http://schemas.microsoft.com/office/drawing/2014/main" id="{9F41B488-5ACE-D2AB-B09D-E0813B753646}"/>
              </a:ext>
            </a:extLst>
          </p:cNvPr>
          <p:cNvSpPr txBox="1">
            <a:spLocks/>
          </p:cNvSpPr>
          <p:nvPr/>
        </p:nvSpPr>
        <p:spPr>
          <a:xfrm>
            <a:off x="3918857" y="202104"/>
            <a:ext cx="4273421" cy="585216"/>
          </a:xfrm>
          <a:prstGeom prst="rect">
            <a:avLst/>
          </a:prstGeom>
          <a:solidFill>
            <a:srgbClr val="002060"/>
          </a:solidFill>
          <a:ln w="12700">
            <a:solidFill>
              <a:srgbClr val="00206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7" tIns="35717" rIns="35717" bIns="35717" rtlCol="0" anchor="ctr">
            <a:norm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3200" b="1" i="1" cap="small" dirty="0">
                <a:solidFill>
                  <a:schemeClr val="bg1"/>
                </a:solidFill>
                <a:effectLst>
                  <a:outerShdw blurRad="38100" dist="38100" dir="2700000" algn="tl">
                    <a:srgbClr val="000000">
                      <a:alpha val="43137"/>
                    </a:srgbClr>
                  </a:outerShdw>
                </a:effectLst>
                <a:latin typeface="Gotham Book"/>
              </a:rPr>
              <a:t>HEZEKIAH’S PASSOVER</a:t>
            </a:r>
          </a:p>
        </p:txBody>
      </p:sp>
      <p:sp>
        <p:nvSpPr>
          <p:cNvPr id="7" name="Slide Number Placeholder 1">
            <a:extLst>
              <a:ext uri="{FF2B5EF4-FFF2-40B4-BE49-F238E27FC236}">
                <a16:creationId xmlns:a16="http://schemas.microsoft.com/office/drawing/2014/main" id="{2D7BEE69-5C62-79BB-8C64-63C04531BED6}"/>
              </a:ext>
            </a:extLst>
          </p:cNvPr>
          <p:cNvSpPr>
            <a:spLocks noGrp="1"/>
          </p:cNvSpPr>
          <p:nvPr>
            <p:ph type="sldNum" sz="quarter" idx="12"/>
          </p:nvPr>
        </p:nvSpPr>
        <p:spPr>
          <a:xfrm>
            <a:off x="10175630" y="6330462"/>
            <a:ext cx="1406769" cy="391013"/>
          </a:xfrm>
        </p:spPr>
        <p:txBody>
          <a:bodyPr/>
          <a:lstStyle/>
          <a:p>
            <a:fld id="{1F646F3F-274D-499B-ABBE-824EB4ABDC3D}" type="slidenum">
              <a:rPr lang="en-US" sz="1800" smtClean="0">
                <a:solidFill>
                  <a:srgbClr val="002060"/>
                </a:solidFill>
                <a:latin typeface="Arial Black" panose="020B0A04020102020204" pitchFamily="34" charset="0"/>
              </a:rPr>
              <a:t>5</a:t>
            </a:fld>
            <a:endParaRPr lang="en-US" sz="1800" dirty="0">
              <a:solidFill>
                <a:srgbClr val="002060"/>
              </a:solidFill>
              <a:latin typeface="Arial Black" panose="020B0A04020102020204" pitchFamily="34" charset="0"/>
            </a:endParaRPr>
          </a:p>
        </p:txBody>
      </p:sp>
      <p:sp>
        <p:nvSpPr>
          <p:cNvPr id="9" name="TextBox 8">
            <a:extLst>
              <a:ext uri="{FF2B5EF4-FFF2-40B4-BE49-F238E27FC236}">
                <a16:creationId xmlns:a16="http://schemas.microsoft.com/office/drawing/2014/main" id="{06C4369F-F43D-A914-4C48-BD9887338B87}"/>
              </a:ext>
            </a:extLst>
          </p:cNvPr>
          <p:cNvSpPr txBox="1"/>
          <p:nvPr/>
        </p:nvSpPr>
        <p:spPr>
          <a:xfrm rot="16200000">
            <a:off x="-247650" y="1972895"/>
            <a:ext cx="2090054" cy="532903"/>
          </a:xfrm>
          <a:prstGeom prst="rect">
            <a:avLst/>
          </a:prstGeom>
          <a:noFill/>
        </p:spPr>
        <p:txBody>
          <a:bodyPr wrap="square">
            <a:spAutoFit/>
          </a:bodyPr>
          <a:lstStyle/>
          <a:p>
            <a:pPr marL="0" marR="0" indent="0">
              <a:lnSpc>
                <a:spcPct val="107000"/>
              </a:lnSpc>
              <a:spcBef>
                <a:spcPts val="0"/>
              </a:spcBef>
              <a:spcAft>
                <a:spcPts val="0"/>
              </a:spcAft>
              <a:buNone/>
            </a:pPr>
            <a:r>
              <a:rPr lang="en-US" sz="2800" b="1" u="sng" cap="small" dirty="0">
                <a:effectLst>
                  <a:outerShdw blurRad="38100" dist="38100" dir="2700000" algn="tl">
                    <a:srgbClr val="000000">
                      <a:alpha val="43137"/>
                    </a:srgbClr>
                  </a:outerShdw>
                </a:effectLst>
                <a:latin typeface="Gotham Medium" panose="02000604030000020004"/>
                <a:ea typeface="+mj-ea"/>
                <a:cs typeface="Times New Roman" panose="02020603050405020304" pitchFamily="18" charset="0"/>
              </a:rPr>
              <a:t>INVITATION</a:t>
            </a:r>
          </a:p>
        </p:txBody>
      </p:sp>
    </p:spTree>
    <p:extLst>
      <p:ext uri="{BB962C8B-B14F-4D97-AF65-F5344CB8AC3E}">
        <p14:creationId xmlns:p14="http://schemas.microsoft.com/office/powerpoint/2010/main" val="38554635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73AD6F-1903-8711-7A46-8B854D80236B}"/>
            </a:ext>
          </a:extLst>
        </p:cNvPr>
        <p:cNvGrpSpPr/>
        <p:nvPr/>
      </p:nvGrpSpPr>
      <p:grpSpPr>
        <a:xfrm>
          <a:off x="0" y="0"/>
          <a:ext cx="0" cy="0"/>
          <a:chOff x="0" y="0"/>
          <a:chExt cx="0" cy="0"/>
        </a:xfrm>
      </p:grpSpPr>
      <p:pic>
        <p:nvPicPr>
          <p:cNvPr id="8" name="Picture 7" descr="A light in the clouds&#10;&#10;Description automatically generated">
            <a:extLst>
              <a:ext uri="{FF2B5EF4-FFF2-40B4-BE49-F238E27FC236}">
                <a16:creationId xmlns:a16="http://schemas.microsoft.com/office/drawing/2014/main" id="{5A40C612-C523-E17F-3202-84C798DCB329}"/>
              </a:ext>
            </a:extLst>
          </p:cNvPr>
          <p:cNvPicPr>
            <a:picLocks noChangeAspect="1"/>
          </p:cNvPicPr>
          <p:nvPr/>
        </p:nvPicPr>
        <p:blipFill>
          <a:blip r:embed="rId3">
            <a:alphaModFix amt="50000"/>
            <a:extLst>
              <a:ext uri="{BEBA8EAE-BF5A-486C-A8C5-ECC9F3942E4B}">
                <a14:imgProps xmlns:a14="http://schemas.microsoft.com/office/drawing/2010/main">
                  <a14:imgLayer r:embed="rId4">
                    <a14:imgEffect>
                      <a14:colorTemperature colorTemp="5300"/>
                    </a14:imgEffect>
                    <a14:imgEffect>
                      <a14:saturation sat="400000"/>
                    </a14:imgEffect>
                  </a14:imgLayer>
                </a14:imgProps>
              </a:ext>
              <a:ext uri="{28A0092B-C50C-407E-A947-70E740481C1C}">
                <a14:useLocalDpi xmlns:a14="http://schemas.microsoft.com/office/drawing/2010/main" val="0"/>
              </a:ext>
            </a:extLst>
          </a:blip>
          <a:stretch>
            <a:fillRect/>
          </a:stretch>
        </p:blipFill>
        <p:spPr>
          <a:xfrm rot="10800000">
            <a:off x="0" y="0"/>
            <a:ext cx="12192000" cy="6858000"/>
          </a:xfrm>
          <a:prstGeom prst="rect">
            <a:avLst/>
          </a:prstGeom>
        </p:spPr>
      </p:pic>
      <p:sp>
        <p:nvSpPr>
          <p:cNvPr id="3" name="Content Placeholder 2">
            <a:extLst>
              <a:ext uri="{FF2B5EF4-FFF2-40B4-BE49-F238E27FC236}">
                <a16:creationId xmlns:a16="http://schemas.microsoft.com/office/drawing/2014/main" id="{0EA43B34-B5CC-5205-8355-C0DD119847D1}"/>
              </a:ext>
            </a:extLst>
          </p:cNvPr>
          <p:cNvSpPr>
            <a:spLocks noGrp="1"/>
          </p:cNvSpPr>
          <p:nvPr>
            <p:ph idx="1"/>
          </p:nvPr>
        </p:nvSpPr>
        <p:spPr>
          <a:xfrm>
            <a:off x="1250302" y="1473005"/>
            <a:ext cx="9703838" cy="3978275"/>
          </a:xfrm>
          <a:solidFill>
            <a:schemeClr val="tx2">
              <a:lumMod val="25000"/>
              <a:lumOff val="75000"/>
              <a:alpha val="30000"/>
            </a:schemeClr>
          </a:solidFill>
        </p:spPr>
        <p:txBody>
          <a:bodyPr>
            <a:noAutofit/>
          </a:bodyPr>
          <a:lstStyle/>
          <a:p>
            <a:pPr marL="0" marR="0" indent="0">
              <a:lnSpc>
                <a:spcPct val="107000"/>
              </a:lnSpc>
              <a:spcBef>
                <a:spcPts val="0"/>
              </a:spcBef>
              <a:spcAft>
                <a:spcPts val="0"/>
              </a:spcAft>
              <a:buNone/>
            </a:pPr>
            <a:endParaRPr lang="en-US" sz="24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4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After centuries of division and idolatry, Israel fell to Assyria, and Judah declined under King Ahaz. When Hezekiah became king, he initiated temple reforms and rededicated the nation to God. Chronicles, written later with theological purpose, expands on these accounts to highlight God’s call to repentance, the blessings of obedience, and the importance of faithful worship. The Chronicler teaches that even in times of national crisis, renewal is possible when God’s people turn back to Him in sincerity.</a:t>
            </a:r>
          </a:p>
        </p:txBody>
      </p:sp>
      <p:cxnSp>
        <p:nvCxnSpPr>
          <p:cNvPr id="5" name="Straight Connector 4">
            <a:extLst>
              <a:ext uri="{FF2B5EF4-FFF2-40B4-BE49-F238E27FC236}">
                <a16:creationId xmlns:a16="http://schemas.microsoft.com/office/drawing/2014/main" id="{6B69D0AF-4EA7-1403-950E-1922A22F5B38}"/>
              </a:ext>
            </a:extLst>
          </p:cNvPr>
          <p:cNvCxnSpPr>
            <a:cxnSpLocks/>
          </p:cNvCxnSpPr>
          <p:nvPr/>
        </p:nvCxnSpPr>
        <p:spPr>
          <a:xfrm>
            <a:off x="609599" y="980815"/>
            <a:ext cx="1097280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6" name="Title 2">
            <a:extLst>
              <a:ext uri="{FF2B5EF4-FFF2-40B4-BE49-F238E27FC236}">
                <a16:creationId xmlns:a16="http://schemas.microsoft.com/office/drawing/2014/main" id="{324EE51B-45D8-E686-8AD9-3D156A3E2666}"/>
              </a:ext>
            </a:extLst>
          </p:cNvPr>
          <p:cNvSpPr txBox="1">
            <a:spLocks/>
          </p:cNvSpPr>
          <p:nvPr/>
        </p:nvSpPr>
        <p:spPr>
          <a:xfrm>
            <a:off x="3918857" y="202104"/>
            <a:ext cx="4273421" cy="585216"/>
          </a:xfrm>
          <a:prstGeom prst="rect">
            <a:avLst/>
          </a:prstGeom>
          <a:solidFill>
            <a:srgbClr val="002060"/>
          </a:solidFill>
          <a:ln w="12700">
            <a:solidFill>
              <a:srgbClr val="00206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7" tIns="35717" rIns="35717" bIns="35717" rtlCol="0" anchor="ctr">
            <a:norm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3200" b="1" i="1" cap="small" dirty="0">
                <a:solidFill>
                  <a:schemeClr val="bg1"/>
                </a:solidFill>
                <a:effectLst>
                  <a:outerShdw blurRad="38100" dist="38100" dir="2700000" algn="tl">
                    <a:srgbClr val="000000">
                      <a:alpha val="43137"/>
                    </a:srgbClr>
                  </a:outerShdw>
                </a:effectLst>
                <a:latin typeface="Gotham Book"/>
              </a:rPr>
              <a:t>HEZEKIAH’S PASSOVER</a:t>
            </a:r>
          </a:p>
        </p:txBody>
      </p:sp>
      <p:sp>
        <p:nvSpPr>
          <p:cNvPr id="7" name="Slide Number Placeholder 1">
            <a:extLst>
              <a:ext uri="{FF2B5EF4-FFF2-40B4-BE49-F238E27FC236}">
                <a16:creationId xmlns:a16="http://schemas.microsoft.com/office/drawing/2014/main" id="{64C5389B-0188-AAD3-52E4-61B7720A7690}"/>
              </a:ext>
            </a:extLst>
          </p:cNvPr>
          <p:cNvSpPr>
            <a:spLocks noGrp="1"/>
          </p:cNvSpPr>
          <p:nvPr>
            <p:ph type="sldNum" sz="quarter" idx="12"/>
          </p:nvPr>
        </p:nvSpPr>
        <p:spPr>
          <a:xfrm>
            <a:off x="10175630" y="6330462"/>
            <a:ext cx="1406769" cy="391013"/>
          </a:xfrm>
        </p:spPr>
        <p:txBody>
          <a:bodyPr/>
          <a:lstStyle/>
          <a:p>
            <a:fld id="{1F646F3F-274D-499B-ABBE-824EB4ABDC3D}" type="slidenum">
              <a:rPr lang="en-US" sz="1800" smtClean="0">
                <a:solidFill>
                  <a:srgbClr val="002060"/>
                </a:solidFill>
                <a:latin typeface="Arial Black" panose="020B0A04020102020204" pitchFamily="34" charset="0"/>
              </a:rPr>
              <a:t>6</a:t>
            </a:fld>
            <a:endParaRPr lang="en-US" sz="1800" dirty="0">
              <a:solidFill>
                <a:srgbClr val="002060"/>
              </a:solidFill>
              <a:latin typeface="Arial Black" panose="020B0A04020102020204" pitchFamily="34" charset="0"/>
            </a:endParaRPr>
          </a:p>
        </p:txBody>
      </p:sp>
      <p:sp>
        <p:nvSpPr>
          <p:cNvPr id="9" name="TextBox 8">
            <a:extLst>
              <a:ext uri="{FF2B5EF4-FFF2-40B4-BE49-F238E27FC236}">
                <a16:creationId xmlns:a16="http://schemas.microsoft.com/office/drawing/2014/main" id="{5960FD00-C0FA-A1E4-865E-E09D22CE5168}"/>
              </a:ext>
            </a:extLst>
          </p:cNvPr>
          <p:cNvSpPr txBox="1"/>
          <p:nvPr/>
        </p:nvSpPr>
        <p:spPr>
          <a:xfrm rot="16200000">
            <a:off x="-816820" y="2510548"/>
            <a:ext cx="3228395" cy="595932"/>
          </a:xfrm>
          <a:prstGeom prst="rect">
            <a:avLst/>
          </a:prstGeom>
          <a:noFill/>
        </p:spPr>
        <p:txBody>
          <a:bodyPr wrap="square">
            <a:spAutoFit/>
          </a:bodyPr>
          <a:lstStyle/>
          <a:p>
            <a:pPr marL="0" marR="0" indent="0">
              <a:lnSpc>
                <a:spcPct val="107000"/>
              </a:lnSpc>
              <a:spcBef>
                <a:spcPts val="0"/>
              </a:spcBef>
              <a:spcAft>
                <a:spcPts val="0"/>
              </a:spcAft>
              <a:buNone/>
            </a:pPr>
            <a:r>
              <a:rPr lang="en-US" sz="3200" b="1" u="sng" cap="small" dirty="0">
                <a:effectLst>
                  <a:outerShdw blurRad="38100" dist="38100" dir="2700000" algn="tl">
                    <a:srgbClr val="000000">
                      <a:alpha val="43137"/>
                    </a:srgbClr>
                  </a:outerShdw>
                </a:effectLst>
                <a:latin typeface="Gotham Medium" panose="02000604030000020004"/>
                <a:ea typeface="+mj-ea"/>
                <a:cs typeface="Times New Roman" panose="02020603050405020304" pitchFamily="18" charset="0"/>
              </a:rPr>
              <a:t>historical context</a:t>
            </a:r>
          </a:p>
        </p:txBody>
      </p:sp>
    </p:spTree>
    <p:extLst>
      <p:ext uri="{BB962C8B-B14F-4D97-AF65-F5344CB8AC3E}">
        <p14:creationId xmlns:p14="http://schemas.microsoft.com/office/powerpoint/2010/main" val="9880864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light in the clouds&#10;&#10;Description automatically generated">
            <a:extLst>
              <a:ext uri="{FF2B5EF4-FFF2-40B4-BE49-F238E27FC236}">
                <a16:creationId xmlns:a16="http://schemas.microsoft.com/office/drawing/2014/main" id="{D7738E9B-232D-4722-89D8-1A7145AF9EE3}"/>
              </a:ext>
            </a:extLst>
          </p:cNvPr>
          <p:cNvPicPr>
            <a:picLocks noChangeAspect="1"/>
          </p:cNvPicPr>
          <p:nvPr/>
        </p:nvPicPr>
        <p:blipFill>
          <a:blip r:embed="rId3">
            <a:alphaModFix amt="50000"/>
            <a:extLst>
              <a:ext uri="{BEBA8EAE-BF5A-486C-A8C5-ECC9F3942E4B}">
                <a14:imgProps xmlns:a14="http://schemas.microsoft.com/office/drawing/2010/main">
                  <a14:imgLayer r:embed="rId4">
                    <a14:imgEffect>
                      <a14:colorTemperature colorTemp="5300"/>
                    </a14:imgEffect>
                    <a14:imgEffect>
                      <a14:saturation sat="400000"/>
                    </a14:imgEffect>
                  </a14:imgLayer>
                </a14:imgProps>
              </a:ext>
              <a:ext uri="{28A0092B-C50C-407E-A947-70E740481C1C}">
                <a14:useLocalDpi xmlns:a14="http://schemas.microsoft.com/office/drawing/2010/main" val="0"/>
              </a:ext>
            </a:extLst>
          </a:blip>
          <a:stretch>
            <a:fillRect/>
          </a:stretch>
        </p:blipFill>
        <p:spPr>
          <a:xfrm rot="10800000">
            <a:off x="0" y="0"/>
            <a:ext cx="12192000" cy="6858000"/>
          </a:xfrm>
          <a:prstGeom prst="rect">
            <a:avLst/>
          </a:prstGeom>
        </p:spPr>
      </p:pic>
      <p:graphicFrame>
        <p:nvGraphicFramePr>
          <p:cNvPr id="12" name="Diagram 11">
            <a:extLst>
              <a:ext uri="{FF2B5EF4-FFF2-40B4-BE49-F238E27FC236}">
                <a16:creationId xmlns:a16="http://schemas.microsoft.com/office/drawing/2014/main" id="{95518BAA-62C1-0315-8892-BDF52A6B4927}"/>
              </a:ext>
            </a:extLst>
          </p:cNvPr>
          <p:cNvGraphicFramePr/>
          <p:nvPr>
            <p:extLst>
              <p:ext uri="{D42A27DB-BD31-4B8C-83A1-F6EECF244321}">
                <p14:modId xmlns:p14="http://schemas.microsoft.com/office/powerpoint/2010/main" val="2647591271"/>
              </p:ext>
            </p:extLst>
          </p:nvPr>
        </p:nvGraphicFramePr>
        <p:xfrm>
          <a:off x="1629810" y="136525"/>
          <a:ext cx="8913764" cy="563514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cxnSp>
        <p:nvCxnSpPr>
          <p:cNvPr id="9" name="Straight Connector 8">
            <a:extLst>
              <a:ext uri="{FF2B5EF4-FFF2-40B4-BE49-F238E27FC236}">
                <a16:creationId xmlns:a16="http://schemas.microsoft.com/office/drawing/2014/main" id="{9175AEAA-93E6-E59B-F317-523EDB8E8196}"/>
              </a:ext>
            </a:extLst>
          </p:cNvPr>
          <p:cNvCxnSpPr>
            <a:cxnSpLocks/>
          </p:cNvCxnSpPr>
          <p:nvPr/>
        </p:nvCxnSpPr>
        <p:spPr>
          <a:xfrm>
            <a:off x="1086881" y="171919"/>
            <a:ext cx="11034177"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4" name="Title 2">
            <a:extLst>
              <a:ext uri="{FF2B5EF4-FFF2-40B4-BE49-F238E27FC236}">
                <a16:creationId xmlns:a16="http://schemas.microsoft.com/office/drawing/2014/main" id="{A3EDCA11-7D46-4DEB-B86A-158E6EABD961}"/>
              </a:ext>
            </a:extLst>
          </p:cNvPr>
          <p:cNvSpPr txBox="1">
            <a:spLocks/>
          </p:cNvSpPr>
          <p:nvPr/>
        </p:nvSpPr>
        <p:spPr>
          <a:xfrm rot="16200000">
            <a:off x="-1567544" y="3136393"/>
            <a:ext cx="4273421" cy="585216"/>
          </a:xfrm>
          <a:prstGeom prst="rect">
            <a:avLst/>
          </a:prstGeom>
          <a:solidFill>
            <a:srgbClr val="002060"/>
          </a:solidFill>
          <a:ln w="12700">
            <a:solidFill>
              <a:srgbClr val="00206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7" tIns="35717" rIns="35717" bIns="35717" rtlCol="0" anchor="ctr">
            <a:norm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2800" b="1" i="1" cap="small" dirty="0">
                <a:solidFill>
                  <a:schemeClr val="bg1"/>
                </a:solidFill>
                <a:effectLst>
                  <a:outerShdw blurRad="38100" dist="38100" dir="2700000" algn="tl">
                    <a:srgbClr val="000000">
                      <a:alpha val="43137"/>
                    </a:srgbClr>
                  </a:outerShdw>
                </a:effectLst>
                <a:latin typeface="Gotham Book"/>
              </a:rPr>
              <a:t>HEZEKIAH’S PASSOVER</a:t>
            </a:r>
          </a:p>
        </p:txBody>
      </p:sp>
      <p:cxnSp>
        <p:nvCxnSpPr>
          <p:cNvPr id="5" name="Straight Connector 4">
            <a:extLst>
              <a:ext uri="{FF2B5EF4-FFF2-40B4-BE49-F238E27FC236}">
                <a16:creationId xmlns:a16="http://schemas.microsoft.com/office/drawing/2014/main" id="{415AB885-7399-4F8D-BDF5-09D530AA63CA}"/>
              </a:ext>
            </a:extLst>
          </p:cNvPr>
          <p:cNvCxnSpPr>
            <a:cxnSpLocks/>
          </p:cNvCxnSpPr>
          <p:nvPr/>
        </p:nvCxnSpPr>
        <p:spPr>
          <a:xfrm rot="16200000">
            <a:off x="111966" y="6228881"/>
            <a:ext cx="91440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0F946967-7149-4866-8E5C-6E38BD1ED582}"/>
              </a:ext>
            </a:extLst>
          </p:cNvPr>
          <p:cNvCxnSpPr>
            <a:cxnSpLocks/>
          </p:cNvCxnSpPr>
          <p:nvPr/>
        </p:nvCxnSpPr>
        <p:spPr>
          <a:xfrm rot="16200000">
            <a:off x="111966" y="629120"/>
            <a:ext cx="91440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7" name="Slide Number Placeholder 1">
            <a:extLst>
              <a:ext uri="{FF2B5EF4-FFF2-40B4-BE49-F238E27FC236}">
                <a16:creationId xmlns:a16="http://schemas.microsoft.com/office/drawing/2014/main" id="{89E5D1DF-2740-4039-8378-C71DD99089E0}"/>
              </a:ext>
            </a:extLst>
          </p:cNvPr>
          <p:cNvSpPr txBox="1">
            <a:spLocks/>
          </p:cNvSpPr>
          <p:nvPr/>
        </p:nvSpPr>
        <p:spPr>
          <a:xfrm>
            <a:off x="10175630" y="6330462"/>
            <a:ext cx="1406769" cy="39101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F646F3F-274D-499B-ABBE-824EB4ABDC3D}" type="slidenum">
              <a:rPr lang="en-US" smtClean="0">
                <a:solidFill>
                  <a:srgbClr val="002060"/>
                </a:solidFill>
                <a:latin typeface="Arial Black" panose="020B0A04020102020204" pitchFamily="34" charset="0"/>
              </a:rPr>
              <a:pPr algn="r"/>
              <a:t>7</a:t>
            </a:fld>
            <a:endParaRPr lang="en-US" dirty="0">
              <a:solidFill>
                <a:srgbClr val="002060"/>
              </a:solidFill>
              <a:latin typeface="Arial Black" panose="020B0A04020102020204" pitchFamily="34" charset="0"/>
            </a:endParaRPr>
          </a:p>
        </p:txBody>
      </p:sp>
    </p:spTree>
    <p:extLst>
      <p:ext uri="{BB962C8B-B14F-4D97-AF65-F5344CB8AC3E}">
        <p14:creationId xmlns:p14="http://schemas.microsoft.com/office/powerpoint/2010/main" val="32958164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light in the clouds&#10;&#10;Description automatically generated">
            <a:extLst>
              <a:ext uri="{FF2B5EF4-FFF2-40B4-BE49-F238E27FC236}">
                <a16:creationId xmlns:a16="http://schemas.microsoft.com/office/drawing/2014/main" id="{A46419E2-D10C-4F01-80DE-22A4D24D658A}"/>
              </a:ext>
            </a:extLst>
          </p:cNvPr>
          <p:cNvPicPr>
            <a:picLocks noChangeAspect="1"/>
          </p:cNvPicPr>
          <p:nvPr/>
        </p:nvPicPr>
        <p:blipFill>
          <a:blip r:embed="rId3">
            <a:alphaModFix amt="50000"/>
            <a:extLst>
              <a:ext uri="{BEBA8EAE-BF5A-486C-A8C5-ECC9F3942E4B}">
                <a14:imgProps xmlns:a14="http://schemas.microsoft.com/office/drawing/2010/main">
                  <a14:imgLayer r:embed="rId4">
                    <a14:imgEffect>
                      <a14:colorTemperature colorTemp="5300"/>
                    </a14:imgEffect>
                    <a14:imgEffect>
                      <a14:saturation sat="400000"/>
                    </a14:imgEffect>
                  </a14:imgLayer>
                </a14:imgProps>
              </a:ext>
              <a:ext uri="{28A0092B-C50C-407E-A947-70E740481C1C}">
                <a14:useLocalDpi xmlns:a14="http://schemas.microsoft.com/office/drawing/2010/main" val="0"/>
              </a:ext>
            </a:extLst>
          </a:blip>
          <a:stretch>
            <a:fillRect/>
          </a:stretch>
        </p:blipFill>
        <p:spPr>
          <a:xfrm rot="10800000">
            <a:off x="0" y="0"/>
            <a:ext cx="12192000" cy="6858000"/>
          </a:xfrm>
          <a:prstGeom prst="rect">
            <a:avLst/>
          </a:prstGeom>
        </p:spPr>
      </p:pic>
      <p:graphicFrame>
        <p:nvGraphicFramePr>
          <p:cNvPr id="12" name="Diagram 11">
            <a:extLst>
              <a:ext uri="{FF2B5EF4-FFF2-40B4-BE49-F238E27FC236}">
                <a16:creationId xmlns:a16="http://schemas.microsoft.com/office/drawing/2014/main" id="{95518BAA-62C1-0315-8892-BDF52A6B4927}"/>
              </a:ext>
            </a:extLst>
          </p:cNvPr>
          <p:cNvGraphicFramePr/>
          <p:nvPr>
            <p:extLst>
              <p:ext uri="{D42A27DB-BD31-4B8C-83A1-F6EECF244321}">
                <p14:modId xmlns:p14="http://schemas.microsoft.com/office/powerpoint/2010/main" val="3496798361"/>
              </p:ext>
            </p:extLst>
          </p:nvPr>
        </p:nvGraphicFramePr>
        <p:xfrm>
          <a:off x="900155" y="420620"/>
          <a:ext cx="6321739" cy="640005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cxnSp>
        <p:nvCxnSpPr>
          <p:cNvPr id="9" name="Straight Connector 8">
            <a:extLst>
              <a:ext uri="{FF2B5EF4-FFF2-40B4-BE49-F238E27FC236}">
                <a16:creationId xmlns:a16="http://schemas.microsoft.com/office/drawing/2014/main" id="{9175AEAA-93E6-E59B-F317-523EDB8E8196}"/>
              </a:ext>
            </a:extLst>
          </p:cNvPr>
          <p:cNvCxnSpPr>
            <a:cxnSpLocks/>
          </p:cNvCxnSpPr>
          <p:nvPr/>
        </p:nvCxnSpPr>
        <p:spPr>
          <a:xfrm>
            <a:off x="530785" y="175396"/>
            <a:ext cx="11034177"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4" name="Title 2">
            <a:extLst>
              <a:ext uri="{FF2B5EF4-FFF2-40B4-BE49-F238E27FC236}">
                <a16:creationId xmlns:a16="http://schemas.microsoft.com/office/drawing/2014/main" id="{A3EDCA11-7D46-4DEB-B86A-158E6EABD961}"/>
              </a:ext>
            </a:extLst>
          </p:cNvPr>
          <p:cNvSpPr txBox="1">
            <a:spLocks/>
          </p:cNvSpPr>
          <p:nvPr/>
        </p:nvSpPr>
        <p:spPr>
          <a:xfrm rot="16200000">
            <a:off x="-1567544" y="3136393"/>
            <a:ext cx="4273421" cy="585216"/>
          </a:xfrm>
          <a:prstGeom prst="rect">
            <a:avLst/>
          </a:prstGeom>
          <a:solidFill>
            <a:srgbClr val="002060"/>
          </a:solidFill>
          <a:ln w="12700">
            <a:solidFill>
              <a:srgbClr val="00206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7" tIns="35717" rIns="35717" bIns="35717" rtlCol="0" anchor="ctr">
            <a:norm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2800" b="1" i="1" cap="small" dirty="0">
                <a:solidFill>
                  <a:schemeClr val="bg1"/>
                </a:solidFill>
                <a:effectLst>
                  <a:outerShdw blurRad="38100" dist="38100" dir="2700000" algn="tl">
                    <a:srgbClr val="000000">
                      <a:alpha val="43137"/>
                    </a:srgbClr>
                  </a:outerShdw>
                </a:effectLst>
                <a:latin typeface="Gotham Book"/>
              </a:rPr>
              <a:t>HEZEKIAH’S PASSOVER</a:t>
            </a:r>
          </a:p>
        </p:txBody>
      </p:sp>
      <p:cxnSp>
        <p:nvCxnSpPr>
          <p:cNvPr id="5" name="Straight Connector 4">
            <a:extLst>
              <a:ext uri="{FF2B5EF4-FFF2-40B4-BE49-F238E27FC236}">
                <a16:creationId xmlns:a16="http://schemas.microsoft.com/office/drawing/2014/main" id="{415AB885-7399-4F8D-BDF5-09D530AA63CA}"/>
              </a:ext>
            </a:extLst>
          </p:cNvPr>
          <p:cNvCxnSpPr>
            <a:cxnSpLocks/>
          </p:cNvCxnSpPr>
          <p:nvPr/>
        </p:nvCxnSpPr>
        <p:spPr>
          <a:xfrm rot="16200000">
            <a:off x="111966" y="6228881"/>
            <a:ext cx="91440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0F946967-7149-4866-8E5C-6E38BD1ED582}"/>
              </a:ext>
            </a:extLst>
          </p:cNvPr>
          <p:cNvCxnSpPr>
            <a:cxnSpLocks/>
          </p:cNvCxnSpPr>
          <p:nvPr/>
        </p:nvCxnSpPr>
        <p:spPr>
          <a:xfrm rot="16200000">
            <a:off x="111966" y="629120"/>
            <a:ext cx="91440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49E6FD4-FE5D-487B-A717-F4394C3C44A3}"/>
              </a:ext>
            </a:extLst>
          </p:cNvPr>
          <p:cNvSpPr txBox="1">
            <a:spLocks/>
          </p:cNvSpPr>
          <p:nvPr/>
        </p:nvSpPr>
        <p:spPr>
          <a:xfrm>
            <a:off x="10175630" y="6330462"/>
            <a:ext cx="1406769" cy="39101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F646F3F-274D-499B-ABBE-824EB4ABDC3D}" type="slidenum">
              <a:rPr lang="en-US" smtClean="0">
                <a:solidFill>
                  <a:srgbClr val="002060"/>
                </a:solidFill>
                <a:latin typeface="Arial Black" panose="020B0A04020102020204" pitchFamily="34" charset="0"/>
              </a:rPr>
              <a:pPr algn="r"/>
              <a:t>8</a:t>
            </a:fld>
            <a:endParaRPr lang="en-US" dirty="0">
              <a:solidFill>
                <a:srgbClr val="002060"/>
              </a:solidFill>
              <a:latin typeface="Arial Black" panose="020B0A04020102020204" pitchFamily="34" charset="0"/>
            </a:endParaRPr>
          </a:p>
        </p:txBody>
      </p:sp>
      <p:graphicFrame>
        <p:nvGraphicFramePr>
          <p:cNvPr id="2" name="Diagram 1">
            <a:extLst>
              <a:ext uri="{FF2B5EF4-FFF2-40B4-BE49-F238E27FC236}">
                <a16:creationId xmlns:a16="http://schemas.microsoft.com/office/drawing/2014/main" id="{B823ACE8-3B68-B165-56BD-B54B358D7F6A}"/>
              </a:ext>
            </a:extLst>
          </p:cNvPr>
          <p:cNvGraphicFramePr/>
          <p:nvPr>
            <p:extLst>
              <p:ext uri="{D42A27DB-BD31-4B8C-83A1-F6EECF244321}">
                <p14:modId xmlns:p14="http://schemas.microsoft.com/office/powerpoint/2010/main" val="1464692657"/>
              </p:ext>
            </p:extLst>
          </p:nvPr>
        </p:nvGraphicFramePr>
        <p:xfrm>
          <a:off x="7552882" y="420620"/>
          <a:ext cx="3738959" cy="6047897"/>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770239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7154F1-A582-3806-26A1-88C5E6A54E29}"/>
            </a:ext>
          </a:extLst>
        </p:cNvPr>
        <p:cNvGrpSpPr/>
        <p:nvPr/>
      </p:nvGrpSpPr>
      <p:grpSpPr>
        <a:xfrm>
          <a:off x="0" y="0"/>
          <a:ext cx="0" cy="0"/>
          <a:chOff x="0" y="0"/>
          <a:chExt cx="0" cy="0"/>
        </a:xfrm>
      </p:grpSpPr>
      <p:pic>
        <p:nvPicPr>
          <p:cNvPr id="10" name="Picture 9" descr="A light in the clouds&#10;&#10;Description automatically generated">
            <a:extLst>
              <a:ext uri="{FF2B5EF4-FFF2-40B4-BE49-F238E27FC236}">
                <a16:creationId xmlns:a16="http://schemas.microsoft.com/office/drawing/2014/main" id="{CDBB58A4-A28F-00BE-18D1-FB4CCDE46AC7}"/>
              </a:ext>
            </a:extLst>
          </p:cNvPr>
          <p:cNvPicPr>
            <a:picLocks noChangeAspect="1"/>
          </p:cNvPicPr>
          <p:nvPr/>
        </p:nvPicPr>
        <p:blipFill>
          <a:blip r:embed="rId3">
            <a:alphaModFix amt="50000"/>
            <a:extLst>
              <a:ext uri="{BEBA8EAE-BF5A-486C-A8C5-ECC9F3942E4B}">
                <a14:imgProps xmlns:a14="http://schemas.microsoft.com/office/drawing/2010/main">
                  <a14:imgLayer r:embed="rId4">
                    <a14:imgEffect>
                      <a14:colorTemperature colorTemp="5300"/>
                    </a14:imgEffect>
                    <a14:imgEffect>
                      <a14:saturation sat="400000"/>
                    </a14:imgEffect>
                  </a14:imgLayer>
                </a14:imgProps>
              </a:ext>
              <a:ext uri="{28A0092B-C50C-407E-A947-70E740481C1C}">
                <a14:useLocalDpi xmlns:a14="http://schemas.microsoft.com/office/drawing/2010/main" val="0"/>
              </a:ext>
            </a:extLst>
          </a:blip>
          <a:stretch>
            <a:fillRect/>
          </a:stretch>
        </p:blipFill>
        <p:spPr>
          <a:xfrm rot="10800000">
            <a:off x="0" y="0"/>
            <a:ext cx="12192000" cy="6858000"/>
          </a:xfrm>
          <a:prstGeom prst="rect">
            <a:avLst/>
          </a:prstGeom>
        </p:spPr>
      </p:pic>
      <p:graphicFrame>
        <p:nvGraphicFramePr>
          <p:cNvPr id="12" name="Diagram 11">
            <a:extLst>
              <a:ext uri="{FF2B5EF4-FFF2-40B4-BE49-F238E27FC236}">
                <a16:creationId xmlns:a16="http://schemas.microsoft.com/office/drawing/2014/main" id="{AEEEC816-26D5-28CD-4327-6B0D1E1BDC5D}"/>
              </a:ext>
            </a:extLst>
          </p:cNvPr>
          <p:cNvGraphicFramePr/>
          <p:nvPr>
            <p:extLst>
              <p:ext uri="{D42A27DB-BD31-4B8C-83A1-F6EECF244321}">
                <p14:modId xmlns:p14="http://schemas.microsoft.com/office/powerpoint/2010/main" val="4022589848"/>
              </p:ext>
            </p:extLst>
          </p:nvPr>
        </p:nvGraphicFramePr>
        <p:xfrm>
          <a:off x="1430940" y="559836"/>
          <a:ext cx="9037296" cy="626084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cxnSp>
        <p:nvCxnSpPr>
          <p:cNvPr id="9" name="Straight Connector 8">
            <a:extLst>
              <a:ext uri="{FF2B5EF4-FFF2-40B4-BE49-F238E27FC236}">
                <a16:creationId xmlns:a16="http://schemas.microsoft.com/office/drawing/2014/main" id="{518BC26A-8293-5646-7787-7A47AD826BF0}"/>
              </a:ext>
            </a:extLst>
          </p:cNvPr>
          <p:cNvCxnSpPr>
            <a:cxnSpLocks/>
          </p:cNvCxnSpPr>
          <p:nvPr/>
        </p:nvCxnSpPr>
        <p:spPr>
          <a:xfrm>
            <a:off x="530785" y="175396"/>
            <a:ext cx="11034177"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4" name="Title 2">
            <a:extLst>
              <a:ext uri="{FF2B5EF4-FFF2-40B4-BE49-F238E27FC236}">
                <a16:creationId xmlns:a16="http://schemas.microsoft.com/office/drawing/2014/main" id="{DE74F110-FB8C-DAD5-8B88-E0AF6FDC2D0D}"/>
              </a:ext>
            </a:extLst>
          </p:cNvPr>
          <p:cNvSpPr txBox="1">
            <a:spLocks/>
          </p:cNvSpPr>
          <p:nvPr/>
        </p:nvSpPr>
        <p:spPr>
          <a:xfrm rot="16200000">
            <a:off x="-1567544" y="3136393"/>
            <a:ext cx="4273421" cy="585216"/>
          </a:xfrm>
          <a:prstGeom prst="rect">
            <a:avLst/>
          </a:prstGeom>
          <a:solidFill>
            <a:srgbClr val="002060"/>
          </a:solidFill>
          <a:ln w="12700">
            <a:solidFill>
              <a:srgbClr val="00206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7" tIns="35717" rIns="35717" bIns="35717" rtlCol="0" anchor="ctr">
            <a:norm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2800" b="1" i="1" cap="small" dirty="0">
                <a:solidFill>
                  <a:schemeClr val="bg1"/>
                </a:solidFill>
                <a:effectLst>
                  <a:outerShdw blurRad="38100" dist="38100" dir="2700000" algn="tl">
                    <a:srgbClr val="000000">
                      <a:alpha val="43137"/>
                    </a:srgbClr>
                  </a:outerShdw>
                </a:effectLst>
                <a:latin typeface="Gotham Book"/>
              </a:rPr>
              <a:t>HEZEKIAH’S PASSOVER</a:t>
            </a:r>
          </a:p>
        </p:txBody>
      </p:sp>
      <p:cxnSp>
        <p:nvCxnSpPr>
          <p:cNvPr id="5" name="Straight Connector 4">
            <a:extLst>
              <a:ext uri="{FF2B5EF4-FFF2-40B4-BE49-F238E27FC236}">
                <a16:creationId xmlns:a16="http://schemas.microsoft.com/office/drawing/2014/main" id="{6A8C0B34-5AE7-A6EE-9AE7-6725BBD19E68}"/>
              </a:ext>
            </a:extLst>
          </p:cNvPr>
          <p:cNvCxnSpPr>
            <a:cxnSpLocks/>
          </p:cNvCxnSpPr>
          <p:nvPr/>
        </p:nvCxnSpPr>
        <p:spPr>
          <a:xfrm rot="16200000">
            <a:off x="111966" y="6228881"/>
            <a:ext cx="91440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939C9ED-4DAD-A2A3-67B0-B02CE324866F}"/>
              </a:ext>
            </a:extLst>
          </p:cNvPr>
          <p:cNvCxnSpPr>
            <a:cxnSpLocks/>
          </p:cNvCxnSpPr>
          <p:nvPr/>
        </p:nvCxnSpPr>
        <p:spPr>
          <a:xfrm rot="16200000">
            <a:off x="111966" y="629120"/>
            <a:ext cx="91440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6966CACC-FD49-D9AD-6843-4015DD732A61}"/>
              </a:ext>
            </a:extLst>
          </p:cNvPr>
          <p:cNvSpPr txBox="1">
            <a:spLocks/>
          </p:cNvSpPr>
          <p:nvPr/>
        </p:nvSpPr>
        <p:spPr>
          <a:xfrm>
            <a:off x="10175630" y="6330462"/>
            <a:ext cx="1406769" cy="39101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F646F3F-274D-499B-ABBE-824EB4ABDC3D}" type="slidenum">
              <a:rPr lang="en-US" smtClean="0">
                <a:solidFill>
                  <a:srgbClr val="002060"/>
                </a:solidFill>
                <a:latin typeface="Arial Black" panose="020B0A04020102020204" pitchFamily="34" charset="0"/>
              </a:rPr>
              <a:pPr algn="r"/>
              <a:t>9</a:t>
            </a:fld>
            <a:endParaRPr lang="en-US" dirty="0">
              <a:solidFill>
                <a:srgbClr val="002060"/>
              </a:solidFill>
              <a:latin typeface="Arial Black" panose="020B0A04020102020204" pitchFamily="34" charset="0"/>
            </a:endParaRPr>
          </a:p>
        </p:txBody>
      </p:sp>
      <p:pic>
        <p:nvPicPr>
          <p:cNvPr id="1026" name="Picture 2" descr="Passover Symbols Stickers | Buy at the &quot;Jewish School Supply Company&quot;">
            <a:extLst>
              <a:ext uri="{FF2B5EF4-FFF2-40B4-BE49-F238E27FC236}">
                <a16:creationId xmlns:a16="http://schemas.microsoft.com/office/drawing/2014/main" id="{681D9796-2867-4042-52A0-1E0792247F32}"/>
              </a:ext>
            </a:extLst>
          </p:cNvPr>
          <p:cNvPicPr>
            <a:picLocks noChangeAspect="1" noChangeArrowheads="1"/>
          </p:cNvPicPr>
          <p:nvPr/>
        </p:nvPicPr>
        <p:blipFill>
          <a:blip r:embed="rId10">
            <a:alphaModFix amt="70000"/>
            <a:extLst>
              <a:ext uri="{28A0092B-C50C-407E-A947-70E740481C1C}">
                <a14:useLocalDpi xmlns:a14="http://schemas.microsoft.com/office/drawing/2010/main" val="0"/>
              </a:ext>
            </a:extLst>
          </a:blip>
          <a:srcRect/>
          <a:stretch>
            <a:fillRect/>
          </a:stretch>
        </p:blipFill>
        <p:spPr bwMode="auto">
          <a:xfrm>
            <a:off x="6358300" y="1268963"/>
            <a:ext cx="4109936" cy="4502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41107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SplashVTI">
  <a:themeElements>
    <a:clrScheme name="Custom 11">
      <a:dk1>
        <a:srgbClr val="262626"/>
      </a:dk1>
      <a:lt1>
        <a:sysClr val="window" lastClr="FFFFFF"/>
      </a:lt1>
      <a:dk2>
        <a:srgbClr val="2F333D"/>
      </a:dk2>
      <a:lt2>
        <a:srgbClr val="E9F3F3"/>
      </a:lt2>
      <a:accent1>
        <a:srgbClr val="1EBE9B"/>
      </a:accent1>
      <a:accent2>
        <a:srgbClr val="FD8686"/>
      </a:accent2>
      <a:accent3>
        <a:srgbClr val="0AC8AD"/>
      </a:accent3>
      <a:accent4>
        <a:srgbClr val="E69500"/>
      </a:accent4>
      <a:accent5>
        <a:srgbClr val="EC4E70"/>
      </a:accent5>
      <a:accent6>
        <a:srgbClr val="794DFF"/>
      </a:accent6>
      <a:hlink>
        <a:srgbClr val="3E8FF1"/>
      </a:hlink>
      <a:folHlink>
        <a:srgbClr val="939393"/>
      </a:folHlink>
    </a:clrScheme>
    <a:fontScheme name="Custom 23">
      <a:majorFont>
        <a:latin typeface="Posterama"/>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lashVTI" id="{CD38C481-21EC-466B-953B-A1440B42712A}" vid="{D3E4813C-1D98-48C2-AF59-2D0D78E2550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TM03090434[[fn=Wood Type]]</Template>
  <TotalTime>813</TotalTime>
  <Words>9039</Words>
  <Application>Microsoft Office PowerPoint</Application>
  <PresentationFormat>Widescreen</PresentationFormat>
  <Paragraphs>568</Paragraphs>
  <Slides>21</Slides>
  <Notes>21</Notes>
  <HiddenSlides>1</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Arial</vt:lpstr>
      <vt:lpstr>Arial Black</vt:lpstr>
      <vt:lpstr>Avenir Next LT Pro</vt:lpstr>
      <vt:lpstr>Calibri</vt:lpstr>
      <vt:lpstr>Gotham Book</vt:lpstr>
      <vt:lpstr>Gotham Medium</vt:lpstr>
      <vt:lpstr>Posterama</vt:lpstr>
      <vt:lpstr>Times New Roman</vt:lpstr>
      <vt:lpstr>Wingdings</vt:lpstr>
      <vt:lpstr>SplashVTI</vt:lpstr>
      <vt:lpstr>PowerPoint Presentation</vt:lpstr>
      <vt:lpstr>Prayer</vt:lpstr>
      <vt:lpstr>PowerPoint Presentation</vt:lpstr>
      <vt:lpstr>Renewing Relationships </vt:lpstr>
      <vt:lpstr>PowerPoint Presentation</vt:lpstr>
      <vt:lpstr>PowerPoint Presentation</vt:lpstr>
      <vt:lpstr>PowerPoint Presentation</vt:lpstr>
      <vt:lpstr>PowerPoint Presentation</vt:lpstr>
      <vt:lpstr>PowerPoint Presentation</vt:lpstr>
      <vt:lpstr>PowerPoint Presentation</vt:lpstr>
      <vt:lpstr>Hezekiah’s Invitation - 2 Chronicles 30:1–5 NIV</vt:lpstr>
      <vt:lpstr>God’s Invitation - 2 Chronicles 30:6–9, 26–27 NIV</vt:lpstr>
      <vt:lpstr>PowerPoint Presentation</vt:lpstr>
      <vt:lpstr>PowerPoint Presentation</vt:lpstr>
      <vt:lpstr>PowerPoint Presentation</vt:lpstr>
      <vt:lpstr>PowerPoint Presentation</vt:lpstr>
      <vt:lpstr>Closing PRAYER</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Stanford Bowman</dc:creator>
  <cp:lastModifiedBy>Bowman, Stanford W</cp:lastModifiedBy>
  <cp:revision>7</cp:revision>
  <dcterms:created xsi:type="dcterms:W3CDTF">2023-08-10T12:00:54Z</dcterms:created>
  <dcterms:modified xsi:type="dcterms:W3CDTF">2025-09-05T17:02:58Z</dcterms:modified>
</cp:coreProperties>
</file>