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20"/>
  </p:notesMasterIdLst>
  <p:sldIdLst>
    <p:sldId id="497" r:id="rId2"/>
    <p:sldId id="272" r:id="rId3"/>
    <p:sldId id="307" r:id="rId4"/>
    <p:sldId id="313" r:id="rId5"/>
    <p:sldId id="472" r:id="rId6"/>
    <p:sldId id="511" r:id="rId7"/>
    <p:sldId id="510" r:id="rId8"/>
    <p:sldId id="471" r:id="rId9"/>
    <p:sldId id="290" r:id="rId10"/>
    <p:sldId id="495" r:id="rId11"/>
    <p:sldId id="464" r:id="rId12"/>
    <p:sldId id="512" r:id="rId13"/>
    <p:sldId id="432" r:id="rId14"/>
    <p:sldId id="431" r:id="rId15"/>
    <p:sldId id="467" r:id="rId16"/>
    <p:sldId id="490" r:id="rId17"/>
    <p:sldId id="513" r:id="rId18"/>
    <p:sldId id="508" r:id="rId1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B69707-D736-4F48-8FAD-C94612E69E32}" v="290" dt="2025-09-11T20:24:11.6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74319" autoAdjust="0"/>
  </p:normalViewPr>
  <p:slideViewPr>
    <p:cSldViewPr snapToGrid="0">
      <p:cViewPr>
        <p:scale>
          <a:sx n="80" d="100"/>
          <a:sy n="80" d="100"/>
        </p:scale>
        <p:origin x="30" y="-1422"/>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B737152E-FFFB-4F2B-8831-1B6C717091F6}"/>
    <pc:docChg chg="undo custSel addSld modSld sldOrd">
      <pc:chgData name="Stanford Bowman" userId="6ede3e4e1afbea80" providerId="LiveId" clId="{B737152E-FFFB-4F2B-8831-1B6C717091F6}" dt="2024-10-08T19:27:19.685" v="361" actId="313"/>
      <pc:docMkLst>
        <pc:docMk/>
      </pc:docMkLst>
      <pc:sldChg chg="addSp delSp modSp add mod">
        <pc:chgData name="Stanford Bowman" userId="6ede3e4e1afbea80" providerId="LiveId" clId="{B737152E-FFFB-4F2B-8831-1B6C717091F6}" dt="2024-10-08T16:52:13.131" v="243" actId="14100"/>
        <pc:sldMkLst>
          <pc:docMk/>
          <pc:sldMk cId="2787335187" sldId="257"/>
        </pc:sldMkLst>
      </pc:sldChg>
      <pc:sldChg chg="addSp delSp modSp mod modNotesTx">
        <pc:chgData name="Stanford Bowman" userId="6ede3e4e1afbea80" providerId="LiveId" clId="{B737152E-FFFB-4F2B-8831-1B6C717091F6}" dt="2024-10-08T17:45:11.699" v="308" actId="14100"/>
        <pc:sldMkLst>
          <pc:docMk/>
          <pc:sldMk cId="1289981395" sldId="284"/>
        </pc:sldMkLst>
      </pc:sldChg>
      <pc:sldChg chg="modNotesTx">
        <pc:chgData name="Stanford Bowman" userId="6ede3e4e1afbea80" providerId="LiveId" clId="{B737152E-FFFB-4F2B-8831-1B6C717091F6}" dt="2024-10-08T19:25:49.406" v="356" actId="115"/>
        <pc:sldMkLst>
          <pc:docMk/>
          <pc:sldMk cId="1613598062" sldId="307"/>
        </pc:sldMkLst>
      </pc:sldChg>
      <pc:sldChg chg="modNotesTx">
        <pc:chgData name="Stanford Bowman" userId="6ede3e4e1afbea80" providerId="LiveId" clId="{B737152E-FFFB-4F2B-8831-1B6C717091F6}" dt="2024-10-08T19:26:59.469" v="357" actId="20577"/>
        <pc:sldMkLst>
          <pc:docMk/>
          <pc:sldMk cId="2270028676" sldId="313"/>
        </pc:sldMkLst>
      </pc:sldChg>
      <pc:sldChg chg="modSp mod modNotesTx">
        <pc:chgData name="Stanford Bowman" userId="6ede3e4e1afbea80" providerId="LiveId" clId="{B737152E-FFFB-4F2B-8831-1B6C717091F6}" dt="2024-10-08T16:35:24.684" v="102" actId="6549"/>
        <pc:sldMkLst>
          <pc:docMk/>
          <pc:sldMk cId="2054530254" sldId="471"/>
        </pc:sldMkLst>
      </pc:sldChg>
      <pc:sldChg chg="ord modNotesTx">
        <pc:chgData name="Stanford Bowman" userId="6ede3e4e1afbea80" providerId="LiveId" clId="{B737152E-FFFB-4F2B-8831-1B6C717091F6}" dt="2024-10-08T19:27:19.685" v="361" actId="313"/>
        <pc:sldMkLst>
          <pc:docMk/>
          <pc:sldMk cId="1644004683" sldId="472"/>
        </pc:sldMkLst>
      </pc:sldChg>
      <pc:sldChg chg="modSp mod modNotesTx">
        <pc:chgData name="Stanford Bowman" userId="6ede3e4e1afbea80" providerId="LiveId" clId="{B737152E-FFFB-4F2B-8831-1B6C717091F6}" dt="2024-10-08T17:48:01.530" v="329" actId="14100"/>
        <pc:sldMkLst>
          <pc:docMk/>
          <pc:sldMk cId="3772764189" sldId="505"/>
        </pc:sldMkLst>
      </pc:sldChg>
      <pc:sldChg chg="addSp delSp modSp add mod setBg">
        <pc:chgData name="Stanford Bowman" userId="6ede3e4e1afbea80" providerId="LiveId" clId="{B737152E-FFFB-4F2B-8831-1B6C717091F6}" dt="2024-10-08T17:45:46.425" v="309"/>
        <pc:sldMkLst>
          <pc:docMk/>
          <pc:sldMk cId="972251585" sldId="509"/>
        </pc:sldMkLst>
      </pc:sldChg>
    </pc:docChg>
  </pc:docChgLst>
  <pc:docChgLst>
    <pc:chgData name="Stanford Bowman" userId="6ede3e4e1afbea80" providerId="LiveId" clId="{2A22A575-EF0A-426D-ADB8-3EFCF148ABBE}"/>
    <pc:docChg chg="undo redo custSel addSld delSld modSld sldOrd">
      <pc:chgData name="Stanford Bowman" userId="6ede3e4e1afbea80" providerId="LiveId" clId="{2A22A575-EF0A-426D-ADB8-3EFCF148ABBE}" dt="2024-10-09T00:17:34.529" v="7141" actId="20577"/>
      <pc:docMkLst>
        <pc:docMk/>
      </pc:docMkLst>
      <pc:sldChg chg="modNotesTx">
        <pc:chgData name="Stanford Bowman" userId="6ede3e4e1afbea80" providerId="LiveId" clId="{2A22A575-EF0A-426D-ADB8-3EFCF148ABBE}" dt="2024-10-08T22:51:35.306" v="1923"/>
        <pc:sldMkLst>
          <pc:docMk/>
          <pc:sldMk cId="2787335187" sldId="257"/>
        </pc:sldMkLst>
      </pc:sldChg>
      <pc:sldChg chg="addSp delSp modSp add mod modTransition modNotesTx">
        <pc:chgData name="Stanford Bowman" userId="6ede3e4e1afbea80" providerId="LiveId" clId="{2A22A575-EF0A-426D-ADB8-3EFCF148ABBE}" dt="2024-10-07T00:44:49.058" v="1880" actId="207"/>
        <pc:sldMkLst>
          <pc:docMk/>
          <pc:sldMk cId="3316941425" sldId="272"/>
        </pc:sldMkLst>
      </pc:sldChg>
      <pc:sldChg chg="addSp delSp modSp mod modTransition modNotesTx">
        <pc:chgData name="Stanford Bowman" userId="6ede3e4e1afbea80" providerId="LiveId" clId="{2A22A575-EF0A-426D-ADB8-3EFCF148ABBE}" dt="2024-10-07T00:33:00.994" v="1842"/>
        <pc:sldMkLst>
          <pc:docMk/>
          <pc:sldMk cId="1289981395" sldId="284"/>
        </pc:sldMkLst>
      </pc:sldChg>
      <pc:sldChg chg="addSp delSp modSp mod modTransition setBg modNotesTx">
        <pc:chgData name="Stanford Bowman" userId="6ede3e4e1afbea80" providerId="LiveId" clId="{2A22A575-EF0A-426D-ADB8-3EFCF148ABBE}" dt="2024-10-07T00:53:14.334" v="1894" actId="6549"/>
        <pc:sldMkLst>
          <pc:docMk/>
          <pc:sldMk cId="302755266" sldId="290"/>
        </pc:sldMkLst>
      </pc:sldChg>
      <pc:sldChg chg="modSp del mod">
        <pc:chgData name="Stanford Bowman" userId="6ede3e4e1afbea80" providerId="LiveId" clId="{2A22A575-EF0A-426D-ADB8-3EFCF148ABBE}" dt="2024-10-06T18:34:29.161" v="22" actId="47"/>
        <pc:sldMkLst>
          <pc:docMk/>
          <pc:sldMk cId="3159288639" sldId="303"/>
        </pc:sldMkLst>
      </pc:sldChg>
      <pc:sldChg chg="addSp delSp modSp mod modTransition modNotesTx">
        <pc:chgData name="Stanford Bowman" userId="6ede3e4e1afbea80" providerId="LiveId" clId="{2A22A575-EF0A-426D-ADB8-3EFCF148ABBE}" dt="2024-10-07T00:33:00.994" v="1842"/>
        <pc:sldMkLst>
          <pc:docMk/>
          <pc:sldMk cId="1613598062" sldId="307"/>
        </pc:sldMkLst>
      </pc:sldChg>
      <pc:sldChg chg="modSp del mod">
        <pc:chgData name="Stanford Bowman" userId="6ede3e4e1afbea80" providerId="LiveId" clId="{2A22A575-EF0A-426D-ADB8-3EFCF148ABBE}" dt="2024-10-06T18:34:20.066" v="19" actId="47"/>
        <pc:sldMkLst>
          <pc:docMk/>
          <pc:sldMk cId="365334912" sldId="308"/>
        </pc:sldMkLst>
      </pc:sldChg>
      <pc:sldChg chg="addSp delSp modSp mod modTransition modNotesTx">
        <pc:chgData name="Stanford Bowman" userId="6ede3e4e1afbea80" providerId="LiveId" clId="{2A22A575-EF0A-426D-ADB8-3EFCF148ABBE}" dt="2024-10-07T00:33:00.994" v="1842"/>
        <pc:sldMkLst>
          <pc:docMk/>
          <pc:sldMk cId="2270028676" sldId="313"/>
        </pc:sldMkLst>
      </pc:sldChg>
      <pc:sldChg chg="addSp delSp modSp mod modTransition modNotes modNotesTx">
        <pc:chgData name="Stanford Bowman" userId="6ede3e4e1afbea80" providerId="LiveId" clId="{2A22A575-EF0A-426D-ADB8-3EFCF148ABBE}" dt="2024-10-07T00:33:00.994" v="1842"/>
        <pc:sldMkLst>
          <pc:docMk/>
          <pc:sldMk cId="1145517130" sldId="431"/>
        </pc:sldMkLst>
      </pc:sldChg>
      <pc:sldChg chg="addSp delSp modSp mod modTransition setBg modNotes modNotesTx">
        <pc:chgData name="Stanford Bowman" userId="6ede3e4e1afbea80" providerId="LiveId" clId="{2A22A575-EF0A-426D-ADB8-3EFCF148ABBE}" dt="2024-10-08T22:54:12.488" v="1944" actId="20577"/>
        <pc:sldMkLst>
          <pc:docMk/>
          <pc:sldMk cId="0" sldId="432"/>
        </pc:sldMkLst>
      </pc:sldChg>
      <pc:sldChg chg="addSp delSp modSp mod modTransition modNotesTx">
        <pc:chgData name="Stanford Bowman" userId="6ede3e4e1afbea80" providerId="LiveId" clId="{2A22A575-EF0A-426D-ADB8-3EFCF148ABBE}" dt="2024-10-07T00:33:00.994" v="1842"/>
        <pc:sldMkLst>
          <pc:docMk/>
          <pc:sldMk cId="2204509585" sldId="464"/>
        </pc:sldMkLst>
      </pc:sldChg>
      <pc:sldChg chg="addSp delSp modSp mod modTransition">
        <pc:chgData name="Stanford Bowman" userId="6ede3e4e1afbea80" providerId="LiveId" clId="{2A22A575-EF0A-426D-ADB8-3EFCF148ABBE}" dt="2024-10-07T00:35:23.564" v="1851" actId="14100"/>
        <pc:sldMkLst>
          <pc:docMk/>
          <pc:sldMk cId="2998404002" sldId="467"/>
        </pc:sldMkLst>
      </pc:sldChg>
      <pc:sldChg chg="addSp delSp modSp mod modTransition setBg modNotesTx">
        <pc:chgData name="Stanford Bowman" userId="6ede3e4e1afbea80" providerId="LiveId" clId="{2A22A575-EF0A-426D-ADB8-3EFCF148ABBE}" dt="2024-10-09T00:17:34.529" v="7141" actId="20577"/>
        <pc:sldMkLst>
          <pc:docMk/>
          <pc:sldMk cId="2054530254" sldId="471"/>
        </pc:sldMkLst>
      </pc:sldChg>
      <pc:sldChg chg="addSp delSp modSp add del mod modTransition modNotesTx">
        <pc:chgData name="Stanford Bowman" userId="6ede3e4e1afbea80" providerId="LiveId" clId="{2A22A575-EF0A-426D-ADB8-3EFCF148ABBE}" dt="2024-10-07T00:33:00.994" v="1842"/>
        <pc:sldMkLst>
          <pc:docMk/>
          <pc:sldMk cId="1644004683" sldId="472"/>
        </pc:sldMkLst>
      </pc:sldChg>
      <pc:sldChg chg="addSp modSp mod modTransition modNotes modNotesTx">
        <pc:chgData name="Stanford Bowman" userId="6ede3e4e1afbea80" providerId="LiveId" clId="{2A22A575-EF0A-426D-ADB8-3EFCF148ABBE}" dt="2024-10-07T00:37:25.858" v="1870" actId="167"/>
        <pc:sldMkLst>
          <pc:docMk/>
          <pc:sldMk cId="2164291554" sldId="490"/>
        </pc:sldMkLst>
      </pc:sldChg>
      <pc:sldChg chg="addSp delSp modSp mod modTransition setBg modNotesTx">
        <pc:chgData name="Stanford Bowman" userId="6ede3e4e1afbea80" providerId="LiveId" clId="{2A22A575-EF0A-426D-ADB8-3EFCF148ABBE}" dt="2024-10-07T00:55:51.387" v="1922" actId="15"/>
        <pc:sldMkLst>
          <pc:docMk/>
          <pc:sldMk cId="60734298" sldId="495"/>
        </pc:sldMkLst>
      </pc:sldChg>
      <pc:sldChg chg="delSp modSp del mod modNotesTx">
        <pc:chgData name="Stanford Bowman" userId="6ede3e4e1afbea80" providerId="LiveId" clId="{2A22A575-EF0A-426D-ADB8-3EFCF148ABBE}" dt="2024-10-06T21:13:23.740" v="1427" actId="47"/>
        <pc:sldMkLst>
          <pc:docMk/>
          <pc:sldMk cId="3458662177" sldId="496"/>
        </pc:sldMkLst>
      </pc:sldChg>
      <pc:sldChg chg="addSp delSp modSp mod modTransition">
        <pc:chgData name="Stanford Bowman" userId="6ede3e4e1afbea80" providerId="LiveId" clId="{2A22A575-EF0A-426D-ADB8-3EFCF148ABBE}" dt="2024-10-07T00:33:00.994" v="1842"/>
        <pc:sldMkLst>
          <pc:docMk/>
          <pc:sldMk cId="1461308358" sldId="497"/>
        </pc:sldMkLst>
      </pc:sldChg>
      <pc:sldChg chg="modSp del mod">
        <pc:chgData name="Stanford Bowman" userId="6ede3e4e1afbea80" providerId="LiveId" clId="{2A22A575-EF0A-426D-ADB8-3EFCF148ABBE}" dt="2024-10-06T18:38:24.092" v="50" actId="47"/>
        <pc:sldMkLst>
          <pc:docMk/>
          <pc:sldMk cId="1864755384" sldId="501"/>
        </pc:sldMkLst>
      </pc:sldChg>
      <pc:sldChg chg="modSp del mod modNotes modNotesTx">
        <pc:chgData name="Stanford Bowman" userId="6ede3e4e1afbea80" providerId="LiveId" clId="{2A22A575-EF0A-426D-ADB8-3EFCF148ABBE}" dt="2024-10-06T21:37:47.832" v="1582" actId="47"/>
        <pc:sldMkLst>
          <pc:docMk/>
          <pc:sldMk cId="619493105" sldId="502"/>
        </pc:sldMkLst>
      </pc:sldChg>
      <pc:sldChg chg="modSp del mod modNotes modNotesTx">
        <pc:chgData name="Stanford Bowman" userId="6ede3e4e1afbea80" providerId="LiveId" clId="{2A22A575-EF0A-426D-ADB8-3EFCF148ABBE}" dt="2024-10-06T21:37:47.832" v="1582" actId="47"/>
        <pc:sldMkLst>
          <pc:docMk/>
          <pc:sldMk cId="1681381592" sldId="503"/>
        </pc:sldMkLst>
      </pc:sldChg>
      <pc:sldChg chg="add del ord">
        <pc:chgData name="Stanford Bowman" userId="6ede3e4e1afbea80" providerId="LiveId" clId="{2A22A575-EF0A-426D-ADB8-3EFCF148ABBE}" dt="2024-10-06T21:44:46.034" v="1620" actId="47"/>
        <pc:sldMkLst>
          <pc:docMk/>
          <pc:sldMk cId="901848968" sldId="504"/>
        </pc:sldMkLst>
      </pc:sldChg>
      <pc:sldChg chg="del">
        <pc:chgData name="Stanford Bowman" userId="6ede3e4e1afbea80" providerId="LiveId" clId="{2A22A575-EF0A-426D-ADB8-3EFCF148ABBE}" dt="2024-10-06T18:39:18.789" v="63" actId="47"/>
        <pc:sldMkLst>
          <pc:docMk/>
          <pc:sldMk cId="2573678224" sldId="505"/>
        </pc:sldMkLst>
      </pc:sldChg>
      <pc:sldChg chg="addSp delSp modSp add mod modTransition modNotesTx">
        <pc:chgData name="Stanford Bowman" userId="6ede3e4e1afbea80" providerId="LiveId" clId="{2A22A575-EF0A-426D-ADB8-3EFCF148ABBE}" dt="2024-10-07T00:33:00.994" v="1842"/>
        <pc:sldMkLst>
          <pc:docMk/>
          <pc:sldMk cId="3772764189" sldId="505"/>
        </pc:sldMkLst>
      </pc:sldChg>
      <pc:sldChg chg="addSp modSp add mod modTransition setBg modNotesTx">
        <pc:chgData name="Stanford Bowman" userId="6ede3e4e1afbea80" providerId="LiveId" clId="{2A22A575-EF0A-426D-ADB8-3EFCF148ABBE}" dt="2024-10-07T00:33:00.994" v="1842"/>
        <pc:sldMkLst>
          <pc:docMk/>
          <pc:sldMk cId="2665820481" sldId="506"/>
        </pc:sldMkLst>
      </pc:sldChg>
      <pc:sldChg chg="addSp delSp modSp add mod modTransition modNotes modNotesTx">
        <pc:chgData name="Stanford Bowman" userId="6ede3e4e1afbea80" providerId="LiveId" clId="{2A22A575-EF0A-426D-ADB8-3EFCF148ABBE}" dt="2024-10-07T00:43:55.441" v="1875" actId="21"/>
        <pc:sldMkLst>
          <pc:docMk/>
          <pc:sldMk cId="3822073063" sldId="507"/>
        </pc:sldMkLst>
      </pc:sldChg>
      <pc:sldChg chg="addSp modSp add mod ord modTransition">
        <pc:chgData name="Stanford Bowman" userId="6ede3e4e1afbea80" providerId="LiveId" clId="{2A22A575-EF0A-426D-ADB8-3EFCF148ABBE}" dt="2024-10-07T00:36:35.429" v="1864" actId="14100"/>
        <pc:sldMkLst>
          <pc:docMk/>
          <pc:sldMk cId="3325832631" sldId="508"/>
        </pc:sldMkLst>
      </pc:sldChg>
      <pc:sldMasterChg chg="delSldLayout">
        <pc:chgData name="Stanford Bowman" userId="6ede3e4e1afbea80" providerId="LiveId" clId="{2A22A575-EF0A-426D-ADB8-3EFCF148ABBE}" dt="2024-10-06T18:34:20.066" v="19" actId="47"/>
        <pc:sldMasterMkLst>
          <pc:docMk/>
          <pc:sldMasterMk cId="1982760579" sldId="2147483744"/>
        </pc:sldMasterMkLst>
        <pc:sldLayoutChg chg="del">
          <pc:chgData name="Stanford Bowman" userId="6ede3e4e1afbea80" providerId="LiveId" clId="{2A22A575-EF0A-426D-ADB8-3EFCF148ABBE}" dt="2024-10-06T18:34:20.066" v="19" actId="47"/>
          <pc:sldLayoutMkLst>
            <pc:docMk/>
            <pc:sldMasterMk cId="1982760579" sldId="2147483744"/>
            <pc:sldLayoutMk cId="1133492867" sldId="2147483762"/>
          </pc:sldLayoutMkLst>
        </pc:sldLayoutChg>
      </pc:sldMasterChg>
    </pc:docChg>
  </pc:docChgLst>
  <pc:docChgLst>
    <pc:chgData name="Stanford Bowman" userId="6ede3e4e1afbea80" providerId="LiveId" clId="{18E01E0C-9995-40A6-A9C2-C5911EC818C9}"/>
    <pc:docChg chg="modSld">
      <pc:chgData name="Stanford Bowman" userId="6ede3e4e1afbea80" providerId="LiveId" clId="{18E01E0C-9995-40A6-A9C2-C5911EC818C9}" dt="2024-10-08T02:15:16.347" v="13" actId="207"/>
      <pc:docMkLst>
        <pc:docMk/>
      </pc:docMkLst>
      <pc:sldChg chg="modSp mod">
        <pc:chgData name="Stanford Bowman" userId="6ede3e4e1afbea80" providerId="LiveId" clId="{18E01E0C-9995-40A6-A9C2-C5911EC818C9}" dt="2024-10-08T01:58:54.010" v="3" actId="20577"/>
        <pc:sldMkLst>
          <pc:docMk/>
          <pc:sldMk cId="2270028676" sldId="313"/>
        </pc:sldMkLst>
      </pc:sldChg>
      <pc:sldChg chg="modSp mod">
        <pc:chgData name="Stanford Bowman" userId="6ede3e4e1afbea80" providerId="LiveId" clId="{18E01E0C-9995-40A6-A9C2-C5911EC818C9}" dt="2024-10-08T02:15:16.347" v="13" actId="207"/>
        <pc:sldMkLst>
          <pc:docMk/>
          <pc:sldMk cId="0" sldId="432"/>
        </pc:sldMkLst>
      </pc:sldChg>
      <pc:sldChg chg="modSp">
        <pc:chgData name="Stanford Bowman" userId="6ede3e4e1afbea80" providerId="LiveId" clId="{18E01E0C-9995-40A6-A9C2-C5911EC818C9}" dt="2024-10-08T02:00:35.305" v="11"/>
        <pc:sldMkLst>
          <pc:docMk/>
          <pc:sldMk cId="1644004683" sldId="472"/>
        </pc:sldMkLst>
      </pc:sldChg>
    </pc:docChg>
  </pc:docChgLst>
  <pc:docChgLst>
    <pc:chgData name="Stanford Bowman" userId="6ede3e4e1afbea80" providerId="LiveId" clId="{BF7D4782-ABE8-48E9-BDDB-3941C4200DD2}"/>
    <pc:docChg chg="undo custSel addSld delSld modSld sldOrd">
      <pc:chgData name="Stanford Bowman" userId="6ede3e4e1afbea80" providerId="LiveId" clId="{BF7D4782-ABE8-48E9-BDDB-3941C4200DD2}" dt="2025-09-12T18:37:59.195" v="841" actId="1037"/>
      <pc:docMkLst>
        <pc:docMk/>
      </pc:docMkLst>
      <pc:sldChg chg="modSp mod ord">
        <pc:chgData name="Stanford Bowman" userId="6ede3e4e1afbea80" providerId="LiveId" clId="{BF7D4782-ABE8-48E9-BDDB-3941C4200DD2}" dt="2025-09-11T15:40:40.854" v="90" actId="1076"/>
        <pc:sldMkLst>
          <pc:docMk/>
          <pc:sldMk cId="3316941425" sldId="272"/>
        </pc:sldMkLst>
        <pc:spChg chg="mod">
          <ac:chgData name="Stanford Bowman" userId="6ede3e4e1afbea80" providerId="LiveId" clId="{BF7D4782-ABE8-48E9-BDDB-3941C4200DD2}" dt="2025-09-11T15:40:40.854" v="90" actId="1076"/>
          <ac:spMkLst>
            <pc:docMk/>
            <pc:sldMk cId="3316941425" sldId="272"/>
            <ac:spMk id="2" creationId="{19874848-E476-D600-5EA7-E70B97C7420F}"/>
          </ac:spMkLst>
        </pc:spChg>
        <pc:spChg chg="mod">
          <ac:chgData name="Stanford Bowman" userId="6ede3e4e1afbea80" providerId="LiveId" clId="{BF7D4782-ABE8-48E9-BDDB-3941C4200DD2}" dt="2025-09-10T19:12:59.001" v="15" actId="1076"/>
          <ac:spMkLst>
            <pc:docMk/>
            <pc:sldMk cId="3316941425" sldId="272"/>
            <ac:spMk id="13" creationId="{EE94757F-71E0-9D1D-2725-0F2270230A15}"/>
          </ac:spMkLst>
        </pc:spChg>
        <pc:spChg chg="mod">
          <ac:chgData name="Stanford Bowman" userId="6ede3e4e1afbea80" providerId="LiveId" clId="{BF7D4782-ABE8-48E9-BDDB-3941C4200DD2}" dt="2025-09-10T19:12:16.325" v="12" actId="1076"/>
          <ac:spMkLst>
            <pc:docMk/>
            <pc:sldMk cId="3316941425" sldId="272"/>
            <ac:spMk id="16" creationId="{42D81312-EC24-4AE0-B13D-2FAB2FD9637B}"/>
          </ac:spMkLst>
        </pc:spChg>
      </pc:sldChg>
      <pc:sldChg chg="modSp del mod modNotesTx">
        <pc:chgData name="Stanford Bowman" userId="6ede3e4e1afbea80" providerId="LiveId" clId="{BF7D4782-ABE8-48E9-BDDB-3941C4200DD2}" dt="2025-09-11T19:42:23.446" v="444" actId="47"/>
        <pc:sldMkLst>
          <pc:docMk/>
          <pc:sldMk cId="1289981395" sldId="284"/>
        </pc:sldMkLst>
      </pc:sldChg>
      <pc:sldChg chg="addSp delSp modSp mod setBg modNotesTx">
        <pc:chgData name="Stanford Bowman" userId="6ede3e4e1afbea80" providerId="LiveId" clId="{BF7D4782-ABE8-48E9-BDDB-3941C4200DD2}" dt="2025-09-11T20:15:47.237" v="726" actId="207"/>
        <pc:sldMkLst>
          <pc:docMk/>
          <pc:sldMk cId="302755266" sldId="290"/>
        </pc:sldMkLst>
        <pc:spChg chg="mod">
          <ac:chgData name="Stanford Bowman" userId="6ede3e4e1afbea80" providerId="LiveId" clId="{BF7D4782-ABE8-48E9-BDDB-3941C4200DD2}" dt="2025-09-11T20:13:40.925" v="725" actId="207"/>
          <ac:spMkLst>
            <pc:docMk/>
            <pc:sldMk cId="302755266" sldId="290"/>
            <ac:spMk id="2" creationId="{F773FC0C-9105-2636-4976-17FFAAB9F16F}"/>
          </ac:spMkLst>
        </pc:spChg>
        <pc:spChg chg="mod">
          <ac:chgData name="Stanford Bowman" userId="6ede3e4e1afbea80" providerId="LiveId" clId="{BF7D4782-ABE8-48E9-BDDB-3941C4200DD2}" dt="2025-09-11T19:44:58.911" v="447"/>
          <ac:spMkLst>
            <pc:docMk/>
            <pc:sldMk cId="302755266" sldId="290"/>
            <ac:spMk id="3" creationId="{BD90AFB3-CDB8-ABB3-27B0-DD2B8D724A92}"/>
          </ac:spMkLst>
        </pc:spChg>
        <pc:spChg chg="mod">
          <ac:chgData name="Stanford Bowman" userId="6ede3e4e1afbea80" providerId="LiveId" clId="{BF7D4782-ABE8-48E9-BDDB-3941C4200DD2}" dt="2025-09-11T20:15:47.237" v="726" actId="207"/>
          <ac:spMkLst>
            <pc:docMk/>
            <pc:sldMk cId="302755266" sldId="290"/>
            <ac:spMk id="4" creationId="{6B23B896-0450-1478-E8C2-3F855299224E}"/>
          </ac:spMkLst>
        </pc:spChg>
        <pc:spChg chg="mod">
          <ac:chgData name="Stanford Bowman" userId="6ede3e4e1afbea80" providerId="LiveId" clId="{BF7D4782-ABE8-48E9-BDDB-3941C4200DD2}" dt="2025-09-11T20:15:47.237" v="726" actId="207"/>
          <ac:spMkLst>
            <pc:docMk/>
            <pc:sldMk cId="302755266" sldId="290"/>
            <ac:spMk id="5" creationId="{30C654AB-A098-10F8-E65C-363BA0977DBC}"/>
          </ac:spMkLst>
        </pc:spChg>
        <pc:spChg chg="mod">
          <ac:chgData name="Stanford Bowman" userId="6ede3e4e1afbea80" providerId="LiveId" clId="{BF7D4782-ABE8-48E9-BDDB-3941C4200DD2}" dt="2025-09-10T18:47:29.819" v="0"/>
          <ac:spMkLst>
            <pc:docMk/>
            <pc:sldMk cId="302755266" sldId="290"/>
            <ac:spMk id="6" creationId="{A0671547-CD94-CEC5-CC74-8CEDAB88583F}"/>
          </ac:spMkLst>
        </pc:spChg>
        <pc:spChg chg="mod">
          <ac:chgData name="Stanford Bowman" userId="6ede3e4e1afbea80" providerId="LiveId" clId="{BF7D4782-ABE8-48E9-BDDB-3941C4200DD2}" dt="2025-09-11T19:45:31.019" v="466" actId="1035"/>
          <ac:spMkLst>
            <pc:docMk/>
            <pc:sldMk cId="302755266" sldId="290"/>
            <ac:spMk id="10" creationId="{62F298D1-7E63-498C-9FDC-6BABB06F2BA6}"/>
          </ac:spMkLst>
        </pc:spChg>
        <pc:picChg chg="add del">
          <ac:chgData name="Stanford Bowman" userId="6ede3e4e1afbea80" providerId="LiveId" clId="{BF7D4782-ABE8-48E9-BDDB-3941C4200DD2}" dt="2025-09-11T19:47:32.996" v="478" actId="22"/>
          <ac:picMkLst>
            <pc:docMk/>
            <pc:sldMk cId="302755266" sldId="290"/>
            <ac:picMk id="8" creationId="{2DBB72F4-D1E6-98A4-0AAE-77266D9FE30F}"/>
          </ac:picMkLst>
        </pc:picChg>
        <pc:cxnChg chg="mod">
          <ac:chgData name="Stanford Bowman" userId="6ede3e4e1afbea80" providerId="LiveId" clId="{BF7D4782-ABE8-48E9-BDDB-3941C4200DD2}" dt="2025-09-11T19:45:31.019" v="466" actId="1035"/>
          <ac:cxnSpMkLst>
            <pc:docMk/>
            <pc:sldMk cId="302755266" sldId="290"/>
            <ac:cxnSpMk id="11" creationId="{E3A27209-192F-3BAA-0113-4ED7836E392A}"/>
          </ac:cxnSpMkLst>
        </pc:cxnChg>
        <pc:cxnChg chg="mod">
          <ac:chgData name="Stanford Bowman" userId="6ede3e4e1afbea80" providerId="LiveId" clId="{BF7D4782-ABE8-48E9-BDDB-3941C4200DD2}" dt="2025-09-11T19:48:13.751" v="503" actId="1038"/>
          <ac:cxnSpMkLst>
            <pc:docMk/>
            <pc:sldMk cId="302755266" sldId="290"/>
            <ac:cxnSpMk id="13" creationId="{A2086246-AB3E-4865-A8F1-DCAE40851722}"/>
          </ac:cxnSpMkLst>
        </pc:cxnChg>
      </pc:sldChg>
      <pc:sldChg chg="modSp mod modNotesTx">
        <pc:chgData name="Stanford Bowman" userId="6ede3e4e1afbea80" providerId="LiveId" clId="{BF7D4782-ABE8-48E9-BDDB-3941C4200DD2}" dt="2025-09-10T20:30:12.279" v="86" actId="14826"/>
        <pc:sldMkLst>
          <pc:docMk/>
          <pc:sldMk cId="1613598062" sldId="307"/>
        </pc:sldMkLst>
        <pc:spChg chg="mod">
          <ac:chgData name="Stanford Bowman" userId="6ede3e4e1afbea80" providerId="LiveId" clId="{BF7D4782-ABE8-48E9-BDDB-3941C4200DD2}" dt="2025-09-10T19:21:44.709" v="20"/>
          <ac:spMkLst>
            <pc:docMk/>
            <pc:sldMk cId="1613598062" sldId="307"/>
            <ac:spMk id="4" creationId="{65DE74E9-AA78-46C1-845A-0B72FA8AF35E}"/>
          </ac:spMkLst>
        </pc:spChg>
        <pc:spChg chg="mod">
          <ac:chgData name="Stanford Bowman" userId="6ede3e4e1afbea80" providerId="LiveId" clId="{BF7D4782-ABE8-48E9-BDDB-3941C4200DD2}" dt="2025-09-10T19:14:30.824" v="17" actId="121"/>
          <ac:spMkLst>
            <pc:docMk/>
            <pc:sldMk cId="1613598062" sldId="307"/>
            <ac:spMk id="11" creationId="{4C482057-5E68-4F5C-A743-EEEFF37166C5}"/>
          </ac:spMkLst>
        </pc:spChg>
        <pc:spChg chg="mod">
          <ac:chgData name="Stanford Bowman" userId="6ede3e4e1afbea80" providerId="LiveId" clId="{BF7D4782-ABE8-48E9-BDDB-3941C4200DD2}" dt="2025-09-10T18:47:29.819" v="0"/>
          <ac:spMkLst>
            <pc:docMk/>
            <pc:sldMk cId="1613598062" sldId="307"/>
            <ac:spMk id="14" creationId="{21AA43A8-B1EB-4E7B-8D82-5B717FC167C6}"/>
          </ac:spMkLst>
        </pc:spChg>
        <pc:picChg chg="mod">
          <ac:chgData name="Stanford Bowman" userId="6ede3e4e1afbea80" providerId="LiveId" clId="{BF7D4782-ABE8-48E9-BDDB-3941C4200DD2}" dt="2025-09-10T20:30:12.279" v="86" actId="14826"/>
          <ac:picMkLst>
            <pc:docMk/>
            <pc:sldMk cId="1613598062" sldId="307"/>
            <ac:picMk id="7" creationId="{AF274258-F661-A5C0-423D-70591686CFBE}"/>
          </ac:picMkLst>
        </pc:picChg>
      </pc:sldChg>
      <pc:sldChg chg="modSp mod modNotesTx">
        <pc:chgData name="Stanford Bowman" userId="6ede3e4e1afbea80" providerId="LiveId" clId="{BF7D4782-ABE8-48E9-BDDB-3941C4200DD2}" dt="2025-09-11T16:29:34.492" v="93" actId="14826"/>
        <pc:sldMkLst>
          <pc:docMk/>
          <pc:sldMk cId="2270028676" sldId="313"/>
        </pc:sldMkLst>
        <pc:spChg chg="mod">
          <ac:chgData name="Stanford Bowman" userId="6ede3e4e1afbea80" providerId="LiveId" clId="{BF7D4782-ABE8-48E9-BDDB-3941C4200DD2}" dt="2025-09-10T19:25:02.166" v="26"/>
          <ac:spMkLst>
            <pc:docMk/>
            <pc:sldMk cId="2270028676" sldId="313"/>
            <ac:spMk id="2" creationId="{80F287FE-1EFA-4C15-BFDD-1EE3F2D37BF1}"/>
          </ac:spMkLst>
        </pc:spChg>
        <pc:spChg chg="mod">
          <ac:chgData name="Stanford Bowman" userId="6ede3e4e1afbea80" providerId="LiveId" clId="{BF7D4782-ABE8-48E9-BDDB-3941C4200DD2}" dt="2025-09-10T19:26:09.224" v="29" actId="20577"/>
          <ac:spMkLst>
            <pc:docMk/>
            <pc:sldMk cId="2270028676" sldId="313"/>
            <ac:spMk id="5" creationId="{38DE476D-C50D-3BF0-F71F-176CC71DA0B9}"/>
          </ac:spMkLst>
        </pc:spChg>
        <pc:spChg chg="mod">
          <ac:chgData name="Stanford Bowman" userId="6ede3e4e1afbea80" providerId="LiveId" clId="{BF7D4782-ABE8-48E9-BDDB-3941C4200DD2}" dt="2025-09-10T18:47:29.819" v="0"/>
          <ac:spMkLst>
            <pc:docMk/>
            <pc:sldMk cId="2270028676" sldId="313"/>
            <ac:spMk id="14" creationId="{F56CA3A7-DD56-4040-B08E-813F9A33E24C}"/>
          </ac:spMkLst>
        </pc:spChg>
        <pc:picChg chg="mod">
          <ac:chgData name="Stanford Bowman" userId="6ede3e4e1afbea80" providerId="LiveId" clId="{BF7D4782-ABE8-48E9-BDDB-3941C4200DD2}" dt="2025-09-11T16:29:34.492" v="93" actId="14826"/>
          <ac:picMkLst>
            <pc:docMk/>
            <pc:sldMk cId="2270028676" sldId="313"/>
            <ac:picMk id="7" creationId="{9433C825-A1C8-7461-27C3-629CF9A18517}"/>
          </ac:picMkLst>
        </pc:picChg>
        <pc:picChg chg="mod">
          <ac:chgData name="Stanford Bowman" userId="6ede3e4e1afbea80" providerId="LiveId" clId="{BF7D4782-ABE8-48E9-BDDB-3941C4200DD2}" dt="2025-09-11T16:12:49.079" v="91" actId="14826"/>
          <ac:picMkLst>
            <pc:docMk/>
            <pc:sldMk cId="2270028676" sldId="313"/>
            <ac:picMk id="10" creationId="{F33A249B-6690-A823-0189-7972EE91B74F}"/>
          </ac:picMkLst>
        </pc:picChg>
        <pc:picChg chg="mod">
          <ac:chgData name="Stanford Bowman" userId="6ede3e4e1afbea80" providerId="LiveId" clId="{BF7D4782-ABE8-48E9-BDDB-3941C4200DD2}" dt="2025-09-11T16:13:02.438" v="92" actId="14826"/>
          <ac:picMkLst>
            <pc:docMk/>
            <pc:sldMk cId="2270028676" sldId="313"/>
            <ac:picMk id="15" creationId="{E40A613A-996D-E647-A7A2-6C32F8278C3D}"/>
          </ac:picMkLst>
        </pc:picChg>
      </pc:sldChg>
      <pc:sldChg chg="modSp">
        <pc:chgData name="Stanford Bowman" userId="6ede3e4e1afbea80" providerId="LiveId" clId="{BF7D4782-ABE8-48E9-BDDB-3941C4200DD2}" dt="2025-09-10T18:47:29.819" v="0"/>
        <pc:sldMkLst>
          <pc:docMk/>
          <pc:sldMk cId="1145517130" sldId="431"/>
        </pc:sldMkLst>
        <pc:spChg chg="mod">
          <ac:chgData name="Stanford Bowman" userId="6ede3e4e1afbea80" providerId="LiveId" clId="{BF7D4782-ABE8-48E9-BDDB-3941C4200DD2}" dt="2025-09-10T18:47:29.819" v="0"/>
          <ac:spMkLst>
            <pc:docMk/>
            <pc:sldMk cId="1145517130" sldId="431"/>
            <ac:spMk id="5" creationId="{85E16FA0-9C9C-EC07-7D05-796CDC145CC7}"/>
          </ac:spMkLst>
        </pc:spChg>
      </pc:sldChg>
      <pc:sldChg chg="modSp modNotes">
        <pc:chgData name="Stanford Bowman" userId="6ede3e4e1afbea80" providerId="LiveId" clId="{BF7D4782-ABE8-48E9-BDDB-3941C4200DD2}" dt="2025-09-10T18:47:30.308" v="1" actId="27636"/>
        <pc:sldMkLst>
          <pc:docMk/>
          <pc:sldMk cId="0" sldId="432"/>
        </pc:sldMkLst>
        <pc:spChg chg="mod">
          <ac:chgData name="Stanford Bowman" userId="6ede3e4e1afbea80" providerId="LiveId" clId="{BF7D4782-ABE8-48E9-BDDB-3941C4200DD2}" dt="2025-09-10T18:47:29.819" v="0"/>
          <ac:spMkLst>
            <pc:docMk/>
            <pc:sldMk cId="0" sldId="432"/>
            <ac:spMk id="2" creationId="{EC950801-FEB9-9FC7-93D0-E4F8D6AE0C64}"/>
          </ac:spMkLst>
        </pc:spChg>
      </pc:sldChg>
      <pc:sldChg chg="modSp">
        <pc:chgData name="Stanford Bowman" userId="6ede3e4e1afbea80" providerId="LiveId" clId="{BF7D4782-ABE8-48E9-BDDB-3941C4200DD2}" dt="2025-09-10T18:47:29.819" v="0"/>
        <pc:sldMkLst>
          <pc:docMk/>
          <pc:sldMk cId="2204509585" sldId="464"/>
        </pc:sldMkLst>
        <pc:spChg chg="mod">
          <ac:chgData name="Stanford Bowman" userId="6ede3e4e1afbea80" providerId="LiveId" clId="{BF7D4782-ABE8-48E9-BDDB-3941C4200DD2}" dt="2025-09-10T18:47:29.819" v="0"/>
          <ac:spMkLst>
            <pc:docMk/>
            <pc:sldMk cId="2204509585" sldId="464"/>
            <ac:spMk id="3" creationId="{7E0D9D10-E826-1EE8-FDDF-C71FE6C1CC2D}"/>
          </ac:spMkLst>
        </pc:spChg>
      </pc:sldChg>
      <pc:sldChg chg="addSp delSp modSp mod setBg">
        <pc:chgData name="Stanford Bowman" userId="6ede3e4e1afbea80" providerId="LiveId" clId="{BF7D4782-ABE8-48E9-BDDB-3941C4200DD2}" dt="2025-09-11T19:03:34.456" v="158" actId="404"/>
        <pc:sldMkLst>
          <pc:docMk/>
          <pc:sldMk cId="2054530254" sldId="471"/>
        </pc:sldMkLst>
        <pc:spChg chg="mod">
          <ac:chgData name="Stanford Bowman" userId="6ede3e4e1afbea80" providerId="LiveId" clId="{BF7D4782-ABE8-48E9-BDDB-3941C4200DD2}" dt="2025-09-10T19:36:35.971" v="47" actId="1076"/>
          <ac:spMkLst>
            <pc:docMk/>
            <pc:sldMk cId="2054530254" sldId="471"/>
            <ac:spMk id="4" creationId="{3AD378BB-4820-7BBC-5539-6E8026881AEB}"/>
          </ac:spMkLst>
        </pc:spChg>
        <pc:spChg chg="add mod">
          <ac:chgData name="Stanford Bowman" userId="6ede3e4e1afbea80" providerId="LiveId" clId="{BF7D4782-ABE8-48E9-BDDB-3941C4200DD2}" dt="2025-09-11T19:03:34.456" v="158" actId="404"/>
          <ac:spMkLst>
            <pc:docMk/>
            <pc:sldMk cId="2054530254" sldId="471"/>
            <ac:spMk id="7" creationId="{24B6198F-780A-E66E-9B8D-D701015D7F94}"/>
          </ac:spMkLst>
        </pc:spChg>
        <pc:spChg chg="mod">
          <ac:chgData name="Stanford Bowman" userId="6ede3e4e1afbea80" providerId="LiveId" clId="{BF7D4782-ABE8-48E9-BDDB-3941C4200DD2}" dt="2025-09-10T18:47:29.819" v="0"/>
          <ac:spMkLst>
            <pc:docMk/>
            <pc:sldMk cId="2054530254" sldId="471"/>
            <ac:spMk id="9" creationId="{D7FC8CD1-408E-4146-94C5-2737697D80BE}"/>
          </ac:spMkLst>
        </pc:spChg>
        <pc:spChg chg="mod">
          <ac:chgData name="Stanford Bowman" userId="6ede3e4e1afbea80" providerId="LiveId" clId="{BF7D4782-ABE8-48E9-BDDB-3941C4200DD2}" dt="2025-09-11T18:59:16.946" v="151" actId="207"/>
          <ac:spMkLst>
            <pc:docMk/>
            <pc:sldMk cId="2054530254" sldId="471"/>
            <ac:spMk id="13" creationId="{ACAFD7A8-B1A9-EA9F-0ADF-E9F023FD1C2E}"/>
          </ac:spMkLst>
        </pc:spChg>
        <pc:spChg chg="mod">
          <ac:chgData name="Stanford Bowman" userId="6ede3e4e1afbea80" providerId="LiveId" clId="{BF7D4782-ABE8-48E9-BDDB-3941C4200DD2}" dt="2025-09-11T18:59:16.946" v="151" actId="207"/>
          <ac:spMkLst>
            <pc:docMk/>
            <pc:sldMk cId="2054530254" sldId="471"/>
            <ac:spMk id="18" creationId="{BAB634B4-A094-42A7-AEFF-569DD46D4310}"/>
          </ac:spMkLst>
        </pc:spChg>
      </pc:sldChg>
      <pc:sldChg chg="addSp delSp modSp mod modNotesTx">
        <pc:chgData name="Stanford Bowman" userId="6ede3e4e1afbea80" providerId="LiveId" clId="{BF7D4782-ABE8-48E9-BDDB-3941C4200DD2}" dt="2025-09-11T20:28:24.935" v="827" actId="1440"/>
        <pc:sldMkLst>
          <pc:docMk/>
          <pc:sldMk cId="1644004683" sldId="472"/>
        </pc:sldMkLst>
        <pc:spChg chg="mod">
          <ac:chgData name="Stanford Bowman" userId="6ede3e4e1afbea80" providerId="LiveId" clId="{BF7D4782-ABE8-48E9-BDDB-3941C4200DD2}" dt="2025-09-10T18:47:29.819" v="0"/>
          <ac:spMkLst>
            <pc:docMk/>
            <pc:sldMk cId="1644004683" sldId="472"/>
            <ac:spMk id="9" creationId="{D7FC8CD1-408E-4146-94C5-2737697D80BE}"/>
          </ac:spMkLst>
        </pc:spChg>
        <pc:graphicFrameChg chg="del mod">
          <ac:chgData name="Stanford Bowman" userId="6ede3e4e1afbea80" providerId="LiveId" clId="{BF7D4782-ABE8-48E9-BDDB-3941C4200DD2}" dt="2025-09-11T19:16:56.261" v="160" actId="478"/>
          <ac:graphicFrameMkLst>
            <pc:docMk/>
            <pc:sldMk cId="1644004683" sldId="472"/>
            <ac:graphicFrameMk id="4" creationId="{1586D041-60D2-764D-236F-A8DC9DF136DD}"/>
          </ac:graphicFrameMkLst>
        </pc:graphicFrameChg>
        <pc:graphicFrameChg chg="del mod">
          <ac:chgData name="Stanford Bowman" userId="6ede3e4e1afbea80" providerId="LiveId" clId="{BF7D4782-ABE8-48E9-BDDB-3941C4200DD2}" dt="2025-09-11T19:16:56.261" v="160" actId="478"/>
          <ac:graphicFrameMkLst>
            <pc:docMk/>
            <pc:sldMk cId="1644004683" sldId="472"/>
            <ac:graphicFrameMk id="5" creationId="{44E99256-35B1-6902-9408-F99A38101A39}"/>
          </ac:graphicFrameMkLst>
        </pc:graphicFrameChg>
        <pc:graphicFrameChg chg="del mod">
          <ac:chgData name="Stanford Bowman" userId="6ede3e4e1afbea80" providerId="LiveId" clId="{BF7D4782-ABE8-48E9-BDDB-3941C4200DD2}" dt="2025-09-11T19:16:56.261" v="160" actId="478"/>
          <ac:graphicFrameMkLst>
            <pc:docMk/>
            <pc:sldMk cId="1644004683" sldId="472"/>
            <ac:graphicFrameMk id="8" creationId="{91DA921D-EB14-5F7E-6864-6109D2B9011E}"/>
          </ac:graphicFrameMkLst>
        </pc:graphicFrameChg>
        <pc:graphicFrameChg chg="mod modGraphic">
          <ac:chgData name="Stanford Bowman" userId="6ede3e4e1afbea80" providerId="LiveId" clId="{BF7D4782-ABE8-48E9-BDDB-3941C4200DD2}" dt="2025-09-11T20:19:38.414" v="747" actId="1076"/>
          <ac:graphicFrameMkLst>
            <pc:docMk/>
            <pc:sldMk cId="1644004683" sldId="472"/>
            <ac:graphicFrameMk id="11" creationId="{503F7713-8E67-1421-2A8A-400A0F3D2CE1}"/>
          </ac:graphicFrameMkLst>
        </pc:graphicFrameChg>
        <pc:graphicFrameChg chg="add del mod">
          <ac:chgData name="Stanford Bowman" userId="6ede3e4e1afbea80" providerId="LiveId" clId="{BF7D4782-ABE8-48E9-BDDB-3941C4200DD2}" dt="2025-09-11T20:19:07.399" v="732" actId="478"/>
          <ac:graphicFrameMkLst>
            <pc:docMk/>
            <pc:sldMk cId="1644004683" sldId="472"/>
            <ac:graphicFrameMk id="19" creationId="{741034B7-0A18-960C-0FB5-F2DE5419C8C6}"/>
          </ac:graphicFrameMkLst>
        </pc:graphicFrameChg>
        <pc:picChg chg="del">
          <ac:chgData name="Stanford Bowman" userId="6ede3e4e1afbea80" providerId="LiveId" clId="{BF7D4782-ABE8-48E9-BDDB-3941C4200DD2}" dt="2025-09-11T16:30:01.629" v="94" actId="478"/>
          <ac:picMkLst>
            <pc:docMk/>
            <pc:sldMk cId="1644004683" sldId="472"/>
            <ac:picMk id="7" creationId="{5DFAA126-16AE-A130-5B20-FB4CCD112826}"/>
          </ac:picMkLst>
        </pc:picChg>
        <pc:picChg chg="del">
          <ac:chgData name="Stanford Bowman" userId="6ede3e4e1afbea80" providerId="LiveId" clId="{BF7D4782-ABE8-48E9-BDDB-3941C4200DD2}" dt="2025-09-11T16:30:01.629" v="94" actId="478"/>
          <ac:picMkLst>
            <pc:docMk/>
            <pc:sldMk cId="1644004683" sldId="472"/>
            <ac:picMk id="14" creationId="{FFCDD2C6-AE08-6C12-6121-8A58B4E44414}"/>
          </ac:picMkLst>
        </pc:picChg>
        <pc:picChg chg="del">
          <ac:chgData name="Stanford Bowman" userId="6ede3e4e1afbea80" providerId="LiveId" clId="{BF7D4782-ABE8-48E9-BDDB-3941C4200DD2}" dt="2025-09-11T16:30:01.629" v="94" actId="478"/>
          <ac:picMkLst>
            <pc:docMk/>
            <pc:sldMk cId="1644004683" sldId="472"/>
            <ac:picMk id="15" creationId="{02B6C32F-71BA-F7A8-83AF-958AA52A7C00}"/>
          </ac:picMkLst>
        </pc:picChg>
        <pc:picChg chg="add del mod">
          <ac:chgData name="Stanford Bowman" userId="6ede3e4e1afbea80" providerId="LiveId" clId="{BF7D4782-ABE8-48E9-BDDB-3941C4200DD2}" dt="2025-09-11T20:19:42.457" v="748" actId="478"/>
          <ac:picMkLst>
            <pc:docMk/>
            <pc:sldMk cId="1644004683" sldId="472"/>
            <ac:picMk id="16" creationId="{F565CF03-5650-4156-06CB-5C800AD4010C}"/>
          </ac:picMkLst>
        </pc:picChg>
        <pc:picChg chg="add del mod">
          <ac:chgData name="Stanford Bowman" userId="6ede3e4e1afbea80" providerId="LiveId" clId="{BF7D4782-ABE8-48E9-BDDB-3941C4200DD2}" dt="2025-09-11T20:19:42.457" v="748" actId="478"/>
          <ac:picMkLst>
            <pc:docMk/>
            <pc:sldMk cId="1644004683" sldId="472"/>
            <ac:picMk id="17" creationId="{197CAD8F-93F1-11C5-CEF2-799338CCEE20}"/>
          </ac:picMkLst>
        </pc:picChg>
        <pc:picChg chg="add del mod">
          <ac:chgData name="Stanford Bowman" userId="6ede3e4e1afbea80" providerId="LiveId" clId="{BF7D4782-ABE8-48E9-BDDB-3941C4200DD2}" dt="2025-09-11T20:19:42.457" v="748" actId="478"/>
          <ac:picMkLst>
            <pc:docMk/>
            <pc:sldMk cId="1644004683" sldId="472"/>
            <ac:picMk id="18" creationId="{0AA68701-D700-6552-25F3-48F0EC1E6BFD}"/>
          </ac:picMkLst>
        </pc:picChg>
        <pc:picChg chg="add mod">
          <ac:chgData name="Stanford Bowman" userId="6ede3e4e1afbea80" providerId="LiveId" clId="{BF7D4782-ABE8-48E9-BDDB-3941C4200DD2}" dt="2025-09-11T20:28:24.935" v="827" actId="1440"/>
          <ac:picMkLst>
            <pc:docMk/>
            <pc:sldMk cId="1644004683" sldId="472"/>
            <ac:picMk id="21" creationId="{066D1593-62F1-7BD3-A5EC-EF52F3783902}"/>
          </ac:picMkLst>
        </pc:picChg>
      </pc:sldChg>
      <pc:sldChg chg="modSp">
        <pc:chgData name="Stanford Bowman" userId="6ede3e4e1afbea80" providerId="LiveId" clId="{BF7D4782-ABE8-48E9-BDDB-3941C4200DD2}" dt="2025-09-10T18:47:29.819" v="0"/>
        <pc:sldMkLst>
          <pc:docMk/>
          <pc:sldMk cId="2164291554" sldId="490"/>
        </pc:sldMkLst>
        <pc:spChg chg="mod">
          <ac:chgData name="Stanford Bowman" userId="6ede3e4e1afbea80" providerId="LiveId" clId="{BF7D4782-ABE8-48E9-BDDB-3941C4200DD2}" dt="2025-09-10T18:47:29.819" v="0"/>
          <ac:spMkLst>
            <pc:docMk/>
            <pc:sldMk cId="2164291554" sldId="490"/>
            <ac:spMk id="5" creationId="{A1EEE892-ADC6-47E7-0D57-2605C27E8EAE}"/>
          </ac:spMkLst>
        </pc:spChg>
      </pc:sldChg>
      <pc:sldChg chg="addSp modSp mod setBg modNotesTx">
        <pc:chgData name="Stanford Bowman" userId="6ede3e4e1afbea80" providerId="LiveId" clId="{BF7D4782-ABE8-48E9-BDDB-3941C4200DD2}" dt="2025-09-11T20:13:15.641" v="723" actId="207"/>
        <pc:sldMkLst>
          <pc:docMk/>
          <pc:sldMk cId="60734298" sldId="495"/>
        </pc:sldMkLst>
        <pc:spChg chg="mod">
          <ac:chgData name="Stanford Bowman" userId="6ede3e4e1afbea80" providerId="LiveId" clId="{BF7D4782-ABE8-48E9-BDDB-3941C4200DD2}" dt="2025-09-11T19:49:37.755" v="522" actId="207"/>
          <ac:spMkLst>
            <pc:docMk/>
            <pc:sldMk cId="60734298" sldId="495"/>
            <ac:spMk id="2" creationId="{DD32BC60-1BEC-67E4-155F-143A9C7ECFCF}"/>
          </ac:spMkLst>
        </pc:spChg>
        <pc:spChg chg="mod">
          <ac:chgData name="Stanford Bowman" userId="6ede3e4e1afbea80" providerId="LiveId" clId="{BF7D4782-ABE8-48E9-BDDB-3941C4200DD2}" dt="2025-09-11T19:50:53.338" v="538"/>
          <ac:spMkLst>
            <pc:docMk/>
            <pc:sldMk cId="60734298" sldId="495"/>
            <ac:spMk id="3" creationId="{BD90AFB3-CDB8-ABB3-27B0-DD2B8D724A92}"/>
          </ac:spMkLst>
        </pc:spChg>
        <pc:spChg chg="mod">
          <ac:chgData name="Stanford Bowman" userId="6ede3e4e1afbea80" providerId="LiveId" clId="{BF7D4782-ABE8-48E9-BDDB-3941C4200DD2}" dt="2025-09-11T20:13:15.641" v="723" actId="207"/>
          <ac:spMkLst>
            <pc:docMk/>
            <pc:sldMk cId="60734298" sldId="495"/>
            <ac:spMk id="4" creationId="{6B23B896-0450-1478-E8C2-3F855299224E}"/>
          </ac:spMkLst>
        </pc:spChg>
        <pc:spChg chg="mod">
          <ac:chgData name="Stanford Bowman" userId="6ede3e4e1afbea80" providerId="LiveId" clId="{BF7D4782-ABE8-48E9-BDDB-3941C4200DD2}" dt="2025-09-11T20:13:15.641" v="723" actId="207"/>
          <ac:spMkLst>
            <pc:docMk/>
            <pc:sldMk cId="60734298" sldId="495"/>
            <ac:spMk id="5" creationId="{30C654AB-A098-10F8-E65C-363BA0977DBC}"/>
          </ac:spMkLst>
        </pc:spChg>
        <pc:spChg chg="mod">
          <ac:chgData name="Stanford Bowman" userId="6ede3e4e1afbea80" providerId="LiveId" clId="{BF7D4782-ABE8-48E9-BDDB-3941C4200DD2}" dt="2025-09-10T18:47:29.819" v="0"/>
          <ac:spMkLst>
            <pc:docMk/>
            <pc:sldMk cId="60734298" sldId="495"/>
            <ac:spMk id="6" creationId="{A0671547-CD94-CEC5-CC74-8CEDAB88583F}"/>
          </ac:spMkLst>
        </pc:spChg>
        <pc:spChg chg="mod">
          <ac:chgData name="Stanford Bowman" userId="6ede3e4e1afbea80" providerId="LiveId" clId="{BF7D4782-ABE8-48E9-BDDB-3941C4200DD2}" dt="2025-09-11T19:49:51.965" v="536" actId="1035"/>
          <ac:spMkLst>
            <pc:docMk/>
            <pc:sldMk cId="60734298" sldId="495"/>
            <ac:spMk id="10" creationId="{62F298D1-7E63-498C-9FDC-6BABB06F2BA6}"/>
          </ac:spMkLst>
        </pc:spChg>
        <pc:cxnChg chg="add mod">
          <ac:chgData name="Stanford Bowman" userId="6ede3e4e1afbea80" providerId="LiveId" clId="{BF7D4782-ABE8-48E9-BDDB-3941C4200DD2}" dt="2025-09-11T20:03:22.590" v="693" actId="692"/>
          <ac:cxnSpMkLst>
            <pc:docMk/>
            <pc:sldMk cId="60734298" sldId="495"/>
            <ac:cxnSpMk id="7" creationId="{162812EB-695D-C722-DFBE-71E03E128414}"/>
          </ac:cxnSpMkLst>
        </pc:cxnChg>
        <pc:cxnChg chg="mod">
          <ac:chgData name="Stanford Bowman" userId="6ede3e4e1afbea80" providerId="LiveId" clId="{BF7D4782-ABE8-48E9-BDDB-3941C4200DD2}" dt="2025-09-11T20:02:48.165" v="654" actId="552"/>
          <ac:cxnSpMkLst>
            <pc:docMk/>
            <pc:sldMk cId="60734298" sldId="495"/>
            <ac:cxnSpMk id="11" creationId="{E3A27209-192F-3BAA-0113-4ED7836E392A}"/>
          </ac:cxnSpMkLst>
        </pc:cxnChg>
        <pc:cxnChg chg="mod">
          <ac:chgData name="Stanford Bowman" userId="6ede3e4e1afbea80" providerId="LiveId" clId="{BF7D4782-ABE8-48E9-BDDB-3941C4200DD2}" dt="2025-09-11T20:00:47.036" v="603" actId="1038"/>
          <ac:cxnSpMkLst>
            <pc:docMk/>
            <pc:sldMk cId="60734298" sldId="495"/>
            <ac:cxnSpMk id="14" creationId="{B7479232-A016-4D4B-8576-9DA5A2D7F639}"/>
          </ac:cxnSpMkLst>
        </pc:cxnChg>
      </pc:sldChg>
      <pc:sldChg chg="modSp mod">
        <pc:chgData name="Stanford Bowman" userId="6ede3e4e1afbea80" providerId="LiveId" clId="{BF7D4782-ABE8-48E9-BDDB-3941C4200DD2}" dt="2025-09-12T18:37:59.195" v="841" actId="1037"/>
        <pc:sldMkLst>
          <pc:docMk/>
          <pc:sldMk cId="1461308358" sldId="497"/>
        </pc:sldMkLst>
        <pc:spChg chg="mod">
          <ac:chgData name="Stanford Bowman" userId="6ede3e4e1afbea80" providerId="LiveId" clId="{BF7D4782-ABE8-48E9-BDDB-3941C4200DD2}" dt="2025-09-10T18:47:29.819" v="0"/>
          <ac:spMkLst>
            <pc:docMk/>
            <pc:sldMk cId="1461308358" sldId="497"/>
            <ac:spMk id="2" creationId="{2D78FC06-BF97-4999-AEAA-2F0E880C1A39}"/>
          </ac:spMkLst>
        </pc:spChg>
        <pc:spChg chg="mod">
          <ac:chgData name="Stanford Bowman" userId="6ede3e4e1afbea80" providerId="LiveId" clId="{BF7D4782-ABE8-48E9-BDDB-3941C4200DD2}" dt="2025-09-10T18:49:16.680" v="4" actId="121"/>
          <ac:spMkLst>
            <pc:docMk/>
            <pc:sldMk cId="1461308358" sldId="497"/>
            <ac:spMk id="4" creationId="{3CD00310-39F0-4570-9C65-B06529EBE442}"/>
          </ac:spMkLst>
        </pc:spChg>
        <pc:spChg chg="mod">
          <ac:chgData name="Stanford Bowman" userId="6ede3e4e1afbea80" providerId="LiveId" clId="{BF7D4782-ABE8-48E9-BDDB-3941C4200DD2}" dt="2025-09-12T18:37:59.195" v="841" actId="1037"/>
          <ac:spMkLst>
            <pc:docMk/>
            <pc:sldMk cId="1461308358" sldId="497"/>
            <ac:spMk id="7" creationId="{36BB2560-6E72-7A2A-A018-C110DDC5FE36}"/>
          </ac:spMkLst>
        </pc:spChg>
        <pc:picChg chg="mod">
          <ac:chgData name="Stanford Bowman" userId="6ede3e4e1afbea80" providerId="LiveId" clId="{BF7D4782-ABE8-48E9-BDDB-3941C4200DD2}" dt="2025-09-10T20:19:20.194" v="84" actId="14826"/>
          <ac:picMkLst>
            <pc:docMk/>
            <pc:sldMk cId="1461308358" sldId="497"/>
            <ac:picMk id="5" creationId="{7253914F-0C91-046E-7CA8-7F9EB937B8A2}"/>
          </ac:picMkLst>
        </pc:picChg>
      </pc:sldChg>
      <pc:sldChg chg="modSp del">
        <pc:chgData name="Stanford Bowman" userId="6ede3e4e1afbea80" providerId="LiveId" clId="{BF7D4782-ABE8-48E9-BDDB-3941C4200DD2}" dt="2025-09-11T19:42:39.971" v="445" actId="47"/>
        <pc:sldMkLst>
          <pc:docMk/>
          <pc:sldMk cId="3772764189" sldId="505"/>
        </pc:sldMkLst>
      </pc:sldChg>
      <pc:sldChg chg="modSp">
        <pc:chgData name="Stanford Bowman" userId="6ede3e4e1afbea80" providerId="LiveId" clId="{BF7D4782-ABE8-48E9-BDDB-3941C4200DD2}" dt="2025-09-10T18:47:29.819" v="0"/>
        <pc:sldMkLst>
          <pc:docMk/>
          <pc:sldMk cId="2665820481" sldId="506"/>
        </pc:sldMkLst>
      </pc:sldChg>
      <pc:sldChg chg="modSp">
        <pc:chgData name="Stanford Bowman" userId="6ede3e4e1afbea80" providerId="LiveId" clId="{BF7D4782-ABE8-48E9-BDDB-3941C4200DD2}" dt="2025-09-10T18:47:29.819" v="0"/>
        <pc:sldMkLst>
          <pc:docMk/>
          <pc:sldMk cId="3822073063" sldId="507"/>
        </pc:sldMkLst>
      </pc:sldChg>
      <pc:sldChg chg="modSp add modNotesTx">
        <pc:chgData name="Stanford Bowman" userId="6ede3e4e1afbea80" providerId="LiveId" clId="{BF7D4782-ABE8-48E9-BDDB-3941C4200DD2}" dt="2025-09-11T19:39:12.336" v="443" actId="20577"/>
        <pc:sldMkLst>
          <pc:docMk/>
          <pc:sldMk cId="860900488" sldId="510"/>
        </pc:sldMkLst>
        <pc:graphicFrameChg chg="mod">
          <ac:chgData name="Stanford Bowman" userId="6ede3e4e1afbea80" providerId="LiveId" clId="{BF7D4782-ABE8-48E9-BDDB-3941C4200DD2}" dt="2025-09-11T19:38:11.573" v="391" actId="20577"/>
          <ac:graphicFrameMkLst>
            <pc:docMk/>
            <pc:sldMk cId="860900488" sldId="510"/>
            <ac:graphicFrameMk id="11" creationId="{A563B8D4-F425-AA8F-4E3B-B5F2558FE8B1}"/>
          </ac:graphicFrameMkLst>
        </pc:graphicFrameChg>
        <pc:graphicFrameChg chg="mod">
          <ac:chgData name="Stanford Bowman" userId="6ede3e4e1afbea80" providerId="LiveId" clId="{BF7D4782-ABE8-48E9-BDDB-3941C4200DD2}" dt="2025-09-11T19:39:12.336" v="443" actId="20577"/>
          <ac:graphicFrameMkLst>
            <pc:docMk/>
            <pc:sldMk cId="860900488" sldId="510"/>
            <ac:graphicFrameMk id="19" creationId="{3955CAB2-E1B0-7A6D-28AA-C4B528736AAA}"/>
          </ac:graphicFrameMkLst>
        </pc:graphicFrameChg>
      </pc:sldChg>
      <pc:sldChg chg="delSp modSp add mod">
        <pc:chgData name="Stanford Bowman" userId="6ede3e4e1afbea80" providerId="LiveId" clId="{BF7D4782-ABE8-48E9-BDDB-3941C4200DD2}" dt="2025-09-11T20:27:40.094" v="821" actId="1076"/>
        <pc:sldMkLst>
          <pc:docMk/>
          <pc:sldMk cId="3865822522" sldId="511"/>
        </pc:sldMkLst>
        <pc:spChg chg="del">
          <ac:chgData name="Stanford Bowman" userId="6ede3e4e1afbea80" providerId="LiveId" clId="{BF7D4782-ABE8-48E9-BDDB-3941C4200DD2}" dt="2025-09-11T20:27:24.650" v="815" actId="478"/>
          <ac:spMkLst>
            <pc:docMk/>
            <pc:sldMk cId="3865822522" sldId="511"/>
            <ac:spMk id="3" creationId="{9FD22A13-E52B-E11F-C20E-7D39A08456F0}"/>
          </ac:spMkLst>
        </pc:spChg>
        <pc:graphicFrameChg chg="del">
          <ac:chgData name="Stanford Bowman" userId="6ede3e4e1afbea80" providerId="LiveId" clId="{BF7D4782-ABE8-48E9-BDDB-3941C4200DD2}" dt="2025-09-11T20:16:47.334" v="728" actId="478"/>
          <ac:graphicFrameMkLst>
            <pc:docMk/>
            <pc:sldMk cId="3865822522" sldId="511"/>
            <ac:graphicFrameMk id="11" creationId="{9715B321-49A5-3B18-605C-10BB01FB9049}"/>
          </ac:graphicFrameMkLst>
        </pc:graphicFrameChg>
        <pc:graphicFrameChg chg="mod">
          <ac:chgData name="Stanford Bowman" userId="6ede3e4e1afbea80" providerId="LiveId" clId="{BF7D4782-ABE8-48E9-BDDB-3941C4200DD2}" dt="2025-09-11T20:27:18.758" v="814" actId="14100"/>
          <ac:graphicFrameMkLst>
            <pc:docMk/>
            <pc:sldMk cId="3865822522" sldId="511"/>
            <ac:graphicFrameMk id="19" creationId="{5A126F77-A68B-EC17-D355-896552FDB15B}"/>
          </ac:graphicFrameMkLst>
        </pc:graphicFrameChg>
        <pc:picChg chg="mod">
          <ac:chgData name="Stanford Bowman" userId="6ede3e4e1afbea80" providerId="LiveId" clId="{BF7D4782-ABE8-48E9-BDDB-3941C4200DD2}" dt="2025-09-11T20:27:37.638" v="820" actId="1076"/>
          <ac:picMkLst>
            <pc:docMk/>
            <pc:sldMk cId="3865822522" sldId="511"/>
            <ac:picMk id="16" creationId="{31D1DA33-7C0E-5B05-B75C-35BA4AC902B8}"/>
          </ac:picMkLst>
        </pc:picChg>
        <pc:picChg chg="mod">
          <ac:chgData name="Stanford Bowman" userId="6ede3e4e1afbea80" providerId="LiveId" clId="{BF7D4782-ABE8-48E9-BDDB-3941C4200DD2}" dt="2025-09-11T20:27:40.094" v="821" actId="1076"/>
          <ac:picMkLst>
            <pc:docMk/>
            <pc:sldMk cId="3865822522" sldId="511"/>
            <ac:picMk id="17" creationId="{86A86991-CE39-0FA4-2139-5867E02AFC20}"/>
          </ac:picMkLst>
        </pc:picChg>
        <pc:picChg chg="mod">
          <ac:chgData name="Stanford Bowman" userId="6ede3e4e1afbea80" providerId="LiveId" clId="{BF7D4782-ABE8-48E9-BDDB-3941C4200DD2}" dt="2025-09-11T20:27:37.638" v="820" actId="1076"/>
          <ac:picMkLst>
            <pc:docMk/>
            <pc:sldMk cId="3865822522" sldId="511"/>
            <ac:picMk id="18" creationId="{68C9824A-D2D1-2F01-4411-B61F2588FE0F}"/>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ZEPHANIAH’S INFLUENCE ON JOSIAH</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96447F31-7E71-442E-961B-872506D5D5D8}">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book of Zephaniah gives warnings to the people of Judah who are breaking God’s covenant. Zephaniah prophesies during the reign of Josiah, so Josiah may be undertaking reforms because of these warnings. The people believe that God won’t do anything to them—good or bad—so they have no need to worry (Zeph. 1:12). Zephaniah tells the people, “Seek righteousness, seek humility; perhaps you will be sheltered on the day of the Lord’s anger” (Zeph. 2:3). This is exactly what Josiah does, and the Lord honors this, allowing Josiah to die in an era of relative peace. </a:t>
          </a:r>
        </a:p>
      </dgm:t>
    </dgm:pt>
    <dgm:pt modelId="{C8E7F074-BFAF-4A3C-AC4B-03F0689AB866}" type="parTrans" cxnId="{5D94F9FE-9965-4C19-8A3B-B69A6D597173}">
      <dgm:prSet/>
      <dgm:spPr/>
      <dgm:t>
        <a:bodyPr/>
        <a:lstStyle/>
        <a:p>
          <a:endParaRPr lang="en-US"/>
        </a:p>
      </dgm:t>
    </dgm:pt>
    <dgm:pt modelId="{E848A02C-543A-49E0-B81A-114D60CB7FFA}" type="sibTrans" cxnId="{5D94F9FE-9965-4C19-8A3B-B69A6D597173}">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Y="-100000" custLinFactNeighborY="-113994">
        <dgm:presLayoutVars>
          <dgm:chMax val="0"/>
          <dgm:bulletEnabled val="1"/>
        </dgm:presLayoutVars>
      </dgm:prSet>
      <dgm:spPr/>
    </dgm:pt>
    <dgm:pt modelId="{275B291A-3790-46E0-A1FE-9DDA11720943}" type="pres">
      <dgm:prSet presAssocID="{9AD27CEE-DCE4-448A-9DC4-33F3EFF269F1}" presName="childText" presStyleLbl="revTx" presStyleIdx="0" presStyleCnt="1" custLinFactNeighborY="-7690">
        <dgm:presLayoutVars>
          <dgm:bulletEnabled val="1"/>
        </dgm:presLayoutVars>
      </dgm:prSet>
      <dgm:spPr/>
    </dgm:pt>
  </dgm:ptLst>
  <dgm:cxnLst>
    <dgm:cxn modelId="{C4C95F5F-227A-4910-873D-864B3EF34AD1}" type="presOf" srcId="{9AD27CEE-DCE4-448A-9DC4-33F3EFF269F1}" destId="{6BFEBDA5-8325-4F39-8C6A-EFB2C2CA567F}" srcOrd="0" destOrd="0" presId="urn:microsoft.com/office/officeart/2005/8/layout/vList2"/>
    <dgm:cxn modelId="{9305876A-B261-46B7-B240-B2777F8B2459}" type="presOf" srcId="{96447F31-7E71-442E-961B-872506D5D5D8}" destId="{275B291A-3790-46E0-A1FE-9DDA11720943}"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5D94F9FE-9965-4C19-8A3B-B69A6D597173}" srcId="{9AD27CEE-DCE4-448A-9DC4-33F3EFF269F1}" destId="{96447F31-7E71-442E-961B-872506D5D5D8}" srcOrd="0" destOrd="0" parTransId="{C8E7F074-BFAF-4A3C-AC4B-03F0689AB866}" sibTransId="{E848A02C-543A-49E0-B81A-114D60CB7FFA}"/>
    <dgm:cxn modelId="{8E5673D3-82F1-432F-8408-79D4ED5CB367}" type="presParOf" srcId="{2CAA70E5-F744-4680-8103-416F359E6392}" destId="{6BFEBDA5-8325-4F39-8C6A-EFB2C2CA567F}" srcOrd="0" destOrd="0" presId="urn:microsoft.com/office/officeart/2005/8/layout/vList2"/>
    <dgm:cxn modelId="{A9C5D8CF-9E9A-438B-8288-7BE519E65BD5}" type="presParOf" srcId="{2CAA70E5-F744-4680-8103-416F359E6392}" destId="{275B291A-3790-46E0-A1FE-9DDA11720943}"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A SCROLL IN THE FOUNDATION</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F6BB76CA-3097-4EB4-A0E1-4C9F7998311B}">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Discovering a forgotten or lost document during renovation efforts is consistent with ancient Near Eastern temple construction. Archaeologists have discovered that a building’s foundation provided an opportunity to deposit special inscriptions or documents. Perhaps in the days of the temple’s construction under Solomon, this “Book of the Law” was widely known and available. But finding a copy of it in the temple’s foundation shows how central it used to be for the covenant relationship, a relationship that had been neglected by Judah’s leaders. </a:t>
          </a:r>
        </a:p>
      </dgm:t>
    </dgm:pt>
    <dgm:pt modelId="{5476EBE2-7F09-4CF8-A962-C4E377A8C8E0}" type="parTrans" cxnId="{57CAD678-32EC-4140-93E1-172D3E761761}">
      <dgm:prSet/>
      <dgm:spPr/>
      <dgm:t>
        <a:bodyPr/>
        <a:lstStyle/>
        <a:p>
          <a:endParaRPr lang="en-US"/>
        </a:p>
      </dgm:t>
    </dgm:pt>
    <dgm:pt modelId="{690DEBC3-AA9F-4C11-B50E-DDFFC9B0F944}" type="sibTrans" cxnId="{57CAD678-32EC-4140-93E1-172D3E761761}">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NeighborY="-38630">
        <dgm:presLayoutVars>
          <dgm:chMax val="0"/>
          <dgm:bulletEnabled val="1"/>
        </dgm:presLayoutVars>
      </dgm:prSet>
      <dgm:spPr/>
    </dgm:pt>
    <dgm:pt modelId="{FE633088-D8CE-4E7F-8AA0-809C7F01A75C}" type="pres">
      <dgm:prSet presAssocID="{9AD27CEE-DCE4-448A-9DC4-33F3EFF269F1}" presName="childText" presStyleLbl="revTx" presStyleIdx="0" presStyleCnt="1" custLinFactNeighborX="-1386" custLinFactNeighborY="6942">
        <dgm:presLayoutVars>
          <dgm:bulletEnabled val="1"/>
        </dgm:presLayoutVars>
      </dgm:prSet>
      <dgm:spPr/>
    </dgm:pt>
  </dgm:ptLst>
  <dgm:cxnLst>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7CAD678-32EC-4140-93E1-172D3E761761}" srcId="{9AD27CEE-DCE4-448A-9DC4-33F3EFF269F1}" destId="{F6BB76CA-3097-4EB4-A0E1-4C9F7998311B}" srcOrd="0" destOrd="0" parTransId="{5476EBE2-7F09-4CF8-A962-C4E377A8C8E0}" sibTransId="{690DEBC3-AA9F-4C11-B50E-DDFFC9B0F944}"/>
    <dgm:cxn modelId="{5DEBE18C-A1EE-4AD8-9FE7-39D4A5A05CCE}" srcId="{CD9A573D-F03A-4A44-A792-4CD576534EC4}" destId="{9AD27CEE-DCE4-448A-9DC4-33F3EFF269F1}" srcOrd="0" destOrd="0" parTransId="{78A2D8A3-7205-486F-ABEF-86FEE2716698}" sibTransId="{035127B8-E30C-4D56-A6B7-036EB11C13CB}"/>
    <dgm:cxn modelId="{9DE0DA9C-3396-47B0-A451-2FBF40A488EC}" type="presOf" srcId="{F6BB76CA-3097-4EB4-A0E1-4C9F7998311B}" destId="{FE633088-D8CE-4E7F-8AA0-809C7F01A75C}" srcOrd="0" destOrd="0" presId="urn:microsoft.com/office/officeart/2005/8/layout/vList2"/>
    <dgm:cxn modelId="{8E5673D3-82F1-432F-8408-79D4ED5CB367}" type="presParOf" srcId="{2CAA70E5-F744-4680-8103-416F359E6392}" destId="{6BFEBDA5-8325-4F39-8C6A-EFB2C2CA567F}" srcOrd="0" destOrd="0" presId="urn:microsoft.com/office/officeart/2005/8/layout/vList2"/>
    <dgm:cxn modelId="{EED4E150-D467-4D66-9785-9A8F56A2564F}" type="presParOf" srcId="{2CAA70E5-F744-4680-8103-416F359E6392}" destId="{FE633088-D8CE-4E7F-8AA0-809C7F01A75C}"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A PROPHETESS</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3EFFA884-E0AA-4A93-AC66-919A293C065A}">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Josiah’s staff seek out Huldah, who is a prophet and the wife of Shallum. Nothing else is known of Huldah, but she is noteworthy among a patriarchal culture, for she is sought out as someone who hears directly from the Lord. A few other female prophets are named in Scripture: Miriam, sister of Moses (Ex. 15:20); Deborah, who leads Israel during the time of the judges (Judg. 4:4); and Noadiah, a prophet who hinders Nehemiah (Neh. 6:14). The prophet Joel tells of a day when God’s Spirit will fall on men and women, who shall prophesy (Joel 2:28). Peter recognizes this prophecy as fulfilled at Pentecost (Acts 2:17–18). </a:t>
          </a:r>
        </a:p>
      </dgm:t>
    </dgm:pt>
    <dgm:pt modelId="{D3722E96-0312-4F18-82DD-D68ADD163030}" type="parTrans" cxnId="{B4014DF4-7AED-4D27-A3CF-60B8DA08527E}">
      <dgm:prSet/>
      <dgm:spPr/>
      <dgm:t>
        <a:bodyPr/>
        <a:lstStyle/>
        <a:p>
          <a:endParaRPr lang="en-US"/>
        </a:p>
      </dgm:t>
    </dgm:pt>
    <dgm:pt modelId="{6BB3CB40-4F9F-4736-818C-1CB8A2D16FA4}" type="sibTrans" cxnId="{B4014DF4-7AED-4D27-A3CF-60B8DA08527E}">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Y="-100000" custLinFactNeighborY="-113994">
        <dgm:presLayoutVars>
          <dgm:chMax val="0"/>
          <dgm:bulletEnabled val="1"/>
        </dgm:presLayoutVars>
      </dgm:prSet>
      <dgm:spPr/>
    </dgm:pt>
    <dgm:pt modelId="{F5473106-87FA-4871-9016-90D2E9BA126F}" type="pres">
      <dgm:prSet presAssocID="{9AD27CEE-DCE4-448A-9DC4-33F3EFF269F1}" presName="childText" presStyleLbl="revTx" presStyleIdx="0" presStyleCnt="1">
        <dgm:presLayoutVars>
          <dgm:bulletEnabled val="1"/>
        </dgm:presLayoutVars>
      </dgm:prSet>
      <dgm:spPr/>
    </dgm:pt>
  </dgm:ptLst>
  <dgm:cxnLst>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C9932AB1-952E-4F41-8752-C51D6165D22F}" type="presOf" srcId="{3EFFA884-E0AA-4A93-AC66-919A293C065A}" destId="{F5473106-87FA-4871-9016-90D2E9BA126F}" srcOrd="0" destOrd="0" presId="urn:microsoft.com/office/officeart/2005/8/layout/vList2"/>
    <dgm:cxn modelId="{B4014DF4-7AED-4D27-A3CF-60B8DA08527E}" srcId="{9AD27CEE-DCE4-448A-9DC4-33F3EFF269F1}" destId="{3EFFA884-E0AA-4A93-AC66-919A293C065A}" srcOrd="0" destOrd="0" parTransId="{D3722E96-0312-4F18-82DD-D68ADD163030}" sibTransId="{6BB3CB40-4F9F-4736-818C-1CB8A2D16FA4}"/>
    <dgm:cxn modelId="{8E5673D3-82F1-432F-8408-79D4ED5CB367}" type="presParOf" srcId="{2CAA70E5-F744-4680-8103-416F359E6392}" destId="{6BFEBDA5-8325-4F39-8C6A-EFB2C2CA567F}" srcOrd="0" destOrd="0" presId="urn:microsoft.com/office/officeart/2005/8/layout/vList2"/>
    <dgm:cxn modelId="{03E8DE74-C7FA-4AE1-A108-D836644AD675}" type="presParOf" srcId="{2CAA70E5-F744-4680-8103-416F359E6392}" destId="{F5473106-87FA-4871-9016-90D2E9BA126F}"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9A573D-F03A-4A44-A792-4CD576534E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AD27CEE-DCE4-448A-9DC4-33F3EFF269F1}">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CURSE OF EXILE</a:t>
          </a:r>
          <a:endParaRPr lang="en-US" sz="1800" b="1"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gm:t>
    </dgm:pt>
    <dgm:pt modelId="{78A2D8A3-7205-486F-ABEF-86FEE2716698}" type="parTrans" cxnId="{5DEBE18C-A1EE-4AD8-9FE7-39D4A5A05CCE}">
      <dgm:prSet/>
      <dgm:spPr/>
      <dgm:t>
        <a:bodyPr/>
        <a:lstStyle/>
        <a:p>
          <a:endParaRPr lang="en-US"/>
        </a:p>
      </dgm:t>
    </dgm:pt>
    <dgm:pt modelId="{035127B8-E30C-4D56-A6B7-036EB11C13CB}" type="sibTrans" cxnId="{5DEBE18C-A1EE-4AD8-9FE7-39D4A5A05CCE}">
      <dgm:prSet/>
      <dgm:spPr/>
      <dgm:t>
        <a:bodyPr/>
        <a:lstStyle/>
        <a:p>
          <a:endParaRPr lang="en-US"/>
        </a:p>
      </dgm:t>
    </dgm:pt>
    <dgm:pt modelId="{0542934B-E458-4462-A952-36CDB68FFD9B}">
      <dgm:prSet custT="1"/>
      <dgm:spPr/>
      <dgm:t>
        <a:bodyPr/>
        <a:lstStyle/>
        <a:p>
          <a:r>
            <a:rPr lang="en-US" sz="1800" b="1" dirty="0">
              <a:effectLst>
                <a:outerShdw blurRad="38100" dist="38100" dir="2700000" algn="tl">
                  <a:srgbClr val="000000">
                    <a:alpha val="43137"/>
                  </a:srgbClr>
                </a:outerShdw>
              </a:effectLst>
              <a:latin typeface="Gotham Medium" panose="02000604030000020004"/>
              <a:cs typeface="Times New Roman" panose="02020603050405020304" pitchFamily="18" charset="0"/>
            </a:rPr>
            <a:t>From Huldah, Josiah learns that curses written in the book of the law will come to pass (2 Chron. 34:24). This refers to the covenant blessings and curses from Deuteronomy 28. There, Moses reminds the people that they will be cursed if they disobey, blessed if they obey. The words include the following: “The Lord will drive you . . . to a nation unknown to you or your ancestors. . . . You will become a thing of horror, a byword and an object of ridicule among all the peoples” (Deut. 28:36–37). These curses mean the loss of their homes, the loss of the temple, and dishonor before other nations. </a:t>
          </a:r>
        </a:p>
      </dgm:t>
    </dgm:pt>
    <dgm:pt modelId="{3155A60C-75BE-47DC-8EE4-3181997048BB}" type="parTrans" cxnId="{06008B2C-AFF8-45D5-B337-65A1CB01503D}">
      <dgm:prSet/>
      <dgm:spPr/>
      <dgm:t>
        <a:bodyPr/>
        <a:lstStyle/>
        <a:p>
          <a:endParaRPr lang="en-US"/>
        </a:p>
      </dgm:t>
    </dgm:pt>
    <dgm:pt modelId="{8028B6C0-9C31-4808-8938-A013B064CF57}" type="sibTrans" cxnId="{06008B2C-AFF8-45D5-B337-65A1CB01503D}">
      <dgm:prSet/>
      <dgm:spPr/>
      <dgm:t>
        <a:bodyPr/>
        <a:lstStyle/>
        <a:p>
          <a:endParaRPr lang="en-US"/>
        </a:p>
      </dgm:t>
    </dgm:pt>
    <dgm:pt modelId="{2CAA70E5-F744-4680-8103-416F359E6392}" type="pres">
      <dgm:prSet presAssocID="{CD9A573D-F03A-4A44-A792-4CD576534EC4}" presName="linear" presStyleCnt="0">
        <dgm:presLayoutVars>
          <dgm:animLvl val="lvl"/>
          <dgm:resizeHandles val="exact"/>
        </dgm:presLayoutVars>
      </dgm:prSet>
      <dgm:spPr/>
    </dgm:pt>
    <dgm:pt modelId="{6BFEBDA5-8325-4F39-8C6A-EFB2C2CA567F}" type="pres">
      <dgm:prSet presAssocID="{9AD27CEE-DCE4-448A-9DC4-33F3EFF269F1}" presName="parentText" presStyleLbl="node1" presStyleIdx="0" presStyleCnt="1" custScaleY="37574" custLinFactNeighborY="-12391">
        <dgm:presLayoutVars>
          <dgm:chMax val="0"/>
          <dgm:bulletEnabled val="1"/>
        </dgm:presLayoutVars>
      </dgm:prSet>
      <dgm:spPr/>
    </dgm:pt>
    <dgm:pt modelId="{3065852D-8F72-41B2-90C2-E4BE6BB1E4E1}" type="pres">
      <dgm:prSet presAssocID="{9AD27CEE-DCE4-448A-9DC4-33F3EFF269F1}" presName="childText" presStyleLbl="revTx" presStyleIdx="0" presStyleCnt="1">
        <dgm:presLayoutVars>
          <dgm:bulletEnabled val="1"/>
        </dgm:presLayoutVars>
      </dgm:prSet>
      <dgm:spPr/>
    </dgm:pt>
  </dgm:ptLst>
  <dgm:cxnLst>
    <dgm:cxn modelId="{7EE3B502-D204-4633-8D2A-9BA00189F90D}" type="presOf" srcId="{0542934B-E458-4462-A952-36CDB68FFD9B}" destId="{3065852D-8F72-41B2-90C2-E4BE6BB1E4E1}" srcOrd="0" destOrd="0" presId="urn:microsoft.com/office/officeart/2005/8/layout/vList2"/>
    <dgm:cxn modelId="{06008B2C-AFF8-45D5-B337-65A1CB01503D}" srcId="{9AD27CEE-DCE4-448A-9DC4-33F3EFF269F1}" destId="{0542934B-E458-4462-A952-36CDB68FFD9B}" srcOrd="0" destOrd="0" parTransId="{3155A60C-75BE-47DC-8EE4-3181997048BB}" sibTransId="{8028B6C0-9C31-4808-8938-A013B064CF57}"/>
    <dgm:cxn modelId="{C4C95F5F-227A-4910-873D-864B3EF34AD1}" type="presOf" srcId="{9AD27CEE-DCE4-448A-9DC4-33F3EFF269F1}" destId="{6BFEBDA5-8325-4F39-8C6A-EFB2C2CA567F}" srcOrd="0" destOrd="0" presId="urn:microsoft.com/office/officeart/2005/8/layout/vList2"/>
    <dgm:cxn modelId="{411AC875-5C0E-4C73-AF23-62417ED009B0}" type="presOf" srcId="{CD9A573D-F03A-4A44-A792-4CD576534EC4}" destId="{2CAA70E5-F744-4680-8103-416F359E6392}" srcOrd="0" destOrd="0" presId="urn:microsoft.com/office/officeart/2005/8/layout/vList2"/>
    <dgm:cxn modelId="{5DEBE18C-A1EE-4AD8-9FE7-39D4A5A05CCE}" srcId="{CD9A573D-F03A-4A44-A792-4CD576534EC4}" destId="{9AD27CEE-DCE4-448A-9DC4-33F3EFF269F1}" srcOrd="0" destOrd="0" parTransId="{78A2D8A3-7205-486F-ABEF-86FEE2716698}" sibTransId="{035127B8-E30C-4D56-A6B7-036EB11C13CB}"/>
    <dgm:cxn modelId="{8E5673D3-82F1-432F-8408-79D4ED5CB367}" type="presParOf" srcId="{2CAA70E5-F744-4680-8103-416F359E6392}" destId="{6BFEBDA5-8325-4F39-8C6A-EFB2C2CA567F}" srcOrd="0" destOrd="0" presId="urn:microsoft.com/office/officeart/2005/8/layout/vList2"/>
    <dgm:cxn modelId="{2B0DCF36-6F6E-4183-AC83-82D38157D95C}" type="presParOf" srcId="{2CAA70E5-F744-4680-8103-416F359E6392}" destId="{3065852D-8F72-41B2-90C2-E4BE6BB1E4E1}" srcOrd="1" destOrd="0" presId="urn:microsoft.com/office/officeart/2005/8/layout/vList2"/>
  </dgm:cxnLst>
  <dgm:bg/>
  <dgm:whole>
    <a:ln w="88900">
      <a:solidFill>
        <a:schemeClr val="accent1"/>
      </a:solidFill>
    </a:ln>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6761841" cy="457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ZEPHANIAH’S INFLUENCE ON JOSIAH</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22319"/>
        <a:ext cx="6717203" cy="412562"/>
      </dsp:txXfrm>
    </dsp:sp>
    <dsp:sp modelId="{275B291A-3790-46E0-A1FE-9DDA11720943}">
      <dsp:nvSpPr>
        <dsp:cNvPr id="0" name=""/>
        <dsp:cNvSpPr/>
      </dsp:nvSpPr>
      <dsp:spPr>
        <a:xfrm>
          <a:off x="0" y="537312"/>
          <a:ext cx="6761841" cy="235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8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book of Zephaniah gives warnings to the people of Judah who are breaking God’s covenant. Zephaniah prophesies during the reign of Josiah, so Josiah may be undertaking reforms because of these warnings. The people believe that God won’t do anything to them—good or bad—so they have no need to worry (Zeph. 1:12). Zephaniah tells the people, “Seek righteousness, seek humility; perhaps you will be sheltered on the day of the Lord’s anger” (Zeph. 2:3). This is exactly what Josiah does, and the Lord honors this, allowing Josiah to die in an era of relative peace. </a:t>
          </a:r>
        </a:p>
      </dsp:txBody>
      <dsp:txXfrm>
        <a:off x="0" y="537312"/>
        <a:ext cx="6761841" cy="2354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3862923" cy="457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A SCROLL IN THE FOUNDATION</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22319"/>
        <a:ext cx="3818285" cy="412562"/>
      </dsp:txXfrm>
    </dsp:sp>
    <dsp:sp modelId="{FE633088-D8CE-4E7F-8AA0-809C7F01A75C}">
      <dsp:nvSpPr>
        <dsp:cNvPr id="0" name=""/>
        <dsp:cNvSpPr/>
      </dsp:nvSpPr>
      <dsp:spPr>
        <a:xfrm>
          <a:off x="0" y="657090"/>
          <a:ext cx="3862923" cy="4440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64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Discovering a forgotten or lost document during renovation efforts is consistent with ancient Near Eastern temple construction. Archaeologists have discovered that a building’s foundation provided an opportunity to deposit special inscriptions or documents. Perhaps in the days of the temple’s construction under Solomon, this “Book of the Law” was widely known and available. But finding a copy of it in the temple’s foundation shows how central it used to be for the covenant relationship, a relationship that had been neglected by Judah’s leaders. </a:t>
          </a:r>
        </a:p>
      </dsp:txBody>
      <dsp:txXfrm>
        <a:off x="0" y="657090"/>
        <a:ext cx="3862923" cy="44401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9379973" cy="457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A PROPHETESS</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22319"/>
        <a:ext cx="9335335" cy="412562"/>
      </dsp:txXfrm>
    </dsp:sp>
    <dsp:sp modelId="{F5473106-87FA-4871-9016-90D2E9BA126F}">
      <dsp:nvSpPr>
        <dsp:cNvPr id="0" name=""/>
        <dsp:cNvSpPr/>
      </dsp:nvSpPr>
      <dsp:spPr>
        <a:xfrm>
          <a:off x="0" y="671384"/>
          <a:ext cx="9379973" cy="1816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8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Josiah’s staff seek out Huldah, who is a prophet and the wife of Shallum. Nothing else is known of Huldah, but she is noteworthy among a patriarchal culture, for she is sought out as someone who hears directly from the Lord. A few other female prophets are named in Scripture: Miriam, sister of Moses (Ex. 15:20); Deborah, who leads Israel during the time of the judges (Judg. 4:4); and Noadiah, a prophet who hinders Nehemiah (Neh. 6:14). The prophet Joel tells of a day when God’s Spirit will fall on men and women, who shall prophesy (Joel 2:28). Peter recognizes this prophecy as fulfilled at Pentecost (Acts 2:17–18). </a:t>
          </a:r>
        </a:p>
      </dsp:txBody>
      <dsp:txXfrm>
        <a:off x="0" y="671384"/>
        <a:ext cx="9379973" cy="18164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EBDA5-8325-4F39-8C6A-EFB2C2CA567F}">
      <dsp:nvSpPr>
        <dsp:cNvPr id="0" name=""/>
        <dsp:cNvSpPr/>
      </dsp:nvSpPr>
      <dsp:spPr>
        <a:xfrm>
          <a:off x="0" y="0"/>
          <a:ext cx="9379973" cy="4572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THE CURSE OF EXILE</a:t>
          </a:r>
          <a:endParaRPr lang="en-US" sz="1800" b="1" kern="1200" dirty="0">
            <a:effectLst>
              <a:outerShdw blurRad="38100" dist="38100" dir="2700000" algn="tl">
                <a:srgbClr val="000000">
                  <a:alpha val="43137"/>
                </a:srgbClr>
              </a:outerShdw>
            </a:effectLst>
            <a:latin typeface="Gotham Medium" panose="02000604030000020004"/>
            <a:ea typeface="Aptos" panose="020B0004020202020204" pitchFamily="34" charset="0"/>
            <a:cs typeface="Times New Roman" panose="02020603050405020304" pitchFamily="18" charset="0"/>
          </a:endParaRPr>
        </a:p>
      </dsp:txBody>
      <dsp:txXfrm>
        <a:off x="22319" y="22319"/>
        <a:ext cx="9335335" cy="412562"/>
      </dsp:txXfrm>
    </dsp:sp>
    <dsp:sp modelId="{3065852D-8F72-41B2-90C2-E4BE6BB1E4E1}">
      <dsp:nvSpPr>
        <dsp:cNvPr id="0" name=""/>
        <dsp:cNvSpPr/>
      </dsp:nvSpPr>
      <dsp:spPr>
        <a:xfrm>
          <a:off x="0" y="671384"/>
          <a:ext cx="9379973" cy="1816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7814"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n-US" sz="1800" b="1" kern="1200" dirty="0">
              <a:effectLst>
                <a:outerShdw blurRad="38100" dist="38100" dir="2700000" algn="tl">
                  <a:srgbClr val="000000">
                    <a:alpha val="43137"/>
                  </a:srgbClr>
                </a:outerShdw>
              </a:effectLst>
              <a:latin typeface="Gotham Medium" panose="02000604030000020004"/>
              <a:cs typeface="Times New Roman" panose="02020603050405020304" pitchFamily="18" charset="0"/>
            </a:rPr>
            <a:t>From Huldah, Josiah learns that curses written in the book of the law will come to pass (2 Chron. 34:24). This refers to the covenant blessings and curses from Deuteronomy 28. There, Moses reminds the people that they will be cursed if they disobey, blessed if they obey. The words include the following: “The Lord will drive you . . . to a nation unknown to you or your ancestors. . . . You will become a thing of horror, a byword and an object of ridicule among all the peoples” (Deut. 28:36–37). These curses mean the loss of their homes, the loss of the temple, and dishonor before other nations. </a:t>
          </a:r>
        </a:p>
      </dsp:txBody>
      <dsp:txXfrm>
        <a:off x="0" y="671384"/>
        <a:ext cx="9379973" cy="181642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3D6DE04-3672-4573-82B6-946E7038710F}" type="datetimeFigureOut">
              <a:rPr lang="en-US" smtClean="0"/>
              <a:t>9/12/2025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81E1FC5-BD5A-4AB6-8DCC-D90C77440F06}" type="slidenum">
              <a:rPr lang="en-US" smtClean="0"/>
              <a:t>‹#›</a:t>
            </a:fld>
            <a:endParaRPr lang="en-US"/>
          </a:p>
        </p:txBody>
      </p:sp>
    </p:spTree>
    <p:extLst>
      <p:ext uri="{BB962C8B-B14F-4D97-AF65-F5344CB8AC3E}">
        <p14:creationId xmlns:p14="http://schemas.microsoft.com/office/powerpoint/2010/main" val="310604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1E1FC5-BD5A-4AB6-8DCC-D90C77440F06}" type="slidenum">
              <a:rPr lang="en-US" smtClean="0"/>
              <a:t>1</a:t>
            </a:fld>
            <a:endParaRPr lang="en-US"/>
          </a:p>
        </p:txBody>
      </p:sp>
    </p:spTree>
    <p:extLst>
      <p:ext uri="{BB962C8B-B14F-4D97-AF65-F5344CB8AC3E}">
        <p14:creationId xmlns:p14="http://schemas.microsoft.com/office/powerpoint/2010/main" val="4149570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&gt;&lt;&gt;&lt;&gt;&lt;&gt;&lt;&gt;&lt;&gt;&lt;&gt;&lt;&gt;&lt;&gt;&lt;&gt;&lt;&gt;&lt;&gt;&lt;&gt;&lt;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Josiah hears the message of this scroll for the first time and responds with repentance. Tearing of robes signifies </a:t>
            </a:r>
            <a:r>
              <a:rPr lang="en-US" sz="1200" i="1" kern="1200" dirty="0">
                <a:solidFill>
                  <a:schemeClr val="tx1"/>
                </a:solidFill>
                <a:effectLst/>
                <a:latin typeface="+mn-lt"/>
                <a:ea typeface="+mn-ea"/>
                <a:cs typeface="+mn-cs"/>
              </a:rPr>
              <a:t>grief</a:t>
            </a:r>
            <a:r>
              <a:rPr lang="en-US" sz="1200" kern="1200" dirty="0">
                <a:solidFill>
                  <a:schemeClr val="tx1"/>
                </a:solidFill>
                <a:effectLst/>
                <a:latin typeface="+mn-lt"/>
                <a:ea typeface="+mn-ea"/>
                <a:cs typeface="+mn-cs"/>
              </a:rPr>
              <a:t>: he is cut to the core by the recognition that he and the people of Judah have not kept their side of the covenant.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book of Deuteronomy lays out God’s requirements for Israel, stipulations that a nation devoted to God must observe. They are to worship Him alone, reminding each generation that God is unlike any other (Deut. 6:4–9). They shall care for the foreigner, the widow, and the orphan (Deut. 10:18–19). They shall behave with justice in all their dealings, remembering that God was their merciful rescuer (Deut. 16:18–20). Imagine hearing some of these ideas from Moses’ sermon for the first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same document outlines blessings and curses, a way of success and a path to abject failure. Moses says, “I set before you today life and</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prosperity, death and destruction” (Deut. 30:15). But Josiah hears these words as a king whose nation has failed at nearly every turn. He attributes the division of the people and the destruction of the northern kingdom of Israel to this failure: “Great is the Lord’s anger that is poured out on us because those who have gone before us have not kept the word of the Lord” (2 Chron. 34:21).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Josiah sends his staff to inquire with a prophet, to see what God has to say about their disobedience. They go to Huldah, a woman living in Jerusalem (2 Chron. 34:21). What they hear in response is extraordinary (v. 27). God is indeed angry with Judah, among other things, for the sins of Josiah’s father and grandfather. But because Josiah humbles himself before God’s Word and repents with sincere grief at Judah’s sin, God listens. God doesn’t remove the consequences or paper over the breach in the covenant relationship, but the Lord hears Josiah’s appeal, and that is enough.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Josiah hears the words of the rediscovered Law (likely Deuteronomy) he is cut to the heart, publicly repents, and seeks God’s guidance; his humility moves God to hear him—even though covenantal consequences predicted in the Law remain real. (See 2 Chron. 34:15–27; Deut. 30:15.)</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tearing of robes is a vivid, culturally intelligible sign: the king expresses public grief, identification with national guilt, and submissive mourning before God. The Law Josiah hears is not abstract theology but a covenant handbook: it calls Israel to exclusive worship (Deut. 6), to justice and care for the vulnerable (Deut. 10, 16), and it sets before the people blessings for obedience and curses for disobedience (Deut. 28; cf. Deut. 30:15). Josiah’s immediate reaction—sending envoys to consult a prophet (Huldah)—models a measured, godly response: read Scripture, feel its weight, seek divine wisdom, and act in humble obedience. Huldah’s reply makes the hard truth plain: corporate judgment fits the covenant breach, yet God hears a contrite leader and grants personal mercy. The passage dramatizes how Scripture functions as law, mirror, and catalyst—revealing sin, provoking repentance, and shaping national destiny without magically removing consequences.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Scripture convicts and exposes — Hearing God’s law publicly can pierce conscience and reveal institutional failure (2 Chron. 34:19–21).</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Repentance is public and costly — Josiah’s tearing of his garments shows that genuine repentance is visible, costly, and identified with the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Mercy and justice coexist — The covenant promises both judgment for corporate disobedience and mercy for humble, repentant hearts (Huldah’s message; cf. Deut. 28–30).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treat Scripture casually. A casual “book” can carry divine authority; reading God’s Word before the community demands a reverent, responsive posture.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Leadership begins with humility. Leaders who confess and identify with their people’s sin position the community to receive restoration and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Repentance alters relationship, not always outcomes. Genuine repentance reopens the door to God’s compassion, but it does not automatically erase the natural or covenantal consequences of long-term disobedience.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Josiah’s discovery and listening moment show Scripture’s power to pierce the conscience and redirect a nation. The Law he hears lays out God’s expectations—exclusive worship, justice for the vulnerable, and the stark choice between life and death (Deut. 30:15). Josiah responds with visible grief (tearing his robes), seeks prophetic counsel through Huldah, and learns a sobering truth: the covenant curses are deserved because of prolonged sin, yet God hears the contrite king and shows personal mercy. The episode teaches that Scripture functions as an unforgiving mirror and a merciful guide; it convicts, summons repentance, and shapes both judgment and restoration.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30F4BB1-95CD-454C-BCEE-43EC4849194A}" type="slidenum">
              <a:rPr lang="en-US" smtClean="0"/>
              <a:t>10</a:t>
            </a:fld>
            <a:endParaRPr lang="en-US"/>
          </a:p>
        </p:txBody>
      </p:sp>
    </p:spTree>
    <p:extLst>
      <p:ext uri="{BB962C8B-B14F-4D97-AF65-F5344CB8AC3E}">
        <p14:creationId xmlns:p14="http://schemas.microsoft.com/office/powerpoint/2010/main" val="29179602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Grp="1" noRot="1" noChangeAspect="1" noChangeArrowheads="1" noTextEdit="1"/>
          </p:cNvSpPr>
          <p:nvPr>
            <p:ph type="sldImg"/>
          </p:nvPr>
        </p:nvSpPr>
        <p:spPr>
          <a:xfrm>
            <a:off x="-8675688" y="3022600"/>
            <a:ext cx="26871613" cy="15114588"/>
          </a:xfrm>
        </p:spPr>
      </p:sp>
      <p:sp>
        <p:nvSpPr>
          <p:cNvPr id="17411" name="Rectangle 2"/>
          <p:cNvSpPr>
            <a:spLocks noGrp="1" noChangeArrowheads="1"/>
          </p:cNvSpPr>
          <p:nvPr>
            <p:ph type="body" idx="1"/>
          </p:nvPr>
        </p:nvSpPr>
        <p:spPr>
          <a:noFill/>
          <a:ln w="9525"/>
        </p:spPr>
        <p:txBody>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Scripture is the essential guide that brings order to life’s chaos; when we consult God’s Word first—rather than cultural noise or our own impulse—we build a steady, well-designed life like a completed LEGO house rather than a messy pile of bricks.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author uses a simple home anecdote (LEGO assembly) to show two approaches: impulse versus following instructions. Hilkiah’s discovery of the scroll is the biblical analogue—the law returns and provides the pattern Judah had abandoned. The piece argues that Scripture is more than an instruction manual, yet it functions exactly like one when we face choices: it orders priorities, corrects misguided builds, and shows how to care for others. The temptation to rely on social media or pop wisdom leads to collapse; conversely, intentional Scripture-first living yields the shape God designed.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Scripture-first practice: Make the Bible the primary resource for wisdom and decision-making, not a last resort.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Formative process: Regular use of Scripture disciplines habits, schedules, attitudes, and speech so life resembles the designer’s plan.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Restoration by guidance: Returning to God’s Word brings structure and spiritual repair—what renovation (like Hilkiah’s) began for Judah can begin in 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improvise important builds: Impulsive choices often produce fragile results; follow God’s revealed pattern instead.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Habits matter: Small, consistent acts—reading, pausing, applying—are how Scripture reshapes daily life.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Replace noise with the norm: When cultural currents conflict with Scripture, choose the Word as your first framing lens.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 / Practical application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devotion urges Christians to stop treating Scripture as optional background noise and to make it the first place they consult. Using the LEGO story, the writer contrasts chaotic, self-directed attempts with careful obedience to the designer’s plan. Hilkiah’s finding of the scroll shows how recovering the Word restored Judah; the same recovery can reorder our schedules, words, and priorities. Practically: (1) pause before big decisions and read a relevant passage, (2) create a daily Scripture habit (even while doing chores), and (3) let the Bible test what you see on social media. Doing these will turn scattered pieces into a faithful, sturdy life that reflects God’s design.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Discussion Questions and Answers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Where do you go for ideas and wisdom when making decisions? Has any source ever led you in the wrong direction?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are honest, when it comes to making difficult decisions, many of us probably are like the writer of this devotion, who cites the power of social media and cultural influencers. But many Christians have had the experience of trying to make sense of difficult things, only to realize that God is the only one with adequate instructions and wisdom. As the author and source of all that is good, God can be trusted not to lead us down the wrong direction, and the careful study of Scripture orients us to God’s perspective.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When have you seen God’s mercy come into a difficult situation, perhaps a circumstance where forgiveness seemed impossible?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responses to this question will raise difficult issues: divorce, hurtful words, disregard for another. This lesson does not give a prescription for solving every harm, but it does amaze us by the patience of God. Even when generations of kings had done everything possible to ruin a relationship with God, He does not close the book. </a:t>
            </a:r>
          </a:p>
        </p:txBody>
      </p:sp>
    </p:spTree>
    <p:extLst>
      <p:ext uri="{BB962C8B-B14F-4D97-AF65-F5344CB8AC3E}">
        <p14:creationId xmlns:p14="http://schemas.microsoft.com/office/powerpoint/2010/main" val="3627884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24121-504A-AC96-DF45-4EBA23168A8E}"/>
            </a:ext>
          </a:extLst>
        </p:cNvPr>
        <p:cNvGrpSpPr/>
        <p:nvPr/>
      </p:nvGrpSpPr>
      <p:grpSpPr>
        <a:xfrm>
          <a:off x="0" y="0"/>
          <a:ext cx="0" cy="0"/>
          <a:chOff x="0" y="0"/>
          <a:chExt cx="0" cy="0"/>
        </a:xfrm>
      </p:grpSpPr>
      <p:sp>
        <p:nvSpPr>
          <p:cNvPr id="17410" name="Rectangle 1">
            <a:extLst>
              <a:ext uri="{FF2B5EF4-FFF2-40B4-BE49-F238E27FC236}">
                <a16:creationId xmlns:a16="http://schemas.microsoft.com/office/drawing/2014/main" id="{32622264-9AFA-8411-7992-A0103B5502E6}"/>
              </a:ext>
            </a:extLst>
          </p:cNvPr>
          <p:cNvSpPr>
            <a:spLocks noGrp="1" noRot="1" noChangeAspect="1" noChangeArrowheads="1" noTextEdit="1"/>
          </p:cNvSpPr>
          <p:nvPr>
            <p:ph type="sldImg"/>
          </p:nvPr>
        </p:nvSpPr>
        <p:spPr>
          <a:xfrm>
            <a:off x="-8675688" y="3022600"/>
            <a:ext cx="26871613" cy="15114588"/>
          </a:xfrm>
        </p:spPr>
      </p:sp>
      <p:sp>
        <p:nvSpPr>
          <p:cNvPr id="17411" name="Rectangle 2">
            <a:extLst>
              <a:ext uri="{FF2B5EF4-FFF2-40B4-BE49-F238E27FC236}">
                <a16:creationId xmlns:a16="http://schemas.microsoft.com/office/drawing/2014/main" id="{30435291-D933-F9F3-B496-A84829AD9733}"/>
              </a:ext>
            </a:extLst>
          </p:cNvPr>
          <p:cNvSpPr>
            <a:spLocks noGrp="1" noChangeArrowheads="1"/>
          </p:cNvSpPr>
          <p:nvPr>
            <p:ph type="body" idx="1"/>
          </p:nvPr>
        </p:nvSpPr>
        <p:spPr>
          <a:noFill/>
          <a:ln w="9525"/>
        </p:spPr>
        <p:txBody>
          <a:bodyPr/>
          <a:lstStyle/>
          <a:p>
            <a:r>
              <a:rPr lang="en-US" sz="1200" b="1" kern="1200" dirty="0">
                <a:solidFill>
                  <a:schemeClr val="tx1"/>
                </a:solidFill>
                <a:effectLst/>
                <a:latin typeface="+mn-lt"/>
                <a:ea typeface="+mn-ea"/>
                <a:cs typeface="+mn-cs"/>
              </a:rPr>
              <a:t>Discussion Questions and Answers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Where do you go for ideas and wisdom when making decisions? Has any source ever led you in the wrong direction?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we are honest, when it comes to making difficult decisions, many of us probably are like the writer of this devotion, who cites the power of social media and cultural influencers. But many Christians have had the experience of trying to make sense of difficult things, only to realize that God is the only one with adequate instructions and wisdom. As the author and source of all that is good, God can be trusted not to lead us down the wrong direction, and the careful study of Scripture orients us to God’s perspective.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When have you seen God’s mercy come into a difficult situation, perhaps a circumstance where forgiveness seemed impossible?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responses to this question will raise difficult issues: divorce, hurtful words, disregard for another. This lesson does not give a prescription for solving every harm, but it does amaze us by the patience of God. Even when generations of kings had done everything possible to ruin a relationship with God, He does not close the book. </a:t>
            </a:r>
          </a:p>
        </p:txBody>
      </p:sp>
    </p:spTree>
    <p:extLst>
      <p:ext uri="{BB962C8B-B14F-4D97-AF65-F5344CB8AC3E}">
        <p14:creationId xmlns:p14="http://schemas.microsoft.com/office/powerpoint/2010/main" val="3645854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8675688" y="3022600"/>
            <a:ext cx="26871613" cy="15114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sz="1200" b="1" kern="1200" dirty="0">
                <a:solidFill>
                  <a:schemeClr val="tx1"/>
                </a:solidFill>
                <a:effectLst/>
                <a:latin typeface="+mn-lt"/>
                <a:ea typeface="+mn-ea"/>
                <a:cs typeface="+mn-cs"/>
              </a:rPr>
              <a:t>Seven Practical Lessons from Our Discussion — with Action Steps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1. MAKE SCRIPTURE YOUR FIRST STOP</a:t>
            </a:r>
            <a:endParaRPr lang="en-US" sz="1200" u="sng"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When decisions press in, read God’s Word first rather than scrolling social media. Scripture orders life like an instruction manual and reveals God’s priorities (2 Chr. 34; Deut.). </a:t>
            </a:r>
            <a:r>
              <a:rPr lang="en-US" sz="1200" b="1" u="sng" kern="1200" dirty="0">
                <a:solidFill>
                  <a:schemeClr val="tx1"/>
                </a:solidFill>
                <a:effectLst/>
                <a:latin typeface="+mn-lt"/>
                <a:ea typeface="+mn-ea"/>
                <a:cs typeface="+mn-cs"/>
              </a:rPr>
              <a:t>Action:</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Before big choices this week, read one short passage (e.g., Deut. 6 or 30) and write one sentence about how it should shape your decision.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algn="l" defTabSz="914400" rtl="0" eaLnBrk="1" latinLnBrk="0" hangingPunct="1"/>
            <a:r>
              <a:rPr lang="en-US" sz="1200" b="1" u="sng" kern="1200" dirty="0">
                <a:solidFill>
                  <a:schemeClr val="tx1"/>
                </a:solidFill>
                <a:effectLst/>
                <a:latin typeface="+mn-lt"/>
                <a:ea typeface="+mn-ea"/>
                <a:cs typeface="+mn-cs"/>
              </a:rPr>
              <a:t>2. PRACTICE REGULAR, AUDIBLE SCRIPTURE READING</a:t>
            </a:r>
          </a:p>
          <a:p>
            <a:r>
              <a:rPr lang="en-US" sz="1200" b="1" kern="1200" dirty="0">
                <a:solidFill>
                  <a:schemeClr val="tx1"/>
                </a:solidFill>
                <a:effectLst/>
                <a:latin typeface="+mn-lt"/>
                <a:ea typeface="+mn-ea"/>
                <a:cs typeface="+mn-cs"/>
              </a:rPr>
              <a:t>   Hearing Scripture aloud (as Josiah did) breaks numbness and lets the Word penetrate the heart. Listening daily helps you notice themes you miss in silent reading.</a:t>
            </a:r>
            <a:r>
              <a:rPr lang="en-US" sz="1200" b="1" u="sng" kern="1200" dirty="0">
                <a:solidFill>
                  <a:schemeClr val="tx1"/>
                </a:solidFill>
                <a:effectLst/>
                <a:latin typeface="+mn-lt"/>
                <a:ea typeface="+mn-ea"/>
                <a:cs typeface="+mn-cs"/>
              </a:rPr>
              <a:t> Action: </a:t>
            </a:r>
            <a:r>
              <a:rPr lang="en-US" sz="1200" b="0" kern="1200" dirty="0">
                <a:solidFill>
                  <a:schemeClr val="tx1"/>
                </a:solidFill>
                <a:effectLst/>
                <a:latin typeface="+mn-lt"/>
                <a:ea typeface="+mn-ea"/>
                <a:cs typeface="+mn-cs"/>
              </a:rPr>
              <a:t>Start a 20–30 minute daily habit of listening to an audio Bible or reading aloud one chapter with a prayer to apply it.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3. RESPOND TO CONVICTION WITH HUMILITY AND VISIBLE REPENTANCE</a:t>
            </a:r>
          </a:p>
          <a:p>
            <a:r>
              <a:rPr lang="en-US" sz="1200" b="1" kern="1200" dirty="0">
                <a:solidFill>
                  <a:schemeClr val="tx1"/>
                </a:solidFill>
                <a:effectLst/>
                <a:latin typeface="+mn-lt"/>
                <a:ea typeface="+mn-ea"/>
                <a:cs typeface="+mn-cs"/>
              </a:rPr>
              <a:t>   Josiah tore his garments — an outward sign of inward regret. True change begins when leaders and ordinary believers confess and act. </a:t>
            </a:r>
            <a:r>
              <a:rPr lang="en-US" sz="1200" b="1" u="sng" kern="1200" dirty="0">
                <a:solidFill>
                  <a:schemeClr val="tx1"/>
                </a:solidFill>
                <a:effectLst/>
                <a:latin typeface="+mn-lt"/>
                <a:ea typeface="+mn-ea"/>
                <a:cs typeface="+mn-cs"/>
              </a:rPr>
              <a:t>Action:</a:t>
            </a:r>
            <a:r>
              <a:rPr lang="en-US" sz="1200" b="0" kern="1200" dirty="0">
                <a:solidFill>
                  <a:schemeClr val="tx1"/>
                </a:solidFill>
                <a:effectLst/>
                <a:latin typeface="+mn-lt"/>
                <a:ea typeface="+mn-ea"/>
                <a:cs typeface="+mn-cs"/>
              </a:rPr>
              <a:t> When Scripture convicts you, name one specific change, confess it to God (and someone you trust), and set a 7-day accountability check.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algn="l" defTabSz="914400" rtl="0" eaLnBrk="1" latinLnBrk="0" hangingPunct="1"/>
            <a:r>
              <a:rPr lang="en-US" sz="1200" b="1" u="sng" kern="1200" dirty="0">
                <a:solidFill>
                  <a:schemeClr val="tx1"/>
                </a:solidFill>
                <a:effectLst/>
                <a:latin typeface="+mn-lt"/>
                <a:ea typeface="+mn-ea"/>
                <a:cs typeface="+mn-cs"/>
              </a:rPr>
              <a:t>4. RECOVER AND PRESERVE WHAT’S FOUNDATIONAL</a:t>
            </a:r>
          </a:p>
          <a:p>
            <a:r>
              <a:rPr lang="en-US" sz="1200" b="1" kern="1200" dirty="0">
                <a:solidFill>
                  <a:schemeClr val="tx1"/>
                </a:solidFill>
                <a:effectLst/>
                <a:latin typeface="+mn-lt"/>
                <a:ea typeface="+mn-ea"/>
                <a:cs typeface="+mn-cs"/>
              </a:rPr>
              <a:t>   What was once central (the law in the temple) had been neglected. Protect church practices, family devotions, and key documents that shape faith.</a:t>
            </a:r>
            <a:r>
              <a:rPr lang="en-US" sz="1200" b="1" u="sng" kern="1200" dirty="0">
                <a:solidFill>
                  <a:schemeClr val="tx1"/>
                </a:solidFill>
                <a:effectLst/>
                <a:latin typeface="+mn-lt"/>
                <a:ea typeface="+mn-ea"/>
                <a:cs typeface="+mn-cs"/>
              </a:rPr>
              <a:t> Action:</a:t>
            </a:r>
            <a:r>
              <a:rPr lang="en-US" sz="1200" b="0" kern="1200" dirty="0">
                <a:solidFill>
                  <a:schemeClr val="tx1"/>
                </a:solidFill>
                <a:effectLst/>
                <a:latin typeface="+mn-lt"/>
                <a:ea typeface="+mn-ea"/>
                <a:cs typeface="+mn-cs"/>
              </a:rPr>
              <a:t> Inventory spiritual practices in your household or church; restore one neglected pattern (family devotions, public Scripture reading, prayer meeting).</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algn="l" defTabSz="914400" rtl="0" eaLnBrk="1" latinLnBrk="0" hangingPunct="1"/>
            <a:r>
              <a:rPr lang="en-US" sz="1200" b="1" u="sng" kern="1200" dirty="0">
                <a:solidFill>
                  <a:schemeClr val="tx1"/>
                </a:solidFill>
                <a:effectLst/>
                <a:latin typeface="+mn-lt"/>
                <a:ea typeface="+mn-ea"/>
                <a:cs typeface="+mn-cs"/>
              </a:rPr>
              <a:t>5. SEEK WISE, SPIRIT-LED COUNSEL</a:t>
            </a:r>
          </a:p>
          <a:p>
            <a:r>
              <a:rPr lang="en-US" sz="1200" b="1" kern="1200" dirty="0">
                <a:solidFill>
                  <a:schemeClr val="tx1"/>
                </a:solidFill>
                <a:effectLst/>
                <a:latin typeface="+mn-lt"/>
                <a:ea typeface="+mn-ea"/>
                <a:cs typeface="+mn-cs"/>
              </a:rPr>
              <a:t>   Josiah consulted Huldah. Scripture plus godly counsel protects against impulsive or misinformed action. </a:t>
            </a:r>
            <a:r>
              <a:rPr lang="en-US" sz="1200" b="1" u="sng" kern="1200" dirty="0">
                <a:solidFill>
                  <a:schemeClr val="tx1"/>
                </a:solidFill>
                <a:effectLst/>
                <a:latin typeface="+mn-lt"/>
                <a:ea typeface="+mn-ea"/>
                <a:cs typeface="+mn-cs"/>
              </a:rPr>
              <a:t>Action:</a:t>
            </a:r>
            <a:r>
              <a:rPr lang="en-US" sz="1200" b="0" kern="1200" dirty="0">
                <a:solidFill>
                  <a:schemeClr val="tx1"/>
                </a:solidFill>
                <a:effectLst/>
                <a:latin typeface="+mn-lt"/>
                <a:ea typeface="+mn-ea"/>
                <a:cs typeface="+mn-cs"/>
              </a:rPr>
              <a:t> Before implementing major changes, ask two mature Christians to pray and give feedback on your plan.</a:t>
            </a:r>
          </a:p>
          <a:p>
            <a:r>
              <a:rPr lang="en-US" sz="1200" b="0" kern="1200" dirty="0">
                <a:solidFill>
                  <a:schemeClr val="tx1"/>
                </a:solidFill>
                <a:effectLst/>
                <a:latin typeface="+mn-lt"/>
                <a:ea typeface="+mn-ea"/>
                <a:cs typeface="+mn-cs"/>
              </a:rPr>
              <a:t> </a:t>
            </a:r>
          </a:p>
          <a:p>
            <a:pPr marL="0" algn="l" defTabSz="914400" rtl="0" eaLnBrk="1" latinLnBrk="0" hangingPunct="1"/>
            <a:r>
              <a:rPr lang="en-US" sz="1200" b="1" u="sng" kern="1200" dirty="0">
                <a:solidFill>
                  <a:schemeClr val="tx1"/>
                </a:solidFill>
                <a:effectLst/>
                <a:latin typeface="+mn-lt"/>
                <a:ea typeface="+mn-ea"/>
                <a:cs typeface="+mn-cs"/>
              </a:rPr>
              <a:t>6. BUILD PATIENCE INTO SPIRITUAL FORMATION</a:t>
            </a:r>
          </a:p>
          <a:p>
            <a:r>
              <a:rPr lang="en-US" sz="1200" b="1" kern="1200" dirty="0">
                <a:solidFill>
                  <a:schemeClr val="tx1"/>
                </a:solidFill>
                <a:effectLst/>
                <a:latin typeface="+mn-lt"/>
                <a:ea typeface="+mn-ea"/>
                <a:cs typeface="+mn-cs"/>
              </a:rPr>
              <a:t>   God often prepares leaders by waiting — long seasons grow character (Abraham, Moses, Joseph, David). Do not despise delays; use them for growth. </a:t>
            </a:r>
            <a:r>
              <a:rPr lang="en-US" sz="1200" b="1" u="sng" kern="1200" dirty="0">
                <a:solidFill>
                  <a:schemeClr val="tx1"/>
                </a:solidFill>
                <a:effectLst/>
                <a:latin typeface="+mn-lt"/>
                <a:ea typeface="+mn-ea"/>
                <a:cs typeface="+mn-cs"/>
              </a:rPr>
              <a:t>Action:</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Make a 3-month plan to develop one spiritual habit (study, fasting, mentoring), and note weekly progress in a simple journal.</a:t>
            </a:r>
          </a:p>
          <a:p>
            <a:r>
              <a:rPr lang="en-US" sz="1200" b="0" kern="1200" dirty="0">
                <a:solidFill>
                  <a:schemeClr val="tx1"/>
                </a:solidFill>
                <a:effectLst/>
                <a:latin typeface="+mn-lt"/>
                <a:ea typeface="+mn-ea"/>
                <a:cs typeface="+mn-cs"/>
              </a:rPr>
              <a:t> </a:t>
            </a:r>
          </a:p>
          <a:p>
            <a:pPr marL="0" algn="l" defTabSz="914400" rtl="0" eaLnBrk="1" latinLnBrk="0" hangingPunct="1"/>
            <a:r>
              <a:rPr lang="en-US" sz="1200" b="1" u="sng" kern="1200" dirty="0">
                <a:solidFill>
                  <a:schemeClr val="tx1"/>
                </a:solidFill>
                <a:effectLst/>
                <a:latin typeface="+mn-lt"/>
                <a:ea typeface="+mn-ea"/>
                <a:cs typeface="+mn-cs"/>
              </a:rPr>
              <a:t>7. CENTER HOPE ON CHRIST, NOT MERELY REFORM</a:t>
            </a:r>
          </a:p>
          <a:p>
            <a:r>
              <a:rPr lang="en-US" sz="1200" b="1" kern="1200" dirty="0">
                <a:solidFill>
                  <a:schemeClr val="tx1"/>
                </a:solidFill>
                <a:effectLst/>
                <a:latin typeface="+mn-lt"/>
                <a:ea typeface="+mn-ea"/>
                <a:cs typeface="+mn-cs"/>
              </a:rPr>
              <a:t>   Human reform (even Josiah’s) cannot erase all consequences—Christ alone fulfills the covenant and bears the curse for believers (John 1:14; Gal. 3:13). Our obedience follows, not secures, our standing in Him. </a:t>
            </a:r>
            <a:r>
              <a:rPr lang="en-US" sz="1200" b="1" u="sng" kern="1200" dirty="0">
                <a:solidFill>
                  <a:schemeClr val="tx1"/>
                </a:solidFill>
                <a:effectLst/>
                <a:latin typeface="+mn-lt"/>
                <a:ea typeface="+mn-ea"/>
                <a:cs typeface="+mn-cs"/>
              </a:rPr>
              <a:t>Action:</a:t>
            </a:r>
            <a:r>
              <a:rPr lang="en-US" sz="1200" b="0" kern="1200" dirty="0">
                <a:solidFill>
                  <a:schemeClr val="tx1"/>
                </a:solidFill>
                <a:effectLst/>
                <a:latin typeface="+mn-lt"/>
                <a:ea typeface="+mn-ea"/>
                <a:cs typeface="+mn-cs"/>
              </a:rPr>
              <a:t> Each morning this week, read a short gospel passage (John 1 or Romans 5) and write one way Christ’s work frees you to obey without fear.</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2152191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F2270-F328-4C3A-A8AE-17C64459AE2A}" type="slidenum">
              <a:rPr lang="en-US" smtClean="0"/>
              <a:t>15</a:t>
            </a:fld>
            <a:endParaRPr lang="en-US"/>
          </a:p>
        </p:txBody>
      </p:sp>
    </p:spTree>
    <p:extLst>
      <p:ext uri="{BB962C8B-B14F-4D97-AF65-F5344CB8AC3E}">
        <p14:creationId xmlns:p14="http://schemas.microsoft.com/office/powerpoint/2010/main" val="1183976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sz="2400" b="1" kern="1200" dirty="0">
                <a:solidFill>
                  <a:schemeClr val="tx1"/>
                </a:solidFill>
                <a:effectLst/>
                <a:latin typeface="+mn-lt"/>
                <a:ea typeface="+mn-ea"/>
                <a:cs typeface="+mn-cs"/>
              </a:rPr>
              <a:t>God’s Word Discovered.</a:t>
            </a:r>
          </a:p>
          <a:p>
            <a:r>
              <a:rPr lang="en-US" sz="2400" b="1" kern="1200" dirty="0">
                <a:solidFill>
                  <a:schemeClr val="tx1"/>
                </a:solidFill>
                <a:effectLst/>
                <a:latin typeface="+mn-lt"/>
                <a:ea typeface="+mn-ea"/>
                <a:cs typeface="+mn-cs"/>
              </a:rPr>
              <a:t>1 Why do you think Josiah serves the Lord, when his father and grandfather had not?</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We don’t know for certain what prompts Josiah to return to the worship of God. It shows that, despite all the idolatry that had come into Israel, there was still some knowledge of the right course of action, as a result of the ministry of God’s prophets. For instance, Zephaniah was active during Josiah’s reign (Zeph. 1:1). </a:t>
            </a:r>
          </a:p>
          <a:p>
            <a:r>
              <a:rPr lang="en-US" sz="2400" kern="1200" dirty="0">
                <a:solidFill>
                  <a:schemeClr val="tx1"/>
                </a:solidFill>
                <a:effectLst/>
                <a:latin typeface="+mn-lt"/>
                <a:ea typeface="+mn-ea"/>
                <a:cs typeface="+mn-cs"/>
              </a:rPr>
              <a:t> </a:t>
            </a:r>
          </a:p>
          <a:p>
            <a:r>
              <a:rPr lang="en-US" sz="2400" b="1" kern="1200" dirty="0">
                <a:solidFill>
                  <a:schemeClr val="tx1"/>
                </a:solidFill>
                <a:effectLst/>
                <a:latin typeface="+mn-lt"/>
                <a:ea typeface="+mn-ea"/>
                <a:cs typeface="+mn-cs"/>
              </a:rPr>
              <a:t>2 What prompts the rediscovery of an important message from God?</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Josiah is already on the path toward reformation. He is already seeking to follow God’s ways by rebuilding the temple in disrepair. In the process of renovating the temple, the priests and secretaries locate a document that has fallen into obscurity. It could have been placed there in the days of Solomon, when the temple was first constructed. </a:t>
            </a:r>
          </a:p>
          <a:p>
            <a:r>
              <a:rPr lang="en-US" sz="2400" kern="1200" dirty="0">
                <a:solidFill>
                  <a:schemeClr val="tx1"/>
                </a:solidFill>
                <a:effectLst/>
                <a:latin typeface="+mn-lt"/>
                <a:ea typeface="+mn-ea"/>
                <a:cs typeface="+mn-cs"/>
              </a:rPr>
              <a:t> </a:t>
            </a:r>
          </a:p>
          <a:p>
            <a:r>
              <a:rPr lang="en-US" sz="2400" b="1" kern="1200" dirty="0">
                <a:solidFill>
                  <a:schemeClr val="tx1"/>
                </a:solidFill>
                <a:effectLst/>
                <a:latin typeface="+mn-lt"/>
                <a:ea typeface="+mn-ea"/>
                <a:cs typeface="+mn-cs"/>
              </a:rPr>
              <a:t>3 Do you see any ways that we repeat the pattern of treating God’s Word as trivial?</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There are many ways that we can treat the Word of God as insignificant. One way is to fail to read and be familiar with Scripture. Or perhaps we treat the Bible as an </a:t>
            </a:r>
            <a:r>
              <a:rPr lang="en-US" sz="2400" i="1" kern="1200" dirty="0">
                <a:solidFill>
                  <a:schemeClr val="tx1"/>
                </a:solidFill>
                <a:effectLst/>
                <a:latin typeface="+mn-lt"/>
                <a:ea typeface="+mn-ea"/>
                <a:cs typeface="+mn-cs"/>
              </a:rPr>
              <a:t>artifact </a:t>
            </a:r>
            <a:r>
              <a:rPr lang="en-US" sz="2400" kern="1200" dirty="0">
                <a:solidFill>
                  <a:schemeClr val="tx1"/>
                </a:solidFill>
                <a:effectLst/>
                <a:latin typeface="+mn-lt"/>
                <a:ea typeface="+mn-ea"/>
                <a:cs typeface="+mn-cs"/>
              </a:rPr>
              <a:t>rather than a living text, as something God said in the past, but words which have no relevance to our lives today. </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7794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CA3594-952B-C845-BE5D-11F398C8B9CC}"/>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7284F618-6689-A122-C0C4-96D751122197}"/>
              </a:ext>
            </a:extLst>
          </p:cNvPr>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7F629767-7850-FC98-446E-240D18470F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r>
              <a:rPr lang="en-US" sz="2400" b="1" kern="1200" dirty="0">
                <a:solidFill>
                  <a:schemeClr val="tx1"/>
                </a:solidFill>
                <a:effectLst/>
                <a:latin typeface="+mn-lt"/>
                <a:ea typeface="+mn-ea"/>
                <a:cs typeface="+mn-cs"/>
              </a:rPr>
              <a:t>1 What does Josiah’s response to hearing God’s Word demonstrate?</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Josiah is earnest in his desire to repent for the sins of his ancestors. He repents, not just for having done what was wrong, but for the ignorance that the people have shown to God’s covenant stipulations. If they are to stay in possession of the land and have success in all they do, they must keep the covenant. </a:t>
            </a:r>
          </a:p>
          <a:p>
            <a:r>
              <a:rPr lang="en-US" sz="2400" b="1" kern="1200" dirty="0">
                <a:solidFill>
                  <a:schemeClr val="tx1"/>
                </a:solidFill>
                <a:effectLst/>
                <a:latin typeface="+mn-lt"/>
                <a:ea typeface="+mn-ea"/>
                <a:cs typeface="+mn-cs"/>
              </a:rPr>
              <a:t>2 Why was God angry with the people of Judah?</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The sins of Judah and its kings were heinous because they should have known better. God had given them a message that they should have followed, but they had instead chased after pagan gods and treated the poor of their land with contempt. In 2 Kings 21:16, Manasseh had filled the entire land with “innocent blood” (meaning people who had died or been killed unjustly). </a:t>
            </a:r>
          </a:p>
          <a:p>
            <a:r>
              <a:rPr lang="en-US" sz="2400" b="1" kern="1200" dirty="0">
                <a:solidFill>
                  <a:schemeClr val="tx1"/>
                </a:solidFill>
                <a:effectLst/>
                <a:latin typeface="+mn-lt"/>
                <a:ea typeface="+mn-ea"/>
                <a:cs typeface="+mn-cs"/>
              </a:rPr>
              <a:t>3 What does this statement mean: “I have heard you, declares the Lord” (v. 27)?</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God doesn’t say, “That’s alright. Let’s forget it ever happened. ” God treats the violation of the covenant as serious, and He will still send the nation of Judah into exile. But God listens to the prayer of Josiah, and He restrains this consequence, for a time. Even when Judah is in exile, God will continue to speak to them through prophets and will bring them back one day. </a:t>
            </a:r>
          </a:p>
          <a:p>
            <a:r>
              <a:rPr lang="en-US" sz="2400" kern="1200" dirty="0">
                <a:solidFill>
                  <a:schemeClr val="tx1"/>
                </a:solidFill>
                <a:effectLst/>
                <a:latin typeface="+mn-lt"/>
                <a:ea typeface="+mn-ea"/>
                <a:cs typeface="+mn-cs"/>
              </a:rPr>
              <a:t>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3318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AF2270-F328-4C3A-A8AE-17C64459AE2A}" type="slidenum">
              <a:rPr lang="en-US" smtClean="0"/>
              <a:t>18</a:t>
            </a:fld>
            <a:endParaRPr lang="en-US"/>
          </a:p>
        </p:txBody>
      </p:sp>
    </p:spTree>
    <p:extLst>
      <p:ext uri="{BB962C8B-B14F-4D97-AF65-F5344CB8AC3E}">
        <p14:creationId xmlns:p14="http://schemas.microsoft.com/office/powerpoint/2010/main" val="660917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Lord God, we seek You night and day as we listen to Your voice and meditate on Your Word. Give us soft hearts so we might obey Your Word and submit to Your guidance for our lives. In Jesus’ name we pray. Amen</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Be a Josiah, not a Jehoiakim.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dirty="0"/>
          </a:p>
        </p:txBody>
      </p:sp>
    </p:spTree>
    <p:extLst>
      <p:ext uri="{BB962C8B-B14F-4D97-AF65-F5344CB8AC3E}">
        <p14:creationId xmlns:p14="http://schemas.microsoft.com/office/powerpoint/2010/main" val="1430718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God’s Word Discovered. - 2 Chronicles 34:15–18 KJV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Josiah’s Repentance - 2 Chronicles 34:19–22, 26–27 KJV</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latin typeface="Gotham Medium" panose="02000604030000020004"/>
                <a:ea typeface="Calibri" panose="020F0502020204030204" pitchFamily="34" charset="0"/>
                <a:cs typeface="Times New Roman" panose="02020603050405020304" pitchFamily="18" charset="0"/>
              </a:rPr>
              <a:t>&gt;&lt;&gt;&lt;&gt;&lt;&gt;&lt;&gt;&lt;&gt;&lt;&gt;&lt;&gt;&lt;&gt;&lt;&gt;&lt;&gt;&lt;&gt;&lt;&gt;&lt;&gt;&lt;&gt;&lt;&gt;&lt;&gt;&lt;&gt;&lt;&gt;&gt;&lt;&gt;&lt;&gt;&lt;</a:t>
            </a:r>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sz="1800" b="1" kern="100" dirty="0">
                <a:effectLst/>
                <a:latin typeface="Calibri" panose="020F0502020204030204" pitchFamily="34" charset="0"/>
                <a:ea typeface="Aptos" panose="020B0004020202020204" pitchFamily="34" charset="0"/>
                <a:cs typeface="Times New Roman" panose="02020603050405020304" pitchFamily="18" charset="0"/>
              </a:rPr>
              <a:t> </a:t>
            </a:r>
            <a:r>
              <a:rPr lang="en-US" sz="1200" b="1" kern="1200" dirty="0">
                <a:solidFill>
                  <a:schemeClr val="tx1"/>
                </a:solidFill>
                <a:effectLst/>
                <a:latin typeface="+mn-lt"/>
                <a:ea typeface="+mn-ea"/>
                <a:cs typeface="+mn-cs"/>
              </a:rPr>
              <a:t>Lesson Context</a:t>
            </a:r>
            <a:endParaRPr lang="en-US" sz="120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Josiah’s reign as king is from 640 to 609 BC; the latter half overlaps with Jeremiah’s ministry. By this point the northern tribes of Israel are gone, and the Neo-Assyrian empire is weakened and soon to fall to Babylon.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 — In 2 Chronicles 34:15–27 the temple restoration yields a long-hidden “Book of the Law.” Shaphan reads it to King Josiah; the king rends his garments, mourns Judah’s covenant failure, and sends officials to consult the prophet Huldah. Huldah declares impending judgment because of persistent idolatry, but promises mercy to Josiah personally because of his humble, contrite heart.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 Text and context</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The “book” most likely contains Deuteronomy (laws, covenant curses, public-reading commands). Its disappearance signals institutional neglect; its discovery functions as a catalyst for national reform and a reminder that Scripture read publicly can reorient a people’s identity and policy.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 Josiah’s response</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Tearing garments is authentic royal repentance: visible grief, humility, and corporate identification with national sin. Josiah’s immediate action—seeking God through trusted officials—models pastoral leadership that submits first to Scripture, not to political convenience.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 — Huldah’s prophecy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Huldah’s message balances justice and mercy: the covenant’s curses remain justly due because of prolonged disobedience, yet God hears genuine repentance and grants mitigation for the faithful king. This highlights corporate responsibility alongside individual accountability.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Theological commentary</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God’s Word functions as both law and mirror: it reveals covenant obligations and convicts the heart. The passage teaches that Scripture’s discovery (or rediscovery) does not erase consequences, but a tender, humbled heart moves God to hear and to show temporal mercy.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Practical application</a:t>
            </a:r>
            <a:br>
              <a:rPr lang="en-US" sz="1200" b="1"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Prioritize Scripture’s public and private reading, submit leaders to its authority, and cultivate a posture of humility when conviction comes. Let this episode encourage regular engagement with God’s Word so it shapes decisions, reforms institutions, and prompts swift repentance when we stray.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latin typeface="Gotham Medium" panose="020006040300000200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3</a:t>
            </a:fld>
            <a:endParaRPr lang="en-US" dirty="0"/>
          </a:p>
        </p:txBody>
      </p:sp>
    </p:spTree>
    <p:extLst>
      <p:ext uri="{BB962C8B-B14F-4D97-AF65-F5344CB8AC3E}">
        <p14:creationId xmlns:p14="http://schemas.microsoft.com/office/powerpoint/2010/main" val="939397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 are a large collection of Second-Temple Jewish manuscripts discovered between 1947–1956 near the Dead Sea; they provide the oldest extant Hebrew copies of many biblical books, reshaping our understanding of Jewish life, scriptural transmission, and the religious landscape around the time of Jesus.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Encyclopedia Britannica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Brief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scrolls—written mainly in Hebrew with some Aramaic and Greek—include biblical books, sectarian rules, liturgy, and apocrypha, dating roughly from the 3rd century BCE through the 1st century CE; they came from caves near Qumran and related Judaean Desert sites.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Their discovery overturned assumptions about textual instability: comparison of Dead Sea biblical manuscripts with later Masoretic texts shows remarkable fidelity across a millennium, strengthening confidence in the transmission of Old Testament writings.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Encyclopedia Britannica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Technological advances (high-resolution imaging, digital libraries) now make thousands of fragments accessible for study and preservation, accelerating transcription, dating, and multi-disciplinary research.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Origin &amp; scope — Over 900 texts and many fragments were recovered from multiple caves near Qumran between 1947 and the mid-1950s; they reflect diverse genres and communities.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Live Science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Textual impact — The scrolls include some of the oldest manuscripts of biblical books, pushing Hebrew manuscript evidence back by more than a thousand years and demonstrating substantial textual continuity.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Encyclopedia Britannica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Cultural insight — Beyond biblical texts, the corpus reveals sectarian theology, calendar systems, liturgical practice, and messianic expectations that illuminate Jewish belief varieties in the Second Temple period.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Wikipedia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Rediscovery matters — Lost or neglected documents can reorient faith and scholarship; like Josiah’s rediscovered “book of the law,” the scrolls call readers back to Scripture and sober reflection. (See 2 Chr. 34 for the earlier biblical parallel.)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Preserve and share — Investing in preservation and open access (digital imaging and libraries) multiplies the scrolls’ value for theology, history, and public education.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Humble certainty — The scrolls invite humility: they confirm careful transmission of Scripture while reminding us that manuscripts also reflect diverse practices and theological tensions requiring thoughtful interpretation.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Encyclopedia Britannica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Significant details from the provided URLs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Israel Museum (Shrine of the Book) highlights the original discovery, the early caves, and how key scrolls came into modern museums; it frames the find as a turning point for archaeological and textual studies.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imj.org.il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The Leon Levy Dead Sea Scrolls Digital Library (deadseascrolls.org.il) uses advanced imaging to preserve and publish thousands of fragments, enabling global scholarly access and ongoing re-assessment of readings and </a:t>
            </a:r>
            <a:r>
              <a:rPr lang="en-US" sz="1200" b="1" kern="1200" dirty="0" err="1">
                <a:solidFill>
                  <a:schemeClr val="tx1"/>
                </a:solidFill>
                <a:effectLst/>
                <a:latin typeface="+mn-lt"/>
                <a:ea typeface="+mn-ea"/>
                <a:cs typeface="+mn-cs"/>
              </a:rPr>
              <a:t>datings</a:t>
            </a:r>
            <a:r>
              <a:rPr lang="en-US" sz="1200" b="1"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Dead Sea Scrolls are a transformational archaeological and textual corpus from the Second Temple era, discovered in Judaean Desert caves and now digitally preserved for worldwide study. They supply the oldest Hebrew witnesses to many biblical books, reveal the rich religious life of the period, and bolster confidence in the Old Testament’s textual transmission while also showing the diversity of Jewish belief before and around the time of Christ.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a:lnSpc>
                <a:spcPct val="107000"/>
              </a:lnSpc>
            </a:pP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4</a:t>
            </a:fld>
            <a:endParaRPr lang="en-US" dirty="0"/>
          </a:p>
        </p:txBody>
      </p:sp>
    </p:spTree>
    <p:extLst>
      <p:ext uri="{BB962C8B-B14F-4D97-AF65-F5344CB8AC3E}">
        <p14:creationId xmlns:p14="http://schemas.microsoft.com/office/powerpoint/2010/main" val="98222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ZEPHANIAH’S INFLUENCE ON JOSIAH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Zephaniah’s prophetic warnings—calling Judah to humility and righteousness—provide a theological and moral backdrop that helps explain Josiah’s zeal for reform; the prophet’s message and the king’s response fit together: God warns, the people repent, and mercy follows.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 preaches during Josiah’s reign, urging people to “seek righteousness, seek humility” (Zephaniah 2:3) because the nation has grown complacent (1:12). His voice confronts the false security of a people who assume God will do nothing to discipline them. Josiah’s reforms—private seeking, public purges, temple restoration—answer the very summons Zephaniah gives. The text implies prophetic warning and royal obedience can intersect to produce national blessing and relative peace.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 confronts complacency with urgent calls to repentance (e.g., Zeph. 1:12; 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prophet’s ethic—seek righteousness and humility—becomes the posture of Josiah and fuels reform.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Prophetic proclamation can prepare a people’s heart so leaders can implement lasting change.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 assume spiritual immunity—God disciplines a complacent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Humility and the intentional seeking of righteousness are practical responses to prophetic conviction.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prophets and leaders align around Scripture, corporate renewal becomes possible.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Zephaniah’s message warns Judah of God’s coming judgment but offers a way of shelter: humility and righteous seeking. Josiah’s reforms read as a practical answer to that summons. The prophet’s call and the king’s obedience together show how God often uses prophetic admonition to awaken leaders and catalyze national repentance.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 SCROLL IN THE FOUNDATION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Finding the “Book of the Law” in the temple’s foundation signals how central the law once was to Israel’s covenant life—and how far leadership had drifted when that same book lay hidden and neglected.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Ancient builders often deposited foundation documents as dedication tokens; a copy of the law in the temple foundation would have testified to the covenantal center of worship in Solomon’s day. That a copy was recovered while repairing the temple reveals institutional neglect: the law had once been foundational literally and spiritually, but later kings allowed it to be lost to common view. The physical recovery becomes a symbolic reclaiming of covenant priority.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Foundation deposits were ancient markers of dedication—finding the law there is a sign of original priority.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book’s concealment shows institutional and spiritual decline under later kings.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discovery during repairs turned physical restoration into spiritual renewal.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Guard what is foundational—records and Scripture must be preserved and honored.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Physical restoration (buildings, institutions) often prompts spiritual reorientation.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Recoveries from the past can call a community back to the priorities its founders intended.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law found in the temple foundation is both archaeological practice and theological symbol: it proves the law’s original centrality and exposes later neglect. Recovering that scroll forced Judah to recover its covenant identity and helped launch Josiah’s reforms.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5939589-3E79-4C82-AA4A-FE78234FAA59}" type="slidenum">
              <a:rPr lang="en-US" smtClean="0"/>
              <a:t>5</a:t>
            </a:fld>
            <a:endParaRPr lang="en-US" dirty="0"/>
          </a:p>
        </p:txBody>
      </p:sp>
    </p:spTree>
    <p:extLst>
      <p:ext uri="{BB962C8B-B14F-4D97-AF65-F5344CB8AC3E}">
        <p14:creationId xmlns:p14="http://schemas.microsoft.com/office/powerpoint/2010/main" val="1617383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43DD-2839-DBAE-E8AF-A2945DCD1D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361CD3-C5EB-C944-131E-A2BF827717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2BD791-0511-C4D2-E1E3-19EB14D42449}"/>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ZEPHANIAH’S INFLUENCE ON JOSIAH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Zephaniah’s prophetic warnings—calling Judah to humility and righteousness—provide a theological and moral backdrop that helps explain Josiah’s zeal for reform; the prophet’s message and the king’s response fit together: God warns, the people repent, and mercy follows.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 preaches during Josiah’s reign, urging people to “seek righteousness, seek humility” (Zephaniah 2:3) because the nation has grown complacent (1:12). His voice confronts the false security of a people who assume God will do nothing to discipline them. Josiah’s reforms—private seeking, public purges, temple restoration—answer the very summons Zephaniah gives. The text implies prophetic warning and royal obedience can intersect to produce national blessing and relative peace.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 confronts complacency with urgent calls to repentance (e.g., Zeph. 1:12; 2:3).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prophet’s ethic—seek righteousness and humility—becomes the posture of Josiah and fuels reform.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Prophetic proclamation can prepare a people’s heart so leaders can implement lasting change.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 assume spiritual immunity—God disciplines a complacent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Humility and the intentional seeking of righteousness are practical responses to prophetic conviction.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When prophets and leaders align around Scripture, corporate renewal becomes possible.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Zephaniah’s message warns Judah of God’s coming judgment but offers a way of shelter: humility and righteous seeking. Josiah’s reforms read as a practical answer to that summons. The prophet’s call and the king’s obedience together show how God often uses prophetic admonition to awaken leaders and catalyze national repentance.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 SCROLL IN THE FOUNDATION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Finding the “Book of the Law” in the temple’s foundation signals how central the law once was to Israel’s covenant life—and how far leadership had drifted when that same book lay hidden and neglected.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Ancient builders often deposited foundation documents as dedication tokens; a copy of the law in the temple foundation would have testified to the covenantal center of worship in Solomon’s day. That a copy was recovered while repairing the temple reveals institutional neglect: the law had once been foundational literally and spiritually, but later kings allowed it to be lost to common view. The physical recovery becomes a symbolic reclaiming of covenant priority.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Foundation deposits were ancient markers of dedication—finding the law there is a sign of original priority.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book’s concealment shows institutional and spiritual decline under later kings.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discovery during repairs turned physical restoration into spiritual renewal.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Guard what is foundational—records and Scripture must be preserved and honored.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Physical restoration (buildings, institutions) often prompts spiritual reorientation.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Recoveries from the past can call a community back to the priorities its founders intended.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law found in the temple foundation is both archaeological practice and theological symbol: it proves the law’s original centrality and exposes later neglect. Recovering that scroll forced Judah to recover its covenant identity and helped launch Josiah’s reforms.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511248F-6B34-B78E-A28A-37D65C450870}"/>
              </a:ext>
            </a:extLst>
          </p:cNvPr>
          <p:cNvSpPr>
            <a:spLocks noGrp="1"/>
          </p:cNvSpPr>
          <p:nvPr>
            <p:ph type="sldNum" sz="quarter" idx="5"/>
          </p:nvPr>
        </p:nvSpPr>
        <p:spPr/>
        <p:txBody>
          <a:bodyPr/>
          <a:lstStyle/>
          <a:p>
            <a:fld id="{D5939589-3E79-4C82-AA4A-FE78234FAA59}" type="slidenum">
              <a:rPr lang="en-US" smtClean="0"/>
              <a:t>6</a:t>
            </a:fld>
            <a:endParaRPr lang="en-US" dirty="0"/>
          </a:p>
        </p:txBody>
      </p:sp>
    </p:spTree>
    <p:extLst>
      <p:ext uri="{BB962C8B-B14F-4D97-AF65-F5344CB8AC3E}">
        <p14:creationId xmlns:p14="http://schemas.microsoft.com/office/powerpoint/2010/main" val="120271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BD78E-8BA8-EA89-A96C-A94F180EE1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DE1366-B2E8-7BC7-4E43-FA7C86E2A5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98AB3-D994-542F-2014-D54C5A7EF6A4}"/>
              </a:ext>
            </a:extLst>
          </p:cNvPr>
          <p:cNvSpPr>
            <a:spLocks noGrp="1"/>
          </p:cNvSpPr>
          <p:nvPr>
            <p:ph type="body" idx="1"/>
          </p:nvPr>
        </p:nvSpPr>
        <p:spPr/>
        <p:txBody>
          <a:bodyPr/>
          <a:lstStyle/>
          <a:p>
            <a:r>
              <a:rPr lang="en-US" sz="1200" b="1" kern="1200" dirty="0">
                <a:solidFill>
                  <a:schemeClr val="tx1"/>
                </a:solidFill>
                <a:effectLst/>
                <a:latin typeface="+mn-lt"/>
                <a:ea typeface="+mn-ea"/>
                <a:cs typeface="+mn-cs"/>
              </a:rPr>
              <a:t>A PROPHETESS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Huldah’s role as a prophetess (sought by Josiah’s officials) shows God’s sovereign choice of spokespersons—male or female—and highlights the place of prophetic confirmation alongside Scripture in discerning God’s will.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 wife of Shallum, is consulted to interpret the newly discovered book; her verdict carries authority. In a patriarchal society her prominence is notable but not unprecedented (Miriam, Deborah). The prophetic gift in Scripture sometimes appears in women; Joel’s promise of prophetic outpouring on both sexes (Joel 2:28) and Peter’s application at Pentecost (Acts 2:17–18) confirm that God speaks through women. Huldah’s message blends judgment and mercy and functions as divine confirmation to the king’s course.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 is a legitimate, authoritative prophet whose word confirms the Scripture’s implications.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Female prophets appear in Scripture and are part of God’s normal pattern of calling.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Prophetic confirmation can complement Scripture’s convicting power when action is needed.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Don’t dismiss God’s messengers because of their gender; God equips whom He wills.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Seek wise, Spirit-led counsel when Scripture convicts—confirmation aids wise action.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God’s communication may come through unexpected persons; be attentive and humble.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Huldah’s decisive role demonstrates that God calls both men and women to speak His word. Her message validates the law’s demand and gives Josiah the prophetic confirmation he needs to press forward with reform, combining Scripture’s authority and prophetic guidance.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CURSE OF EXILE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 warns that the covenant curses of Deuteronomy 28—exile, loss, and disgrace—are just and will be realized because of Judah’s prolonged disobedience; the revelation explains both the severity of coming judgment and the stakes of covenant unfaithfulness.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“curses” Huldah cites draw explicitly on Deuteronomy’s covenant framework: blessings for obedience, curses for disobedience (Deut. 28). These include loss of land, temple desecration, and exile—catastrophic outcomes that would mark Judah’s future. Huldah’s word is unvarnished: God’s standards have consequences. Yet the narrative also shows nuance—because of Josiah’s humility God delays or mitigates certain personal penalties for the king even while the nation bears corporate judgment.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 covenant in Deuteronomy frames Israel’s fate—obedience brings blessing; disobedience brings curses.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 affirms that the covenant’s curses (including exile) remain effective and real.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Judgment is corporate and consequential, but God’s response to personal repentance can spare individuals.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Covenantal promises are serious: sin carries consequences that are neither arbitrary nor avoidable by convenience.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Repentance cannot always reverse all consequences, but it can alter God’s relational response toward the repentant.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Spiritual reform must be earnest and comprehensive; partial or cosmetic changes do not avert covenant penalties.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Huldah’s declaration connects the discovered law to Deuteronomy’s curses: because of long disobedience Judah faces exile and dishonor. The warning underscores the gravity of covenant breach while also illustrating that genuine humility (as shown by Josiah) can draw God’s mercy even amid deserved judgment.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B5F0F83-C48A-DE84-F624-CDF05BACC439}"/>
              </a:ext>
            </a:extLst>
          </p:cNvPr>
          <p:cNvSpPr>
            <a:spLocks noGrp="1"/>
          </p:cNvSpPr>
          <p:nvPr>
            <p:ph type="sldNum" sz="quarter" idx="5"/>
          </p:nvPr>
        </p:nvSpPr>
        <p:spPr/>
        <p:txBody>
          <a:bodyPr/>
          <a:lstStyle/>
          <a:p>
            <a:fld id="{D5939589-3E79-4C82-AA4A-FE78234FAA59}" type="slidenum">
              <a:rPr lang="en-US" smtClean="0"/>
              <a:t>7</a:t>
            </a:fld>
            <a:endParaRPr lang="en-US" dirty="0"/>
          </a:p>
        </p:txBody>
      </p:sp>
    </p:spTree>
    <p:extLst>
      <p:ext uri="{BB962C8B-B14F-4D97-AF65-F5344CB8AC3E}">
        <p14:creationId xmlns:p14="http://schemas.microsoft.com/office/powerpoint/2010/main" val="2093567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years of temple neglect under Manasseh and Amon, young King Josiah leads a decisive return to covenant faithfulness: he seeks God, removes idolatry, restores the temple, and sets the stage for a rediscovery of Scripture that will fuel national reform (2 Chronicles 34; see parallel in 2 Kings 22).</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passage sits at a turning point in Judah’s story. Manasseh’s long, idolatrous reign left the temple and nation spiritually ruined; Amon continued that path and was assassinated. Josiah, enthroned as a child, matures into a godly reformer. His spiritual growth is staged: seeking God at 16, cleansing the land at 20, and undertaking major temple repairs at 26 (the 18th year of his reign). The temple project is more than construction; it recovers sacred space and yields an unexpected textual discovery—the “book of the law”—which will convict the nation and catalyze revival. This episode underscores how leadership, Scripture, and worship-places interact in covenant renewal.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Roots of ruin: Manasseh’s idolatry and temple desecration produced moral and institutional decay that made revival necessary (see 2 Kings 21; 2 Chr. 33).</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Stages of reform: Josiah’s reform is gradual and spiritual—personal seeking, public cleansing, and institutional restoration—showing that true reform often builds in phases.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Scripture as catalyst: Repairing the temple led to the rediscovery of God’s law; public access to Scripture became the spark for national repentance and policy change (parallel: 2 Kings 22:8–20).</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Leadership matters: A single leader’s heart—humble, Scripture-centered—can redirect a nation’s course; spiritual renewal often begins at the top.</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Restoration requires work: Physical rebuilding (temple repair) and spiritual renewal (removing idols, reading the law) go hand in hand; both are necessary for lasting change.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Never underestimate rediscovery: When Scripture is recovered or given fresh authority, it exposes sin, convicts the heart, and compels repentance—Scripture’s presence reforms institutions and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After Hezekiah’s reforms the temple later fell into neglect under Manasseh and Amon, whose idolatry and violence brought Judah to moral ruin and set the stage for judgment. Josiah, who becomes king as a child, begins a spiritual trajectory—seeking God at 16, purging idolatry at 20, and repairing the temple at 26 (18th year). The restoration yields the critical discovery of the Law, a turning point that will confront the people with covenant obligations and enable sweeping reform. The passage teaches that God uses seasons of patient leadership, careful restoration, and faithful attention to Scripture to revive a backslidden people.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D5939589-3E79-4C82-AA4A-FE78234FAA59}" type="slidenum">
              <a:rPr lang="en-US" smtClean="0"/>
              <a:t>8</a:t>
            </a:fld>
            <a:endParaRPr lang="en-US" dirty="0"/>
          </a:p>
        </p:txBody>
      </p:sp>
    </p:spTree>
    <p:extLst>
      <p:ext uri="{BB962C8B-B14F-4D97-AF65-F5344CB8AC3E}">
        <p14:creationId xmlns:p14="http://schemas.microsoft.com/office/powerpoint/2010/main" val="4282678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&gt;&lt;&gt;&lt;&gt;&lt;&gt;&lt;&gt;&lt;&gt;&lt;&gt;&lt;&gt;&lt;&gt;&lt;&gt;&lt;&gt;&lt;&gt;&lt;&gt;&lt;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Generations after Hezekiah, a new king is on  a righteous campaign to restore Judah’s worship of the one, true God. Josiah does what is right in God’s eyes (2 Chron. 34:2–3). Josiah becomes king at only eight years old, and when he is sixteen, he begins to seek God. At twenty, he begins ridding Judah of the influence of foreign gods. This is all the more impressive because Josiah’s grandfather, Manasseh, did extraordinary evil in the sight of God, to the point that God says that Judah shall be delivered into exile (2 Kings 21:10–15). King Amon, Josiah’s father, continued this heinous evil and refused to humble himself before the Lord. Then, Josiah becomes king at a young age because Amon’s officials conspire to assassinate him. On the heels of these terrible tragedies, Josiah heeds the messages of the prophets and turns his heart toward the Lord God of Israel. </a:t>
            </a:r>
            <a:endParaRPr lang="en-US" sz="1800" dirty="0">
              <a:effectLst/>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Josiah has the idols, alters, and Asherah poles taken down and the bones of false priests burned (2 Chron. 34:4–7). He seeks to repair God’s temple in Jerusalem, which has been neglected and filled with false worship once more. With money collected from Judah and the remnant of Israel, workers are paid to repair and restore the temple (2 Chron. 34:9–11).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during this restoration that Hilkiah the priest finds a scroll, the “Book of the Law,” neglected somewhere in the temple. It is possible that the book had been stored near the walls or foundation of the temple, which is how it had become lost. Most historians agree that the “book” here contains part or all of Deuteronomy, since Josiah’s later reforms match what is written in Deuteronomy (which is Moses’ final sermon to God’s people entering Canaan).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Shaphan, the temple secretary, takes the scroll to King Josiah and reports that work is proceeding as expected (v. 16). The money for the temple is being used for its restoration (v. 17). Apparently in the mind of Shaphan, the discovery of a scroll is trivial, almost an afterthought. He reports about it last and calls it simply “a book” (v. 18). Until Shaphan reads the text before the king, no one recognizes the significance of this discovery.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God raises a young, godly king—Josiah—whose patient, staged devotion (seeking God, purging idolatry, repairing the temple) turns outward neglect into spiritual renewal; the physical restoration uncovers a lost copy of God’s law that becomes the spark for nationwide reform.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Generations of neglect under Manasseh and Amon left the temple and nation spiritually ruined. Josiah’s faith matures in stages: he begins seeking God at 16, removes idols at 20, and in his 18th year (about age 26) finances and oversees temple repairs. The found scroll—likely a Deuteronomic text—was literally hidden in the fabric of the building, symbolizing how far the covenant had been set aside. Shaphan’s casual report shows how numb officials had become; only when the law is read aloud before the king does its authority penetrate the court and conscience.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Staged growth matters: Josiah’s reforms are progressive—personal seeking, communal cleansing, then institutional repair—showing real revival builds over time.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Scripture’s centrality: The rediscovered “book of the law” (likely Deuteronomy) supplies the content and authority for the reforms Josiah implements.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Physical and spiritual restoration are linked: repairing the temple led directly to spiritual awakening; fixing structures can expose buried truth.</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1. Don’t despise small discoveries—what seems trivial (a scroll) can become God’s instrument for sweeping change.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Leaders must model spiritual formation—personal devotion precedes public reform; the heart of a leader sets the tone for a people.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Rebuilding requires both money and moral courage—funds restore walls, but Scripture restores worship and direction.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Josiah becomes king as a child in a nation scarred by his grandfather Manasseh’s idolatry and his father Amon’s wickedness. As he matures, Josiah seeks God, removes idols, and launches a temple restoration funded by the people of Judah and remnants of Israel. During repairs Hilkiah discovers a neglected “book of the law” hidden in the temple—probably Deuteronomy. Shaphan reports it casually, but when the text is read to Josiah its power becomes evident. The discovery ties together personal piety, public reform, and institutional recovery: Scripture, once rediscovered and honored, becomes the decisive catalyst for national repentance and renewal.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30F4BB1-95CD-454C-BCEE-43EC4849194A}" type="slidenum">
              <a:rPr lang="en-US" smtClean="0"/>
              <a:t>9</a:t>
            </a:fld>
            <a:endParaRPr lang="en-US"/>
          </a:p>
        </p:txBody>
      </p:sp>
    </p:spTree>
    <p:extLst>
      <p:ext uri="{BB962C8B-B14F-4D97-AF65-F5344CB8AC3E}">
        <p14:creationId xmlns:p14="http://schemas.microsoft.com/office/powerpoint/2010/main" val="112154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98A0168-EB40-45AF-89A1-87DE0A55FFC6}"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439025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BEA57F-793F-4683-BD8A-741FD4B89154}" type="datetime1">
              <a:rPr lang="en-US" smtClean="0"/>
              <a:t>9/12/2025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202661006"/>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27543755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687981503"/>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1563169792"/>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81565319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FBEA57F-793F-4683-BD8A-741FD4B89154}" type="datetime1">
              <a:rPr lang="en-US" smtClean="0"/>
              <a:t>9/12/2025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dirty="0"/>
          </a:p>
        </p:txBody>
      </p:sp>
    </p:spTree>
    <p:extLst>
      <p:ext uri="{BB962C8B-B14F-4D97-AF65-F5344CB8AC3E}">
        <p14:creationId xmlns:p14="http://schemas.microsoft.com/office/powerpoint/2010/main" val="2806732914"/>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F8CA68F-747D-436A-B5BB-2EBC3ED499E4}"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3078373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8DC11-9E39-40A0-B3DC-E3F2AD04A616}"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262190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anchor="ctr">
            <a:noAutofit/>
          </a:bodyPr>
          <a:lstStyle>
            <a:lvl1pPr algn="ctr">
              <a:buNone/>
              <a:defRPr sz="1600" b="1">
                <a:solidFill>
                  <a:schemeClr val="bg1"/>
                </a:solidFill>
              </a:defRPr>
            </a:lvl1pPr>
          </a:lstStyle>
          <a:p>
            <a:r>
              <a:rPr lang="en-US"/>
              <a:t>Click icon to add picture</a:t>
            </a:r>
            <a:endParaRPr lang="en-US" dirty="0"/>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p:spPr>
        <p:txBody>
          <a:bodyPr anchor="b"/>
          <a:lstStyle>
            <a:lvl1pPr algn="r">
              <a:defRPr sz="6000" b="1" cap="all" spc="400" baseline="0">
                <a:solidFill>
                  <a:schemeClr val="bg1"/>
                </a:solidFill>
              </a:defRPr>
            </a:lvl1pPr>
          </a:lstStyle>
          <a:p>
            <a:r>
              <a:rPr lang="en-US" dirty="0"/>
              <a:t>Title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a:lstStyle>
            <a:lvl1pPr>
              <a:defRPr>
                <a:solidFill>
                  <a:schemeClr val="bg1"/>
                </a:solidFill>
              </a:defRPr>
            </a:lvl1pPr>
          </a:lstStyle>
          <a:p>
            <a:r>
              <a:rPr lang="en-US" dirty="0"/>
              <a:t>9/3/20XX</a:t>
            </a:r>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a:lstStyle>
            <a:lvl1pPr>
              <a:defRPr>
                <a:solidFill>
                  <a:schemeClr val="bg1"/>
                </a:solidFill>
              </a:defRPr>
            </a:lvl1pPr>
          </a:lstStyle>
          <a:p>
            <a:r>
              <a:rPr lang="en-US" dirty="0"/>
              <a:t>Presentation Title</a:t>
            </a:r>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a:lstStyle>
            <a:lvl1pPr>
              <a:defRPr>
                <a:solidFill>
                  <a:schemeClr val="bg1"/>
                </a:solidFill>
              </a:defRPr>
            </a:lvl1pPr>
          </a:lstStyle>
          <a:p>
            <a:fld id="{D8DA9DAA-006C-4F4B-980E-E3DF019B24E2}" type="slidenum">
              <a:rPr lang="en-US" smtClean="0"/>
              <a:pPr/>
              <a:t>‹#›</a:t>
            </a:fld>
            <a:endParaRPr lang="en-US" dirty="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userDrawn="1"/>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p:spPr>
        <p:txBody>
          <a:bodyPr/>
          <a:lstStyle>
            <a:lvl1pPr marL="0" indent="0" algn="r">
              <a:buNone/>
              <a:defRPr sz="1800">
                <a:solidFill>
                  <a:schemeClr val="bg1"/>
                </a:solidFill>
              </a:defRPr>
            </a:lvl1pPr>
          </a:lstStyle>
          <a:p>
            <a:pPr lvl="0"/>
            <a:r>
              <a:rPr lang="en-US"/>
              <a:t>Click to edit Master text styles</a:t>
            </a:r>
          </a:p>
        </p:txBody>
      </p:sp>
      <p:sp>
        <p:nvSpPr>
          <p:cNvPr id="11" name="Graphic 12">
            <a:extLst>
              <a:ext uri="{FF2B5EF4-FFF2-40B4-BE49-F238E27FC236}">
                <a16:creationId xmlns:a16="http://schemas.microsoft.com/office/drawing/2014/main" id="{EA1B6985-3E5A-40F4-9268-D4AB3BBF8C91}"/>
              </a:ext>
            </a:extLst>
          </p:cNvPr>
          <p:cNvSpPr/>
          <p:nvPr userDrawn="1"/>
        </p:nvSpPr>
        <p:spPr>
          <a:xfrm>
            <a:off x="4745394" y="276027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dirty="0"/>
          </a:p>
        </p:txBody>
      </p:sp>
      <p:sp>
        <p:nvSpPr>
          <p:cNvPr id="13" name="Graphic 13">
            <a:extLst>
              <a:ext uri="{FF2B5EF4-FFF2-40B4-BE49-F238E27FC236}">
                <a16:creationId xmlns:a16="http://schemas.microsoft.com/office/drawing/2014/main" id="{338BC906-9D03-4280-85E8-21A81BC21D73}"/>
              </a:ext>
            </a:extLst>
          </p:cNvPr>
          <p:cNvSpPr/>
          <p:nvPr userDrawn="1"/>
        </p:nvSpPr>
        <p:spPr>
          <a:xfrm>
            <a:off x="4386614" y="2530982"/>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dirty="0"/>
          </a:p>
        </p:txBody>
      </p:sp>
      <p:sp>
        <p:nvSpPr>
          <p:cNvPr id="17" name="Graphic 15">
            <a:extLst>
              <a:ext uri="{FF2B5EF4-FFF2-40B4-BE49-F238E27FC236}">
                <a16:creationId xmlns:a16="http://schemas.microsoft.com/office/drawing/2014/main" id="{C5C06D53-C9F6-47E8-BFE1-B8193A1AED8B}"/>
              </a:ext>
            </a:extLst>
          </p:cNvPr>
          <p:cNvSpPr/>
          <p:nvPr userDrawn="1"/>
        </p:nvSpPr>
        <p:spPr>
          <a:xfrm>
            <a:off x="1669987" y="6031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dirty="0"/>
          </a:p>
        </p:txBody>
      </p:sp>
    </p:spTree>
    <p:extLst>
      <p:ext uri="{BB962C8B-B14F-4D97-AF65-F5344CB8AC3E}">
        <p14:creationId xmlns:p14="http://schemas.microsoft.com/office/powerpoint/2010/main" val="1190356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6"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961123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E0A88F0-556B-4BB7-8AAB-D63AEB65C662}"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67931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anchor="b"/>
          <a:lstStyle>
            <a:lvl1pPr algn="l">
              <a:defRPr sz="5400" b="0" i="0" cap="none" baseline="0"/>
            </a:lvl1pPr>
          </a:lstStyle>
          <a:p>
            <a:r>
              <a:rPr lang="en-US" dirty="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a:xfrm rot="16200000">
            <a:off x="9811512" y="1591056"/>
            <a:ext cx="3547872" cy="365125"/>
          </a:xfrm>
        </p:spPr>
        <p:txBody>
          <a:bodyPr/>
          <a:lstStyle>
            <a:lvl1pPr>
              <a:defRPr>
                <a:solidFill>
                  <a:schemeClr val="accent2"/>
                </a:solidFill>
              </a:defRPr>
            </a:lvl1pPr>
          </a:lstStyle>
          <a:p>
            <a:r>
              <a:rPr lang="en-US" dirty="0"/>
              <a:t>Presentation Title</a:t>
            </a:r>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lvl1pPr>
              <a:defRPr>
                <a:solidFill>
                  <a:schemeClr val="accent2"/>
                </a:solidFill>
              </a:defRPr>
            </a:lvl1pPr>
          </a:lstStyle>
          <a:p>
            <a:fld id="{D8DA9DAA-006C-4F4B-980E-E3DF019B24E2}" type="slidenum">
              <a:rPr lang="en-US" smtClean="0"/>
              <a:pPr/>
              <a:t>‹#›</a:t>
            </a:fld>
            <a:endParaRPr lang="en-US" dirty="0"/>
          </a:p>
        </p:txBody>
      </p:sp>
      <p:cxnSp>
        <p:nvCxnSpPr>
          <p:cNvPr id="7" name="Straight Connector 6">
            <a:extLst>
              <a:ext uri="{FF2B5EF4-FFF2-40B4-BE49-F238E27FC236}">
                <a16:creationId xmlns:a16="http://schemas.microsoft.com/office/drawing/2014/main" id="{6939C974-0ED4-4915-BBF7-1FB00C18AD45}"/>
              </a:ext>
            </a:extLst>
          </p:cNvPr>
          <p:cNvCxnSpPr>
            <a:cxnSpLocks/>
          </p:cNvCxnSpPr>
          <p:nvPr userDrawn="1"/>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15930B2-E36D-4D05-A6B3-CA1BF61D50CC}"/>
              </a:ext>
            </a:extLst>
          </p:cNvPr>
          <p:cNvSpPr/>
          <p:nvPr userDrawn="1"/>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anchor="ctr"/>
          <a:lstStyle>
            <a:lvl1pPr algn="ctr">
              <a:buNone/>
              <a:defRPr>
                <a:solidFill>
                  <a:schemeClr val="bg1"/>
                </a:solidFill>
              </a:defRPr>
            </a:lvl1pPr>
          </a:lstStyle>
          <a:p>
            <a:r>
              <a:rPr lang="en-US"/>
              <a:t>Click icon to add picture</a:t>
            </a:r>
            <a:endParaRPr lang="en-US" dirty="0"/>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anchor="ctr"/>
          <a:lstStyle>
            <a:lvl1pPr algn="ctr">
              <a:buNone/>
              <a:defRPr>
                <a:solidFill>
                  <a:schemeClr val="bg1"/>
                </a:solidFill>
              </a:defRPr>
            </a:lvl1pPr>
          </a:lstStyle>
          <a:p>
            <a:r>
              <a:rPr lang="en-US"/>
              <a:t>Click icon to add picture</a:t>
            </a:r>
            <a:endParaRPr lang="en-US" dirty="0"/>
          </a:p>
        </p:txBody>
      </p:sp>
    </p:spTree>
    <p:extLst>
      <p:ext uri="{BB962C8B-B14F-4D97-AF65-F5344CB8AC3E}">
        <p14:creationId xmlns:p14="http://schemas.microsoft.com/office/powerpoint/2010/main" val="37216892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0E05506-6815-4E0E-B1DE-ECA35C2016DF}" type="datetime1">
              <a:rPr lang="en-US" smtClean="0"/>
              <a:t>9/12/2025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531306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C6E85F7-A724-48A4-9D33-CEBC5174E865}" type="datetime1">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17997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806E7A-BDD3-46A3-BEE2-EB821F9236B4}" type="datetime1">
              <a:rPr lang="en-US" smtClean="0"/>
              <a:t>9/12/2025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386297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9ED1540C-9440-4E7A-B71A-BEFEE06869E3}" type="datetime1">
              <a:rPr lang="en-US" smtClean="0"/>
              <a:t>9/12/2025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7071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0318DDB-88AC-4039-B59C-B05DC4C9C16C}" type="datetime1">
              <a:rPr lang="en-US" smtClean="0"/>
              <a:t>9/12/2025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4265806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E082ABFB-60E7-4BA1-866A-7059F058065B}" type="datetime1">
              <a:rPr lang="en-US" smtClean="0"/>
              <a:t>9/12/2025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2503617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94112F-55F4-4776-A323-7418930321C8}" type="datetime1">
              <a:rPr lang="en-US" smtClean="0"/>
              <a:t>9/12/2025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D2C36F-4504-47C0-B82F-A167342A2754}" type="slidenum">
              <a:rPr lang="en-US" smtClean="0"/>
              <a:t>‹#›</a:t>
            </a:fld>
            <a:endParaRPr lang="en-US"/>
          </a:p>
        </p:txBody>
      </p:sp>
    </p:spTree>
    <p:extLst>
      <p:ext uri="{BB962C8B-B14F-4D97-AF65-F5344CB8AC3E}">
        <p14:creationId xmlns:p14="http://schemas.microsoft.com/office/powerpoint/2010/main" val="3541841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2">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3">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4">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5">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FBEA57F-793F-4683-BD8A-741FD4B89154}" type="datetime1">
              <a:rPr lang="en-US" smtClean="0"/>
              <a:t>9/12/2025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1D2C36F-4504-47C0-B82F-A167342A2754}" type="slidenum">
              <a:rPr lang="en-US" smtClean="0"/>
              <a:t>‹#›</a:t>
            </a:fld>
            <a:endParaRPr lang="en-US" dirty="0"/>
          </a:p>
        </p:txBody>
      </p:sp>
    </p:spTree>
    <p:extLst>
      <p:ext uri="{BB962C8B-B14F-4D97-AF65-F5344CB8AC3E}">
        <p14:creationId xmlns:p14="http://schemas.microsoft.com/office/powerpoint/2010/main" val="1982760579"/>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3" r:id="rId18"/>
    <p:sldLayoutId id="2147483764" r:id="rId19"/>
    <p:sldLayoutId id="2147483765" r:id="rId20"/>
  </p:sldLayoutIdLst>
  <p:hf hdr="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1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20.emf"/><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8.png"/><Relationship Id="rId7" Type="http://schemas.openxmlformats.org/officeDocument/2006/relationships/diagramLayout" Target="../diagrams/layout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image" Target="../media/image10.png"/><Relationship Id="rId10" Type="http://schemas.microsoft.com/office/2007/relationships/diagramDrawing" Target="../diagrams/drawing2.xml"/><Relationship Id="rId4" Type="http://schemas.openxmlformats.org/officeDocument/2006/relationships/image" Target="../media/image9.png"/><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diagramQuickStyle" Target="../diagrams/quickStyle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Layout" Target="../diagrams/layout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diagramData" Target="../diagrams/data4.xml"/><Relationship Id="rId5" Type="http://schemas.openxmlformats.org/officeDocument/2006/relationships/diagramQuickStyle" Target="../diagrams/quickStyle3.xml"/><Relationship Id="rId15" Type="http://schemas.microsoft.com/office/2007/relationships/diagramDrawing" Target="../diagrams/drawing4.xml"/><Relationship Id="rId10" Type="http://schemas.openxmlformats.org/officeDocument/2006/relationships/image" Target="../media/image10.png"/><Relationship Id="rId4" Type="http://schemas.openxmlformats.org/officeDocument/2006/relationships/diagramLayout" Target="../diagrams/layout3.xml"/><Relationship Id="rId9" Type="http://schemas.openxmlformats.org/officeDocument/2006/relationships/image" Target="../media/image9.png"/><Relationship Id="rId14" Type="http://schemas.openxmlformats.org/officeDocument/2006/relationships/diagramColors" Target="../diagrams/colors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19" name="Rectangle 14">
            <a:extLst>
              <a:ext uri="{FF2B5EF4-FFF2-40B4-BE49-F238E27FC236}">
                <a16:creationId xmlns:a16="http://schemas.microsoft.com/office/drawing/2014/main" id="{19216F88-F538-4658-9858-549D84395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6926" y="0"/>
            <a:ext cx="4106685"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Rectangle 16">
            <a:extLst>
              <a:ext uri="{FF2B5EF4-FFF2-40B4-BE49-F238E27FC236}">
                <a16:creationId xmlns:a16="http://schemas.microsoft.com/office/drawing/2014/main" id="{E53C9355-DCAA-4380-A21C-5A5AEE4B2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017086" y="1295400"/>
            <a:ext cx="4108113" cy="5562600"/>
          </a:xfrm>
          <a:prstGeom prst="rect">
            <a:avLst/>
          </a:prstGeom>
          <a:solidFill>
            <a:schemeClr val="bg1">
              <a:alpha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D78FC06-BF97-4999-AEAA-2F0E880C1A39}"/>
              </a:ext>
            </a:extLst>
          </p:cNvPr>
          <p:cNvSpPr>
            <a:spLocks noGrp="1"/>
          </p:cNvSpPr>
          <p:nvPr>
            <p:ph type="ctrTitle"/>
          </p:nvPr>
        </p:nvSpPr>
        <p:spPr>
          <a:xfrm>
            <a:off x="7180281" y="1447800"/>
            <a:ext cx="3836764" cy="2608006"/>
          </a:xfrm>
        </p:spPr>
        <p:txBody>
          <a:bodyPr anchor="ctr">
            <a:normAutofit/>
          </a:bodyPr>
          <a:lstStyle/>
          <a:p>
            <a:pPr algn="ctr"/>
            <a:r>
              <a:rPr lang="en-US" sz="4400" b="1" dirty="0" err="1">
                <a:effectLst>
                  <a:outerShdw blurRad="38100" dist="38100" dir="2700000" algn="tl">
                    <a:srgbClr val="000000">
                      <a:alpha val="43137"/>
                    </a:srgbClr>
                  </a:outerShdw>
                </a:effectLst>
                <a:latin typeface="Gotham Medium" panose="02000604030000020004"/>
              </a:rPr>
              <a:t>Hilkiahs</a:t>
            </a:r>
            <a:r>
              <a:rPr lang="en-US" sz="4400" b="1" dirty="0">
                <a:effectLst>
                  <a:outerShdw blurRad="38100" dist="38100" dir="2700000" algn="tl">
                    <a:srgbClr val="000000">
                      <a:alpha val="43137"/>
                    </a:srgbClr>
                  </a:outerShdw>
                </a:effectLst>
                <a:latin typeface="Gotham Medium" panose="02000604030000020004"/>
              </a:rPr>
              <a:t> Discovery</a:t>
            </a:r>
          </a:p>
        </p:txBody>
      </p:sp>
      <p:sp>
        <p:nvSpPr>
          <p:cNvPr id="4" name="Rectangle 1">
            <a:extLst>
              <a:ext uri="{FF2B5EF4-FFF2-40B4-BE49-F238E27FC236}">
                <a16:creationId xmlns:a16="http://schemas.microsoft.com/office/drawing/2014/main" id="{3CD00310-39F0-4570-9C65-B06529EBE442}"/>
              </a:ext>
            </a:extLst>
          </p:cNvPr>
          <p:cNvSpPr>
            <a:spLocks noGrp="1" noChangeArrowheads="1"/>
          </p:cNvSpPr>
          <p:nvPr>
            <p:ph type="subTitle" idx="1"/>
          </p:nvPr>
        </p:nvSpPr>
        <p:spPr bwMode="auto">
          <a:xfrm>
            <a:off x="7151886" y="4076700"/>
            <a:ext cx="3836764" cy="1741407"/>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lvl="0" defTabSz="914400" eaLnBrk="0" fontAlgn="base" hangingPunct="0">
              <a:lnSpc>
                <a:spcPct val="90000"/>
              </a:lnSpc>
              <a:spcBef>
                <a:spcPct val="0"/>
              </a:spcBef>
              <a:spcAft>
                <a:spcPts val="600"/>
              </a:spcAft>
              <a:buClrTx/>
              <a:buSzTx/>
            </a:pPr>
            <a:r>
              <a:rPr lang="en-US" altLang="en-US" sz="1800" b="1" cap="none"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 there was great joy in Jerusalem: for since the time of Solomon the son of David king of Israel there was not the like in Jerusalem. </a:t>
            </a:r>
          </a:p>
          <a:p>
            <a:pPr lvl="0" algn="r" defTabSz="914400" eaLnBrk="0" fontAlgn="base" hangingPunct="0">
              <a:lnSpc>
                <a:spcPct val="90000"/>
              </a:lnSpc>
              <a:spcBef>
                <a:spcPct val="0"/>
              </a:spcBef>
              <a:spcAft>
                <a:spcPts val="600"/>
              </a:spcAft>
              <a:buClrTx/>
              <a:buSzTx/>
            </a:pPr>
            <a:r>
              <a:rPr lang="en-US" altLang="en-US" sz="1800" b="1" cap="none"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Chronicles 30:26 KJV</a:t>
            </a:r>
          </a:p>
          <a:p>
            <a:pPr lvl="0" defTabSz="914400" eaLnBrk="0" fontAlgn="base" hangingPunct="0">
              <a:lnSpc>
                <a:spcPct val="90000"/>
              </a:lnSpc>
              <a:spcBef>
                <a:spcPct val="0"/>
              </a:spcBef>
              <a:spcAft>
                <a:spcPts val="600"/>
              </a:spcAft>
              <a:buClrTx/>
              <a:buSzTx/>
            </a:pPr>
            <a:endParaRPr lang="en-US" altLang="en-US" sz="1800" b="1" cap="none"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6BB2560-6E72-7A2A-A018-C110DDC5FE36}"/>
              </a:ext>
            </a:extLst>
          </p:cNvPr>
          <p:cNvSpPr txBox="1"/>
          <p:nvPr/>
        </p:nvSpPr>
        <p:spPr>
          <a:xfrm>
            <a:off x="9971503" y="6545281"/>
            <a:ext cx="2148840" cy="215444"/>
          </a:xfrm>
          <a:prstGeom prst="rect">
            <a:avLst/>
          </a:prstGeom>
          <a:noFill/>
        </p:spPr>
        <p:txBody>
          <a:bodyPr wrap="square">
            <a:spAutoFit/>
          </a:bodyPr>
          <a:lstStyle/>
          <a:p>
            <a:r>
              <a:rPr lang="en-US" sz="800" b="0" i="0" u="none" strike="noStrike" baseline="0" dirty="0">
                <a:latin typeface="ITCFranklinGothicStd-DmCd"/>
              </a:rPr>
              <a:t>Week of September 21</a:t>
            </a:r>
            <a:endParaRPr lang="en-US" sz="800" dirty="0"/>
          </a:p>
        </p:txBody>
      </p:sp>
      <p:pic>
        <p:nvPicPr>
          <p:cNvPr id="5" name="Picture 4">
            <a:extLst>
              <a:ext uri="{FF2B5EF4-FFF2-40B4-BE49-F238E27FC236}">
                <a16:creationId xmlns:a16="http://schemas.microsoft.com/office/drawing/2014/main" id="{7253914F-0C91-046E-7CA8-7F9EB937B8A2}"/>
              </a:ext>
            </a:extLst>
          </p:cNvPr>
          <p:cNvPicPr>
            <a:picLocks noChangeAspect="1"/>
          </p:cNvPicPr>
          <p:nvPr/>
        </p:nvPicPr>
        <p:blipFill>
          <a:blip r:embed="rId4">
            <a:extLst>
              <a:ext uri="{28A0092B-C50C-407E-A947-70E740481C1C}">
                <a14:useLocalDpi xmlns:a14="http://schemas.microsoft.com/office/drawing/2010/main" val="0"/>
              </a:ext>
            </a:extLst>
          </a:blip>
          <a:srcRect l="15902" r="15902"/>
          <a:stretch/>
        </p:blipFill>
        <p:spPr>
          <a:xfrm>
            <a:off x="0" y="0"/>
            <a:ext cx="7015337" cy="6858000"/>
          </a:xfrm>
          <a:prstGeom prst="snip2DiagRect">
            <a:avLst/>
          </a:prstGeom>
          <a:solidFill>
            <a:srgbClr val="FFFFFF">
              <a:shade val="85000"/>
            </a:srgbClr>
          </a:solidFill>
          <a:ln w="889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61308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32BC60-1BEC-67E4-155F-143A9C7ECFCF}"/>
              </a:ext>
            </a:extLst>
          </p:cNvPr>
          <p:cNvSpPr/>
          <p:nvPr/>
        </p:nvSpPr>
        <p:spPr>
          <a:xfrm>
            <a:off x="68898" y="0"/>
            <a:ext cx="12181035" cy="6873876"/>
          </a:xfrm>
          <a:prstGeom prst="rect">
            <a:avLst/>
          </a:prstGeom>
          <a:solidFill>
            <a:schemeClr val="accent4">
              <a:lumMod val="5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982462" y="284719"/>
            <a:ext cx="9297164" cy="655637"/>
          </a:xfrm>
        </p:spPr>
        <p:txBody>
          <a:bodyPr>
            <a:noAutofit/>
          </a:bodyPr>
          <a:lstStyle/>
          <a:p>
            <a:pPr marL="0" marR="0" algn="ctr">
              <a:lnSpc>
                <a:spcPct val="107000"/>
              </a:lnSpc>
              <a:spcBef>
                <a:spcPts val="0"/>
              </a:spcBef>
              <a:spcAft>
                <a:spcPts val="0"/>
              </a:spcAft>
            </a:pPr>
            <a:r>
              <a:rPr lang="fr-FR" sz="3000" b="1" cap="small" dirty="0" err="1">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Josiah’s</a:t>
            </a:r>
            <a:r>
              <a:rPr lang="fr-FR" sz="30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Repentance - 2 </a:t>
            </a:r>
            <a:r>
              <a:rPr lang="fr-FR" sz="3000" b="1" cap="small" dirty="0" err="1">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Chronicles</a:t>
            </a:r>
            <a:r>
              <a:rPr lang="fr-FR" sz="30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34:19–22, 26–27 KJV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18832" y="1169898"/>
            <a:ext cx="7691620" cy="5703977"/>
          </a:xfrm>
          <a:prstGeom prst="rect">
            <a:avLst/>
          </a:prstGeom>
          <a:solidFill>
            <a:schemeClr val="tx1">
              <a:alpha val="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19 And it came to pass, when the king had heard the words of the law, that he rent his clothes.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20 And the king commanded Hilkiah, and Ahikam the son of Shaphan, and Abdon the son of Micah, and Shaphan the scribe, and Asaiah a servant of the king’s, saying,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21 Go, inquire of the Lord for me, and for them that are left in Israel and in Judah, concerning the words of the book that is found: for great is the wrath of the Lord that is poured out upon us, because our fathers have not kept the word of the Lord, to do after all that is written in this book.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22 And Hilkiah, and they that the king had appointed, went to Huldah the prophetess, the wife of Shallum the son of </a:t>
            </a:r>
            <a:r>
              <a:rPr lang="en-US" sz="1700" b="1" dirty="0" err="1">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Tikvath</a:t>
            </a: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the son of Hasrah, keeper of the wardrobe; (now she dwelt in Jerusalem in the college:) and they </a:t>
            </a:r>
            <a:r>
              <a:rPr lang="en-US" sz="1700" b="1" dirty="0" err="1">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spake</a:t>
            </a: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to her to that effect.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26 And as for the king of Judah, who sent you to inquire of the Lord, so shall ye say unto him, Thus saith the Lord God of Israel concerning the words which thou hast heard; </a:t>
            </a:r>
          </a:p>
          <a:p>
            <a:pPr marL="0" marR="0" indent="0">
              <a:lnSpc>
                <a:spcPct val="100000"/>
              </a:lnSpc>
              <a:spcBef>
                <a:spcPts val="600"/>
              </a:spcBef>
              <a:buNone/>
            </a:pP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27 Because thine heart was tender, and thou didst humble thyself before God, when thou </a:t>
            </a:r>
            <a:r>
              <a:rPr lang="en-US" sz="1700" b="1" dirty="0" err="1">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heardest</a:t>
            </a: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his words against this place, and against the inhabitants thereof, and </a:t>
            </a:r>
            <a:r>
              <a:rPr lang="en-US" sz="1700" b="1" dirty="0" err="1">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humbledst</a:t>
            </a:r>
            <a:r>
              <a:rPr lang="en-US" sz="17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thyself before me, and didst rend thy clothes, and weep before me; I have even heard thee also, saith the Lord. </a:t>
            </a:r>
          </a:p>
        </p:txBody>
      </p: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8708572" y="1217392"/>
            <a:ext cx="3414530" cy="5530440"/>
          </a:xfrm>
          <a:prstGeom prst="rect">
            <a:avLst/>
          </a:prstGeom>
          <a:solidFill>
            <a:schemeClr val="tx1">
              <a:alpha val="0"/>
            </a:schemeClr>
          </a:solid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0"/>
              </a:spcAft>
              <a:buFont typeface="Wingdings" panose="05000000000000000000" pitchFamily="2" charset="2"/>
              <a:buChar char="q"/>
            </a:pPr>
            <a:r>
              <a:rPr lang="en-US" sz="18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Josiah responds with regret and grief; he learns that his people have fallen short of God’s ways. </a:t>
            </a:r>
          </a:p>
          <a:p>
            <a:pPr marL="0" marR="0">
              <a:lnSpc>
                <a:spcPct val="107000"/>
              </a:lnSpc>
              <a:spcBef>
                <a:spcPts val="0"/>
              </a:spcBef>
              <a:spcAft>
                <a:spcPts val="0"/>
              </a:spcAft>
              <a:buFont typeface="Wingdings" panose="05000000000000000000" pitchFamily="2" charset="2"/>
              <a:buChar char="q"/>
            </a:pPr>
            <a:r>
              <a:rPr lang="en-US" sz="18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The stipulations of this “Book of the Law” are probably drawn from Deuteronomy, which concludes with a series of curses that will come to those who have not kept the covenant. </a:t>
            </a:r>
          </a:p>
          <a:p>
            <a:pPr marL="0" marR="0">
              <a:lnSpc>
                <a:spcPct val="107000"/>
              </a:lnSpc>
              <a:spcBef>
                <a:spcPts val="0"/>
              </a:spcBef>
              <a:spcAft>
                <a:spcPts val="0"/>
              </a:spcAft>
              <a:buFont typeface="Wingdings" panose="05000000000000000000" pitchFamily="2" charset="2"/>
              <a:buChar char="q"/>
            </a:pPr>
            <a:r>
              <a:rPr lang="en-US" sz="18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Josiah inquires of God what to do; he sends word to a female prophet named Huldah. </a:t>
            </a:r>
          </a:p>
          <a:p>
            <a:pPr marL="0" marR="0">
              <a:lnSpc>
                <a:spcPct val="107000"/>
              </a:lnSpc>
              <a:spcBef>
                <a:spcPts val="0"/>
              </a:spcBef>
              <a:spcAft>
                <a:spcPts val="0"/>
              </a:spcAft>
              <a:buFont typeface="Wingdings" panose="05000000000000000000" pitchFamily="2" charset="2"/>
              <a:buChar char="q"/>
            </a:pPr>
            <a:r>
              <a:rPr lang="en-US" sz="18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God notes the sincere repentance of Josiah, and God does not send Judah into exile during Josiah’s lifetime. </a:t>
            </a:r>
          </a:p>
        </p:txBody>
      </p:sp>
      <p:cxnSp>
        <p:nvCxnSpPr>
          <p:cNvPr id="11" name="Straight Connector 10">
            <a:extLst>
              <a:ext uri="{FF2B5EF4-FFF2-40B4-BE49-F238E27FC236}">
                <a16:creationId xmlns:a16="http://schemas.microsoft.com/office/drawing/2014/main" id="{E3A27209-192F-3BAA-0113-4ED7836E392A}"/>
              </a:ext>
            </a:extLst>
          </p:cNvPr>
          <p:cNvCxnSpPr>
            <a:cxnSpLocks/>
          </p:cNvCxnSpPr>
          <p:nvPr/>
        </p:nvCxnSpPr>
        <p:spPr>
          <a:xfrm>
            <a:off x="718832" y="1100197"/>
            <a:ext cx="11155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A0671547-CD94-CEC5-CC74-8CEDAB88583F}"/>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9" name="Straight Connector 8">
            <a:extLst>
              <a:ext uri="{FF2B5EF4-FFF2-40B4-BE49-F238E27FC236}">
                <a16:creationId xmlns:a16="http://schemas.microsoft.com/office/drawing/2014/main" id="{54FFE301-C26F-9262-CCB8-88228BBE875E}"/>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2F298D1-7E63-498C-9FDC-6BABB06F2BA6}"/>
              </a:ext>
            </a:extLst>
          </p:cNvPr>
          <p:cNvSpPr txBox="1">
            <a:spLocks/>
          </p:cNvSpPr>
          <p:nvPr/>
        </p:nvSpPr>
        <p:spPr>
          <a:xfrm>
            <a:off x="10538075" y="348467"/>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latin typeface="Gotham Medium" panose="02000604030000020004"/>
              </a:rPr>
              <a:pPr>
                <a:spcAft>
                  <a:spcPts val="600"/>
                </a:spcAft>
              </a:pPr>
              <a:t>10</a:t>
            </a:fld>
            <a:endParaRPr lang="en-US" sz="2800" b="1" cap="all" spc="100" dirty="0">
              <a:latin typeface="Gotham Medium" panose="02000604030000020004"/>
            </a:endParaRPr>
          </a:p>
        </p:txBody>
      </p:sp>
      <p:cxnSp>
        <p:nvCxnSpPr>
          <p:cNvPr id="14" name="Straight Connector 13">
            <a:extLst>
              <a:ext uri="{FF2B5EF4-FFF2-40B4-BE49-F238E27FC236}">
                <a16:creationId xmlns:a16="http://schemas.microsoft.com/office/drawing/2014/main" id="{B7479232-A016-4D4B-8576-9DA5A2D7F639}"/>
              </a:ext>
            </a:extLst>
          </p:cNvPr>
          <p:cNvCxnSpPr>
            <a:cxnSpLocks/>
          </p:cNvCxnSpPr>
          <p:nvPr/>
        </p:nvCxnSpPr>
        <p:spPr>
          <a:xfrm rot="16200000">
            <a:off x="5428323" y="4298988"/>
            <a:ext cx="62179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62812EB-695D-C722-DFBE-71E03E128414}"/>
              </a:ext>
            </a:extLst>
          </p:cNvPr>
          <p:cNvCxnSpPr>
            <a:cxnSpLocks/>
          </p:cNvCxnSpPr>
          <p:nvPr/>
        </p:nvCxnSpPr>
        <p:spPr>
          <a:xfrm>
            <a:off x="664240" y="4834077"/>
            <a:ext cx="7772400" cy="0"/>
          </a:xfrm>
          <a:prstGeom prst="line">
            <a:avLst/>
          </a:prstGeom>
          <a:ln w="57150">
            <a:solidFill>
              <a:schemeClr val="tx1"/>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34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653B91-CA79-309E-20E9-1E82F3788D15}"/>
              </a:ext>
            </a:extLst>
          </p:cNvPr>
          <p:cNvSpPr/>
          <p:nvPr/>
        </p:nvSpPr>
        <p:spPr>
          <a:xfrm>
            <a:off x="828632" y="1879529"/>
            <a:ext cx="8615367" cy="493930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GIVING ORDER TO CHAOS</a:t>
            </a:r>
          </a:p>
          <a:p>
            <a:pPr marL="0" marR="0">
              <a:lnSpc>
                <a:spcPct val="107000"/>
              </a:lnSpc>
              <a:spcBef>
                <a:spcPts val="0"/>
              </a:spcBef>
              <a:spcAft>
                <a:spcPts val="0"/>
              </a:spcAft>
            </a:pPr>
            <a:endParaRPr lang="en-US" sz="7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When my daughter was young, she loved the idea of playing with LEGO bricks. For her birthday, she asked for an elaborate set, complete with a house, pets, and minifigures whose skin tone and curly hair looked just like hers. But when it came to actual assembly, her exuberance turned to frustration. She would ignore the instructions and get right to work, haphazardly stacking bricks in hopes the house would look exactly like it did on the box.</a:t>
            </a: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Her younger brother took a different approach. After digging through the box for the instruction manual, he laid it open to the first page. Step by step, brick by brick, he followed the manual with precision. Before long, the pile of bricks became a charming cottage.</a:t>
            </a: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When Hilkiah discovered the scroll and brought it to the king, the people of Judah had been living without this Scripture to guide them. Their lives looked more like my daughter’s disorganized pile of bricks, rather than the darling house the designers intended. But under Josiah’s leadership, they opened Scripture and let it guide their reformation.</a:t>
            </a: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Sometimes I can be more like my daughter— and the people of Judah—than I’d like to admit. I look first to the world around me—whether social media posts, viral videos, or even good books—when deciding how to assemble the pieces of my life. But as difficulties come and stresses mount, the structure collapses; and I don’t look or sound like Jesus.</a:t>
            </a: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3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a:lnSpc>
                <a:spcPct val="107000"/>
              </a:lnSpc>
            </a:pPr>
            <a:r>
              <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if I took the better approach? What if I started looking to Scripture first when making decisions? What if I allowed God’s Word to direct the pieces of my life: my schedule, attitudes, and words? I think the result would be what the designer had in mind.</a:t>
            </a:r>
            <a:endParaRPr lang="en-US" sz="9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EF07B89-09C9-F1CA-A2FD-337D92B62350}"/>
              </a:ext>
            </a:extLst>
          </p:cNvPr>
          <p:cNvSpPr txBox="1"/>
          <p:nvPr/>
        </p:nvSpPr>
        <p:spPr>
          <a:xfrm>
            <a:off x="730035" y="355050"/>
            <a:ext cx="10525991" cy="532903"/>
          </a:xfrm>
          <a:prstGeom prst="rect">
            <a:avLst/>
          </a:prstGeom>
          <a:noFill/>
        </p:spPr>
        <p:txBody>
          <a:bodyPr wrap="square">
            <a:spAutoFit/>
          </a:bodyPr>
          <a:lstStyle/>
          <a:p>
            <a:pPr>
              <a:lnSpc>
                <a:spcPct val="107000"/>
              </a:lnSpc>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a:t>
            </a:r>
          </a:p>
        </p:txBody>
      </p:sp>
      <p:sp>
        <p:nvSpPr>
          <p:cNvPr id="9" name="TextBox 8">
            <a:extLst>
              <a:ext uri="{FF2B5EF4-FFF2-40B4-BE49-F238E27FC236}">
                <a16:creationId xmlns:a16="http://schemas.microsoft.com/office/drawing/2014/main" id="{F50B0E01-39A1-6C4C-6CB7-107DC9AB70B3}"/>
              </a:ext>
            </a:extLst>
          </p:cNvPr>
          <p:cNvSpPr txBox="1"/>
          <p:nvPr/>
        </p:nvSpPr>
        <p:spPr>
          <a:xfrm>
            <a:off x="3540726" y="436687"/>
            <a:ext cx="6317265" cy="407035"/>
          </a:xfrm>
          <a:prstGeom prst="rect">
            <a:avLst/>
          </a:prstGeom>
          <a:noFill/>
        </p:spPr>
        <p:txBody>
          <a:bodyPr wrap="square">
            <a:spAutoFit/>
          </a:bodyPr>
          <a:lstStyle/>
          <a:p>
            <a:pPr marL="0" marR="0">
              <a:lnSpc>
                <a:spcPct val="107000"/>
              </a:lnSpc>
              <a:spcBef>
                <a:spcPts val="0"/>
              </a:spcBef>
              <a:spcAft>
                <a:spcPts val="0"/>
              </a:spcAft>
            </a:pPr>
            <a:r>
              <a:rPr lang="en-US" sz="20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Scripture should not be overlooked or ignored. </a:t>
            </a:r>
          </a:p>
        </p:txBody>
      </p:sp>
      <p:sp>
        <p:nvSpPr>
          <p:cNvPr id="3" name="Footer Placeholder 9">
            <a:extLst>
              <a:ext uri="{FF2B5EF4-FFF2-40B4-BE49-F238E27FC236}">
                <a16:creationId xmlns:a16="http://schemas.microsoft.com/office/drawing/2014/main" id="{7E0D9D10-E826-1EE8-FDDF-C71FE6C1CC2D}"/>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1" name="Straight Connector 10">
            <a:extLst>
              <a:ext uri="{FF2B5EF4-FFF2-40B4-BE49-F238E27FC236}">
                <a16:creationId xmlns:a16="http://schemas.microsoft.com/office/drawing/2014/main" id="{8205F3D2-74E4-43F6-9C35-0D96E177EA41}"/>
              </a:ext>
            </a:extLst>
          </p:cNvPr>
          <p:cNvCxnSpPr>
            <a:cxnSpLocks/>
          </p:cNvCxnSpPr>
          <p:nvPr/>
        </p:nvCxnSpPr>
        <p:spPr>
          <a:xfrm>
            <a:off x="716559" y="6797634"/>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FD6A716-F56E-4994-BA78-6F50258CD936}"/>
              </a:ext>
            </a:extLst>
          </p:cNvPr>
          <p:cNvCxnSpPr>
            <a:cxnSpLocks/>
          </p:cNvCxnSpPr>
          <p:nvPr/>
        </p:nvCxnSpPr>
        <p:spPr>
          <a:xfrm>
            <a:off x="716559" y="887416"/>
            <a:ext cx="96926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1380B7C-F187-4B3F-9123-1A8D47E3D6FC}"/>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11A4C87B-8A2F-49EF-80B5-E3E113E961AB}"/>
              </a:ext>
            </a:extLst>
          </p:cNvPr>
          <p:cNvSpPr txBox="1">
            <a:spLocks/>
          </p:cNvSpPr>
          <p:nvPr/>
        </p:nvSpPr>
        <p:spPr>
          <a:xfrm>
            <a:off x="10565554" y="46016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11</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4" name="Picture 3">
            <a:extLst>
              <a:ext uri="{FF2B5EF4-FFF2-40B4-BE49-F238E27FC236}">
                <a16:creationId xmlns:a16="http://schemas.microsoft.com/office/drawing/2014/main" id="{BDFF8CA1-DA3F-C6BB-53A1-280739A255C9}"/>
              </a:ext>
            </a:extLst>
          </p:cNvPr>
          <p:cNvPicPr>
            <a:picLocks noChangeAspect="1"/>
          </p:cNvPicPr>
          <p:nvPr/>
        </p:nvPicPr>
        <p:blipFill>
          <a:blip r:embed="rId3">
            <a:extLst>
              <a:ext uri="{28A0092B-C50C-407E-A947-70E740481C1C}">
                <a14:useLocalDpi xmlns:a14="http://schemas.microsoft.com/office/drawing/2010/main" val="0"/>
              </a:ext>
            </a:extLst>
          </a:blip>
          <a:srcRect t="17641" b="17641"/>
          <a:stretch/>
        </p:blipFill>
        <p:spPr>
          <a:xfrm rot="336192">
            <a:off x="9806727" y="4626865"/>
            <a:ext cx="2114473"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3952669B-108F-D466-8D5B-1CFA066C5E55}"/>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rot="336192">
            <a:off x="9837615" y="1419532"/>
            <a:ext cx="2052697"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a:extLst>
              <a:ext uri="{FF2B5EF4-FFF2-40B4-BE49-F238E27FC236}">
                <a16:creationId xmlns:a16="http://schemas.microsoft.com/office/drawing/2014/main" id="{7EF10F4A-B155-FE2F-AAE8-D1FC48409B7E}"/>
              </a:ext>
            </a:extLst>
          </p:cNvPr>
          <p:cNvPicPr>
            <a:picLocks noChangeAspect="1"/>
          </p:cNvPicPr>
          <p:nvPr/>
        </p:nvPicPr>
        <p:blipFill>
          <a:blip r:embed="rId5"/>
          <a:srcRect l="16616" r="16616"/>
          <a:stretch/>
        </p:blipFill>
        <p:spPr>
          <a:xfrm rot="336192">
            <a:off x="9865252" y="3017470"/>
            <a:ext cx="2055808"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a:extLst>
              <a:ext uri="{FF2B5EF4-FFF2-40B4-BE49-F238E27FC236}">
                <a16:creationId xmlns:a16="http://schemas.microsoft.com/office/drawing/2014/main" id="{6932939B-76D6-C1D1-EBD7-6D180F251208}"/>
              </a:ext>
            </a:extLst>
          </p:cNvPr>
          <p:cNvSpPr txBox="1"/>
          <p:nvPr/>
        </p:nvSpPr>
        <p:spPr>
          <a:xfrm>
            <a:off x="948354" y="1032953"/>
            <a:ext cx="8909637" cy="830997"/>
          </a:xfrm>
          <a:prstGeom prst="rect">
            <a:avLst/>
          </a:prstGeom>
          <a:solidFill>
            <a:schemeClr val="tx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wrap="square">
            <a:spAutoFit/>
          </a:bodyPr>
          <a:lstStyle/>
          <a:p>
            <a:r>
              <a:rPr lang="en-US" sz="1600" b="1" kern="1200" dirty="0">
                <a:solidFill>
                  <a:schemeClr val="bg1"/>
                </a:solidFill>
                <a:effectLst>
                  <a:outerShdw blurRad="38100" dist="38100" dir="2700000" algn="tl">
                    <a:srgbClr val="000000">
                      <a:alpha val="43137"/>
                    </a:srgbClr>
                  </a:outerShdw>
                </a:effectLst>
                <a:latin typeface="Gotham Book"/>
              </a:rPr>
              <a:t>This devotion contemplates the authority and utility of Scripture. While Scripture is more than an “instruction manual,” it is the first place that God’s people should go to find wisdom and guidance when facing difficult decisions. </a:t>
            </a:r>
          </a:p>
        </p:txBody>
      </p:sp>
    </p:spTree>
    <p:extLst>
      <p:ext uri="{BB962C8B-B14F-4D97-AF65-F5344CB8AC3E}">
        <p14:creationId xmlns:p14="http://schemas.microsoft.com/office/powerpoint/2010/main" val="220450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8A702-B21B-43FC-8B05-D37506B04BCF}"/>
            </a:ext>
          </a:extLst>
        </p:cNvPr>
        <p:cNvGrpSpPr/>
        <p:nvPr/>
      </p:nvGrpSpPr>
      <p:grpSpPr>
        <a:xfrm>
          <a:off x="0" y="0"/>
          <a:ext cx="0" cy="0"/>
          <a:chOff x="0" y="0"/>
          <a:chExt cx="0" cy="0"/>
        </a:xfrm>
      </p:grpSpPr>
      <p:sp>
        <p:nvSpPr>
          <p:cNvPr id="25" name="Rectangle 24">
            <a:extLst>
              <a:ext uri="{FF2B5EF4-FFF2-40B4-BE49-F238E27FC236}">
                <a16:creationId xmlns:a16="http://schemas.microsoft.com/office/drawing/2014/main" id="{B35F0FC1-11EB-D7C3-4F8C-418FB28A4390}"/>
              </a:ext>
            </a:extLst>
          </p:cNvPr>
          <p:cNvSpPr/>
          <p:nvPr/>
        </p:nvSpPr>
        <p:spPr>
          <a:xfrm>
            <a:off x="828632" y="1879529"/>
            <a:ext cx="8615367" cy="25024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GIVING ORDER TO CHAOS</a:t>
            </a:r>
          </a:p>
          <a:p>
            <a:pPr marL="0" marR="0">
              <a:lnSpc>
                <a:spcPct val="107000"/>
              </a:lnSpc>
              <a:spcBef>
                <a:spcPts val="0"/>
              </a:spcBef>
              <a:spcAft>
                <a:spcPts val="0"/>
              </a:spcAft>
            </a:pPr>
            <a:endParaRPr lang="en-US" sz="7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Where do you go for ideas and wisdom when making decisions? Has any source ever led you in the wrong direction?</a:t>
            </a:r>
          </a:p>
          <a:p>
            <a:pPr lvl="1">
              <a:lnSpc>
                <a:spcPct val="107000"/>
              </a:lnSpc>
            </a:pPr>
            <a:endPar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a:lnSpc>
                <a:spcPct val="107000"/>
              </a:lnSpc>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When have you seen God’s mercy come into a difficult situation, perhaps a circumstance where forgiveness seemed impossible?</a:t>
            </a:r>
          </a:p>
          <a:p>
            <a:pPr>
              <a:lnSpc>
                <a:spcPct val="107000"/>
              </a:lnSpc>
            </a:pPr>
            <a:endParaRPr lang="en-US" sz="1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00258F9-F72F-536E-EF7F-991E3876561B}"/>
              </a:ext>
            </a:extLst>
          </p:cNvPr>
          <p:cNvSpPr txBox="1"/>
          <p:nvPr/>
        </p:nvSpPr>
        <p:spPr>
          <a:xfrm>
            <a:off x="730035" y="355050"/>
            <a:ext cx="10525991" cy="532903"/>
          </a:xfrm>
          <a:prstGeom prst="rect">
            <a:avLst/>
          </a:prstGeom>
          <a:noFill/>
        </p:spPr>
        <p:txBody>
          <a:bodyPr wrap="square">
            <a:spAutoFit/>
          </a:bodyPr>
          <a:lstStyle/>
          <a:p>
            <a:pPr>
              <a:lnSpc>
                <a:spcPct val="107000"/>
              </a:lnSpc>
            </a:pPr>
            <a:r>
              <a:rPr lang="en-US" sz="28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Apply the Message:</a:t>
            </a:r>
          </a:p>
        </p:txBody>
      </p:sp>
      <p:sp>
        <p:nvSpPr>
          <p:cNvPr id="9" name="TextBox 8">
            <a:extLst>
              <a:ext uri="{FF2B5EF4-FFF2-40B4-BE49-F238E27FC236}">
                <a16:creationId xmlns:a16="http://schemas.microsoft.com/office/drawing/2014/main" id="{E833625A-5B78-D3BB-B45E-86FE3B467242}"/>
              </a:ext>
            </a:extLst>
          </p:cNvPr>
          <p:cNvSpPr txBox="1"/>
          <p:nvPr/>
        </p:nvSpPr>
        <p:spPr>
          <a:xfrm>
            <a:off x="3540726" y="436687"/>
            <a:ext cx="6317265" cy="407035"/>
          </a:xfrm>
          <a:prstGeom prst="rect">
            <a:avLst/>
          </a:prstGeom>
          <a:noFill/>
        </p:spPr>
        <p:txBody>
          <a:bodyPr wrap="square">
            <a:spAutoFit/>
          </a:bodyPr>
          <a:lstStyle/>
          <a:p>
            <a:pPr marL="0" marR="0">
              <a:lnSpc>
                <a:spcPct val="107000"/>
              </a:lnSpc>
              <a:spcBef>
                <a:spcPts val="0"/>
              </a:spcBef>
              <a:spcAft>
                <a:spcPts val="0"/>
              </a:spcAft>
            </a:pPr>
            <a:r>
              <a:rPr lang="en-US" sz="20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Scripture should not be overlooked or ignored. </a:t>
            </a:r>
          </a:p>
        </p:txBody>
      </p:sp>
      <p:sp>
        <p:nvSpPr>
          <p:cNvPr id="3" name="Footer Placeholder 9">
            <a:extLst>
              <a:ext uri="{FF2B5EF4-FFF2-40B4-BE49-F238E27FC236}">
                <a16:creationId xmlns:a16="http://schemas.microsoft.com/office/drawing/2014/main" id="{239FAE85-961B-F36C-7C72-F28D6F264D9D}"/>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1" name="Straight Connector 10">
            <a:extLst>
              <a:ext uri="{FF2B5EF4-FFF2-40B4-BE49-F238E27FC236}">
                <a16:creationId xmlns:a16="http://schemas.microsoft.com/office/drawing/2014/main" id="{5FA93D18-F6BA-90E9-AD22-D7FB906F6508}"/>
              </a:ext>
            </a:extLst>
          </p:cNvPr>
          <p:cNvCxnSpPr>
            <a:cxnSpLocks/>
          </p:cNvCxnSpPr>
          <p:nvPr/>
        </p:nvCxnSpPr>
        <p:spPr>
          <a:xfrm>
            <a:off x="716559" y="6797634"/>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B6AFAC-1C3A-8A56-48E4-CA6DEA41CA33}"/>
              </a:ext>
            </a:extLst>
          </p:cNvPr>
          <p:cNvCxnSpPr>
            <a:cxnSpLocks/>
          </p:cNvCxnSpPr>
          <p:nvPr/>
        </p:nvCxnSpPr>
        <p:spPr>
          <a:xfrm>
            <a:off x="716559" y="887416"/>
            <a:ext cx="969264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264E84-2BF1-B593-43F1-568545EBFEE5}"/>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CD49B3A3-D210-3A3D-B269-5F7D7FEA7A42}"/>
              </a:ext>
            </a:extLst>
          </p:cNvPr>
          <p:cNvSpPr txBox="1">
            <a:spLocks/>
          </p:cNvSpPr>
          <p:nvPr/>
        </p:nvSpPr>
        <p:spPr>
          <a:xfrm>
            <a:off x="10565554" y="46016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12</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4" name="Picture 3">
            <a:extLst>
              <a:ext uri="{FF2B5EF4-FFF2-40B4-BE49-F238E27FC236}">
                <a16:creationId xmlns:a16="http://schemas.microsoft.com/office/drawing/2014/main" id="{7F676E91-C6EE-2B08-6E67-60FD9709D835}"/>
              </a:ext>
            </a:extLst>
          </p:cNvPr>
          <p:cNvPicPr>
            <a:picLocks noChangeAspect="1"/>
          </p:cNvPicPr>
          <p:nvPr/>
        </p:nvPicPr>
        <p:blipFill>
          <a:blip r:embed="rId3">
            <a:extLst>
              <a:ext uri="{28A0092B-C50C-407E-A947-70E740481C1C}">
                <a14:useLocalDpi xmlns:a14="http://schemas.microsoft.com/office/drawing/2010/main" val="0"/>
              </a:ext>
            </a:extLst>
          </a:blip>
          <a:srcRect t="17641" b="17641"/>
          <a:stretch/>
        </p:blipFill>
        <p:spPr>
          <a:xfrm rot="336192">
            <a:off x="9806727" y="4626865"/>
            <a:ext cx="2114473"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F1F212A6-E8FE-163E-03E7-3FE6AC72C694}"/>
              </a:ext>
            </a:extLst>
          </p:cNvPr>
          <p:cNvPicPr>
            <a:picLocks noChangeAspect="1"/>
          </p:cNvPicPr>
          <p:nvPr/>
        </p:nvPicPr>
        <p:blipFill>
          <a:blip r:embed="rId4">
            <a:extLst>
              <a:ext uri="{28A0092B-C50C-407E-A947-70E740481C1C}">
                <a14:useLocalDpi xmlns:a14="http://schemas.microsoft.com/office/drawing/2010/main" val="0"/>
              </a:ext>
            </a:extLst>
          </a:blip>
          <a:srcRect l="16667" r="16667"/>
          <a:stretch/>
        </p:blipFill>
        <p:spPr>
          <a:xfrm rot="336192">
            <a:off x="9837615" y="1419532"/>
            <a:ext cx="2052697"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a:extLst>
              <a:ext uri="{FF2B5EF4-FFF2-40B4-BE49-F238E27FC236}">
                <a16:creationId xmlns:a16="http://schemas.microsoft.com/office/drawing/2014/main" id="{5574A8A5-730C-8E25-566D-8303DB36374C}"/>
              </a:ext>
            </a:extLst>
          </p:cNvPr>
          <p:cNvPicPr>
            <a:picLocks noChangeAspect="1"/>
          </p:cNvPicPr>
          <p:nvPr/>
        </p:nvPicPr>
        <p:blipFill>
          <a:blip r:embed="rId5"/>
          <a:srcRect l="16616" r="16616"/>
          <a:stretch/>
        </p:blipFill>
        <p:spPr>
          <a:xfrm rot="336192">
            <a:off x="9865252" y="3017470"/>
            <a:ext cx="2055808" cy="205269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a:extLst>
              <a:ext uri="{FF2B5EF4-FFF2-40B4-BE49-F238E27FC236}">
                <a16:creationId xmlns:a16="http://schemas.microsoft.com/office/drawing/2014/main" id="{44CDFF09-6623-0EC5-6600-F8A48C223CF5}"/>
              </a:ext>
            </a:extLst>
          </p:cNvPr>
          <p:cNvSpPr txBox="1"/>
          <p:nvPr/>
        </p:nvSpPr>
        <p:spPr>
          <a:xfrm>
            <a:off x="948354" y="1032953"/>
            <a:ext cx="8909637" cy="830997"/>
          </a:xfrm>
          <a:prstGeom prst="rect">
            <a:avLst/>
          </a:prstGeom>
          <a:solidFill>
            <a:schemeClr val="tx1"/>
          </a:solidFill>
          <a:ln w="57150">
            <a:solidFill>
              <a:schemeClr val="accent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elaxedInset"/>
          </a:sp3d>
        </p:spPr>
        <p:txBody>
          <a:bodyPr wrap="square">
            <a:spAutoFit/>
          </a:bodyPr>
          <a:lstStyle/>
          <a:p>
            <a:r>
              <a:rPr lang="en-US" sz="1600" b="1" kern="1200" dirty="0">
                <a:solidFill>
                  <a:schemeClr val="bg1"/>
                </a:solidFill>
                <a:effectLst>
                  <a:outerShdw blurRad="38100" dist="38100" dir="2700000" algn="tl">
                    <a:srgbClr val="000000">
                      <a:alpha val="43137"/>
                    </a:srgbClr>
                  </a:outerShdw>
                </a:effectLst>
                <a:latin typeface="Gotham Book"/>
              </a:rPr>
              <a:t>This devotion contemplates the authority and utility of Scripture. While Scripture is more than an “instruction manual,” it is the first place that God’s people should go to find wisdom and guidance when facing difficult decisions. </a:t>
            </a:r>
          </a:p>
        </p:txBody>
      </p:sp>
    </p:spTree>
    <p:extLst>
      <p:ext uri="{BB962C8B-B14F-4D97-AF65-F5344CB8AC3E}">
        <p14:creationId xmlns:p14="http://schemas.microsoft.com/office/powerpoint/2010/main" val="3280699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4A5B275-D719-CA45-5CE0-83FC6B6722C7}"/>
              </a:ext>
            </a:extLst>
          </p:cNvPr>
          <p:cNvSpPr/>
          <p:nvPr/>
        </p:nvSpPr>
        <p:spPr>
          <a:xfrm>
            <a:off x="112441" y="2190"/>
            <a:ext cx="12181035" cy="6873876"/>
          </a:xfrm>
          <a:prstGeom prst="rect">
            <a:avLst/>
          </a:prstGeom>
          <a:solidFill>
            <a:schemeClr val="accent4">
              <a:lumMod val="5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412606" y="1101032"/>
            <a:ext cx="1503760" cy="1067990"/>
          </a:xfrm>
          <a:prstGeom prst="line">
            <a:avLst/>
          </a:prstGeom>
          <a:noFill/>
          <a:ln w="8533" cap="rnd">
            <a:solidFill>
              <a:srgbClr val="A9A9EF">
                <a:alpha val="45097"/>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latin typeface="Gotham Medium" panose="02000604030000020004"/>
            </a:endParaRPr>
          </a:p>
        </p:txBody>
      </p:sp>
      <p:sp>
        <p:nvSpPr>
          <p:cNvPr id="36869" name="Line 8"/>
          <p:cNvSpPr>
            <a:spLocks noChangeShapeType="1"/>
          </p:cNvSpPr>
          <p:nvPr/>
        </p:nvSpPr>
        <p:spPr bwMode="auto">
          <a:xfrm flipV="1">
            <a:off x="6640177" y="1776795"/>
            <a:ext cx="5138738" cy="3849290"/>
          </a:xfrm>
          <a:prstGeom prst="line">
            <a:avLst/>
          </a:prstGeom>
          <a:noFill/>
          <a:ln w="7111" cap="rnd">
            <a:solidFill>
              <a:srgbClr val="9E9EED">
                <a:alpha val="34901"/>
              </a:srgbClr>
            </a:solidFill>
            <a:round/>
            <a:headEnd/>
            <a:tailEnd/>
          </a:ln>
          <a:extLst>
            <a:ext uri="{909E8E84-426E-40DD-AFC4-6F175D3DCCD1}">
              <a14:hiddenFill xmlns:a14="http://schemas.microsoft.com/office/drawing/2010/main">
                <a:noFill/>
              </a14:hiddenFill>
            </a:ext>
          </a:extLst>
        </p:spPr>
        <p:txBody>
          <a:bodyPr lIns="36164" tIns="18082" rIns="36164" bIns="18082"/>
          <a:lstStyle/>
          <a:p>
            <a:endParaRPr lang="en-US" b="1">
              <a:latin typeface="Gotham Medium" panose="02000604030000020004"/>
            </a:endParaRPr>
          </a:p>
        </p:txBody>
      </p:sp>
      <p:sp>
        <p:nvSpPr>
          <p:cNvPr id="15" name="TextBox 14">
            <a:extLst>
              <a:ext uri="{FF2B5EF4-FFF2-40B4-BE49-F238E27FC236}">
                <a16:creationId xmlns:a16="http://schemas.microsoft.com/office/drawing/2014/main" id="{B378EF2D-0FE3-87DA-93CB-0D4FF316A144}"/>
              </a:ext>
            </a:extLst>
          </p:cNvPr>
          <p:cNvSpPr txBox="1"/>
          <p:nvPr/>
        </p:nvSpPr>
        <p:spPr>
          <a:xfrm>
            <a:off x="684994" y="312817"/>
            <a:ext cx="9756864" cy="769441"/>
          </a:xfrm>
          <a:prstGeom prst="rect">
            <a:avLst/>
          </a:prstGeom>
          <a:noFill/>
        </p:spPr>
        <p:txBody>
          <a:bodyPr wrap="square">
            <a:spAutoFit/>
          </a:bodyPr>
          <a:lstStyle/>
          <a:p>
            <a:r>
              <a:rPr lang="en-US" sz="3200" b="1" cap="small" dirty="0">
                <a:latin typeface="Gotham Medium" panose="02000604030000020004"/>
                <a:ea typeface="Calibri" panose="020F0502020204030204" pitchFamily="34" charset="0"/>
                <a:cs typeface="Times New Roman" panose="02020603050405020304" pitchFamily="18" charset="0"/>
              </a:rPr>
              <a:t>Live It Out:</a:t>
            </a:r>
            <a:r>
              <a:rPr lang="en-US" sz="4400" b="1" cap="small" dirty="0">
                <a:latin typeface="Gotham Medium" panose="02000604030000020004"/>
                <a:ea typeface="Calibri" panose="020F0502020204030204" pitchFamily="34" charset="0"/>
                <a:cs typeface="Times New Roman" panose="02020603050405020304" pitchFamily="18" charset="0"/>
              </a:rPr>
              <a:t> </a:t>
            </a:r>
            <a:r>
              <a:rPr lang="en-US" sz="2000" b="1" dirty="0">
                <a:latin typeface="Gotham Medium" panose="02000604030000020004"/>
                <a:ea typeface="Calibri" panose="020F0502020204030204" pitchFamily="34" charset="0"/>
                <a:cs typeface="Times New Roman" panose="02020603050405020304" pitchFamily="18" charset="0"/>
              </a:rPr>
              <a:t>Commit to regular reading of Scripture and look for surprises. </a:t>
            </a:r>
            <a:endParaRPr lang="en-US" sz="2800" b="1" dirty="0">
              <a:latin typeface="Gotham Medium" panose="02000604030000020004"/>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2C01810-1B81-4DB7-803B-568937633E50}"/>
              </a:ext>
            </a:extLst>
          </p:cNvPr>
          <p:cNvSpPr/>
          <p:nvPr/>
        </p:nvSpPr>
        <p:spPr>
          <a:xfrm>
            <a:off x="1544220" y="1935139"/>
            <a:ext cx="8897637" cy="2382960"/>
          </a:xfrm>
          <a:prstGeom prst="rect">
            <a:avLst/>
          </a:prstGeom>
          <a:solidFill>
            <a:schemeClr val="tx2">
              <a:lumMod val="75000"/>
              <a:lumOff val="25000"/>
              <a:alpha val="0"/>
            </a:schemeClr>
          </a:solidFill>
          <a:ln>
            <a:noFill/>
          </a:ln>
        </p:spPr>
        <p:txBody>
          <a:bodyPr wrap="square">
            <a:spAutoFit/>
          </a:bodyPr>
          <a:lstStyle/>
          <a:p>
            <a:pPr lvl="1">
              <a:lnSpc>
                <a:spcPct val="107000"/>
              </a:lnSpc>
            </a:pPr>
            <a:r>
              <a:rPr lang="en-US" sz="2000" b="1" u="sng"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A PRACTICE OF SCRIPTURAL STUDY</a:t>
            </a:r>
          </a:p>
          <a:p>
            <a:pPr lvl="2">
              <a:lnSpc>
                <a:spcPct val="107000"/>
              </a:lnSpc>
            </a:pPr>
            <a:r>
              <a:rPr lang="en-US" sz="2000" b="1" dirty="0">
                <a:latin typeface="Gotham Medium" panose="02000604030000020004"/>
                <a:ea typeface="Calibri" panose="020F0502020204030204" pitchFamily="34" charset="0"/>
                <a:cs typeface="Times New Roman" panose="02020603050405020304" pitchFamily="18" charset="0"/>
              </a:rPr>
              <a:t>As you may already know, a plan of Scriptural study is printed at the bottom of this page of each lesson. These readings are designed to prepare your heart to receive from God. And like the people of Josiah’s day, you might find that you “discover” a message that was long forgotten or a truth of Scripture that you had previously neglected. God speaks to us through the study of Scripture!</a:t>
            </a:r>
          </a:p>
        </p:txBody>
      </p:sp>
      <p:sp>
        <p:nvSpPr>
          <p:cNvPr id="2" name="Footer Placeholder 9">
            <a:extLst>
              <a:ext uri="{FF2B5EF4-FFF2-40B4-BE49-F238E27FC236}">
                <a16:creationId xmlns:a16="http://schemas.microsoft.com/office/drawing/2014/main" id="{EC950801-FEB9-9FC7-93D0-E4F8D6AE0C64}"/>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4" name="Straight Connector 13">
            <a:extLst>
              <a:ext uri="{FF2B5EF4-FFF2-40B4-BE49-F238E27FC236}">
                <a16:creationId xmlns:a16="http://schemas.microsoft.com/office/drawing/2014/main" id="{B7EDBB6C-AF9A-45C1-8EB8-2BDB4D6AE501}"/>
              </a:ext>
            </a:extLst>
          </p:cNvPr>
          <p:cNvCxnSpPr>
            <a:cxnSpLocks/>
          </p:cNvCxnSpPr>
          <p:nvPr/>
        </p:nvCxnSpPr>
        <p:spPr>
          <a:xfrm>
            <a:off x="716559" y="679763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AD39959-06BC-4F3E-A453-9952A0678947}"/>
              </a:ext>
            </a:extLst>
          </p:cNvPr>
          <p:cNvCxnSpPr>
            <a:cxnSpLocks/>
          </p:cNvCxnSpPr>
          <p:nvPr/>
        </p:nvCxnSpPr>
        <p:spPr>
          <a:xfrm>
            <a:off x="848534" y="1235045"/>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809BC5E-454A-4D64-8A80-8487C3E2B2C4}"/>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370B83D8-16B9-4C85-B4E6-CCA2BA9E88D8}"/>
              </a:ext>
            </a:extLst>
          </p:cNvPr>
          <p:cNvSpPr txBox="1">
            <a:spLocks/>
          </p:cNvSpPr>
          <p:nvPr/>
        </p:nvSpPr>
        <p:spPr>
          <a:xfrm>
            <a:off x="10486694" y="534952"/>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13</a:t>
            </a:fld>
            <a:endParaRPr lang="en-US" b="1" cap="all" spc="100" dirty="0">
              <a:effectLst>
                <a:outerShdw blurRad="38100" dist="38100" dir="2700000" algn="tl">
                  <a:srgbClr val="000000">
                    <a:alpha val="43137"/>
                  </a:srgbClr>
                </a:outerShdw>
              </a:effectLst>
              <a:latin typeface="Gotham Medium" panose="02000604030000020004"/>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73B4827-8DB0-0B38-F949-A9408EE913E9}"/>
              </a:ext>
            </a:extLst>
          </p:cNvPr>
          <p:cNvCxnSpPr>
            <a:cxnSpLocks/>
          </p:cNvCxnSpPr>
          <p:nvPr/>
        </p:nvCxnSpPr>
        <p:spPr>
          <a:xfrm rot="5400000">
            <a:off x="-2319531" y="3494747"/>
            <a:ext cx="5943600" cy="0"/>
          </a:xfrm>
          <a:prstGeom prst="line">
            <a:avLst/>
          </a:prstGeom>
          <a:ln w="127000">
            <a:solidFill>
              <a:schemeClr val="tx1"/>
            </a:solidFill>
            <a:round/>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27823738-A69F-3179-76C8-4A6EBB2BC3AD}"/>
              </a:ext>
            </a:extLst>
          </p:cNvPr>
          <p:cNvGrpSpPr/>
          <p:nvPr/>
        </p:nvGrpSpPr>
        <p:grpSpPr>
          <a:xfrm>
            <a:off x="806818" y="339001"/>
            <a:ext cx="9487554" cy="358252"/>
            <a:chOff x="0" y="55339"/>
            <a:chExt cx="9026157" cy="343792"/>
          </a:xfrm>
          <a:solidFill>
            <a:schemeClr val="tx1"/>
          </a:solidFill>
          <a:scene3d>
            <a:camera prst="orthographicFront">
              <a:rot lat="0" lon="0" rev="0"/>
            </a:camera>
            <a:lightRig rig="contrasting" dir="t">
              <a:rot lat="0" lon="0" rev="1200000"/>
            </a:lightRig>
          </a:scene3d>
        </p:grpSpPr>
        <p:sp>
          <p:nvSpPr>
            <p:cNvPr id="14" name="Rectangle: Rounded Corners 13">
              <a:extLst>
                <a:ext uri="{FF2B5EF4-FFF2-40B4-BE49-F238E27FC236}">
                  <a16:creationId xmlns:a16="http://schemas.microsoft.com/office/drawing/2014/main" id="{32670A2B-FCC5-DB81-A59E-385E0E481FC9}"/>
                </a:ext>
              </a:extLst>
            </p:cNvPr>
            <p:cNvSpPr/>
            <p:nvPr/>
          </p:nvSpPr>
          <p:spPr>
            <a:xfrm>
              <a:off x="0" y="55339"/>
              <a:ext cx="9026157" cy="343792"/>
            </a:xfrm>
            <a:prstGeom prst="roundRect">
              <a:avLst/>
            </a:prstGeom>
            <a:grpFill/>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52E9ECB7-89A6-21B8-D971-09DED30723FF}"/>
                </a:ext>
              </a:extLst>
            </p:cNvPr>
            <p:cNvSpPr txBox="1"/>
            <p:nvPr/>
          </p:nvSpPr>
          <p:spPr>
            <a:xfrm>
              <a:off x="16783" y="72122"/>
              <a:ext cx="8992591" cy="31022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cap="small" dirty="0">
                  <a:solidFill>
                    <a:schemeClr val="accent1"/>
                  </a:solidFill>
                  <a:effectLst>
                    <a:outerShdw blurRad="38100" dist="38100" dir="2700000" algn="tl">
                      <a:srgbClr val="000000">
                        <a:alpha val="43137"/>
                      </a:srgbClr>
                    </a:outerShdw>
                  </a:effectLst>
                  <a:latin typeface="Gotham Medium" panose="02000604030000020004"/>
                </a:rPr>
                <a:t>  Conclusion</a:t>
              </a:r>
              <a:endParaRPr lang="en-US" sz="3600" b="1" kern="1200" cap="small" dirty="0">
                <a:solidFill>
                  <a:schemeClr val="accent1"/>
                </a:solidFill>
                <a:effectLst>
                  <a:outerShdw blurRad="38100" dist="38100" dir="2700000" algn="tl">
                    <a:srgbClr val="000000">
                      <a:alpha val="43137"/>
                    </a:srgbClr>
                  </a:outerShdw>
                </a:effectLst>
                <a:latin typeface="Gotham Medium" panose="02000604030000020004"/>
                <a:ea typeface="Dotum" panose="020B0600000101010101" pitchFamily="34" charset="-127"/>
              </a:endParaRPr>
            </a:p>
          </p:txBody>
        </p:sp>
      </p:grpSp>
      <p:sp>
        <p:nvSpPr>
          <p:cNvPr id="5" name="Footer Placeholder 9">
            <a:extLst>
              <a:ext uri="{FF2B5EF4-FFF2-40B4-BE49-F238E27FC236}">
                <a16:creationId xmlns:a16="http://schemas.microsoft.com/office/drawing/2014/main" id="{85E16FA0-9C9C-EC07-7D05-796CDC145CC7}"/>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6" name="Straight Connector 5">
            <a:extLst>
              <a:ext uri="{FF2B5EF4-FFF2-40B4-BE49-F238E27FC236}">
                <a16:creationId xmlns:a16="http://schemas.microsoft.com/office/drawing/2014/main" id="{F098000E-F9D4-402F-BC45-FCB8EC6CF441}"/>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7382C11-1573-4E3C-AF5B-9188DDFAA095}"/>
              </a:ext>
            </a:extLst>
          </p:cNvPr>
          <p:cNvCxnSpPr>
            <a:cxnSpLocks/>
          </p:cNvCxnSpPr>
          <p:nvPr/>
        </p:nvCxnSpPr>
        <p:spPr>
          <a:xfrm>
            <a:off x="868959" y="6693362"/>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F1798DA-85BF-4B85-9AA5-90A5B114962F}"/>
              </a:ext>
            </a:extLst>
          </p:cNvPr>
          <p:cNvSpPr txBox="1"/>
          <p:nvPr/>
        </p:nvSpPr>
        <p:spPr>
          <a:xfrm>
            <a:off x="4740442" y="1110894"/>
            <a:ext cx="5708478" cy="4553491"/>
          </a:xfrm>
          <a:prstGeom prst="rect">
            <a:avLst/>
          </a:prstGeom>
          <a:noFill/>
        </p:spPr>
        <p:txBody>
          <a:bodyPr wrap="square">
            <a:spAutoFit/>
          </a:bodyPr>
          <a:lstStyle/>
          <a:p>
            <a:pPr defTabSz="914400">
              <a:lnSpc>
                <a:spcPct val="107000"/>
              </a:lnSpc>
            </a:pPr>
            <a:endParaRPr lang="en-US" sz="1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defTabSz="914400">
              <a:lnSpc>
                <a:spcPct val="107000"/>
              </a:lnSpc>
            </a:pPr>
            <a:r>
              <a:rPr lang="en-US" sz="2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Father,</a:t>
            </a:r>
            <a:endParaRPr lang="en-US" sz="1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defTabSz="914400">
              <a:lnSpc>
                <a:spcPct val="107000"/>
              </a:lnSpc>
            </a:pPr>
            <a:endParaRPr lang="en-US" sz="9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914400">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thank You for giving us Your Word and all of the wisdom that it contains. We confess that we have found ways to neglect or ignore Scripture, even today. Bring us back to the awe and wonder that we should feel when we read and make us people who are filled with Your words. We pray in the name of Jesus, the living Word. Amen. </a:t>
            </a:r>
          </a:p>
        </p:txBody>
      </p:sp>
      <p:sp>
        <p:nvSpPr>
          <p:cNvPr id="15" name="TextBox 14">
            <a:extLst>
              <a:ext uri="{FF2B5EF4-FFF2-40B4-BE49-F238E27FC236}">
                <a16:creationId xmlns:a16="http://schemas.microsoft.com/office/drawing/2014/main" id="{6FFF0688-A52B-44BD-8722-3FFA1DCF8CB1}"/>
              </a:ext>
            </a:extLst>
          </p:cNvPr>
          <p:cNvSpPr txBox="1"/>
          <p:nvPr/>
        </p:nvSpPr>
        <p:spPr>
          <a:xfrm>
            <a:off x="2065411" y="714833"/>
            <a:ext cx="6098458" cy="595932"/>
          </a:xfrm>
          <a:prstGeom prst="rect">
            <a:avLst/>
          </a:prstGeom>
          <a:noFill/>
        </p:spPr>
        <p:txBody>
          <a:bodyPr wrap="square">
            <a:spAutoFit/>
          </a:bodyPr>
          <a:lstStyle/>
          <a:p>
            <a:pPr marL="0" marR="0">
              <a:lnSpc>
                <a:spcPct val="107000"/>
              </a:lnSpc>
              <a:spcBef>
                <a:spcPts val="0"/>
              </a:spcBef>
              <a:spcAft>
                <a:spcPts val="0"/>
              </a:spcAft>
            </a:pPr>
            <a:r>
              <a:rPr lang="en-US" sz="3200" b="1" u="sng"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CLOSING PRAYER</a:t>
            </a:r>
          </a:p>
        </p:txBody>
      </p:sp>
      <p:sp>
        <p:nvSpPr>
          <p:cNvPr id="17" name="Slide Number Placeholder 5">
            <a:extLst>
              <a:ext uri="{FF2B5EF4-FFF2-40B4-BE49-F238E27FC236}">
                <a16:creationId xmlns:a16="http://schemas.microsoft.com/office/drawing/2014/main" id="{5FF5C727-263A-4623-B964-FF2DDDBD3C94}"/>
              </a:ext>
            </a:extLst>
          </p:cNvPr>
          <p:cNvSpPr txBox="1">
            <a:spLocks/>
          </p:cNvSpPr>
          <p:nvPr/>
        </p:nvSpPr>
        <p:spPr>
          <a:xfrm>
            <a:off x="10536682" y="486018"/>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effectLst>
                  <a:outerShdw blurRad="38100" dist="38100" dir="2700000" algn="tl">
                    <a:srgbClr val="000000">
                      <a:alpha val="43137"/>
                    </a:srgbClr>
                  </a:outerShdw>
                </a:effectLst>
                <a:latin typeface="Gotham Medium" panose="02000604030000020004"/>
              </a:rPr>
              <a:pPr>
                <a:spcAft>
                  <a:spcPts val="600"/>
                </a:spcAft>
              </a:pPr>
              <a:t>14</a:t>
            </a:fld>
            <a:endParaRPr lang="en-US" b="1" cap="all" spc="100" dirty="0">
              <a:effectLst>
                <a:outerShdw blurRad="38100" dist="38100" dir="2700000" algn="tl">
                  <a:srgbClr val="000000">
                    <a:alpha val="43137"/>
                  </a:srgbClr>
                </a:outerShdw>
              </a:effectLst>
              <a:latin typeface="Gotham Medium" panose="02000604030000020004"/>
            </a:endParaRPr>
          </a:p>
        </p:txBody>
      </p:sp>
      <p:pic>
        <p:nvPicPr>
          <p:cNvPr id="2" name="Picture 1">
            <a:extLst>
              <a:ext uri="{FF2B5EF4-FFF2-40B4-BE49-F238E27FC236}">
                <a16:creationId xmlns:a16="http://schemas.microsoft.com/office/drawing/2014/main" id="{E41F7D1E-2B55-FB37-987F-F04037307F2F}"/>
              </a:ext>
            </a:extLst>
          </p:cNvPr>
          <p:cNvPicPr>
            <a:picLocks noChangeAspect="1"/>
          </p:cNvPicPr>
          <p:nvPr/>
        </p:nvPicPr>
        <p:blipFill>
          <a:blip r:embed="rId3"/>
          <a:srcRect l="4467" r="4467"/>
          <a:stretch/>
        </p:blipFill>
        <p:spPr>
          <a:xfrm rot="20795471">
            <a:off x="1457157" y="4780957"/>
            <a:ext cx="1681220" cy="123077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3" name="Picture 2">
            <a:extLst>
              <a:ext uri="{FF2B5EF4-FFF2-40B4-BE49-F238E27FC236}">
                <a16:creationId xmlns:a16="http://schemas.microsoft.com/office/drawing/2014/main" id="{3107AAAD-02D6-3A7C-F27B-EB0F4AA7D64A}"/>
              </a:ext>
            </a:extLst>
          </p:cNvPr>
          <p:cNvPicPr>
            <a:picLocks noChangeAspect="1"/>
          </p:cNvPicPr>
          <p:nvPr/>
        </p:nvPicPr>
        <p:blipFill>
          <a:blip r:embed="rId4"/>
          <a:srcRect l="5798" r="5798"/>
          <a:stretch/>
        </p:blipFill>
        <p:spPr>
          <a:xfrm rot="21246724">
            <a:off x="945713" y="1345407"/>
            <a:ext cx="1632102" cy="123077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Picture 3">
            <a:extLst>
              <a:ext uri="{FF2B5EF4-FFF2-40B4-BE49-F238E27FC236}">
                <a16:creationId xmlns:a16="http://schemas.microsoft.com/office/drawing/2014/main" id="{52866A90-B79D-9745-51E5-04FD4FE6D8BA}"/>
              </a:ext>
            </a:extLst>
          </p:cNvPr>
          <p:cNvPicPr>
            <a:picLocks noChangeAspect="1"/>
          </p:cNvPicPr>
          <p:nvPr/>
        </p:nvPicPr>
        <p:blipFill>
          <a:blip r:embed="rId5">
            <a:extLst>
              <a:ext uri="{28A0092B-C50C-407E-A947-70E740481C1C}">
                <a14:useLocalDpi xmlns:a14="http://schemas.microsoft.com/office/drawing/2010/main" val="0"/>
              </a:ext>
            </a:extLst>
          </a:blip>
          <a:srcRect l="7250" r="7250"/>
          <a:stretch/>
        </p:blipFill>
        <p:spPr>
          <a:xfrm rot="20850127">
            <a:off x="1775491" y="2364246"/>
            <a:ext cx="2929115" cy="220551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45517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6096000" y="889069"/>
            <a:ext cx="5524500" cy="3437382"/>
          </a:xfrm>
          <a:ln w="190500">
            <a:noFill/>
          </a:ln>
        </p:spPr>
        <p:txBody>
          <a:bodyPr anchor="ctr">
            <a:normAutofit fontScale="92500"/>
          </a:bodyPr>
          <a:lstStyle/>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                               </a:t>
            </a:r>
            <a:r>
              <a:rPr lang="en-US" sz="1900" i="1" dirty="0">
                <a:ln w="0"/>
                <a:effectLst>
                  <a:outerShdw blurRad="38100" dist="19050" dir="2700000" algn="tl" rotWithShape="0">
                    <a:schemeClr val="dk1">
                      <a:alpha val="40000"/>
                    </a:schemeClr>
                  </a:outerShdw>
                </a:effectLst>
                <a:latin typeface="Arial Black" panose="020B0A04020102020204" pitchFamily="34" charset="0"/>
              </a:rPr>
              <a:t>- Numbers 6:24-26, </a:t>
            </a:r>
            <a:endParaRPr lang="en-US" sz="2400" i="1" dirty="0">
              <a:ln w="0"/>
              <a:effectLst>
                <a:outerShdw blurRad="38100" dist="19050" dir="2700000" algn="tl" rotWithShape="0">
                  <a:schemeClr val="dk1">
                    <a:alpha val="40000"/>
                  </a:schemeClr>
                </a:outerShdw>
              </a:effectLst>
              <a:latin typeface="Arial Black" panose="020B0A04020102020204" pitchFamily="34" charset="0"/>
            </a:endParaRPr>
          </a:p>
        </p:txBody>
      </p:sp>
      <p:grpSp>
        <p:nvGrpSpPr>
          <p:cNvPr id="15" name="Group 14">
            <a:extLst>
              <a:ext uri="{FF2B5EF4-FFF2-40B4-BE49-F238E27FC236}">
                <a16:creationId xmlns:a16="http://schemas.microsoft.com/office/drawing/2014/main" id="{B6E19556-D782-4D77-8CB3-7E2565E2435C}"/>
              </a:ext>
            </a:extLst>
          </p:cNvPr>
          <p:cNvGrpSpPr/>
          <p:nvPr/>
        </p:nvGrpSpPr>
        <p:grpSpPr>
          <a:xfrm>
            <a:off x="7828428" y="6270384"/>
            <a:ext cx="3633537" cy="490565"/>
            <a:chOff x="2514600" y="5649894"/>
            <a:chExt cx="5048626" cy="971528"/>
          </a:xfrm>
        </p:grpSpPr>
        <p:grpSp>
          <p:nvGrpSpPr>
            <p:cNvPr id="16" name="Group 15">
              <a:extLst>
                <a:ext uri="{FF2B5EF4-FFF2-40B4-BE49-F238E27FC236}">
                  <a16:creationId xmlns:a16="http://schemas.microsoft.com/office/drawing/2014/main" id="{33515287-1BB1-4DF1-9C9B-F161835BC9C7}"/>
                </a:ext>
              </a:extLst>
            </p:cNvPr>
            <p:cNvGrpSpPr/>
            <p:nvPr/>
          </p:nvGrpSpPr>
          <p:grpSpPr>
            <a:xfrm>
              <a:off x="3200400" y="5649894"/>
              <a:ext cx="3659864" cy="452610"/>
              <a:chOff x="3142974" y="6271325"/>
              <a:chExt cx="6718852" cy="1014475"/>
            </a:xfrm>
          </p:grpSpPr>
          <p:sp>
            <p:nvSpPr>
              <p:cNvPr id="19" name="Rectangle: Rounded Corners 18">
                <a:extLst>
                  <a:ext uri="{FF2B5EF4-FFF2-40B4-BE49-F238E27FC236}">
                    <a16:creationId xmlns:a16="http://schemas.microsoft.com/office/drawing/2014/main" id="{5A266EE8-D6A4-4CCB-9DDE-B55C63D91534}"/>
                  </a:ext>
                </a:extLst>
              </p:cNvPr>
              <p:cNvSpPr/>
              <p:nvPr/>
            </p:nvSpPr>
            <p:spPr>
              <a:xfrm>
                <a:off x="3142974" y="6343198"/>
                <a:ext cx="6718852" cy="870737"/>
              </a:xfrm>
              <a:prstGeom prst="roundRect">
                <a:avLst/>
              </a:prstGeom>
              <a:blipFill rotWithShape="1">
                <a:blip r:embed="rId3"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20" name="Group 13">
                <a:extLst>
                  <a:ext uri="{FF2B5EF4-FFF2-40B4-BE49-F238E27FC236}">
                    <a16:creationId xmlns:a16="http://schemas.microsoft.com/office/drawing/2014/main" id="{14483FB9-6A65-49B4-A7D3-0C98270E81C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1" name="Picture 20" descr="A picture containing drawing, room&#10;&#10;Description automatically generated">
                  <a:extLst>
                    <a:ext uri="{FF2B5EF4-FFF2-40B4-BE49-F238E27FC236}">
                      <a16:creationId xmlns:a16="http://schemas.microsoft.com/office/drawing/2014/main" id="{76D19FEC-7652-460B-A85C-02CB5FE83427}"/>
                    </a:ext>
                  </a:extLst>
                </p:cNvPr>
                <p:cNvPicPr>
                  <a:picLocks noChangeAspect="1"/>
                </p:cNvPicPr>
                <p:nvPr/>
              </p:nvPicPr>
              <p:blipFill>
                <a:blip r:embed="rId4"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2" name="Picture 21" descr="A close up of a logo&#10;&#10;Description automatically generated">
                  <a:extLst>
                    <a:ext uri="{FF2B5EF4-FFF2-40B4-BE49-F238E27FC236}">
                      <a16:creationId xmlns:a16="http://schemas.microsoft.com/office/drawing/2014/main" id="{A97FAF49-BB85-4823-8B89-59C28D099C92}"/>
                    </a:ext>
                  </a:extLst>
                </p:cNvPr>
                <p:cNvPicPr>
                  <a:picLocks noChangeAspect="1"/>
                </p:cNvPicPr>
                <p:nvPr/>
              </p:nvPicPr>
              <p:blipFill>
                <a:blip r:embed="rId5"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3" name="Picture 22">
                  <a:extLst>
                    <a:ext uri="{FF2B5EF4-FFF2-40B4-BE49-F238E27FC236}">
                      <a16:creationId xmlns:a16="http://schemas.microsoft.com/office/drawing/2014/main" id="{E9706976-8085-44AA-9AF5-011C00A537CA}"/>
                    </a:ext>
                  </a:extLst>
                </p:cNvPr>
                <p:cNvPicPr>
                  <a:picLocks noChangeAspect="1"/>
                </p:cNvPicPr>
                <p:nvPr/>
              </p:nvPicPr>
              <p:blipFill>
                <a:blip r:embed="rId6"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74C89666-1D62-4C65-B035-053AC3CDB16D}"/>
                </a:ext>
              </a:extLst>
            </p:cNvPr>
            <p:cNvSpPr/>
            <p:nvPr/>
          </p:nvSpPr>
          <p:spPr>
            <a:xfrm>
              <a:off x="2514600" y="6188089"/>
              <a:ext cx="5048626" cy="433333"/>
            </a:xfrm>
            <a:prstGeom prst="rect">
              <a:avLst/>
            </a:prstGeom>
            <a:solidFill>
              <a:schemeClr val="accent1"/>
            </a:solidFill>
          </p:spPr>
          <p:txBody>
            <a:bodyPr wrap="square" lIns="64291" tIns="32146" rIns="64291" bIns="32146">
              <a:spAutoFit/>
            </a:bodyPr>
            <a:lstStyle/>
            <a:p>
              <a:r>
                <a:rPr lang="en-US" sz="500" b="1" dirty="0">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sp>
        <p:nvSpPr>
          <p:cNvPr id="7" name="Rectangle 6">
            <a:extLst>
              <a:ext uri="{FF2B5EF4-FFF2-40B4-BE49-F238E27FC236}">
                <a16:creationId xmlns:a16="http://schemas.microsoft.com/office/drawing/2014/main" id="{C87DCDB4-8DA8-4E0F-8BC4-A79ADD03C9B9}"/>
              </a:ext>
            </a:extLst>
          </p:cNvPr>
          <p:cNvSpPr/>
          <p:nvPr/>
        </p:nvSpPr>
        <p:spPr>
          <a:xfrm>
            <a:off x="0" y="0"/>
            <a:ext cx="5754376" cy="6760949"/>
          </a:xfrm>
          <a:prstGeom prst="rect">
            <a:avLst/>
          </a:prstGeom>
          <a:solidFill>
            <a:schemeClr val="accent4">
              <a:lumMod val="5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8DE59AA-0BBD-C729-62ED-DFB9B0F592A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0" y="1266529"/>
            <a:ext cx="5766587" cy="4324940"/>
          </a:xfrm>
          <a:prstGeom prst="rect">
            <a:avLst/>
          </a:prstGeom>
        </p:spPr>
      </p:pic>
    </p:spTree>
    <p:extLst>
      <p:ext uri="{BB962C8B-B14F-4D97-AF65-F5344CB8AC3E}">
        <p14:creationId xmlns:p14="http://schemas.microsoft.com/office/powerpoint/2010/main" val="299840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82044-590A-5B72-666D-652379D0840C}"/>
              </a:ext>
            </a:extLst>
          </p:cNvPr>
          <p:cNvSpPr/>
          <p:nvPr/>
        </p:nvSpPr>
        <p:spPr>
          <a:xfrm>
            <a:off x="0" y="-15876"/>
            <a:ext cx="12181035" cy="6873876"/>
          </a:xfrm>
          <a:prstGeom prst="rect">
            <a:avLst/>
          </a:prstGeom>
          <a:blipFill>
            <a:blip r:embed="rId3">
              <a:duotone>
                <a:schemeClr val="accent2">
                  <a:shade val="45000"/>
                  <a:satMod val="135000"/>
                </a:schemeClr>
                <a:prstClr val="white"/>
              </a:duotone>
              <a:alphaModFix/>
              <a:extLst>
                <a:ext uri="{BEBA8EAE-BF5A-486C-A8C5-ECC9F3942E4B}">
                  <a14:imgProps xmlns:a14="http://schemas.microsoft.com/office/drawing/2010/main">
                    <a14:imgLayer r:embed="rId4">
                      <a14:imgEffect>
                        <a14:artisticTexturizer/>
                      </a14:imgEffect>
                      <a14:imgEffect>
                        <a14:brightnessContrast bright="-40000" contrast="40000"/>
                      </a14:imgEffect>
                    </a14:imgLayer>
                  </a14:imgProps>
                </a:ex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8" name="Line 7"/>
          <p:cNvSpPr>
            <a:spLocks noChangeShapeType="1"/>
          </p:cNvSpPr>
          <p:nvPr/>
        </p:nvSpPr>
        <p:spPr bwMode="auto">
          <a:xfrm flipH="1" flipV="1">
            <a:off x="-557806" y="2044817"/>
            <a:ext cx="8358188"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36869" name="Line 8"/>
          <p:cNvSpPr>
            <a:spLocks noChangeShapeType="1"/>
          </p:cNvSpPr>
          <p:nvPr/>
        </p:nvSpPr>
        <p:spPr bwMode="auto">
          <a:xfrm flipV="1">
            <a:off x="3339541" y="1329965"/>
            <a:ext cx="8358188" cy="3849290"/>
          </a:xfrm>
          <a:prstGeom prst="line">
            <a:avLst/>
          </a:prstGeom>
          <a:noFill/>
          <a:ln w="7111"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137B51C5-058B-48A2-B1E2-E4689C9F6D64}"/>
              </a:ext>
            </a:extLst>
          </p:cNvPr>
          <p:cNvSpPr>
            <a:spLocks noChangeShapeType="1"/>
          </p:cNvSpPr>
          <p:nvPr/>
        </p:nvSpPr>
        <p:spPr bwMode="auto">
          <a:xfrm flipH="1" flipV="1">
            <a:off x="7048503" y="1277544"/>
            <a:ext cx="1503760"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cxnSp>
        <p:nvCxnSpPr>
          <p:cNvPr id="33" name="Straight Connector 32">
            <a:extLst>
              <a:ext uri="{FF2B5EF4-FFF2-40B4-BE49-F238E27FC236}">
                <a16:creationId xmlns:a16="http://schemas.microsoft.com/office/drawing/2014/main" id="{8FBD9161-33ED-4C7A-9101-A5509CA2C805}"/>
              </a:ext>
            </a:extLst>
          </p:cNvPr>
          <p:cNvCxnSpPr/>
          <p:nvPr/>
        </p:nvCxnSpPr>
        <p:spPr>
          <a:xfrm>
            <a:off x="322726" y="1034124"/>
            <a:ext cx="9966960"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C173528E-EDC8-4FBE-9BE9-878B206B957E}"/>
              </a:ext>
            </a:extLst>
          </p:cNvPr>
          <p:cNvSpPr/>
          <p:nvPr/>
        </p:nvSpPr>
        <p:spPr>
          <a:xfrm>
            <a:off x="783298" y="1355299"/>
            <a:ext cx="11408689" cy="5113195"/>
          </a:xfrm>
          <a:prstGeom prst="rect">
            <a:avLst/>
          </a:prstGeom>
          <a:solidFill>
            <a:schemeClr val="accent4">
              <a:lumMod val="75000"/>
              <a:alpha val="20000"/>
            </a:schemeClr>
          </a:solidFill>
          <a:ln w="539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Why do you think Josiah serves the Lord, when his father and grandfather had not?</a:t>
            </a:r>
          </a:p>
          <a:p>
            <a:pPr marL="0" marR="0">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What prompts the rediscovery of an important message from God?</a:t>
            </a:r>
          </a:p>
          <a:p>
            <a:pPr>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Do you see any ways that we repeat the pattern of treating God’s Word as trivial?</a:t>
            </a: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4AE1B342-E6EE-45AE-83D4-7797DFEF110B}"/>
              </a:ext>
            </a:extLst>
          </p:cNvPr>
          <p:cNvSpPr txBox="1">
            <a:spLocks/>
          </p:cNvSpPr>
          <p:nvPr/>
        </p:nvSpPr>
        <p:spPr>
          <a:xfrm>
            <a:off x="6677247" y="364442"/>
            <a:ext cx="3612439" cy="544824"/>
          </a:xfrm>
          <a:prstGeom prst="rect">
            <a:avLst/>
          </a:prstGeom>
          <a:solidFill>
            <a:schemeClr val="accent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God’s Word Discovered</a:t>
            </a:r>
          </a:p>
        </p:txBody>
      </p:sp>
      <p:sp>
        <p:nvSpPr>
          <p:cNvPr id="21" name="Rectangle 20">
            <a:extLst>
              <a:ext uri="{FF2B5EF4-FFF2-40B4-BE49-F238E27FC236}">
                <a16:creationId xmlns:a16="http://schemas.microsoft.com/office/drawing/2014/main" id="{D5CA7739-1376-4613-8ADE-73CDD8360891}"/>
              </a:ext>
            </a:extLst>
          </p:cNvPr>
          <p:cNvSpPr/>
          <p:nvPr/>
        </p:nvSpPr>
        <p:spPr>
          <a:xfrm>
            <a:off x="1223466" y="1808525"/>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don’t know for certain what prompts Josiah to return to the worship of God. It shows that, despite all the idolatry that had come into Israel, there was still some knowledge of the right course of action, as a result of the ministry of God’s prophets. For instance, Zephaniah was active during Josiah’s reign (Zeph. 1:1). </a:t>
            </a:r>
          </a:p>
        </p:txBody>
      </p:sp>
      <p:sp>
        <p:nvSpPr>
          <p:cNvPr id="18" name="Title 2">
            <a:extLst>
              <a:ext uri="{FF2B5EF4-FFF2-40B4-BE49-F238E27FC236}">
                <a16:creationId xmlns:a16="http://schemas.microsoft.com/office/drawing/2014/main" id="{8D284436-DACD-56FE-3A1E-471E5FEDF884}"/>
              </a:ext>
            </a:extLst>
          </p:cNvPr>
          <p:cNvSpPr txBox="1">
            <a:spLocks/>
          </p:cNvSpPr>
          <p:nvPr/>
        </p:nvSpPr>
        <p:spPr>
          <a:xfrm>
            <a:off x="949105" y="169551"/>
            <a:ext cx="5044089"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rtlCol="0" anchor="ctr">
            <a:normAutofit fontScale="925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400" b="1" dirty="0">
                <a:solidFill>
                  <a:schemeClr val="bg1"/>
                </a:solidFill>
                <a:effectLst>
                  <a:outerShdw blurRad="38100" dist="38100" dir="2700000" algn="tl">
                    <a:srgbClr val="000000">
                      <a:alpha val="43137"/>
                    </a:srgbClr>
                  </a:outerShdw>
                </a:effectLst>
                <a:latin typeface="Gotham Medium" panose="02000604030000020004"/>
              </a:rPr>
              <a:t>QUESTION &amp; ANSWER</a:t>
            </a:r>
            <a:endParaRPr lang="en-US" sz="36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5" name="Footer Placeholder 9">
            <a:extLst>
              <a:ext uri="{FF2B5EF4-FFF2-40B4-BE49-F238E27FC236}">
                <a16:creationId xmlns:a16="http://schemas.microsoft.com/office/drawing/2014/main" id="{A1EEE892-ADC6-47E7-0D57-2605C27E8EAE}"/>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6" name="Straight Connector 5">
            <a:extLst>
              <a:ext uri="{FF2B5EF4-FFF2-40B4-BE49-F238E27FC236}">
                <a16:creationId xmlns:a16="http://schemas.microsoft.com/office/drawing/2014/main" id="{0DEB3DE9-58EF-1377-7FCD-8FFD2A784329}"/>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EB81FC9-034E-4D33-9DF6-859A895411A3}"/>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E3E155D-39F2-490F-8BE8-BE7CABF8C47E}"/>
              </a:ext>
            </a:extLst>
          </p:cNvPr>
          <p:cNvCxnSpPr>
            <a:cxnSpLocks/>
          </p:cNvCxnSpPr>
          <p:nvPr/>
        </p:nvCxnSpPr>
        <p:spPr>
          <a:xfrm>
            <a:off x="868959" y="670940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BCCC14-0342-4F10-8F04-0DEC5C57B218}"/>
              </a:ext>
            </a:extLst>
          </p:cNvPr>
          <p:cNvCxnSpPr>
            <a:cxnSpLocks/>
          </p:cNvCxnSpPr>
          <p:nvPr/>
        </p:nvCxnSpPr>
        <p:spPr>
          <a:xfrm>
            <a:off x="814818" y="122535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4FF8BDE4-445E-40E9-8ED3-9E04A0DA59E4}"/>
              </a:ext>
            </a:extLst>
          </p:cNvPr>
          <p:cNvSpPr txBox="1">
            <a:spLocks/>
          </p:cNvSpPr>
          <p:nvPr/>
        </p:nvSpPr>
        <p:spPr>
          <a:xfrm>
            <a:off x="10623766" y="587616"/>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a:effectLst>
                  <a:outerShdw blurRad="38100" dist="38100" dir="2700000" algn="tl">
                    <a:srgbClr val="000000">
                      <a:alpha val="43137"/>
                    </a:srgbClr>
                  </a:outerShdw>
                </a:effectLst>
                <a:latin typeface="Gotham Medium" panose="02000604030000020004"/>
              </a:rPr>
              <a:pPr>
                <a:spcAft>
                  <a:spcPts val="600"/>
                </a:spcAft>
              </a:pPr>
              <a:t>16</a:t>
            </a:fld>
            <a:endParaRPr lang="en-US" sz="2800" b="1" cap="all" spc="100" dirty="0">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14AC41A1-33C5-4C7C-B422-50039177CC54}"/>
              </a:ext>
            </a:extLst>
          </p:cNvPr>
          <p:cNvSpPr/>
          <p:nvPr/>
        </p:nvSpPr>
        <p:spPr>
          <a:xfrm>
            <a:off x="1294409" y="3355407"/>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 is already on the path toward reformation. He is already seeking to follow God’s ways by rebuilding the temple in disrepair. In the process of renovating the temple, the priests and secretaries locate a document that has fallen into obscurity. It could have been placed there in the days of Solomon, when the temple was first constructed. </a:t>
            </a:r>
          </a:p>
        </p:txBody>
      </p:sp>
      <p:sp>
        <p:nvSpPr>
          <p:cNvPr id="19" name="Rectangle 18">
            <a:extLst>
              <a:ext uri="{FF2B5EF4-FFF2-40B4-BE49-F238E27FC236}">
                <a16:creationId xmlns:a16="http://schemas.microsoft.com/office/drawing/2014/main" id="{A4790069-3926-4E2F-88BC-83AD742323DE}"/>
              </a:ext>
            </a:extLst>
          </p:cNvPr>
          <p:cNvSpPr/>
          <p:nvPr/>
        </p:nvSpPr>
        <p:spPr>
          <a:xfrm>
            <a:off x="1346369" y="4943107"/>
            <a:ext cx="10688801" cy="871008"/>
          </a:xfrm>
          <a:prstGeom prst="rect">
            <a:avLst/>
          </a:prstGeom>
          <a:solidFill>
            <a:schemeClr val="tx1">
              <a:alpha val="7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are many ways that we can treat the Word of God as insignificant. One way is to fail to read and be familiar with Scripture. Or perhaps we treat the Bible as an artifact rather than a living text, as something God said in the past, but words which have no relevance to our lives today. </a:t>
            </a:r>
          </a:p>
        </p:txBody>
      </p:sp>
    </p:spTree>
    <p:extLst>
      <p:ext uri="{BB962C8B-B14F-4D97-AF65-F5344CB8AC3E}">
        <p14:creationId xmlns:p14="http://schemas.microsoft.com/office/powerpoint/2010/main" val="216429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941F3-188F-EF51-6921-81182C0D64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1D9531-0DAE-B428-1950-D57DAFB34C21}"/>
              </a:ext>
            </a:extLst>
          </p:cNvPr>
          <p:cNvSpPr/>
          <p:nvPr/>
        </p:nvSpPr>
        <p:spPr>
          <a:xfrm>
            <a:off x="0" y="-15876"/>
            <a:ext cx="12181035" cy="6873876"/>
          </a:xfrm>
          <a:prstGeom prst="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868" name="Line 7">
            <a:extLst>
              <a:ext uri="{FF2B5EF4-FFF2-40B4-BE49-F238E27FC236}">
                <a16:creationId xmlns:a16="http://schemas.microsoft.com/office/drawing/2014/main" id="{168197A1-B236-9666-9775-F9A4C6FC1609}"/>
              </a:ext>
            </a:extLst>
          </p:cNvPr>
          <p:cNvSpPr>
            <a:spLocks noChangeShapeType="1"/>
          </p:cNvSpPr>
          <p:nvPr/>
        </p:nvSpPr>
        <p:spPr bwMode="auto">
          <a:xfrm flipH="1" flipV="1">
            <a:off x="-557806" y="2044817"/>
            <a:ext cx="8358188"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36869" name="Line 8">
            <a:extLst>
              <a:ext uri="{FF2B5EF4-FFF2-40B4-BE49-F238E27FC236}">
                <a16:creationId xmlns:a16="http://schemas.microsoft.com/office/drawing/2014/main" id="{67D43BFC-72B9-DA74-A8D4-DEFE68765BF9}"/>
              </a:ext>
            </a:extLst>
          </p:cNvPr>
          <p:cNvSpPr>
            <a:spLocks noChangeShapeType="1"/>
          </p:cNvSpPr>
          <p:nvPr/>
        </p:nvSpPr>
        <p:spPr bwMode="auto">
          <a:xfrm flipV="1">
            <a:off x="3339541" y="1329965"/>
            <a:ext cx="8358188" cy="3849290"/>
          </a:xfrm>
          <a:prstGeom prst="line">
            <a:avLst/>
          </a:prstGeom>
          <a:noFill/>
          <a:ln w="7111"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sp>
        <p:nvSpPr>
          <p:cNvPr id="11" name="Line 7">
            <a:extLst>
              <a:ext uri="{FF2B5EF4-FFF2-40B4-BE49-F238E27FC236}">
                <a16:creationId xmlns:a16="http://schemas.microsoft.com/office/drawing/2014/main" id="{89882432-6C03-8844-7FB9-51881E4B07AC}"/>
              </a:ext>
            </a:extLst>
          </p:cNvPr>
          <p:cNvSpPr>
            <a:spLocks noChangeShapeType="1"/>
          </p:cNvSpPr>
          <p:nvPr/>
        </p:nvSpPr>
        <p:spPr bwMode="auto">
          <a:xfrm flipH="1" flipV="1">
            <a:off x="7048503" y="1277544"/>
            <a:ext cx="1503760" cy="1067990"/>
          </a:xfrm>
          <a:prstGeom prst="line">
            <a:avLst/>
          </a:prstGeom>
          <a:noFill/>
          <a:ln w="8533" cap="rnd">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noFill/>
              </a14:hiddenFill>
            </a:ext>
          </a:extLst>
        </p:spPr>
        <p:txBody>
          <a:bodyPr lIns="36164" tIns="18082" rIns="36164" bIns="18082"/>
          <a:lstStyle/>
          <a:p>
            <a:endParaRPr lang="en-US" sz="3200" b="1">
              <a:effectLst>
                <a:outerShdw blurRad="38100" dist="38100" dir="2700000" algn="tl">
                  <a:srgbClr val="000000">
                    <a:alpha val="43137"/>
                  </a:srgbClr>
                </a:outerShdw>
              </a:effectLst>
              <a:latin typeface="Gotham Medium" panose="02000604030000020004"/>
            </a:endParaRPr>
          </a:p>
        </p:txBody>
      </p:sp>
      <p:cxnSp>
        <p:nvCxnSpPr>
          <p:cNvPr id="33" name="Straight Connector 32">
            <a:extLst>
              <a:ext uri="{FF2B5EF4-FFF2-40B4-BE49-F238E27FC236}">
                <a16:creationId xmlns:a16="http://schemas.microsoft.com/office/drawing/2014/main" id="{9FA0DDEF-327B-BA3C-B197-4B35CE07F516}"/>
              </a:ext>
            </a:extLst>
          </p:cNvPr>
          <p:cNvCxnSpPr/>
          <p:nvPr/>
        </p:nvCxnSpPr>
        <p:spPr>
          <a:xfrm>
            <a:off x="322726" y="1034124"/>
            <a:ext cx="9966960" cy="0"/>
          </a:xfrm>
          <a:prstGeom prst="line">
            <a:avLst/>
          </a:prstGeom>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64169CD-4C71-7474-E39D-8AC0AA6806B2}"/>
              </a:ext>
            </a:extLst>
          </p:cNvPr>
          <p:cNvSpPr/>
          <p:nvPr/>
        </p:nvSpPr>
        <p:spPr>
          <a:xfrm>
            <a:off x="783298" y="1355299"/>
            <a:ext cx="11408689" cy="5113195"/>
          </a:xfrm>
          <a:prstGeom prst="rect">
            <a:avLst/>
          </a:prstGeom>
          <a:solidFill>
            <a:schemeClr val="accent4">
              <a:lumMod val="75000"/>
              <a:alpha val="20000"/>
            </a:schemeClr>
          </a:solidFill>
          <a:ln w="539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What does Josiah’s response to hearing God’s Word demonstrate?</a:t>
            </a: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Why was God angry with the people of Judah?</a:t>
            </a: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8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What does this statement mean: “I have heard you, declares the Lord” (v. 27)?</a:t>
            </a: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a:lnSpc>
                <a:spcPct val="107000"/>
              </a:lnSpc>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4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3" name="Title 2">
            <a:extLst>
              <a:ext uri="{FF2B5EF4-FFF2-40B4-BE49-F238E27FC236}">
                <a16:creationId xmlns:a16="http://schemas.microsoft.com/office/drawing/2014/main" id="{E659654D-6A8F-38DA-FA60-A959E10B55D4}"/>
              </a:ext>
            </a:extLst>
          </p:cNvPr>
          <p:cNvSpPr txBox="1">
            <a:spLocks/>
          </p:cNvSpPr>
          <p:nvPr/>
        </p:nvSpPr>
        <p:spPr>
          <a:xfrm>
            <a:off x="6677247" y="364442"/>
            <a:ext cx="3612439" cy="544824"/>
          </a:xfrm>
          <a:prstGeom prst="rect">
            <a:avLst/>
          </a:prstGeom>
          <a:solidFill>
            <a:schemeClr val="accent1"/>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rtlCol="0" anchor="ctr">
            <a:norm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400" b="1" cap="small" dirty="0">
                <a:solidFill>
                  <a:schemeClr val="tx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Josiah’s Repentance </a:t>
            </a:r>
          </a:p>
        </p:txBody>
      </p:sp>
      <p:sp>
        <p:nvSpPr>
          <p:cNvPr id="21" name="Rectangle 20">
            <a:extLst>
              <a:ext uri="{FF2B5EF4-FFF2-40B4-BE49-F238E27FC236}">
                <a16:creationId xmlns:a16="http://schemas.microsoft.com/office/drawing/2014/main" id="{3D6BAF8E-2CC4-D963-6AAF-4535022E0418}"/>
              </a:ext>
            </a:extLst>
          </p:cNvPr>
          <p:cNvSpPr/>
          <p:nvPr/>
        </p:nvSpPr>
        <p:spPr>
          <a:xfrm>
            <a:off x="1223466" y="1808525"/>
            <a:ext cx="10688801" cy="871008"/>
          </a:xfrm>
          <a:prstGeom prst="rect">
            <a:avLst/>
          </a:prstGeom>
          <a:solidFill>
            <a:schemeClr val="tx1">
              <a:alpha val="2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 is earnest in his desire to repent for the sins of his ancestors. He repents, not just for having done what was wrong, but for the ignorance that the people have shown to God’s covenant stipulations. If they are to stay in possession of the land and have success in all they do, they must keep the covenant. </a:t>
            </a:r>
          </a:p>
        </p:txBody>
      </p:sp>
      <p:sp>
        <p:nvSpPr>
          <p:cNvPr id="18" name="Title 2">
            <a:extLst>
              <a:ext uri="{FF2B5EF4-FFF2-40B4-BE49-F238E27FC236}">
                <a16:creationId xmlns:a16="http://schemas.microsoft.com/office/drawing/2014/main" id="{BECB4140-F9EC-4E04-56EB-23CADB225002}"/>
              </a:ext>
            </a:extLst>
          </p:cNvPr>
          <p:cNvSpPr txBox="1">
            <a:spLocks/>
          </p:cNvSpPr>
          <p:nvPr/>
        </p:nvSpPr>
        <p:spPr>
          <a:xfrm>
            <a:off x="949105" y="169551"/>
            <a:ext cx="5044089" cy="850074"/>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rtlCol="0" anchor="ctr">
            <a:normAutofit fontScale="925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4400" b="1" dirty="0">
                <a:solidFill>
                  <a:schemeClr val="tx1"/>
                </a:solidFill>
                <a:effectLst>
                  <a:outerShdw blurRad="38100" dist="38100" dir="2700000" algn="tl">
                    <a:srgbClr val="000000">
                      <a:alpha val="43137"/>
                    </a:srgbClr>
                  </a:outerShdw>
                </a:effectLst>
                <a:latin typeface="Gotham Medium" panose="02000604030000020004"/>
              </a:rPr>
              <a:t>QUESTION &amp; ANSWER</a:t>
            </a:r>
            <a:endParaRPr lang="en-US" sz="3600" b="1"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5" name="Footer Placeholder 9">
            <a:extLst>
              <a:ext uri="{FF2B5EF4-FFF2-40B4-BE49-F238E27FC236}">
                <a16:creationId xmlns:a16="http://schemas.microsoft.com/office/drawing/2014/main" id="{09813170-72B0-7582-FF40-6BAB26E5DE04}"/>
              </a:ext>
            </a:extLst>
          </p:cNvPr>
          <p:cNvSpPr txBox="1">
            <a:spLocks/>
          </p:cNvSpPr>
          <p:nvPr/>
        </p:nvSpPr>
        <p:spPr>
          <a:xfrm rot="16200000">
            <a:off x="-857823" y="1197997"/>
            <a:ext cx="2479541" cy="365125"/>
          </a:xfrm>
          <a:prstGeom prst="rect">
            <a:avLst/>
          </a:prstGeom>
          <a:solidFill>
            <a:schemeClr val="accent1"/>
          </a:solidFill>
          <a:ln w="12700" cap="flat" cmpd="sng" algn="ctr">
            <a:solidFill>
              <a:schemeClr val="accent1"/>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6" name="Straight Connector 5">
            <a:extLst>
              <a:ext uri="{FF2B5EF4-FFF2-40B4-BE49-F238E27FC236}">
                <a16:creationId xmlns:a16="http://schemas.microsoft.com/office/drawing/2014/main" id="{F8A8A4F3-AFD9-A12B-B4CE-852E634F40F5}"/>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56F041-DC94-79E5-CDAD-C2E684D199E0}"/>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90EAADC-08BF-6E91-1AC1-FEBEA74922C0}"/>
              </a:ext>
            </a:extLst>
          </p:cNvPr>
          <p:cNvCxnSpPr>
            <a:cxnSpLocks/>
          </p:cNvCxnSpPr>
          <p:nvPr/>
        </p:nvCxnSpPr>
        <p:spPr>
          <a:xfrm>
            <a:off x="868959" y="6709404"/>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0594BD6-3BDC-519A-7EFF-4992F7C1EDE8}"/>
              </a:ext>
            </a:extLst>
          </p:cNvPr>
          <p:cNvCxnSpPr>
            <a:cxnSpLocks/>
          </p:cNvCxnSpPr>
          <p:nvPr/>
        </p:nvCxnSpPr>
        <p:spPr>
          <a:xfrm>
            <a:off x="814818" y="1225356"/>
            <a:ext cx="1097280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Slide Number Placeholder 5">
            <a:extLst>
              <a:ext uri="{FF2B5EF4-FFF2-40B4-BE49-F238E27FC236}">
                <a16:creationId xmlns:a16="http://schemas.microsoft.com/office/drawing/2014/main" id="{73FA83D8-DE93-2914-941B-BFCC7D8425D2}"/>
              </a:ext>
            </a:extLst>
          </p:cNvPr>
          <p:cNvSpPr txBox="1">
            <a:spLocks/>
          </p:cNvSpPr>
          <p:nvPr/>
        </p:nvSpPr>
        <p:spPr>
          <a:xfrm>
            <a:off x="10623766" y="587616"/>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a:effectLst>
                  <a:outerShdw blurRad="38100" dist="38100" dir="2700000" algn="tl">
                    <a:srgbClr val="000000">
                      <a:alpha val="43137"/>
                    </a:srgbClr>
                  </a:outerShdw>
                </a:effectLst>
                <a:latin typeface="Gotham Medium" panose="02000604030000020004"/>
              </a:rPr>
              <a:pPr>
                <a:spcAft>
                  <a:spcPts val="600"/>
                </a:spcAft>
              </a:pPr>
              <a:t>17</a:t>
            </a:fld>
            <a:endParaRPr lang="en-US" sz="2800" b="1" cap="all" spc="100" dirty="0">
              <a:effectLst>
                <a:outerShdw blurRad="38100" dist="38100" dir="2700000" algn="tl">
                  <a:srgbClr val="000000">
                    <a:alpha val="43137"/>
                  </a:srgbClr>
                </a:outerShdw>
              </a:effectLst>
              <a:latin typeface="Gotham Medium" panose="02000604030000020004"/>
            </a:endParaRPr>
          </a:p>
        </p:txBody>
      </p:sp>
      <p:sp>
        <p:nvSpPr>
          <p:cNvPr id="17" name="Rectangle 16">
            <a:extLst>
              <a:ext uri="{FF2B5EF4-FFF2-40B4-BE49-F238E27FC236}">
                <a16:creationId xmlns:a16="http://schemas.microsoft.com/office/drawing/2014/main" id="{29D7D340-7E74-C0FC-C028-F44BC5B93656}"/>
              </a:ext>
            </a:extLst>
          </p:cNvPr>
          <p:cNvSpPr/>
          <p:nvPr/>
        </p:nvSpPr>
        <p:spPr>
          <a:xfrm>
            <a:off x="1294409" y="3355407"/>
            <a:ext cx="10688801" cy="1134478"/>
          </a:xfrm>
          <a:prstGeom prst="rect">
            <a:avLst/>
          </a:prstGeom>
          <a:solidFill>
            <a:schemeClr val="tx1">
              <a:alpha val="2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sins of Judah and its kings were heinous because they should have known better. God had given them a message that they should have followed, but they had instead chased after pagan gods and treated the poor of their land with contempt. In 2 Kings 21:16, Manasseh had filled the entire land with “innocent blood” (meaning people who had died or been killed unjustly). </a:t>
            </a:r>
          </a:p>
        </p:txBody>
      </p:sp>
      <p:sp>
        <p:nvSpPr>
          <p:cNvPr id="19" name="Rectangle 18">
            <a:extLst>
              <a:ext uri="{FF2B5EF4-FFF2-40B4-BE49-F238E27FC236}">
                <a16:creationId xmlns:a16="http://schemas.microsoft.com/office/drawing/2014/main" id="{F4728E77-7E75-E734-729F-E290CB2B4BDF}"/>
              </a:ext>
            </a:extLst>
          </p:cNvPr>
          <p:cNvSpPr/>
          <p:nvPr/>
        </p:nvSpPr>
        <p:spPr>
          <a:xfrm>
            <a:off x="1346369" y="4943107"/>
            <a:ext cx="10688801" cy="871008"/>
          </a:xfrm>
          <a:prstGeom prst="rect">
            <a:avLst/>
          </a:prstGeom>
          <a:solidFill>
            <a:schemeClr val="tx1">
              <a:alpha val="25000"/>
            </a:schemeClr>
          </a:solidFill>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 doesn’t say, “That’s alright. Let’s forget it ever happened. ” God treats the violation of the covenant as serious, and He will still send the nation of Judah into exile. But God listens to the prayer of Josiah, and He restrains this consequence, for a time. Even when Judah is in exile, God will continue to speak to them through prophets and will bring them back one day.</a:t>
            </a:r>
          </a:p>
        </p:txBody>
      </p:sp>
    </p:spTree>
    <p:extLst>
      <p:ext uri="{BB962C8B-B14F-4D97-AF65-F5344CB8AC3E}">
        <p14:creationId xmlns:p14="http://schemas.microsoft.com/office/powerpoint/2010/main" val="790596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87DCDB4-8DA8-4E0F-8BC4-A79ADD03C9B9}"/>
              </a:ext>
            </a:extLst>
          </p:cNvPr>
          <p:cNvSpPr/>
          <p:nvPr/>
        </p:nvSpPr>
        <p:spPr>
          <a:xfrm>
            <a:off x="-1" y="-18768"/>
            <a:ext cx="5706397" cy="6876768"/>
          </a:xfrm>
          <a:prstGeom prst="rect">
            <a:avLst/>
          </a:prstGeom>
          <a:solidFill>
            <a:schemeClr val="accent4">
              <a:lumMod val="5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7">
            <a:extLst>
              <a:ext uri="{FF2B5EF4-FFF2-40B4-BE49-F238E27FC236}">
                <a16:creationId xmlns:a16="http://schemas.microsoft.com/office/drawing/2014/main" id="{50061247-EA4F-4DFA-AFCE-648487762CF7}"/>
              </a:ext>
            </a:extLst>
          </p:cNvPr>
          <p:cNvSpPr>
            <a:spLocks noGrp="1"/>
          </p:cNvSpPr>
          <p:nvPr>
            <p:ph type="subTitle" idx="1"/>
          </p:nvPr>
        </p:nvSpPr>
        <p:spPr>
          <a:xfrm>
            <a:off x="181897" y="297159"/>
            <a:ext cx="5524500" cy="3437382"/>
          </a:xfrm>
          <a:ln w="190500">
            <a:noFill/>
          </a:ln>
        </p:spPr>
        <p:txBody>
          <a:bodyPr anchor="ctr">
            <a:normAutofit fontScale="92500"/>
          </a:bodyPr>
          <a:lstStyle/>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bless thee, and keep thee: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make his face shine </a:t>
            </a:r>
            <a:r>
              <a:rPr lang="en-US" sz="2400" b="1" i="1" dirty="0">
                <a:ln w="0"/>
                <a:effectLst>
                  <a:outerShdw blurRad="38100" dist="19050" dir="2700000" algn="tl" rotWithShape="0">
                    <a:schemeClr val="dk1">
                      <a:alpha val="40000"/>
                    </a:schemeClr>
                  </a:outerShdw>
                </a:effectLst>
                <a:latin typeface="Arial Black" panose="020B0A04020102020204" pitchFamily="34" charset="0"/>
              </a:rPr>
              <a:t>upon</a:t>
            </a:r>
            <a:r>
              <a:rPr lang="en-US" sz="2400" i="1" dirty="0">
                <a:ln w="0"/>
                <a:effectLst>
                  <a:outerShdw blurRad="38100" dist="19050" dir="2700000" algn="tl" rotWithShape="0">
                    <a:schemeClr val="dk1">
                      <a:alpha val="40000"/>
                    </a:schemeClr>
                  </a:outerShdw>
                </a:effectLst>
                <a:latin typeface="Arial Black" panose="020B0A04020102020204" pitchFamily="34" charset="0"/>
              </a:rPr>
              <a:t> thee, and be gracious unto thee: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The Lord lift up his countenance upon thee and give thee peace.</a:t>
            </a:r>
          </a:p>
          <a:p>
            <a:pPr marL="342882" lvl="1" indent="-342882" algn="l" defTabSz="914353">
              <a:spcBef>
                <a:spcPct val="20000"/>
              </a:spcBef>
              <a:buNone/>
            </a:pPr>
            <a:r>
              <a:rPr lang="en-US" sz="2400" i="1" dirty="0">
                <a:ln w="0"/>
                <a:effectLst>
                  <a:outerShdw blurRad="38100" dist="19050" dir="2700000" algn="tl" rotWithShape="0">
                    <a:schemeClr val="dk1">
                      <a:alpha val="40000"/>
                    </a:schemeClr>
                  </a:outerShdw>
                </a:effectLst>
                <a:latin typeface="Arial Black" panose="020B0A04020102020204" pitchFamily="34" charset="0"/>
              </a:rPr>
              <a:t>                               </a:t>
            </a:r>
            <a:r>
              <a:rPr lang="en-US" sz="1900" i="1" dirty="0">
                <a:ln w="0"/>
                <a:effectLst>
                  <a:outerShdw blurRad="38100" dist="19050" dir="2700000" algn="tl" rotWithShape="0">
                    <a:schemeClr val="dk1">
                      <a:alpha val="40000"/>
                    </a:schemeClr>
                  </a:outerShdw>
                </a:effectLst>
                <a:latin typeface="Arial Black" panose="020B0A04020102020204" pitchFamily="34" charset="0"/>
              </a:rPr>
              <a:t>- Numbers 6:24-26, </a:t>
            </a:r>
            <a:endParaRPr lang="en-US" sz="2400" i="1" dirty="0">
              <a:ln w="0"/>
              <a:effectLst>
                <a:outerShdw blurRad="38100" dist="19050" dir="2700000" algn="tl" rotWithShape="0">
                  <a:schemeClr val="dk1">
                    <a:alpha val="40000"/>
                  </a:schemeClr>
                </a:outerShdw>
              </a:effectLst>
              <a:latin typeface="Arial Black" panose="020B0A04020102020204" pitchFamily="34" charset="0"/>
            </a:endParaRPr>
          </a:p>
        </p:txBody>
      </p:sp>
      <p:grpSp>
        <p:nvGrpSpPr>
          <p:cNvPr id="15" name="Group 14">
            <a:extLst>
              <a:ext uri="{FF2B5EF4-FFF2-40B4-BE49-F238E27FC236}">
                <a16:creationId xmlns:a16="http://schemas.microsoft.com/office/drawing/2014/main" id="{B6E19556-D782-4D77-8CB3-7E2565E2435C}"/>
              </a:ext>
            </a:extLst>
          </p:cNvPr>
          <p:cNvGrpSpPr/>
          <p:nvPr/>
        </p:nvGrpSpPr>
        <p:grpSpPr>
          <a:xfrm>
            <a:off x="7828428" y="6270384"/>
            <a:ext cx="3633537" cy="490565"/>
            <a:chOff x="2514600" y="5649894"/>
            <a:chExt cx="5048626" cy="971528"/>
          </a:xfrm>
        </p:grpSpPr>
        <p:grpSp>
          <p:nvGrpSpPr>
            <p:cNvPr id="16" name="Group 15">
              <a:extLst>
                <a:ext uri="{FF2B5EF4-FFF2-40B4-BE49-F238E27FC236}">
                  <a16:creationId xmlns:a16="http://schemas.microsoft.com/office/drawing/2014/main" id="{33515287-1BB1-4DF1-9C9B-F161835BC9C7}"/>
                </a:ext>
              </a:extLst>
            </p:cNvPr>
            <p:cNvGrpSpPr/>
            <p:nvPr/>
          </p:nvGrpSpPr>
          <p:grpSpPr>
            <a:xfrm>
              <a:off x="3200400" y="5649894"/>
              <a:ext cx="3659864" cy="452610"/>
              <a:chOff x="3142974" y="6271325"/>
              <a:chExt cx="6718852" cy="1014475"/>
            </a:xfrm>
          </p:grpSpPr>
          <p:sp>
            <p:nvSpPr>
              <p:cNvPr id="19" name="Rectangle: Rounded Corners 18">
                <a:extLst>
                  <a:ext uri="{FF2B5EF4-FFF2-40B4-BE49-F238E27FC236}">
                    <a16:creationId xmlns:a16="http://schemas.microsoft.com/office/drawing/2014/main" id="{5A266EE8-D6A4-4CCB-9DDE-B55C63D91534}"/>
                  </a:ext>
                </a:extLst>
              </p:cNvPr>
              <p:cNvSpPr/>
              <p:nvPr/>
            </p:nvSpPr>
            <p:spPr>
              <a:xfrm>
                <a:off x="3142974" y="6343198"/>
                <a:ext cx="6718852" cy="870737"/>
              </a:xfrm>
              <a:prstGeom prst="roundRect">
                <a:avLst/>
              </a:prstGeom>
              <a:blipFill rotWithShape="1">
                <a:blip r:embed="rId3" cstate="print"/>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321440"/>
                <a:endParaRPr lang="en-US" sz="2200" dirty="0">
                  <a:effectLst>
                    <a:outerShdw blurRad="63500" dist="25400" dir="2700000" rotWithShape="0">
                      <a:srgbClr val="000000">
                        <a:alpha val="70000"/>
                      </a:srgbClr>
                    </a:outerShdw>
                  </a:effectLst>
                </a:endParaRPr>
              </a:p>
            </p:txBody>
          </p:sp>
          <p:grpSp>
            <p:nvGrpSpPr>
              <p:cNvPr id="20" name="Group 13">
                <a:extLst>
                  <a:ext uri="{FF2B5EF4-FFF2-40B4-BE49-F238E27FC236}">
                    <a16:creationId xmlns:a16="http://schemas.microsoft.com/office/drawing/2014/main" id="{14483FB9-6A65-49B4-A7D3-0C98270E81C3}"/>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1" name="Picture 20" descr="A picture containing drawing, room&#10;&#10;Description automatically generated">
                  <a:extLst>
                    <a:ext uri="{FF2B5EF4-FFF2-40B4-BE49-F238E27FC236}">
                      <a16:creationId xmlns:a16="http://schemas.microsoft.com/office/drawing/2014/main" id="{76D19FEC-7652-460B-A85C-02CB5FE83427}"/>
                    </a:ext>
                  </a:extLst>
                </p:cNvPr>
                <p:cNvPicPr>
                  <a:picLocks noChangeAspect="1"/>
                </p:cNvPicPr>
                <p:nvPr/>
              </p:nvPicPr>
              <p:blipFill>
                <a:blip r:embed="rId4" cstate="print"/>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2" name="Picture 21" descr="A close up of a logo&#10;&#10;Description automatically generated">
                  <a:extLst>
                    <a:ext uri="{FF2B5EF4-FFF2-40B4-BE49-F238E27FC236}">
                      <a16:creationId xmlns:a16="http://schemas.microsoft.com/office/drawing/2014/main" id="{A97FAF49-BB85-4823-8B89-59C28D099C92}"/>
                    </a:ext>
                  </a:extLst>
                </p:cNvPr>
                <p:cNvPicPr>
                  <a:picLocks noChangeAspect="1"/>
                </p:cNvPicPr>
                <p:nvPr/>
              </p:nvPicPr>
              <p:blipFill>
                <a:blip r:embed="rId5" cstate="print"/>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3" name="Picture 22">
                  <a:extLst>
                    <a:ext uri="{FF2B5EF4-FFF2-40B4-BE49-F238E27FC236}">
                      <a16:creationId xmlns:a16="http://schemas.microsoft.com/office/drawing/2014/main" id="{E9706976-8085-44AA-9AF5-011C00A537CA}"/>
                    </a:ext>
                  </a:extLst>
                </p:cNvPr>
                <p:cNvPicPr>
                  <a:picLocks noChangeAspect="1"/>
                </p:cNvPicPr>
                <p:nvPr/>
              </p:nvPicPr>
              <p:blipFill>
                <a:blip r:embed="rId6" cstate="print"/>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8" name="Rectangle 17">
              <a:extLst>
                <a:ext uri="{FF2B5EF4-FFF2-40B4-BE49-F238E27FC236}">
                  <a16:creationId xmlns:a16="http://schemas.microsoft.com/office/drawing/2014/main" id="{74C89666-1D62-4C65-B035-053AC3CDB16D}"/>
                </a:ext>
              </a:extLst>
            </p:cNvPr>
            <p:cNvSpPr/>
            <p:nvPr/>
          </p:nvSpPr>
          <p:spPr>
            <a:xfrm>
              <a:off x="2514600" y="6188089"/>
              <a:ext cx="5048626" cy="433333"/>
            </a:xfrm>
            <a:prstGeom prst="rect">
              <a:avLst/>
            </a:prstGeom>
            <a:solidFill>
              <a:schemeClr val="accent1"/>
            </a:solidFill>
          </p:spPr>
          <p:txBody>
            <a:bodyPr wrap="square" lIns="64291" tIns="32146" rIns="64291" bIns="32146">
              <a:spAutoFit/>
            </a:bodyPr>
            <a:lstStyle/>
            <a:p>
              <a:r>
                <a:rPr lang="en-US" sz="500" b="1" dirty="0">
                  <a:effectLst>
                    <a:outerShdw blurRad="38100" dist="38100" dir="2700000" algn="tl">
                      <a:srgbClr val="000000">
                        <a:alpha val="43137"/>
                      </a:srgbClr>
                    </a:outerShdw>
                  </a:effectLst>
                  <a:latin typeface="Gotham Book"/>
                  <a:cs typeface="Lucida Sans Unicode" panose="020B0602030504020204" pitchFamily="34" charset="0"/>
                </a:rPr>
                <a:t>Material adapted by Stanford W. Bowman Jr. from Echoes® Adult and Bible-in-Life® Adult Fall 2025 quarter with permission, © David C Cook, https://davidccook.org. May not be further reproduced. All rights reserved.</a:t>
              </a:r>
            </a:p>
          </p:txBody>
        </p:sp>
      </p:grpSp>
      <p:pic>
        <p:nvPicPr>
          <p:cNvPr id="4" name="Picture 3">
            <a:extLst>
              <a:ext uri="{FF2B5EF4-FFF2-40B4-BE49-F238E27FC236}">
                <a16:creationId xmlns:a16="http://schemas.microsoft.com/office/drawing/2014/main" id="{8A75AE05-4953-955B-35A5-0E1762ABF654}"/>
              </a:ext>
            </a:extLst>
          </p:cNvPr>
          <p:cNvPicPr>
            <a:picLocks noChangeAspect="1"/>
          </p:cNvPicPr>
          <p:nvPr/>
        </p:nvPicPr>
        <p:blipFill>
          <a:blip r:embed="rId7">
            <a:extLst>
              <a:ext uri="{28A0092B-C50C-407E-A947-70E740481C1C}">
                <a14:useLocalDpi xmlns:a14="http://schemas.microsoft.com/office/drawing/2010/main" val="0"/>
              </a:ext>
            </a:extLst>
          </a:blip>
          <a:srcRect t="16717" b="16717"/>
          <a:stretch/>
        </p:blipFill>
        <p:spPr>
          <a:xfrm>
            <a:off x="6096000" y="576587"/>
            <a:ext cx="5365965" cy="535784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25832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874848-E476-D600-5EA7-E70B97C7420F}"/>
              </a:ext>
            </a:extLst>
          </p:cNvPr>
          <p:cNvSpPr/>
          <p:nvPr/>
        </p:nvSpPr>
        <p:spPr>
          <a:xfrm>
            <a:off x="0" y="0"/>
            <a:ext cx="12181035" cy="6873876"/>
          </a:xfrm>
          <a:prstGeom prst="rect">
            <a:avLst/>
          </a:prstGeom>
          <a:blipFill>
            <a:blip r:embed="rId3">
              <a:alphaModFix amt="35000"/>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D61ED23-726E-43E0-822B-DEBEDE42544B}"/>
              </a:ext>
            </a:extLst>
          </p:cNvPr>
          <p:cNvSpPr/>
          <p:nvPr/>
        </p:nvSpPr>
        <p:spPr>
          <a:xfrm>
            <a:off x="4530811" y="4344643"/>
            <a:ext cx="5760720" cy="1645920"/>
          </a:xfrm>
          <a:prstGeom prst="rect">
            <a:avLst/>
          </a:prstGeom>
          <a:solidFill>
            <a:schemeClr val="accent2">
              <a:lumMod val="50000"/>
              <a:alpha val="4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3200" b="1" dirty="0">
              <a:solidFill>
                <a:schemeClr val="bg1"/>
              </a:solidFill>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a:p>
            <a:pPr marL="457200" lvl="2"/>
            <a:endParaRPr lang="en-US" sz="1600" b="1" dirty="0">
              <a:solidFill>
                <a:schemeClr val="bg1"/>
              </a:solidFill>
              <a:effectLst/>
              <a:latin typeface="Gotham Medium" panose="02000604030000020004"/>
              <a:ea typeface="Calibri" panose="020F0502020204030204" pitchFamily="34" charset="0"/>
              <a:cs typeface="EucrosiaUPC" panose="02020603050405020304" pitchFamily="18" charset="-34"/>
            </a:endParaRPr>
          </a:p>
        </p:txBody>
      </p:sp>
      <p:sp>
        <p:nvSpPr>
          <p:cNvPr id="16" name="Rectangle 15">
            <a:extLst>
              <a:ext uri="{FF2B5EF4-FFF2-40B4-BE49-F238E27FC236}">
                <a16:creationId xmlns:a16="http://schemas.microsoft.com/office/drawing/2014/main" id="{42D81312-EC24-4AE0-B13D-2FAB2FD9637B}"/>
              </a:ext>
            </a:extLst>
          </p:cNvPr>
          <p:cNvSpPr/>
          <p:nvPr/>
        </p:nvSpPr>
        <p:spPr>
          <a:xfrm>
            <a:off x="967886" y="1052814"/>
            <a:ext cx="9073458" cy="3291829"/>
          </a:xfrm>
          <a:prstGeom prst="rect">
            <a:avLst/>
          </a:prstGeom>
          <a:solidFill>
            <a:schemeClr val="accent2">
              <a:lumMod val="75000"/>
              <a:alpha val="40000"/>
            </a:schemeClr>
          </a:solidFill>
          <a:ln w="2540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4000" b="1" i="1" u="sng" cap="small" dirty="0">
                <a:effectLst>
                  <a:outerShdw blurRad="38100" dist="38100" dir="2700000" algn="tl">
                    <a:srgbClr val="000000">
                      <a:alpha val="43137"/>
                    </a:srgbClr>
                  </a:outerShdw>
                </a:effectLst>
                <a:latin typeface="Gotham Medium" panose="02000604030000020004"/>
                <a:ea typeface="Helvetica Neue"/>
                <a:cs typeface="EucrosiaUPC" panose="02020603050405020304" pitchFamily="18" charset="-34"/>
                <a:sym typeface="Helvetica Neue"/>
              </a:rPr>
              <a:t>Prayer</a:t>
            </a:r>
          </a:p>
          <a:p>
            <a:pPr marL="457200" marR="0">
              <a:lnSpc>
                <a:spcPct val="107000"/>
              </a:lnSpc>
              <a:spcBef>
                <a:spcPts val="0"/>
              </a:spcBef>
              <a:spcAft>
                <a:spcPts val="0"/>
              </a:spcAft>
            </a:pPr>
            <a:r>
              <a:rPr lang="en-US" sz="3200" b="1" dirty="0">
                <a:latin typeface="Gotham Medium" panose="02000604030000020004"/>
                <a:cs typeface="EucrosiaUPC" panose="02020603050405020304" pitchFamily="18" charset="-34"/>
              </a:rPr>
              <a:t>Lord God, we seek You night and day as we listen to Your voice and meditate on Your Word. Give us soft hearts so we might obey Your Word and submit to Your guidance for our lives. In Jesus’ name we pray. Amen. </a:t>
            </a:r>
          </a:p>
        </p:txBody>
      </p:sp>
      <p:sp>
        <p:nvSpPr>
          <p:cNvPr id="13" name="TextBox 12">
            <a:extLst>
              <a:ext uri="{FF2B5EF4-FFF2-40B4-BE49-F238E27FC236}">
                <a16:creationId xmlns:a16="http://schemas.microsoft.com/office/drawing/2014/main" id="{EE94757F-71E0-9D1D-2725-0F2270230A15}"/>
              </a:ext>
            </a:extLst>
          </p:cNvPr>
          <p:cNvSpPr txBox="1"/>
          <p:nvPr/>
        </p:nvSpPr>
        <p:spPr>
          <a:xfrm>
            <a:off x="4614709" y="4885984"/>
            <a:ext cx="5592923" cy="1446550"/>
          </a:xfrm>
          <a:prstGeom prst="rect">
            <a:avLst/>
          </a:prstGeom>
          <a:noFill/>
        </p:spPr>
        <p:txBody>
          <a:bodyPr wrap="square">
            <a:spAutoFit/>
          </a:bodyPr>
          <a:lstStyle/>
          <a:p>
            <a:pPr marL="457200" lvl="2"/>
            <a:r>
              <a:rPr lang="en-US" sz="3200" b="1" i="1" u="sng" cap="small" dirty="0">
                <a:effectLst>
                  <a:outerShdw blurRad="38100" dist="38100" dir="2700000" algn="tl">
                    <a:srgbClr val="000000">
                      <a:alpha val="43137"/>
                    </a:srgbClr>
                  </a:outerShdw>
                </a:effectLst>
                <a:latin typeface="Gotham Medium" panose="02000604030000020004"/>
                <a:cs typeface="EucrosiaUPC" panose="02020603050405020304" pitchFamily="18" charset="-34"/>
              </a:rPr>
              <a:t>Thought to Remember</a:t>
            </a:r>
          </a:p>
          <a:p>
            <a:pPr lvl="2"/>
            <a:r>
              <a:rPr lang="en-US" sz="2800" b="1" dirty="0">
                <a:effectLst/>
                <a:latin typeface="Gotham Medium" panose="02000604030000020004"/>
                <a:ea typeface="Calibri" panose="020F0502020204030204" pitchFamily="34" charset="0"/>
                <a:cs typeface="EucrosiaUPC" panose="02020603050405020304" pitchFamily="18" charset="-34"/>
              </a:rPr>
              <a:t>Be a Josiah, not a Jehoiakim. </a:t>
            </a:r>
          </a:p>
          <a:p>
            <a:pPr lvl="2"/>
            <a:endParaRPr lang="en-US" sz="2800" b="1" dirty="0">
              <a:effectLst/>
              <a:latin typeface="Gotham Medium" panose="02000604030000020004"/>
              <a:ea typeface="Calibri" panose="020F0502020204030204" pitchFamily="34" charset="0"/>
              <a:cs typeface="EucrosiaUPC" panose="02020603050405020304" pitchFamily="18" charset="-34"/>
            </a:endParaRPr>
          </a:p>
        </p:txBody>
      </p:sp>
    </p:spTree>
    <p:extLst>
      <p:ext uri="{BB962C8B-B14F-4D97-AF65-F5344CB8AC3E}">
        <p14:creationId xmlns:p14="http://schemas.microsoft.com/office/powerpoint/2010/main" val="3316941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BBC93-70DF-4E4E-98E3-08124185AB18}"/>
              </a:ext>
            </a:extLst>
          </p:cNvPr>
          <p:cNvSpPr>
            <a:spLocks noGrp="1"/>
          </p:cNvSpPr>
          <p:nvPr>
            <p:ph type="title"/>
          </p:nvPr>
        </p:nvSpPr>
        <p:spPr>
          <a:xfrm>
            <a:off x="5269055" y="-1001903"/>
            <a:ext cx="5833872" cy="2276856"/>
          </a:xfrm>
        </p:spPr>
        <p:txBody>
          <a:bodyPr/>
          <a:lstStyle/>
          <a:p>
            <a:pPr algn="ctr"/>
            <a:r>
              <a:rPr lang="en-US" cap="all" spc="400" dirty="0">
                <a:solidFill>
                  <a:schemeClr val="tx1"/>
                </a:solidFill>
                <a:effectLst>
                  <a:outerShdw blurRad="38100" dist="38100" dir="2700000" algn="tl">
                    <a:srgbClr val="000000">
                      <a:alpha val="43137"/>
                    </a:srgbClr>
                  </a:outerShdw>
                </a:effectLst>
                <a:latin typeface="Gotham Medium" panose="02000604030000020004"/>
              </a:rPr>
              <a:t>Agenda</a:t>
            </a:r>
            <a:endParaRPr lang="en-US"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4" name="Text Placeholder 3">
            <a:extLst>
              <a:ext uri="{FF2B5EF4-FFF2-40B4-BE49-F238E27FC236}">
                <a16:creationId xmlns:a16="http://schemas.microsoft.com/office/drawing/2014/main" id="{65DE74E9-AA78-46C1-845A-0B72FA8AF35E}"/>
              </a:ext>
            </a:extLst>
          </p:cNvPr>
          <p:cNvSpPr>
            <a:spLocks noGrp="1"/>
          </p:cNvSpPr>
          <p:nvPr>
            <p:ph type="body" sz="quarter" idx="13"/>
          </p:nvPr>
        </p:nvSpPr>
        <p:spPr>
          <a:xfrm>
            <a:off x="4230445" y="993306"/>
            <a:ext cx="8029075" cy="3118104"/>
          </a:xfrm>
        </p:spPr>
        <p:txBody>
          <a:bodyPr>
            <a:noAutofit/>
          </a:bodyPr>
          <a:lstStyle/>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7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endParaRPr lang="en-US" sz="7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657350" marR="0" lvl="3" indent="-457200" fontAlgn="auto">
              <a:spcBef>
                <a:spcPts val="0"/>
              </a:spcBef>
              <a:buClr>
                <a:schemeClr val="accent1">
                  <a:lumMod val="60000"/>
                  <a:lumOff val="40000"/>
                </a:schemeClr>
              </a:buClr>
              <a:buFont typeface="Wingdings" panose="05000000000000000000" pitchFamily="2" charset="2"/>
              <a:buChar char="q"/>
              <a:tabLst/>
              <a:defRPr/>
            </a:pPr>
            <a:endPar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200150" lvl="2" indent="-457200">
              <a:spcBef>
                <a:spcPts val="0"/>
              </a:spcBef>
              <a:buClr>
                <a:schemeClr val="accent1">
                  <a:lumMod val="60000"/>
                  <a:lumOff val="40000"/>
                </a:schemeClr>
              </a:buClr>
              <a:buFont typeface="Wingdings" panose="05000000000000000000" pitchFamily="2" charset="2"/>
              <a:buChar char="q"/>
              <a:defRPr/>
            </a:pPr>
            <a:r>
              <a:rPr lang="en-US" sz="22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God’s Word Discovered. - 2 Chronicles 34:15–18 KJV</a:t>
            </a:r>
          </a:p>
          <a:p>
            <a:pPr marL="1200150" lvl="2" indent="-457200">
              <a:spcBef>
                <a:spcPts val="0"/>
              </a:spcBef>
              <a:buClr>
                <a:schemeClr val="accent1">
                  <a:lumMod val="60000"/>
                  <a:lumOff val="40000"/>
                </a:schemeClr>
              </a:buClr>
              <a:buFont typeface="Wingdings" panose="05000000000000000000" pitchFamily="2" charset="2"/>
              <a:buChar char="q"/>
              <a:defRPr/>
            </a:pPr>
            <a:r>
              <a:rPr lang="en-US" sz="22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Josiah’s Repentance - 2 Chronicles 34:19–22, 26–27 KJV</a:t>
            </a: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cs typeface="Times New Roman" panose="02020603050405020304" pitchFamily="18" charset="0"/>
              </a:rPr>
              <a:t>Conclusion </a:t>
            </a:r>
          </a:p>
          <a:p>
            <a:pPr marL="892957" lvl="2" indent="-342900" hangingPunct="0">
              <a:spcBef>
                <a:spcPts val="1200"/>
              </a:spcBef>
              <a:buClr>
                <a:schemeClr val="accent1">
                  <a:lumMod val="60000"/>
                  <a:lumOff val="40000"/>
                </a:schemeClr>
              </a:buClr>
              <a:buFont typeface="Wingdings" panose="05000000000000000000" pitchFamily="2" charset="2"/>
              <a:buChar char="q"/>
              <a:tabLst>
                <a:tab pos="642915" algn="l"/>
              </a:tabLst>
            </a:pPr>
            <a:r>
              <a:rPr lang="en-US" sz="2400" b="1" cap="small" spc="50" dirty="0">
                <a:ln w="0"/>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p>
        </p:txBody>
      </p:sp>
      <p:sp>
        <p:nvSpPr>
          <p:cNvPr id="11" name="Title 1">
            <a:extLst>
              <a:ext uri="{FF2B5EF4-FFF2-40B4-BE49-F238E27FC236}">
                <a16:creationId xmlns:a16="http://schemas.microsoft.com/office/drawing/2014/main" id="{4C482057-5E68-4F5C-A743-EEEFF37166C5}"/>
              </a:ext>
            </a:extLst>
          </p:cNvPr>
          <p:cNvSpPr txBox="1">
            <a:spLocks/>
          </p:cNvSpPr>
          <p:nvPr/>
        </p:nvSpPr>
        <p:spPr>
          <a:xfrm>
            <a:off x="863455" y="926550"/>
            <a:ext cx="3279919" cy="2752980"/>
          </a:xfrm>
          <a:prstGeom prst="rect">
            <a:avLst/>
          </a:prstGeom>
          <a:solidFill>
            <a:schemeClr val="accent4">
              <a:lumMod val="50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So there was great joy in Jerusalem: for since the time of Solomon the son of David king of Israel there was not the like in Jerusalem. </a:t>
            </a:r>
          </a:p>
          <a:p>
            <a:pPr marL="0" marR="0" algn="r">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Chronicles 30:26 KJV</a:t>
            </a: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F9568A4E-52BF-4D84-A25F-3C383854E74D}"/>
              </a:ext>
            </a:extLst>
          </p:cNvPr>
          <p:cNvCxnSpPr>
            <a:cxnSpLocks/>
          </p:cNvCxnSpPr>
          <p:nvPr/>
        </p:nvCxnSpPr>
        <p:spPr>
          <a:xfrm>
            <a:off x="5188964" y="3096214"/>
            <a:ext cx="694944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CC9125B-1E68-40D0-BE55-9DFB948E8AA5}"/>
              </a:ext>
            </a:extLst>
          </p:cNvPr>
          <p:cNvCxnSpPr>
            <a:cxnSpLocks/>
          </p:cNvCxnSpPr>
          <p:nvPr/>
        </p:nvCxnSpPr>
        <p:spPr>
          <a:xfrm>
            <a:off x="5188964" y="4143937"/>
            <a:ext cx="694944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0">
            <a:extLst>
              <a:ext uri="{FF2B5EF4-FFF2-40B4-BE49-F238E27FC236}">
                <a16:creationId xmlns:a16="http://schemas.microsoft.com/office/drawing/2014/main" id="{A35AB39C-0BB4-59FD-B882-7E7F84877A58}"/>
              </a:ext>
            </a:extLst>
          </p:cNvPr>
          <p:cNvSpPr txBox="1">
            <a:spLocks/>
          </p:cNvSpPr>
          <p:nvPr/>
        </p:nvSpPr>
        <p:spPr>
          <a:xfrm>
            <a:off x="8244983" y="5614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b="1" i="0" kern="1200" cap="all" spc="100" baseline="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DA9DAA-006C-4F4B-980E-E3DF019B24E2}" type="slidenum">
              <a:rPr lang="en-US" sz="2800" smtClean="0">
                <a:solidFill>
                  <a:schemeClr val="tx1"/>
                </a:solidFill>
                <a:effectLst>
                  <a:outerShdw blurRad="38100" dist="38100" dir="2700000" algn="tl">
                    <a:srgbClr val="000000">
                      <a:alpha val="43137"/>
                    </a:srgbClr>
                  </a:outerShdw>
                </a:effectLst>
                <a:latin typeface="Gotham Medium" panose="02000604030000020004"/>
              </a:rPr>
              <a:pPr/>
              <a:t>3</a:t>
            </a:fld>
            <a:endParaRPr lang="en-US" sz="2800" dirty="0">
              <a:solidFill>
                <a:schemeClr val="tx1"/>
              </a:solidFill>
              <a:effectLst>
                <a:outerShdw blurRad="38100" dist="38100" dir="2700000" algn="tl">
                  <a:srgbClr val="000000">
                    <a:alpha val="43137"/>
                  </a:srgbClr>
                </a:outerShdw>
              </a:effectLst>
              <a:latin typeface="Gotham Medium" panose="02000604030000020004"/>
            </a:endParaRPr>
          </a:p>
        </p:txBody>
      </p:sp>
      <p:sp>
        <p:nvSpPr>
          <p:cNvPr id="14" name="Footer Placeholder 9">
            <a:extLst>
              <a:ext uri="{FF2B5EF4-FFF2-40B4-BE49-F238E27FC236}">
                <a16:creationId xmlns:a16="http://schemas.microsoft.com/office/drawing/2014/main" id="{21AA43A8-B1EB-4E7B-8D82-5B717FC167C6}"/>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8" name="Straight Connector 17">
            <a:extLst>
              <a:ext uri="{FF2B5EF4-FFF2-40B4-BE49-F238E27FC236}">
                <a16:creationId xmlns:a16="http://schemas.microsoft.com/office/drawing/2014/main" id="{60BD7EE3-ADAF-437C-B4FC-F59A3C255E2F}"/>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3E1121-AE82-2B7E-389D-D7B539656A00}"/>
              </a:ext>
            </a:extLst>
          </p:cNvPr>
          <p:cNvCxnSpPr>
            <a:cxnSpLocks/>
          </p:cNvCxnSpPr>
          <p:nvPr/>
        </p:nvCxnSpPr>
        <p:spPr>
          <a:xfrm rot="5400000">
            <a:off x="1081784" y="3429000"/>
            <a:ext cx="685800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AF274258-F661-A5C0-423D-70591686CF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63455" y="4086298"/>
            <a:ext cx="3250829" cy="21672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1613598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287FE-1EFA-4C15-BFDD-1EE3F2D37BF1}"/>
              </a:ext>
            </a:extLst>
          </p:cNvPr>
          <p:cNvSpPr>
            <a:spLocks noGrp="1"/>
          </p:cNvSpPr>
          <p:nvPr>
            <p:ph type="title"/>
          </p:nvPr>
        </p:nvSpPr>
        <p:spPr>
          <a:xfrm>
            <a:off x="838200" y="419038"/>
            <a:ext cx="10515600" cy="1120819"/>
          </a:xfrm>
        </p:spPr>
        <p:txBody>
          <a:bodyPr/>
          <a:lstStyle/>
          <a:p>
            <a:pPr marL="0" marR="0">
              <a:lnSpc>
                <a:spcPct val="107000"/>
              </a:lnSpc>
              <a:spcBef>
                <a:spcPts val="0"/>
              </a:spcBef>
              <a:spcAft>
                <a:spcPts val="0"/>
              </a:spcAft>
            </a:pPr>
            <a:r>
              <a:rPr lang="en-US" sz="3600" b="1" cap="small"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Dead Sea Scrolls </a:t>
            </a:r>
          </a:p>
        </p:txBody>
      </p:sp>
      <p:sp>
        <p:nvSpPr>
          <p:cNvPr id="6" name="Slide Number Placeholder 5">
            <a:extLst>
              <a:ext uri="{FF2B5EF4-FFF2-40B4-BE49-F238E27FC236}">
                <a16:creationId xmlns:a16="http://schemas.microsoft.com/office/drawing/2014/main" id="{8DE31DF2-0419-4016-924C-21929AC1EBFC}"/>
              </a:ext>
            </a:extLst>
          </p:cNvPr>
          <p:cNvSpPr>
            <a:spLocks noGrp="1"/>
          </p:cNvSpPr>
          <p:nvPr>
            <p:ph type="sldNum" sz="quarter" idx="12"/>
          </p:nvPr>
        </p:nvSpPr>
        <p:spPr/>
        <p:txBody>
          <a:bodyPr/>
          <a:lstStyle/>
          <a:p>
            <a:fld id="{D8DA9DAA-006C-4F4B-980E-E3DF019B24E2}" type="slidenum">
              <a:rPr lang="en-US" smtClean="0">
                <a:solidFill>
                  <a:schemeClr val="tx1"/>
                </a:solidFill>
                <a:latin typeface="Gotham Medium" panose="02000604030000020004"/>
              </a:rPr>
              <a:pPr/>
              <a:t>4</a:t>
            </a:fld>
            <a:endParaRPr lang="en-US" dirty="0">
              <a:solidFill>
                <a:schemeClr val="tx1"/>
              </a:solidFill>
              <a:latin typeface="Gotham Medium" panose="02000604030000020004"/>
            </a:endParaRPr>
          </a:p>
        </p:txBody>
      </p:sp>
      <p:cxnSp>
        <p:nvCxnSpPr>
          <p:cNvPr id="4" name="Straight Connector 3">
            <a:extLst>
              <a:ext uri="{FF2B5EF4-FFF2-40B4-BE49-F238E27FC236}">
                <a16:creationId xmlns:a16="http://schemas.microsoft.com/office/drawing/2014/main" id="{36656538-5B58-9ABC-0F90-BA51A70B11AB}"/>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D1E0AD0-39D6-41F7-9DFA-51505DF1E24E}"/>
              </a:ext>
            </a:extLst>
          </p:cNvPr>
          <p:cNvCxnSpPr>
            <a:cxnSpLocks/>
          </p:cNvCxnSpPr>
          <p:nvPr/>
        </p:nvCxnSpPr>
        <p:spPr>
          <a:xfrm rot="10800000">
            <a:off x="564511" y="7096632"/>
            <a:ext cx="6675120" cy="0"/>
          </a:xfrm>
          <a:prstGeom prst="line">
            <a:avLst/>
          </a:prstGeom>
          <a:ln w="920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Footer Placeholder 9">
            <a:extLst>
              <a:ext uri="{FF2B5EF4-FFF2-40B4-BE49-F238E27FC236}">
                <a16:creationId xmlns:a16="http://schemas.microsoft.com/office/drawing/2014/main" id="{F56CA3A7-DD56-4040-B08E-813F9A33E24C}"/>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sp>
        <p:nvSpPr>
          <p:cNvPr id="5" name="TextBox 4">
            <a:extLst>
              <a:ext uri="{FF2B5EF4-FFF2-40B4-BE49-F238E27FC236}">
                <a16:creationId xmlns:a16="http://schemas.microsoft.com/office/drawing/2014/main" id="{38DE476D-C50D-3BF0-F71F-176CC71DA0B9}"/>
              </a:ext>
            </a:extLst>
          </p:cNvPr>
          <p:cNvSpPr txBox="1"/>
          <p:nvPr/>
        </p:nvSpPr>
        <p:spPr>
          <a:xfrm>
            <a:off x="838200" y="1416766"/>
            <a:ext cx="8911359" cy="4885825"/>
          </a:xfrm>
          <a:prstGeom prst="rect">
            <a:avLst/>
          </a:prstGeom>
          <a:solidFill>
            <a:schemeClr val="tx1">
              <a:alpha val="20000"/>
            </a:schemeClr>
          </a:solidFill>
        </p:spPr>
        <p:txBody>
          <a:bodyPr wrap="square">
            <a:spAutoFit/>
          </a:bodyPr>
          <a:lstStyle/>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world of archeology was turned upside down in 1947 after shepherds made a startling discovery in a cave near the Dead Sea: seven ancient scrolls encased in jars. Over the next 10 years, hundreds more scrolls were found in the surrounding area, most dating from the third century BC to the first century AD. The collection, called the Dead Sea Scrolls, became one of the most significant archeological finds of the twentieth century.</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These scrolls shed significant light on life during the time between the testaments, the practices and beliefs of the people who lived in that region, and the reliability of the Old Testament texts. These scrolls had been “lost” for centuries, waiting to be discovered. Since their unearthing, our knowledge of the time period that Jesus walked on earth has significantly expanded.</a:t>
            </a: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6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Today’s lesson details an account of a significant archeological discovery made in the temple complex in the seventh century BC. The response of Judah’s king to this finding would have significant ramifications for him and the kingdom. </a:t>
            </a:r>
          </a:p>
        </p:txBody>
      </p:sp>
      <p:cxnSp>
        <p:nvCxnSpPr>
          <p:cNvPr id="9" name="Straight Connector 8">
            <a:extLst>
              <a:ext uri="{FF2B5EF4-FFF2-40B4-BE49-F238E27FC236}">
                <a16:creationId xmlns:a16="http://schemas.microsoft.com/office/drawing/2014/main" id="{AA15C78B-671F-4D54-8D48-20FF7F4AF1B2}"/>
              </a:ext>
            </a:extLst>
          </p:cNvPr>
          <p:cNvCxnSpPr>
            <a:cxnSpLocks/>
          </p:cNvCxnSpPr>
          <p:nvPr/>
        </p:nvCxnSpPr>
        <p:spPr>
          <a:xfrm>
            <a:off x="838200" y="6747833"/>
            <a:ext cx="1097280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400B508-C231-4712-81CE-6DDF7F0C27C8}"/>
              </a:ext>
            </a:extLst>
          </p:cNvPr>
          <p:cNvCxnSpPr>
            <a:cxnSpLocks/>
          </p:cNvCxnSpPr>
          <p:nvPr/>
        </p:nvCxnSpPr>
        <p:spPr>
          <a:xfrm>
            <a:off x="838200" y="1300845"/>
            <a:ext cx="10972800" cy="0"/>
          </a:xfrm>
          <a:prstGeom prst="line">
            <a:avLst/>
          </a:prstGeom>
          <a:ln w="9207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433C825-A1C8-7461-27C3-629CF9A1851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06727" y="4972574"/>
            <a:ext cx="2114473" cy="13612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a:extLst>
              <a:ext uri="{FF2B5EF4-FFF2-40B4-BE49-F238E27FC236}">
                <a16:creationId xmlns:a16="http://schemas.microsoft.com/office/drawing/2014/main" id="{F33A249B-6690-A823-0189-7972EE91B74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37615" y="1761648"/>
            <a:ext cx="2052697" cy="136846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Picture 14">
            <a:extLst>
              <a:ext uri="{FF2B5EF4-FFF2-40B4-BE49-F238E27FC236}">
                <a16:creationId xmlns:a16="http://schemas.microsoft.com/office/drawing/2014/main" id="{E40A613A-996D-E647-A7A2-6C32F8278C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36059" y="3364277"/>
            <a:ext cx="2055808" cy="137053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70028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85278-3D07-466F-8351-667A2EBEABB8}"/>
              </a:ext>
            </a:extLst>
          </p:cNvPr>
          <p:cNvSpPr>
            <a:spLocks noGrp="1"/>
          </p:cNvSpPr>
          <p:nvPr>
            <p:ph type="title"/>
          </p:nvPr>
        </p:nvSpPr>
        <p:spPr>
          <a:xfrm>
            <a:off x="838200" y="136524"/>
            <a:ext cx="10515600" cy="498477"/>
          </a:xfrm>
        </p:spPr>
        <p:txBody>
          <a:bodyPr>
            <a:normAutofit fontScale="90000"/>
          </a:bodyPr>
          <a:lstStyle/>
          <a:p>
            <a:r>
              <a:rPr lang="en-US" b="1" cap="small" dirty="0">
                <a:solidFill>
                  <a:schemeClr val="tx1"/>
                </a:solidFill>
                <a:effectLst>
                  <a:outerShdw blurRad="38100" dist="38100" dir="2700000" algn="tl">
                    <a:srgbClr val="000000">
                      <a:alpha val="43137"/>
                    </a:srgbClr>
                  </a:outerShdw>
                </a:effectLst>
                <a:latin typeface="Gotham Medium" panose="02000604030000020004"/>
              </a:rPr>
              <a:t>Key Points</a:t>
            </a:r>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5</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D7FC8CD1-408E-4146-94C5-2737697D80BE}"/>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0" name="Straight Connector 9">
            <a:extLst>
              <a:ext uri="{FF2B5EF4-FFF2-40B4-BE49-F238E27FC236}">
                <a16:creationId xmlns:a16="http://schemas.microsoft.com/office/drawing/2014/main" id="{03AE2B84-76CE-484C-ACBD-E726AA9B4644}"/>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8DC65F-9496-48F3-B4CC-9EB08BAAA854}"/>
              </a:ext>
            </a:extLst>
          </p:cNvPr>
          <p:cNvCxnSpPr>
            <a:cxnSpLocks/>
          </p:cNvCxnSpPr>
          <p:nvPr/>
        </p:nvCxnSpPr>
        <p:spPr>
          <a:xfrm>
            <a:off x="756745" y="1210896"/>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EFB2B4-F9EE-40B7-9756-CB63AAEA2AA4}"/>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503F7713-8E67-1421-2A8A-400A0F3D2CE1}"/>
              </a:ext>
            </a:extLst>
          </p:cNvPr>
          <p:cNvGraphicFramePr/>
          <p:nvPr>
            <p:extLst>
              <p:ext uri="{D42A27DB-BD31-4B8C-83A1-F6EECF244321}">
                <p14:modId xmlns:p14="http://schemas.microsoft.com/office/powerpoint/2010/main" val="113812849"/>
              </p:ext>
            </p:extLst>
          </p:nvPr>
        </p:nvGraphicFramePr>
        <p:xfrm>
          <a:off x="5061858" y="1996585"/>
          <a:ext cx="6761841" cy="31591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 name="Picture 20">
            <a:extLst>
              <a:ext uri="{FF2B5EF4-FFF2-40B4-BE49-F238E27FC236}">
                <a16:creationId xmlns:a16="http://schemas.microsoft.com/office/drawing/2014/main" id="{066D1593-62F1-7BD3-A5EC-EF52F3783902}"/>
              </a:ext>
            </a:extLst>
          </p:cNvPr>
          <p:cNvPicPr>
            <a:picLocks noChangeAspect="1"/>
          </p:cNvPicPr>
          <p:nvPr/>
        </p:nvPicPr>
        <p:blipFill>
          <a:blip r:embed="rId8">
            <a:duotone>
              <a:prstClr val="black"/>
              <a:schemeClr val="accent4">
                <a:tint val="45000"/>
                <a:satMod val="400000"/>
              </a:schemeClr>
            </a:duotone>
          </a:blip>
          <a:stretch>
            <a:fillRect/>
          </a:stretch>
        </p:blipFill>
        <p:spPr>
          <a:xfrm>
            <a:off x="1006045" y="1611980"/>
            <a:ext cx="3559605" cy="4647304"/>
          </a:xfrm>
          <a:prstGeom prst="rect">
            <a:avLst/>
          </a:prstGeom>
          <a:ln w="76200">
            <a:solidFill>
              <a:schemeClr val="accent1"/>
            </a:solidFill>
          </a:ln>
        </p:spPr>
      </p:pic>
    </p:spTree>
    <p:extLst>
      <p:ext uri="{BB962C8B-B14F-4D97-AF65-F5344CB8AC3E}">
        <p14:creationId xmlns:p14="http://schemas.microsoft.com/office/powerpoint/2010/main" val="1644004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0710C-FED6-E1D5-1B08-49FF70709F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49915D-2B75-954D-6511-601B0104A33A}"/>
              </a:ext>
            </a:extLst>
          </p:cNvPr>
          <p:cNvSpPr>
            <a:spLocks noGrp="1"/>
          </p:cNvSpPr>
          <p:nvPr>
            <p:ph type="title"/>
          </p:nvPr>
        </p:nvSpPr>
        <p:spPr>
          <a:xfrm>
            <a:off x="838200" y="136524"/>
            <a:ext cx="10515600" cy="498477"/>
          </a:xfrm>
        </p:spPr>
        <p:txBody>
          <a:bodyPr>
            <a:normAutofit fontScale="90000"/>
          </a:bodyPr>
          <a:lstStyle/>
          <a:p>
            <a:r>
              <a:rPr lang="en-US" b="1" cap="small" dirty="0">
                <a:solidFill>
                  <a:schemeClr val="tx1"/>
                </a:solidFill>
                <a:effectLst>
                  <a:outerShdw blurRad="38100" dist="38100" dir="2700000" algn="tl">
                    <a:srgbClr val="000000">
                      <a:alpha val="43137"/>
                    </a:srgbClr>
                  </a:outerShdw>
                </a:effectLst>
                <a:latin typeface="Gotham Medium" panose="02000604030000020004"/>
              </a:rPr>
              <a:t>Key Points</a:t>
            </a:r>
          </a:p>
        </p:txBody>
      </p:sp>
      <p:sp>
        <p:nvSpPr>
          <p:cNvPr id="6" name="Slide Number Placeholder 5">
            <a:extLst>
              <a:ext uri="{FF2B5EF4-FFF2-40B4-BE49-F238E27FC236}">
                <a16:creationId xmlns:a16="http://schemas.microsoft.com/office/drawing/2014/main" id="{9E2D886E-C137-177D-759E-3BFE7320CD6C}"/>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6</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3E750B62-C4E2-07DB-5BF7-54366B5EF0CA}"/>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0" name="Straight Connector 9">
            <a:extLst>
              <a:ext uri="{FF2B5EF4-FFF2-40B4-BE49-F238E27FC236}">
                <a16:creationId xmlns:a16="http://schemas.microsoft.com/office/drawing/2014/main" id="{93FA8178-E9A6-7915-4994-BF254910970B}"/>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17D814-7222-907E-1FF6-3012FBF8DD1D}"/>
              </a:ext>
            </a:extLst>
          </p:cNvPr>
          <p:cNvCxnSpPr>
            <a:cxnSpLocks/>
          </p:cNvCxnSpPr>
          <p:nvPr/>
        </p:nvCxnSpPr>
        <p:spPr>
          <a:xfrm>
            <a:off x="756745" y="1210896"/>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AA63F8F-2ACD-5539-B878-CA42B58BAB62}"/>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31D1DA33-7C0E-5B05-B75C-35BA4AC902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57237" y="4665941"/>
            <a:ext cx="3445584" cy="22182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a:extLst>
              <a:ext uri="{FF2B5EF4-FFF2-40B4-BE49-F238E27FC236}">
                <a16:creationId xmlns:a16="http://schemas.microsoft.com/office/drawing/2014/main" id="{86A86991-CE39-0FA4-2139-5867E02AFC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19914" y="2192059"/>
            <a:ext cx="3344919" cy="22299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17">
            <a:extLst>
              <a:ext uri="{FF2B5EF4-FFF2-40B4-BE49-F238E27FC236}">
                <a16:creationId xmlns:a16="http://schemas.microsoft.com/office/drawing/2014/main" id="{68C9824A-D2D1-2F01-4411-B61F2588FE0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27367" y="1358377"/>
            <a:ext cx="3349987" cy="223332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aphicFrame>
        <p:nvGraphicFramePr>
          <p:cNvPr id="19" name="Diagram 18">
            <a:extLst>
              <a:ext uri="{FF2B5EF4-FFF2-40B4-BE49-F238E27FC236}">
                <a16:creationId xmlns:a16="http://schemas.microsoft.com/office/drawing/2014/main" id="{5A126F77-A68B-EC17-D355-896552FDB15B}"/>
              </a:ext>
            </a:extLst>
          </p:cNvPr>
          <p:cNvGraphicFramePr/>
          <p:nvPr>
            <p:extLst>
              <p:ext uri="{D42A27DB-BD31-4B8C-83A1-F6EECF244321}">
                <p14:modId xmlns:p14="http://schemas.microsoft.com/office/powerpoint/2010/main" val="1938434078"/>
              </p:ext>
            </p:extLst>
          </p:nvPr>
        </p:nvGraphicFramePr>
        <p:xfrm>
          <a:off x="7764833" y="1380560"/>
          <a:ext cx="3862923" cy="51281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865822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F46B2B-8206-43AB-8B62-D9AD69DD96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7D7DBF-E44F-16B8-C8F6-A669250C2280}"/>
              </a:ext>
            </a:extLst>
          </p:cNvPr>
          <p:cNvSpPr>
            <a:spLocks noGrp="1"/>
          </p:cNvSpPr>
          <p:nvPr>
            <p:ph type="title"/>
          </p:nvPr>
        </p:nvSpPr>
        <p:spPr>
          <a:xfrm>
            <a:off x="838200" y="136524"/>
            <a:ext cx="10515600" cy="498477"/>
          </a:xfrm>
        </p:spPr>
        <p:txBody>
          <a:bodyPr>
            <a:normAutofit fontScale="90000"/>
          </a:bodyPr>
          <a:lstStyle/>
          <a:p>
            <a:r>
              <a:rPr lang="en-US" b="1" cap="small" dirty="0">
                <a:solidFill>
                  <a:schemeClr val="tx1"/>
                </a:solidFill>
                <a:effectLst>
                  <a:outerShdw blurRad="38100" dist="38100" dir="2700000" algn="tl">
                    <a:srgbClr val="000000">
                      <a:alpha val="43137"/>
                    </a:srgbClr>
                  </a:outerShdw>
                </a:effectLst>
                <a:latin typeface="Gotham Medium" panose="02000604030000020004"/>
              </a:rPr>
              <a:t>Key Points</a:t>
            </a:r>
          </a:p>
        </p:txBody>
      </p:sp>
      <p:sp>
        <p:nvSpPr>
          <p:cNvPr id="6" name="Slide Number Placeholder 5">
            <a:extLst>
              <a:ext uri="{FF2B5EF4-FFF2-40B4-BE49-F238E27FC236}">
                <a16:creationId xmlns:a16="http://schemas.microsoft.com/office/drawing/2014/main" id="{26C977C7-0CEB-16E3-CB8E-CE0EF581C23E}"/>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7</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8C92A15D-0CB2-25AB-13E1-4A0113A2A3D4}"/>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0" name="Straight Connector 9">
            <a:extLst>
              <a:ext uri="{FF2B5EF4-FFF2-40B4-BE49-F238E27FC236}">
                <a16:creationId xmlns:a16="http://schemas.microsoft.com/office/drawing/2014/main" id="{9E253A4B-47CD-E71F-1B50-868DC96BEE83}"/>
              </a:ext>
            </a:extLst>
          </p:cNvPr>
          <p:cNvCxnSpPr>
            <a:cxnSpLocks/>
          </p:cNvCxnSpPr>
          <p:nvPr/>
        </p:nvCxnSpPr>
        <p:spPr>
          <a:xfrm rot="16200000">
            <a:off x="-1643379" y="4736153"/>
            <a:ext cx="402336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D978DB-631B-E341-7244-07B0AF9C529A}"/>
              </a:ext>
            </a:extLst>
          </p:cNvPr>
          <p:cNvCxnSpPr>
            <a:cxnSpLocks/>
          </p:cNvCxnSpPr>
          <p:nvPr/>
        </p:nvCxnSpPr>
        <p:spPr>
          <a:xfrm>
            <a:off x="756745" y="1210896"/>
            <a:ext cx="109728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0D9B1AE-7067-4667-D5B0-FB1A44935D97}"/>
              </a:ext>
            </a:extLst>
          </p:cNvPr>
          <p:cNvCxnSpPr>
            <a:cxnSpLocks/>
          </p:cNvCxnSpPr>
          <p:nvPr/>
        </p:nvCxnSpPr>
        <p:spPr>
          <a:xfrm rot="16200000">
            <a:off x="-1643379" y="4736153"/>
            <a:ext cx="402336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A563B8D4-F425-AA8F-4E3B-B5F2558FE8B1}"/>
              </a:ext>
            </a:extLst>
          </p:cNvPr>
          <p:cNvGraphicFramePr/>
          <p:nvPr>
            <p:extLst>
              <p:ext uri="{D42A27DB-BD31-4B8C-83A1-F6EECF244321}">
                <p14:modId xmlns:p14="http://schemas.microsoft.com/office/powerpoint/2010/main" val="2396825609"/>
              </p:ext>
            </p:extLst>
          </p:nvPr>
        </p:nvGraphicFramePr>
        <p:xfrm>
          <a:off x="2443726" y="1358377"/>
          <a:ext cx="9379973" cy="27019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a:extLst>
              <a:ext uri="{FF2B5EF4-FFF2-40B4-BE49-F238E27FC236}">
                <a16:creationId xmlns:a16="http://schemas.microsoft.com/office/drawing/2014/main" id="{14CE401C-022F-AAD4-1541-9CD854C0778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22797" y="3576182"/>
            <a:ext cx="1624719" cy="10459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a:extLst>
              <a:ext uri="{FF2B5EF4-FFF2-40B4-BE49-F238E27FC236}">
                <a16:creationId xmlns:a16="http://schemas.microsoft.com/office/drawing/2014/main" id="{6FFF5660-8599-C33A-F3CE-B07812D4891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53686" y="5381648"/>
            <a:ext cx="1577252" cy="105150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17">
            <a:extLst>
              <a:ext uri="{FF2B5EF4-FFF2-40B4-BE49-F238E27FC236}">
                <a16:creationId xmlns:a16="http://schemas.microsoft.com/office/drawing/2014/main" id="{E45FE70C-70C2-7C70-2F0A-FDC4452344B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52129" y="1671379"/>
            <a:ext cx="1579642" cy="105309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graphicFrame>
        <p:nvGraphicFramePr>
          <p:cNvPr id="19" name="Diagram 18">
            <a:extLst>
              <a:ext uri="{FF2B5EF4-FFF2-40B4-BE49-F238E27FC236}">
                <a16:creationId xmlns:a16="http://schemas.microsoft.com/office/drawing/2014/main" id="{3955CAB2-E1B0-7A6D-28AA-C4B528736AAA}"/>
              </a:ext>
            </a:extLst>
          </p:cNvPr>
          <p:cNvGraphicFramePr/>
          <p:nvPr>
            <p:extLst>
              <p:ext uri="{D42A27DB-BD31-4B8C-83A1-F6EECF244321}">
                <p14:modId xmlns:p14="http://schemas.microsoft.com/office/powerpoint/2010/main" val="776915929"/>
              </p:ext>
            </p:extLst>
          </p:nvPr>
        </p:nvGraphicFramePr>
        <p:xfrm>
          <a:off x="2443726" y="4099171"/>
          <a:ext cx="9379973" cy="270199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860900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AD378BB-4820-7BBC-5539-6E8026881AEB}"/>
              </a:ext>
            </a:extLst>
          </p:cNvPr>
          <p:cNvSpPr/>
          <p:nvPr/>
        </p:nvSpPr>
        <p:spPr>
          <a:xfrm>
            <a:off x="199384" y="7189157"/>
            <a:ext cx="12181035" cy="6873876"/>
          </a:xfrm>
          <a:prstGeom prst="rect">
            <a:avLst/>
          </a:prstGeom>
          <a:solidFill>
            <a:schemeClr val="accent4">
              <a:lumMod val="50000"/>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B55FF1C-3CBD-419A-9DE4-7A8AA6371B6A}"/>
              </a:ext>
            </a:extLst>
          </p:cNvPr>
          <p:cNvSpPr>
            <a:spLocks noGrp="1"/>
          </p:cNvSpPr>
          <p:nvPr>
            <p:ph type="sldNum" sz="quarter" idx="12"/>
          </p:nvPr>
        </p:nvSpPr>
        <p:spPr/>
        <p:txBody>
          <a:bodyPr>
            <a:normAutofit/>
          </a:bodyPr>
          <a:lstStyle/>
          <a:p>
            <a:pPr>
              <a:spcAft>
                <a:spcPts val="600"/>
              </a:spcAft>
            </a:pPr>
            <a:fld id="{D8DA9DAA-006C-4F4B-980E-E3DF019B24E2}" type="slidenum">
              <a:rPr lang="en-US" b="1" cap="all" spc="100" smtClean="0">
                <a:solidFill>
                  <a:schemeClr val="tx1"/>
                </a:solidFill>
                <a:latin typeface="Gotham Medium" panose="02000604030000020004"/>
              </a:rPr>
              <a:pPr>
                <a:spcAft>
                  <a:spcPts val="600"/>
                </a:spcAft>
              </a:pPr>
              <a:t>8</a:t>
            </a:fld>
            <a:endParaRPr lang="en-US" b="1" cap="all" spc="100" dirty="0">
              <a:solidFill>
                <a:schemeClr val="tx1"/>
              </a:solidFill>
              <a:latin typeface="Gotham Medium" panose="02000604030000020004"/>
            </a:endParaRPr>
          </a:p>
        </p:txBody>
      </p:sp>
      <p:sp>
        <p:nvSpPr>
          <p:cNvPr id="9" name="Footer Placeholder 9">
            <a:extLst>
              <a:ext uri="{FF2B5EF4-FFF2-40B4-BE49-F238E27FC236}">
                <a16:creationId xmlns:a16="http://schemas.microsoft.com/office/drawing/2014/main" id="{D7FC8CD1-408E-4146-94C5-2737697D80BE}"/>
              </a:ext>
            </a:extLst>
          </p:cNvPr>
          <p:cNvSpPr txBox="1">
            <a:spLocks/>
          </p:cNvSpPr>
          <p:nvPr/>
        </p:nvSpPr>
        <p:spPr>
          <a:xfrm rot="16200000">
            <a:off x="-857823" y="1197997"/>
            <a:ext cx="2479541" cy="365125"/>
          </a:xfrm>
          <a:prstGeom prst="rect">
            <a:avLst/>
          </a:prstGeom>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10" name="Straight Connector 9">
            <a:extLst>
              <a:ext uri="{FF2B5EF4-FFF2-40B4-BE49-F238E27FC236}">
                <a16:creationId xmlns:a16="http://schemas.microsoft.com/office/drawing/2014/main" id="{03AE2B84-76CE-484C-ACBD-E726AA9B4644}"/>
              </a:ext>
            </a:extLst>
          </p:cNvPr>
          <p:cNvCxnSpPr>
            <a:cxnSpLocks/>
          </p:cNvCxnSpPr>
          <p:nvPr/>
        </p:nvCxnSpPr>
        <p:spPr>
          <a:xfrm rot="16200000">
            <a:off x="-866139" y="3957940"/>
            <a:ext cx="2468880" cy="0"/>
          </a:xfrm>
          <a:prstGeom prst="line">
            <a:avLst/>
          </a:prstGeom>
          <a:ln w="920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ACAFD7A8-B1A9-EA9F-0ADF-E9F023FD1C2E}"/>
              </a:ext>
            </a:extLst>
          </p:cNvPr>
          <p:cNvSpPr txBox="1">
            <a:spLocks/>
          </p:cNvSpPr>
          <p:nvPr/>
        </p:nvSpPr>
        <p:spPr>
          <a:xfrm>
            <a:off x="893960" y="136525"/>
            <a:ext cx="10515600" cy="498477"/>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cap="small" dirty="0">
                <a:solidFill>
                  <a:sysClr val="windowText" lastClr="000000"/>
                </a:solidFill>
                <a:effectLst>
                  <a:outerShdw blurRad="38100" dist="38100" dir="2700000" algn="tl">
                    <a:srgbClr val="000000">
                      <a:alpha val="43137"/>
                    </a:srgbClr>
                  </a:outerShdw>
                </a:effectLst>
                <a:latin typeface="Gotham Medium" panose="02000604030000020004"/>
              </a:rPr>
              <a:t>Context</a:t>
            </a:r>
          </a:p>
        </p:txBody>
      </p:sp>
      <p:cxnSp>
        <p:nvCxnSpPr>
          <p:cNvPr id="14" name="Straight Connector 13">
            <a:extLst>
              <a:ext uri="{FF2B5EF4-FFF2-40B4-BE49-F238E27FC236}">
                <a16:creationId xmlns:a16="http://schemas.microsoft.com/office/drawing/2014/main" id="{43165418-A1D7-4231-A9BE-ECC599690784}"/>
              </a:ext>
            </a:extLst>
          </p:cNvPr>
          <p:cNvCxnSpPr>
            <a:cxnSpLocks/>
          </p:cNvCxnSpPr>
          <p:nvPr/>
        </p:nvCxnSpPr>
        <p:spPr>
          <a:xfrm>
            <a:off x="782440" y="563441"/>
            <a:ext cx="9601200" cy="0"/>
          </a:xfrm>
          <a:prstGeom prst="line">
            <a:avLst/>
          </a:prstGeom>
          <a:ln w="920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B9292D0-0B2A-41E6-BC21-E908BBD0B579}"/>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AB634B4-A094-42A7-AEFF-569DD46D4310}"/>
              </a:ext>
            </a:extLst>
          </p:cNvPr>
          <p:cNvSpPr txBox="1"/>
          <p:nvPr/>
        </p:nvSpPr>
        <p:spPr>
          <a:xfrm>
            <a:off x="673371" y="632623"/>
            <a:ext cx="9819128" cy="779509"/>
          </a:xfrm>
          <a:prstGeom prst="rect">
            <a:avLst/>
          </a:prstGeom>
          <a:solidFill>
            <a:schemeClr val="tx1">
              <a:alpha val="30000"/>
            </a:schemeClr>
          </a:solidFill>
          <a:ln>
            <a:noFill/>
          </a:ln>
        </p:spPr>
        <p:txBody>
          <a:bodyPr wrap="square">
            <a:spAutoFit/>
          </a:bodyPr>
          <a:lstStyle/>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This lesson continues exploring the kings and prophets of the kingdom of Judah. As such, the context of lesson 2 also applies to this lesson. </a:t>
            </a:r>
            <a:endParaRPr lang="en-US" sz="6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6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24B6198F-780A-E66E-9B8D-D701015D7F94}"/>
              </a:ext>
            </a:extLst>
          </p:cNvPr>
          <p:cNvSpPr txBox="1"/>
          <p:nvPr/>
        </p:nvSpPr>
        <p:spPr>
          <a:xfrm>
            <a:off x="673372" y="1132597"/>
            <a:ext cx="10386513" cy="5710153"/>
          </a:xfrm>
          <a:prstGeom prst="rect">
            <a:avLst/>
          </a:prstGeom>
          <a:solidFill>
            <a:schemeClr val="tx1">
              <a:alpha val="30000"/>
            </a:schemeClr>
          </a:solidFill>
          <a:ln>
            <a:noFill/>
          </a:ln>
        </p:spPr>
        <p:txBody>
          <a:bodyPr wrap="square">
            <a:spAutoFit/>
          </a:bodyPr>
          <a:lstStyle/>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Following the reign of Hezekiah in Judah (715–685 BC), the Jerusalem temple fell into disrepair and neglect. Much of this occurred during the reign of Judah’s longest-reigning king, Manasseh (696–642 BC). His reign was marked by sin and evil. He reestablished idolatrous practices (2 Kings 21:3), shed innocent blood (21:16; 24:4), and “did that which was evil in the sight of the Lord” (21:2). His sinful acts culminated in his desecration of the Jerusalem temple (21:7), the same temple that Hezekiah had purified (see lesson 2). Scripture lists Manasseh’s sinful actions as a reason Judah faced disaster, destruction, and exile (21:10–15).</a:t>
            </a:r>
            <a:r>
              <a:rPr lang="en-US" sz="6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Manasseh was succeeded as king by his son, Amon. He was also an evil king: he worshiped idols and “humbled not himself before the Lord” (2 Chronicles 33:22–23). Two years into his reign, he was assassinated. His eight-year-old son, Josiah, replaced him on the throne of Judah (34:1).</a:t>
            </a:r>
            <a:r>
              <a:rPr lang="en-US" sz="6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endPar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Josiah’s reign (640–609 BC) differed from those of his father and grandfather. At age 16, he began to “seek after” God (2 Chronicles 34:3a). Four years later, he made efforts to cleanse both Judah and Jerusalem of idolatry (34:3b–7). Then, at age 26, in the eighteenth year of his reign, he took steps to repair the temple in Jerusalem (34:8). This act was significant because previous kings had allowed the temple complex to fall into ruin (34:11). In the years preceding the project, little faithful worship had occurred in the temple, except during a brief season (33:14–17). The temple’s restoration was the climactic reform of Josiah’s reign. Yet, it yielded an unexpected finding, as today’s lesson will show.</a:t>
            </a:r>
            <a:r>
              <a:rPr lang="en-US" sz="1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endPar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400"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0" marR="0">
              <a:lnSpc>
                <a:spcPct val="107000"/>
              </a:lnSpc>
              <a:spcBef>
                <a:spcPts val="0"/>
              </a:spcBef>
              <a:spcAft>
                <a:spcPts val="0"/>
              </a:spcAft>
            </a:pPr>
            <a:r>
              <a:rPr lang="en-US" b="1" dirty="0">
                <a:solidFill>
                  <a:sysClr val="windowText" lastClr="00000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parallel account of 2 Chronicles 34:15–22, 26–27 (today’s lesson) can be found in 2 Kings 22:8–14, 18–19. </a:t>
            </a:r>
          </a:p>
        </p:txBody>
      </p:sp>
    </p:spTree>
    <p:extLst>
      <p:ext uri="{BB962C8B-B14F-4D97-AF65-F5344CB8AC3E}">
        <p14:creationId xmlns:p14="http://schemas.microsoft.com/office/powerpoint/2010/main" val="2054530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773FC0C-9105-2636-4976-17FFAAB9F16F}"/>
              </a:ext>
            </a:extLst>
          </p:cNvPr>
          <p:cNvSpPr/>
          <p:nvPr/>
        </p:nvSpPr>
        <p:spPr>
          <a:xfrm>
            <a:off x="23280" y="-156665"/>
            <a:ext cx="12181035" cy="6873876"/>
          </a:xfrm>
          <a:prstGeom prst="rect">
            <a:avLst/>
          </a:prstGeom>
          <a:solidFill>
            <a:schemeClr val="accent4">
              <a:lumMod val="50000"/>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BD90AFB3-CDB8-ABB3-27B0-DD2B8D724A92}"/>
              </a:ext>
            </a:extLst>
          </p:cNvPr>
          <p:cNvSpPr>
            <a:spLocks noGrp="1"/>
          </p:cNvSpPr>
          <p:nvPr>
            <p:ph type="title"/>
          </p:nvPr>
        </p:nvSpPr>
        <p:spPr>
          <a:xfrm>
            <a:off x="982462" y="284719"/>
            <a:ext cx="9297164" cy="655637"/>
          </a:xfrm>
        </p:spPr>
        <p:txBody>
          <a:bodyPr>
            <a:noAutofit/>
          </a:bodyPr>
          <a:lstStyle/>
          <a:p>
            <a:pPr marL="0" marR="0" algn="ctr">
              <a:lnSpc>
                <a:spcPct val="107000"/>
              </a:lnSpc>
              <a:spcBef>
                <a:spcPts val="0"/>
              </a:spcBef>
              <a:spcAft>
                <a:spcPts val="0"/>
              </a:spcAft>
            </a:pPr>
            <a:r>
              <a:rPr lang="en-US" sz="3200" b="1"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God’s Word Discovered. - 2 Chronicles 34:15–18 KJV</a:t>
            </a:r>
          </a:p>
        </p:txBody>
      </p:sp>
      <p:sp>
        <p:nvSpPr>
          <p:cNvPr id="4" name="Content Placeholder 2">
            <a:extLst>
              <a:ext uri="{FF2B5EF4-FFF2-40B4-BE49-F238E27FC236}">
                <a16:creationId xmlns:a16="http://schemas.microsoft.com/office/drawing/2014/main" id="{6B23B896-0450-1478-E8C2-3F855299224E}"/>
              </a:ext>
            </a:extLst>
          </p:cNvPr>
          <p:cNvSpPr txBox="1">
            <a:spLocks/>
          </p:cNvSpPr>
          <p:nvPr/>
        </p:nvSpPr>
        <p:spPr>
          <a:xfrm>
            <a:off x="713323" y="1322302"/>
            <a:ext cx="6590827" cy="3846921"/>
          </a:xfrm>
          <a:prstGeom prst="rect">
            <a:avLst/>
          </a:prstGeom>
          <a:blipFill dpi="0" rotWithShape="1">
            <a:blip r:embed="rId4">
              <a:alphaModFix amt="0"/>
            </a:blip>
            <a:srcRect/>
            <a:stretch>
              <a:fillRect/>
            </a:stretch>
          </a:blip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0000"/>
              </a:lnSpc>
              <a:spcBef>
                <a:spcPts val="600"/>
              </a:spcBef>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15 And Hilkiah answered and said to Shaphan the scribe, I have found the book of the law in the house of the Lord. And Hilkiah delivered the book to Shaphan. </a:t>
            </a:r>
          </a:p>
          <a:p>
            <a:pPr marL="0" marR="0" indent="0">
              <a:lnSpc>
                <a:spcPct val="100000"/>
              </a:lnSpc>
              <a:spcBef>
                <a:spcPts val="600"/>
              </a:spcBef>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16 And Shaphan carried the book to the king, and brought the king word back again, saying, All that was committed to thy servants, they do it. </a:t>
            </a:r>
          </a:p>
          <a:p>
            <a:pPr marL="0" marR="0" indent="0">
              <a:lnSpc>
                <a:spcPct val="100000"/>
              </a:lnSpc>
              <a:spcBef>
                <a:spcPts val="600"/>
              </a:spcBef>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17 And they have gathered together the money that was found in the house of the Lord, and have delivered it into the hand of the overseers, and to the hand of the workmen. </a:t>
            </a:r>
          </a:p>
          <a:p>
            <a:pPr marL="0" marR="0" indent="0">
              <a:lnSpc>
                <a:spcPct val="100000"/>
              </a:lnSpc>
              <a:spcBef>
                <a:spcPts val="600"/>
              </a:spcBef>
              <a:buNone/>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18 Then Shaphan the scribe told the king, saying, Hilkiah the priest hath given me a book. And Shaphan read it before the king. </a:t>
            </a:r>
          </a:p>
        </p:txBody>
      </p:sp>
      <p:sp>
        <p:nvSpPr>
          <p:cNvPr id="5" name="Content Placeholder 2">
            <a:extLst>
              <a:ext uri="{FF2B5EF4-FFF2-40B4-BE49-F238E27FC236}">
                <a16:creationId xmlns:a16="http://schemas.microsoft.com/office/drawing/2014/main" id="{30C654AB-A098-10F8-E65C-363BA0977DBC}"/>
              </a:ext>
            </a:extLst>
          </p:cNvPr>
          <p:cNvSpPr txBox="1">
            <a:spLocks/>
          </p:cNvSpPr>
          <p:nvPr/>
        </p:nvSpPr>
        <p:spPr>
          <a:xfrm>
            <a:off x="7457018" y="1322302"/>
            <a:ext cx="4381594" cy="3799427"/>
          </a:xfrm>
          <a:prstGeom prst="rect">
            <a:avLst/>
          </a:prstGeom>
          <a:blipFill dpi="0" rotWithShape="1">
            <a:blip r:embed="rId4">
              <a:alphaModFix amt="0"/>
            </a:blip>
            <a:srcRect/>
            <a:stretch>
              <a:fillRect/>
            </a:stretch>
          </a:blipFill>
        </p:spPr>
        <p:txBody>
          <a:bodyPr>
            <a:noAutofit/>
          </a:bodyPr>
          <a:lst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a:lnSpc>
                <a:spcPct val="107000"/>
              </a:lnSpc>
              <a:spcBef>
                <a:spcPts val="0"/>
              </a:spcBef>
              <a:spcAft>
                <a:spcPts val="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Josiah becomes king because his father is assassinated, but he seeks to follow God by eliminating idolatry and renovating the temple. </a:t>
            </a:r>
          </a:p>
          <a:p>
            <a:pPr marL="0" marR="0">
              <a:lnSpc>
                <a:spcPct val="107000"/>
              </a:lnSpc>
              <a:spcBef>
                <a:spcPts val="0"/>
              </a:spcBef>
              <a:spcAft>
                <a:spcPts val="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During renovation, workers discover a scroll called “the Book of the Law,” and no one appears to know what it is. </a:t>
            </a:r>
          </a:p>
          <a:p>
            <a:pPr marL="0" marR="0">
              <a:lnSpc>
                <a:spcPct val="107000"/>
              </a:lnSpc>
              <a:spcBef>
                <a:spcPts val="0"/>
              </a:spcBef>
              <a:spcAft>
                <a:spcPts val="0"/>
              </a:spcAft>
              <a:buFont typeface="Wingdings" panose="05000000000000000000" pitchFamily="2" charset="2"/>
              <a:buChar char="q"/>
            </a:pPr>
            <a:r>
              <a:rPr lang="en-US" sz="2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Josiah receives a report and hears this document read for the first time. </a:t>
            </a:r>
          </a:p>
        </p:txBody>
      </p:sp>
      <p:cxnSp>
        <p:nvCxnSpPr>
          <p:cNvPr id="11" name="Straight Connector 10">
            <a:extLst>
              <a:ext uri="{FF2B5EF4-FFF2-40B4-BE49-F238E27FC236}">
                <a16:creationId xmlns:a16="http://schemas.microsoft.com/office/drawing/2014/main" id="{E3A27209-192F-3BAA-0113-4ED7836E392A}"/>
              </a:ext>
            </a:extLst>
          </p:cNvPr>
          <p:cNvCxnSpPr>
            <a:cxnSpLocks/>
          </p:cNvCxnSpPr>
          <p:nvPr/>
        </p:nvCxnSpPr>
        <p:spPr>
          <a:xfrm>
            <a:off x="715287" y="1257672"/>
            <a:ext cx="1115568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Footer Placeholder 9">
            <a:extLst>
              <a:ext uri="{FF2B5EF4-FFF2-40B4-BE49-F238E27FC236}">
                <a16:creationId xmlns:a16="http://schemas.microsoft.com/office/drawing/2014/main" id="{A0671547-CD94-CEC5-CC74-8CEDAB88583F}"/>
              </a:ext>
            </a:extLst>
          </p:cNvPr>
          <p:cNvSpPr txBox="1">
            <a:spLocks/>
          </p:cNvSpPr>
          <p:nvPr/>
        </p:nvSpPr>
        <p:spPr>
          <a:xfrm rot="16200000">
            <a:off x="-857823" y="1197997"/>
            <a:ext cx="2479541" cy="365125"/>
          </a:xfrm>
          <a:prstGeom prst="rect">
            <a:avLst/>
          </a:prstGeom>
          <a:solidFill>
            <a:schemeClr val="accent1"/>
          </a:soli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92500" lnSpcReduction="10000"/>
          </a:bodyP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spcAft>
                <a:spcPts val="600"/>
              </a:spcAft>
            </a:pPr>
            <a:r>
              <a:rPr lang="en-US" sz="2000" b="1" cap="small" dirty="0" err="1">
                <a:solidFill>
                  <a:schemeClr val="tx1"/>
                </a:solidFill>
                <a:effectLst>
                  <a:outerShdw blurRad="38100" dist="38100" dir="2700000" algn="tl">
                    <a:srgbClr val="000000">
                      <a:alpha val="43137"/>
                    </a:srgbClr>
                  </a:outerShdw>
                </a:effectLst>
                <a:latin typeface="Gotham Medium" panose="02000604030000020004"/>
              </a:rPr>
              <a:t>Hilkiahs</a:t>
            </a:r>
            <a:r>
              <a:rPr lang="en-US" sz="2000" b="1" cap="small" dirty="0">
                <a:solidFill>
                  <a:schemeClr val="tx1"/>
                </a:solidFill>
                <a:effectLst>
                  <a:outerShdw blurRad="38100" dist="38100" dir="2700000" algn="tl">
                    <a:srgbClr val="000000">
                      <a:alpha val="43137"/>
                    </a:srgbClr>
                  </a:outerShdw>
                </a:effectLst>
                <a:latin typeface="Gotham Medium" panose="02000604030000020004"/>
              </a:rPr>
              <a:t> Discovery</a:t>
            </a:r>
          </a:p>
        </p:txBody>
      </p:sp>
      <p:cxnSp>
        <p:nvCxnSpPr>
          <p:cNvPr id="9" name="Straight Connector 8">
            <a:extLst>
              <a:ext uri="{FF2B5EF4-FFF2-40B4-BE49-F238E27FC236}">
                <a16:creationId xmlns:a16="http://schemas.microsoft.com/office/drawing/2014/main" id="{54FFE301-C26F-9262-CCB8-88228BBE875E}"/>
              </a:ext>
            </a:extLst>
          </p:cNvPr>
          <p:cNvCxnSpPr>
            <a:cxnSpLocks/>
          </p:cNvCxnSpPr>
          <p:nvPr/>
        </p:nvCxnSpPr>
        <p:spPr>
          <a:xfrm rot="16200000">
            <a:off x="-1643379" y="4736153"/>
            <a:ext cx="402336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2F298D1-7E63-498C-9FDC-6BABB06F2BA6}"/>
              </a:ext>
            </a:extLst>
          </p:cNvPr>
          <p:cNvSpPr txBox="1">
            <a:spLocks/>
          </p:cNvSpPr>
          <p:nvPr/>
        </p:nvSpPr>
        <p:spPr>
          <a:xfrm>
            <a:off x="10593229" y="489985"/>
            <a:ext cx="838199" cy="767687"/>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D8DA9DAA-006C-4F4B-980E-E3DF019B24E2}" type="slidenum">
              <a:rPr lang="en-US" sz="2800" b="1" cap="all" spc="100" smtClean="0">
                <a:latin typeface="Gotham Medium" panose="02000604030000020004"/>
              </a:rPr>
              <a:pPr>
                <a:spcAft>
                  <a:spcPts val="600"/>
                </a:spcAft>
              </a:pPr>
              <a:t>9</a:t>
            </a:fld>
            <a:endParaRPr lang="en-US" sz="2800" b="1" cap="all" spc="100" dirty="0">
              <a:latin typeface="Gotham Medium" panose="02000604030000020004"/>
            </a:endParaRPr>
          </a:p>
        </p:txBody>
      </p:sp>
      <p:cxnSp>
        <p:nvCxnSpPr>
          <p:cNvPr id="13" name="Straight Connector 12">
            <a:extLst>
              <a:ext uri="{FF2B5EF4-FFF2-40B4-BE49-F238E27FC236}">
                <a16:creationId xmlns:a16="http://schemas.microsoft.com/office/drawing/2014/main" id="{A2086246-AB3E-4865-A8F1-DCAE40851722}"/>
              </a:ext>
            </a:extLst>
          </p:cNvPr>
          <p:cNvCxnSpPr>
            <a:cxnSpLocks/>
          </p:cNvCxnSpPr>
          <p:nvPr/>
        </p:nvCxnSpPr>
        <p:spPr>
          <a:xfrm rot="16200000">
            <a:off x="4227547" y="4440506"/>
            <a:ext cx="6217920" cy="0"/>
          </a:xfrm>
          <a:prstGeom prst="line">
            <a:avLst/>
          </a:prstGeom>
          <a:ln w="920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755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2916</TotalTime>
  <Words>10239</Words>
  <Application>Microsoft Office PowerPoint</Application>
  <PresentationFormat>Widescreen</PresentationFormat>
  <Paragraphs>592</Paragraphs>
  <Slides>18</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Aptos</vt:lpstr>
      <vt:lpstr>Arial Black</vt:lpstr>
      <vt:lpstr>Calibri</vt:lpstr>
      <vt:lpstr>Century Gothic</vt:lpstr>
      <vt:lpstr>Gotham Book</vt:lpstr>
      <vt:lpstr>Gotham Medium</vt:lpstr>
      <vt:lpstr>ITCFranklinGothicStd-DmCd</vt:lpstr>
      <vt:lpstr>Wingdings</vt:lpstr>
      <vt:lpstr>Wingdings 3</vt:lpstr>
      <vt:lpstr>Ion</vt:lpstr>
      <vt:lpstr>Hilkiahs Discovery</vt:lpstr>
      <vt:lpstr>PowerPoint Presentation</vt:lpstr>
      <vt:lpstr>Agenda</vt:lpstr>
      <vt:lpstr>The Dead Sea Scrolls </vt:lpstr>
      <vt:lpstr>Key Points</vt:lpstr>
      <vt:lpstr>Key Points</vt:lpstr>
      <vt:lpstr>Key Points</vt:lpstr>
      <vt:lpstr>PowerPoint Presentation</vt:lpstr>
      <vt:lpstr>God’s Word Discovered. - 2 Chronicles 34:15–18 KJV</vt:lpstr>
      <vt:lpstr>Josiah’s Repentance - 2 Chronicles 34:19–22, 26–27 KJV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Call of Gideon</dc:title>
  <dc:creator>Bowman, Stanford W</dc:creator>
  <cp:lastModifiedBy>Bowman, Stanford W</cp:lastModifiedBy>
  <cp:revision>26</cp:revision>
  <cp:lastPrinted>2025-09-12T18:35:26Z</cp:lastPrinted>
  <dcterms:created xsi:type="dcterms:W3CDTF">2022-10-07T13:52:36Z</dcterms:created>
  <dcterms:modified xsi:type="dcterms:W3CDTF">2025-09-12T18:38:00Z</dcterms:modified>
</cp:coreProperties>
</file>