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72" r:id="rId3"/>
    <p:sldId id="327" r:id="rId4"/>
    <p:sldId id="416" r:id="rId5"/>
    <p:sldId id="404" r:id="rId6"/>
    <p:sldId id="426" r:id="rId7"/>
    <p:sldId id="427" r:id="rId8"/>
    <p:sldId id="417" r:id="rId9"/>
    <p:sldId id="347" r:id="rId10"/>
    <p:sldId id="428" r:id="rId11"/>
    <p:sldId id="429" r:id="rId12"/>
    <p:sldId id="430" r:id="rId13"/>
    <p:sldId id="373" r:id="rId14"/>
    <p:sldId id="431" r:id="rId15"/>
    <p:sldId id="432" r:id="rId16"/>
    <p:sldId id="289" r:id="rId17"/>
    <p:sldId id="433" r:id="rId18"/>
    <p:sldId id="422" r:id="rId19"/>
    <p:sldId id="287" r:id="rId20"/>
    <p:sldId id="410" r:id="rId21"/>
    <p:sldId id="294" r:id="rId22"/>
    <p:sldId id="435" r:id="rId23"/>
    <p:sldId id="437" r:id="rId24"/>
    <p:sldId id="434"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45678B-9C05-43A5-AF28-545F2CA82F26}" v="213" dt="2025-04-27T22:50:31.218"/>
    <p1510:client id="{DF8BF414-7BFA-4250-9560-2CD25218DDCC}" v="2" dt="2025-04-28T01:20:36.5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163" autoAdjust="0"/>
    <p:restoredTop sz="77237" autoAdjust="0"/>
  </p:normalViewPr>
  <p:slideViewPr>
    <p:cSldViewPr>
      <p:cViewPr>
        <p:scale>
          <a:sx n="70" d="100"/>
          <a:sy n="70" d="100"/>
        </p:scale>
        <p:origin x="174" y="-834"/>
      </p:cViewPr>
      <p:guideLst>
        <p:guide orient="horz" pos="2160"/>
        <p:guide pos="2880"/>
      </p:guideLst>
    </p:cSldViewPr>
  </p:slideViewPr>
  <p:notesTextViewPr>
    <p:cViewPr>
      <p:scale>
        <a:sx n="3" d="2"/>
        <a:sy n="3" d="2"/>
      </p:scale>
      <p:origin x="0" y="0"/>
    </p:cViewPr>
  </p:notesTextViewPr>
  <p:sorterViewPr>
    <p:cViewPr>
      <p:scale>
        <a:sx n="90" d="100"/>
        <a:sy n="90" d="100"/>
      </p:scale>
      <p:origin x="0" y="-12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AF45678B-9C05-43A5-AF28-545F2CA82F26}"/>
    <pc:docChg chg="undo redo custSel addSld delSld modSld sldOrd">
      <pc:chgData name="Stanford Bowman" userId="6ede3e4e1afbea80" providerId="LiveId" clId="{AF45678B-9C05-43A5-AF28-545F2CA82F26}" dt="2025-04-28T01:14:31.429" v="978" actId="1035"/>
      <pc:docMkLst>
        <pc:docMk/>
      </pc:docMkLst>
      <pc:sldChg chg="modSp mod modNotes modNotesTx">
        <pc:chgData name="Stanford Bowman" userId="6ede3e4e1afbea80" providerId="LiveId" clId="{AF45678B-9C05-43A5-AF28-545F2CA82F26}" dt="2025-04-27T20:31:30.618" v="288" actId="6549"/>
        <pc:sldMkLst>
          <pc:docMk/>
          <pc:sldMk cId="3903116656" sldId="256"/>
        </pc:sldMkLst>
        <pc:spChg chg="mod">
          <ac:chgData name="Stanford Bowman" userId="6ede3e4e1afbea80" providerId="LiveId" clId="{AF45678B-9C05-43A5-AF28-545F2CA82F26}" dt="2025-04-26T18:31:35.250" v="33" actId="207"/>
          <ac:spMkLst>
            <pc:docMk/>
            <pc:sldMk cId="3903116656" sldId="256"/>
            <ac:spMk id="9" creationId="{004E6ACC-D65A-7995-5C68-AE48AF2A8532}"/>
          </ac:spMkLst>
        </pc:spChg>
        <pc:spChg chg="mod">
          <ac:chgData name="Stanford Bowman" userId="6ede3e4e1afbea80" providerId="LiveId" clId="{AF45678B-9C05-43A5-AF28-545F2CA82F26}" dt="2025-04-26T18:33:43.501" v="63" actId="14861"/>
          <ac:spMkLst>
            <pc:docMk/>
            <pc:sldMk cId="3903116656" sldId="256"/>
            <ac:spMk id="10" creationId="{17BB32F0-438E-997B-EB49-C2E27DD44DC1}"/>
          </ac:spMkLst>
        </pc:spChg>
        <pc:spChg chg="mod">
          <ac:chgData name="Stanford Bowman" userId="6ede3e4e1afbea80" providerId="LiveId" clId="{AF45678B-9C05-43A5-AF28-545F2CA82F26}" dt="2025-04-26T18:31:35.250" v="33" actId="207"/>
          <ac:spMkLst>
            <pc:docMk/>
            <pc:sldMk cId="3903116656" sldId="256"/>
            <ac:spMk id="11" creationId="{951ED2E1-915B-FB62-9027-D1B9E1EE3EE9}"/>
          </ac:spMkLst>
        </pc:spChg>
        <pc:spChg chg="mod">
          <ac:chgData name="Stanford Bowman" userId="6ede3e4e1afbea80" providerId="LiveId" clId="{AF45678B-9C05-43A5-AF28-545F2CA82F26}" dt="2025-04-26T18:32:06.519" v="34"/>
          <ac:spMkLst>
            <pc:docMk/>
            <pc:sldMk cId="3903116656" sldId="256"/>
            <ac:spMk id="12" creationId="{F4D41128-B75E-2973-3B23-309C394B0A22}"/>
          </ac:spMkLst>
        </pc:spChg>
      </pc:sldChg>
      <pc:sldChg chg="modSp mod modNotesTx">
        <pc:chgData name="Stanford Bowman" userId="6ede3e4e1afbea80" providerId="LiveId" clId="{AF45678B-9C05-43A5-AF28-545F2CA82F26}" dt="2025-04-26T18:31:25.329" v="32" actId="207"/>
        <pc:sldMkLst>
          <pc:docMk/>
          <pc:sldMk cId="3640834202" sldId="272"/>
        </pc:sldMkLst>
        <pc:spChg chg="mod">
          <ac:chgData name="Stanford Bowman" userId="6ede3e4e1afbea80" providerId="LiveId" clId="{AF45678B-9C05-43A5-AF28-545F2CA82F26}" dt="2025-04-26T18:31:25.329" v="32" actId="207"/>
          <ac:spMkLst>
            <pc:docMk/>
            <pc:sldMk cId="3640834202" sldId="272"/>
            <ac:spMk id="16" creationId="{42D81312-EC24-4AE0-B13D-2FAB2FD9637B}"/>
          </ac:spMkLst>
        </pc:spChg>
      </pc:sldChg>
      <pc:sldChg chg="delSp modSp mod modNotesTx">
        <pc:chgData name="Stanford Bowman" userId="6ede3e4e1afbea80" providerId="LiveId" clId="{AF45678B-9C05-43A5-AF28-545F2CA82F26}" dt="2025-04-27T23:07:23.791" v="886" actId="15"/>
        <pc:sldMkLst>
          <pc:docMk/>
          <pc:sldMk cId="408365418" sldId="287"/>
        </pc:sldMkLst>
        <pc:spChg chg="mod">
          <ac:chgData name="Stanford Bowman" userId="6ede3e4e1afbea80" providerId="LiveId" clId="{AF45678B-9C05-43A5-AF28-545F2CA82F26}" dt="2025-04-27T23:02:26.513" v="850" actId="207"/>
          <ac:spMkLst>
            <pc:docMk/>
            <pc:sldMk cId="408365418" sldId="287"/>
            <ac:spMk id="12" creationId="{97C0E09D-5AAA-4144-8FFC-8F9E1D00986E}"/>
          </ac:spMkLst>
        </pc:spChg>
        <pc:spChg chg="mod">
          <ac:chgData name="Stanford Bowman" userId="6ede3e4e1afbea80" providerId="LiveId" clId="{AF45678B-9C05-43A5-AF28-545F2CA82F26}" dt="2025-04-27T23:02:26.513" v="850" actId="207"/>
          <ac:spMkLst>
            <pc:docMk/>
            <pc:sldMk cId="408365418" sldId="287"/>
            <ac:spMk id="14" creationId="{FC29ED3B-9312-47B7-9399-A0BD78C4D27D}"/>
          </ac:spMkLst>
        </pc:spChg>
        <pc:spChg chg="mod">
          <ac:chgData name="Stanford Bowman" userId="6ede3e4e1afbea80" providerId="LiveId" clId="{AF45678B-9C05-43A5-AF28-545F2CA82F26}" dt="2025-04-27T23:04:37.309" v="865" actId="404"/>
          <ac:spMkLst>
            <pc:docMk/>
            <pc:sldMk cId="408365418" sldId="287"/>
            <ac:spMk id="16" creationId="{603EA4E3-414D-4A56-8DD5-A9D429758B9C}"/>
          </ac:spMkLst>
        </pc:spChg>
        <pc:spChg chg="mod">
          <ac:chgData name="Stanford Bowman" userId="6ede3e4e1afbea80" providerId="LiveId" clId="{AF45678B-9C05-43A5-AF28-545F2CA82F26}" dt="2025-04-27T23:04:13.043" v="862" actId="1036"/>
          <ac:spMkLst>
            <pc:docMk/>
            <pc:sldMk cId="408365418" sldId="287"/>
            <ac:spMk id="17" creationId="{7BE771C7-C1FD-4AF2-BEA2-ED884E489E27}"/>
          </ac:spMkLst>
        </pc:spChg>
        <pc:spChg chg="del mod">
          <ac:chgData name="Stanford Bowman" userId="6ede3e4e1afbea80" providerId="LiveId" clId="{AF45678B-9C05-43A5-AF28-545F2CA82F26}" dt="2025-04-27T23:03:42.444" v="855" actId="478"/>
          <ac:spMkLst>
            <pc:docMk/>
            <pc:sldMk cId="408365418" sldId="287"/>
            <ac:spMk id="29" creationId="{346A938F-B390-4899-8412-2143E4475C9D}"/>
          </ac:spMkLst>
        </pc:spChg>
        <pc:spChg chg="mod">
          <ac:chgData name="Stanford Bowman" userId="6ede3e4e1afbea80" providerId="LiveId" clId="{AF45678B-9C05-43A5-AF28-545F2CA82F26}" dt="2025-04-27T23:06:54.227" v="881" actId="14100"/>
          <ac:spMkLst>
            <pc:docMk/>
            <pc:sldMk cId="408365418" sldId="287"/>
            <ac:spMk id="34" creationId="{D82785E0-3C9B-4F1C-9A82-A8C079C0E258}"/>
          </ac:spMkLst>
        </pc:spChg>
        <pc:spChg chg="mod">
          <ac:chgData name="Stanford Bowman" userId="6ede3e4e1afbea80" providerId="LiveId" clId="{AF45678B-9C05-43A5-AF28-545F2CA82F26}" dt="2025-04-27T23:07:23.791" v="886" actId="15"/>
          <ac:spMkLst>
            <pc:docMk/>
            <pc:sldMk cId="408365418" sldId="287"/>
            <ac:spMk id="36" creationId="{7162ED1C-2844-4C7B-A56A-B259E1880355}"/>
          </ac:spMkLst>
        </pc:spChg>
        <pc:spChg chg="mod">
          <ac:chgData name="Stanford Bowman" userId="6ede3e4e1afbea80" providerId="LiveId" clId="{AF45678B-9C05-43A5-AF28-545F2CA82F26}" dt="2025-04-27T23:07:20.946" v="885" actId="15"/>
          <ac:spMkLst>
            <pc:docMk/>
            <pc:sldMk cId="408365418" sldId="287"/>
            <ac:spMk id="37" creationId="{B7EBB468-20BA-4B18-8229-1029ADCE524A}"/>
          </ac:spMkLst>
        </pc:spChg>
        <pc:grpChg chg="mod">
          <ac:chgData name="Stanford Bowman" userId="6ede3e4e1afbea80" providerId="LiveId" clId="{AF45678B-9C05-43A5-AF28-545F2CA82F26}" dt="2025-04-27T23:07:16.573" v="884" actId="14100"/>
          <ac:grpSpMkLst>
            <pc:docMk/>
            <pc:sldMk cId="408365418" sldId="287"/>
            <ac:grpSpMk id="3" creationId="{76F4F9A0-D6DB-2CB5-6996-69B92EF238F3}"/>
          </ac:grpSpMkLst>
        </pc:grpChg>
      </pc:sldChg>
      <pc:sldChg chg="modSp mod modNotes modNotesTx">
        <pc:chgData name="Stanford Bowman" userId="6ede3e4e1afbea80" providerId="LiveId" clId="{AF45678B-9C05-43A5-AF28-545F2CA82F26}" dt="2025-04-27T22:56:00.952" v="791" actId="1036"/>
        <pc:sldMkLst>
          <pc:docMk/>
          <pc:sldMk cId="2028828048" sldId="289"/>
        </pc:sldMkLst>
        <pc:spChg chg="mod">
          <ac:chgData name="Stanford Bowman" userId="6ede3e4e1afbea80" providerId="LiveId" clId="{AF45678B-9C05-43A5-AF28-545F2CA82F26}" dt="2025-04-27T22:56:00.952" v="791" actId="1036"/>
          <ac:spMkLst>
            <pc:docMk/>
            <pc:sldMk cId="2028828048" sldId="289"/>
            <ac:spMk id="2" creationId="{7F5D1A2B-EEA7-459D-80F2-970AC84A03A9}"/>
          </ac:spMkLst>
        </pc:spChg>
        <pc:spChg chg="mod">
          <ac:chgData name="Stanford Bowman" userId="6ede3e4e1afbea80" providerId="LiveId" clId="{AF45678B-9C05-43A5-AF28-545F2CA82F26}" dt="2025-04-27T22:56:00.952" v="791" actId="1036"/>
          <ac:spMkLst>
            <pc:docMk/>
            <pc:sldMk cId="2028828048" sldId="289"/>
            <ac:spMk id="3" creationId="{6FB3C27C-82E3-4244-B3F0-E45CC687B4E0}"/>
          </ac:spMkLst>
        </pc:spChg>
        <pc:spChg chg="mod">
          <ac:chgData name="Stanford Bowman" userId="6ede3e4e1afbea80" providerId="LiveId" clId="{AF45678B-9C05-43A5-AF28-545F2CA82F26}" dt="2025-04-27T22:56:00.952" v="791" actId="1036"/>
          <ac:spMkLst>
            <pc:docMk/>
            <pc:sldMk cId="2028828048" sldId="289"/>
            <ac:spMk id="6" creationId="{B76EBD9C-BAF1-4157-A842-56E34B9E88A1}"/>
          </ac:spMkLst>
        </pc:spChg>
        <pc:spChg chg="mod">
          <ac:chgData name="Stanford Bowman" userId="6ede3e4e1afbea80" providerId="LiveId" clId="{AF45678B-9C05-43A5-AF28-545F2CA82F26}" dt="2025-04-27T22:50:09.138" v="775" actId="12789"/>
          <ac:spMkLst>
            <pc:docMk/>
            <pc:sldMk cId="2028828048" sldId="289"/>
            <ac:spMk id="11" creationId="{D10CD26A-2EEA-4C38-B67A-33D85EED0D38}"/>
          </ac:spMkLst>
        </pc:spChg>
        <pc:spChg chg="mod">
          <ac:chgData name="Stanford Bowman" userId="6ede3e4e1afbea80" providerId="LiveId" clId="{AF45678B-9C05-43A5-AF28-545F2CA82F26}" dt="2025-04-27T22:50:09.138" v="775" actId="12789"/>
          <ac:spMkLst>
            <pc:docMk/>
            <pc:sldMk cId="2028828048" sldId="289"/>
            <ac:spMk id="12" creationId="{D0C9554A-E807-4956-A312-AAF5F27D98F7}"/>
          </ac:spMkLst>
        </pc:spChg>
        <pc:spChg chg="mod">
          <ac:chgData name="Stanford Bowman" userId="6ede3e4e1afbea80" providerId="LiveId" clId="{AF45678B-9C05-43A5-AF28-545F2CA82F26}" dt="2025-04-27T22:50:09.138" v="775" actId="12789"/>
          <ac:spMkLst>
            <pc:docMk/>
            <pc:sldMk cId="2028828048" sldId="289"/>
            <ac:spMk id="13" creationId="{8E55FFA8-B4BF-449D-A0AE-3D76960DE54B}"/>
          </ac:spMkLst>
        </pc:spChg>
        <pc:spChg chg="mod">
          <ac:chgData name="Stanford Bowman" userId="6ede3e4e1afbea80" providerId="LiveId" clId="{AF45678B-9C05-43A5-AF28-545F2CA82F26}" dt="2025-04-27T22:56:00.952" v="791" actId="1036"/>
          <ac:spMkLst>
            <pc:docMk/>
            <pc:sldMk cId="2028828048" sldId="289"/>
            <ac:spMk id="18" creationId="{5AC8A4D0-C4A4-4A1A-937F-717265683366}"/>
          </ac:spMkLst>
        </pc:spChg>
        <pc:cxnChg chg="mod">
          <ac:chgData name="Stanford Bowman" userId="6ede3e4e1afbea80" providerId="LiveId" clId="{AF45678B-9C05-43A5-AF28-545F2CA82F26}" dt="2025-04-27T22:56:00.952" v="791" actId="1036"/>
          <ac:cxnSpMkLst>
            <pc:docMk/>
            <pc:sldMk cId="2028828048" sldId="289"/>
            <ac:cxnSpMk id="17" creationId="{C9C42D31-919A-482B-AEC4-202AB5CEF3EB}"/>
          </ac:cxnSpMkLst>
        </pc:cxnChg>
      </pc:sldChg>
      <pc:sldChg chg="addSp modSp mod modAnim modNotes modNotesTx">
        <pc:chgData name="Stanford Bowman" userId="6ede3e4e1afbea80" providerId="LiveId" clId="{AF45678B-9C05-43A5-AF28-545F2CA82F26}" dt="2025-04-27T23:12:36.028" v="938"/>
        <pc:sldMkLst>
          <pc:docMk/>
          <pc:sldMk cId="2995943321" sldId="294"/>
        </pc:sldMkLst>
        <pc:spChg chg="add mod">
          <ac:chgData name="Stanford Bowman" userId="6ede3e4e1afbea80" providerId="LiveId" clId="{AF45678B-9C05-43A5-AF28-545F2CA82F26}" dt="2025-04-27T23:12:36.028" v="938"/>
          <ac:spMkLst>
            <pc:docMk/>
            <pc:sldMk cId="2995943321" sldId="294"/>
            <ac:spMk id="2" creationId="{513A0B61-6BD7-9B36-9718-1D2768EAC654}"/>
          </ac:spMkLst>
        </pc:spChg>
        <pc:spChg chg="mod">
          <ac:chgData name="Stanford Bowman" userId="6ede3e4e1afbea80" providerId="LiveId" clId="{AF45678B-9C05-43A5-AF28-545F2CA82F26}" dt="2025-04-27T23:12:17.524" v="937" actId="20577"/>
          <ac:spMkLst>
            <pc:docMk/>
            <pc:sldMk cId="2995943321" sldId="294"/>
            <ac:spMk id="3" creationId="{C173528E-EDC8-4FBE-9BE9-878B206B957E}"/>
          </ac:spMkLst>
        </pc:spChg>
        <pc:spChg chg="mod">
          <ac:chgData name="Stanford Bowman" userId="6ede3e4e1afbea80" providerId="LiveId" clId="{AF45678B-9C05-43A5-AF28-545F2CA82F26}" dt="2025-04-27T23:10:18.732" v="910"/>
          <ac:spMkLst>
            <pc:docMk/>
            <pc:sldMk cId="2995943321" sldId="294"/>
            <ac:spMk id="21" creationId="{D5CA7739-1376-4613-8ADE-73CDD8360891}"/>
          </ac:spMkLst>
        </pc:spChg>
        <pc:spChg chg="mod">
          <ac:chgData name="Stanford Bowman" userId="6ede3e4e1afbea80" providerId="LiveId" clId="{AF45678B-9C05-43A5-AF28-545F2CA82F26}" dt="2025-04-27T23:09:54.828" v="908" actId="14100"/>
          <ac:spMkLst>
            <pc:docMk/>
            <pc:sldMk cId="2995943321" sldId="294"/>
            <ac:spMk id="23" creationId="{4AE1B342-E6EE-45AE-83D4-7797DFEF110B}"/>
          </ac:spMkLst>
        </pc:spChg>
        <pc:spChg chg="mod">
          <ac:chgData name="Stanford Bowman" userId="6ede3e4e1afbea80" providerId="LiveId" clId="{AF45678B-9C05-43A5-AF28-545F2CA82F26}" dt="2025-04-26T17:08:25.327" v="15" actId="27636"/>
          <ac:spMkLst>
            <pc:docMk/>
            <pc:sldMk cId="2995943321" sldId="294"/>
            <ac:spMk id="24" creationId="{73CA73ED-E258-491C-A8C5-3B7FA0697A1D}"/>
          </ac:spMkLst>
        </pc:spChg>
        <pc:spChg chg="mod">
          <ac:chgData name="Stanford Bowman" userId="6ede3e4e1afbea80" providerId="LiveId" clId="{AF45678B-9C05-43A5-AF28-545F2CA82F26}" dt="2025-04-27T23:11:11.910" v="928"/>
          <ac:spMkLst>
            <pc:docMk/>
            <pc:sldMk cId="2995943321" sldId="294"/>
            <ac:spMk id="41" creationId="{A08F2ABD-684F-47A5-BE62-ECDC7B7897D2}"/>
          </ac:spMkLst>
        </pc:spChg>
      </pc:sldChg>
      <pc:sldChg chg="modSp mod modNotes modNotesTx">
        <pc:chgData name="Stanford Bowman" userId="6ede3e4e1afbea80" providerId="LiveId" clId="{AF45678B-9C05-43A5-AF28-545F2CA82F26}" dt="2025-04-26T18:50:34.041" v="229" actId="27636"/>
        <pc:sldMkLst>
          <pc:docMk/>
          <pc:sldMk cId="321731928" sldId="327"/>
        </pc:sldMkLst>
        <pc:spChg chg="mod">
          <ac:chgData name="Stanford Bowman" userId="6ede3e4e1afbea80" providerId="LiveId" clId="{AF45678B-9C05-43A5-AF28-545F2CA82F26}" dt="2025-04-26T18:34:45.970" v="65" actId="207"/>
          <ac:spMkLst>
            <pc:docMk/>
            <pc:sldMk cId="321731928" sldId="327"/>
            <ac:spMk id="2" creationId="{FFC6D3F2-81D4-7372-DD38-D9E2FF80303A}"/>
          </ac:spMkLst>
        </pc:spChg>
        <pc:spChg chg="mod">
          <ac:chgData name="Stanford Bowman" userId="6ede3e4e1afbea80" providerId="LiveId" clId="{AF45678B-9C05-43A5-AF28-545F2CA82F26}" dt="2025-04-26T18:48:27.005" v="206" actId="1037"/>
          <ac:spMkLst>
            <pc:docMk/>
            <pc:sldMk cId="321731928" sldId="327"/>
            <ac:spMk id="10" creationId="{3B526511-26E9-4F76-A374-A46D2C0C50C3}"/>
          </ac:spMkLst>
        </pc:spChg>
        <pc:spChg chg="mod">
          <ac:chgData name="Stanford Bowman" userId="6ede3e4e1afbea80" providerId="LiveId" clId="{AF45678B-9C05-43A5-AF28-545F2CA82F26}" dt="2025-04-26T18:48:06.260" v="204" actId="1035"/>
          <ac:spMkLst>
            <pc:docMk/>
            <pc:sldMk cId="321731928" sldId="327"/>
            <ac:spMk id="11" creationId="{BAA04937-5DE5-4963-957D-26544B08DF42}"/>
          </ac:spMkLst>
        </pc:spChg>
        <pc:spChg chg="mod">
          <ac:chgData name="Stanford Bowman" userId="6ede3e4e1afbea80" providerId="LiveId" clId="{AF45678B-9C05-43A5-AF28-545F2CA82F26}" dt="2025-04-26T18:39:51.676" v="102" actId="1036"/>
          <ac:spMkLst>
            <pc:docMk/>
            <pc:sldMk cId="321731928" sldId="327"/>
            <ac:spMk id="14" creationId="{E2F6E14A-D5BE-4775-8F80-D55EF2724E0B}"/>
          </ac:spMkLst>
        </pc:spChg>
        <pc:spChg chg="mod">
          <ac:chgData name="Stanford Bowman" userId="6ede3e4e1afbea80" providerId="LiveId" clId="{AF45678B-9C05-43A5-AF28-545F2CA82F26}" dt="2025-04-26T18:48:06.260" v="204" actId="1035"/>
          <ac:spMkLst>
            <pc:docMk/>
            <pc:sldMk cId="321731928" sldId="327"/>
            <ac:spMk id="15" creationId="{264BC10D-9BDF-491E-8972-A91BFC7A8B3F}"/>
          </ac:spMkLst>
        </pc:spChg>
        <pc:spChg chg="mod">
          <ac:chgData name="Stanford Bowman" userId="6ede3e4e1afbea80" providerId="LiveId" clId="{AF45678B-9C05-43A5-AF28-545F2CA82F26}" dt="2025-04-26T18:40:56.062" v="168" actId="207"/>
          <ac:spMkLst>
            <pc:docMk/>
            <pc:sldMk cId="321731928" sldId="327"/>
            <ac:spMk id="17" creationId="{6F5EEDA2-7AE0-43EF-AF75-D8672D8B6481}"/>
          </ac:spMkLst>
        </pc:spChg>
        <pc:spChg chg="mod">
          <ac:chgData name="Stanford Bowman" userId="6ede3e4e1afbea80" providerId="LiveId" clId="{AF45678B-9C05-43A5-AF28-545F2CA82F26}" dt="2025-04-26T18:34:45.970" v="65" actId="207"/>
          <ac:spMkLst>
            <pc:docMk/>
            <pc:sldMk cId="321731928" sldId="327"/>
            <ac:spMk id="19" creationId="{1D44A659-E713-4F38-BC1E-5EC58DB61D99}"/>
          </ac:spMkLst>
        </pc:spChg>
        <pc:spChg chg="mod">
          <ac:chgData name="Stanford Bowman" userId="6ede3e4e1afbea80" providerId="LiveId" clId="{AF45678B-9C05-43A5-AF28-545F2CA82F26}" dt="2025-04-26T18:34:45.970" v="65" actId="207"/>
          <ac:spMkLst>
            <pc:docMk/>
            <pc:sldMk cId="321731928" sldId="327"/>
            <ac:spMk id="21" creationId="{1E7CC980-62F4-44F2-A590-6EE022FD46AA}"/>
          </ac:spMkLst>
        </pc:spChg>
        <pc:spChg chg="mod">
          <ac:chgData name="Stanford Bowman" userId="6ede3e4e1afbea80" providerId="LiveId" clId="{AF45678B-9C05-43A5-AF28-545F2CA82F26}" dt="2025-04-26T18:45:02.791" v="172" actId="20577"/>
          <ac:spMkLst>
            <pc:docMk/>
            <pc:sldMk cId="321731928" sldId="327"/>
            <ac:spMk id="23" creationId="{053F7D8E-C164-4279-B3C8-C0ABBD107279}"/>
          </ac:spMkLst>
        </pc:spChg>
        <pc:grpChg chg="mod">
          <ac:chgData name="Stanford Bowman" userId="6ede3e4e1afbea80" providerId="LiveId" clId="{AF45678B-9C05-43A5-AF28-545F2CA82F26}" dt="2025-04-26T18:40:03.192" v="103" actId="207"/>
          <ac:grpSpMkLst>
            <pc:docMk/>
            <pc:sldMk cId="321731928" sldId="327"/>
            <ac:grpSpMk id="3" creationId="{FEA84E64-5F5B-D8D9-8395-290DE016B502}"/>
          </ac:grpSpMkLst>
        </pc:grpChg>
      </pc:sldChg>
      <pc:sldChg chg="modSp del mod modShow">
        <pc:chgData name="Stanford Bowman" userId="6ede3e4e1afbea80" providerId="LiveId" clId="{AF45678B-9C05-43A5-AF28-545F2CA82F26}" dt="2025-04-27T21:57:08.817" v="666" actId="47"/>
        <pc:sldMkLst>
          <pc:docMk/>
          <pc:sldMk cId="2734223458" sldId="346"/>
        </pc:sldMkLst>
      </pc:sldChg>
      <pc:sldChg chg="addSp modSp mod modNotes modNotesTx">
        <pc:chgData name="Stanford Bowman" userId="6ede3e4e1afbea80" providerId="LiveId" clId="{AF45678B-9C05-43A5-AF28-545F2CA82F26}" dt="2025-04-27T21:10:59.808" v="545" actId="20577"/>
        <pc:sldMkLst>
          <pc:docMk/>
          <pc:sldMk cId="3111815174" sldId="347"/>
        </pc:sldMkLst>
        <pc:spChg chg="mod">
          <ac:chgData name="Stanford Bowman" userId="6ede3e4e1afbea80" providerId="LiveId" clId="{AF45678B-9C05-43A5-AF28-545F2CA82F26}" dt="2025-04-27T21:04:21.696" v="415" actId="207"/>
          <ac:spMkLst>
            <pc:docMk/>
            <pc:sldMk cId="3111815174" sldId="347"/>
            <ac:spMk id="14" creationId="{73CA73ED-E258-491C-A8C5-3B7FA0697A1D}"/>
          </ac:spMkLst>
        </pc:spChg>
        <pc:spChg chg="mod">
          <ac:chgData name="Stanford Bowman" userId="6ede3e4e1afbea80" providerId="LiveId" clId="{AF45678B-9C05-43A5-AF28-545F2CA82F26}" dt="2025-04-27T21:04:21.696" v="415" actId="207"/>
          <ac:spMkLst>
            <pc:docMk/>
            <pc:sldMk cId="3111815174" sldId="347"/>
            <ac:spMk id="20" creationId="{EAAD62DA-A570-4EBA-8554-1E88A67ED9C9}"/>
          </ac:spMkLst>
        </pc:spChg>
        <pc:graphicFrameChg chg="mod modGraphic">
          <ac:chgData name="Stanford Bowman" userId="6ede3e4e1afbea80" providerId="LiveId" clId="{AF45678B-9C05-43A5-AF28-545F2CA82F26}" dt="2025-04-27T21:10:09.196" v="456" actId="404"/>
          <ac:graphicFrameMkLst>
            <pc:docMk/>
            <pc:sldMk cId="3111815174" sldId="347"/>
            <ac:graphicFrameMk id="2" creationId="{56D5263E-968B-4321-8424-87004D7EBD1B}"/>
          </ac:graphicFrameMkLst>
        </pc:graphicFrameChg>
        <pc:graphicFrameChg chg="add mod modGraphic">
          <ac:chgData name="Stanford Bowman" userId="6ede3e4e1afbea80" providerId="LiveId" clId="{AF45678B-9C05-43A5-AF28-545F2CA82F26}" dt="2025-04-27T21:10:23.219" v="459"/>
          <ac:graphicFrameMkLst>
            <pc:docMk/>
            <pc:sldMk cId="3111815174" sldId="347"/>
            <ac:graphicFrameMk id="4" creationId="{CD3F42B3-02A2-4A02-1456-8F0111C8598E}"/>
          </ac:graphicFrameMkLst>
        </pc:graphicFrameChg>
      </pc:sldChg>
      <pc:sldChg chg="modSp mod modNotes modNotesTx">
        <pc:chgData name="Stanford Bowman" userId="6ede3e4e1afbea80" providerId="LiveId" clId="{AF45678B-9C05-43A5-AF28-545F2CA82F26}" dt="2025-04-27T22:25:10.324" v="704" actId="1038"/>
        <pc:sldMkLst>
          <pc:docMk/>
          <pc:sldMk cId="2755178689" sldId="373"/>
        </pc:sldMkLst>
        <pc:spChg chg="mod">
          <ac:chgData name="Stanford Bowman" userId="6ede3e4e1afbea80" providerId="LiveId" clId="{AF45678B-9C05-43A5-AF28-545F2CA82F26}" dt="2025-04-27T22:23:06.080" v="687" actId="1036"/>
          <ac:spMkLst>
            <pc:docMk/>
            <pc:sldMk cId="2755178689" sldId="373"/>
            <ac:spMk id="10" creationId="{0D0604E3-C85F-4FE2-BED5-472F9E6E7367}"/>
          </ac:spMkLst>
        </pc:spChg>
        <pc:spChg chg="mod">
          <ac:chgData name="Stanford Bowman" userId="6ede3e4e1afbea80" providerId="LiveId" clId="{AF45678B-9C05-43A5-AF28-545F2CA82F26}" dt="2025-04-27T22:23:48.398" v="695" actId="207"/>
          <ac:spMkLst>
            <pc:docMk/>
            <pc:sldMk cId="2755178689" sldId="373"/>
            <ac:spMk id="11" creationId="{D10CD26A-2EEA-4C38-B67A-33D85EED0D38}"/>
          </ac:spMkLst>
        </pc:spChg>
        <pc:spChg chg="mod">
          <ac:chgData name="Stanford Bowman" userId="6ede3e4e1afbea80" providerId="LiveId" clId="{AF45678B-9C05-43A5-AF28-545F2CA82F26}" dt="2025-04-27T22:25:10.324" v="704" actId="1038"/>
          <ac:spMkLst>
            <pc:docMk/>
            <pc:sldMk cId="2755178689" sldId="373"/>
            <ac:spMk id="14" creationId="{57C358EF-8330-41EA-B4B5-E4A86D82BCAD}"/>
          </ac:spMkLst>
        </pc:spChg>
        <pc:spChg chg="mod">
          <ac:chgData name="Stanford Bowman" userId="6ede3e4e1afbea80" providerId="LiveId" clId="{AF45678B-9C05-43A5-AF28-545F2CA82F26}" dt="2025-04-27T22:25:10.324" v="704" actId="1038"/>
          <ac:spMkLst>
            <pc:docMk/>
            <pc:sldMk cId="2755178689" sldId="373"/>
            <ac:spMk id="16" creationId="{602EF899-6806-4313-A4E9-C6BE55BF9FBA}"/>
          </ac:spMkLst>
        </pc:spChg>
        <pc:spChg chg="mod">
          <ac:chgData name="Stanford Bowman" userId="6ede3e4e1afbea80" providerId="LiveId" clId="{AF45678B-9C05-43A5-AF28-545F2CA82F26}" dt="2025-04-27T22:25:10.324" v="704" actId="1038"/>
          <ac:spMkLst>
            <pc:docMk/>
            <pc:sldMk cId="2755178689" sldId="373"/>
            <ac:spMk id="17" creationId="{29897C0E-628D-43DD-9071-DEC95FDE8840}"/>
          </ac:spMkLst>
        </pc:spChg>
        <pc:spChg chg="mod">
          <ac:chgData name="Stanford Bowman" userId="6ede3e4e1afbea80" providerId="LiveId" clId="{AF45678B-9C05-43A5-AF28-545F2CA82F26}" dt="2025-04-27T22:23:48.398" v="695" actId="207"/>
          <ac:spMkLst>
            <pc:docMk/>
            <pc:sldMk cId="2755178689" sldId="373"/>
            <ac:spMk id="18" creationId="{7EAA4994-74A0-4850-89EF-49BA6B60835A}"/>
          </ac:spMkLst>
        </pc:spChg>
      </pc:sldChg>
      <pc:sldChg chg="modSp mod modNotesTx">
        <pc:chgData name="Stanford Bowman" userId="6ede3e4e1afbea80" providerId="LiveId" clId="{AF45678B-9C05-43A5-AF28-545F2CA82F26}" dt="2025-04-27T20:44:32.097" v="328" actId="6549"/>
        <pc:sldMkLst>
          <pc:docMk/>
          <pc:sldMk cId="3814557248" sldId="404"/>
        </pc:sldMkLst>
        <pc:spChg chg="mod">
          <ac:chgData name="Stanford Bowman" userId="6ede3e4e1afbea80" providerId="LiveId" clId="{AF45678B-9C05-43A5-AF28-545F2CA82F26}" dt="2025-04-27T20:44:06.846" v="325" actId="207"/>
          <ac:spMkLst>
            <pc:docMk/>
            <pc:sldMk cId="3814557248" sldId="404"/>
            <ac:spMk id="2" creationId="{41D94F6D-D8BE-021F-D2D2-7AE47D1ACBBE}"/>
          </ac:spMkLst>
        </pc:spChg>
        <pc:spChg chg="mod">
          <ac:chgData name="Stanford Bowman" userId="6ede3e4e1afbea80" providerId="LiveId" clId="{AF45678B-9C05-43A5-AF28-545F2CA82F26}" dt="2025-04-27T20:44:06.846" v="325" actId="207"/>
          <ac:spMkLst>
            <pc:docMk/>
            <pc:sldMk cId="3814557248" sldId="404"/>
            <ac:spMk id="8" creationId="{B71F8FDB-010D-48A4-B863-6716B467D5F5}"/>
          </ac:spMkLst>
        </pc:spChg>
        <pc:spChg chg="mod">
          <ac:chgData name="Stanford Bowman" userId="6ede3e4e1afbea80" providerId="LiveId" clId="{AF45678B-9C05-43A5-AF28-545F2CA82F26}" dt="2025-04-27T20:44:06.846" v="325" actId="207"/>
          <ac:spMkLst>
            <pc:docMk/>
            <pc:sldMk cId="3814557248" sldId="404"/>
            <ac:spMk id="9" creationId="{1840FE3A-CA66-40C5-941D-7E7DF5CDF2F4}"/>
          </ac:spMkLst>
        </pc:spChg>
        <pc:graphicFrameChg chg="mod modGraphic">
          <ac:chgData name="Stanford Bowman" userId="6ede3e4e1afbea80" providerId="LiveId" clId="{AF45678B-9C05-43A5-AF28-545F2CA82F26}" dt="2025-04-27T20:43:55.010" v="324" actId="1076"/>
          <ac:graphicFrameMkLst>
            <pc:docMk/>
            <pc:sldMk cId="3814557248" sldId="404"/>
            <ac:graphicFrameMk id="5" creationId="{C48158C6-F1A0-43DC-9031-5900947AC1C7}"/>
          </ac:graphicFrameMkLst>
        </pc:graphicFrameChg>
      </pc:sldChg>
      <pc:sldChg chg="modSp mod">
        <pc:chgData name="Stanford Bowman" userId="6ede3e4e1afbea80" providerId="LiveId" clId="{AF45678B-9C05-43A5-AF28-545F2CA82F26}" dt="2025-04-27T23:08:37.079" v="899" actId="207"/>
        <pc:sldMkLst>
          <pc:docMk/>
          <pc:sldMk cId="3114670194" sldId="410"/>
        </pc:sldMkLst>
        <pc:spChg chg="mod">
          <ac:chgData name="Stanford Bowman" userId="6ede3e4e1afbea80" providerId="LiveId" clId="{AF45678B-9C05-43A5-AF28-545F2CA82F26}" dt="2025-04-26T17:08:22.624" v="0"/>
          <ac:spMkLst>
            <pc:docMk/>
            <pc:sldMk cId="3114670194" sldId="410"/>
            <ac:spMk id="4" creationId="{4143080C-D9F0-4838-B7B3-61D60D7146E8}"/>
          </ac:spMkLst>
        </pc:spChg>
        <pc:spChg chg="mod">
          <ac:chgData name="Stanford Bowman" userId="6ede3e4e1afbea80" providerId="LiveId" clId="{AF45678B-9C05-43A5-AF28-545F2CA82F26}" dt="2025-04-27T23:08:37.079" v="899" actId="207"/>
          <ac:spMkLst>
            <pc:docMk/>
            <pc:sldMk cId="3114670194" sldId="410"/>
            <ac:spMk id="13" creationId="{862762E4-A624-4F4B-A187-53277326BA1B}"/>
          </ac:spMkLst>
        </pc:spChg>
      </pc:sldChg>
      <pc:sldChg chg="modSp mod modNotes modNotesTx">
        <pc:chgData name="Stanford Bowman" userId="6ede3e4e1afbea80" providerId="LiveId" clId="{AF45678B-9C05-43A5-AF28-545F2CA82F26}" dt="2025-04-26T18:53:43.506" v="287" actId="6549"/>
        <pc:sldMkLst>
          <pc:docMk/>
          <pc:sldMk cId="3341324594" sldId="416"/>
        </pc:sldMkLst>
        <pc:spChg chg="mod">
          <ac:chgData name="Stanford Bowman" userId="6ede3e4e1afbea80" providerId="LiveId" clId="{AF45678B-9C05-43A5-AF28-545F2CA82F26}" dt="2025-04-26T18:49:34.283" v="226" actId="207"/>
          <ac:spMkLst>
            <pc:docMk/>
            <pc:sldMk cId="3341324594" sldId="416"/>
            <ac:spMk id="2" creationId="{ABF53EBE-DFCD-FD93-7290-9F16384BA6C6}"/>
          </ac:spMkLst>
        </pc:spChg>
        <pc:spChg chg="mod">
          <ac:chgData name="Stanford Bowman" userId="6ede3e4e1afbea80" providerId="LiveId" clId="{AF45678B-9C05-43A5-AF28-545F2CA82F26}" dt="2025-04-26T18:50:10.335" v="228" actId="207"/>
          <ac:spMkLst>
            <pc:docMk/>
            <pc:sldMk cId="3341324594" sldId="416"/>
            <ac:spMk id="4" creationId="{0DBF0380-7D6E-4EC4-BAC1-B109C59E8F54}"/>
          </ac:spMkLst>
        </pc:spChg>
        <pc:spChg chg="mod">
          <ac:chgData name="Stanford Bowman" userId="6ede3e4e1afbea80" providerId="LiveId" clId="{AF45678B-9C05-43A5-AF28-545F2CA82F26}" dt="2025-04-26T18:50:10.335" v="228" actId="207"/>
          <ac:spMkLst>
            <pc:docMk/>
            <pc:sldMk cId="3341324594" sldId="416"/>
            <ac:spMk id="5" creationId="{2F67C6F0-99DE-482D-9F3A-FE0F96616E9F}"/>
          </ac:spMkLst>
        </pc:spChg>
        <pc:spChg chg="mod">
          <ac:chgData name="Stanford Bowman" userId="6ede3e4e1afbea80" providerId="LiveId" clId="{AF45678B-9C05-43A5-AF28-545F2CA82F26}" dt="2025-04-26T18:51:22.559" v="234"/>
          <ac:spMkLst>
            <pc:docMk/>
            <pc:sldMk cId="3341324594" sldId="416"/>
            <ac:spMk id="16" creationId="{42D81312-EC24-4AE0-B13D-2FAB2FD9637B}"/>
          </ac:spMkLst>
        </pc:spChg>
      </pc:sldChg>
      <pc:sldChg chg="modSp mod modNotesTx">
        <pc:chgData name="Stanford Bowman" userId="6ede3e4e1afbea80" providerId="LiveId" clId="{AF45678B-9C05-43A5-AF28-545F2CA82F26}" dt="2025-04-27T21:03:57.041" v="413" actId="15"/>
        <pc:sldMkLst>
          <pc:docMk/>
          <pc:sldMk cId="787521391" sldId="417"/>
        </pc:sldMkLst>
        <pc:spChg chg="mod">
          <ac:chgData name="Stanford Bowman" userId="6ede3e4e1afbea80" providerId="LiveId" clId="{AF45678B-9C05-43A5-AF28-545F2CA82F26}" dt="2025-04-27T21:00:04.074" v="411" actId="207"/>
          <ac:spMkLst>
            <pc:docMk/>
            <pc:sldMk cId="787521391" sldId="417"/>
            <ac:spMk id="4" creationId="{C500DA22-14DC-4F01-B8C5-FBF7A13175BD}"/>
          </ac:spMkLst>
        </pc:spChg>
        <pc:spChg chg="mod">
          <ac:chgData name="Stanford Bowman" userId="6ede3e4e1afbea80" providerId="LiveId" clId="{AF45678B-9C05-43A5-AF28-545F2CA82F26}" dt="2025-04-27T21:00:04.074" v="411" actId="207"/>
          <ac:spMkLst>
            <pc:docMk/>
            <pc:sldMk cId="787521391" sldId="417"/>
            <ac:spMk id="5" creationId="{D29CB473-4D87-47B4-A222-242F800ECF11}"/>
          </ac:spMkLst>
        </pc:spChg>
        <pc:spChg chg="mod">
          <ac:chgData name="Stanford Bowman" userId="6ede3e4e1afbea80" providerId="LiveId" clId="{AF45678B-9C05-43A5-AF28-545F2CA82F26}" dt="2025-04-27T20:59:44.756" v="410" actId="948"/>
          <ac:spMkLst>
            <pc:docMk/>
            <pc:sldMk cId="787521391" sldId="417"/>
            <ac:spMk id="7" creationId="{1A0993ED-C1BD-1DF3-54D8-7D19DB994822}"/>
          </ac:spMkLst>
        </pc:spChg>
      </pc:sldChg>
      <pc:sldChg chg="modSp del mod">
        <pc:chgData name="Stanford Bowman" userId="6ede3e4e1afbea80" providerId="LiveId" clId="{AF45678B-9C05-43A5-AF28-545F2CA82F26}" dt="2025-04-27T21:57:01.274" v="665" actId="47"/>
        <pc:sldMkLst>
          <pc:docMk/>
          <pc:sldMk cId="2421248108" sldId="418"/>
        </pc:sldMkLst>
      </pc:sldChg>
      <pc:sldChg chg="modSp del mod">
        <pc:chgData name="Stanford Bowman" userId="6ede3e4e1afbea80" providerId="LiveId" clId="{AF45678B-9C05-43A5-AF28-545F2CA82F26}" dt="2025-04-27T22:25:29.259" v="706" actId="47"/>
        <pc:sldMkLst>
          <pc:docMk/>
          <pc:sldMk cId="3911691118" sldId="419"/>
        </pc:sldMkLst>
      </pc:sldChg>
      <pc:sldChg chg="modSp del mod">
        <pc:chgData name="Stanford Bowman" userId="6ede3e4e1afbea80" providerId="LiveId" clId="{AF45678B-9C05-43A5-AF28-545F2CA82F26}" dt="2025-04-27T22:56:24.217" v="793" actId="47"/>
        <pc:sldMkLst>
          <pc:docMk/>
          <pc:sldMk cId="524099639" sldId="421"/>
        </pc:sldMkLst>
      </pc:sldChg>
      <pc:sldChg chg="modSp mod modNotes modNotesTx">
        <pc:chgData name="Stanford Bowman" userId="6ede3e4e1afbea80" providerId="LiveId" clId="{AF45678B-9C05-43A5-AF28-545F2CA82F26}" dt="2025-04-27T23:01:55.213" v="848" actId="207"/>
        <pc:sldMkLst>
          <pc:docMk/>
          <pc:sldMk cId="4109805420" sldId="422"/>
        </pc:sldMkLst>
        <pc:spChg chg="mod">
          <ac:chgData name="Stanford Bowman" userId="6ede3e4e1afbea80" providerId="LiveId" clId="{AF45678B-9C05-43A5-AF28-545F2CA82F26}" dt="2025-04-27T23:01:55.213" v="848" actId="207"/>
          <ac:spMkLst>
            <pc:docMk/>
            <pc:sldMk cId="4109805420" sldId="422"/>
            <ac:spMk id="12" creationId="{97C0E09D-5AAA-4144-8FFC-8F9E1D00986E}"/>
          </ac:spMkLst>
        </pc:spChg>
        <pc:spChg chg="mod">
          <ac:chgData name="Stanford Bowman" userId="6ede3e4e1afbea80" providerId="LiveId" clId="{AF45678B-9C05-43A5-AF28-545F2CA82F26}" dt="2025-04-27T23:01:55.213" v="848" actId="207"/>
          <ac:spMkLst>
            <pc:docMk/>
            <pc:sldMk cId="4109805420" sldId="422"/>
            <ac:spMk id="14" creationId="{FC29ED3B-9312-47B7-9399-A0BD78C4D27D}"/>
          </ac:spMkLst>
        </pc:spChg>
        <pc:spChg chg="mod">
          <ac:chgData name="Stanford Bowman" userId="6ede3e4e1afbea80" providerId="LiveId" clId="{AF45678B-9C05-43A5-AF28-545F2CA82F26}" dt="2025-04-27T23:01:49.871" v="847" actId="207"/>
          <ac:spMkLst>
            <pc:docMk/>
            <pc:sldMk cId="4109805420" sldId="422"/>
            <ac:spMk id="16" creationId="{603EA4E3-414D-4A56-8DD5-A9D429758B9C}"/>
          </ac:spMkLst>
        </pc:spChg>
        <pc:spChg chg="mod">
          <ac:chgData name="Stanford Bowman" userId="6ede3e4e1afbea80" providerId="LiveId" clId="{AF45678B-9C05-43A5-AF28-545F2CA82F26}" dt="2025-04-27T23:01:47.728" v="846" actId="207"/>
          <ac:spMkLst>
            <pc:docMk/>
            <pc:sldMk cId="4109805420" sldId="422"/>
            <ac:spMk id="34" creationId="{D82785E0-3C9B-4F1C-9A82-A8C079C0E258}"/>
          </ac:spMkLst>
        </pc:spChg>
        <pc:grpChg chg="mod">
          <ac:chgData name="Stanford Bowman" userId="6ede3e4e1afbea80" providerId="LiveId" clId="{AF45678B-9C05-43A5-AF28-545F2CA82F26}" dt="2025-04-27T23:00:23.383" v="840" actId="1035"/>
          <ac:grpSpMkLst>
            <pc:docMk/>
            <pc:sldMk cId="4109805420" sldId="422"/>
            <ac:grpSpMk id="4" creationId="{19DFEEAE-0199-D7CA-2D7F-BF6902201FB3}"/>
          </ac:grpSpMkLst>
        </pc:grpChg>
      </pc:sldChg>
      <pc:sldChg chg="modSp del">
        <pc:chgData name="Stanford Bowman" userId="6ede3e4e1afbea80" providerId="LiveId" clId="{AF45678B-9C05-43A5-AF28-545F2CA82F26}" dt="2025-04-27T23:08:48.753" v="903" actId="47"/>
        <pc:sldMkLst>
          <pc:docMk/>
          <pc:sldMk cId="517250434" sldId="423"/>
        </pc:sldMkLst>
      </pc:sldChg>
      <pc:sldChg chg="modSp del mod">
        <pc:chgData name="Stanford Bowman" userId="6ede3e4e1afbea80" providerId="LiveId" clId="{AF45678B-9C05-43A5-AF28-545F2CA82F26}" dt="2025-04-27T23:13:20.947" v="939" actId="47"/>
        <pc:sldMkLst>
          <pc:docMk/>
          <pc:sldMk cId="2188949049" sldId="424"/>
        </pc:sldMkLst>
      </pc:sldChg>
      <pc:sldChg chg="modSp del mod">
        <pc:chgData name="Stanford Bowman" userId="6ede3e4e1afbea80" providerId="LiveId" clId="{AF45678B-9C05-43A5-AF28-545F2CA82F26}" dt="2025-04-27T23:13:23.879" v="940" actId="47"/>
        <pc:sldMkLst>
          <pc:docMk/>
          <pc:sldMk cId="1387690880" sldId="425"/>
        </pc:sldMkLst>
      </pc:sldChg>
      <pc:sldChg chg="modSp add mod modNotes modNotesTx">
        <pc:chgData name="Stanford Bowman" userId="6ede3e4e1afbea80" providerId="LiveId" clId="{AF45678B-9C05-43A5-AF28-545F2CA82F26}" dt="2025-04-27T20:53:51.484" v="370" actId="27636"/>
        <pc:sldMkLst>
          <pc:docMk/>
          <pc:sldMk cId="693072581" sldId="426"/>
        </pc:sldMkLst>
        <pc:graphicFrameChg chg="mod modGraphic">
          <ac:chgData name="Stanford Bowman" userId="6ede3e4e1afbea80" providerId="LiveId" clId="{AF45678B-9C05-43A5-AF28-545F2CA82F26}" dt="2025-04-27T20:48:33.894" v="367" actId="14100"/>
          <ac:graphicFrameMkLst>
            <pc:docMk/>
            <pc:sldMk cId="693072581" sldId="426"/>
            <ac:graphicFrameMk id="5" creationId="{18805767-20FA-0C93-50CE-2272B6E4686D}"/>
          </ac:graphicFrameMkLst>
        </pc:graphicFrameChg>
      </pc:sldChg>
      <pc:sldChg chg="modSp add mod modNotes modNotesTx">
        <pc:chgData name="Stanford Bowman" userId="6ede3e4e1afbea80" providerId="LiveId" clId="{AF45678B-9C05-43A5-AF28-545F2CA82F26}" dt="2025-04-27T20:57:25.916" v="399" actId="2711"/>
        <pc:sldMkLst>
          <pc:docMk/>
          <pc:sldMk cId="2180185788" sldId="427"/>
        </pc:sldMkLst>
        <pc:graphicFrameChg chg="mod">
          <ac:chgData name="Stanford Bowman" userId="6ede3e4e1afbea80" providerId="LiveId" clId="{AF45678B-9C05-43A5-AF28-545F2CA82F26}" dt="2025-04-27T20:57:25.916" v="399" actId="2711"/>
          <ac:graphicFrameMkLst>
            <pc:docMk/>
            <pc:sldMk cId="2180185788" sldId="427"/>
            <ac:graphicFrameMk id="5" creationId="{47AF4ED1-03D1-365E-B6A5-CE08B87C6A18}"/>
          </ac:graphicFrameMkLst>
        </pc:graphicFrameChg>
      </pc:sldChg>
      <pc:sldChg chg="delSp modSp add mod modNotesTx">
        <pc:chgData name="Stanford Bowman" userId="6ede3e4e1afbea80" providerId="LiveId" clId="{AF45678B-9C05-43A5-AF28-545F2CA82F26}" dt="2025-04-27T21:17:17.838" v="597" actId="15"/>
        <pc:sldMkLst>
          <pc:docMk/>
          <pc:sldMk cId="3030318138" sldId="428"/>
        </pc:sldMkLst>
        <pc:spChg chg="mod">
          <ac:chgData name="Stanford Bowman" userId="6ede3e4e1afbea80" providerId="LiveId" clId="{AF45678B-9C05-43A5-AF28-545F2CA82F26}" dt="2025-04-27T21:16:30.406" v="594"/>
          <ac:spMkLst>
            <pc:docMk/>
            <pc:sldMk cId="3030318138" sldId="428"/>
            <ac:spMk id="3" creationId="{41E4BD29-662F-2826-5F46-2522CC10761B}"/>
          </ac:spMkLst>
        </pc:spChg>
        <pc:graphicFrameChg chg="mod modGraphic">
          <ac:chgData name="Stanford Bowman" userId="6ede3e4e1afbea80" providerId="LiveId" clId="{AF45678B-9C05-43A5-AF28-545F2CA82F26}" dt="2025-04-27T21:15:16.749" v="574"/>
          <ac:graphicFrameMkLst>
            <pc:docMk/>
            <pc:sldMk cId="3030318138" sldId="428"/>
            <ac:graphicFrameMk id="2" creationId="{307DF095-D855-64F1-F217-6FCAD567A3F2}"/>
          </ac:graphicFrameMkLst>
        </pc:graphicFrameChg>
        <pc:graphicFrameChg chg="del">
          <ac:chgData name="Stanford Bowman" userId="6ede3e4e1afbea80" providerId="LiveId" clId="{AF45678B-9C05-43A5-AF28-545F2CA82F26}" dt="2025-04-27T21:12:51.495" v="549" actId="478"/>
          <ac:graphicFrameMkLst>
            <pc:docMk/>
            <pc:sldMk cId="3030318138" sldId="428"/>
            <ac:graphicFrameMk id="4" creationId="{0716BDB2-DA41-87F7-335F-FBA5CB7E27CC}"/>
          </ac:graphicFrameMkLst>
        </pc:graphicFrameChg>
      </pc:sldChg>
      <pc:sldChg chg="modSp add mod modNotes modNotesTx">
        <pc:chgData name="Stanford Bowman" userId="6ede3e4e1afbea80" providerId="LiveId" clId="{AF45678B-9C05-43A5-AF28-545F2CA82F26}" dt="2025-04-27T21:30:00.017" v="623" actId="14100"/>
        <pc:sldMkLst>
          <pc:docMk/>
          <pc:sldMk cId="1669708944" sldId="429"/>
        </pc:sldMkLst>
        <pc:graphicFrameChg chg="mod">
          <ac:chgData name="Stanford Bowman" userId="6ede3e4e1afbea80" providerId="LiveId" clId="{AF45678B-9C05-43A5-AF28-545F2CA82F26}" dt="2025-04-27T21:30:00.017" v="623" actId="14100"/>
          <ac:graphicFrameMkLst>
            <pc:docMk/>
            <pc:sldMk cId="1669708944" sldId="429"/>
            <ac:graphicFrameMk id="2" creationId="{21DFF2D3-F38A-9B1F-9E81-7898D9AD6C2B}"/>
          </ac:graphicFrameMkLst>
        </pc:graphicFrameChg>
      </pc:sldChg>
      <pc:sldChg chg="modSp add mod ord modNotesTx">
        <pc:chgData name="Stanford Bowman" userId="6ede3e4e1afbea80" providerId="LiveId" clId="{AF45678B-9C05-43A5-AF28-545F2CA82F26}" dt="2025-04-27T21:56:00.752" v="664"/>
        <pc:sldMkLst>
          <pc:docMk/>
          <pc:sldMk cId="3829355536" sldId="430"/>
        </pc:sldMkLst>
        <pc:graphicFrameChg chg="mod">
          <ac:chgData name="Stanford Bowman" userId="6ede3e4e1afbea80" providerId="LiveId" clId="{AF45678B-9C05-43A5-AF28-545F2CA82F26}" dt="2025-04-27T21:47:29.188" v="647" actId="2711"/>
          <ac:graphicFrameMkLst>
            <pc:docMk/>
            <pc:sldMk cId="3829355536" sldId="430"/>
            <ac:graphicFrameMk id="2" creationId="{0A84935A-E03A-B0EB-E3F8-A6F9C227A0B0}"/>
          </ac:graphicFrameMkLst>
        </pc:graphicFrameChg>
        <pc:graphicFrameChg chg="mod">
          <ac:chgData name="Stanford Bowman" userId="6ede3e4e1afbea80" providerId="LiveId" clId="{AF45678B-9C05-43A5-AF28-545F2CA82F26}" dt="2025-04-27T21:56:00.752" v="664"/>
          <ac:graphicFrameMkLst>
            <pc:docMk/>
            <pc:sldMk cId="3829355536" sldId="430"/>
            <ac:graphicFrameMk id="4" creationId="{486A2D1B-ABCB-9019-A38F-D86D621DB967}"/>
          </ac:graphicFrameMkLst>
        </pc:graphicFrameChg>
      </pc:sldChg>
      <pc:sldChg chg="addSp delSp modSp add mod modNotesTx">
        <pc:chgData name="Stanford Bowman" userId="6ede3e4e1afbea80" providerId="LiveId" clId="{AF45678B-9C05-43A5-AF28-545F2CA82F26}" dt="2025-04-27T22:28:51.391" v="720" actId="22"/>
        <pc:sldMkLst>
          <pc:docMk/>
          <pc:sldMk cId="918880440" sldId="431"/>
        </pc:sldMkLst>
        <pc:spChg chg="add del">
          <ac:chgData name="Stanford Bowman" userId="6ede3e4e1afbea80" providerId="LiveId" clId="{AF45678B-9C05-43A5-AF28-545F2CA82F26}" dt="2025-04-27T22:28:51.391" v="720" actId="22"/>
          <ac:spMkLst>
            <pc:docMk/>
            <pc:sldMk cId="918880440" sldId="431"/>
            <ac:spMk id="3" creationId="{6C09A104-ED3C-638B-D0EB-18A4BF326BF9}"/>
          </ac:spMkLst>
        </pc:spChg>
        <pc:spChg chg="mod">
          <ac:chgData name="Stanford Bowman" userId="6ede3e4e1afbea80" providerId="LiveId" clId="{AF45678B-9C05-43A5-AF28-545F2CA82F26}" dt="2025-04-27T22:27:15.690" v="709"/>
          <ac:spMkLst>
            <pc:docMk/>
            <pc:sldMk cId="918880440" sldId="431"/>
            <ac:spMk id="14" creationId="{8E9DF27E-A9E4-8714-30BB-9C23EB66E80B}"/>
          </ac:spMkLst>
        </pc:spChg>
        <pc:spChg chg="mod">
          <ac:chgData name="Stanford Bowman" userId="6ede3e4e1afbea80" providerId="LiveId" clId="{AF45678B-9C05-43A5-AF28-545F2CA82F26}" dt="2025-04-27T22:28:23.006" v="718" actId="14100"/>
          <ac:spMkLst>
            <pc:docMk/>
            <pc:sldMk cId="918880440" sldId="431"/>
            <ac:spMk id="16" creationId="{8F68ACCB-5E0A-2E53-EE78-26BC9B57EEC4}"/>
          </ac:spMkLst>
        </pc:spChg>
        <pc:spChg chg="mod">
          <ac:chgData name="Stanford Bowman" userId="6ede3e4e1afbea80" providerId="LiveId" clId="{AF45678B-9C05-43A5-AF28-545F2CA82F26}" dt="2025-04-27T22:27:38.814" v="710"/>
          <ac:spMkLst>
            <pc:docMk/>
            <pc:sldMk cId="918880440" sldId="431"/>
            <ac:spMk id="17" creationId="{57452E12-3200-9007-C76D-DC3FBEF2C513}"/>
          </ac:spMkLst>
        </pc:spChg>
      </pc:sldChg>
      <pc:sldChg chg="modSp add mod modNotesTx">
        <pc:chgData name="Stanford Bowman" userId="6ede3e4e1afbea80" providerId="LiveId" clId="{AF45678B-9C05-43A5-AF28-545F2CA82F26}" dt="2025-04-27T23:17:09.555" v="959" actId="15"/>
        <pc:sldMkLst>
          <pc:docMk/>
          <pc:sldMk cId="1788865882" sldId="432"/>
        </pc:sldMkLst>
        <pc:spChg chg="mod">
          <ac:chgData name="Stanford Bowman" userId="6ede3e4e1afbea80" providerId="LiveId" clId="{AF45678B-9C05-43A5-AF28-545F2CA82F26}" dt="2025-04-27T22:33:21.473" v="759" actId="1036"/>
          <ac:spMkLst>
            <pc:docMk/>
            <pc:sldMk cId="1788865882" sldId="432"/>
            <ac:spMk id="10" creationId="{988E210B-FE84-724E-0072-E55677B4F7B1}"/>
          </ac:spMkLst>
        </pc:spChg>
        <pc:spChg chg="mod">
          <ac:chgData name="Stanford Bowman" userId="6ede3e4e1afbea80" providerId="LiveId" clId="{AF45678B-9C05-43A5-AF28-545F2CA82F26}" dt="2025-04-27T22:29:45.667" v="723"/>
          <ac:spMkLst>
            <pc:docMk/>
            <pc:sldMk cId="1788865882" sldId="432"/>
            <ac:spMk id="14" creationId="{E39CCDB8-8199-0C23-68F9-1E3A167D9FC9}"/>
          </ac:spMkLst>
        </pc:spChg>
        <pc:spChg chg="mod">
          <ac:chgData name="Stanford Bowman" userId="6ede3e4e1afbea80" providerId="LiveId" clId="{AF45678B-9C05-43A5-AF28-545F2CA82F26}" dt="2025-04-27T22:33:14.266" v="758" actId="14100"/>
          <ac:spMkLst>
            <pc:docMk/>
            <pc:sldMk cId="1788865882" sldId="432"/>
            <ac:spMk id="16" creationId="{A13E41B1-B77F-AEAF-3E57-25F0B7E02BE6}"/>
          </ac:spMkLst>
        </pc:spChg>
        <pc:spChg chg="mod">
          <ac:chgData name="Stanford Bowman" userId="6ede3e4e1afbea80" providerId="LiveId" clId="{AF45678B-9C05-43A5-AF28-545F2CA82F26}" dt="2025-04-27T22:32:22.408" v="740" actId="14100"/>
          <ac:spMkLst>
            <pc:docMk/>
            <pc:sldMk cId="1788865882" sldId="432"/>
            <ac:spMk id="17" creationId="{DB5BAF89-E44C-6802-B282-99B4FD162F21}"/>
          </ac:spMkLst>
        </pc:spChg>
      </pc:sldChg>
      <pc:sldChg chg="modSp add mod modNotes modNotesTx">
        <pc:chgData name="Stanford Bowman" userId="6ede3e4e1afbea80" providerId="LiveId" clId="{AF45678B-9C05-43A5-AF28-545F2CA82F26}" dt="2025-04-27T22:59:17.060" v="830" actId="27636"/>
        <pc:sldMkLst>
          <pc:docMk/>
          <pc:sldMk cId="1286050742" sldId="433"/>
        </pc:sldMkLst>
        <pc:spChg chg="mod">
          <ac:chgData name="Stanford Bowman" userId="6ede3e4e1afbea80" providerId="LiveId" clId="{AF45678B-9C05-43A5-AF28-545F2CA82F26}" dt="2025-04-27T22:58:26.499" v="827" actId="20577"/>
          <ac:spMkLst>
            <pc:docMk/>
            <pc:sldMk cId="1286050742" sldId="433"/>
            <ac:spMk id="3" creationId="{DEA081BA-9434-0F61-31E1-E1900CD0D815}"/>
          </ac:spMkLst>
        </pc:spChg>
      </pc:sldChg>
      <pc:sldChg chg="add ord">
        <pc:chgData name="Stanford Bowman" userId="6ede3e4e1afbea80" providerId="LiveId" clId="{AF45678B-9C05-43A5-AF28-545F2CA82F26}" dt="2025-04-27T23:08:46.020" v="902"/>
        <pc:sldMkLst>
          <pc:docMk/>
          <pc:sldMk cId="2052145673" sldId="434"/>
        </pc:sldMkLst>
      </pc:sldChg>
      <pc:sldChg chg="delSp modSp add mod delAnim modNotes modNotesTx">
        <pc:chgData name="Stanford Bowman" userId="6ede3e4e1afbea80" providerId="LiveId" clId="{AF45678B-9C05-43A5-AF28-545F2CA82F26}" dt="2025-04-27T23:16:13.940" v="958"/>
        <pc:sldMkLst>
          <pc:docMk/>
          <pc:sldMk cId="2308160412" sldId="435"/>
        </pc:sldMkLst>
        <pc:spChg chg="del mod">
          <ac:chgData name="Stanford Bowman" userId="6ede3e4e1afbea80" providerId="LiveId" clId="{AF45678B-9C05-43A5-AF28-545F2CA82F26}" dt="2025-04-27T23:15:15.713" v="952" actId="478"/>
          <ac:spMkLst>
            <pc:docMk/>
            <pc:sldMk cId="2308160412" sldId="435"/>
            <ac:spMk id="2" creationId="{02F47B8C-7FF9-188D-5060-37D82FE34BCE}"/>
          </ac:spMkLst>
        </pc:spChg>
        <pc:spChg chg="mod">
          <ac:chgData name="Stanford Bowman" userId="6ede3e4e1afbea80" providerId="LiveId" clId="{AF45678B-9C05-43A5-AF28-545F2CA82F26}" dt="2025-04-27T23:16:01.767" v="957"/>
          <ac:spMkLst>
            <pc:docMk/>
            <pc:sldMk cId="2308160412" sldId="435"/>
            <ac:spMk id="3" creationId="{EB554833-CE04-3F8C-2EE1-ED114DB92E3C}"/>
          </ac:spMkLst>
        </pc:spChg>
        <pc:spChg chg="mod">
          <ac:chgData name="Stanford Bowman" userId="6ede3e4e1afbea80" providerId="LiveId" clId="{AF45678B-9C05-43A5-AF28-545F2CA82F26}" dt="2025-04-27T23:14:55.460" v="949"/>
          <ac:spMkLst>
            <pc:docMk/>
            <pc:sldMk cId="2308160412" sldId="435"/>
            <ac:spMk id="21" creationId="{CF00D7FB-BBA8-3FD6-747E-508126001822}"/>
          </ac:spMkLst>
        </pc:spChg>
        <pc:spChg chg="mod">
          <ac:chgData name="Stanford Bowman" userId="6ede3e4e1afbea80" providerId="LiveId" clId="{AF45678B-9C05-43A5-AF28-545F2CA82F26}" dt="2025-04-27T23:14:31.254" v="947"/>
          <ac:spMkLst>
            <pc:docMk/>
            <pc:sldMk cId="2308160412" sldId="435"/>
            <ac:spMk id="23" creationId="{C11328E0-E637-2AE5-13CE-2B72DE1E0E20}"/>
          </ac:spMkLst>
        </pc:spChg>
        <pc:spChg chg="mod">
          <ac:chgData name="Stanford Bowman" userId="6ede3e4e1afbea80" providerId="LiveId" clId="{AF45678B-9C05-43A5-AF28-545F2CA82F26}" dt="2025-04-27T23:16:13.940" v="958"/>
          <ac:spMkLst>
            <pc:docMk/>
            <pc:sldMk cId="2308160412" sldId="435"/>
            <ac:spMk id="41" creationId="{A92C36D2-CE88-26ED-F11B-213B710DEE58}"/>
          </ac:spMkLst>
        </pc:spChg>
      </pc:sldChg>
      <pc:sldChg chg="add del modNotes">
        <pc:chgData name="Stanford Bowman" userId="6ede3e4e1afbea80" providerId="LiveId" clId="{AF45678B-9C05-43A5-AF28-545F2CA82F26}" dt="2025-04-27T23:17:38.174" v="961" actId="47"/>
        <pc:sldMkLst>
          <pc:docMk/>
          <pc:sldMk cId="2354170103" sldId="436"/>
        </pc:sldMkLst>
      </pc:sldChg>
      <pc:sldChg chg="modSp add mod modNotes modNotesTx">
        <pc:chgData name="Stanford Bowman" userId="6ede3e4e1afbea80" providerId="LiveId" clId="{AF45678B-9C05-43A5-AF28-545F2CA82F26}" dt="2025-04-28T01:14:31.429" v="978" actId="1035"/>
        <pc:sldMkLst>
          <pc:docMk/>
          <pc:sldMk cId="4244679522" sldId="437"/>
        </pc:sldMkLst>
        <pc:spChg chg="mod">
          <ac:chgData name="Stanford Bowman" userId="6ede3e4e1afbea80" providerId="LiveId" clId="{AF45678B-9C05-43A5-AF28-545F2CA82F26}" dt="2025-04-28T01:14:22.359" v="973" actId="6549"/>
          <ac:spMkLst>
            <pc:docMk/>
            <pc:sldMk cId="4244679522" sldId="437"/>
            <ac:spMk id="3" creationId="{7049B79C-A3B8-0031-A888-75A133EB1CF3}"/>
          </ac:spMkLst>
        </pc:spChg>
        <pc:spChg chg="mod">
          <ac:chgData name="Stanford Bowman" userId="6ede3e4e1afbea80" providerId="LiveId" clId="{AF45678B-9C05-43A5-AF28-545F2CA82F26}" dt="2025-04-27T23:18:57.539" v="968"/>
          <ac:spMkLst>
            <pc:docMk/>
            <pc:sldMk cId="4244679522" sldId="437"/>
            <ac:spMk id="21" creationId="{B4BFCD31-EE81-7D01-B758-8307265C5C75}"/>
          </ac:spMkLst>
        </pc:spChg>
        <pc:spChg chg="mod">
          <ac:chgData name="Stanford Bowman" userId="6ede3e4e1afbea80" providerId="LiveId" clId="{AF45678B-9C05-43A5-AF28-545F2CA82F26}" dt="2025-04-27T23:18:05.526" v="966" actId="14100"/>
          <ac:spMkLst>
            <pc:docMk/>
            <pc:sldMk cId="4244679522" sldId="437"/>
            <ac:spMk id="23" creationId="{93813B7B-1965-F311-1BD4-5C175DE537E4}"/>
          </ac:spMkLst>
        </pc:spChg>
        <pc:spChg chg="mod">
          <ac:chgData name="Stanford Bowman" userId="6ede3e4e1afbea80" providerId="LiveId" clId="{AF45678B-9C05-43A5-AF28-545F2CA82F26}" dt="2025-04-28T01:14:31.429" v="978" actId="1035"/>
          <ac:spMkLst>
            <pc:docMk/>
            <pc:sldMk cId="4244679522" sldId="437"/>
            <ac:spMk id="41" creationId="{8230285A-B4AB-A543-31E1-39A12A4E53A0}"/>
          </ac:spMkLst>
        </pc:spChg>
      </pc:sldChg>
    </pc:docChg>
  </pc:docChgLst>
  <pc:docChgLst>
    <pc:chgData name="Stanford Bowman" userId="6ede3e4e1afbea80" providerId="LiveId" clId="{DF8BF414-7BFA-4250-9560-2CD25218DDCC}"/>
    <pc:docChg chg="custSel modSld">
      <pc:chgData name="Stanford Bowman" userId="6ede3e4e1afbea80" providerId="LiveId" clId="{DF8BF414-7BFA-4250-9560-2CD25218DDCC}" dt="2025-04-28T01:26:03.674" v="33" actId="313"/>
      <pc:docMkLst>
        <pc:docMk/>
      </pc:docMkLst>
      <pc:sldChg chg="modSp mod">
        <pc:chgData name="Stanford Bowman" userId="6ede3e4e1afbea80" providerId="LiveId" clId="{DF8BF414-7BFA-4250-9560-2CD25218DDCC}" dt="2025-04-28T01:18:01.360" v="4" actId="255"/>
        <pc:sldMkLst>
          <pc:docMk/>
          <pc:sldMk cId="3903116656" sldId="256"/>
        </pc:sldMkLst>
        <pc:spChg chg="mod">
          <ac:chgData name="Stanford Bowman" userId="6ede3e4e1afbea80" providerId="LiveId" clId="{DF8BF414-7BFA-4250-9560-2CD25218DDCC}" dt="2025-04-28T01:18:01.360" v="4" actId="255"/>
          <ac:spMkLst>
            <pc:docMk/>
            <pc:sldMk cId="3903116656" sldId="256"/>
            <ac:spMk id="10" creationId="{17BB32F0-438E-997B-EB49-C2E27DD44DC1}"/>
          </ac:spMkLst>
        </pc:spChg>
      </pc:sldChg>
      <pc:sldChg chg="modNotes">
        <pc:chgData name="Stanford Bowman" userId="6ede3e4e1afbea80" providerId="LiveId" clId="{DF8BF414-7BFA-4250-9560-2CD25218DDCC}" dt="2025-04-28T01:18:45.630" v="6" actId="27636"/>
        <pc:sldMkLst>
          <pc:docMk/>
          <pc:sldMk cId="2028828048" sldId="289"/>
        </pc:sldMkLst>
      </pc:sldChg>
      <pc:sldChg chg="modNotes">
        <pc:chgData name="Stanford Bowman" userId="6ede3e4e1afbea80" providerId="LiveId" clId="{DF8BF414-7BFA-4250-9560-2CD25218DDCC}" dt="2025-04-28T01:18:47.038" v="7" actId="27636"/>
        <pc:sldMkLst>
          <pc:docMk/>
          <pc:sldMk cId="2995943321" sldId="294"/>
        </pc:sldMkLst>
      </pc:sldChg>
      <pc:sldChg chg="modSp mod modNotesTx">
        <pc:chgData name="Stanford Bowman" userId="6ede3e4e1afbea80" providerId="LiveId" clId="{DF8BF414-7BFA-4250-9560-2CD25218DDCC}" dt="2025-04-28T01:26:03.674" v="33" actId="313"/>
        <pc:sldMkLst>
          <pc:docMk/>
          <pc:sldMk cId="321731928" sldId="327"/>
        </pc:sldMkLst>
        <pc:spChg chg="mod">
          <ac:chgData name="Stanford Bowman" userId="6ede3e4e1afbea80" providerId="LiveId" clId="{DF8BF414-7BFA-4250-9560-2CD25218DDCC}" dt="2025-04-28T01:26:01.259" v="30" actId="313"/>
          <ac:spMkLst>
            <pc:docMk/>
            <pc:sldMk cId="321731928" sldId="327"/>
            <ac:spMk id="17" creationId="{6F5EEDA2-7AE0-43EF-AF75-D8672D8B6481}"/>
          </ac:spMkLst>
        </pc:spChg>
      </pc:sldChg>
      <pc:sldChg chg="modSp mod">
        <pc:chgData name="Stanford Bowman" userId="6ede3e4e1afbea80" providerId="LiveId" clId="{DF8BF414-7BFA-4250-9560-2CD25218DDCC}" dt="2025-04-28T01:25:34.611" v="25" actId="313"/>
        <pc:sldMkLst>
          <pc:docMk/>
          <pc:sldMk cId="2755178689" sldId="373"/>
        </pc:sldMkLst>
        <pc:spChg chg="mod">
          <ac:chgData name="Stanford Bowman" userId="6ede3e4e1afbea80" providerId="LiveId" clId="{DF8BF414-7BFA-4250-9560-2CD25218DDCC}" dt="2025-04-28T01:25:34.611" v="25" actId="313"/>
          <ac:spMkLst>
            <pc:docMk/>
            <pc:sldMk cId="2755178689" sldId="373"/>
            <ac:spMk id="14" creationId="{57C358EF-8330-41EA-B4B5-E4A86D82BCAD}"/>
          </ac:spMkLst>
        </pc:spChg>
        <pc:spChg chg="mod">
          <ac:chgData name="Stanford Bowman" userId="6ede3e4e1afbea80" providerId="LiveId" clId="{DF8BF414-7BFA-4250-9560-2CD25218DDCC}" dt="2025-04-28T01:24:41.344" v="24"/>
          <ac:spMkLst>
            <pc:docMk/>
            <pc:sldMk cId="2755178689" sldId="373"/>
            <ac:spMk id="16" creationId="{602EF899-6806-4313-A4E9-C6BE55BF9FBA}"/>
          </ac:spMkLst>
        </pc:spChg>
        <pc:spChg chg="mod">
          <ac:chgData name="Stanford Bowman" userId="6ede3e4e1afbea80" providerId="LiveId" clId="{DF8BF414-7BFA-4250-9560-2CD25218DDCC}" dt="2025-04-28T01:19:49.509" v="10"/>
          <ac:spMkLst>
            <pc:docMk/>
            <pc:sldMk cId="2755178689" sldId="373"/>
            <ac:spMk id="17" creationId="{29897C0E-628D-43DD-9071-DEC95FDE8840}"/>
          </ac:spMkLst>
        </pc:spChg>
      </pc:sldChg>
      <pc:sldChg chg="modNotes">
        <pc:chgData name="Stanford Bowman" userId="6ede3e4e1afbea80" providerId="LiveId" clId="{DF8BF414-7BFA-4250-9560-2CD25218DDCC}" dt="2025-04-28T01:18:44.175" v="5" actId="27636"/>
        <pc:sldMkLst>
          <pc:docMk/>
          <pc:sldMk cId="3814557248" sldId="404"/>
        </pc:sldMkLst>
      </pc:sldChg>
      <pc:sldChg chg="modSp mod">
        <pc:chgData name="Stanford Bowman" userId="6ede3e4e1afbea80" providerId="LiveId" clId="{DF8BF414-7BFA-4250-9560-2CD25218DDCC}" dt="2025-04-28T01:25:45.227" v="26" actId="313"/>
        <pc:sldMkLst>
          <pc:docMk/>
          <pc:sldMk cId="918880440" sldId="431"/>
        </pc:sldMkLst>
        <pc:spChg chg="mod">
          <ac:chgData name="Stanford Bowman" userId="6ede3e4e1afbea80" providerId="LiveId" clId="{DF8BF414-7BFA-4250-9560-2CD25218DDCC}" dt="2025-04-28T01:25:45.227" v="26" actId="313"/>
          <ac:spMkLst>
            <pc:docMk/>
            <pc:sldMk cId="918880440" sldId="431"/>
            <ac:spMk id="14" creationId="{8E9DF27E-A9E4-8714-30BB-9C23EB66E80B}"/>
          </ac:spMkLst>
        </pc:spChg>
        <pc:spChg chg="mod">
          <ac:chgData name="Stanford Bowman" userId="6ede3e4e1afbea80" providerId="LiveId" clId="{DF8BF414-7BFA-4250-9560-2CD25218DDCC}" dt="2025-04-28T01:24:41.344" v="24"/>
          <ac:spMkLst>
            <pc:docMk/>
            <pc:sldMk cId="918880440" sldId="431"/>
            <ac:spMk id="16" creationId="{8F68ACCB-5E0A-2E53-EE78-26BC9B57EEC4}"/>
          </ac:spMkLst>
        </pc:spChg>
        <pc:spChg chg="mod">
          <ac:chgData name="Stanford Bowman" userId="6ede3e4e1afbea80" providerId="LiveId" clId="{DF8BF414-7BFA-4250-9560-2CD25218DDCC}" dt="2025-04-28T01:22:16.219" v="18" actId="14100"/>
          <ac:spMkLst>
            <pc:docMk/>
            <pc:sldMk cId="918880440" sldId="431"/>
            <ac:spMk id="17" creationId="{57452E12-3200-9007-C76D-DC3FBEF2C513}"/>
          </ac:spMkLst>
        </pc:spChg>
      </pc:sldChg>
      <pc:sldChg chg="modSp mod">
        <pc:chgData name="Stanford Bowman" userId="6ede3e4e1afbea80" providerId="LiveId" clId="{DF8BF414-7BFA-4250-9560-2CD25218DDCC}" dt="2025-04-28T01:25:55.247" v="27" actId="313"/>
        <pc:sldMkLst>
          <pc:docMk/>
          <pc:sldMk cId="1788865882" sldId="432"/>
        </pc:sldMkLst>
        <pc:spChg chg="mod">
          <ac:chgData name="Stanford Bowman" userId="6ede3e4e1afbea80" providerId="LiveId" clId="{DF8BF414-7BFA-4250-9560-2CD25218DDCC}" dt="2025-04-28T01:25:55.247" v="27" actId="313"/>
          <ac:spMkLst>
            <pc:docMk/>
            <pc:sldMk cId="1788865882" sldId="432"/>
            <ac:spMk id="14" creationId="{E39CCDB8-8199-0C23-68F9-1E3A167D9FC9}"/>
          </ac:spMkLst>
        </pc:spChg>
        <pc:spChg chg="mod">
          <ac:chgData name="Stanford Bowman" userId="6ede3e4e1afbea80" providerId="LiveId" clId="{DF8BF414-7BFA-4250-9560-2CD25218DDCC}" dt="2025-04-28T01:24:41.344" v="24"/>
          <ac:spMkLst>
            <pc:docMk/>
            <pc:sldMk cId="1788865882" sldId="432"/>
            <ac:spMk id="16" creationId="{A13E41B1-B77F-AEAF-3E57-25F0B7E02BE6}"/>
          </ac:spMkLst>
        </pc:spChg>
        <pc:spChg chg="mod">
          <ac:chgData name="Stanford Bowman" userId="6ede3e4e1afbea80" providerId="LiveId" clId="{DF8BF414-7BFA-4250-9560-2CD25218DDCC}" dt="2025-04-28T01:23:26.170" v="23" actId="6549"/>
          <ac:spMkLst>
            <pc:docMk/>
            <pc:sldMk cId="1788865882" sldId="432"/>
            <ac:spMk id="17" creationId="{DB5BAF89-E44C-6802-B282-99B4FD162F21}"/>
          </ac:spMkLst>
        </pc:spChg>
      </pc:sldChg>
      <pc:sldChg chg="modNotes">
        <pc:chgData name="Stanford Bowman" userId="6ede3e4e1afbea80" providerId="LiveId" clId="{DF8BF414-7BFA-4250-9560-2CD25218DDCC}" dt="2025-04-28T01:18:47.151" v="8" actId="27636"/>
        <pc:sldMkLst>
          <pc:docMk/>
          <pc:sldMk cId="2308160412" sldId="435"/>
        </pc:sldMkLst>
      </pc:sldChg>
      <pc:sldChg chg="modNotes">
        <pc:chgData name="Stanford Bowman" userId="6ede3e4e1afbea80" providerId="LiveId" clId="{DF8BF414-7BFA-4250-9560-2CD25218DDCC}" dt="2025-04-28T01:18:47.208" v="9" actId="27636"/>
        <pc:sldMkLst>
          <pc:docMk/>
          <pc:sldMk cId="4244679522" sldId="43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41408893-4C5D-49C7-8D55-FCEBBAC5C1EB}">
      <dgm:prSet custT="1"/>
      <dgm:spPr/>
      <dgm:t>
        <a:bodyPr/>
        <a:lstStyle/>
        <a:p>
          <a:r>
            <a:rPr lang="en-US" sz="2400" b="1" cap="small" baseline="0" dirty="0">
              <a:solidFill>
                <a:schemeClr val="bg1"/>
              </a:solidFill>
              <a:effectLst>
                <a:outerShdw blurRad="38100" dist="38100" dir="2700000" algn="tl">
                  <a:srgbClr val="000000">
                    <a:alpha val="43137"/>
                  </a:srgbClr>
                </a:outerShdw>
              </a:effectLst>
              <a:latin typeface="Gotham Medium" panose="02000604030000020004"/>
            </a:rPr>
            <a:t>Mistakes—</a:t>
          </a:r>
        </a:p>
      </dgm:t>
    </dgm:pt>
    <dgm:pt modelId="{6E16BBAA-2EC1-4663-924B-2D40519E3D2F}" type="parTrans" cxnId="{7814DF55-BDAC-4101-9CCC-7FF523DBCD61}">
      <dgm:prSet/>
      <dgm:spPr/>
      <dgm:t>
        <a:bodyPr/>
        <a:lstStyle/>
        <a:p>
          <a:endParaRPr lang="en-US"/>
        </a:p>
      </dgm:t>
    </dgm:pt>
    <dgm:pt modelId="{3B9D1523-F74D-4C71-BA85-E2FC9D86FF2D}" type="sibTrans" cxnId="{7814DF55-BDAC-4101-9CCC-7FF523DBCD61}">
      <dgm:prSet/>
      <dgm:spPr/>
      <dgm:t>
        <a:bodyPr/>
        <a:lstStyle/>
        <a:p>
          <a:endParaRPr lang="en-US"/>
        </a:p>
      </dgm:t>
    </dgm:pt>
    <dgm:pt modelId="{29B7A9A1-4F21-4C21-8F1A-0B9E8397CEB5}">
      <dgm:prSet custT="1"/>
      <dgm:spPr/>
      <dgm:t>
        <a:bodyPr/>
        <a:lstStyle/>
        <a:p>
          <a:r>
            <a:rPr lang="en-US" sz="24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King David, enticed by Satan, had a prideful moment. He decided to take a census and count the people in the nation of Israel (1 Chron. 21:1). The census was David’s idea and he sought no input from God. Because of David’s arrogance, the people suffered. A severe plague hit the nation, resulting in the death of more than seventy thousand men, the very people that David had sought to count. </a:t>
          </a:r>
        </a:p>
      </dgm:t>
    </dgm:pt>
    <dgm:pt modelId="{2D14E851-4369-4CD8-9B08-658792C904E1}" type="parTrans" cxnId="{4A59DD97-94BC-4CE3-9BA2-9FB5D93C9BE7}">
      <dgm:prSet/>
      <dgm:spPr/>
      <dgm:t>
        <a:bodyPr/>
        <a:lstStyle/>
        <a:p>
          <a:endParaRPr lang="en-US"/>
        </a:p>
      </dgm:t>
    </dgm:pt>
    <dgm:pt modelId="{5AC4F90C-25B0-4E21-870B-346C26CC8258}" type="sibTrans" cxnId="{4A59DD97-94BC-4CE3-9BA2-9FB5D93C9BE7}">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A0955788-D5EA-45B1-B3EB-D68740A3B4A5}" type="pres">
      <dgm:prSet presAssocID="{41408893-4C5D-49C7-8D55-FCEBBAC5C1EB}" presName="parentText" presStyleLbl="node1" presStyleIdx="0" presStyleCnt="1" custScaleY="37856" custLinFactNeighborX="603" custLinFactNeighborY="-49275">
        <dgm:presLayoutVars>
          <dgm:chMax val="0"/>
          <dgm:bulletEnabled val="1"/>
        </dgm:presLayoutVars>
      </dgm:prSet>
      <dgm:spPr/>
    </dgm:pt>
    <dgm:pt modelId="{72BCB95E-8F84-4750-986C-08A417D22FD0}" type="pres">
      <dgm:prSet presAssocID="{41408893-4C5D-49C7-8D55-FCEBBAC5C1EB}" presName="childText" presStyleLbl="revTx" presStyleIdx="0" presStyleCnt="1" custLinFactNeighborX="603" custLinFactNeighborY="-22309">
        <dgm:presLayoutVars>
          <dgm:bulletEnabled val="1"/>
        </dgm:presLayoutVars>
      </dgm:prSet>
      <dgm:spPr/>
    </dgm:pt>
  </dgm:ptLst>
  <dgm:cxnLst>
    <dgm:cxn modelId="{9F24A368-3C55-460B-B7BD-F8B216C52402}" type="presOf" srcId="{29B7A9A1-4F21-4C21-8F1A-0B9E8397CEB5}" destId="{72BCB95E-8F84-4750-986C-08A417D22FD0}" srcOrd="0" destOrd="0" presId="urn:microsoft.com/office/officeart/2005/8/layout/vList2"/>
    <dgm:cxn modelId="{7814DF55-BDAC-4101-9CCC-7FF523DBCD61}" srcId="{C80406FE-9F80-4CAA-82C7-2FCF38B88C5B}" destId="{41408893-4C5D-49C7-8D55-FCEBBAC5C1EB}" srcOrd="0" destOrd="0" parTransId="{6E16BBAA-2EC1-4663-924B-2D40519E3D2F}" sibTransId="{3B9D1523-F74D-4C71-BA85-E2FC9D86FF2D}"/>
    <dgm:cxn modelId="{4A59DD97-94BC-4CE3-9BA2-9FB5D93C9BE7}" srcId="{41408893-4C5D-49C7-8D55-FCEBBAC5C1EB}" destId="{29B7A9A1-4F21-4C21-8F1A-0B9E8397CEB5}" srcOrd="0" destOrd="0" parTransId="{2D14E851-4369-4CD8-9B08-658792C904E1}" sibTransId="{5AC4F90C-25B0-4E21-870B-346C26CC8258}"/>
    <dgm:cxn modelId="{46F35ABB-0CA5-4A76-86DC-54CDEEC13685}" type="presOf" srcId="{C80406FE-9F80-4CAA-82C7-2FCF38B88C5B}" destId="{93EA8677-4F2D-4E4C-BCB0-DFA463E38E0F}" srcOrd="0" destOrd="0" presId="urn:microsoft.com/office/officeart/2005/8/layout/vList2"/>
    <dgm:cxn modelId="{1C3D9ECD-D205-4829-9D35-544F5F060D0C}" type="presOf" srcId="{41408893-4C5D-49C7-8D55-FCEBBAC5C1EB}" destId="{A0955788-D5EA-45B1-B3EB-D68740A3B4A5}" srcOrd="0" destOrd="0" presId="urn:microsoft.com/office/officeart/2005/8/layout/vList2"/>
    <dgm:cxn modelId="{8C1F9EFE-88A7-4706-ABB2-995438AEC2B8}" type="presParOf" srcId="{93EA8677-4F2D-4E4C-BCB0-DFA463E38E0F}" destId="{A0955788-D5EA-45B1-B3EB-D68740A3B4A5}" srcOrd="0" destOrd="0" presId="urn:microsoft.com/office/officeart/2005/8/layout/vList2"/>
    <dgm:cxn modelId="{CEC35B75-24B0-4DDB-8998-99C616ADB78C}" type="presParOf" srcId="{93EA8677-4F2D-4E4C-BCB0-DFA463E38E0F}" destId="{72BCB95E-8F84-4750-986C-08A417D22FD0}" srcOrd="1" destOrd="0" presId="urn:microsoft.com/office/officeart/2005/8/layout/vList2"/>
  </dgm:cxnLst>
  <dgm:bg>
    <a:solidFill>
      <a:schemeClr val="bg1">
        <a:alpha val="15000"/>
      </a:scheme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41408893-4C5D-49C7-8D55-FCEBBAC5C1EB}">
      <dgm:prSet custT="1"/>
      <dgm:spPr/>
      <dgm:t>
        <a:bodyPr/>
        <a:lstStyle/>
        <a:p>
          <a:r>
            <a:rPr lang="en-US" sz="2400" b="1" cap="small" baseline="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Repentance—</a:t>
          </a:r>
          <a:endParaRPr lang="en-US" sz="24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6E16BBAA-2EC1-4663-924B-2D40519E3D2F}" type="parTrans" cxnId="{7814DF55-BDAC-4101-9CCC-7FF523DBCD61}">
      <dgm:prSet/>
      <dgm:spPr/>
      <dgm:t>
        <a:bodyPr/>
        <a:lstStyle/>
        <a:p>
          <a:endParaRPr lang="en-US"/>
        </a:p>
      </dgm:t>
    </dgm:pt>
    <dgm:pt modelId="{3B9D1523-F74D-4C71-BA85-E2FC9D86FF2D}" type="sibTrans" cxnId="{7814DF55-BDAC-4101-9CCC-7FF523DBCD61}">
      <dgm:prSet/>
      <dgm:spPr/>
      <dgm:t>
        <a:bodyPr/>
        <a:lstStyle/>
        <a:p>
          <a:endParaRPr lang="en-US"/>
        </a:p>
      </dgm:t>
    </dgm:pt>
    <dgm:pt modelId="{5D78335E-B2E9-4C4B-AB96-F608D3A477FB}">
      <dgm:prSet custT="1"/>
      <dgm:spPr>
        <a:solidFill>
          <a:schemeClr val="bg1">
            <a:alpha val="20000"/>
          </a:schemeClr>
        </a:solidFill>
      </dgm:spPr>
      <dgm:t>
        <a:bodyPr/>
        <a:lstStyle/>
        <a:p>
          <a:r>
            <a:rPr lang="en-US" sz="24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Immediately, David and the elders fasted and prayed for the tragedy to stop. The destroying angel ended his activities on Ornan’s property. The prophet Gad instructed David to build an altar there on the mountain called Moriah. David offered to pay Ornan for the land. Ornan was willing to give the area to David without cost. But David insisted on purchasing the land anyway. </a:t>
          </a:r>
        </a:p>
      </dgm:t>
    </dgm:pt>
    <dgm:pt modelId="{282D80CE-7A30-48C2-A3C2-479C5CC65483}" type="parTrans" cxnId="{E4F7066B-4B33-4BDB-916C-151CFDB625F2}">
      <dgm:prSet/>
      <dgm:spPr/>
      <dgm:t>
        <a:bodyPr/>
        <a:lstStyle/>
        <a:p>
          <a:endParaRPr lang="en-US"/>
        </a:p>
      </dgm:t>
    </dgm:pt>
    <dgm:pt modelId="{8941FB52-96C4-4B07-86F4-B4C786F73779}" type="sibTrans" cxnId="{E4F7066B-4B33-4BDB-916C-151CFDB625F2}">
      <dgm:prSet/>
      <dgm:spPr/>
      <dgm:t>
        <a:bodyPr/>
        <a:lstStyle/>
        <a:p>
          <a:endParaRPr lang="en-US"/>
        </a:p>
      </dgm:t>
    </dgm:pt>
    <dgm:pt modelId="{9AA4E743-27EF-45A6-A8DE-999C368FCA7D}">
      <dgm:prSet custT="1"/>
      <dgm:spPr>
        <a:solidFill>
          <a:schemeClr val="bg1">
            <a:alpha val="20000"/>
          </a:schemeClr>
        </a:solidFill>
      </dgm:spPr>
      <dgm:t>
        <a:bodyPr/>
        <a:lstStyle/>
        <a:p>
          <a:r>
            <a:rPr lang="en-US" sz="24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Once the altar stood in place on Mount Moriah, David offered a peace offering to atone for his sin. God sent fire, indicating His pleasure with David and the offering. Peace was restored. </a:t>
          </a:r>
        </a:p>
      </dgm:t>
    </dgm:pt>
    <dgm:pt modelId="{FA179B08-F382-40B2-BA30-B83B37BB2EFC}" type="parTrans" cxnId="{58E445AA-AC25-451C-9806-9E24EE417B2D}">
      <dgm:prSet/>
      <dgm:spPr/>
      <dgm:t>
        <a:bodyPr/>
        <a:lstStyle/>
        <a:p>
          <a:endParaRPr lang="en-US"/>
        </a:p>
      </dgm:t>
    </dgm:pt>
    <dgm:pt modelId="{45917C3B-0D7D-4319-87B7-66CE95243487}" type="sibTrans" cxnId="{58E445AA-AC25-451C-9806-9E24EE417B2D}">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A0955788-D5EA-45B1-B3EB-D68740A3B4A5}" type="pres">
      <dgm:prSet presAssocID="{41408893-4C5D-49C7-8D55-FCEBBAC5C1EB}" presName="parentText" presStyleLbl="node1" presStyleIdx="0" presStyleCnt="1" custScaleY="93935" custLinFactNeighborX="603" custLinFactNeighborY="-49275">
        <dgm:presLayoutVars>
          <dgm:chMax val="0"/>
          <dgm:bulletEnabled val="1"/>
        </dgm:presLayoutVars>
      </dgm:prSet>
      <dgm:spPr/>
    </dgm:pt>
    <dgm:pt modelId="{810AB7EF-3C86-4D4B-B07C-A0C5D1D59457}" type="pres">
      <dgm:prSet presAssocID="{41408893-4C5D-49C7-8D55-FCEBBAC5C1EB}" presName="childText" presStyleLbl="revTx" presStyleIdx="0" presStyleCnt="1" custScaleY="114261">
        <dgm:presLayoutVars>
          <dgm:bulletEnabled val="1"/>
        </dgm:presLayoutVars>
      </dgm:prSet>
      <dgm:spPr/>
    </dgm:pt>
  </dgm:ptLst>
  <dgm:cxnLst>
    <dgm:cxn modelId="{E4F7066B-4B33-4BDB-916C-151CFDB625F2}" srcId="{41408893-4C5D-49C7-8D55-FCEBBAC5C1EB}" destId="{5D78335E-B2E9-4C4B-AB96-F608D3A477FB}" srcOrd="0" destOrd="0" parTransId="{282D80CE-7A30-48C2-A3C2-479C5CC65483}" sibTransId="{8941FB52-96C4-4B07-86F4-B4C786F73779}"/>
    <dgm:cxn modelId="{7814DF55-BDAC-4101-9CCC-7FF523DBCD61}" srcId="{C80406FE-9F80-4CAA-82C7-2FCF38B88C5B}" destId="{41408893-4C5D-49C7-8D55-FCEBBAC5C1EB}" srcOrd="0" destOrd="0" parTransId="{6E16BBAA-2EC1-4663-924B-2D40519E3D2F}" sibTransId="{3B9D1523-F74D-4C71-BA85-E2FC9D86FF2D}"/>
    <dgm:cxn modelId="{1D2FC079-B6D9-4283-AC53-284D7A385794}" type="presOf" srcId="{9AA4E743-27EF-45A6-A8DE-999C368FCA7D}" destId="{810AB7EF-3C86-4D4B-B07C-A0C5D1D59457}" srcOrd="0" destOrd="1" presId="urn:microsoft.com/office/officeart/2005/8/layout/vList2"/>
    <dgm:cxn modelId="{3563B087-F18F-45A1-840E-D128409448B2}" type="presOf" srcId="{5D78335E-B2E9-4C4B-AB96-F608D3A477FB}" destId="{810AB7EF-3C86-4D4B-B07C-A0C5D1D59457}" srcOrd="0" destOrd="0" presId="urn:microsoft.com/office/officeart/2005/8/layout/vList2"/>
    <dgm:cxn modelId="{58E445AA-AC25-451C-9806-9E24EE417B2D}" srcId="{41408893-4C5D-49C7-8D55-FCEBBAC5C1EB}" destId="{9AA4E743-27EF-45A6-A8DE-999C368FCA7D}" srcOrd="1" destOrd="0" parTransId="{FA179B08-F382-40B2-BA30-B83B37BB2EFC}" sibTransId="{45917C3B-0D7D-4319-87B7-66CE95243487}"/>
    <dgm:cxn modelId="{46F35ABB-0CA5-4A76-86DC-54CDEEC13685}" type="presOf" srcId="{C80406FE-9F80-4CAA-82C7-2FCF38B88C5B}" destId="{93EA8677-4F2D-4E4C-BCB0-DFA463E38E0F}" srcOrd="0" destOrd="0" presId="urn:microsoft.com/office/officeart/2005/8/layout/vList2"/>
    <dgm:cxn modelId="{1C3D9ECD-D205-4829-9D35-544F5F060D0C}" type="presOf" srcId="{41408893-4C5D-49C7-8D55-FCEBBAC5C1EB}" destId="{A0955788-D5EA-45B1-B3EB-D68740A3B4A5}" srcOrd="0" destOrd="0" presId="urn:microsoft.com/office/officeart/2005/8/layout/vList2"/>
    <dgm:cxn modelId="{8C1F9EFE-88A7-4706-ABB2-995438AEC2B8}" type="presParOf" srcId="{93EA8677-4F2D-4E4C-BCB0-DFA463E38E0F}" destId="{A0955788-D5EA-45B1-B3EB-D68740A3B4A5}" srcOrd="0" destOrd="0" presId="urn:microsoft.com/office/officeart/2005/8/layout/vList2"/>
    <dgm:cxn modelId="{77531ADA-A323-4830-B29A-4DBA94F48A84}" type="presParOf" srcId="{93EA8677-4F2D-4E4C-BCB0-DFA463E38E0F}" destId="{810AB7EF-3C86-4D4B-B07C-A0C5D1D59457}" srcOrd="1" destOrd="0" presId="urn:microsoft.com/office/officeart/2005/8/layout/vList2"/>
  </dgm:cxnLst>
  <dgm:bg>
    <a:solidFill>
      <a:schemeClr val="bg1">
        <a:alpha val="15000"/>
      </a:scheme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41408893-4C5D-49C7-8D55-FCEBBAC5C1EB}">
      <dgm:prSet custT="1"/>
      <dgm:spPr/>
      <dgm:t>
        <a:bodyPr/>
        <a:lstStyle/>
        <a:p>
          <a:r>
            <a:rPr lang="en-US" sz="2400" b="1" cap="small" baseline="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Living sacrifice—</a:t>
          </a:r>
          <a:endParaRPr lang="en-US" sz="24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6E16BBAA-2EC1-4663-924B-2D40519E3D2F}" type="parTrans" cxnId="{7814DF55-BDAC-4101-9CCC-7FF523DBCD61}">
      <dgm:prSet/>
      <dgm:spPr/>
      <dgm:t>
        <a:bodyPr/>
        <a:lstStyle/>
        <a:p>
          <a:endParaRPr lang="en-US"/>
        </a:p>
      </dgm:t>
    </dgm:pt>
    <dgm:pt modelId="{3B9D1523-F74D-4C71-BA85-E2FC9D86FF2D}" type="sibTrans" cxnId="{7814DF55-BDAC-4101-9CCC-7FF523DBCD61}">
      <dgm:prSet/>
      <dgm:spPr/>
      <dgm:t>
        <a:bodyPr/>
        <a:lstStyle/>
        <a:p>
          <a:endParaRPr lang="en-US"/>
        </a:p>
      </dgm:t>
    </dgm:pt>
    <dgm:pt modelId="{9AC25A7B-8520-47B7-AE61-6034711C77C5}">
      <dgm:prSet custT="1"/>
      <dgm:spPr/>
      <dgm:t>
        <a:bodyPr/>
        <a:lstStyle/>
        <a:p>
          <a:r>
            <a:rPr lang="en-US" sz="24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Paul instructs the believers in Rome to consider their own bodies to be like sacrifices to God (Rom. 12:1–2).  What does a living sacrifice look like? Sacrifice can be anything consecrated and set aside for God. Christians are to present themselves entirely to the Lord, yielding to Him as His instrument and not playing to the world’s ways—allowing the power of God to transform. </a:t>
          </a:r>
        </a:p>
      </dgm:t>
    </dgm:pt>
    <dgm:pt modelId="{F859B35B-C432-4CA6-97FD-B0479F897C78}" type="parTrans" cxnId="{1BF6244E-FB43-4BC5-BDA2-DD6AD58A9ECD}">
      <dgm:prSet/>
      <dgm:spPr/>
      <dgm:t>
        <a:bodyPr/>
        <a:lstStyle/>
        <a:p>
          <a:endParaRPr lang="en-US"/>
        </a:p>
      </dgm:t>
    </dgm:pt>
    <dgm:pt modelId="{EFBDA710-5820-4B09-9344-018FBE3EC4D5}" type="sibTrans" cxnId="{1BF6244E-FB43-4BC5-BDA2-DD6AD58A9ECD}">
      <dgm:prSet/>
      <dgm:spPr/>
      <dgm:t>
        <a:bodyPr/>
        <a:lstStyle/>
        <a:p>
          <a:endParaRPr lang="en-US"/>
        </a:p>
      </dgm:t>
    </dgm:pt>
    <dgm:pt modelId="{3CF418AF-0288-4A78-8399-545229359033}">
      <dgm:prSet custT="1"/>
      <dgm:spPr/>
      <dgm:t>
        <a:bodyPr/>
        <a:lstStyle/>
        <a:p>
          <a:r>
            <a:rPr lang="en-US" sz="24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Paul also calls a living sacrifice “proper worship” (Rom. 12:1).  Christians do not earn their salvation. But one’s godly behavior and efforts are an act of love and submission to God. Our service for God may not always come in an excellent package. Jesus’ sacrifice certainly cost Him. When believers put themselves out there to do God’s bidding, it may have a high price tag. But God will give us the strength that we need. </a:t>
          </a:r>
        </a:p>
      </dgm:t>
    </dgm:pt>
    <dgm:pt modelId="{299CA8A6-2491-477B-B69C-B9C6806BF09D}" type="parTrans" cxnId="{F5086DDB-6DA0-4B5E-ABF0-EEAA654E6FEA}">
      <dgm:prSet/>
      <dgm:spPr/>
      <dgm:t>
        <a:bodyPr/>
        <a:lstStyle/>
        <a:p>
          <a:endParaRPr lang="en-US"/>
        </a:p>
      </dgm:t>
    </dgm:pt>
    <dgm:pt modelId="{213C6CF7-6153-4BBF-889D-F0D440F391A1}" type="sibTrans" cxnId="{F5086DDB-6DA0-4B5E-ABF0-EEAA654E6FEA}">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A0955788-D5EA-45B1-B3EB-D68740A3B4A5}" type="pres">
      <dgm:prSet presAssocID="{41408893-4C5D-49C7-8D55-FCEBBAC5C1EB}" presName="parentText" presStyleLbl="node1" presStyleIdx="0" presStyleCnt="1" custAng="10800000" custFlipVert="1" custScaleY="38161" custLinFactNeighborX="603" custLinFactNeighborY="-49275">
        <dgm:presLayoutVars>
          <dgm:chMax val="0"/>
          <dgm:bulletEnabled val="1"/>
        </dgm:presLayoutVars>
      </dgm:prSet>
      <dgm:spPr/>
    </dgm:pt>
    <dgm:pt modelId="{1EEC04AF-3702-487D-B41E-ED6D5202E201}" type="pres">
      <dgm:prSet presAssocID="{41408893-4C5D-49C7-8D55-FCEBBAC5C1EB}" presName="childText" presStyleLbl="revTx" presStyleIdx="0" presStyleCnt="1">
        <dgm:presLayoutVars>
          <dgm:bulletEnabled val="1"/>
        </dgm:presLayoutVars>
      </dgm:prSet>
      <dgm:spPr/>
    </dgm:pt>
  </dgm:ptLst>
  <dgm:cxnLst>
    <dgm:cxn modelId="{64C6A84A-0AD2-419D-998C-40710B032C6E}" type="presOf" srcId="{9AC25A7B-8520-47B7-AE61-6034711C77C5}" destId="{1EEC04AF-3702-487D-B41E-ED6D5202E201}" srcOrd="0" destOrd="0" presId="urn:microsoft.com/office/officeart/2005/8/layout/vList2"/>
    <dgm:cxn modelId="{1BF6244E-FB43-4BC5-BDA2-DD6AD58A9ECD}" srcId="{41408893-4C5D-49C7-8D55-FCEBBAC5C1EB}" destId="{9AC25A7B-8520-47B7-AE61-6034711C77C5}" srcOrd="0" destOrd="0" parTransId="{F859B35B-C432-4CA6-97FD-B0479F897C78}" sibTransId="{EFBDA710-5820-4B09-9344-018FBE3EC4D5}"/>
    <dgm:cxn modelId="{7814DF55-BDAC-4101-9CCC-7FF523DBCD61}" srcId="{C80406FE-9F80-4CAA-82C7-2FCF38B88C5B}" destId="{41408893-4C5D-49C7-8D55-FCEBBAC5C1EB}" srcOrd="0" destOrd="0" parTransId="{6E16BBAA-2EC1-4663-924B-2D40519E3D2F}" sibTransId="{3B9D1523-F74D-4C71-BA85-E2FC9D86FF2D}"/>
    <dgm:cxn modelId="{BCA4BD8A-E328-4777-9E3B-6F08B3AD97FC}" type="presOf" srcId="{3CF418AF-0288-4A78-8399-545229359033}" destId="{1EEC04AF-3702-487D-B41E-ED6D5202E201}" srcOrd="0" destOrd="1" presId="urn:microsoft.com/office/officeart/2005/8/layout/vList2"/>
    <dgm:cxn modelId="{46F35ABB-0CA5-4A76-86DC-54CDEEC13685}" type="presOf" srcId="{C80406FE-9F80-4CAA-82C7-2FCF38B88C5B}" destId="{93EA8677-4F2D-4E4C-BCB0-DFA463E38E0F}" srcOrd="0" destOrd="0" presId="urn:microsoft.com/office/officeart/2005/8/layout/vList2"/>
    <dgm:cxn modelId="{1C3D9ECD-D205-4829-9D35-544F5F060D0C}" type="presOf" srcId="{41408893-4C5D-49C7-8D55-FCEBBAC5C1EB}" destId="{A0955788-D5EA-45B1-B3EB-D68740A3B4A5}" srcOrd="0" destOrd="0" presId="urn:microsoft.com/office/officeart/2005/8/layout/vList2"/>
    <dgm:cxn modelId="{F5086DDB-6DA0-4B5E-ABF0-EEAA654E6FEA}" srcId="{41408893-4C5D-49C7-8D55-FCEBBAC5C1EB}" destId="{3CF418AF-0288-4A78-8399-545229359033}" srcOrd="1" destOrd="0" parTransId="{299CA8A6-2491-477B-B69C-B9C6806BF09D}" sibTransId="{213C6CF7-6153-4BBF-889D-F0D440F391A1}"/>
    <dgm:cxn modelId="{8C1F9EFE-88A7-4706-ABB2-995438AEC2B8}" type="presParOf" srcId="{93EA8677-4F2D-4E4C-BCB0-DFA463E38E0F}" destId="{A0955788-D5EA-45B1-B3EB-D68740A3B4A5}" srcOrd="0" destOrd="0" presId="urn:microsoft.com/office/officeart/2005/8/layout/vList2"/>
    <dgm:cxn modelId="{6C077C6C-0C64-4BA1-A4C3-46DD36BC646B}" type="presParOf" srcId="{93EA8677-4F2D-4E4C-BCB0-DFA463E38E0F}" destId="{1EEC04AF-3702-487D-B41E-ED6D5202E201}" srcOrd="1" destOrd="0" presId="urn:microsoft.com/office/officeart/2005/8/layout/vList2"/>
  </dgm:cxnLst>
  <dgm:bg>
    <a:solidFill>
      <a:schemeClr val="bg1">
        <a:alpha val="15000"/>
      </a:scheme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A1B5E77C-388E-42DC-92C7-30BD7A121FFA}">
      <dgm:prSet phldrT="[Text]" custT="1"/>
      <dgm:spPr/>
      <dgm:t>
        <a:bodyPr/>
        <a:lstStyle/>
        <a:p>
          <a:r>
            <a:rPr lang="en-US" sz="20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 Choice of Punishment</a:t>
          </a:r>
          <a:endParaRPr lang="en-US" sz="20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FFC0FD3A-1592-4AAD-83B0-286913BDBB6C}" type="parTrans" cxnId="{D62B1953-6E59-4B6F-B8AA-81C94CEAB97D}">
      <dgm:prSet/>
      <dgm:spPr/>
      <dgm:t>
        <a:bodyPr/>
        <a:lstStyle/>
        <a:p>
          <a:endParaRPr lang="en-US"/>
        </a:p>
      </dgm:t>
    </dgm:pt>
    <dgm:pt modelId="{127C64FB-9298-496C-B856-58B922673DEA}" type="sibTrans" cxnId="{D62B1953-6E59-4B6F-B8AA-81C94CEAB97D}">
      <dgm:prSet/>
      <dgm:spPr/>
      <dgm:t>
        <a:bodyPr/>
        <a:lstStyle/>
        <a:p>
          <a:endParaRPr lang="en-US"/>
        </a:p>
      </dgm:t>
    </dgm:pt>
    <dgm:pt modelId="{C81BFA8B-07D8-4E89-BAD2-233250B9D376}">
      <dgm:prSet custT="1"/>
      <dgm:spPr/>
      <dgm:t>
        <a:bodyPr/>
        <a:lstStyle/>
        <a:p>
          <a:r>
            <a:rPr lang="en-US" sz="18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David’s census was “evil in the sight of God; so [God] punished Israel” (1 Chron. 21:7). Before the events of verses 14–19, Gad (David’s seer) tells David that God is giving three options of punishment: “Three years of famine, three months of being swept away before [his] enemies . . . or three days . . . of plague in the land” (v. 12). The last option would be accomplished by the angel of Yahweh, who would “[ravage] every part of Israel” (1 Chron. 21:12). David opts to “fall into the hands of the Lord” (1 Chron. 21:13). In David’s estimation, it is safer to be in the hands of God, even when being punished. David’s choice proves wise and best, for “[God’s] mercy is very great” (1 Chron. 21:13). </a:t>
          </a:r>
        </a:p>
      </dgm:t>
    </dgm:pt>
    <dgm:pt modelId="{C9882EE1-42BE-44F7-94F6-73577ABA449D}" type="parTrans" cxnId="{1EC2AA09-7B2F-4302-A653-02C35AA8A1E2}">
      <dgm:prSet/>
      <dgm:spPr/>
      <dgm:t>
        <a:bodyPr/>
        <a:lstStyle/>
        <a:p>
          <a:endParaRPr lang="en-US"/>
        </a:p>
      </dgm:t>
    </dgm:pt>
    <dgm:pt modelId="{85229C3F-B5D0-4F88-8030-C0CE9FDAA7FC}" type="sibTrans" cxnId="{1EC2AA09-7B2F-4302-A653-02C35AA8A1E2}">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5CF35FF3-1B41-4EA6-AC8B-0EBA4878C49B}" type="pres">
      <dgm:prSet presAssocID="{A1B5E77C-388E-42DC-92C7-30BD7A121FFA}" presName="parentText" presStyleLbl="node1" presStyleIdx="0" presStyleCnt="1" custScaleY="37574" custLinFactNeighborX="659" custLinFactNeighborY="-50799">
        <dgm:presLayoutVars>
          <dgm:chMax val="0"/>
          <dgm:bulletEnabled val="1"/>
        </dgm:presLayoutVars>
      </dgm:prSet>
      <dgm:spPr/>
    </dgm:pt>
    <dgm:pt modelId="{68DE80A5-7637-4903-B5E4-21FB1687E74D}" type="pres">
      <dgm:prSet presAssocID="{A1B5E77C-388E-42DC-92C7-30BD7A121FFA}" presName="childText" presStyleLbl="revTx" presStyleIdx="0" presStyleCnt="1" custLinFactNeighborX="73" custLinFactNeighborY="-22882">
        <dgm:presLayoutVars>
          <dgm:bulletEnabled val="1"/>
        </dgm:presLayoutVars>
      </dgm:prSet>
      <dgm:spPr/>
    </dgm:pt>
  </dgm:ptLst>
  <dgm:cxnLst>
    <dgm:cxn modelId="{1EC2AA09-7B2F-4302-A653-02C35AA8A1E2}" srcId="{A1B5E77C-388E-42DC-92C7-30BD7A121FFA}" destId="{C81BFA8B-07D8-4E89-BAD2-233250B9D376}" srcOrd="0" destOrd="0" parTransId="{C9882EE1-42BE-44F7-94F6-73577ABA449D}" sibTransId="{85229C3F-B5D0-4F88-8030-C0CE9FDAA7FC}"/>
    <dgm:cxn modelId="{D62B1953-6E59-4B6F-B8AA-81C94CEAB97D}" srcId="{C80406FE-9F80-4CAA-82C7-2FCF38B88C5B}" destId="{A1B5E77C-388E-42DC-92C7-30BD7A121FFA}" srcOrd="0" destOrd="0" parTransId="{FFC0FD3A-1592-4AAD-83B0-286913BDBB6C}" sibTransId="{127C64FB-9298-496C-B856-58B922673DEA}"/>
    <dgm:cxn modelId="{9D67ED8D-1E65-489D-BAF1-6498D36CC175}" type="presOf" srcId="{C81BFA8B-07D8-4E89-BAD2-233250B9D376}" destId="{68DE80A5-7637-4903-B5E4-21FB1687E74D}" srcOrd="0" destOrd="0" presId="urn:microsoft.com/office/officeart/2005/8/layout/vList2"/>
    <dgm:cxn modelId="{46F35ABB-0CA5-4A76-86DC-54CDEEC13685}" type="presOf" srcId="{C80406FE-9F80-4CAA-82C7-2FCF38B88C5B}" destId="{93EA8677-4F2D-4E4C-BCB0-DFA463E38E0F}" srcOrd="0" destOrd="0" presId="urn:microsoft.com/office/officeart/2005/8/layout/vList2"/>
    <dgm:cxn modelId="{4168DAD3-D9D6-43E4-85E0-E77D17E1B81E}" type="presOf" srcId="{A1B5E77C-388E-42DC-92C7-30BD7A121FFA}" destId="{5CF35FF3-1B41-4EA6-AC8B-0EBA4878C49B}" srcOrd="0" destOrd="0" presId="urn:microsoft.com/office/officeart/2005/8/layout/vList2"/>
    <dgm:cxn modelId="{7B1D4945-28DF-4DCE-871D-D9B26B9FF5E5}" type="presParOf" srcId="{93EA8677-4F2D-4E4C-BCB0-DFA463E38E0F}" destId="{5CF35FF3-1B41-4EA6-AC8B-0EBA4878C49B}" srcOrd="0" destOrd="0" presId="urn:microsoft.com/office/officeart/2005/8/layout/vList2"/>
    <dgm:cxn modelId="{C5E2DB92-0541-4FAD-A101-F52B68F48F54}" type="presParOf" srcId="{93EA8677-4F2D-4E4C-BCB0-DFA463E38E0F}" destId="{68DE80A5-7637-4903-B5E4-21FB1687E74D}" srcOrd="1"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A1B5E77C-388E-42DC-92C7-30BD7A121FFA}">
      <dgm:prSet phldrT="[Text]" custT="1"/>
      <dgm:spPr/>
      <dgm:t>
        <a:bodyPr/>
        <a:lstStyle/>
        <a:p>
          <a:r>
            <a:rPr lang="en-US" sz="20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More than a Threshing Floor</a:t>
          </a:r>
          <a:endParaRPr lang="en-US" sz="20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FFC0FD3A-1592-4AAD-83B0-286913BDBB6C}" type="parTrans" cxnId="{D62B1953-6E59-4B6F-B8AA-81C94CEAB97D}">
      <dgm:prSet/>
      <dgm:spPr/>
      <dgm:t>
        <a:bodyPr/>
        <a:lstStyle/>
        <a:p>
          <a:endParaRPr lang="en-US"/>
        </a:p>
      </dgm:t>
    </dgm:pt>
    <dgm:pt modelId="{127C64FB-9298-496C-B856-58B922673DEA}" type="sibTrans" cxnId="{D62B1953-6E59-4B6F-B8AA-81C94CEAB97D}">
      <dgm:prSet/>
      <dgm:spPr/>
      <dgm:t>
        <a:bodyPr/>
        <a:lstStyle/>
        <a:p>
          <a:endParaRPr lang="en-US"/>
        </a:p>
      </dgm:t>
    </dgm:pt>
    <dgm:pt modelId="{2A271787-01BC-4CB9-94F5-7780C5AA6A0F}">
      <dgm:prSet custT="1"/>
      <dgm:spPr/>
      <dgm:t>
        <a:bodyPr/>
        <a:lstStyle/>
        <a:p>
          <a:r>
            <a:rPr lang="en-US" sz="18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 threshing floor is an outdoor area on a hill, a place where the wind is free to increase and blow away the chaff of grain when tossed. Chaff is the useless, inedible potion of the wheat plant.  But in the ancient Near East, threshing floors were used for more than just agriculture. They were often places of sacrifice and worship. This site may have had religious significance before David ever purchased it. Araunah was apparently prepared for sacrificial purposes, since he already has instruments of sacrifice for David to use (1 Chron. 21:23). The site was to become the location where Solomon’s temple was built. Today, the Temple Mount is the very same site as the threshing floor purchased by David. Thus, it has attained major religious significance for Judaism, Christianity, and Islam. </a:t>
          </a:r>
          <a:endParaRPr lang="en-US" sz="1800" b="1" dirty="0">
            <a:effectLst>
              <a:outerShdw blurRad="38100" dist="38100" dir="2700000" algn="tl">
                <a:srgbClr val="000000">
                  <a:alpha val="43137"/>
                </a:srgbClr>
              </a:outerShdw>
            </a:effectLst>
            <a:latin typeface="Gotham Medium" panose="02000604030000020004"/>
          </a:endParaRPr>
        </a:p>
      </dgm:t>
    </dgm:pt>
    <dgm:pt modelId="{2C300417-F35B-4BC0-8902-F2FFE8DFBFB8}" type="parTrans" cxnId="{EE808943-3B31-4DA9-8151-70252308DDF5}">
      <dgm:prSet/>
      <dgm:spPr/>
      <dgm:t>
        <a:bodyPr/>
        <a:lstStyle/>
        <a:p>
          <a:endParaRPr lang="en-US"/>
        </a:p>
      </dgm:t>
    </dgm:pt>
    <dgm:pt modelId="{33E5EC13-F1AB-49E8-85E6-8E0707B5E4CF}" type="sibTrans" cxnId="{EE808943-3B31-4DA9-8151-70252308DDF5}">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5CF35FF3-1B41-4EA6-AC8B-0EBA4878C49B}" type="pres">
      <dgm:prSet presAssocID="{A1B5E77C-388E-42DC-92C7-30BD7A121FFA}" presName="parentText" presStyleLbl="node1" presStyleIdx="0" presStyleCnt="1" custScaleY="37574" custLinFactNeighborX="659" custLinFactNeighborY="-50799">
        <dgm:presLayoutVars>
          <dgm:chMax val="0"/>
          <dgm:bulletEnabled val="1"/>
        </dgm:presLayoutVars>
      </dgm:prSet>
      <dgm:spPr/>
    </dgm:pt>
    <dgm:pt modelId="{3143DE42-1B2B-44DB-9942-03874825A9B9}" type="pres">
      <dgm:prSet presAssocID="{A1B5E77C-388E-42DC-92C7-30BD7A121FFA}" presName="childText" presStyleLbl="revTx" presStyleIdx="0" presStyleCnt="1" custLinFactNeighborY="-33155">
        <dgm:presLayoutVars>
          <dgm:bulletEnabled val="1"/>
        </dgm:presLayoutVars>
      </dgm:prSet>
      <dgm:spPr/>
    </dgm:pt>
  </dgm:ptLst>
  <dgm:cxnLst>
    <dgm:cxn modelId="{EE808943-3B31-4DA9-8151-70252308DDF5}" srcId="{A1B5E77C-388E-42DC-92C7-30BD7A121FFA}" destId="{2A271787-01BC-4CB9-94F5-7780C5AA6A0F}" srcOrd="0" destOrd="0" parTransId="{2C300417-F35B-4BC0-8902-F2FFE8DFBFB8}" sibTransId="{33E5EC13-F1AB-49E8-85E6-8E0707B5E4CF}"/>
    <dgm:cxn modelId="{D62B1953-6E59-4B6F-B8AA-81C94CEAB97D}" srcId="{C80406FE-9F80-4CAA-82C7-2FCF38B88C5B}" destId="{A1B5E77C-388E-42DC-92C7-30BD7A121FFA}" srcOrd="0" destOrd="0" parTransId="{FFC0FD3A-1592-4AAD-83B0-286913BDBB6C}" sibTransId="{127C64FB-9298-496C-B856-58B922673DEA}"/>
    <dgm:cxn modelId="{5B13027D-6639-4E67-8E61-EA571D5F3FCD}" type="presOf" srcId="{2A271787-01BC-4CB9-94F5-7780C5AA6A0F}" destId="{3143DE42-1B2B-44DB-9942-03874825A9B9}" srcOrd="0" destOrd="0" presId="urn:microsoft.com/office/officeart/2005/8/layout/vList2"/>
    <dgm:cxn modelId="{46F35ABB-0CA5-4A76-86DC-54CDEEC13685}" type="presOf" srcId="{C80406FE-9F80-4CAA-82C7-2FCF38B88C5B}" destId="{93EA8677-4F2D-4E4C-BCB0-DFA463E38E0F}" srcOrd="0" destOrd="0" presId="urn:microsoft.com/office/officeart/2005/8/layout/vList2"/>
    <dgm:cxn modelId="{4168DAD3-D9D6-43E4-85E0-E77D17E1B81E}" type="presOf" srcId="{A1B5E77C-388E-42DC-92C7-30BD7A121FFA}" destId="{5CF35FF3-1B41-4EA6-AC8B-0EBA4878C49B}" srcOrd="0" destOrd="0" presId="urn:microsoft.com/office/officeart/2005/8/layout/vList2"/>
    <dgm:cxn modelId="{7B1D4945-28DF-4DCE-871D-D9B26B9FF5E5}" type="presParOf" srcId="{93EA8677-4F2D-4E4C-BCB0-DFA463E38E0F}" destId="{5CF35FF3-1B41-4EA6-AC8B-0EBA4878C49B}" srcOrd="0" destOrd="0" presId="urn:microsoft.com/office/officeart/2005/8/layout/vList2"/>
    <dgm:cxn modelId="{7E7680D2-80EB-47AD-912F-A261D86495B4}" type="presParOf" srcId="{93EA8677-4F2D-4E4C-BCB0-DFA463E38E0F}" destId="{3143DE42-1B2B-44DB-9942-03874825A9B9}" srcOrd="1" destOrd="0" presId="urn:microsoft.com/office/officeart/2005/8/layout/vList2"/>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A1B5E77C-388E-42DC-92C7-30BD7A121FFA}">
      <dgm:prSet phldrT="[Text]" custT="1"/>
      <dgm:spPr/>
      <dgm:t>
        <a:bodyPr/>
        <a:lstStyle/>
        <a:p>
          <a:r>
            <a:rPr lang="en-US" sz="2400" b="1" cap="small" baseline="0" dirty="0">
              <a:effectLst/>
              <a:latin typeface="Gotham Medium" panose="02000604030000020004"/>
              <a:ea typeface="Aptos" panose="020B0004020202020204" pitchFamily="34" charset="0"/>
              <a:cs typeface="Times New Roman" panose="02020603050405020304" pitchFamily="18" charset="0"/>
            </a:rPr>
            <a:t>A Hefty Price</a:t>
          </a:r>
          <a:endParaRPr lang="en-US" sz="2400" b="1" cap="small" baseline="0" dirty="0">
            <a:solidFill>
              <a:schemeClr val="bg1"/>
            </a:solidFill>
            <a:effectLst/>
            <a:latin typeface="Gotham Medium" panose="02000604030000020004"/>
          </a:endParaRPr>
        </a:p>
      </dgm:t>
    </dgm:pt>
    <dgm:pt modelId="{FFC0FD3A-1592-4AAD-83B0-286913BDBB6C}" type="parTrans" cxnId="{D62B1953-6E59-4B6F-B8AA-81C94CEAB97D}">
      <dgm:prSet/>
      <dgm:spPr/>
      <dgm:t>
        <a:bodyPr/>
        <a:lstStyle/>
        <a:p>
          <a:endParaRPr lang="en-US"/>
        </a:p>
      </dgm:t>
    </dgm:pt>
    <dgm:pt modelId="{127C64FB-9298-496C-B856-58B922673DEA}" type="sibTrans" cxnId="{D62B1953-6E59-4B6F-B8AA-81C94CEAB97D}">
      <dgm:prSet/>
      <dgm:spPr/>
      <dgm:t>
        <a:bodyPr/>
        <a:lstStyle/>
        <a:p>
          <a:endParaRPr lang="en-US"/>
        </a:p>
      </dgm:t>
    </dgm:pt>
    <dgm:pt modelId="{7A442889-351A-4B45-9EA8-7F2CF3C6C315}">
      <dgm:prSet custT="1"/>
      <dgm:spPr/>
      <dgm:t>
        <a:bodyPr/>
        <a:lstStyle/>
        <a:p>
          <a:r>
            <a:rPr lang="en-US" sz="2000" b="1" dirty="0">
              <a:effectLst/>
              <a:latin typeface="Gotham Medium" panose="02000604030000020004"/>
              <a:ea typeface="Aptos" panose="020B0004020202020204" pitchFamily="34" charset="0"/>
              <a:cs typeface="Times New Roman" panose="02020603050405020304" pitchFamily="18" charset="0"/>
            </a:rPr>
            <a:t>Araunah pays great respect to David. The word </a:t>
          </a:r>
          <a:r>
            <a:rPr lang="en-US" sz="2000" b="1" i="1" dirty="0">
              <a:effectLst/>
              <a:latin typeface="Gotham Medium" panose="02000604030000020004"/>
              <a:ea typeface="Aptos" panose="020B0004020202020204" pitchFamily="34" charset="0"/>
              <a:cs typeface="Times New Roman" panose="02020603050405020304" pitchFamily="18" charset="0"/>
            </a:rPr>
            <a:t>Araunah </a:t>
          </a:r>
          <a:r>
            <a:rPr lang="en-US" sz="2000" b="1" dirty="0">
              <a:effectLst/>
              <a:latin typeface="Gotham Medium" panose="02000604030000020004"/>
              <a:ea typeface="Aptos" panose="020B0004020202020204" pitchFamily="34" charset="0"/>
              <a:cs typeface="Times New Roman" panose="02020603050405020304" pitchFamily="18" charset="0"/>
            </a:rPr>
            <a:t>appears to be a Hurrian title for “lord,” which means that Araunah was a Jebusite noble or governor. More than likely, some Jebusites were permitted to live in Jerusalem after David captured it (2 Sam. 5:6–10; 1 Chron. 11:4–9). They were at the mercy of David’s benevolence. David was within his rights (as a conquering king) to take from Araunah what he required, especially with great need at hand. But such an action might indicate the same pride over his military power that prompted David’s census and punishment in the first place. Instead, David insists on paying nothing less than full price to a powerless foreigner. </a:t>
          </a:r>
        </a:p>
      </dgm:t>
    </dgm:pt>
    <dgm:pt modelId="{6FB292D6-2E44-4986-8EEA-929D5DB56557}" type="parTrans" cxnId="{B357F6A3-8526-41F9-B5C7-D5FA823E643E}">
      <dgm:prSet/>
      <dgm:spPr/>
      <dgm:t>
        <a:bodyPr/>
        <a:lstStyle/>
        <a:p>
          <a:endParaRPr lang="en-US"/>
        </a:p>
      </dgm:t>
    </dgm:pt>
    <dgm:pt modelId="{9B16444B-B15C-46F8-AD87-9E8EDA578C37}" type="sibTrans" cxnId="{B357F6A3-8526-41F9-B5C7-D5FA823E643E}">
      <dgm:prSet/>
      <dgm:spPr/>
      <dgm:t>
        <a:bodyPr/>
        <a:lstStyle/>
        <a:p>
          <a:endParaRPr lang="en-US"/>
        </a:p>
      </dgm:t>
    </dgm:pt>
    <dgm:pt modelId="{523E1FAB-EFA5-4D19-8F67-C0C71751B521}">
      <dgm:prSet custT="1"/>
      <dgm:spPr/>
      <dgm:t>
        <a:bodyPr/>
        <a:lstStyle/>
        <a:p>
          <a:r>
            <a:rPr lang="en-US" sz="2000" b="1" dirty="0">
              <a:effectLst/>
              <a:latin typeface="Gotham Medium" panose="02000604030000020004"/>
              <a:ea typeface="Aptos" panose="020B0004020202020204" pitchFamily="34" charset="0"/>
              <a:cs typeface="Times New Roman" panose="02020603050405020304" pitchFamily="18" charset="0"/>
            </a:rPr>
            <a:t>And David recognizes that an offering that costs him nothing is worth nothing. In fact, David pays six hundred shekels of gold for the entire site. In other texts, land purchases are conducted in silver (Gen. 23:16; 1 Kings 16:24). This could mean that David is paying a large amount, a full and fair price in the most costly currency. </a:t>
          </a:r>
        </a:p>
      </dgm:t>
    </dgm:pt>
    <dgm:pt modelId="{81DC3103-25DD-4AAA-AB2C-06BE70EA4915}" type="parTrans" cxnId="{2DB7D515-298F-4E5A-AB01-8D583D379F71}">
      <dgm:prSet/>
      <dgm:spPr/>
      <dgm:t>
        <a:bodyPr/>
        <a:lstStyle/>
        <a:p>
          <a:endParaRPr lang="en-US"/>
        </a:p>
      </dgm:t>
    </dgm:pt>
    <dgm:pt modelId="{6036CF89-8D6F-4F3C-B177-47552E6CC51B}" type="sibTrans" cxnId="{2DB7D515-298F-4E5A-AB01-8D583D379F71}">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5CF35FF3-1B41-4EA6-AC8B-0EBA4878C49B}" type="pres">
      <dgm:prSet presAssocID="{A1B5E77C-388E-42DC-92C7-30BD7A121FFA}" presName="parentText" presStyleLbl="node1" presStyleIdx="0" presStyleCnt="1" custScaleY="37574" custLinFactNeighborX="659" custLinFactNeighborY="-50799">
        <dgm:presLayoutVars>
          <dgm:chMax val="0"/>
          <dgm:bulletEnabled val="1"/>
        </dgm:presLayoutVars>
      </dgm:prSet>
      <dgm:spPr/>
    </dgm:pt>
    <dgm:pt modelId="{2E1276A4-3A76-422B-92F6-F7DA2CD206B3}" type="pres">
      <dgm:prSet presAssocID="{A1B5E77C-388E-42DC-92C7-30BD7A121FFA}" presName="childText" presStyleLbl="revTx" presStyleIdx="0" presStyleCnt="1" custScaleY="113317" custLinFactNeighborY="-20225">
        <dgm:presLayoutVars>
          <dgm:bulletEnabled val="1"/>
        </dgm:presLayoutVars>
      </dgm:prSet>
      <dgm:spPr/>
    </dgm:pt>
  </dgm:ptLst>
  <dgm:cxnLst>
    <dgm:cxn modelId="{2DB7D515-298F-4E5A-AB01-8D583D379F71}" srcId="{A1B5E77C-388E-42DC-92C7-30BD7A121FFA}" destId="{523E1FAB-EFA5-4D19-8F67-C0C71751B521}" srcOrd="1" destOrd="0" parTransId="{81DC3103-25DD-4AAA-AB2C-06BE70EA4915}" sibTransId="{6036CF89-8D6F-4F3C-B177-47552E6CC51B}"/>
    <dgm:cxn modelId="{4AC57F18-7D9F-4553-8958-7375BCDD4AE7}" type="presOf" srcId="{523E1FAB-EFA5-4D19-8F67-C0C71751B521}" destId="{2E1276A4-3A76-422B-92F6-F7DA2CD206B3}" srcOrd="0" destOrd="1" presId="urn:microsoft.com/office/officeart/2005/8/layout/vList2"/>
    <dgm:cxn modelId="{D62B1953-6E59-4B6F-B8AA-81C94CEAB97D}" srcId="{C80406FE-9F80-4CAA-82C7-2FCF38B88C5B}" destId="{A1B5E77C-388E-42DC-92C7-30BD7A121FFA}" srcOrd="0" destOrd="0" parTransId="{FFC0FD3A-1592-4AAD-83B0-286913BDBB6C}" sibTransId="{127C64FB-9298-496C-B856-58B922673DEA}"/>
    <dgm:cxn modelId="{B357F6A3-8526-41F9-B5C7-D5FA823E643E}" srcId="{A1B5E77C-388E-42DC-92C7-30BD7A121FFA}" destId="{7A442889-351A-4B45-9EA8-7F2CF3C6C315}" srcOrd="0" destOrd="0" parTransId="{6FB292D6-2E44-4986-8EEA-929D5DB56557}" sibTransId="{9B16444B-B15C-46F8-AD87-9E8EDA578C37}"/>
    <dgm:cxn modelId="{46F35ABB-0CA5-4A76-86DC-54CDEEC13685}" type="presOf" srcId="{C80406FE-9F80-4CAA-82C7-2FCF38B88C5B}" destId="{93EA8677-4F2D-4E4C-BCB0-DFA463E38E0F}" srcOrd="0" destOrd="0" presId="urn:microsoft.com/office/officeart/2005/8/layout/vList2"/>
    <dgm:cxn modelId="{4168DAD3-D9D6-43E4-85E0-E77D17E1B81E}" type="presOf" srcId="{A1B5E77C-388E-42DC-92C7-30BD7A121FFA}" destId="{5CF35FF3-1B41-4EA6-AC8B-0EBA4878C49B}" srcOrd="0" destOrd="0" presId="urn:microsoft.com/office/officeart/2005/8/layout/vList2"/>
    <dgm:cxn modelId="{AA15F5D6-CF5F-4943-8ED0-2CD26F76E9C3}" type="presOf" srcId="{7A442889-351A-4B45-9EA8-7F2CF3C6C315}" destId="{2E1276A4-3A76-422B-92F6-F7DA2CD206B3}" srcOrd="0" destOrd="0" presId="urn:microsoft.com/office/officeart/2005/8/layout/vList2"/>
    <dgm:cxn modelId="{7B1D4945-28DF-4DCE-871D-D9B26B9FF5E5}" type="presParOf" srcId="{93EA8677-4F2D-4E4C-BCB0-DFA463E38E0F}" destId="{5CF35FF3-1B41-4EA6-AC8B-0EBA4878C49B}" srcOrd="0" destOrd="0" presId="urn:microsoft.com/office/officeart/2005/8/layout/vList2"/>
    <dgm:cxn modelId="{812AE038-C229-4A86-8995-0753EC1E51C9}" type="presParOf" srcId="{93EA8677-4F2D-4E4C-BCB0-DFA463E38E0F}" destId="{2E1276A4-3A76-422B-92F6-F7DA2CD206B3}" srcOrd="1"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A1B5E77C-388E-42DC-92C7-30BD7A121FFA}">
      <dgm:prSet phldrT="[Text]" custT="1"/>
      <dgm:spPr/>
      <dgm:t>
        <a:bodyPr/>
        <a:lstStyle/>
        <a:p>
          <a:r>
            <a:rPr lang="en-US" sz="2000" b="1">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Why Punish All of Israel?</a:t>
          </a:r>
          <a:endParaRPr lang="en-US" sz="20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FFC0FD3A-1592-4AAD-83B0-286913BDBB6C}" type="parTrans" cxnId="{D62B1953-6E59-4B6F-B8AA-81C94CEAB97D}">
      <dgm:prSet/>
      <dgm:spPr/>
      <dgm:t>
        <a:bodyPr/>
        <a:lstStyle/>
        <a:p>
          <a:endParaRPr lang="en-US"/>
        </a:p>
      </dgm:t>
    </dgm:pt>
    <dgm:pt modelId="{127C64FB-9298-496C-B856-58B922673DEA}" type="sibTrans" cxnId="{D62B1953-6E59-4B6F-B8AA-81C94CEAB97D}">
      <dgm:prSet/>
      <dgm:spPr/>
      <dgm:t>
        <a:bodyPr/>
        <a:lstStyle/>
        <a:p>
          <a:endParaRPr lang="en-US"/>
        </a:p>
      </dgm:t>
    </dgm:pt>
    <dgm:pt modelId="{9CBE49AC-C2D3-4953-8417-8CEBBE9807A9}">
      <dgm:prSet custT="1"/>
      <dgm:spPr/>
      <dgm:t>
        <a:bodyPr/>
        <a:lstStyle/>
        <a:p>
          <a:r>
            <a:rPr lang="en-US" sz="20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One might wonder about God’s decision to punish all of Israel for what appears to be David’s personal sin of pride. In ancient Near Eastern culture, the king was a representative of the people.  God can deal not only with an individual but also with the corporate group that an individual represents.  It is also possible that not just David but others were also guilty of living out of an attitude of self-congratulatory pride for their conquests.  The parallel passage in 2 Samuel 24:1 indicts Israel for unstated reasons, saying, “Now again the anger of the Lord burned against Israel, and it incited David. ” There may have been a high level of nationalistic pride among the people— a pride which tended to minimize God’s agency and sovereignty. God alone was the source for their astonishing victories and newly-found greatness.  Although David led them in battle, God was responsible for keeping them safe and secure in the land. </a:t>
          </a:r>
          <a:endParaRPr lang="en-US" sz="2000" b="1" dirty="0">
            <a:effectLst>
              <a:outerShdw blurRad="38100" dist="38100" dir="2700000" algn="tl">
                <a:srgbClr val="000000">
                  <a:alpha val="43137"/>
                </a:srgbClr>
              </a:outerShdw>
            </a:effectLst>
            <a:latin typeface="Gotham Medium" panose="02000604030000020004"/>
          </a:endParaRPr>
        </a:p>
      </dgm:t>
    </dgm:pt>
    <dgm:pt modelId="{855742AC-2176-4194-97DB-ED7BB93043D6}" type="parTrans" cxnId="{CFE06BA4-A10A-4F18-8199-2D7C74CA8B10}">
      <dgm:prSet/>
      <dgm:spPr/>
      <dgm:t>
        <a:bodyPr/>
        <a:lstStyle/>
        <a:p>
          <a:endParaRPr lang="en-US"/>
        </a:p>
      </dgm:t>
    </dgm:pt>
    <dgm:pt modelId="{73F6C9CE-B7B6-4BFF-BBF1-6C83CB260F65}" type="sibTrans" cxnId="{CFE06BA4-A10A-4F18-8199-2D7C74CA8B10}">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5CF35FF3-1B41-4EA6-AC8B-0EBA4878C49B}" type="pres">
      <dgm:prSet presAssocID="{A1B5E77C-388E-42DC-92C7-30BD7A121FFA}" presName="parentText" presStyleLbl="node1" presStyleIdx="0" presStyleCnt="1" custScaleY="37574" custLinFactNeighborX="-12737" custLinFactNeighborY="-17798">
        <dgm:presLayoutVars>
          <dgm:chMax val="0"/>
          <dgm:bulletEnabled val="1"/>
        </dgm:presLayoutVars>
      </dgm:prSet>
      <dgm:spPr/>
    </dgm:pt>
    <dgm:pt modelId="{1F969F3B-FDD1-45F5-B9E8-D276AB175D05}" type="pres">
      <dgm:prSet presAssocID="{A1B5E77C-388E-42DC-92C7-30BD7A121FFA}" presName="childText" presStyleLbl="revTx" presStyleIdx="0" presStyleCnt="1" custScaleX="72465" custScaleY="103985" custLinFactNeighborX="-10867" custLinFactNeighborY="-53634">
        <dgm:presLayoutVars>
          <dgm:bulletEnabled val="1"/>
        </dgm:presLayoutVars>
      </dgm:prSet>
      <dgm:spPr/>
    </dgm:pt>
  </dgm:ptLst>
  <dgm:cxnLst>
    <dgm:cxn modelId="{2588825B-FD21-49A4-A487-34FEB499E1A3}" type="presOf" srcId="{9CBE49AC-C2D3-4953-8417-8CEBBE9807A9}" destId="{1F969F3B-FDD1-45F5-B9E8-D276AB175D05}" srcOrd="0" destOrd="0" presId="urn:microsoft.com/office/officeart/2005/8/layout/vList2"/>
    <dgm:cxn modelId="{D62B1953-6E59-4B6F-B8AA-81C94CEAB97D}" srcId="{C80406FE-9F80-4CAA-82C7-2FCF38B88C5B}" destId="{A1B5E77C-388E-42DC-92C7-30BD7A121FFA}" srcOrd="0" destOrd="0" parTransId="{FFC0FD3A-1592-4AAD-83B0-286913BDBB6C}" sibTransId="{127C64FB-9298-496C-B856-58B922673DEA}"/>
    <dgm:cxn modelId="{CFE06BA4-A10A-4F18-8199-2D7C74CA8B10}" srcId="{A1B5E77C-388E-42DC-92C7-30BD7A121FFA}" destId="{9CBE49AC-C2D3-4953-8417-8CEBBE9807A9}" srcOrd="0" destOrd="0" parTransId="{855742AC-2176-4194-97DB-ED7BB93043D6}" sibTransId="{73F6C9CE-B7B6-4BFF-BBF1-6C83CB260F65}"/>
    <dgm:cxn modelId="{46F35ABB-0CA5-4A76-86DC-54CDEEC13685}" type="presOf" srcId="{C80406FE-9F80-4CAA-82C7-2FCF38B88C5B}" destId="{93EA8677-4F2D-4E4C-BCB0-DFA463E38E0F}" srcOrd="0" destOrd="0" presId="urn:microsoft.com/office/officeart/2005/8/layout/vList2"/>
    <dgm:cxn modelId="{4168DAD3-D9D6-43E4-85E0-E77D17E1B81E}" type="presOf" srcId="{A1B5E77C-388E-42DC-92C7-30BD7A121FFA}" destId="{5CF35FF3-1B41-4EA6-AC8B-0EBA4878C49B}" srcOrd="0" destOrd="0" presId="urn:microsoft.com/office/officeart/2005/8/layout/vList2"/>
    <dgm:cxn modelId="{7B1D4945-28DF-4DCE-871D-D9B26B9FF5E5}" type="presParOf" srcId="{93EA8677-4F2D-4E4C-BCB0-DFA463E38E0F}" destId="{5CF35FF3-1B41-4EA6-AC8B-0EBA4878C49B}" srcOrd="0" destOrd="0" presId="urn:microsoft.com/office/officeart/2005/8/layout/vList2"/>
    <dgm:cxn modelId="{9E47D887-B848-4814-8E65-CB6A71B0BD7B}" type="presParOf" srcId="{93EA8677-4F2D-4E4C-BCB0-DFA463E38E0F}" destId="{1F969F3B-FDD1-45F5-B9E8-D276AB175D05}" srcOrd="1"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A1B5E77C-388E-42DC-92C7-30BD7A121FFA}">
      <dgm:prSet phldrT="[Text]" custT="1"/>
      <dgm:spPr/>
      <dgm:t>
        <a:bodyPr/>
        <a:lstStyle/>
        <a:p>
          <a:r>
            <a:rPr lang="en-US" sz="2000" b="1" cap="small" baseline="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God Forgives</a:t>
          </a:r>
          <a:endParaRPr lang="en-US" sz="20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FFC0FD3A-1592-4AAD-83B0-286913BDBB6C}" type="parTrans" cxnId="{D62B1953-6E59-4B6F-B8AA-81C94CEAB97D}">
      <dgm:prSet/>
      <dgm:spPr/>
      <dgm:t>
        <a:bodyPr/>
        <a:lstStyle/>
        <a:p>
          <a:endParaRPr lang="en-US"/>
        </a:p>
      </dgm:t>
    </dgm:pt>
    <dgm:pt modelId="{127C64FB-9298-496C-B856-58B922673DEA}" type="sibTrans" cxnId="{D62B1953-6E59-4B6F-B8AA-81C94CEAB97D}">
      <dgm:prSet/>
      <dgm:spPr/>
      <dgm:t>
        <a:bodyPr/>
        <a:lstStyle/>
        <a:p>
          <a:endParaRPr lang="en-US"/>
        </a:p>
      </dgm:t>
    </dgm:pt>
    <dgm:pt modelId="{BE00E17B-29B7-4AC9-AF96-21A73E3D11B5}">
      <dgm:prSet custT="1"/>
      <dgm:spPr/>
      <dgm:t>
        <a:bodyPr/>
        <a:lstStyle/>
        <a:p>
          <a:r>
            <a:rPr lang="en-US" sz="20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David calls on the Lord after building the prescribed altar and offering the necessary sacrifices for forgiveness. The Lord answers him “with fire from heaven” (1 Chron. 21:26). It is rare that God responds in this manner (see Lev. 9:24; 1 Kings 18:37–38). This supernatural sign is an indication of God’s special approval of David’s actions. It also connects this lesson to the text for next week, since God will once again send fire from heaven to consume the offering during Solomon’s temple dedication at the same location (2 Chron. 7:1). </a:t>
          </a:r>
        </a:p>
      </dgm:t>
    </dgm:pt>
    <dgm:pt modelId="{AD21CCFB-4AED-479A-BCA9-FED63A268D94}" type="parTrans" cxnId="{5AF8057F-2688-44E0-AE11-CF24E8B602E3}">
      <dgm:prSet/>
      <dgm:spPr/>
      <dgm:t>
        <a:bodyPr/>
        <a:lstStyle/>
        <a:p>
          <a:endParaRPr lang="en-US"/>
        </a:p>
      </dgm:t>
    </dgm:pt>
    <dgm:pt modelId="{A3A006D3-59DF-4A35-859D-30200C0531C9}" type="sibTrans" cxnId="{5AF8057F-2688-44E0-AE11-CF24E8B602E3}">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5CF35FF3-1B41-4EA6-AC8B-0EBA4878C49B}" type="pres">
      <dgm:prSet presAssocID="{A1B5E77C-388E-42DC-92C7-30BD7A121FFA}" presName="parentText" presStyleLbl="node1" presStyleIdx="0" presStyleCnt="1" custScaleY="37574" custLinFactNeighborX="-90" custLinFactNeighborY="-37466">
        <dgm:presLayoutVars>
          <dgm:chMax val="0"/>
          <dgm:bulletEnabled val="1"/>
        </dgm:presLayoutVars>
      </dgm:prSet>
      <dgm:spPr/>
    </dgm:pt>
    <dgm:pt modelId="{50962FE7-3C7F-4823-BF0E-EF4DAEC0DF76}" type="pres">
      <dgm:prSet presAssocID="{A1B5E77C-388E-42DC-92C7-30BD7A121FFA}" presName="childText" presStyleLbl="revTx" presStyleIdx="0" presStyleCnt="1" custLinFactNeighborX="-90" custLinFactNeighborY="-44399">
        <dgm:presLayoutVars>
          <dgm:bulletEnabled val="1"/>
        </dgm:presLayoutVars>
      </dgm:prSet>
      <dgm:spPr/>
    </dgm:pt>
  </dgm:ptLst>
  <dgm:cxnLst>
    <dgm:cxn modelId="{D62B1953-6E59-4B6F-B8AA-81C94CEAB97D}" srcId="{C80406FE-9F80-4CAA-82C7-2FCF38B88C5B}" destId="{A1B5E77C-388E-42DC-92C7-30BD7A121FFA}" srcOrd="0" destOrd="0" parTransId="{FFC0FD3A-1592-4AAD-83B0-286913BDBB6C}" sibTransId="{127C64FB-9298-496C-B856-58B922673DEA}"/>
    <dgm:cxn modelId="{5AF8057F-2688-44E0-AE11-CF24E8B602E3}" srcId="{A1B5E77C-388E-42DC-92C7-30BD7A121FFA}" destId="{BE00E17B-29B7-4AC9-AF96-21A73E3D11B5}" srcOrd="0" destOrd="0" parTransId="{AD21CCFB-4AED-479A-BCA9-FED63A268D94}" sibTransId="{A3A006D3-59DF-4A35-859D-30200C0531C9}"/>
    <dgm:cxn modelId="{138AB6A0-A0FA-44B1-A030-ABBC33744B6D}" type="presOf" srcId="{BE00E17B-29B7-4AC9-AF96-21A73E3D11B5}" destId="{50962FE7-3C7F-4823-BF0E-EF4DAEC0DF76}" srcOrd="0" destOrd="0" presId="urn:microsoft.com/office/officeart/2005/8/layout/vList2"/>
    <dgm:cxn modelId="{46F35ABB-0CA5-4A76-86DC-54CDEEC13685}" type="presOf" srcId="{C80406FE-9F80-4CAA-82C7-2FCF38B88C5B}" destId="{93EA8677-4F2D-4E4C-BCB0-DFA463E38E0F}" srcOrd="0" destOrd="0" presId="urn:microsoft.com/office/officeart/2005/8/layout/vList2"/>
    <dgm:cxn modelId="{4168DAD3-D9D6-43E4-85E0-E77D17E1B81E}" type="presOf" srcId="{A1B5E77C-388E-42DC-92C7-30BD7A121FFA}" destId="{5CF35FF3-1B41-4EA6-AC8B-0EBA4878C49B}" srcOrd="0" destOrd="0" presId="urn:microsoft.com/office/officeart/2005/8/layout/vList2"/>
    <dgm:cxn modelId="{7B1D4945-28DF-4DCE-871D-D9B26B9FF5E5}" type="presParOf" srcId="{93EA8677-4F2D-4E4C-BCB0-DFA463E38E0F}" destId="{5CF35FF3-1B41-4EA6-AC8B-0EBA4878C49B}" srcOrd="0" destOrd="0" presId="urn:microsoft.com/office/officeart/2005/8/layout/vList2"/>
    <dgm:cxn modelId="{1FFD3351-145D-42BD-8FD8-35D72F335240}" type="presParOf" srcId="{93EA8677-4F2D-4E4C-BCB0-DFA463E38E0F}" destId="{50962FE7-3C7F-4823-BF0E-EF4DAEC0DF76}" srcOrd="1"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A1B5E77C-388E-42DC-92C7-30BD7A121FFA}">
      <dgm:prSet phldrT="[Text]" custT="1"/>
      <dgm:spPr/>
      <dgm:t>
        <a:bodyPr/>
        <a:lstStyle/>
        <a:p>
          <a:r>
            <a:rPr lang="en-US" sz="2000" b="1" cap="small" baseline="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Angels, God’s Messengers</a:t>
          </a:r>
          <a:endParaRPr lang="en-US" sz="20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FFC0FD3A-1592-4AAD-83B0-286913BDBB6C}" type="parTrans" cxnId="{D62B1953-6E59-4B6F-B8AA-81C94CEAB97D}">
      <dgm:prSet/>
      <dgm:spPr/>
      <dgm:t>
        <a:bodyPr/>
        <a:lstStyle/>
        <a:p>
          <a:endParaRPr lang="en-US"/>
        </a:p>
      </dgm:t>
    </dgm:pt>
    <dgm:pt modelId="{127C64FB-9298-496C-B856-58B922673DEA}" type="sibTrans" cxnId="{D62B1953-6E59-4B6F-B8AA-81C94CEAB97D}">
      <dgm:prSet/>
      <dgm:spPr/>
      <dgm:t>
        <a:bodyPr/>
        <a:lstStyle/>
        <a:p>
          <a:endParaRPr lang="en-US"/>
        </a:p>
      </dgm:t>
    </dgm:pt>
    <dgm:pt modelId="{5DD1890C-DADF-47E7-BF10-E4FFCE6E4FCE}">
      <dgm:prSet custT="1"/>
      <dgm:spPr/>
      <dgm:t>
        <a:bodyPr/>
        <a:lstStyle/>
        <a:p>
          <a:r>
            <a:rPr lang="en-US" sz="20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Angels played significant roles in both Old and New Testament. God created angels as messengers to carry out His plans, and they are subjected to His commands. In today’s passage, the angel of the Lord was used to bring forth judgement upon God’s people. The angel put away the sword at God’s command. God can still use angels as His messengers to guide and protect us.  According to the author of Hebrews, one reason we should be careful to show kindness and hospitality to people we meet, for “by so doing some people have shown hospitality to angels without knowing it” (Heb. 13:2). </a:t>
          </a:r>
        </a:p>
      </dgm:t>
    </dgm:pt>
    <dgm:pt modelId="{800E71C2-A256-4A9B-878A-572ABE737B14}" type="parTrans" cxnId="{6CBED62B-CB9B-481E-9864-1DA165F52C4F}">
      <dgm:prSet/>
      <dgm:spPr/>
      <dgm:t>
        <a:bodyPr/>
        <a:lstStyle/>
        <a:p>
          <a:endParaRPr lang="en-US"/>
        </a:p>
      </dgm:t>
    </dgm:pt>
    <dgm:pt modelId="{5D313A9D-3199-4000-AC37-D19F077A37A6}" type="sibTrans" cxnId="{6CBED62B-CB9B-481E-9864-1DA165F52C4F}">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5CF35FF3-1B41-4EA6-AC8B-0EBA4878C49B}" type="pres">
      <dgm:prSet presAssocID="{A1B5E77C-388E-42DC-92C7-30BD7A121FFA}" presName="parentText" presStyleLbl="node1" presStyleIdx="0" presStyleCnt="1" custScaleY="37574" custLinFactNeighborX="659" custLinFactNeighborY="-50799">
        <dgm:presLayoutVars>
          <dgm:chMax val="0"/>
          <dgm:bulletEnabled val="1"/>
        </dgm:presLayoutVars>
      </dgm:prSet>
      <dgm:spPr/>
    </dgm:pt>
    <dgm:pt modelId="{1472D258-A1D9-4210-83D8-D7834252A935}" type="pres">
      <dgm:prSet presAssocID="{A1B5E77C-388E-42DC-92C7-30BD7A121FFA}" presName="childText" presStyleLbl="revTx" presStyleIdx="0" presStyleCnt="1" custLinFactNeighborX="81" custLinFactNeighborY="-24145">
        <dgm:presLayoutVars>
          <dgm:bulletEnabled val="1"/>
        </dgm:presLayoutVars>
      </dgm:prSet>
      <dgm:spPr/>
    </dgm:pt>
  </dgm:ptLst>
  <dgm:cxnLst>
    <dgm:cxn modelId="{6CBED62B-CB9B-481E-9864-1DA165F52C4F}" srcId="{A1B5E77C-388E-42DC-92C7-30BD7A121FFA}" destId="{5DD1890C-DADF-47E7-BF10-E4FFCE6E4FCE}" srcOrd="0" destOrd="0" parTransId="{800E71C2-A256-4A9B-878A-572ABE737B14}" sibTransId="{5D313A9D-3199-4000-AC37-D19F077A37A6}"/>
    <dgm:cxn modelId="{D62B1953-6E59-4B6F-B8AA-81C94CEAB97D}" srcId="{C80406FE-9F80-4CAA-82C7-2FCF38B88C5B}" destId="{A1B5E77C-388E-42DC-92C7-30BD7A121FFA}" srcOrd="0" destOrd="0" parTransId="{FFC0FD3A-1592-4AAD-83B0-286913BDBB6C}" sibTransId="{127C64FB-9298-496C-B856-58B922673DEA}"/>
    <dgm:cxn modelId="{2FF999B7-C050-4FA5-AA0D-BEF276A20F8D}" type="presOf" srcId="{5DD1890C-DADF-47E7-BF10-E4FFCE6E4FCE}" destId="{1472D258-A1D9-4210-83D8-D7834252A935}" srcOrd="0" destOrd="0" presId="urn:microsoft.com/office/officeart/2005/8/layout/vList2"/>
    <dgm:cxn modelId="{46F35ABB-0CA5-4A76-86DC-54CDEEC13685}" type="presOf" srcId="{C80406FE-9F80-4CAA-82C7-2FCF38B88C5B}" destId="{93EA8677-4F2D-4E4C-BCB0-DFA463E38E0F}" srcOrd="0" destOrd="0" presId="urn:microsoft.com/office/officeart/2005/8/layout/vList2"/>
    <dgm:cxn modelId="{4168DAD3-D9D6-43E4-85E0-E77D17E1B81E}" type="presOf" srcId="{A1B5E77C-388E-42DC-92C7-30BD7A121FFA}" destId="{5CF35FF3-1B41-4EA6-AC8B-0EBA4878C49B}" srcOrd="0" destOrd="0" presId="urn:microsoft.com/office/officeart/2005/8/layout/vList2"/>
    <dgm:cxn modelId="{7B1D4945-28DF-4DCE-871D-D9B26B9FF5E5}" type="presParOf" srcId="{93EA8677-4F2D-4E4C-BCB0-DFA463E38E0F}" destId="{5CF35FF3-1B41-4EA6-AC8B-0EBA4878C49B}" srcOrd="0" destOrd="0" presId="urn:microsoft.com/office/officeart/2005/8/layout/vList2"/>
    <dgm:cxn modelId="{101E560A-97E6-4BF4-B470-5B1650EF5AE3}" type="presParOf" srcId="{93EA8677-4F2D-4E4C-BCB0-DFA463E38E0F}" destId="{1472D258-A1D9-4210-83D8-D7834252A935}" srcOrd="1" destOrd="0" presId="urn:microsoft.com/office/officeart/2005/8/layout/vList2"/>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55788-D5EA-45B1-B3EB-D68740A3B4A5}">
      <dsp:nvSpPr>
        <dsp:cNvPr id="0" name=""/>
        <dsp:cNvSpPr/>
      </dsp:nvSpPr>
      <dsp:spPr>
        <a:xfrm>
          <a:off x="0" y="0"/>
          <a:ext cx="8470462" cy="453545"/>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cap="small" baseline="0" dirty="0">
              <a:solidFill>
                <a:schemeClr val="bg1"/>
              </a:solidFill>
              <a:effectLst>
                <a:outerShdw blurRad="38100" dist="38100" dir="2700000" algn="tl">
                  <a:srgbClr val="000000">
                    <a:alpha val="43137"/>
                  </a:srgbClr>
                </a:outerShdw>
              </a:effectLst>
              <a:latin typeface="Gotham Medium" panose="02000604030000020004"/>
            </a:rPr>
            <a:t>Mistakes—</a:t>
          </a:r>
        </a:p>
      </dsp:txBody>
      <dsp:txXfrm>
        <a:off x="22140" y="22140"/>
        <a:ext cx="8426182" cy="409265"/>
      </dsp:txXfrm>
    </dsp:sp>
    <dsp:sp modelId="{72BCB95E-8F84-4750-986C-08A417D22FD0}">
      <dsp:nvSpPr>
        <dsp:cNvPr id="0" name=""/>
        <dsp:cNvSpPr/>
      </dsp:nvSpPr>
      <dsp:spPr>
        <a:xfrm>
          <a:off x="0" y="489322"/>
          <a:ext cx="8470462" cy="245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937"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King David, enticed by Satan, had a prideful moment. He decided to take a census and count the people in the nation of Israel (1 Chron. 21:1). The census was David’s idea and he sought no input from God. Because of David’s arrogance, the people suffered. A severe plague hit the nation, resulting in the death of more than seventy thousand men, the very people that David had sought to count. </a:t>
          </a:r>
        </a:p>
      </dsp:txBody>
      <dsp:txXfrm>
        <a:off x="0" y="489322"/>
        <a:ext cx="8470462" cy="24508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55788-D5EA-45B1-B3EB-D68740A3B4A5}">
      <dsp:nvSpPr>
        <dsp:cNvPr id="0" name=""/>
        <dsp:cNvSpPr/>
      </dsp:nvSpPr>
      <dsp:spPr>
        <a:xfrm>
          <a:off x="0" y="0"/>
          <a:ext cx="8470462" cy="32173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cap="small" baseline="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Repentance—</a:t>
          </a:r>
          <a:endParaRPr lang="en-US" sz="24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15706" y="15706"/>
        <a:ext cx="8439050" cy="290325"/>
      </dsp:txXfrm>
    </dsp:sp>
    <dsp:sp modelId="{810AB7EF-3C86-4D4B-B07C-A0C5D1D59457}">
      <dsp:nvSpPr>
        <dsp:cNvPr id="0" name=""/>
        <dsp:cNvSpPr/>
      </dsp:nvSpPr>
      <dsp:spPr>
        <a:xfrm>
          <a:off x="0" y="324001"/>
          <a:ext cx="8470462" cy="4199066"/>
        </a:xfrm>
        <a:prstGeom prst="rect">
          <a:avLst/>
        </a:prstGeom>
        <a:solidFill>
          <a:schemeClr val="bg1">
            <a:alpha val="2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268937"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Immediately, David and the elders fasted and prayed for the tragedy to stop. The destroying angel ended his activities on Ornan’s property. The prophet Gad instructed David to build an altar there on the mountain called Moriah. David offered to pay Ornan for the land. Ornan was willing to give the area to David without cost. But David insisted on purchasing the land anyway. </a:t>
          </a:r>
        </a:p>
        <a:p>
          <a:pPr marL="228600" lvl="1" indent="-228600" algn="l" defTabSz="1066800">
            <a:lnSpc>
              <a:spcPct val="90000"/>
            </a:lnSpc>
            <a:spcBef>
              <a:spcPct val="0"/>
            </a:spcBef>
            <a:spcAft>
              <a:spcPct val="20000"/>
            </a:spcAft>
            <a:buChar char="•"/>
          </a:pPr>
          <a:r>
            <a:rPr lang="en-US" sz="24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Once the altar stood in place on Mount Moriah, David offered a peace offering to atone for his sin. God sent fire, indicating His pleasure with David and the offering. Peace was restored. </a:t>
          </a:r>
        </a:p>
      </dsp:txBody>
      <dsp:txXfrm>
        <a:off x="0" y="324001"/>
        <a:ext cx="8470462" cy="41990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55788-D5EA-45B1-B3EB-D68740A3B4A5}">
      <dsp:nvSpPr>
        <dsp:cNvPr id="0" name=""/>
        <dsp:cNvSpPr/>
      </dsp:nvSpPr>
      <dsp:spPr>
        <a:xfrm rot="10800000" flipV="1">
          <a:off x="0" y="0"/>
          <a:ext cx="8470462" cy="457199"/>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cap="small" baseline="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Living sacrifice—</a:t>
          </a:r>
          <a:endParaRPr lang="en-US" sz="24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rot="-10800000">
        <a:off x="22319" y="22319"/>
        <a:ext cx="8425824" cy="412561"/>
      </dsp:txXfrm>
    </dsp:sp>
    <dsp:sp modelId="{1EEC04AF-3702-487D-B41E-ED6D5202E201}">
      <dsp:nvSpPr>
        <dsp:cNvPr id="0" name=""/>
        <dsp:cNvSpPr/>
      </dsp:nvSpPr>
      <dsp:spPr>
        <a:xfrm>
          <a:off x="0" y="499333"/>
          <a:ext cx="8470462" cy="516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937"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Paul instructs the believers in Rome to consider their own bodies to be like sacrifices to God (Rom. 12:1–2).  What does a living sacrifice look like? Sacrifice can be anything consecrated and set aside for God. Christians are to present themselves entirely to the Lord, yielding to Him as His instrument and not playing to the world’s ways—allowing the power of God to transform. </a:t>
          </a:r>
        </a:p>
        <a:p>
          <a:pPr marL="228600" lvl="1" indent="-228600" algn="l" defTabSz="1066800">
            <a:lnSpc>
              <a:spcPct val="90000"/>
            </a:lnSpc>
            <a:spcBef>
              <a:spcPct val="0"/>
            </a:spcBef>
            <a:spcAft>
              <a:spcPct val="20000"/>
            </a:spcAft>
            <a:buChar char="•"/>
          </a:pPr>
          <a:r>
            <a:rPr lang="en-US" sz="24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Paul also calls a living sacrifice “proper worship” (Rom. 12:1).  Christians do not earn their salvation. But one’s godly behavior and efforts are an act of love and submission to God. Our service for God may not always come in an excellent package. Jesus’ sacrifice certainly cost Him. When believers put themselves out there to do God’s bidding, it may have a high price tag. But God will give us the strength that we need. </a:t>
          </a:r>
        </a:p>
      </dsp:txBody>
      <dsp:txXfrm>
        <a:off x="0" y="499333"/>
        <a:ext cx="8470462" cy="51667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5FF3-1B41-4EA6-AC8B-0EBA4878C49B}">
      <dsp:nvSpPr>
        <dsp:cNvPr id="0" name=""/>
        <dsp:cNvSpPr/>
      </dsp:nvSpPr>
      <dsp:spPr>
        <a:xfrm>
          <a:off x="0" y="0"/>
          <a:ext cx="9313164" cy="45016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 Choice of Punishment</a:t>
          </a:r>
          <a:endParaRPr lang="en-US" sz="20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21975" y="21975"/>
        <a:ext cx="9269214" cy="406216"/>
      </dsp:txXfrm>
    </dsp:sp>
    <dsp:sp modelId="{68DE80A5-7637-4903-B5E4-21FB1687E74D}">
      <dsp:nvSpPr>
        <dsp:cNvPr id="0" name=""/>
        <dsp:cNvSpPr/>
      </dsp:nvSpPr>
      <dsp:spPr>
        <a:xfrm>
          <a:off x="0" y="725482"/>
          <a:ext cx="9313164" cy="2086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5693"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David’s census was “evil in the sight of God; so [God] punished Israel” (1 Chron. 21:7). Before the events of verses 14–19, Gad (David’s seer) tells David that God is giving three options of punishment: “Three years of famine, three months of being swept away before [his] enemies . . . or three days . . . of plague in the land” (v. 12). The last option would be accomplished by the angel of Yahweh, who would “[ravage] every part of Israel” (1 Chron. 21:12). David opts to “fall into the hands of the Lord” (1 Chron. 21:13). In David’s estimation, it is safer to be in the hands of God, even when being punished. David’s choice proves wise and best, for “[God’s] mercy is very great” (1 Chron. 21:13). </a:t>
          </a:r>
        </a:p>
      </dsp:txBody>
      <dsp:txXfrm>
        <a:off x="0" y="725482"/>
        <a:ext cx="9313164" cy="20865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5FF3-1B41-4EA6-AC8B-0EBA4878C49B}">
      <dsp:nvSpPr>
        <dsp:cNvPr id="0" name=""/>
        <dsp:cNvSpPr/>
      </dsp:nvSpPr>
      <dsp:spPr>
        <a:xfrm>
          <a:off x="0" y="0"/>
          <a:ext cx="9313164" cy="45016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More than a Threshing Floor</a:t>
          </a:r>
          <a:endParaRPr lang="en-US" sz="20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21975" y="21975"/>
        <a:ext cx="9269214" cy="406216"/>
      </dsp:txXfrm>
    </dsp:sp>
    <dsp:sp modelId="{3143DE42-1B2B-44DB-9942-03874825A9B9}">
      <dsp:nvSpPr>
        <dsp:cNvPr id="0" name=""/>
        <dsp:cNvSpPr/>
      </dsp:nvSpPr>
      <dsp:spPr>
        <a:xfrm>
          <a:off x="0" y="486483"/>
          <a:ext cx="9313164" cy="231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5693"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 threshing floor is an outdoor area on a hill, a place where the wind is free to increase and blow away the chaff of grain when tossed. Chaff is the useless, inedible potion of the wheat plant.  But in the ancient Near East, threshing floors were used for more than just agriculture. They were often places of sacrifice and worship. This site may have had religious significance before David ever purchased it. Araunah was apparently prepared for sacrificial purposes, since he already has instruments of sacrifice for David to use (1 Chron. 21:23). The site was to become the location where Solomon’s temple was built. Today, the Temple Mount is the very same site as the threshing floor purchased by David. Thus, it has attained major religious significance for Judaism, Christianity, and Islam. </a:t>
          </a:r>
          <a:endParaRPr lang="en-US" sz="1800" b="1" kern="1200" dirty="0">
            <a:effectLst>
              <a:outerShdw blurRad="38100" dist="38100" dir="2700000" algn="tl">
                <a:srgbClr val="000000">
                  <a:alpha val="43137"/>
                </a:srgbClr>
              </a:outerShdw>
            </a:effectLst>
            <a:latin typeface="Gotham Medium" panose="02000604030000020004"/>
          </a:endParaRPr>
        </a:p>
      </dsp:txBody>
      <dsp:txXfrm>
        <a:off x="0" y="486483"/>
        <a:ext cx="9313164" cy="23184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5FF3-1B41-4EA6-AC8B-0EBA4878C49B}">
      <dsp:nvSpPr>
        <dsp:cNvPr id="0" name=""/>
        <dsp:cNvSpPr/>
      </dsp:nvSpPr>
      <dsp:spPr>
        <a:xfrm>
          <a:off x="0" y="0"/>
          <a:ext cx="9313164" cy="45016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cap="small" baseline="0" dirty="0">
              <a:effectLst/>
              <a:latin typeface="Gotham Medium" panose="02000604030000020004"/>
              <a:ea typeface="Aptos" panose="020B0004020202020204" pitchFamily="34" charset="0"/>
              <a:cs typeface="Times New Roman" panose="02020603050405020304" pitchFamily="18" charset="0"/>
            </a:rPr>
            <a:t>A Hefty Price</a:t>
          </a:r>
          <a:endParaRPr lang="en-US" sz="2400" b="1" kern="1200" cap="small" baseline="0" dirty="0">
            <a:solidFill>
              <a:schemeClr val="bg1"/>
            </a:solidFill>
            <a:effectLst/>
            <a:latin typeface="Gotham Medium" panose="02000604030000020004"/>
          </a:endParaRPr>
        </a:p>
      </dsp:txBody>
      <dsp:txXfrm>
        <a:off x="21975" y="21975"/>
        <a:ext cx="9269214" cy="406216"/>
      </dsp:txXfrm>
    </dsp:sp>
    <dsp:sp modelId="{2E1276A4-3A76-422B-92F6-F7DA2CD206B3}">
      <dsp:nvSpPr>
        <dsp:cNvPr id="0" name=""/>
        <dsp:cNvSpPr/>
      </dsp:nvSpPr>
      <dsp:spPr>
        <a:xfrm>
          <a:off x="0" y="539929"/>
          <a:ext cx="9313164" cy="4578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569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effectLst/>
              <a:latin typeface="Gotham Medium" panose="02000604030000020004"/>
              <a:ea typeface="Aptos" panose="020B0004020202020204" pitchFamily="34" charset="0"/>
              <a:cs typeface="Times New Roman" panose="02020603050405020304" pitchFamily="18" charset="0"/>
            </a:rPr>
            <a:t>Araunah pays great respect to David. The word </a:t>
          </a:r>
          <a:r>
            <a:rPr lang="en-US" sz="2000" b="1" i="1" kern="1200" dirty="0">
              <a:effectLst/>
              <a:latin typeface="Gotham Medium" panose="02000604030000020004"/>
              <a:ea typeface="Aptos" panose="020B0004020202020204" pitchFamily="34" charset="0"/>
              <a:cs typeface="Times New Roman" panose="02020603050405020304" pitchFamily="18" charset="0"/>
            </a:rPr>
            <a:t>Araunah </a:t>
          </a:r>
          <a:r>
            <a:rPr lang="en-US" sz="2000" b="1" kern="1200" dirty="0">
              <a:effectLst/>
              <a:latin typeface="Gotham Medium" panose="02000604030000020004"/>
              <a:ea typeface="Aptos" panose="020B0004020202020204" pitchFamily="34" charset="0"/>
              <a:cs typeface="Times New Roman" panose="02020603050405020304" pitchFamily="18" charset="0"/>
            </a:rPr>
            <a:t>appears to be a Hurrian title for “lord,” which means that Araunah was a Jebusite noble or governor. More than likely, some Jebusites were permitted to live in Jerusalem after David captured it (2 Sam. 5:6–10; 1 Chron. 11:4–9). They were at the mercy of David’s benevolence. David was within his rights (as a conquering king) to take from Araunah what he required, especially with great need at hand. But such an action might indicate the same pride over his military power that prompted David’s census and punishment in the first place. Instead, David insists on paying nothing less than full price to a powerless foreigner. </a:t>
          </a:r>
        </a:p>
        <a:p>
          <a:pPr marL="228600" lvl="1" indent="-228600" algn="l" defTabSz="889000">
            <a:lnSpc>
              <a:spcPct val="90000"/>
            </a:lnSpc>
            <a:spcBef>
              <a:spcPct val="0"/>
            </a:spcBef>
            <a:spcAft>
              <a:spcPct val="20000"/>
            </a:spcAft>
            <a:buChar char="•"/>
          </a:pPr>
          <a:r>
            <a:rPr lang="en-US" sz="2000" b="1" kern="1200" dirty="0">
              <a:effectLst/>
              <a:latin typeface="Gotham Medium" panose="02000604030000020004"/>
              <a:ea typeface="Aptos" panose="020B0004020202020204" pitchFamily="34" charset="0"/>
              <a:cs typeface="Times New Roman" panose="02020603050405020304" pitchFamily="18" charset="0"/>
            </a:rPr>
            <a:t>And David recognizes that an offering that costs him nothing is worth nothing. In fact, David pays six hundred shekels of gold for the entire site. In other texts, land purchases are conducted in silver (Gen. 23:16; 1 Kings 16:24). This could mean that David is paying a large amount, a full and fair price in the most costly currency. </a:t>
          </a:r>
        </a:p>
      </dsp:txBody>
      <dsp:txXfrm>
        <a:off x="0" y="539929"/>
        <a:ext cx="9313164" cy="45787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5FF3-1B41-4EA6-AC8B-0EBA4878C49B}">
      <dsp:nvSpPr>
        <dsp:cNvPr id="0" name=""/>
        <dsp:cNvSpPr/>
      </dsp:nvSpPr>
      <dsp:spPr>
        <a:xfrm>
          <a:off x="0" y="147928"/>
          <a:ext cx="9253535" cy="45016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Why Punish All of Israel?</a:t>
          </a:r>
          <a:endParaRPr lang="en-US" sz="20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21975" y="169903"/>
        <a:ext cx="9209585" cy="406216"/>
      </dsp:txXfrm>
    </dsp:sp>
    <dsp:sp modelId="{1F969F3B-FDD1-45F5-B9E8-D276AB175D05}">
      <dsp:nvSpPr>
        <dsp:cNvPr id="0" name=""/>
        <dsp:cNvSpPr/>
      </dsp:nvSpPr>
      <dsp:spPr>
        <a:xfrm>
          <a:off x="268398" y="568565"/>
          <a:ext cx="6705574" cy="3581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380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One might wonder about God’s decision to punish all of Israel for what appears to be David’s personal sin of pride. In ancient Near Eastern culture, the king was a representative of the people.  God can deal not only with an individual but also with the corporate group that an individual represents.  It is also possible that not just David but others were also guilty of living out of an attitude of self-congratulatory pride for their conquests.  The parallel passage in 2 Samuel 24:1 indicts Israel for unstated reasons, saying, “Now again the anger of the Lord burned against Israel, and it incited David. ” There may have been a high level of nationalistic pride among the people— a pride which tended to minimize God’s agency and sovereignty. God alone was the source for their astonishing victories and newly-found greatness.  Although David led them in battle, God was responsible for keeping them safe and secure in the land. </a:t>
          </a:r>
          <a:endParaRPr lang="en-US" sz="2000" b="1" kern="1200" dirty="0">
            <a:effectLst>
              <a:outerShdw blurRad="38100" dist="38100" dir="2700000" algn="tl">
                <a:srgbClr val="000000">
                  <a:alpha val="43137"/>
                </a:srgbClr>
              </a:outerShdw>
            </a:effectLst>
            <a:latin typeface="Gotham Medium" panose="02000604030000020004"/>
          </a:endParaRPr>
        </a:p>
      </dsp:txBody>
      <dsp:txXfrm>
        <a:off x="268398" y="568565"/>
        <a:ext cx="6705574" cy="35817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5FF3-1B41-4EA6-AC8B-0EBA4878C49B}">
      <dsp:nvSpPr>
        <dsp:cNvPr id="0" name=""/>
        <dsp:cNvSpPr/>
      </dsp:nvSpPr>
      <dsp:spPr>
        <a:xfrm>
          <a:off x="0" y="0"/>
          <a:ext cx="9313164" cy="45016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cap="small" baseline="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God Forgives</a:t>
          </a:r>
          <a:endParaRPr lang="en-US" sz="20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21975" y="21975"/>
        <a:ext cx="9269214" cy="406216"/>
      </dsp:txXfrm>
    </dsp:sp>
    <dsp:sp modelId="{50962FE7-3C7F-4823-BF0E-EF4DAEC0DF76}">
      <dsp:nvSpPr>
        <dsp:cNvPr id="0" name=""/>
        <dsp:cNvSpPr/>
      </dsp:nvSpPr>
      <dsp:spPr>
        <a:xfrm>
          <a:off x="0" y="500811"/>
          <a:ext cx="9313164" cy="2020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569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David calls on the Lord after building the prescribed altar and offering the necessary sacrifices for forgiveness. The Lord answers him “with fire from heaven” (1 Chron. 21:26). It is rare that God responds in this manner (see Lev. 9:24; 1 Kings 18:37–38). This supernatural sign is an indication of God’s special approval of David’s actions. It also connects this lesson to the text for next week, since God will once again send fire from heaven to consume the offering during Solomon’s temple dedication at the same location (2 Chron. 7:1). </a:t>
          </a:r>
        </a:p>
      </dsp:txBody>
      <dsp:txXfrm>
        <a:off x="0" y="500811"/>
        <a:ext cx="9313164" cy="20203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5FF3-1B41-4EA6-AC8B-0EBA4878C49B}">
      <dsp:nvSpPr>
        <dsp:cNvPr id="0" name=""/>
        <dsp:cNvSpPr/>
      </dsp:nvSpPr>
      <dsp:spPr>
        <a:xfrm>
          <a:off x="0" y="0"/>
          <a:ext cx="9313164" cy="45016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cap="small" baseline="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Angels, God’s Messengers</a:t>
          </a:r>
          <a:endParaRPr lang="en-US" sz="20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21975" y="21975"/>
        <a:ext cx="9269214" cy="406216"/>
      </dsp:txXfrm>
    </dsp:sp>
    <dsp:sp modelId="{1472D258-A1D9-4210-83D8-D7834252A935}">
      <dsp:nvSpPr>
        <dsp:cNvPr id="0" name=""/>
        <dsp:cNvSpPr/>
      </dsp:nvSpPr>
      <dsp:spPr>
        <a:xfrm>
          <a:off x="0" y="594430"/>
          <a:ext cx="9313164" cy="231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569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Angels played significant roles in both Old and New Testament. God created angels as messengers to carry out His plans, and they are subjected to His commands. In today’s passage, the angel of the Lord was used to bring forth judgement upon God’s people. The angel put away the sword at God’s command. God can still use angels as His messengers to guide and protect us.  According to the author of Hebrews, one reason we should be careful to show kindness and hospitality to people we meet, for “by so doing some people have shown hospitality to angels without knowing it” (Heb. 13:2). </a:t>
          </a:r>
        </a:p>
      </dsp:txBody>
      <dsp:txXfrm>
        <a:off x="0" y="594430"/>
        <a:ext cx="9313164" cy="23184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6277E8-34E1-4864-BF89-0A293FE899B0}" type="datetimeFigureOut">
              <a:rPr lang="en-US" smtClean="0"/>
              <a:pPr/>
              <a:t>4/27/2025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B98531-EBAC-4738-AC3B-4AA42F6013B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passage unfolds a vivid drama of leadership, judgment, and mercy. David’s prideful census ignites a deadly plague, proving that a ruler’s private arrogance can devastate a nation. Yet, God’s swift compassion surfaces: He halts the angel’s sword and directs David to build a costly altar on Araunah’s threshing floor. David’s insistence on paying full price models authentic repentance, while fire from heaven signals divine acceptance. The narrative invites us to examine the high stakes of our choices, the price of genuine worship, and the hope of restoration when humility meets God’s grace.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BB98531-EBAC-4738-AC3B-4AA42F6013B1}" type="slidenum">
              <a:rPr lang="en-US" smtClean="0"/>
              <a:pPr/>
              <a:t>1</a:t>
            </a:fld>
            <a:endParaRPr lang="en-US"/>
          </a:p>
        </p:txBody>
      </p:sp>
    </p:spTree>
    <p:extLst>
      <p:ext uri="{BB962C8B-B14F-4D97-AF65-F5344CB8AC3E}">
        <p14:creationId xmlns:p14="http://schemas.microsoft.com/office/powerpoint/2010/main" val="267472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7FCBC-68D7-D2F8-41EF-D8C5CA94B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9DAF7B-55CB-73F0-3757-659AC8F5D0CE}"/>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30182C74-770D-BFF3-61AE-8C3CE08778D2}"/>
              </a:ext>
            </a:extLst>
          </p:cNvPr>
          <p:cNvSpPr>
            <a:spLocks noGrp="1"/>
          </p:cNvSpPr>
          <p:nvPr>
            <p:ph type="body" idx="1"/>
          </p:nvPr>
        </p:nvSpPr>
        <p:spPr/>
        <p:txBody>
          <a:bodyPr>
            <a:normAutofit fontScale="25000" lnSpcReduction="20000"/>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 Hefty Price (1 Chron 21:22-25)</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David insists on paying full value—600 gold shekels—for the site, proving genuine repentance costs the giver.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Araunah, a foreign noble, stands powerless before Israel’s king.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Royal prerogative could seize land, but David rejects exploitative power.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Costly sacrifice counters the pride that birthed the census.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By purchasing at premium rate, David models ethical leadership and worship integrity: offerings obtained cheaply demean the gravity of sin and grace. The gold payment, exceeding typical silver transactions, underscores restored humility and justice toward outsiders.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True atonement demands personal expense; David’s gold-weight payment aligns his heart with the God he offended.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Why Punish All of Israel?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One might wonder about God’s decision to punish all of Israel for what appears to be David’s personal sin of pride. In ancient Near Eastern culture, the king was a representative of the people.  God can deal not only with an individual but also with the corporate group that an individual represents.  It is also possible that not just David but others were also guilty of living out of an attitude of self-congratulatory pride for their conquests.  The parallel passage in 2 Samuel 24:1 indicts Israel for unstated reasons, saying, “Now again the anger of the Lord burned against Israel, and it incited David. ” There may have been a high level of nationalistic pride among the people— a pride which tended to minimize God’s agency and sovereignty. God alone was the source for their astonishing victories and newly-found greatness.  Although David led them in battle, God was responsible for keeping them safe and secure in the land.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4. Why Punish All of Israel? (1 Chron 21:14; 2 Sam 24:1)</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Corporate identity means a king’s sin implicates the nation; widespread pride likely matched David’s.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Ancient kings embodied their people before God.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2 Samuel 24:1 hints Israel also provoked divine anger.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Collective discipline aims to purge communal arrogance and restore covenant fidelity.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Modern individualism stumbles here; Scripture views community and leader as intertwined. Nationalistic self-congratulation, minimizing God’s role in victory, permeated Israel. The plague therefore addresses systemic pride, reminding all that security rests in divine grace, not human achievement.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Israel suffers because leader and populace share the same self-exalting spirit; judgment corrects communal as well as personal sin.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76683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28EEB-EAED-9F18-C699-5E55F22BC5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A66AC-CAF5-C441-658B-A8E4F4D5F8EA}"/>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A9C0FAA9-9B8C-2464-7E01-901E709FAE54}"/>
              </a:ext>
            </a:extLst>
          </p:cNvPr>
          <p:cNvSpPr>
            <a:spLocks noGrp="1"/>
          </p:cNvSpPr>
          <p:nvPr>
            <p:ph type="body" idx="1"/>
          </p:nvPr>
        </p:nvSpPr>
        <p:spPr/>
        <p:txBody>
          <a:bodyPr>
            <a:normAutofit fontScale="32500" lnSpcReduction="20000"/>
          </a:bodyPr>
          <a:lstStyle/>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4. Why Punish All of Israel? (1 Chron 21:14; 2 Sam 24:1)</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Corporate identity means a king’s sin implicates the nation; widespread pride likely matched David’s.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Ancient kings embodied their people before God.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2 Samuel 24:1 hints Israel also provoked divine anger.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Collective discipline aims to purge communal arrogance and restore covenant fidelity.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Modern individualism stumbles here; Scripture views community and leader as intertwined. Nationalistic self-congratulation, minimizing God’s role in victory, permeated Israel. The plague therefore addresses systemic pride, reminding all that security rests in divine grace, not human achievement.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Israel suffers because leader and populace share the same self-exalting spirit; judgment corrects communal as well as personal sin.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66155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06801-84BB-3582-A9F6-64B99503CF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62A09E-8F17-B397-F19A-3713CA005DD6}"/>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BC2C3579-50FA-152E-F77D-B7F95485BE68}"/>
              </a:ext>
            </a:extLst>
          </p:cNvPr>
          <p:cNvSpPr>
            <a:spLocks noGrp="1"/>
          </p:cNvSpPr>
          <p:nvPr>
            <p:ph type="body" idx="1"/>
          </p:nvPr>
        </p:nvSpPr>
        <p:spPr/>
        <p:txBody>
          <a:bodyPr>
            <a:normAutofit fontScale="25000" lnSpcReduction="20000"/>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 Forgives (1 Chron 21:26-27; 2 Chron 7:1)</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Heavenly fire that consumes David’s offering signals divine acceptance and ends the plague.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Fire-from-heaven responses are rare, marking special approval.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The sign prefigures Solomon’s later temple dedication.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Mercy follows costly, obedient worship.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descent of fire mirrors earlier Sinai and future Carmel events, tying David into a chain of redemptive history. God’s swift turnaround from wrath to favor highlights steadfast mercy when genuine atonement is made, reinforcing covenant hope.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 answers David’s sacrifice with consuming fire, sheathing the angelic sword and transforming wrath into reconciliation.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endParaRPr lang="en-US" sz="1800" b="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Angels, God’s Messengers (1 Chron 21:15, 27; Heb 13:2)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Angels execute divine judgment and protection, acting solely at God’s command.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The angel wields a sword yet halts instantly when God speaks.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Biblical angels appear across eras as warriors, guides, and heralds.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Hebrews 13:2 urges hospitality—strangers may be angelic emissaries.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narrative clarifies angelic nature: powerful but subordinate, instruments of both wrath and rescue. Their presence reminds believers of an unseen realm actively engaging human history, encouraging reverence, vigilance, and kindness to outsiders.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From drawn sword to sheathed blade, angels manifest God’s sovereignty—agents of judgment, mercy, and ongoing guidance.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59034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25000" lnSpcReduction="20000"/>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1 Chronicles 21:14–19 NIV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angel of God brings a plague on Israel after David ordered a census for prideful reasons (1 Chron. 21:1–13).  Seventy thousand men die as a result (v. 14). But before the angel destroys Jerusalem, God relents (v. 13).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While David and his elders were on their way to Gideon to offer sacrifices for forgiveness, David sees the angel who was bringing disaster (v. 17). The angel instructs David to build an altar to Yahweh at the threshing floor of Araunah (“Ornan” in the KJV), where the angel was waiting (v. 15).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Main Idea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 converts judgment into mercy by redirecting David from a pride-induced plague to a divinely chosen place of atonement.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Cost of Pride – David’s census shifts trust from God to numbers, unleashing an angel-delivered plague that claims 70 000 lives (1 Chron 21:1-14).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Divine Restraint – Before Jerusalem is destroyed, the Lord relents, revealing His mercy even amid warranted judgment (v. 13).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Redemptive Directive – The angel orders David to build an altar on Araunah’s threshing floor, turning a site of impending ruin into the future locus of worship (vv. 15-17).</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Analysis (≈85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This episode dramatizes the tension between divine justice and compassion. David’s census embodies leadership hubris; the ensuing plague underscores communal consequences for personal sin. Yet God’s willingness to halt destruction displays covenant mercy. The angelic command to establish an altar at Araunah’s threshing floor both tests David’s obedience and foreshadows Jerusalem’s temple mount. Thus, tragedy becomes transformative: judgment pivots toward reconciliation, and an ordinary agricultural site is destined for sacred history—illustrating how repentance and costly worship can redirect divine wrath into renewed fellowship.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Summary (≤60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 pride-fueled census brings a fatal plague, but God stops the angel before Jerusalem falls. Obeying the angel’s instruction, David prepares an altar on Araunah’s threshing floor, marking the shift from catastrophe to covenant restoration and laying the groundwork for Israel’s future temple.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92710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434F4-36ED-0756-F8D6-ACEB2CEE25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5AF2A-B2E3-DF4B-BE35-80F95604559E}"/>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96184C27-3609-8660-59EC-5954AF9BA764}"/>
              </a:ext>
            </a:extLst>
          </p:cNvPr>
          <p:cNvSpPr>
            <a:spLocks noGrp="1"/>
          </p:cNvSpPr>
          <p:nvPr>
            <p:ph type="body" idx="1"/>
          </p:nvPr>
        </p:nvSpPr>
        <p:spPr/>
        <p:txBody>
          <a:bodyPr>
            <a:normAutofit fontScale="25000" lnSpcReduction="20000"/>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1 Chronicles 21:20–26 NIV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David approaches Araunah to buy his threshing floor in order to build an altar to God. He won’t allow Araunah to give away valuable land for free (v. 24). David requests to pay the full price for the land to house an altar to God, which shows the sincerity of his motives. David builds the altar and brings “burnt offerings and fellowship offerings” (v. 25). In response, God sends fire, a sign that God is pleased and accepts these sacrifices from David. David— “a man after [God’s] own heart” (1 Sam. 13:14)—turns back to God, who was ready to restore him.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Main Idea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David’s insistence on paying full price for Araunah’s threshing floor demonstrates that genuine repentance requires costly, wholehearted worship, which God answers with visible approval.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Costly Integrity – Refusing Araunah’s gift, David pays the market value, proving that offerings must come from personal sacrifice, not convenience.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Restorative Worship – By erecting an altar and presenting burnt and fellowship offerings, David publicly reorients Israel’s focus from human strength to divine mercy.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Divine Affirmation – Fire from heaven signals God’s acceptance, showing that sincere, sacrificial obedience re-establishes fellowship even after grave sin.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Analysis (≈85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David’s purchase counters the pride behind his census: the king who once relied on numbers now relies on God. Paying full price guards against hollow devotion and honors Araunah’s dignity as a foreigner, modeling righteous leadership. Burnt offerings signify atonement, while fellowship offerings celebrate renewed communion with God. The heavenly fire parallels earlier confirmations of approved worship (Lev 9:24; 1 Kings 18:38), linking David’s repentance to Israel’s broader redemptive story. Thus, repentance, costly sacrifice, and divine acceptance intertwine to transform a site of judgment into a future temple mount.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Summary (≤60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David insists on buying Araunah’s threshing floor, builds an altar, and offers costly sacrifices. God responds with fire from heaven, confirming forgiveness and restoring fellowship, turning the place of plague into holy ground.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7741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73C59-7566-05DC-A2A7-B30450EA96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42D6B-A307-93C2-F577-442CF177224A}"/>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5A6FA90A-2078-0961-ED3A-18026C20FB86}"/>
              </a:ext>
            </a:extLst>
          </p:cNvPr>
          <p:cNvSpPr>
            <a:spLocks noGrp="1"/>
          </p:cNvSpPr>
          <p:nvPr>
            <p:ph type="body" idx="1"/>
          </p:nvPr>
        </p:nvSpPr>
        <p:spPr/>
        <p:txBody>
          <a:bodyPr>
            <a:normAutofit fontScale="25000" lnSpcReduction="20000"/>
          </a:bodyPr>
          <a:lstStyle/>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1 Chronicles 21:27–30 NIV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threshing floor was on Mount Moriah, where Abraham offered his son (Gen. 22). Now it would be where the tabernacle would be kept, until a permanent temple could be built by Solomon—again, on this piece of land. This space would be a memorial of God’s grace and a sign of His willingness to forgive and heal His people.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God tells His angel to sheath the sword. A sheathed sword indicates an end of judgment: the plague is over.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tabernacle of the Lord is moved to the “high place at Gibeon” (v. 29). But the text gives a note that David would not come to this place again: “he was afraid of the sword of the angel of the Lord” (1 Chron. 21:30).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Main Idea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Mount Moriah, once site of Abraham’s near-sacrifice, becomes a lasting memorial of divine grace as God ends the plague and designates the future temple location—yet David remains awed by the sword that spared Jerusalem.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Sacred Continuity – The same hill where Abraham trusted God (Gen 22) and where David halted judgment will host Solomon’s temple, linking covenant milestones.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Judgment Concluded – The angel’s sheathed sword publicly marks God’s cessation of wrath and His readiness to heal the nation.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Reverent Fear – Though forgiven, David avoids Gibeon’s tabernacle, humbled by the memory of the angelic sword and God’s overwhelming holiness.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Analysis (≈85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Moriah’s layered history testifies that God turns sites of potential death into arenas of worship: Abraham’s obedient faith, David’s costly repentance, Solomon’s glory. The sheathed sword signifies finished discipline—the same instrument that executed justice now rests, embodying mercy. Moving the tabernacle to Gibeon underscores a transitional period: portable sanctuary yields to permanent temple. Yet David’s lingering fear reveals that forgiveness doesn’t erase the gravity of encountered holiness; awe remains a guard against future pride and a reminder that covenant grace is never cheap.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Summary (≤60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On Mount Moriah—where Abraham once offered Isaac—God ends the plague, orders the sword sheathed, and signals the future temple site. Though judgment is over, David stays away from Gibeon’s tabernacle, sobered by the angel’s sword and the profound holiness that spared Jerusalem.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5295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40000" lnSpcReduction="20000"/>
          </a:bodyPr>
          <a:lstStyle/>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 60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Romans 12:1 calls believers to present themselves as living sacrifices. The writer recalls God redirecting major life choices—college, career, and comfort—toward ministry and overseas missions. Each costly decision felt daunting yet yielded deeper community, purpose, and joy, proving that wholehearted surrender honors God and enriches the surrenderer.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11. How has God’s direction to you changed over time?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guidance often begins with gentle nudges, then progresses to larger course-corrections as maturity grows. Early prompts shape character; later ones reshape vocation and geography. Continual prayer, Scripture, and counsel reveal that divine direction adapts to new seasons while steadily aligning life with Christ’s mission.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12. Do we ever get rewarded for offering “costly sacrifices”? When?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Yes. While material ease may decrease, God exchanges sacrificed security for eternal value: deeper intimacy with Him, transformative relationships, and stories that inspire others. Rewards surface in hindsight—peace, joy, and fruitfulness—whenever obedience places His kingdom above personal comfort.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13. Is it easy or difficult to trust God with our plans?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Trusting God initially feels hard because surrender threatens our control and expectations. Yet each fulfilled promise builds confidence, making future obedience easier. The tension never fully disappears, but repeated experiences of His faithfulness gradually shift trust from a struggle to a settled habit.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63883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79D27-67A9-A780-8085-70D46DA497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1F2CBA-6EF8-0B37-05D5-6DE767AB6942}"/>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F17775E3-4DFB-CF09-2588-C4B72861428F}"/>
              </a:ext>
            </a:extLst>
          </p:cNvPr>
          <p:cNvSpPr>
            <a:spLocks noGrp="1"/>
          </p:cNvSpPr>
          <p:nvPr>
            <p:ph type="body" idx="1"/>
          </p:nvPr>
        </p:nvSpPr>
        <p:spPr/>
        <p:txBody>
          <a:bodyPr>
            <a:normAutofit fontScale="62500" lnSpcReduction="20000"/>
          </a:bodyPr>
          <a:lstStyle/>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11. How has God’s direction to you changed over time?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guidance often begins with gentle nudges, then progresses to larger course-corrections as maturity grows. Early prompts shape character; later ones reshape vocation and geography. Continual prayer, Scripture, and counsel reveal that divine direction adapts to new seasons while steadily aligning life with Christ’s mission.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12. Do we ever get rewarded for offering “costly sacrifices”? When?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Yes. While material ease may decrease, God exchanges sacrificed security for eternal value: deeper intimacy with Him, transformative relationships, and stories that inspire others. Rewards surface in hindsight—peace, joy, and fruitfulness—whenever obedience places His kingdom above personal comfort.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13. Is it easy or difficult to trust God with our plans?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Trusting God initially feels hard because surrender threatens our control and expectations. Yet each fulfilled promise builds confidence, making future obedience easier. The tension never fully disappears, but repeated experiences of His faithfulness gradually shift trust from a struggle to a settled habit.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55113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9478963" y="3873500"/>
            <a:ext cx="25815926" cy="19362738"/>
          </a:xfrm>
        </p:spPr>
      </p:sp>
      <p:sp>
        <p:nvSpPr>
          <p:cNvPr id="17411" name="Rectangle 2"/>
          <p:cNvSpPr>
            <a:spLocks noGrp="1" noChangeArrowheads="1"/>
          </p:cNvSpPr>
          <p:nvPr>
            <p:ph type="body" idx="1"/>
          </p:nvPr>
        </p:nvSpPr>
        <p:spPr>
          <a:noFill/>
          <a:ln w="9525"/>
        </p:spPr>
        <p:txBody>
          <a:bodyPr>
            <a:normAutofit fontScale="40000" lnSpcReduction="20000"/>
          </a:bodyPr>
          <a:lstStyle/>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Main Idea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One person’s sin or violence can unleash devastating consequences on countless others, demonstrating that human actions have communal fallout and that God’s long-suffering patience eventually yields to judgment.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Historical Chain Reactions – Single acts such as Franz Ferdinand’s assassination or Herod’s paranoia triggered mass casualties, proving individual choices can rewrite history.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Biblical Precedents – Manasseh’s idolatry led to national exile (Jer 15:4); David’s census cost 70 000 lives, revealing how a leader’s pride imperils the many.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Divine Patience &amp; Limits – God waited nearly ten months before judging David, illustrating patience (2 Pet 3:9) that nonetheless has a boundary.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Analysis (≈90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“Community suffering” frames the ripple effect of personal wrongdoing. Whether political assassinations or royal hubris, a solitary decision can precipitate wars, massacres, or plagues. Scripture repeatedly connects leadership sin to collective misery: Manasseh’s apostasy seeds Babylonian exile, Herod’s insecurity murders Bethlehem’s infants, David’s census invites pestilence. These accounts caution modern readers that private motives seldom stay private in their impact. They also reveal a divine rhythm—patient delay meant to prompt repentance, followed by measured but unavoidable judgment when hearts remain unchanged.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Summary (≤60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History and Scripture agree: a lone actor’s pride or violence can devastate nations. Manasseh, Herod, and David show how leadership sin cascades into communal pain. God’s mercy allows time for repentance, yet His justice ultimately confronts unrepentant wrongdoing.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50390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9478963" y="3873500"/>
            <a:ext cx="25815926" cy="19362738"/>
          </a:xfrm>
        </p:spPr>
      </p:sp>
      <p:sp>
        <p:nvSpPr>
          <p:cNvPr id="17411" name="Rectangle 2"/>
          <p:cNvSpPr>
            <a:spLocks noGrp="1" noChangeArrowheads="1"/>
          </p:cNvSpPr>
          <p:nvPr>
            <p:ph type="body" idx="1"/>
          </p:nvPr>
        </p:nvSpPr>
        <p:spPr>
          <a:noFill/>
          <a:ln w="9525"/>
        </p:spPr>
        <p:txBody>
          <a:bodyPr>
            <a:normAutofit fontScale="40000" lnSpcReduction="20000"/>
          </a:bodyPr>
          <a:lstStyle/>
          <a:p>
            <a:pPr marL="0" marR="0">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Life Response: </a:t>
            </a:r>
          </a:p>
          <a:p>
            <a:pPr marL="0" marR="0">
              <a:lnSpc>
                <a:spcPct val="107000"/>
              </a:lnSpc>
              <a:spcBef>
                <a:spcPts val="0"/>
              </a:spcBef>
              <a:spcAft>
                <a:spcPts val="0"/>
              </a:spcAft>
            </a:pPr>
            <a:endPar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Main Idea  </a:t>
            </a:r>
          </a:p>
          <a:p>
            <a:pPr marL="0" marR="0">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Authentic worship means offering ourselves—time, talents, decisions—as ongoing, wholehearted sacrifices that echo Christ’s ultimate gift and David’s costly altar.</a:t>
            </a:r>
          </a:p>
          <a:p>
            <a:pPr marL="0" marR="0">
              <a:lnSpc>
                <a:spcPct val="107000"/>
              </a:lnSpc>
              <a:spcBef>
                <a:spcPts val="0"/>
              </a:spcBef>
              <a:spcAft>
                <a:spcPts val="0"/>
              </a:spcAft>
            </a:pPr>
            <a:endPar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Three Key Points  </a:t>
            </a:r>
          </a:p>
          <a:p>
            <a:pPr marL="457200" marR="0" lvl="1">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Costly Devotion – Like David’s paid-for altar and Christ’s cross, true worship demands personal cost, not convenient leftovers.  </a:t>
            </a:r>
          </a:p>
          <a:p>
            <a:pPr marL="457200" marR="0" lvl="1">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Whole-Life Offering – “Living sacrifices” involve every moment and activity surrendered to God’s purposes (Rom 12:1-2).  </a:t>
            </a:r>
          </a:p>
          <a:p>
            <a:pPr marL="457200" marR="0" lvl="1">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Continuous Praise – Havergal’s hymn captures the goal: an unbroken flow of consecrated actions and attitudes that glorify the Lord.</a:t>
            </a:r>
          </a:p>
          <a:p>
            <a:pPr marL="457200" marR="0" lvl="1">
              <a:lnSpc>
                <a:spcPct val="107000"/>
              </a:lnSpc>
              <a:spcBef>
                <a:spcPts val="0"/>
              </a:spcBef>
              <a:spcAft>
                <a:spcPts val="0"/>
              </a:spcAft>
            </a:pPr>
            <a:endPar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Analysis (≈90 words)  </a:t>
            </a:r>
          </a:p>
          <a:p>
            <a:pPr marL="0" marR="0">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“Life Response” moves doctrine to practice. David’s fire-validated sacrifice illustrates that God values sincerity expressed through tangible cost. Jesus intensifies the model, laying down His life to reconcile humanity. Therefore, believers must audit their priorities: Is career, leisure, or comfort withheld from the altar? Presenting bodies and moments to God transforms mundane routines into ceaseless praise. The 19th-century hymn functions as a daily liturgy, reminding disciples that consecration is ongoing, not episodic. Such holistic surrender becomes both worship and witness, displaying the gospel’s power to shape an entirely God-centered life.</a:t>
            </a:r>
          </a:p>
          <a:p>
            <a:pPr marL="0" marR="0">
              <a:lnSpc>
                <a:spcPct val="107000"/>
              </a:lnSpc>
              <a:spcBef>
                <a:spcPts val="0"/>
              </a:spcBef>
              <a:spcAft>
                <a:spcPts val="0"/>
              </a:spcAft>
            </a:pPr>
            <a:endPar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Summary (≤60 words)  </a:t>
            </a:r>
          </a:p>
          <a:p>
            <a:pPr marL="0" marR="0">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God desires more than words—He wants you. Following David’s example and Christ’s supreme sacrifice, offer your days, abilities, and resources as a living, costly gift. Let every moment echo Havergal’s plea: “Take my life, Lord, consecrate it to You,” turning routine into relentless praise.</a:t>
            </a:r>
          </a:p>
          <a:p>
            <a:pPr marL="0" marR="0">
              <a:lnSpc>
                <a:spcPct val="107000"/>
              </a:lnSpc>
              <a:spcBef>
                <a:spcPts val="0"/>
              </a:spcBef>
              <a:spcAft>
                <a:spcPts val="0"/>
              </a:spcAft>
            </a:pPr>
            <a:endPar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0" marR="0">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**Conclusion — Lessons from 1 Chronicles 21:14-30**  </a:t>
            </a:r>
          </a:p>
          <a:p>
            <a:pPr marL="0" marR="0">
              <a:lnSpc>
                <a:spcPct val="107000"/>
              </a:lnSpc>
              <a:spcBef>
                <a:spcPts val="0"/>
              </a:spcBef>
              <a:spcAft>
                <a:spcPts val="0"/>
              </a:spcAft>
            </a:pPr>
            <a:r>
              <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David’s pride-driven census shows that one leader’s sin can endanger an entire nation; 70 000 deaths underscore how private arrogance becomes public tragedy. Yet the episode also reveals God’s character: His judgment is real but measured, His mercy ready when repentance is genuine. David’s refusal of a cost-free gift and his full-price altar teach that true worship must cost the worshiper. Fire from heaven affirms that costly, obedient sacrifice restores fellowship and can transform a place of judgment into holy ground. Thus the passage marries sober accountability with hopeful grace, urging humble dependence on God and wholehearted devotion.</a:t>
            </a:r>
          </a:p>
          <a:p>
            <a:pPr marL="0" marR="0">
              <a:lnSpc>
                <a:spcPct val="107000"/>
              </a:lnSpc>
              <a:spcBef>
                <a:spcPts val="0"/>
              </a:spcBef>
              <a:spcAft>
                <a:spcPts val="0"/>
              </a:spcAft>
            </a:pPr>
            <a:endParaRPr lang="en-US" sz="18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6427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Prayer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Lord God, we, like David, are imperfect ser­vants because of our sins. May we never be so prideful or isolated from others that we do not see how our actions can affect those around us. Help us to choose responsibility and repentance for our sins so that others may not bear our consequences. We pray in the name of Jesus. Amen.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Thought to Remember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Our sin affects others.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a:p>
        </p:txBody>
      </p:sp>
    </p:spTree>
    <p:extLst>
      <p:ext uri="{BB962C8B-B14F-4D97-AF65-F5344CB8AC3E}">
        <p14:creationId xmlns:p14="http://schemas.microsoft.com/office/powerpoint/2010/main" val="662104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20</a:t>
            </a:fld>
            <a:endParaRPr lang="en-US"/>
          </a:p>
        </p:txBody>
      </p:sp>
    </p:spTree>
    <p:extLst>
      <p:ext uri="{BB962C8B-B14F-4D97-AF65-F5344CB8AC3E}">
        <p14:creationId xmlns:p14="http://schemas.microsoft.com/office/powerpoint/2010/main" val="66504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9478963" y="3873500"/>
            <a:ext cx="2581592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GOD SENDS A PLAGUE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4.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Why does God relent after sending a plague on Israel?</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God has compassion on His people when He sees their distress. As David admits, he was the responsible party for the census, not the people of Jerusalem.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5.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What does this action show about God’s mercy?</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God shows abundant mercy: “[his] thoughts are not [our] thoughts, neither are [his] ways [our] ways” (Isa. 55:7–8). Even when we deserve certain consequences, God may choose to be merciful. In Romans 5:8, Paul reflects on the mercy of a God who shows love “while we were still sinners.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6.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Why would God ask David to build an altar to Him?</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Confession of sin requires a person to turn away from their behavior and to seek God. Building the altar is a way for David to express regret for wrongdoing and gratitude to God, whom he hopes will show mercy.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32402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DF6F2-90E2-BB10-8E93-DF43BA05D97D}"/>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0E4FEE46-5DE0-BA50-1F79-9A186D1216D3}"/>
              </a:ext>
            </a:extLst>
          </p:cNvPr>
          <p:cNvSpPr>
            <a:spLocks noGrp="1" noRot="1" noChangeAspect="1" noChangeArrowheads="1" noTextEdit="1"/>
          </p:cNvSpPr>
          <p:nvPr>
            <p:ph type="sldImg"/>
          </p:nvPr>
        </p:nvSpPr>
        <p:spPr bwMode="auto">
          <a:xfrm>
            <a:off x="-9478963" y="3873500"/>
            <a:ext cx="2581592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7F3D43F2-49E5-603A-FBC7-1CECFCFEAF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DAVID’S OFFERING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7.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Why does David pay for the threshing floor?</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David anticipates that God would not be pleased by “a burnt offering that cost [him] nothing” (v. 24). He takes responsibility for his actions and is willing to sacrifice himself to save his people (1 Chron. 21:17). Since this altar shows David’s gratitude, he avoids a “cheap” deal on the land.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8.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Why does God send fire from heaven?</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God is pleased with what David has done. He provides the fire necessary to complete the sacrifice, showing that He is merciful and forgiving.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61207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E2145-3831-E4FC-2C46-6C7A086921C5}"/>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779D9A54-5316-4CE2-B442-3594EF76849E}"/>
              </a:ext>
            </a:extLst>
          </p:cNvPr>
          <p:cNvSpPr>
            <a:spLocks noGrp="1" noRot="1" noChangeAspect="1" noChangeArrowheads="1" noTextEdit="1"/>
          </p:cNvSpPr>
          <p:nvPr>
            <p:ph type="sldImg"/>
          </p:nvPr>
        </p:nvSpPr>
        <p:spPr bwMode="auto">
          <a:xfrm>
            <a:off x="-9478963" y="3873500"/>
            <a:ext cx="2581592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6BC571EC-56AB-5658-7252-61D225CDE7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GOD FORGIVES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9.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What does sheathed sword communicate (v. 27)?</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David’s sacrifice is accepted and his guilt is removed. It is a sign to David saying, God’s judgement is over.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(v. 29)?</a:t>
            </a:r>
            <a:r>
              <a:rPr lang="en-US" sz="2400" kern="100" dirty="0">
                <a:effectLst/>
                <a:latin typeface="Calibri" panose="020F0502020204030204" pitchFamily="34" charset="0"/>
                <a:ea typeface="Aptos" panose="020B0004020202020204" pitchFamily="34" charset="0"/>
                <a:cs typeface="Times New Roman" panose="02020603050405020304" pitchFamily="18" charset="0"/>
              </a:rPr>
              <a:t> 10.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Why might David continue to be afraid (v. 29)?</a:t>
            </a: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Responses will vary, but David witnessed a terrifying display of God’s power. Even though David obeyed, offered appropriate sacrifices, and received God’s mercy, David is still an imperfect person (like us). He did not want to be reminded of this experience.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50756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4F3B6-6CC3-C98C-BC84-6AAF82059A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1BC899-FD28-130E-4405-21EE72E68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D18749-D1F0-CE05-147E-76947771F9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3386B6-9F5E-FF4D-6CD8-FD62F2C61F93}"/>
              </a:ext>
            </a:extLst>
          </p:cNvPr>
          <p:cNvSpPr>
            <a:spLocks noGrp="1"/>
          </p:cNvSpPr>
          <p:nvPr>
            <p:ph type="sldNum" sz="quarter" idx="5"/>
          </p:nvPr>
        </p:nvSpPr>
        <p:spPr/>
        <p:txBody>
          <a:bodyPr/>
          <a:lstStyle/>
          <a:p>
            <a:fld id="{0A3C37BE-C303-496D-B5CD-85F2937540FC}" type="slidenum">
              <a:rPr lang="en-US" smtClean="0"/>
              <a:t>24</a:t>
            </a:fld>
            <a:endParaRPr lang="en-US"/>
          </a:p>
        </p:txBody>
      </p:sp>
    </p:spTree>
    <p:extLst>
      <p:ext uri="{BB962C8B-B14F-4D97-AF65-F5344CB8AC3E}">
        <p14:creationId xmlns:p14="http://schemas.microsoft.com/office/powerpoint/2010/main" val="2152343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 Sends a Plague -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1 Chronicles 21:14–19 NIV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David’s Offering -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1 Chronicles 21:20–26 NIV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 Forgives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- 1 Chronicles 21:27–30 NIV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endParaRPr lang="en-US" sz="1800" b="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endParaRPr lang="en-US" sz="1800" b="1"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Chronicles frames David’s census as satanic temptation exposing royal pride (21:1). Joab’s protest reminds Israel to trust covenant protection, yet the king persists. God offers three covenant-type judgments—famine, defeat, or plague. Choosing Yahweh’s hand, David watches an angelic sword fell 70 000. His repentance triggers a commanded sacrifice on Ornan’s threshing floor. Paying full price, David rejects cost-free worship; fire from heaven ratifies atonement and sheaths the sword. The episode ends with 22:1: the plague site becomes the divinely chosen temple mount.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(92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Satan incites David to take a census. After Joab completes the count, God, angered by David’s pride, lets him choose three years of famine, three months of enemy pursuit, or three days of plague. Trusting divine mercy, David chooses plague; 70 000 die as an angel nears Jerusalem. David pleads for judgment on himself. Through Gad, God orders an altar on Ornan’s threshing floor. David buys the land, oxen, and wood at full price, offers burnt and fellowship sacrifices, and heavenly fire signals acceptance. The sword is sheathed, and David declares the spot God’s house.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Commentary (85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Chronicler turns catastrophe into worship theology. Military statistics cannot secure a nation; only costly, heartfelt sacrifice restores broken relationship. David’s refusal of a gift models leadership integrity—true devotion always costs the devotee. Heaven’s fire anticipates Christ’s definitive offering, while the transformed threshing floor prefigures a new meeting place of mercy and presence. The episode warns modern communities that leaders’ sins wound many, yet also proclaims God’s readiness to halt judgment when humility, accountability, and generous obedience replace pride.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BB98531-EBAC-4738-AC3B-4AA42F6013B1}" type="slidenum">
              <a:rPr lang="en-US" smtClean="0"/>
              <a:pPr/>
              <a:t>3</a:t>
            </a:fld>
            <a:endParaRPr lang="en-US"/>
          </a:p>
        </p:txBody>
      </p:sp>
    </p:spTree>
    <p:extLst>
      <p:ext uri="{BB962C8B-B14F-4D97-AF65-F5344CB8AC3E}">
        <p14:creationId xmlns:p14="http://schemas.microsoft.com/office/powerpoint/2010/main" val="758811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Throughout history, societies have often interpreted catastrophic plagues—from the Black Death to COVID-19—as divine punishment, mirroring biblical precedents and prompting moral scrutiny and sometimes persecution.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&gt;&gt;&gt;&gt;&gt;&gt;&gt;&gt;&gt;&gt;&gt;&gt;&gt;&gt;&gt;&gt;&gt;&gt;&gt;&gt;&gt;&gt;&gt;&gt;&gt;&gt;&gt;&gt;&gt;&gt;&gt;&gt;&gt;&gt;&gt;&gt;&gt;&gt;&gt;&gt;&gt;&gt;&gt;&gt;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When medical science was limited, the 14th-century Black Death was widely viewed as God’s judgment on widespread corruption, fueling persecution of perceived heretics.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Similar interpretations resurfaced during the 1918 influenza, AIDS crisis, and COVID-19, with some citing Scripture to frame pandemics as societal punishment.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The Exodus plagues and the punitive plague under King David provide scriptural templates for linking disease and divine judgment, even though many biblical “plagues” were not diseases in the modern sense.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&gt;&gt;&gt;&gt;&gt;&gt;&gt;&gt;&gt;&gt;&gt;&gt;&gt;&gt;&gt;&gt;&gt;&gt;&gt;&gt;&gt;&gt;&gt;&gt;&gt;&gt;&gt;&gt;&gt;&gt;&gt;&gt;&gt;&gt;&gt;&gt;&gt;&gt;&gt;&gt;&gt;&gt;&gt;&gt;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Linking disease to divine wrath reflects a longstanding impulse to find moral meaning in suffering. Medieval Europe lacked germ theory, so attributing mass death to God’s displeasure offered explanatory power—yet it also justified scapegoating. Modern outbreaks reveal that even with advanced science, theological interpretations persist. The Bible’s plague narratives—particularly Egypt’s judgments and David’s census crisis—reinforce the pattern: disobedience invites punishment but also calls for repentance and divine mercy. Recognizing this pattern helps us understand both historical reactions and ongoing debates over the spiritual significance of pandemics. </a:t>
            </a:r>
            <a:r>
              <a:rPr lang="en-US" sz="1800" b="1" kern="100" dirty="0">
                <a:effectLst/>
                <a:latin typeface="Calibri" panose="020F0502020204030204" pitchFamily="34" charset="0"/>
                <a:ea typeface="Aptos" panose="020B0004020202020204" pitchFamily="34" charset="0"/>
                <a:cs typeface="Calibri" panose="020F0502020204030204" pitchFamily="34" charset="0"/>
              </a:rPr>
              <a:t></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cite</a:t>
            </a:r>
            <a:r>
              <a:rPr lang="en-US" sz="1800" b="1" kern="100" dirty="0">
                <a:effectLst/>
                <a:latin typeface="Calibri" panose="020F0502020204030204" pitchFamily="34" charset="0"/>
                <a:ea typeface="Aptos" panose="020B0004020202020204" pitchFamily="34" charset="0"/>
                <a:cs typeface="Calibri" panose="020F0502020204030204" pitchFamily="34" charset="0"/>
              </a:rPr>
              <a:t></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turn1file0</a:t>
            </a:r>
            <a:r>
              <a:rPr lang="en-US" sz="1800" b="1" kern="100" dirty="0">
                <a:effectLst/>
                <a:latin typeface="Calibri" panose="020F0502020204030204" pitchFamily="34" charset="0"/>
                <a:ea typeface="Aptos" panose="020B0004020202020204" pitchFamily="34" charset="0"/>
                <a:cs typeface="Calibri" panose="020F0502020204030204" pitchFamily="34" charset="0"/>
              </a:rPr>
              <a:t></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(≈60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From medieval bubonic plague to COVID-19, many have read pandemics as heaven-sent judgments, citing biblical precedents like Egypt’s plagues and David’s census. Such views highlight humanity’s quest for meaning amid crisis, but they can spur both repentance and harmful scapegoating. Scripture underscores that while God may use calamity to awaken conscience, His ultimate goal is repentance and restoration.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4</a:t>
            </a:fld>
            <a:endParaRPr lang="en-US"/>
          </a:p>
        </p:txBody>
      </p:sp>
    </p:spTree>
    <p:extLst>
      <p:ext uri="{BB962C8B-B14F-4D97-AF65-F5344CB8AC3E}">
        <p14:creationId xmlns:p14="http://schemas.microsoft.com/office/powerpoint/2010/main" val="3292142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40000" lnSpcReduction="20000"/>
          </a:bodyPr>
          <a:lstStyle/>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Mistakes (1 Chron 21:1-7)</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Prideful self-reliance led David to number Israel, inviting catastrophe on the very people he was called to protect.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Satan exploits David’s ego, steering him toward a census that symbolized trust in military strength rather than God. Joab’s objection shows the act’s spiritual danger, yet David pushes ahead without prayer. Divine judgment falls corporately: a lethal plague claims 70,000—underscoring how a leader’s sin can wound an entire nation and how pride divorces blessing from God’s covenant protection.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Source of Sin – Satan capitalizes on unchecked pride to derail God’s servants.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Collective Fallout – A leader’s private arrogance triggers public suffering.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Prayerless Decisions – Acting without divine counsel invites judgment.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David’s pride-driven census rejects God-dependency, unleashing a plague that kills 70,000 Israelites and exposes the devastating reach of unrepentant leadership.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0062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C3FB8-92F3-E993-B06C-2778301F7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03133D-A5F6-878A-CBF4-36B3D006BBEB}"/>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41530543-A361-ACDE-C0E9-113C0D551458}"/>
              </a:ext>
            </a:extLst>
          </p:cNvPr>
          <p:cNvSpPr>
            <a:spLocks noGrp="1"/>
          </p:cNvSpPr>
          <p:nvPr>
            <p:ph type="body" idx="1"/>
          </p:nvPr>
        </p:nvSpPr>
        <p:spPr/>
        <p:txBody>
          <a:bodyPr>
            <a:normAutofit fontScale="40000" lnSpcReduction="20000"/>
          </a:bodyPr>
          <a:lstStyle/>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Repentance (1 Chron 21:8-30)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Humble confession, costly obedience, and accepted sacrifice halt God’s wrath and transform judgment into holy ground.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Awakened to guilt, David and the elders don sackcloth, fasting and interceding. Through Gad, God commands an altar on Ornan’s threshing floor. David refuses a gift, insisting on full payment, proving repentance’s sincerity. Fire from heaven consumes the offering, sheathing the angelic sword. The plague site—Mount Moriah—becomes the future temple mount, turning disaster into venue of divine presence.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Authentic Contrition – Repentance blends confession, fasting, and obedient action.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Costly Worship – Sacrifice loses meaning when it costs nothing (21:24).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Grace Redeems Places – God converts a scene of death into a sanctuary of peace.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David’s wholehearted repentance—paying full price, building an altar, offering sacrifices—elicits heavenly fire, ends the plague, and consecrates Mount Moriah as God’s chosen house.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1205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14A1C-5A0F-FFF5-A148-55AD00628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6F7387-5CC9-DDA1-1D74-EC64105384D4}"/>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DBC458B3-3E1F-7204-B4C8-16AF38070FB4}"/>
              </a:ext>
            </a:extLst>
          </p:cNvPr>
          <p:cNvSpPr>
            <a:spLocks noGrp="1"/>
          </p:cNvSpPr>
          <p:nvPr>
            <p:ph type="body" idx="1"/>
          </p:nvPr>
        </p:nvSpPr>
        <p:spPr/>
        <p:txBody>
          <a:bodyPr>
            <a:normAutofit fontScale="32500" lnSpcReduction="20000"/>
          </a:bodyPr>
          <a:lstStyle/>
          <a:p>
            <a:pPr marL="0" marR="0">
              <a:lnSpc>
                <a:spcPct val="107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Living Sacrifice (Rom 12:1-2)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Believers respond to God’s mercy by offering their whole selves as ongoing, transformative worship.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Paul redefines sacrifice: not slain animals but surrendered lives. Presenting bodies “holy and pleasing” means everyday decisions—time, talents, ethics—yielded to God. Refusing the world’s mold, disciples undergo inner metamorphosis by renewed minds, proving God’s good will. Such devotion earns no salvation; it radiates gratitude for Christ’s once-for-all costly offering, trusting God to supply strength for demanding service.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Total Surrender – Worship encompasses body, mind, and lifestyle.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Non-Conformity – Transformation requires resisting cultural pressures.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Grace-Fueled Effort – God empowers costly acts done in love, never as meritorious payment.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Christian “proper worship” is a life continually placed on God’s altar—consecrated conduct, counter-cultural thinking, and Spirit-empowered service flowing from gratitude for Jesus’ ultimate sacrifice.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7080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David’s census exposes how a godly leader can lapse into pride, trading reliance on God for self-confidence and thereby bringing grave consequences on an entire nation.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Character Contrast – Though celebrated as “a man after God’s own heart,” David’s legacy includes adultery, murder, and a pride-driven census, proving even the devout are vulnerable to serious sin.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Pride’s Reach – Numbering Israel’s warriors signaled misplaced trust in military strength; this rejection of divine security provoked God’s anger.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Measured Judgment – Through Gad, God offered three discipline options—famine, foreign assault, or plague—revealing divine justice that is both righteous and merciful in allowing choice.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Analysis (≈95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David’s earlier sins against Bathsheba and Uriah stained his personal integrity, yet his census threatened national well-being. By counting potential soldiers, David shifted confidence from covenant faithfulness to human might, contradicting prior victories achieved by God’s power alone. The Lord’s response—delivered by prophet Gad—underscored communal responsibility: a leader’s private pride can imperil countless lives. Offering three graded punishments placed the king under sober accountability, forcing him to weigh the costs of his arrogance. David’s selection of a three-day plague, trusting God’s mercy over human cruelty, foreshadows the tension between justice and grace that runs throughout Scripture.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Summary (≤60 words)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Despite his godly reputation, David’s census revealed fatal pride. Counting Israel’s warriors signified a shift from trusting God to trusting numbers, inciting divine wrath. Through Gad, God let David choose the nation’s penalty—famine, enemy assault, or plague. David chose the plague, illustrating both the far-reaching impact of a leader’s sin and the mingling of God’s judgment with mercy.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8</a:t>
            </a:fld>
            <a:endParaRPr lang="en-US"/>
          </a:p>
        </p:txBody>
      </p:sp>
    </p:spTree>
    <p:extLst>
      <p:ext uri="{BB962C8B-B14F-4D97-AF65-F5344CB8AC3E}">
        <p14:creationId xmlns:p14="http://schemas.microsoft.com/office/powerpoint/2010/main" val="630376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25000" lnSpcReduction="20000"/>
          </a:bodyPr>
          <a:lstStyle/>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 Choice of Punishment (1 Chron 21:7-13)</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 lets David choose his discipline—famine, war, or plague—revealing the king’s trust that divine mercy exceeds human cruelty.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Punishment options echo covenant curses (Lev 26;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Deut</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28).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David prefers Yahweh’s direct hand, banking on compassion.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1">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The episode frames judgment as measured, not capricious.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David’s census-centered pride forces public reckoning. By granting a choice, God underscores moral agency: sin carries consequences, yet mercy tempers wrath. David’s selection of the three-day plague shows theological insight—better to suffer under God’s just limits than enemies’ unchecked rage.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Faced with three divinely offered penalties, David opts for plague, trusting God’s “very great” mercy even in judgment.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&gt;&gt;&gt;&gt;&gt;&gt;&gt;&gt;&gt;&gt;&gt;&gt;&gt;&gt;&gt;&gt;&gt;&gt;&gt;&gt;&gt;&gt;&gt;&gt;&gt;&gt;&gt;&gt;&gt;&gt;&gt;&gt;&gt;&gt;&gt;&gt;&gt;&gt;&gt;</a:t>
            </a: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More than a Threshing Floor (1 Chron 21:15, 18-23)</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Ornan’s hilltop threshing floor becomes sacred space, foreshadowing the Jerusalem temple and uniting worship with daily labor.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Threshing floors doubled as open-air altars in antiquity.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Ornan already possesses oxen, sledges, and wheat—tools suited for sacrifice.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The site later hosts Solomon’s temple and today’s Temple Mount.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Agrarian terrain transforms into Israel’s worship epicenter, illustrating God’s power to repurpose ordinary places for holy purposes. The narrative links past (Abraham on Moriah) and future (Solomon, Second Temple, modern faiths), stressing continuity of divine presence.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David’s purchase of Ornan’s threshing floor turns an agricultural platform into history’s most contested holy ground.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77565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45EE7B-067E-4491-98FF-1FE68AB59D4E}" type="datetimeFigureOut">
              <a:rPr lang="en-US" smtClean="0"/>
              <a:pPr/>
              <a:t>4/27/2025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4/27/2025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4/27/2025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892969" y="2536031"/>
            <a:ext cx="7358063"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437682" y="-17859"/>
            <a:ext cx="8813602" cy="6081117"/>
          </a:xfrm>
          <a:prstGeom prst="rect">
            <a:avLst/>
          </a:prstGeom>
          <a:ln w="9525">
            <a:round/>
          </a:ln>
        </p:spPr>
        <p:txBody>
          <a:bodyPr lIns="64291" tIns="32145" rIns="64291" bIns="32145" anchor="t">
            <a:noAutofit/>
          </a:bodyPr>
          <a:lstStyle/>
          <a:p>
            <a:endParaRPr/>
          </a:p>
        </p:txBody>
      </p:sp>
      <p:sp>
        <p:nvSpPr>
          <p:cNvPr id="39" name="Shape 39"/>
          <p:cNvSpPr txBox="1">
            <a:spLocks noGrp="1"/>
          </p:cNvSpPr>
          <p:nvPr>
            <p:ph type="title"/>
          </p:nvPr>
        </p:nvSpPr>
        <p:spPr>
          <a:xfrm>
            <a:off x="428625" y="812602"/>
            <a:ext cx="4214813" cy="2509242"/>
          </a:xfrm>
          <a:prstGeom prst="rect">
            <a:avLst/>
          </a:prstGeom>
        </p:spPr>
        <p:txBody>
          <a:bodyPr anchor="b"/>
          <a:lstStyle>
            <a:lvl1pPr>
              <a:defRPr sz="4100"/>
            </a:lvl1pPr>
          </a:lstStyle>
          <a:p>
            <a:r>
              <a:t>Title Text</a:t>
            </a:r>
          </a:p>
        </p:txBody>
      </p:sp>
      <p:sp>
        <p:nvSpPr>
          <p:cNvPr id="40" name="Shape 40"/>
          <p:cNvSpPr txBox="1">
            <a:spLocks noGrp="1"/>
          </p:cNvSpPr>
          <p:nvPr>
            <p:ph type="body" sz="quarter" idx="1"/>
          </p:nvPr>
        </p:nvSpPr>
        <p:spPr>
          <a:xfrm>
            <a:off x="428625" y="3348633"/>
            <a:ext cx="4214813" cy="2509242"/>
          </a:xfrm>
          <a:prstGeom prst="rect">
            <a:avLst/>
          </a:prstGeom>
        </p:spPr>
        <p:txBody>
          <a:bodyPr anchor="t"/>
          <a:lstStyle>
            <a:lvl1pPr marL="0" indent="0" algn="ctr">
              <a:spcBef>
                <a:spcPts val="0"/>
              </a:spcBef>
              <a:buSzTx/>
              <a:buNone/>
            </a:lvl1pPr>
            <a:lvl2pPr marL="0" indent="160745" algn="ctr">
              <a:spcBef>
                <a:spcPts val="0"/>
              </a:spcBef>
              <a:buSzTx/>
              <a:buNone/>
            </a:lvl2pPr>
            <a:lvl3pPr marL="0" indent="321490" algn="ctr">
              <a:spcBef>
                <a:spcPts val="0"/>
              </a:spcBef>
              <a:buSzTx/>
              <a:buNone/>
            </a:lvl3pPr>
            <a:lvl4pPr marL="0" indent="482234" algn="ctr">
              <a:spcBef>
                <a:spcPts val="0"/>
              </a:spcBef>
              <a:buSzTx/>
              <a:buNone/>
            </a:lvl4pPr>
            <a:lvl5pPr marL="0" indent="642979"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4/27/2025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45EE7B-067E-4491-98FF-1FE68AB59D4E}" type="datetimeFigureOut">
              <a:rPr lang="en-US" smtClean="0"/>
              <a:pPr/>
              <a:t>4/27/2025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45EE7B-067E-4491-98FF-1FE68AB59D4E}" type="datetimeFigureOut">
              <a:rPr lang="en-US" smtClean="0"/>
              <a:pPr/>
              <a:t>4/27/2025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45EE7B-067E-4491-98FF-1FE68AB59D4E}" type="datetimeFigureOut">
              <a:rPr lang="en-US" smtClean="0"/>
              <a:pPr/>
              <a:t>4/27/2025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45EE7B-067E-4491-98FF-1FE68AB59D4E}" type="datetimeFigureOut">
              <a:rPr lang="en-US" smtClean="0"/>
              <a:pPr/>
              <a:t>4/27/2025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45EE7B-067E-4491-98FF-1FE68AB59D4E}" type="datetimeFigureOut">
              <a:rPr lang="en-US" smtClean="0"/>
              <a:pPr/>
              <a:t>4/27/2025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4/27/2025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4/27/2025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5EE7B-067E-4491-98FF-1FE68AB59D4E}" type="datetimeFigureOut">
              <a:rPr lang="en-US" smtClean="0"/>
              <a:pPr/>
              <a:t>4/27/2025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D155A-A736-465E-AD78-FBDA6FB6ED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png"/><Relationship Id="rId7" Type="http://schemas.openxmlformats.org/officeDocument/2006/relationships/diagramQuickStyle" Target="../diagrams/quickStyle6.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4.svg"/><Relationship Id="rId9" Type="http://schemas.microsoft.com/office/2007/relationships/diagramDrawing" Target="../diagrams/drawing6.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3.png"/><Relationship Id="rId7" Type="http://schemas.openxmlformats.org/officeDocument/2006/relationships/diagramQuickStyle" Target="../diagrams/quickStyle7.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4.svg"/><Relationship Id="rId9" Type="http://schemas.microsoft.com/office/2007/relationships/diagramDrawing" Target="../diagrams/drawing7.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8.xml"/><Relationship Id="rId13" Type="http://schemas.openxmlformats.org/officeDocument/2006/relationships/diagramColors" Target="../diagrams/colors9.xml"/><Relationship Id="rId3" Type="http://schemas.openxmlformats.org/officeDocument/2006/relationships/image" Target="../media/image3.png"/><Relationship Id="rId7" Type="http://schemas.openxmlformats.org/officeDocument/2006/relationships/diagramQuickStyle" Target="../diagrams/quickStyle8.xml"/><Relationship Id="rId12" Type="http://schemas.openxmlformats.org/officeDocument/2006/relationships/diagramQuickStyle" Target="../diagrams/quickStyle9.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Layout" Target="../diagrams/layout8.xml"/><Relationship Id="rId11" Type="http://schemas.openxmlformats.org/officeDocument/2006/relationships/diagramLayout" Target="../diagrams/layout9.xml"/><Relationship Id="rId5" Type="http://schemas.openxmlformats.org/officeDocument/2006/relationships/diagramData" Target="../diagrams/data8.xml"/><Relationship Id="rId10" Type="http://schemas.openxmlformats.org/officeDocument/2006/relationships/diagramData" Target="../diagrams/data9.xml"/><Relationship Id="rId4" Type="http://schemas.openxmlformats.org/officeDocument/2006/relationships/image" Target="../media/image4.svg"/><Relationship Id="rId9" Type="http://schemas.microsoft.com/office/2007/relationships/diagramDrawing" Target="../diagrams/drawing8.xml"/><Relationship Id="rId14" Type="http://schemas.microsoft.com/office/2007/relationships/diagramDrawing" Target="../diagrams/drawing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slide" Target="slide3.xml"/><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slide" Target="slide3.xml"/><Relationship Id="rId4" Type="http://schemas.openxmlformats.org/officeDocument/2006/relationships/image" Target="../media/image4.sv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slide" Target="slide3.xml"/><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sv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sv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svg"/><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Colors" Target="../diagrams/colors5.xml"/><Relationship Id="rId3" Type="http://schemas.openxmlformats.org/officeDocument/2006/relationships/image" Target="../media/image3.png"/><Relationship Id="rId7" Type="http://schemas.openxmlformats.org/officeDocument/2006/relationships/diagramQuickStyle" Target="../diagrams/quickStyle4.xml"/><Relationship Id="rId12" Type="http://schemas.openxmlformats.org/officeDocument/2006/relationships/diagramQuickStyle" Target="../diagrams/quickStyle5.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Layout" Target="../diagrams/layout4.xml"/><Relationship Id="rId11" Type="http://schemas.openxmlformats.org/officeDocument/2006/relationships/diagramLayout" Target="../diagrams/layout5.xml"/><Relationship Id="rId5" Type="http://schemas.openxmlformats.org/officeDocument/2006/relationships/diagramData" Target="../diagrams/data4.xml"/><Relationship Id="rId10" Type="http://schemas.openxmlformats.org/officeDocument/2006/relationships/diagramData" Target="../diagrams/data5.xml"/><Relationship Id="rId4" Type="http://schemas.openxmlformats.org/officeDocument/2006/relationships/image" Target="../media/image4.svg"/><Relationship Id="rId9" Type="http://schemas.microsoft.com/office/2007/relationships/diagramDrawing" Target="../diagrams/drawing4.xml"/><Relationship Id="rId14" Type="http://schemas.microsoft.com/office/2007/relationships/diagramDrawing" Target="../diagrams/drawin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ainting of a sunset&#10;&#10;Description automatically generated">
            <a:extLst>
              <a:ext uri="{FF2B5EF4-FFF2-40B4-BE49-F238E27FC236}">
                <a16:creationId xmlns:a16="http://schemas.microsoft.com/office/drawing/2014/main" id="{86836DB7-2F18-8EAF-0467-6014F78BD8D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672572" y="849335"/>
            <a:ext cx="5143500" cy="5143500"/>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1016000"/>
          </a:effectLst>
        </p:spPr>
      </p:pic>
      <p:sp>
        <p:nvSpPr>
          <p:cNvPr id="11" name="Rectangle 10">
            <a:extLst>
              <a:ext uri="{FF2B5EF4-FFF2-40B4-BE49-F238E27FC236}">
                <a16:creationId xmlns:a16="http://schemas.microsoft.com/office/drawing/2014/main" id="{951ED2E1-915B-FB62-9027-D1B9E1EE3EE9}"/>
              </a:ext>
            </a:extLst>
          </p:cNvPr>
          <p:cNvSpPr/>
          <p:nvPr/>
        </p:nvSpPr>
        <p:spPr>
          <a:xfrm>
            <a:off x="1" y="-7374"/>
            <a:ext cx="9143999" cy="6857459"/>
          </a:xfrm>
          <a:prstGeom prst="rect">
            <a:avLst/>
          </a:prstGeom>
          <a:blipFill dpi="0" rotWithShape="1">
            <a:blip r:embed="rId4">
              <a:alphaModFix amt="59000"/>
              <a:duotone>
                <a:prstClr val="black"/>
                <a:schemeClr val="accent5">
                  <a:tint val="45000"/>
                  <a:satMod val="400000"/>
                </a:schemeClr>
              </a:duotone>
              <a:extLst>
                <a:ext uri="{96DAC541-7B7A-43D3-8B79-37D633B846F1}">
                  <asvg:svgBlip xmlns:asvg="http://schemas.microsoft.com/office/drawing/2016/SVG/main" r:embed="rId5"/>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solidFill>
                <a:srgbClr val="002060"/>
              </a:solidFill>
              <a:latin typeface="Gotham Book"/>
            </a:endParaRPr>
          </a:p>
        </p:txBody>
      </p:sp>
      <p:sp>
        <p:nvSpPr>
          <p:cNvPr id="10" name="Subtitle 2">
            <a:extLst>
              <a:ext uri="{FF2B5EF4-FFF2-40B4-BE49-F238E27FC236}">
                <a16:creationId xmlns:a16="http://schemas.microsoft.com/office/drawing/2014/main" id="{17BB32F0-438E-997B-EB49-C2E27DD44DC1}"/>
              </a:ext>
            </a:extLst>
          </p:cNvPr>
          <p:cNvSpPr txBox="1">
            <a:spLocks/>
          </p:cNvSpPr>
          <p:nvPr/>
        </p:nvSpPr>
        <p:spPr>
          <a:xfrm>
            <a:off x="1044773" y="2624673"/>
            <a:ext cx="7054454" cy="2282145"/>
          </a:xfrm>
          <a:prstGeom prst="rect">
            <a:avLst/>
          </a:prstGeom>
          <a:solidFill>
            <a:schemeClr val="bg1">
              <a:alpha val="15000"/>
            </a:schemeClr>
          </a:solidFill>
          <a:ln>
            <a:noFill/>
          </a:ln>
          <a:effectLst>
            <a:innerShdw blurRad="114300">
              <a:prstClr val="black"/>
            </a:innerShdw>
          </a:effectLst>
          <a:scene3d>
            <a:camera prst="orthographicFront">
              <a:rot lat="0" lon="0" rev="0"/>
            </a:camera>
            <a:lightRig rig="balanced" dir="t">
              <a:rot lat="0" lon="0" rev="8700000"/>
            </a:lightRig>
          </a:scene3d>
          <a:sp3d>
            <a:bevelT w="190500" h="38100"/>
          </a:sp3d>
        </p:spPr>
        <p:txBody>
          <a:bodyPr vert="horz" lIns="68580" tIns="34290" rIns="68580" bIns="34290" rtlCol="0" anchor="t">
            <a:no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lnSpc>
                <a:spcPct val="100000"/>
              </a:lnSpc>
              <a:spcBef>
                <a:spcPts val="0"/>
              </a:spcBef>
              <a:buNone/>
            </a:pPr>
            <a:r>
              <a:rPr lang="en-US" sz="2800" b="1" spc="38" dirty="0">
                <a:solidFill>
                  <a:srgbClr val="002060"/>
                </a:solidFill>
                <a:effectLst>
                  <a:outerShdw blurRad="38100" dist="38100" dir="2700000" algn="tl">
                    <a:srgbClr val="000000">
                      <a:alpha val="43137"/>
                    </a:srgbClr>
                  </a:outerShdw>
                </a:effectLst>
                <a:latin typeface="Gotham Medium" panose="02000604030000020004"/>
              </a:rPr>
              <a:t>But King David replied to Araunah, “No, I insist on paying the full price. I will not take for the Lord what is yours, or sacrifice a burnt offering that costs me nothing. ”</a:t>
            </a:r>
            <a:endParaRPr lang="en-US" sz="200" b="1" spc="38" dirty="0">
              <a:solidFill>
                <a:srgbClr val="002060"/>
              </a:solidFill>
              <a:effectLst>
                <a:outerShdw blurRad="38100" dist="38100" dir="2700000" algn="tl">
                  <a:srgbClr val="000000">
                    <a:alpha val="43137"/>
                  </a:srgbClr>
                </a:outerShdw>
              </a:effectLst>
              <a:latin typeface="Gotham Medium" panose="02000604030000020004"/>
            </a:endParaRPr>
          </a:p>
          <a:p>
            <a:pPr marL="0" indent="0">
              <a:lnSpc>
                <a:spcPct val="100000"/>
              </a:lnSpc>
              <a:spcBef>
                <a:spcPts val="0"/>
              </a:spcBef>
              <a:buNone/>
            </a:pPr>
            <a:endParaRPr lang="en-US" sz="200" b="1" spc="38" dirty="0">
              <a:solidFill>
                <a:srgbClr val="002060"/>
              </a:solidFill>
              <a:effectLst>
                <a:outerShdw blurRad="38100" dist="38100" dir="2700000" algn="tl">
                  <a:srgbClr val="000000">
                    <a:alpha val="43137"/>
                  </a:srgbClr>
                </a:outerShdw>
              </a:effectLst>
              <a:latin typeface="Gotham Medium" panose="02000604030000020004"/>
            </a:endParaRPr>
          </a:p>
          <a:p>
            <a:pPr marL="0" indent="0" algn="r">
              <a:lnSpc>
                <a:spcPct val="100000"/>
              </a:lnSpc>
              <a:spcBef>
                <a:spcPts val="0"/>
              </a:spcBef>
              <a:buNone/>
            </a:pPr>
            <a:r>
              <a:rPr lang="en-US" sz="2800" b="1" spc="38" dirty="0">
                <a:solidFill>
                  <a:srgbClr val="002060"/>
                </a:solidFill>
                <a:effectLst>
                  <a:outerShdw blurRad="38100" dist="38100" dir="2700000" algn="tl">
                    <a:srgbClr val="000000">
                      <a:alpha val="43137"/>
                    </a:srgbClr>
                  </a:outerShdw>
                </a:effectLst>
                <a:latin typeface="Gotham Medium" panose="02000604030000020004"/>
              </a:rPr>
              <a:t> —1 Chronicles 21:24 NIV </a:t>
            </a:r>
          </a:p>
        </p:txBody>
      </p:sp>
      <p:grpSp>
        <p:nvGrpSpPr>
          <p:cNvPr id="3" name="Group 2">
            <a:extLst>
              <a:ext uri="{FF2B5EF4-FFF2-40B4-BE49-F238E27FC236}">
                <a16:creationId xmlns:a16="http://schemas.microsoft.com/office/drawing/2014/main" id="{E48F9971-B310-7E42-1178-5F3A77367C8D}"/>
              </a:ext>
            </a:extLst>
          </p:cNvPr>
          <p:cNvGrpSpPr/>
          <p:nvPr/>
        </p:nvGrpSpPr>
        <p:grpSpPr>
          <a:xfrm>
            <a:off x="-253746" y="499077"/>
            <a:ext cx="9651492" cy="1452104"/>
            <a:chOff x="-304800" y="-232904"/>
            <a:chExt cx="9651492" cy="1452104"/>
          </a:xfrm>
        </p:grpSpPr>
        <p:sp>
          <p:nvSpPr>
            <p:cNvPr id="9" name="Title 1">
              <a:extLst>
                <a:ext uri="{FF2B5EF4-FFF2-40B4-BE49-F238E27FC236}">
                  <a16:creationId xmlns:a16="http://schemas.microsoft.com/office/drawing/2014/main" id="{004E6ACC-D65A-7995-5C68-AE48AF2A8532}"/>
                </a:ext>
              </a:extLst>
            </p:cNvPr>
            <p:cNvSpPr txBox="1">
              <a:spLocks/>
            </p:cNvSpPr>
            <p:nvPr/>
          </p:nvSpPr>
          <p:spPr>
            <a:xfrm>
              <a:off x="2030346" y="-232904"/>
              <a:ext cx="5386200" cy="1023750"/>
            </a:xfrm>
            <a:prstGeom prst="rect">
              <a:avLst/>
            </a:prstGeom>
            <a:scene3d>
              <a:camera prst="orthographicFront">
                <a:rot lat="0" lon="0" rev="0"/>
              </a:camera>
              <a:lightRig rig="balanced" dir="t">
                <a:rot lat="0" lon="0" rev="8700000"/>
              </a:lightRig>
            </a:scene3d>
          </p:spPr>
          <p:txBody>
            <a:bodyPr vert="horz" lIns="68580" tIns="34290" rIns="68580" bIns="34290" rtlCol="0" anchor="t">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90000"/>
                </a:lnSpc>
                <a:spcAft>
                  <a:spcPts val="338"/>
                </a:spcAft>
              </a:pPr>
              <a:r>
                <a:rPr lang="en-US" b="1" dirty="0">
                  <a:solidFill>
                    <a:srgbClr val="002060"/>
                  </a:solidFill>
                  <a:effectLst>
                    <a:outerShdw blurRad="38100" dist="38100" dir="2700000" algn="tl">
                      <a:srgbClr val="000000">
                        <a:alpha val="43137"/>
                      </a:srgbClr>
                    </a:outerShdw>
                  </a:effectLst>
                  <a:latin typeface="Gotham Medium" panose="02000604030000020004"/>
                </a:rPr>
                <a:t>David’s Sacrifice</a:t>
              </a:r>
            </a:p>
          </p:txBody>
        </p:sp>
        <p:cxnSp>
          <p:nvCxnSpPr>
            <p:cNvPr id="2" name="Straight Connector 1">
              <a:extLst>
                <a:ext uri="{FF2B5EF4-FFF2-40B4-BE49-F238E27FC236}">
                  <a16:creationId xmlns:a16="http://schemas.microsoft.com/office/drawing/2014/main" id="{DFCC0445-8A65-BF02-1FE1-3F380D13C0C2}"/>
                </a:ext>
              </a:extLst>
            </p:cNvPr>
            <p:cNvCxnSpPr>
              <a:cxnSpLocks/>
            </p:cNvCxnSpPr>
            <p:nvPr/>
          </p:nvCxnSpPr>
          <p:spPr>
            <a:xfrm flipV="1">
              <a:off x="-304800" y="1219200"/>
              <a:ext cx="9651492" cy="0"/>
            </a:xfrm>
            <a:prstGeom prst="line">
              <a:avLst/>
            </a:prstGeom>
            <a:ln w="3810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F4D41128-B75E-2973-3B23-309C394B0A22}"/>
              </a:ext>
            </a:extLst>
          </p:cNvPr>
          <p:cNvSpPr txBox="1"/>
          <p:nvPr/>
        </p:nvSpPr>
        <p:spPr>
          <a:xfrm>
            <a:off x="76200" y="6553200"/>
            <a:ext cx="4922274" cy="261610"/>
          </a:xfrm>
          <a:prstGeom prst="rect">
            <a:avLst/>
          </a:prstGeom>
          <a:noFill/>
        </p:spPr>
        <p:txBody>
          <a:bodyPr wrap="square">
            <a:spAutoFit/>
          </a:bodyPr>
          <a:lstStyle/>
          <a:p>
            <a:r>
              <a:rPr lang="en-US" sz="1100" b="1" kern="0" dirty="0">
                <a:solidFill>
                  <a:srgbClr val="002060"/>
                </a:solidFill>
                <a:effectLst/>
                <a:latin typeface="Arial Black" panose="020B0A04020102020204" pitchFamily="34" charset="0"/>
                <a:ea typeface="Calibri" panose="020F0502020204030204" pitchFamily="34" charset="0"/>
              </a:rPr>
              <a:t>Week of May 4</a:t>
            </a:r>
            <a:endParaRPr lang="en-US" sz="1100" b="1"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3903116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0CE4F-4C3A-61A8-A450-258755BD55A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1E4BD29-662F-2826-5F46-2522CC10761B}"/>
              </a:ext>
            </a:extLst>
          </p:cNvPr>
          <p:cNvSpPr/>
          <p:nvPr/>
        </p:nvSpPr>
        <p:spPr>
          <a:xfrm>
            <a:off x="33336" y="685799"/>
            <a:ext cx="9144000" cy="6248371"/>
          </a:xfrm>
          <a:prstGeom prst="rect">
            <a:avLst/>
          </a:prstGeom>
          <a:blipFill dpi="0" rotWithShape="1">
            <a:blip r:embed="rId3">
              <a:alphaModFix amt="60000"/>
              <a:lum bright="24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cxnSp>
        <p:nvCxnSpPr>
          <p:cNvPr id="15" name="Straight Connector 14">
            <a:extLst>
              <a:ext uri="{FF2B5EF4-FFF2-40B4-BE49-F238E27FC236}">
                <a16:creationId xmlns:a16="http://schemas.microsoft.com/office/drawing/2014/main" id="{4B9F0EC3-6BC5-3002-575B-D7A8747C6228}"/>
              </a:ext>
            </a:extLst>
          </p:cNvPr>
          <p:cNvCxnSpPr>
            <a:cxnSpLocks/>
          </p:cNvCxnSpPr>
          <p:nvPr/>
        </p:nvCxnSpPr>
        <p:spPr>
          <a:xfrm flipV="1">
            <a:off x="-202692" y="733513"/>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C35D1367-6D91-965F-149B-BA678FE2CBDA}"/>
              </a:ext>
            </a:extLst>
          </p:cNvPr>
          <p:cNvSpPr>
            <a:spLocks noChangeShapeType="1"/>
          </p:cNvSpPr>
          <p:nvPr/>
        </p:nvSpPr>
        <p:spPr bwMode="auto">
          <a:xfrm>
            <a:off x="-202692" y="7193280"/>
            <a:ext cx="9579769" cy="0"/>
          </a:xfrm>
          <a:prstGeom prst="line">
            <a:avLst/>
          </a:prstGeom>
          <a:ln w="76200">
            <a:solidFill>
              <a:schemeClr val="bg1"/>
            </a:solidFill>
            <a:headEnd/>
            <a:tailEnd/>
          </a:ln>
        </p:spPr>
        <p:style>
          <a:lnRef idx="1">
            <a:schemeClr val="accent3"/>
          </a:lnRef>
          <a:fillRef idx="0">
            <a:schemeClr val="accent3"/>
          </a:fillRef>
          <a:effectRef idx="0">
            <a:schemeClr val="accent3"/>
          </a:effectRef>
          <a:fontRef idx="minor">
            <a:schemeClr val="tx1"/>
          </a:fontRef>
        </p:style>
        <p:txBody>
          <a:bodyPr lIns="64291" tIns="32146" rIns="64291" bIns="32146"/>
          <a:lstStyle/>
          <a:p>
            <a:pPr algn="l"/>
            <a:endParaRPr lang="en-US" sz="1400" b="1" dirty="0">
              <a:ln>
                <a:solidFill>
                  <a:schemeClr val="accent3">
                    <a:shade val="95000"/>
                    <a:satMod val="104999"/>
                  </a:schemeClr>
                </a:solidFill>
              </a:ln>
              <a:solidFill>
                <a:schemeClr val="bg1"/>
              </a:solidFill>
              <a:latin typeface="Gotham Book"/>
            </a:endParaRPr>
          </a:p>
        </p:txBody>
      </p:sp>
      <p:sp>
        <p:nvSpPr>
          <p:cNvPr id="14" name="Title 2">
            <a:extLst>
              <a:ext uri="{FF2B5EF4-FFF2-40B4-BE49-F238E27FC236}">
                <a16:creationId xmlns:a16="http://schemas.microsoft.com/office/drawing/2014/main" id="{20193A90-2630-793C-8B3F-B4B2E614632C}"/>
              </a:ext>
            </a:extLst>
          </p:cNvPr>
          <p:cNvSpPr txBox="1">
            <a:spLocks/>
          </p:cNvSpPr>
          <p:nvPr/>
        </p:nvSpPr>
        <p:spPr>
          <a:xfrm>
            <a:off x="6153628" y="25584"/>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Book"/>
              </a:rPr>
              <a:t>David’s Sacrifice</a:t>
            </a:r>
          </a:p>
        </p:txBody>
      </p:sp>
      <p:sp>
        <p:nvSpPr>
          <p:cNvPr id="11" name="Line 10">
            <a:extLst>
              <a:ext uri="{FF2B5EF4-FFF2-40B4-BE49-F238E27FC236}">
                <a16:creationId xmlns:a16="http://schemas.microsoft.com/office/drawing/2014/main" id="{B55292E9-4000-5E7A-2357-87F2BF60A09A}"/>
              </a:ext>
            </a:extLst>
          </p:cNvPr>
          <p:cNvSpPr>
            <a:spLocks noChangeShapeType="1"/>
          </p:cNvSpPr>
          <p:nvPr/>
        </p:nvSpPr>
        <p:spPr bwMode="auto">
          <a:xfrm flipV="1">
            <a:off x="-202692" y="7174616"/>
            <a:ext cx="9735312" cy="64384"/>
          </a:xfrm>
          <a:prstGeom prst="line">
            <a:avLst/>
          </a:prstGeom>
          <a:noFill/>
          <a:ln w="77063">
            <a:solidFill>
              <a:schemeClr val="bg1"/>
            </a:solidFill>
            <a:round/>
            <a:headEnd/>
            <a:tailEnd/>
          </a:ln>
        </p:spPr>
        <p:txBody>
          <a:bodyPr lIns="64291" tIns="32146" rIns="64291" bIns="32146"/>
          <a:lstStyle/>
          <a:p>
            <a:pPr algn="l"/>
            <a:endParaRPr lang="en-US" sz="1400" b="1" dirty="0">
              <a:solidFill>
                <a:schemeClr val="bg1"/>
              </a:solidFill>
              <a:latin typeface="Gotham Book"/>
            </a:endParaRPr>
          </a:p>
        </p:txBody>
      </p:sp>
      <p:graphicFrame>
        <p:nvGraphicFramePr>
          <p:cNvPr id="2" name="Diagram 1">
            <a:extLst>
              <a:ext uri="{FF2B5EF4-FFF2-40B4-BE49-F238E27FC236}">
                <a16:creationId xmlns:a16="http://schemas.microsoft.com/office/drawing/2014/main" id="{307DF095-D855-64F1-F217-6FCAD567A3F2}"/>
              </a:ext>
            </a:extLst>
          </p:cNvPr>
          <p:cNvGraphicFramePr/>
          <p:nvPr>
            <p:extLst>
              <p:ext uri="{D42A27DB-BD31-4B8C-83A1-F6EECF244321}">
                <p14:modId xmlns:p14="http://schemas.microsoft.com/office/powerpoint/2010/main" val="886493576"/>
              </p:ext>
            </p:extLst>
          </p:nvPr>
        </p:nvGraphicFramePr>
        <p:xfrm>
          <a:off x="-76199" y="907865"/>
          <a:ext cx="9313164" cy="56930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TextBox 19">
            <a:extLst>
              <a:ext uri="{FF2B5EF4-FFF2-40B4-BE49-F238E27FC236}">
                <a16:creationId xmlns:a16="http://schemas.microsoft.com/office/drawing/2014/main" id="{116CF856-8903-E3C3-5FC8-B7350D01C352}"/>
              </a:ext>
            </a:extLst>
          </p:cNvPr>
          <p:cNvSpPr txBox="1"/>
          <p:nvPr/>
        </p:nvSpPr>
        <p:spPr>
          <a:xfrm>
            <a:off x="213597" y="25584"/>
            <a:ext cx="3444003" cy="584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Book"/>
              </a:rPr>
              <a:t>LESSON CONTEXT</a:t>
            </a:r>
          </a:p>
        </p:txBody>
      </p:sp>
      <p:sp>
        <p:nvSpPr>
          <p:cNvPr id="16" name="Line 10">
            <a:extLst>
              <a:ext uri="{FF2B5EF4-FFF2-40B4-BE49-F238E27FC236}">
                <a16:creationId xmlns:a16="http://schemas.microsoft.com/office/drawing/2014/main" id="{773A362C-D830-65BB-C218-6A0FE2DD91DD}"/>
              </a:ext>
            </a:extLst>
          </p:cNvPr>
          <p:cNvSpPr>
            <a:spLocks noChangeShapeType="1"/>
          </p:cNvSpPr>
          <p:nvPr/>
        </p:nvSpPr>
        <p:spPr bwMode="auto">
          <a:xfrm flipV="1">
            <a:off x="2000728" y="7136516"/>
            <a:ext cx="658368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7" name="Line 10">
            <a:extLst>
              <a:ext uri="{FF2B5EF4-FFF2-40B4-BE49-F238E27FC236}">
                <a16:creationId xmlns:a16="http://schemas.microsoft.com/office/drawing/2014/main" id="{EBD1A12B-A9DE-0863-5E6F-8E28DE4A4A5A}"/>
              </a:ext>
            </a:extLst>
          </p:cNvPr>
          <p:cNvSpPr>
            <a:spLocks noChangeShapeType="1"/>
          </p:cNvSpPr>
          <p:nvPr/>
        </p:nvSpPr>
        <p:spPr bwMode="auto">
          <a:xfrm flipV="1">
            <a:off x="6770848" y="7746116"/>
            <a:ext cx="228600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8" name="Line 10">
            <a:extLst>
              <a:ext uri="{FF2B5EF4-FFF2-40B4-BE49-F238E27FC236}">
                <a16:creationId xmlns:a16="http://schemas.microsoft.com/office/drawing/2014/main" id="{556A900D-B71F-1521-E0F5-E49FF51F6294}"/>
              </a:ext>
            </a:extLst>
          </p:cNvPr>
          <p:cNvSpPr>
            <a:spLocks noChangeShapeType="1"/>
          </p:cNvSpPr>
          <p:nvPr/>
        </p:nvSpPr>
        <p:spPr bwMode="auto">
          <a:xfrm flipV="1">
            <a:off x="781528" y="8050916"/>
            <a:ext cx="365760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Tree>
    <p:extLst>
      <p:ext uri="{BB962C8B-B14F-4D97-AF65-F5344CB8AC3E}">
        <p14:creationId xmlns:p14="http://schemas.microsoft.com/office/powerpoint/2010/main" val="3030318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0AF6F-2A04-4717-70DB-8D915D5DFB0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52AB35-47B7-7D15-0149-DB65436AA811}"/>
              </a:ext>
            </a:extLst>
          </p:cNvPr>
          <p:cNvSpPr/>
          <p:nvPr/>
        </p:nvSpPr>
        <p:spPr>
          <a:xfrm>
            <a:off x="33336" y="685799"/>
            <a:ext cx="9144000" cy="6248371"/>
          </a:xfrm>
          <a:prstGeom prst="rect">
            <a:avLst/>
          </a:prstGeom>
          <a:blipFill dpi="0" rotWithShape="1">
            <a:blip r:embed="rId3">
              <a:alphaModFix amt="60000"/>
              <a:lum bright="24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cxnSp>
        <p:nvCxnSpPr>
          <p:cNvPr id="15" name="Straight Connector 14">
            <a:extLst>
              <a:ext uri="{FF2B5EF4-FFF2-40B4-BE49-F238E27FC236}">
                <a16:creationId xmlns:a16="http://schemas.microsoft.com/office/drawing/2014/main" id="{2CBC6C17-7A2C-63F9-BA77-BE5164A764CB}"/>
              </a:ext>
            </a:extLst>
          </p:cNvPr>
          <p:cNvCxnSpPr>
            <a:cxnSpLocks/>
          </p:cNvCxnSpPr>
          <p:nvPr/>
        </p:nvCxnSpPr>
        <p:spPr>
          <a:xfrm flipV="1">
            <a:off x="-202692" y="733513"/>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EB51126E-FFBF-41D9-E0D4-2B7B8C757775}"/>
              </a:ext>
            </a:extLst>
          </p:cNvPr>
          <p:cNvSpPr>
            <a:spLocks noChangeShapeType="1"/>
          </p:cNvSpPr>
          <p:nvPr/>
        </p:nvSpPr>
        <p:spPr bwMode="auto">
          <a:xfrm>
            <a:off x="-202692" y="7193280"/>
            <a:ext cx="9579769" cy="0"/>
          </a:xfrm>
          <a:prstGeom prst="line">
            <a:avLst/>
          </a:prstGeom>
          <a:ln w="76200">
            <a:solidFill>
              <a:schemeClr val="bg1"/>
            </a:solidFill>
            <a:headEnd/>
            <a:tailEnd/>
          </a:ln>
        </p:spPr>
        <p:style>
          <a:lnRef idx="1">
            <a:schemeClr val="accent3"/>
          </a:lnRef>
          <a:fillRef idx="0">
            <a:schemeClr val="accent3"/>
          </a:fillRef>
          <a:effectRef idx="0">
            <a:schemeClr val="accent3"/>
          </a:effectRef>
          <a:fontRef idx="minor">
            <a:schemeClr val="tx1"/>
          </a:fontRef>
        </p:style>
        <p:txBody>
          <a:bodyPr lIns="64291" tIns="32146" rIns="64291" bIns="32146"/>
          <a:lstStyle/>
          <a:p>
            <a:pPr algn="l"/>
            <a:endParaRPr lang="en-US" sz="1400" b="1" dirty="0">
              <a:ln>
                <a:solidFill>
                  <a:schemeClr val="accent3">
                    <a:shade val="95000"/>
                    <a:satMod val="104999"/>
                  </a:schemeClr>
                </a:solidFill>
              </a:ln>
              <a:solidFill>
                <a:schemeClr val="bg1"/>
              </a:solidFill>
              <a:latin typeface="Gotham Book"/>
            </a:endParaRPr>
          </a:p>
        </p:txBody>
      </p:sp>
      <p:sp>
        <p:nvSpPr>
          <p:cNvPr id="14" name="Title 2">
            <a:extLst>
              <a:ext uri="{FF2B5EF4-FFF2-40B4-BE49-F238E27FC236}">
                <a16:creationId xmlns:a16="http://schemas.microsoft.com/office/drawing/2014/main" id="{1FD7E542-69D1-1620-02CA-D3BD7672116C}"/>
              </a:ext>
            </a:extLst>
          </p:cNvPr>
          <p:cNvSpPr txBox="1">
            <a:spLocks/>
          </p:cNvSpPr>
          <p:nvPr/>
        </p:nvSpPr>
        <p:spPr>
          <a:xfrm>
            <a:off x="6153628" y="25584"/>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Book"/>
              </a:rPr>
              <a:t>David’s Sacrifice</a:t>
            </a:r>
          </a:p>
        </p:txBody>
      </p:sp>
      <p:sp>
        <p:nvSpPr>
          <p:cNvPr id="11" name="Line 10">
            <a:extLst>
              <a:ext uri="{FF2B5EF4-FFF2-40B4-BE49-F238E27FC236}">
                <a16:creationId xmlns:a16="http://schemas.microsoft.com/office/drawing/2014/main" id="{DA136E39-7B30-B74C-7A8C-E882E6236F1C}"/>
              </a:ext>
            </a:extLst>
          </p:cNvPr>
          <p:cNvSpPr>
            <a:spLocks noChangeShapeType="1"/>
          </p:cNvSpPr>
          <p:nvPr/>
        </p:nvSpPr>
        <p:spPr bwMode="auto">
          <a:xfrm flipV="1">
            <a:off x="-202692" y="7174616"/>
            <a:ext cx="9735312" cy="64384"/>
          </a:xfrm>
          <a:prstGeom prst="line">
            <a:avLst/>
          </a:prstGeom>
          <a:noFill/>
          <a:ln w="77063">
            <a:solidFill>
              <a:schemeClr val="bg1"/>
            </a:solidFill>
            <a:round/>
            <a:headEnd/>
            <a:tailEnd/>
          </a:ln>
        </p:spPr>
        <p:txBody>
          <a:bodyPr lIns="64291" tIns="32146" rIns="64291" bIns="32146"/>
          <a:lstStyle/>
          <a:p>
            <a:pPr algn="l"/>
            <a:endParaRPr lang="en-US" sz="1400" b="1" dirty="0">
              <a:solidFill>
                <a:schemeClr val="bg1"/>
              </a:solidFill>
              <a:latin typeface="Gotham Book"/>
            </a:endParaRPr>
          </a:p>
        </p:txBody>
      </p:sp>
      <p:graphicFrame>
        <p:nvGraphicFramePr>
          <p:cNvPr id="2" name="Diagram 1">
            <a:extLst>
              <a:ext uri="{FF2B5EF4-FFF2-40B4-BE49-F238E27FC236}">
                <a16:creationId xmlns:a16="http://schemas.microsoft.com/office/drawing/2014/main" id="{21DFF2D3-F38A-9B1F-9E81-7898D9AD6C2B}"/>
              </a:ext>
            </a:extLst>
          </p:cNvPr>
          <p:cNvGraphicFramePr/>
          <p:nvPr>
            <p:extLst>
              <p:ext uri="{D42A27DB-BD31-4B8C-83A1-F6EECF244321}">
                <p14:modId xmlns:p14="http://schemas.microsoft.com/office/powerpoint/2010/main" val="3995616750"/>
              </p:ext>
            </p:extLst>
          </p:nvPr>
        </p:nvGraphicFramePr>
        <p:xfrm>
          <a:off x="213597" y="837920"/>
          <a:ext cx="9253535" cy="55538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TextBox 19">
            <a:extLst>
              <a:ext uri="{FF2B5EF4-FFF2-40B4-BE49-F238E27FC236}">
                <a16:creationId xmlns:a16="http://schemas.microsoft.com/office/drawing/2014/main" id="{C898AA3B-AB03-7B1A-04F0-F6E2F41C2BDD}"/>
              </a:ext>
            </a:extLst>
          </p:cNvPr>
          <p:cNvSpPr txBox="1"/>
          <p:nvPr/>
        </p:nvSpPr>
        <p:spPr>
          <a:xfrm>
            <a:off x="213597" y="25584"/>
            <a:ext cx="3444003" cy="584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Book"/>
              </a:rPr>
              <a:t>LESSON CONTEXT</a:t>
            </a:r>
          </a:p>
        </p:txBody>
      </p:sp>
      <p:sp>
        <p:nvSpPr>
          <p:cNvPr id="16" name="Line 10">
            <a:extLst>
              <a:ext uri="{FF2B5EF4-FFF2-40B4-BE49-F238E27FC236}">
                <a16:creationId xmlns:a16="http://schemas.microsoft.com/office/drawing/2014/main" id="{9E00E6C6-C1E7-A086-6CC6-472D7C0E4582}"/>
              </a:ext>
            </a:extLst>
          </p:cNvPr>
          <p:cNvSpPr>
            <a:spLocks noChangeShapeType="1"/>
          </p:cNvSpPr>
          <p:nvPr/>
        </p:nvSpPr>
        <p:spPr bwMode="auto">
          <a:xfrm flipV="1">
            <a:off x="2000728" y="7136516"/>
            <a:ext cx="658368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7" name="Line 10">
            <a:extLst>
              <a:ext uri="{FF2B5EF4-FFF2-40B4-BE49-F238E27FC236}">
                <a16:creationId xmlns:a16="http://schemas.microsoft.com/office/drawing/2014/main" id="{BA23A13F-BA69-2FEB-8148-7FDDB2CBA8ED}"/>
              </a:ext>
            </a:extLst>
          </p:cNvPr>
          <p:cNvSpPr>
            <a:spLocks noChangeShapeType="1"/>
          </p:cNvSpPr>
          <p:nvPr/>
        </p:nvSpPr>
        <p:spPr bwMode="auto">
          <a:xfrm flipV="1">
            <a:off x="6770848" y="7746116"/>
            <a:ext cx="228600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8" name="Line 10">
            <a:extLst>
              <a:ext uri="{FF2B5EF4-FFF2-40B4-BE49-F238E27FC236}">
                <a16:creationId xmlns:a16="http://schemas.microsoft.com/office/drawing/2014/main" id="{F3B7D9F7-291A-9545-19BF-898DA1226865}"/>
              </a:ext>
            </a:extLst>
          </p:cNvPr>
          <p:cNvSpPr>
            <a:spLocks noChangeShapeType="1"/>
          </p:cNvSpPr>
          <p:nvPr/>
        </p:nvSpPr>
        <p:spPr bwMode="auto">
          <a:xfrm flipV="1">
            <a:off x="781528" y="8050916"/>
            <a:ext cx="365760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Tree>
    <p:extLst>
      <p:ext uri="{BB962C8B-B14F-4D97-AF65-F5344CB8AC3E}">
        <p14:creationId xmlns:p14="http://schemas.microsoft.com/office/powerpoint/2010/main" val="1669708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E66FF-221C-C962-7DE1-0C2DCBF35B8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25039A7-40D1-6C1D-7257-5F620EB418D3}"/>
              </a:ext>
            </a:extLst>
          </p:cNvPr>
          <p:cNvSpPr/>
          <p:nvPr/>
        </p:nvSpPr>
        <p:spPr>
          <a:xfrm>
            <a:off x="33336" y="685799"/>
            <a:ext cx="9144000" cy="6248371"/>
          </a:xfrm>
          <a:prstGeom prst="rect">
            <a:avLst/>
          </a:prstGeom>
          <a:blipFill dpi="0" rotWithShape="1">
            <a:blip r:embed="rId3">
              <a:alphaModFix amt="60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cxnSp>
        <p:nvCxnSpPr>
          <p:cNvPr id="15" name="Straight Connector 14">
            <a:extLst>
              <a:ext uri="{FF2B5EF4-FFF2-40B4-BE49-F238E27FC236}">
                <a16:creationId xmlns:a16="http://schemas.microsoft.com/office/drawing/2014/main" id="{71392737-AF2F-20FA-6107-7A836E7E5A0A}"/>
              </a:ext>
            </a:extLst>
          </p:cNvPr>
          <p:cNvCxnSpPr>
            <a:cxnSpLocks/>
          </p:cNvCxnSpPr>
          <p:nvPr/>
        </p:nvCxnSpPr>
        <p:spPr>
          <a:xfrm flipV="1">
            <a:off x="-202692" y="733513"/>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F2EFB4FC-319C-6E71-0FE6-4E7FF06C7AB4}"/>
              </a:ext>
            </a:extLst>
          </p:cNvPr>
          <p:cNvSpPr>
            <a:spLocks noChangeShapeType="1"/>
          </p:cNvSpPr>
          <p:nvPr/>
        </p:nvSpPr>
        <p:spPr bwMode="auto">
          <a:xfrm>
            <a:off x="-202692" y="7193280"/>
            <a:ext cx="9579769" cy="0"/>
          </a:xfrm>
          <a:prstGeom prst="line">
            <a:avLst/>
          </a:prstGeom>
          <a:ln w="76200">
            <a:solidFill>
              <a:schemeClr val="bg1"/>
            </a:solidFill>
            <a:headEnd/>
            <a:tailEnd/>
          </a:ln>
        </p:spPr>
        <p:style>
          <a:lnRef idx="1">
            <a:schemeClr val="accent3"/>
          </a:lnRef>
          <a:fillRef idx="0">
            <a:schemeClr val="accent3"/>
          </a:fillRef>
          <a:effectRef idx="0">
            <a:schemeClr val="accent3"/>
          </a:effectRef>
          <a:fontRef idx="minor">
            <a:schemeClr val="tx1"/>
          </a:fontRef>
        </p:style>
        <p:txBody>
          <a:bodyPr lIns="64291" tIns="32146" rIns="64291" bIns="32146"/>
          <a:lstStyle/>
          <a:p>
            <a:pPr algn="l"/>
            <a:endParaRPr lang="en-US" sz="1400" b="1" dirty="0">
              <a:ln>
                <a:solidFill>
                  <a:schemeClr val="accent3">
                    <a:shade val="95000"/>
                    <a:satMod val="104999"/>
                  </a:schemeClr>
                </a:solidFill>
              </a:ln>
              <a:solidFill>
                <a:schemeClr val="bg1"/>
              </a:solidFill>
              <a:latin typeface="Gotham Book"/>
            </a:endParaRPr>
          </a:p>
        </p:txBody>
      </p:sp>
      <p:sp>
        <p:nvSpPr>
          <p:cNvPr id="14" name="Title 2">
            <a:extLst>
              <a:ext uri="{FF2B5EF4-FFF2-40B4-BE49-F238E27FC236}">
                <a16:creationId xmlns:a16="http://schemas.microsoft.com/office/drawing/2014/main" id="{567979CB-B85D-F931-DED0-25F6E22B08C0}"/>
              </a:ext>
            </a:extLst>
          </p:cNvPr>
          <p:cNvSpPr txBox="1">
            <a:spLocks/>
          </p:cNvSpPr>
          <p:nvPr/>
        </p:nvSpPr>
        <p:spPr>
          <a:xfrm>
            <a:off x="6153628" y="25584"/>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Book"/>
              </a:rPr>
              <a:t>David’s Sacrifice</a:t>
            </a:r>
          </a:p>
        </p:txBody>
      </p:sp>
      <p:sp>
        <p:nvSpPr>
          <p:cNvPr id="11" name="Line 10">
            <a:extLst>
              <a:ext uri="{FF2B5EF4-FFF2-40B4-BE49-F238E27FC236}">
                <a16:creationId xmlns:a16="http://schemas.microsoft.com/office/drawing/2014/main" id="{468698F9-3FE8-7ED8-294E-DA08F6C29750}"/>
              </a:ext>
            </a:extLst>
          </p:cNvPr>
          <p:cNvSpPr>
            <a:spLocks noChangeShapeType="1"/>
          </p:cNvSpPr>
          <p:nvPr/>
        </p:nvSpPr>
        <p:spPr bwMode="auto">
          <a:xfrm flipV="1">
            <a:off x="-202692" y="7174616"/>
            <a:ext cx="9735312" cy="64384"/>
          </a:xfrm>
          <a:prstGeom prst="line">
            <a:avLst/>
          </a:prstGeom>
          <a:noFill/>
          <a:ln w="77063">
            <a:solidFill>
              <a:schemeClr val="bg1"/>
            </a:solidFill>
            <a:round/>
            <a:headEnd/>
            <a:tailEnd/>
          </a:ln>
        </p:spPr>
        <p:txBody>
          <a:bodyPr lIns="64291" tIns="32146" rIns="64291" bIns="32146"/>
          <a:lstStyle/>
          <a:p>
            <a:pPr algn="l"/>
            <a:endParaRPr lang="en-US" sz="1400" b="1" dirty="0">
              <a:solidFill>
                <a:schemeClr val="bg1"/>
              </a:solidFill>
              <a:latin typeface="Gotham Book"/>
            </a:endParaRPr>
          </a:p>
        </p:txBody>
      </p:sp>
      <p:graphicFrame>
        <p:nvGraphicFramePr>
          <p:cNvPr id="2" name="Diagram 1">
            <a:extLst>
              <a:ext uri="{FF2B5EF4-FFF2-40B4-BE49-F238E27FC236}">
                <a16:creationId xmlns:a16="http://schemas.microsoft.com/office/drawing/2014/main" id="{0A84935A-E03A-B0EB-E3F8-A6F9C227A0B0}"/>
              </a:ext>
            </a:extLst>
          </p:cNvPr>
          <p:cNvGraphicFramePr/>
          <p:nvPr>
            <p:extLst>
              <p:ext uri="{D42A27DB-BD31-4B8C-83A1-F6EECF244321}">
                <p14:modId xmlns:p14="http://schemas.microsoft.com/office/powerpoint/2010/main" val="1627339356"/>
              </p:ext>
            </p:extLst>
          </p:nvPr>
        </p:nvGraphicFramePr>
        <p:xfrm>
          <a:off x="-76199" y="907865"/>
          <a:ext cx="9313164" cy="36356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TextBox 19">
            <a:extLst>
              <a:ext uri="{FF2B5EF4-FFF2-40B4-BE49-F238E27FC236}">
                <a16:creationId xmlns:a16="http://schemas.microsoft.com/office/drawing/2014/main" id="{27ADC1ED-5505-5CCF-30BE-3310898FE975}"/>
              </a:ext>
            </a:extLst>
          </p:cNvPr>
          <p:cNvSpPr txBox="1"/>
          <p:nvPr/>
        </p:nvSpPr>
        <p:spPr>
          <a:xfrm>
            <a:off x="213597" y="25584"/>
            <a:ext cx="3444003" cy="584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Book"/>
              </a:rPr>
              <a:t>LESSON CONTEXT</a:t>
            </a:r>
          </a:p>
        </p:txBody>
      </p:sp>
      <p:sp>
        <p:nvSpPr>
          <p:cNvPr id="16" name="Line 10">
            <a:extLst>
              <a:ext uri="{FF2B5EF4-FFF2-40B4-BE49-F238E27FC236}">
                <a16:creationId xmlns:a16="http://schemas.microsoft.com/office/drawing/2014/main" id="{E4D36A99-6B95-0097-FC15-FFBB0965D256}"/>
              </a:ext>
            </a:extLst>
          </p:cNvPr>
          <p:cNvSpPr>
            <a:spLocks noChangeShapeType="1"/>
          </p:cNvSpPr>
          <p:nvPr/>
        </p:nvSpPr>
        <p:spPr bwMode="auto">
          <a:xfrm flipV="1">
            <a:off x="2000728" y="7136516"/>
            <a:ext cx="658368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7" name="Line 10">
            <a:extLst>
              <a:ext uri="{FF2B5EF4-FFF2-40B4-BE49-F238E27FC236}">
                <a16:creationId xmlns:a16="http://schemas.microsoft.com/office/drawing/2014/main" id="{E12E8E8C-DBD2-B4C5-703E-9C1D5D6341E6}"/>
              </a:ext>
            </a:extLst>
          </p:cNvPr>
          <p:cNvSpPr>
            <a:spLocks noChangeShapeType="1"/>
          </p:cNvSpPr>
          <p:nvPr/>
        </p:nvSpPr>
        <p:spPr bwMode="auto">
          <a:xfrm flipV="1">
            <a:off x="6770848" y="7746116"/>
            <a:ext cx="228600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8" name="Line 10">
            <a:extLst>
              <a:ext uri="{FF2B5EF4-FFF2-40B4-BE49-F238E27FC236}">
                <a16:creationId xmlns:a16="http://schemas.microsoft.com/office/drawing/2014/main" id="{C12C1D13-8109-3762-2C0F-C8A376251600}"/>
              </a:ext>
            </a:extLst>
          </p:cNvPr>
          <p:cNvSpPr>
            <a:spLocks noChangeShapeType="1"/>
          </p:cNvSpPr>
          <p:nvPr/>
        </p:nvSpPr>
        <p:spPr bwMode="auto">
          <a:xfrm flipV="1">
            <a:off x="781528" y="8050916"/>
            <a:ext cx="365760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graphicFrame>
        <p:nvGraphicFramePr>
          <p:cNvPr id="4" name="Diagram 3">
            <a:extLst>
              <a:ext uri="{FF2B5EF4-FFF2-40B4-BE49-F238E27FC236}">
                <a16:creationId xmlns:a16="http://schemas.microsoft.com/office/drawing/2014/main" id="{486A2D1B-ABCB-9019-A38F-D86D621DB967}"/>
              </a:ext>
            </a:extLst>
          </p:cNvPr>
          <p:cNvGraphicFramePr/>
          <p:nvPr>
            <p:extLst>
              <p:ext uri="{D42A27DB-BD31-4B8C-83A1-F6EECF244321}">
                <p14:modId xmlns:p14="http://schemas.microsoft.com/office/powerpoint/2010/main" val="2476169210"/>
              </p:ext>
            </p:extLst>
          </p:nvPr>
        </p:nvGraphicFramePr>
        <p:xfrm>
          <a:off x="32295" y="3571161"/>
          <a:ext cx="9313164" cy="363564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829355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29897C0E-628D-43DD-9071-DEC95FDE8840}"/>
              </a:ext>
            </a:extLst>
          </p:cNvPr>
          <p:cNvSpPr>
            <a:spLocks/>
          </p:cNvSpPr>
          <p:nvPr/>
        </p:nvSpPr>
        <p:spPr bwMode="auto">
          <a:xfrm>
            <a:off x="184120" y="1391169"/>
            <a:ext cx="9112280" cy="3417897"/>
          </a:xfrm>
          <a:prstGeom prst="rect">
            <a:avLst/>
          </a:prstGeom>
          <a:solidFill>
            <a:srgbClr val="002060">
              <a:alpha val="50000"/>
            </a:srgb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14 So the LORD sent a plague on Israel, and seventy thousand men of Israel fell dead. </a:t>
            </a:r>
          </a:p>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15 And God sent an angel to destroy Jerusalem. But as the angel was doing so, the LORD saw it and relented concerning the disaster and said to the angel who was destroying the people, “Enough! Withdraw your hand. ” The angel of the LORD was then standing at the threshing floor of Araunah the Jebusite. </a:t>
            </a:r>
          </a:p>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16 David looked up and saw the angel of the LORD standing between heaven and earth, with a drawn sword in his hand extended over Jerusalem. Then David and the elders, clothed in sackcloth, fell facedown. </a:t>
            </a:r>
          </a:p>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17 David said to God, “Was it not I who ordered the fighting men to be counted? I, the shepherd, have sinned and done wrong. These are but sheep. What have they done? LORD my God, let your hand fall on me and my family, but do not let this plague remain on your people. ”</a:t>
            </a:r>
          </a:p>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18 Then the angel of the LORD ordered Gad to tell David to go up and build an altar to the Lord on the threshing floor of Araunah the Jebusite. </a:t>
            </a:r>
          </a:p>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19 So David went up in obedience to the word that Gad had spoken in the name of the LORD. </a:t>
            </a:r>
          </a:p>
        </p:txBody>
      </p:sp>
      <p:sp>
        <p:nvSpPr>
          <p:cNvPr id="21" name="Line 10">
            <a:extLst>
              <a:ext uri="{FF2B5EF4-FFF2-40B4-BE49-F238E27FC236}">
                <a16:creationId xmlns:a16="http://schemas.microsoft.com/office/drawing/2014/main" id="{06ACF194-E50A-41FF-92A0-A6F106573224}"/>
              </a:ext>
            </a:extLst>
          </p:cNvPr>
          <p:cNvSpPr>
            <a:spLocks noChangeShapeType="1"/>
          </p:cNvSpPr>
          <p:nvPr/>
        </p:nvSpPr>
        <p:spPr bwMode="auto">
          <a:xfrm>
            <a:off x="-206788" y="1314594"/>
            <a:ext cx="9386888" cy="0"/>
          </a:xfrm>
          <a:prstGeom prst="line">
            <a:avLst/>
          </a:prstGeom>
          <a:noFill/>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Book"/>
            </a:endParaRPr>
          </a:p>
        </p:txBody>
      </p:sp>
      <p:cxnSp>
        <p:nvCxnSpPr>
          <p:cNvPr id="26" name="Straight Connector 25">
            <a:extLst>
              <a:ext uri="{FF2B5EF4-FFF2-40B4-BE49-F238E27FC236}">
                <a16:creationId xmlns:a16="http://schemas.microsoft.com/office/drawing/2014/main" id="{E7A1E14F-6337-4CAE-94F1-786A0D24C84E}"/>
              </a:ext>
            </a:extLst>
          </p:cNvPr>
          <p:cNvCxnSpPr/>
          <p:nvPr/>
        </p:nvCxnSpPr>
        <p:spPr>
          <a:xfrm>
            <a:off x="-110198" y="692680"/>
            <a:ext cx="9386888"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Line 10">
            <a:extLst>
              <a:ext uri="{FF2B5EF4-FFF2-40B4-BE49-F238E27FC236}">
                <a16:creationId xmlns:a16="http://schemas.microsoft.com/office/drawing/2014/main" id="{0D0604E3-C85F-4FE2-BED5-472F9E6E7367}"/>
              </a:ext>
            </a:extLst>
          </p:cNvPr>
          <p:cNvSpPr>
            <a:spLocks noChangeShapeType="1"/>
          </p:cNvSpPr>
          <p:nvPr/>
        </p:nvSpPr>
        <p:spPr bwMode="auto">
          <a:xfrm>
            <a:off x="-210312" y="4953000"/>
            <a:ext cx="958291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Book"/>
            </a:endParaRPr>
          </a:p>
        </p:txBody>
      </p:sp>
      <p:sp>
        <p:nvSpPr>
          <p:cNvPr id="11" name="TextBox 10">
            <a:extLst>
              <a:ext uri="{FF2B5EF4-FFF2-40B4-BE49-F238E27FC236}">
                <a16:creationId xmlns:a16="http://schemas.microsoft.com/office/drawing/2014/main" id="{D10CD26A-2EEA-4C38-B67A-33D85EED0D38}"/>
              </a:ext>
            </a:extLst>
          </p:cNvPr>
          <p:cNvSpPr txBox="1"/>
          <p:nvPr/>
        </p:nvSpPr>
        <p:spPr>
          <a:xfrm>
            <a:off x="340090" y="0"/>
            <a:ext cx="3622310" cy="58814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effectLst>
                  <a:outerShdw blurRad="38100" dist="38100" dir="2700000" algn="tl">
                    <a:srgbClr val="000000">
                      <a:alpha val="43137"/>
                    </a:srgbClr>
                  </a:outerShdw>
                </a:effectLst>
                <a:latin typeface="Gotham Book"/>
              </a:rPr>
              <a:t>LESSON OVERVIEW</a:t>
            </a:r>
          </a:p>
        </p:txBody>
      </p:sp>
      <p:sp>
        <p:nvSpPr>
          <p:cNvPr id="14" name="Title 2">
            <a:extLst>
              <a:ext uri="{FF2B5EF4-FFF2-40B4-BE49-F238E27FC236}">
                <a16:creationId xmlns:a16="http://schemas.microsoft.com/office/drawing/2014/main" id="{57C358EF-8330-41EA-B4B5-E4A86D82BCAD}"/>
              </a:ext>
            </a:extLst>
          </p:cNvPr>
          <p:cNvSpPr txBox="1">
            <a:spLocks/>
          </p:cNvSpPr>
          <p:nvPr/>
        </p:nvSpPr>
        <p:spPr>
          <a:xfrm>
            <a:off x="184118" y="836610"/>
            <a:ext cx="9112281" cy="401407"/>
          </a:xfrm>
          <a:prstGeom prst="rect">
            <a:avLst/>
          </a:prstGeom>
          <a:solidFill>
            <a:srgbClr val="002060">
              <a:alpha val="5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6350" marR="0" indent="-6350">
              <a:lnSpc>
                <a:spcPct val="107000"/>
              </a:lnSpc>
              <a:spcBef>
                <a:spcPts val="0"/>
              </a:spcBef>
              <a:spcAft>
                <a:spcPts val="0"/>
              </a:spcAft>
            </a:pPr>
            <a:r>
              <a:rPr lang="en-US" sz="2400" b="1" cap="small" dirty="0">
                <a:solidFill>
                  <a:schemeClr val="bg1"/>
                </a:solidFill>
                <a:effectLst>
                  <a:outerShdw blurRad="38100" dist="38100" dir="2700000" algn="tl">
                    <a:srgbClr val="000000">
                      <a:alpha val="43137"/>
                    </a:srgbClr>
                  </a:outerShdw>
                </a:effectLst>
                <a:latin typeface="Gotham Book"/>
                <a:ea typeface="Arial" panose="020B0604020202020204" pitchFamily="34" charset="0"/>
                <a:cs typeface="Franklin Gothic"/>
              </a:rPr>
              <a:t>God Sends a Plague - 1 Chronicles 21:14–19 NIV</a:t>
            </a:r>
          </a:p>
        </p:txBody>
      </p:sp>
      <p:sp>
        <p:nvSpPr>
          <p:cNvPr id="16" name="Rectangle 13">
            <a:extLst>
              <a:ext uri="{FF2B5EF4-FFF2-40B4-BE49-F238E27FC236}">
                <a16:creationId xmlns:a16="http://schemas.microsoft.com/office/drawing/2014/main" id="{602EF899-6806-4313-A4E9-C6BE55BF9FBA}"/>
              </a:ext>
            </a:extLst>
          </p:cNvPr>
          <p:cNvSpPr>
            <a:spLocks/>
          </p:cNvSpPr>
          <p:nvPr/>
        </p:nvSpPr>
        <p:spPr bwMode="auto">
          <a:xfrm>
            <a:off x="184120" y="5029200"/>
            <a:ext cx="9112280" cy="2023000"/>
          </a:xfrm>
          <a:prstGeom prst="rect">
            <a:avLst/>
          </a:prstGeom>
          <a:solidFill>
            <a:srgbClr val="002060">
              <a:alpha val="50000"/>
            </a:srgb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ctr"/>
          <a:lstStyle/>
          <a:p>
            <a:pPr marL="800100" marR="7620" lvl="1" indent="-342900">
              <a:lnSpc>
                <a:spcPct val="107000"/>
              </a:lnSpc>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David’s disobedience in taking a census leads to a plague on Israel, killing 70,000 men. </a:t>
            </a:r>
          </a:p>
          <a:p>
            <a:pPr marL="800100" marR="7620" lvl="1" indent="-342900">
              <a:lnSpc>
                <a:spcPct val="107000"/>
              </a:lnSpc>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God demonstrates mercy on His people when He stops an angel from devastating Jerusalem. </a:t>
            </a:r>
          </a:p>
          <a:p>
            <a:pPr marL="800100" marR="7620" lvl="1" indent="-342900">
              <a:lnSpc>
                <a:spcPct val="107000"/>
              </a:lnSpc>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David and the elders witness this angel and fall facedown in repentance. </a:t>
            </a:r>
          </a:p>
          <a:p>
            <a:pPr marL="800100" marR="7620" lvl="1" indent="-342900">
              <a:lnSpc>
                <a:spcPct val="107000"/>
              </a:lnSpc>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David pleads with God to let the consequence of his sin fall on him, not his family and not his people. </a:t>
            </a:r>
          </a:p>
          <a:p>
            <a:pPr marL="800100" marR="7620" lvl="1" indent="-342900">
              <a:lnSpc>
                <a:spcPct val="107000"/>
              </a:lnSpc>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God answers David’s request and instructs him to go build an altar. </a:t>
            </a:r>
          </a:p>
          <a:p>
            <a:pPr marL="800100" marR="7620" lvl="1" indent="-342900">
              <a:lnSpc>
                <a:spcPct val="107000"/>
              </a:lnSpc>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David obeys and goes to the threshing floor.</a:t>
            </a:r>
          </a:p>
          <a:p>
            <a:pPr marL="800100" marR="7620" lvl="1" indent="-342900">
              <a:lnSpc>
                <a:spcPct val="107000"/>
              </a:lnSpc>
              <a:buFont typeface="Wingdings" panose="05000000000000000000" pitchFamily="2" charset="2"/>
              <a:buChar char="q"/>
            </a:pPr>
            <a:endPar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p:txBody>
      </p:sp>
      <p:sp>
        <p:nvSpPr>
          <p:cNvPr id="18" name="Title 2">
            <a:extLst>
              <a:ext uri="{FF2B5EF4-FFF2-40B4-BE49-F238E27FC236}">
                <a16:creationId xmlns:a16="http://schemas.microsoft.com/office/drawing/2014/main" id="{7EAA4994-74A0-4850-89EF-49BA6B60835A}"/>
              </a:ext>
            </a:extLst>
          </p:cNvPr>
          <p:cNvSpPr txBox="1">
            <a:spLocks/>
          </p:cNvSpPr>
          <p:nvPr/>
        </p:nvSpPr>
        <p:spPr>
          <a:xfrm>
            <a:off x="6096000" y="34400"/>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effectLst>
                  <a:outerShdw blurRad="38100" dist="38100" dir="2700000" algn="tl">
                    <a:srgbClr val="000000">
                      <a:alpha val="43137"/>
                    </a:srgbClr>
                  </a:outerShdw>
                </a:effectLst>
                <a:latin typeface="Gotham Book"/>
              </a:rPr>
              <a:t>David’s Sacrifice</a:t>
            </a:r>
          </a:p>
        </p:txBody>
      </p:sp>
    </p:spTree>
    <p:extLst>
      <p:ext uri="{BB962C8B-B14F-4D97-AF65-F5344CB8AC3E}">
        <p14:creationId xmlns:p14="http://schemas.microsoft.com/office/powerpoint/2010/main" val="2755178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071C6-C831-02C9-3FC3-8577B8416FC5}"/>
            </a:ext>
          </a:extLst>
        </p:cNvPr>
        <p:cNvGrpSpPr/>
        <p:nvPr/>
      </p:nvGrpSpPr>
      <p:grpSpPr>
        <a:xfrm>
          <a:off x="0" y="0"/>
          <a:ext cx="0" cy="0"/>
          <a:chOff x="0" y="0"/>
          <a:chExt cx="0" cy="0"/>
        </a:xfrm>
      </p:grpSpPr>
      <p:sp>
        <p:nvSpPr>
          <p:cNvPr id="17" name="Rectangle 13">
            <a:extLst>
              <a:ext uri="{FF2B5EF4-FFF2-40B4-BE49-F238E27FC236}">
                <a16:creationId xmlns:a16="http://schemas.microsoft.com/office/drawing/2014/main" id="{57452E12-3200-9007-C76D-DC3FBEF2C513}"/>
              </a:ext>
            </a:extLst>
          </p:cNvPr>
          <p:cNvSpPr>
            <a:spLocks/>
          </p:cNvSpPr>
          <p:nvPr/>
        </p:nvSpPr>
        <p:spPr bwMode="auto">
          <a:xfrm>
            <a:off x="184120" y="1391169"/>
            <a:ext cx="9112280" cy="3485253"/>
          </a:xfrm>
          <a:prstGeom prst="rect">
            <a:avLst/>
          </a:prstGeom>
          <a:solidFill>
            <a:srgbClr val="002060">
              <a:alpha val="50000"/>
            </a:srgb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20 While Araunah was threshing wheat, he turned and saw the angel; his four sons who were with him hid themselves. </a:t>
            </a:r>
          </a:p>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21 Then David approached, and when Araunah looked and saw him, he left the threshing floor and bowed down before David with his face to the ground. </a:t>
            </a:r>
          </a:p>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22 David said to him, “Let me have the site of your threshing floor so I can build an altar to the LORD, that the plague on the people may be stopped.  Sell it to me at the full price. ”</a:t>
            </a:r>
          </a:p>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23 Araunah said to David, “Take it! Let my lord the king do whatever pleases him. Look, I will give the oxen for the burnt offerings, the threshing sledges for the wood, and the wheat for the grain offering. I will give all this. ”</a:t>
            </a:r>
          </a:p>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24 But King David replied to Araunah, “No, I insist on paying the full price. I will not take for the LORD what is yours, or sacrifice a burnt offering that costs me nothing. ”</a:t>
            </a:r>
          </a:p>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25 So David paid Araunah six hundred shekels of gold for the site. 26 David built an altar to the LORD there and sacrificed burnt offerings and fellowship offerings. He called on the LORD, and the LORD answered him with fire from heaven on the altar of burnt offering.</a:t>
            </a:r>
          </a:p>
          <a:p>
            <a:pPr marR="0">
              <a:spcBef>
                <a:spcPts val="0"/>
              </a:spcBef>
              <a:spcAft>
                <a:spcPts val="0"/>
              </a:spcAft>
            </a:pPr>
            <a:endPar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R="0">
              <a:spcBef>
                <a:spcPts val="0"/>
              </a:spcBef>
              <a:spcAft>
                <a:spcPts val="0"/>
              </a:spcAft>
            </a:pPr>
            <a:endPar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R="0">
              <a:spcBef>
                <a:spcPts val="0"/>
              </a:spcBef>
              <a:spcAft>
                <a:spcPts val="0"/>
              </a:spcAft>
            </a:pPr>
            <a:endPar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R="0">
              <a:spcBef>
                <a:spcPts val="0"/>
              </a:spcBef>
              <a:spcAft>
                <a:spcPts val="0"/>
              </a:spcAft>
            </a:pPr>
            <a:r>
              <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a:t>
            </a:r>
          </a:p>
        </p:txBody>
      </p:sp>
      <p:sp>
        <p:nvSpPr>
          <p:cNvPr id="21" name="Line 10">
            <a:extLst>
              <a:ext uri="{FF2B5EF4-FFF2-40B4-BE49-F238E27FC236}">
                <a16:creationId xmlns:a16="http://schemas.microsoft.com/office/drawing/2014/main" id="{8C584D97-BCC7-1428-9665-70D37CCF7426}"/>
              </a:ext>
            </a:extLst>
          </p:cNvPr>
          <p:cNvSpPr>
            <a:spLocks noChangeShapeType="1"/>
          </p:cNvSpPr>
          <p:nvPr/>
        </p:nvSpPr>
        <p:spPr bwMode="auto">
          <a:xfrm>
            <a:off x="-206788" y="1314594"/>
            <a:ext cx="9386888" cy="0"/>
          </a:xfrm>
          <a:prstGeom prst="line">
            <a:avLst/>
          </a:prstGeom>
          <a:noFill/>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Book"/>
            </a:endParaRPr>
          </a:p>
        </p:txBody>
      </p:sp>
      <p:cxnSp>
        <p:nvCxnSpPr>
          <p:cNvPr id="26" name="Straight Connector 25">
            <a:extLst>
              <a:ext uri="{FF2B5EF4-FFF2-40B4-BE49-F238E27FC236}">
                <a16:creationId xmlns:a16="http://schemas.microsoft.com/office/drawing/2014/main" id="{75F4A96A-2A44-7A5A-BE5D-0FA0B456DC63}"/>
              </a:ext>
            </a:extLst>
          </p:cNvPr>
          <p:cNvCxnSpPr/>
          <p:nvPr/>
        </p:nvCxnSpPr>
        <p:spPr>
          <a:xfrm>
            <a:off x="-110198" y="692680"/>
            <a:ext cx="9386888"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Line 10">
            <a:extLst>
              <a:ext uri="{FF2B5EF4-FFF2-40B4-BE49-F238E27FC236}">
                <a16:creationId xmlns:a16="http://schemas.microsoft.com/office/drawing/2014/main" id="{6B52EB2B-341A-B97A-D959-C80AC472FB65}"/>
              </a:ext>
            </a:extLst>
          </p:cNvPr>
          <p:cNvSpPr>
            <a:spLocks noChangeShapeType="1"/>
          </p:cNvSpPr>
          <p:nvPr/>
        </p:nvSpPr>
        <p:spPr bwMode="auto">
          <a:xfrm>
            <a:off x="-210312" y="4953000"/>
            <a:ext cx="958291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Book"/>
            </a:endParaRPr>
          </a:p>
        </p:txBody>
      </p:sp>
      <p:sp>
        <p:nvSpPr>
          <p:cNvPr id="11" name="TextBox 10">
            <a:extLst>
              <a:ext uri="{FF2B5EF4-FFF2-40B4-BE49-F238E27FC236}">
                <a16:creationId xmlns:a16="http://schemas.microsoft.com/office/drawing/2014/main" id="{9CA3514D-E067-6984-E694-78F1AAA2EB48}"/>
              </a:ext>
            </a:extLst>
          </p:cNvPr>
          <p:cNvSpPr txBox="1"/>
          <p:nvPr/>
        </p:nvSpPr>
        <p:spPr>
          <a:xfrm>
            <a:off x="340090" y="0"/>
            <a:ext cx="3622310" cy="58814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effectLst>
                  <a:outerShdw blurRad="38100" dist="38100" dir="2700000" algn="tl">
                    <a:srgbClr val="000000">
                      <a:alpha val="43137"/>
                    </a:srgbClr>
                  </a:outerShdw>
                </a:effectLst>
                <a:latin typeface="Gotham Book"/>
              </a:rPr>
              <a:t>LESSON OVERVIEW</a:t>
            </a:r>
          </a:p>
        </p:txBody>
      </p:sp>
      <p:sp>
        <p:nvSpPr>
          <p:cNvPr id="14" name="Title 2">
            <a:extLst>
              <a:ext uri="{FF2B5EF4-FFF2-40B4-BE49-F238E27FC236}">
                <a16:creationId xmlns:a16="http://schemas.microsoft.com/office/drawing/2014/main" id="{8E9DF27E-A9E4-8714-30BB-9C23EB66E80B}"/>
              </a:ext>
            </a:extLst>
          </p:cNvPr>
          <p:cNvSpPr txBox="1">
            <a:spLocks/>
          </p:cNvSpPr>
          <p:nvPr/>
        </p:nvSpPr>
        <p:spPr>
          <a:xfrm>
            <a:off x="184118" y="836610"/>
            <a:ext cx="9112281" cy="401407"/>
          </a:xfrm>
          <a:prstGeom prst="rect">
            <a:avLst/>
          </a:prstGeom>
          <a:solidFill>
            <a:srgbClr val="002060">
              <a:alpha val="5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6350" marR="0" indent="-6350">
              <a:lnSpc>
                <a:spcPct val="107000"/>
              </a:lnSpc>
              <a:spcBef>
                <a:spcPts val="0"/>
              </a:spcBef>
              <a:spcAft>
                <a:spcPts val="0"/>
              </a:spcAft>
            </a:pPr>
            <a:r>
              <a:rPr lang="en-US" sz="2400" b="1" cap="small" dirty="0">
                <a:solidFill>
                  <a:schemeClr val="bg1"/>
                </a:solidFill>
                <a:effectLst>
                  <a:outerShdw blurRad="38100" dist="38100" dir="2700000" algn="tl">
                    <a:srgbClr val="000000">
                      <a:alpha val="43137"/>
                    </a:srgbClr>
                  </a:outerShdw>
                </a:effectLst>
                <a:latin typeface="Gotham Book"/>
                <a:ea typeface="Arial" panose="020B0604020202020204" pitchFamily="34" charset="0"/>
                <a:cs typeface="Franklin Gothic"/>
              </a:rPr>
              <a:t>David’s Offering - 1 Chronicles 21:20–26 NIV</a:t>
            </a:r>
          </a:p>
        </p:txBody>
      </p:sp>
      <p:sp>
        <p:nvSpPr>
          <p:cNvPr id="16" name="Rectangle 13">
            <a:extLst>
              <a:ext uri="{FF2B5EF4-FFF2-40B4-BE49-F238E27FC236}">
                <a16:creationId xmlns:a16="http://schemas.microsoft.com/office/drawing/2014/main" id="{8F68ACCB-5E0A-2E53-EE78-26BC9B57EEC4}"/>
              </a:ext>
            </a:extLst>
          </p:cNvPr>
          <p:cNvSpPr>
            <a:spLocks/>
          </p:cNvSpPr>
          <p:nvPr/>
        </p:nvSpPr>
        <p:spPr bwMode="auto">
          <a:xfrm>
            <a:off x="184120" y="5029200"/>
            <a:ext cx="9112280" cy="1828800"/>
          </a:xfrm>
          <a:prstGeom prst="rect">
            <a:avLst/>
          </a:prstGeom>
          <a:solidFill>
            <a:srgbClr val="002060">
              <a:alpha val="50000"/>
            </a:srgb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ctr"/>
          <a:lstStyle/>
          <a:p>
            <a:pPr marL="800100" marR="7620" lvl="1" indent="-342900">
              <a:lnSpc>
                <a:spcPct val="107000"/>
              </a:lnSpc>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Araunah (Ornan in the KJV) and his sons witness the angel that went before David. </a:t>
            </a:r>
          </a:p>
          <a:p>
            <a:pPr marL="800100" marR="7620" lvl="1" indent="-342900">
              <a:lnSpc>
                <a:spcPct val="107000"/>
              </a:lnSpc>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Araunah greets David with humility. </a:t>
            </a:r>
          </a:p>
          <a:p>
            <a:pPr marL="800100" marR="7620" lvl="1" indent="-342900">
              <a:lnSpc>
                <a:spcPct val="107000"/>
              </a:lnSpc>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David insists on paying full price for the threshing floor, rejecting an offer to have it for free. </a:t>
            </a:r>
          </a:p>
          <a:p>
            <a:pPr marL="800100" marR="7620" lvl="1" indent="-342900">
              <a:lnSpc>
                <a:spcPct val="107000"/>
              </a:lnSpc>
              <a:buFont typeface="Wingdings" panose="05000000000000000000" pitchFamily="2" charset="2"/>
              <a:buChar char="q"/>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David knows that his sacrifice to God must cost him. </a:t>
            </a:r>
          </a:p>
          <a:p>
            <a:pPr marL="800100" marR="7620" lvl="1" indent="-342900">
              <a:lnSpc>
                <a:spcPct val="107000"/>
              </a:lnSpc>
              <a:buFont typeface="Wingdings" panose="05000000000000000000" pitchFamily="2" charset="2"/>
              <a:buChar char="q"/>
            </a:pPr>
            <a:endPar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L="800100" marR="7620" lvl="1" indent="-342900">
              <a:lnSpc>
                <a:spcPct val="107000"/>
              </a:lnSpc>
              <a:buFont typeface="Wingdings" panose="05000000000000000000" pitchFamily="2" charset="2"/>
              <a:buChar char="q"/>
            </a:pPr>
            <a:endPar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R="7620" lvl="1">
              <a:lnSpc>
                <a:spcPct val="107000"/>
              </a:lnSpc>
            </a:pPr>
            <a:endPar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p:txBody>
      </p:sp>
      <p:sp>
        <p:nvSpPr>
          <p:cNvPr id="18" name="Title 2">
            <a:extLst>
              <a:ext uri="{FF2B5EF4-FFF2-40B4-BE49-F238E27FC236}">
                <a16:creationId xmlns:a16="http://schemas.microsoft.com/office/drawing/2014/main" id="{3FD5553D-1D73-262B-997B-FBD0E8DADA24}"/>
              </a:ext>
            </a:extLst>
          </p:cNvPr>
          <p:cNvSpPr txBox="1">
            <a:spLocks/>
          </p:cNvSpPr>
          <p:nvPr/>
        </p:nvSpPr>
        <p:spPr>
          <a:xfrm>
            <a:off x="6096000" y="34400"/>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effectLst>
                  <a:outerShdw blurRad="38100" dist="38100" dir="2700000" algn="tl">
                    <a:srgbClr val="000000">
                      <a:alpha val="43137"/>
                    </a:srgbClr>
                  </a:outerShdw>
                </a:effectLst>
                <a:latin typeface="Gotham Book"/>
              </a:rPr>
              <a:t>David’s Sacrifice</a:t>
            </a:r>
          </a:p>
        </p:txBody>
      </p:sp>
    </p:spTree>
    <p:extLst>
      <p:ext uri="{BB962C8B-B14F-4D97-AF65-F5344CB8AC3E}">
        <p14:creationId xmlns:p14="http://schemas.microsoft.com/office/powerpoint/2010/main" val="918880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96185-1000-C64C-CBB6-4CAF75929601}"/>
            </a:ext>
          </a:extLst>
        </p:cNvPr>
        <p:cNvGrpSpPr/>
        <p:nvPr/>
      </p:nvGrpSpPr>
      <p:grpSpPr>
        <a:xfrm>
          <a:off x="0" y="0"/>
          <a:ext cx="0" cy="0"/>
          <a:chOff x="0" y="0"/>
          <a:chExt cx="0" cy="0"/>
        </a:xfrm>
      </p:grpSpPr>
      <p:sp>
        <p:nvSpPr>
          <p:cNvPr id="17" name="Rectangle 13">
            <a:extLst>
              <a:ext uri="{FF2B5EF4-FFF2-40B4-BE49-F238E27FC236}">
                <a16:creationId xmlns:a16="http://schemas.microsoft.com/office/drawing/2014/main" id="{DB5BAF89-E44C-6802-B282-99B4FD162F21}"/>
              </a:ext>
            </a:extLst>
          </p:cNvPr>
          <p:cNvSpPr>
            <a:spLocks/>
          </p:cNvSpPr>
          <p:nvPr/>
        </p:nvSpPr>
        <p:spPr bwMode="auto">
          <a:xfrm>
            <a:off x="184120" y="1391170"/>
            <a:ext cx="9112280" cy="2635116"/>
          </a:xfrm>
          <a:prstGeom prst="rect">
            <a:avLst/>
          </a:prstGeom>
          <a:solidFill>
            <a:srgbClr val="002060">
              <a:alpha val="50000"/>
            </a:srgb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27 Then the LORD spoke to the angel, and he put his sword back into its sheath. </a:t>
            </a:r>
          </a:p>
          <a:p>
            <a:pPr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28 At that time, when David saw that the Lord had answered him on the threshing floor of Araunah the Jebusite, he offered sacrifices there. </a:t>
            </a:r>
          </a:p>
          <a:p>
            <a:pPr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29 The tabernacle of the LORD, which Moses had made in the wilderness, and the altar of burnt offering were at that time on the high place at Gibeon.</a:t>
            </a:r>
          </a:p>
          <a:p>
            <a:pPr marR="0">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30 But David could not go before it to inquire of God, because he was afraid of the sword of the angel of the LORD.</a:t>
            </a:r>
          </a:p>
        </p:txBody>
      </p:sp>
      <p:sp>
        <p:nvSpPr>
          <p:cNvPr id="21" name="Line 10">
            <a:extLst>
              <a:ext uri="{FF2B5EF4-FFF2-40B4-BE49-F238E27FC236}">
                <a16:creationId xmlns:a16="http://schemas.microsoft.com/office/drawing/2014/main" id="{742FD548-C117-D7D0-9313-46FC43BA409C}"/>
              </a:ext>
            </a:extLst>
          </p:cNvPr>
          <p:cNvSpPr>
            <a:spLocks noChangeShapeType="1"/>
          </p:cNvSpPr>
          <p:nvPr/>
        </p:nvSpPr>
        <p:spPr bwMode="auto">
          <a:xfrm>
            <a:off x="-206788" y="1314594"/>
            <a:ext cx="9386888" cy="0"/>
          </a:xfrm>
          <a:prstGeom prst="line">
            <a:avLst/>
          </a:prstGeom>
          <a:noFill/>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Book"/>
            </a:endParaRPr>
          </a:p>
        </p:txBody>
      </p:sp>
      <p:cxnSp>
        <p:nvCxnSpPr>
          <p:cNvPr id="26" name="Straight Connector 25">
            <a:extLst>
              <a:ext uri="{FF2B5EF4-FFF2-40B4-BE49-F238E27FC236}">
                <a16:creationId xmlns:a16="http://schemas.microsoft.com/office/drawing/2014/main" id="{0FA77798-9694-D56B-FA48-54044CE3D97F}"/>
              </a:ext>
            </a:extLst>
          </p:cNvPr>
          <p:cNvCxnSpPr/>
          <p:nvPr/>
        </p:nvCxnSpPr>
        <p:spPr>
          <a:xfrm>
            <a:off x="-110198" y="692680"/>
            <a:ext cx="9386888"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Line 10">
            <a:extLst>
              <a:ext uri="{FF2B5EF4-FFF2-40B4-BE49-F238E27FC236}">
                <a16:creationId xmlns:a16="http://schemas.microsoft.com/office/drawing/2014/main" id="{988E210B-FE84-724E-0072-E55677B4F7B1}"/>
              </a:ext>
            </a:extLst>
          </p:cNvPr>
          <p:cNvSpPr>
            <a:spLocks noChangeShapeType="1"/>
          </p:cNvSpPr>
          <p:nvPr/>
        </p:nvSpPr>
        <p:spPr bwMode="auto">
          <a:xfrm>
            <a:off x="-210312" y="4038600"/>
            <a:ext cx="958291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Book"/>
            </a:endParaRPr>
          </a:p>
        </p:txBody>
      </p:sp>
      <p:sp>
        <p:nvSpPr>
          <p:cNvPr id="11" name="TextBox 10">
            <a:extLst>
              <a:ext uri="{FF2B5EF4-FFF2-40B4-BE49-F238E27FC236}">
                <a16:creationId xmlns:a16="http://schemas.microsoft.com/office/drawing/2014/main" id="{A5B4D77A-17C8-F0AC-361F-50894EDFD8F8}"/>
              </a:ext>
            </a:extLst>
          </p:cNvPr>
          <p:cNvSpPr txBox="1"/>
          <p:nvPr/>
        </p:nvSpPr>
        <p:spPr>
          <a:xfrm>
            <a:off x="340090" y="0"/>
            <a:ext cx="3622310" cy="58814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effectLst>
                  <a:outerShdw blurRad="38100" dist="38100" dir="2700000" algn="tl">
                    <a:srgbClr val="000000">
                      <a:alpha val="43137"/>
                    </a:srgbClr>
                  </a:outerShdw>
                </a:effectLst>
                <a:latin typeface="Gotham Book"/>
              </a:rPr>
              <a:t>LESSON OVERVIEW</a:t>
            </a:r>
          </a:p>
        </p:txBody>
      </p:sp>
      <p:sp>
        <p:nvSpPr>
          <p:cNvPr id="14" name="Title 2">
            <a:extLst>
              <a:ext uri="{FF2B5EF4-FFF2-40B4-BE49-F238E27FC236}">
                <a16:creationId xmlns:a16="http://schemas.microsoft.com/office/drawing/2014/main" id="{E39CCDB8-8199-0C23-68F9-1E3A167D9FC9}"/>
              </a:ext>
            </a:extLst>
          </p:cNvPr>
          <p:cNvSpPr txBox="1">
            <a:spLocks/>
          </p:cNvSpPr>
          <p:nvPr/>
        </p:nvSpPr>
        <p:spPr>
          <a:xfrm>
            <a:off x="184118" y="836610"/>
            <a:ext cx="9112281" cy="401407"/>
          </a:xfrm>
          <a:prstGeom prst="rect">
            <a:avLst/>
          </a:prstGeom>
          <a:solidFill>
            <a:srgbClr val="002060">
              <a:alpha val="5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6350" marR="0" indent="-6350">
              <a:lnSpc>
                <a:spcPct val="107000"/>
              </a:lnSpc>
              <a:spcBef>
                <a:spcPts val="0"/>
              </a:spcBef>
              <a:spcAft>
                <a:spcPts val="0"/>
              </a:spcAft>
            </a:pPr>
            <a:r>
              <a:rPr lang="en-US" sz="2400" b="1" cap="small" dirty="0">
                <a:solidFill>
                  <a:schemeClr val="bg1"/>
                </a:solidFill>
                <a:effectLst>
                  <a:outerShdw blurRad="38100" dist="38100" dir="2700000" algn="tl">
                    <a:srgbClr val="000000">
                      <a:alpha val="43137"/>
                    </a:srgbClr>
                  </a:outerShdw>
                </a:effectLst>
                <a:latin typeface="Gotham Book"/>
                <a:ea typeface="Arial" panose="020B0604020202020204" pitchFamily="34" charset="0"/>
                <a:cs typeface="Franklin Gothic"/>
              </a:rPr>
              <a:t>God Forgives - 1 Chronicles 21:27–30 NIV</a:t>
            </a:r>
          </a:p>
        </p:txBody>
      </p:sp>
      <p:sp>
        <p:nvSpPr>
          <p:cNvPr id="16" name="Rectangle 13">
            <a:extLst>
              <a:ext uri="{FF2B5EF4-FFF2-40B4-BE49-F238E27FC236}">
                <a16:creationId xmlns:a16="http://schemas.microsoft.com/office/drawing/2014/main" id="{A13E41B1-B77F-AEAF-3E57-25F0B7E02BE6}"/>
              </a:ext>
            </a:extLst>
          </p:cNvPr>
          <p:cNvSpPr>
            <a:spLocks/>
          </p:cNvSpPr>
          <p:nvPr/>
        </p:nvSpPr>
        <p:spPr bwMode="auto">
          <a:xfrm>
            <a:off x="184120" y="4114800"/>
            <a:ext cx="9112280" cy="2571984"/>
          </a:xfrm>
          <a:prstGeom prst="rect">
            <a:avLst/>
          </a:prstGeom>
          <a:solidFill>
            <a:srgbClr val="002060">
              <a:alpha val="50000"/>
            </a:srgb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ctr"/>
          <a:lstStyle/>
          <a:p>
            <a:pPr marL="800100" marR="7620" lvl="1" indent="-342900">
              <a:lnSpc>
                <a:spcPct val="107000"/>
              </a:lnSpc>
              <a:buFont typeface="Wingdings" panose="05000000000000000000" pitchFamily="2" charset="2"/>
              <a:buChar char="q"/>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The angel’s sword represented God’s judgement. </a:t>
            </a:r>
          </a:p>
          <a:p>
            <a:pPr marL="800100" marR="7620" lvl="1" indent="-342900">
              <a:lnSpc>
                <a:spcPct val="107000"/>
              </a:lnSpc>
              <a:buFont typeface="Wingdings" panose="05000000000000000000" pitchFamily="2" charset="2"/>
              <a:buChar char="q"/>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The Lord demonstrated His mercy and forgiveness towards David by telling the angel to put the sword away. </a:t>
            </a:r>
          </a:p>
          <a:p>
            <a:pPr marL="800100" marR="7620" lvl="1" indent="-342900">
              <a:lnSpc>
                <a:spcPct val="107000"/>
              </a:lnSpc>
              <a:buFont typeface="Wingdings" panose="05000000000000000000" pitchFamily="2" charset="2"/>
              <a:buChar char="q"/>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David responded by continually offering sacrifices of thanksgiving to the Lord. </a:t>
            </a:r>
          </a:p>
          <a:p>
            <a:pPr marL="800100" marR="7620" lvl="1" indent="-342900">
              <a:lnSpc>
                <a:spcPct val="107000"/>
              </a:lnSpc>
              <a:buFont typeface="Wingdings" panose="05000000000000000000" pitchFamily="2" charset="2"/>
              <a:buChar char="q"/>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The location of the tabernacle of the Lord on the high place of Gibeon is historically important to God’s people. </a:t>
            </a:r>
          </a:p>
          <a:p>
            <a:pPr marL="800100" marR="7620" lvl="1" indent="-342900">
              <a:lnSpc>
                <a:spcPct val="107000"/>
              </a:lnSpc>
              <a:buFont typeface="Wingdings" panose="05000000000000000000" pitchFamily="2" charset="2"/>
              <a:buChar char="q"/>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Due to his fear of judgement by the angel’s sword, David did not approach the high place. </a:t>
            </a:r>
          </a:p>
        </p:txBody>
      </p:sp>
      <p:sp>
        <p:nvSpPr>
          <p:cNvPr id="18" name="Title 2">
            <a:extLst>
              <a:ext uri="{FF2B5EF4-FFF2-40B4-BE49-F238E27FC236}">
                <a16:creationId xmlns:a16="http://schemas.microsoft.com/office/drawing/2014/main" id="{5E95A6C8-502F-C9A0-2097-8681C4BE5B5D}"/>
              </a:ext>
            </a:extLst>
          </p:cNvPr>
          <p:cNvSpPr txBox="1">
            <a:spLocks/>
          </p:cNvSpPr>
          <p:nvPr/>
        </p:nvSpPr>
        <p:spPr>
          <a:xfrm>
            <a:off x="6096000" y="34400"/>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effectLst>
                  <a:outerShdw blurRad="38100" dist="38100" dir="2700000" algn="tl">
                    <a:srgbClr val="000000">
                      <a:alpha val="43137"/>
                    </a:srgbClr>
                  </a:outerShdw>
                </a:effectLst>
                <a:latin typeface="Gotham Book"/>
              </a:rPr>
              <a:t>David’s Sacrifice</a:t>
            </a:r>
          </a:p>
        </p:txBody>
      </p:sp>
    </p:spTree>
    <p:extLst>
      <p:ext uri="{BB962C8B-B14F-4D97-AF65-F5344CB8AC3E}">
        <p14:creationId xmlns:p14="http://schemas.microsoft.com/office/powerpoint/2010/main" val="1788865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F5D1A2B-EEA7-459D-80F2-970AC84A03A9}"/>
              </a:ext>
            </a:extLst>
          </p:cNvPr>
          <p:cNvSpPr/>
          <p:nvPr/>
        </p:nvSpPr>
        <p:spPr>
          <a:xfrm>
            <a:off x="228600" y="546232"/>
            <a:ext cx="8506317" cy="517018"/>
          </a:xfrm>
          <a:prstGeom prst="roundRect">
            <a:avLst/>
          </a:prstGeom>
          <a:solidFill>
            <a:srgbClr val="002060">
              <a:alpha val="3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80645" marR="0">
              <a:lnSpc>
                <a:spcPct val="107000"/>
              </a:lnSpc>
              <a:spcBef>
                <a:spcPts val="0"/>
              </a:spcBef>
              <a:spcAft>
                <a:spcPts val="0"/>
              </a:spcAft>
            </a:pPr>
            <a:r>
              <a:rPr lang="en-US" sz="2400" b="1" dirty="0">
                <a:solidFill>
                  <a:schemeClr val="bg1"/>
                </a:solidFill>
                <a:effectLst/>
                <a:latin typeface="Calibri" panose="020F0502020204030204" pitchFamily="34" charset="0"/>
                <a:ea typeface="Arial" panose="020B0604020202020204" pitchFamily="34" charset="0"/>
                <a:cs typeface="Calibri" panose="020F0502020204030204" pitchFamily="34" charset="0"/>
              </a:rPr>
              <a:t>A Living Sacrifice</a:t>
            </a:r>
          </a:p>
        </p:txBody>
      </p:sp>
      <p:sp>
        <p:nvSpPr>
          <p:cNvPr id="18" name="Line 10">
            <a:extLst>
              <a:ext uri="{FF2B5EF4-FFF2-40B4-BE49-F238E27FC236}">
                <a16:creationId xmlns:a16="http://schemas.microsoft.com/office/drawing/2014/main" id="{5AC8A4D0-C4A4-4A1A-937F-717265683366}"/>
              </a:ext>
            </a:extLst>
          </p:cNvPr>
          <p:cNvSpPr>
            <a:spLocks noChangeShapeType="1"/>
          </p:cNvSpPr>
          <p:nvPr/>
        </p:nvSpPr>
        <p:spPr bwMode="auto">
          <a:xfrm>
            <a:off x="-420203" y="7162800"/>
            <a:ext cx="9644063" cy="0"/>
          </a:xfrm>
          <a:prstGeom prst="line">
            <a:avLst/>
          </a:prstGeom>
          <a:noFill/>
          <a:ln w="77063">
            <a:solidFill>
              <a:schemeClr val="tx1"/>
            </a:solidFill>
            <a:round/>
            <a:headEnd/>
            <a:tailEnd/>
          </a:ln>
        </p:spPr>
        <p:txBody>
          <a:bodyPr lIns="64291" tIns="32146" rIns="64291" bIns="32146"/>
          <a:lstStyle/>
          <a:p>
            <a:pPr algn="l"/>
            <a:endParaRPr lang="en-US" sz="1400" b="1" dirty="0">
              <a:solidFill>
                <a:srgbClr val="002060"/>
              </a:solidFill>
              <a:latin typeface="Gotham Book"/>
            </a:endParaRPr>
          </a:p>
        </p:txBody>
      </p:sp>
      <p:cxnSp>
        <p:nvCxnSpPr>
          <p:cNvPr id="17" name="Straight Connector 16">
            <a:extLst>
              <a:ext uri="{FF2B5EF4-FFF2-40B4-BE49-F238E27FC236}">
                <a16:creationId xmlns:a16="http://schemas.microsoft.com/office/drawing/2014/main" id="{C9C42D31-919A-482B-AEC4-202AB5CEF3EB}"/>
              </a:ext>
            </a:extLst>
          </p:cNvPr>
          <p:cNvCxnSpPr/>
          <p:nvPr/>
        </p:nvCxnSpPr>
        <p:spPr>
          <a:xfrm>
            <a:off x="142875" y="6096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FB3C27C-82E3-4244-B3F0-E45CC687B4E0}"/>
              </a:ext>
            </a:extLst>
          </p:cNvPr>
          <p:cNvSpPr/>
          <p:nvPr/>
        </p:nvSpPr>
        <p:spPr>
          <a:xfrm>
            <a:off x="0" y="986259"/>
            <a:ext cx="9095935" cy="6028540"/>
          </a:xfrm>
          <a:prstGeom prst="rect">
            <a:avLst/>
          </a:prstGeom>
          <a:solidFill>
            <a:srgbClr val="002060">
              <a:alpha val="3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80645" marR="251460">
              <a:lnSpc>
                <a:spcPct val="107000"/>
              </a:lnSpc>
              <a:spcBef>
                <a:spcPts val="0"/>
              </a:spcBef>
              <a:spcAft>
                <a:spcPts val="0"/>
              </a:spcAft>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We are commanded in Romans 12:1 to “offer our bodies as a living sacrifice, holy and pleasing to God. ” I remember that, at fifteen years old, I was clueless what those words might mean. Still, somehow I knew then that I wanted to please God and give Him my whole life.</a:t>
            </a:r>
            <a:r>
              <a:rPr lang="en-US" sz="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a:t>
            </a:r>
          </a:p>
          <a:p>
            <a:pPr marL="80645" marR="251460">
              <a:lnSpc>
                <a:spcPct val="107000"/>
              </a:lnSpc>
              <a:spcBef>
                <a:spcPts val="0"/>
              </a:spcBef>
              <a:spcAft>
                <a:spcPts val="0"/>
              </a:spcAft>
            </a:pPr>
            <a:r>
              <a:rPr lang="en-US" sz="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a:t>
            </a:r>
          </a:p>
          <a:p>
            <a:pPr marL="80645" marR="251460">
              <a:lnSpc>
                <a:spcPct val="107000"/>
              </a:lnSpc>
              <a:spcBef>
                <a:spcPts val="0"/>
              </a:spcBef>
              <a:spcAft>
                <a:spcPts val="0"/>
              </a:spcAft>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My first challenge was choosing a university. There was a good school in the back of my mind, a place that I had always wanted to be. But when it came down to making that choice, God led me in a different direction. God knew that I needed to be somewhere that would give me the friendships and spiritual foundation that I would need to serve in full-time ministry. I could have chosen to ignore the Spirit’s prompting, but I am so glad that God had something different in mind.</a:t>
            </a:r>
            <a:r>
              <a:rPr lang="en-US" sz="7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a:t>
            </a:r>
            <a:endParaRPr lang="en-US" sz="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L="80645" marR="251460">
              <a:lnSpc>
                <a:spcPct val="107000"/>
              </a:lnSpc>
              <a:spcBef>
                <a:spcPts val="0"/>
              </a:spcBef>
              <a:spcAft>
                <a:spcPts val="0"/>
              </a:spcAft>
            </a:pPr>
            <a:r>
              <a:rPr lang="en-US" sz="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a:t>
            </a:r>
          </a:p>
          <a:p>
            <a:pPr marL="80645" marR="251460">
              <a:lnSpc>
                <a:spcPct val="107000"/>
              </a:lnSpc>
              <a:spcBef>
                <a:spcPts val="0"/>
              </a:spcBef>
              <a:spcAft>
                <a:spcPts val="0"/>
              </a:spcAft>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After university, my plans and God’s plans were still miles apart. All I wanted was to marry my high school sweetheart and live a comfortable life in my hometown. I had a good job lined up and a comfortable career in mind.  But God called me to leave everything familiar behind and to train overseas as a missionary. I wasn’t prepared for a radical change. But through a lot of prayer and spiritual counsel, I came to understand that God was asking me to do this.</a:t>
            </a:r>
            <a:r>
              <a:rPr lang="en-US" sz="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a:t>
            </a:r>
          </a:p>
          <a:p>
            <a:pPr marL="80645" marR="251460">
              <a:lnSpc>
                <a:spcPct val="107000"/>
              </a:lnSpc>
              <a:spcBef>
                <a:spcPts val="0"/>
              </a:spcBef>
              <a:spcAft>
                <a:spcPts val="0"/>
              </a:spcAft>
            </a:pPr>
            <a:r>
              <a:rPr lang="en-US" sz="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a:t>
            </a:r>
          </a:p>
          <a:p>
            <a:pPr marL="80645" marR="251460">
              <a:lnSpc>
                <a:spcPct val="107000"/>
              </a:lnSpc>
              <a:spcBef>
                <a:spcPts val="0"/>
              </a:spcBef>
              <a:spcAft>
                <a:spcPts val="0"/>
              </a:spcAft>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It felt like a momentous sacrifice. But in a strange reversal, the “costly sacrifice” that felt so hard rewarded me— not with comfort of financial security, but with a community and a story that I would trade for nothing.</a:t>
            </a:r>
          </a:p>
        </p:txBody>
      </p:sp>
      <p:sp>
        <p:nvSpPr>
          <p:cNvPr id="6" name="Line 10">
            <a:extLst>
              <a:ext uri="{FF2B5EF4-FFF2-40B4-BE49-F238E27FC236}">
                <a16:creationId xmlns:a16="http://schemas.microsoft.com/office/drawing/2014/main" id="{B76EBD9C-BAF1-4157-A842-56E34B9E88A1}"/>
              </a:ext>
            </a:extLst>
          </p:cNvPr>
          <p:cNvSpPr>
            <a:spLocks noChangeShapeType="1"/>
          </p:cNvSpPr>
          <p:nvPr/>
        </p:nvSpPr>
        <p:spPr bwMode="auto">
          <a:xfrm>
            <a:off x="-152400" y="7315200"/>
            <a:ext cx="9582912" cy="0"/>
          </a:xfrm>
          <a:prstGeom prst="line">
            <a:avLst/>
          </a:prstGeom>
          <a:noFill/>
          <a:ln w="77063">
            <a:solidFill>
              <a:schemeClr val="bg1"/>
            </a:solidFill>
            <a:round/>
            <a:headEnd/>
            <a:tailEnd/>
          </a:ln>
        </p:spPr>
        <p:txBody>
          <a:bodyPr lIns="64291" tIns="32146" rIns="64291" bIns="32146"/>
          <a:lstStyle/>
          <a:p>
            <a:pPr algn="l"/>
            <a:endParaRPr lang="en-US" sz="1400" b="1" dirty="0">
              <a:solidFill>
                <a:srgbClr val="002060"/>
              </a:solidFill>
              <a:latin typeface="Gotham Book"/>
            </a:endParaRPr>
          </a:p>
        </p:txBody>
      </p:sp>
      <p:sp>
        <p:nvSpPr>
          <p:cNvPr id="11" name="TextBox 10">
            <a:extLst>
              <a:ext uri="{FF2B5EF4-FFF2-40B4-BE49-F238E27FC236}">
                <a16:creationId xmlns:a16="http://schemas.microsoft.com/office/drawing/2014/main" id="{D10CD26A-2EEA-4C38-B67A-33D85EED0D38}"/>
              </a:ext>
            </a:extLst>
          </p:cNvPr>
          <p:cNvSpPr txBox="1"/>
          <p:nvPr/>
        </p:nvSpPr>
        <p:spPr>
          <a:xfrm>
            <a:off x="236274" y="135668"/>
            <a:ext cx="5707325" cy="434252"/>
          </a:xfrm>
          <a:prstGeom prst="rect">
            <a:avLst/>
          </a:prstGeom>
          <a:noFill/>
        </p:spPr>
        <p:txBody>
          <a:bodyPr wrap="square" lIns="64291" tIns="32146" rIns="64291" bIns="32146" rtlCol="0">
            <a:spAutoFit/>
          </a:bodyPr>
          <a:lstStyle/>
          <a:p>
            <a:pPr algn="l"/>
            <a:r>
              <a:rPr lang="en-US" sz="2400" b="1" dirty="0">
                <a:solidFill>
                  <a:srgbClr val="002060"/>
                </a:solidFill>
                <a:latin typeface="Gotham Book"/>
              </a:rPr>
              <a:t>BIBLE APPLICATION:</a:t>
            </a:r>
          </a:p>
        </p:txBody>
      </p:sp>
      <p:sp>
        <p:nvSpPr>
          <p:cNvPr id="13" name="Title 2">
            <a:extLst>
              <a:ext uri="{FF2B5EF4-FFF2-40B4-BE49-F238E27FC236}">
                <a16:creationId xmlns:a16="http://schemas.microsoft.com/office/drawing/2014/main" id="{8E55FFA8-B4BF-449D-A0AE-3D76960DE54B}"/>
              </a:ext>
            </a:extLst>
          </p:cNvPr>
          <p:cNvSpPr txBox="1">
            <a:spLocks/>
          </p:cNvSpPr>
          <p:nvPr/>
        </p:nvSpPr>
        <p:spPr>
          <a:xfrm>
            <a:off x="6079655" y="95619"/>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Book"/>
              </a:rPr>
              <a:t>David’s Sacrifice</a:t>
            </a:r>
          </a:p>
        </p:txBody>
      </p:sp>
      <p:sp>
        <p:nvSpPr>
          <p:cNvPr id="12" name="TextBox 11">
            <a:extLst>
              <a:ext uri="{FF2B5EF4-FFF2-40B4-BE49-F238E27FC236}">
                <a16:creationId xmlns:a16="http://schemas.microsoft.com/office/drawing/2014/main" id="{D0C9554A-E807-4956-A312-AAF5F27D98F7}"/>
              </a:ext>
            </a:extLst>
          </p:cNvPr>
          <p:cNvSpPr txBox="1"/>
          <p:nvPr/>
        </p:nvSpPr>
        <p:spPr>
          <a:xfrm>
            <a:off x="2764099" y="183517"/>
            <a:ext cx="34081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2060"/>
                </a:solidFill>
                <a:effectLst>
                  <a:outerShdw blurRad="38100" dist="38100" dir="2700000" algn="tl">
                    <a:srgbClr val="000000">
                      <a:alpha val="43137"/>
                    </a:srgbClr>
                  </a:outerShdw>
                </a:effectLst>
                <a:latin typeface="Gotham Book"/>
                <a:ea typeface="Calibri" panose="020F0502020204030204" pitchFamily="34" charset="0"/>
              </a:rPr>
              <a:t>Consider that God deserves our best. </a:t>
            </a:r>
          </a:p>
        </p:txBody>
      </p:sp>
    </p:spTree>
    <p:extLst>
      <p:ext uri="{BB962C8B-B14F-4D97-AF65-F5344CB8AC3E}">
        <p14:creationId xmlns:p14="http://schemas.microsoft.com/office/powerpoint/2010/main" val="2028828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B7DE2-110E-9D53-7FAB-5A9DD9666DB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EF4DDA-76F3-24E1-E9CE-A7361FACC7B0}"/>
              </a:ext>
            </a:extLst>
          </p:cNvPr>
          <p:cNvSpPr/>
          <p:nvPr/>
        </p:nvSpPr>
        <p:spPr>
          <a:xfrm>
            <a:off x="228600" y="546232"/>
            <a:ext cx="8506317" cy="517018"/>
          </a:xfrm>
          <a:prstGeom prst="roundRect">
            <a:avLst/>
          </a:prstGeom>
          <a:solidFill>
            <a:srgbClr val="002060">
              <a:alpha val="3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80645" marR="0">
              <a:lnSpc>
                <a:spcPct val="107000"/>
              </a:lnSpc>
              <a:spcBef>
                <a:spcPts val="0"/>
              </a:spcBef>
              <a:spcAft>
                <a:spcPts val="0"/>
              </a:spcAft>
            </a:pPr>
            <a:r>
              <a:rPr lang="en-US" sz="2400" b="1" dirty="0">
                <a:solidFill>
                  <a:schemeClr val="bg1"/>
                </a:solidFill>
                <a:effectLst/>
                <a:latin typeface="Calibri" panose="020F0502020204030204" pitchFamily="34" charset="0"/>
                <a:ea typeface="Arial" panose="020B0604020202020204" pitchFamily="34" charset="0"/>
                <a:cs typeface="Calibri" panose="020F0502020204030204" pitchFamily="34" charset="0"/>
              </a:rPr>
              <a:t>A Living Sacrifice</a:t>
            </a:r>
          </a:p>
        </p:txBody>
      </p:sp>
      <p:sp>
        <p:nvSpPr>
          <p:cNvPr id="18" name="Line 10">
            <a:extLst>
              <a:ext uri="{FF2B5EF4-FFF2-40B4-BE49-F238E27FC236}">
                <a16:creationId xmlns:a16="http://schemas.microsoft.com/office/drawing/2014/main" id="{D0FD67F8-3D7A-A670-E942-D22D33BF1FC5}"/>
              </a:ext>
            </a:extLst>
          </p:cNvPr>
          <p:cNvSpPr>
            <a:spLocks noChangeShapeType="1"/>
          </p:cNvSpPr>
          <p:nvPr/>
        </p:nvSpPr>
        <p:spPr bwMode="auto">
          <a:xfrm>
            <a:off x="-420203" y="7162800"/>
            <a:ext cx="9644063" cy="0"/>
          </a:xfrm>
          <a:prstGeom prst="line">
            <a:avLst/>
          </a:prstGeom>
          <a:noFill/>
          <a:ln w="77063">
            <a:solidFill>
              <a:schemeClr val="tx1"/>
            </a:solidFill>
            <a:round/>
            <a:headEnd/>
            <a:tailEnd/>
          </a:ln>
        </p:spPr>
        <p:txBody>
          <a:bodyPr lIns="64291" tIns="32146" rIns="64291" bIns="32146"/>
          <a:lstStyle/>
          <a:p>
            <a:pPr algn="l"/>
            <a:endParaRPr lang="en-US" sz="1400" b="1" dirty="0">
              <a:solidFill>
                <a:srgbClr val="002060"/>
              </a:solidFill>
              <a:latin typeface="Gotham Book"/>
            </a:endParaRPr>
          </a:p>
        </p:txBody>
      </p:sp>
      <p:cxnSp>
        <p:nvCxnSpPr>
          <p:cNvPr id="17" name="Straight Connector 16">
            <a:extLst>
              <a:ext uri="{FF2B5EF4-FFF2-40B4-BE49-F238E27FC236}">
                <a16:creationId xmlns:a16="http://schemas.microsoft.com/office/drawing/2014/main" id="{767E44EC-DEE1-1ABB-2D63-53450E08016E}"/>
              </a:ext>
            </a:extLst>
          </p:cNvPr>
          <p:cNvCxnSpPr/>
          <p:nvPr/>
        </p:nvCxnSpPr>
        <p:spPr>
          <a:xfrm>
            <a:off x="142875" y="6096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EA081BA-9434-0F61-31E1-E1900CD0D815}"/>
              </a:ext>
            </a:extLst>
          </p:cNvPr>
          <p:cNvSpPr/>
          <p:nvPr/>
        </p:nvSpPr>
        <p:spPr>
          <a:xfrm>
            <a:off x="0" y="986259"/>
            <a:ext cx="9095935" cy="5974999"/>
          </a:xfrm>
          <a:prstGeom prst="rect">
            <a:avLst/>
          </a:prstGeom>
          <a:solidFill>
            <a:srgbClr val="002060">
              <a:alpha val="3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80645" marR="25146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L="995045" marR="251460" lvl="2">
              <a:lnSpc>
                <a:spcPct val="107000"/>
              </a:lnSpc>
            </a:pPr>
            <a:r>
              <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11. How has God’s direction to you changed over time?  </a:t>
            </a:r>
          </a:p>
          <a:p>
            <a:pPr marL="995045" marR="251460" lvl="2">
              <a:lnSpc>
                <a:spcPct val="107000"/>
              </a:lnSpc>
            </a:pPr>
            <a:endPar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L="995045" marR="251460" lvl="2">
              <a:lnSpc>
                <a:spcPct val="107000"/>
              </a:lnSpc>
            </a:pPr>
            <a:r>
              <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a:t>
            </a:r>
          </a:p>
          <a:p>
            <a:pPr marL="995045" marR="251460" lvl="2">
              <a:lnSpc>
                <a:spcPct val="107000"/>
              </a:lnSpc>
            </a:pPr>
            <a:r>
              <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12. Do we ever get rewarded for offering “costly sacrifices”? When?  </a:t>
            </a:r>
          </a:p>
          <a:p>
            <a:pPr marL="995045" marR="251460" lvl="2">
              <a:lnSpc>
                <a:spcPct val="107000"/>
              </a:lnSpc>
            </a:pPr>
            <a:endPar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L="995045" marR="251460" lvl="2">
              <a:lnSpc>
                <a:spcPct val="107000"/>
              </a:lnSpc>
            </a:pPr>
            <a:r>
              <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 </a:t>
            </a:r>
          </a:p>
          <a:p>
            <a:pPr marL="995045" marR="251460" lvl="2">
              <a:lnSpc>
                <a:spcPct val="107000"/>
              </a:lnSpc>
            </a:pPr>
            <a:r>
              <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rPr>
              <a:t>13. Is it easy or difficult to trust God with our plans?  </a:t>
            </a:r>
          </a:p>
          <a:p>
            <a:pPr marL="80645" marR="25146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L="80645" marR="25146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L="80645" marR="25146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L="80645" marR="25146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L="80645" marR="25146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a:p>
            <a:pPr marL="80645" marR="25146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Calibri" panose="020F0502020204030204" pitchFamily="34" charset="0"/>
            </a:endParaRPr>
          </a:p>
        </p:txBody>
      </p:sp>
      <p:sp>
        <p:nvSpPr>
          <p:cNvPr id="6" name="Line 10">
            <a:extLst>
              <a:ext uri="{FF2B5EF4-FFF2-40B4-BE49-F238E27FC236}">
                <a16:creationId xmlns:a16="http://schemas.microsoft.com/office/drawing/2014/main" id="{E88DBF77-5D09-3AD2-7CE7-9D1F2DEFD859}"/>
              </a:ext>
            </a:extLst>
          </p:cNvPr>
          <p:cNvSpPr>
            <a:spLocks noChangeShapeType="1"/>
          </p:cNvSpPr>
          <p:nvPr/>
        </p:nvSpPr>
        <p:spPr bwMode="auto">
          <a:xfrm>
            <a:off x="-152400" y="7315200"/>
            <a:ext cx="9582912" cy="0"/>
          </a:xfrm>
          <a:prstGeom prst="line">
            <a:avLst/>
          </a:prstGeom>
          <a:noFill/>
          <a:ln w="77063">
            <a:solidFill>
              <a:schemeClr val="bg1"/>
            </a:solidFill>
            <a:round/>
            <a:headEnd/>
            <a:tailEnd/>
          </a:ln>
        </p:spPr>
        <p:txBody>
          <a:bodyPr lIns="64291" tIns="32146" rIns="64291" bIns="32146"/>
          <a:lstStyle/>
          <a:p>
            <a:pPr algn="l"/>
            <a:endParaRPr lang="en-US" sz="1400" b="1" dirty="0">
              <a:solidFill>
                <a:srgbClr val="002060"/>
              </a:solidFill>
              <a:latin typeface="Gotham Book"/>
            </a:endParaRPr>
          </a:p>
        </p:txBody>
      </p:sp>
      <p:sp>
        <p:nvSpPr>
          <p:cNvPr id="11" name="TextBox 10">
            <a:extLst>
              <a:ext uri="{FF2B5EF4-FFF2-40B4-BE49-F238E27FC236}">
                <a16:creationId xmlns:a16="http://schemas.microsoft.com/office/drawing/2014/main" id="{4CA3078D-6171-D425-25BB-4BA7A9DCBE0F}"/>
              </a:ext>
            </a:extLst>
          </p:cNvPr>
          <p:cNvSpPr txBox="1"/>
          <p:nvPr/>
        </p:nvSpPr>
        <p:spPr>
          <a:xfrm>
            <a:off x="236274" y="135668"/>
            <a:ext cx="5707325" cy="434252"/>
          </a:xfrm>
          <a:prstGeom prst="rect">
            <a:avLst/>
          </a:prstGeom>
          <a:noFill/>
        </p:spPr>
        <p:txBody>
          <a:bodyPr wrap="square" lIns="64291" tIns="32146" rIns="64291" bIns="32146" rtlCol="0">
            <a:spAutoFit/>
          </a:bodyPr>
          <a:lstStyle/>
          <a:p>
            <a:pPr algn="l"/>
            <a:r>
              <a:rPr lang="en-US" sz="2400" b="1" dirty="0">
                <a:solidFill>
                  <a:srgbClr val="002060"/>
                </a:solidFill>
                <a:latin typeface="Gotham Book"/>
              </a:rPr>
              <a:t>BIBLE APPLICATION:</a:t>
            </a:r>
          </a:p>
        </p:txBody>
      </p:sp>
      <p:sp>
        <p:nvSpPr>
          <p:cNvPr id="13" name="Title 2">
            <a:extLst>
              <a:ext uri="{FF2B5EF4-FFF2-40B4-BE49-F238E27FC236}">
                <a16:creationId xmlns:a16="http://schemas.microsoft.com/office/drawing/2014/main" id="{21B47D71-B1ED-512A-FA0D-1DA6BD7EB4AE}"/>
              </a:ext>
            </a:extLst>
          </p:cNvPr>
          <p:cNvSpPr txBox="1">
            <a:spLocks/>
          </p:cNvSpPr>
          <p:nvPr/>
        </p:nvSpPr>
        <p:spPr>
          <a:xfrm>
            <a:off x="6079655" y="95619"/>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Book"/>
              </a:rPr>
              <a:t>David’s Sacrifice</a:t>
            </a:r>
          </a:p>
        </p:txBody>
      </p:sp>
      <p:sp>
        <p:nvSpPr>
          <p:cNvPr id="12" name="TextBox 11">
            <a:extLst>
              <a:ext uri="{FF2B5EF4-FFF2-40B4-BE49-F238E27FC236}">
                <a16:creationId xmlns:a16="http://schemas.microsoft.com/office/drawing/2014/main" id="{F59DE644-7FD7-5B59-465A-597042ED3CC0}"/>
              </a:ext>
            </a:extLst>
          </p:cNvPr>
          <p:cNvSpPr txBox="1"/>
          <p:nvPr/>
        </p:nvSpPr>
        <p:spPr>
          <a:xfrm>
            <a:off x="2764099" y="183517"/>
            <a:ext cx="34081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2060"/>
                </a:solidFill>
                <a:effectLst>
                  <a:outerShdw blurRad="38100" dist="38100" dir="2700000" algn="tl">
                    <a:srgbClr val="000000">
                      <a:alpha val="43137"/>
                    </a:srgbClr>
                  </a:outerShdw>
                </a:effectLst>
                <a:latin typeface="Gotham Book"/>
                <a:ea typeface="Calibri" panose="020F0502020204030204" pitchFamily="34" charset="0"/>
              </a:rPr>
              <a:t>Consider that God deserves our best. </a:t>
            </a:r>
          </a:p>
        </p:txBody>
      </p:sp>
    </p:spTree>
    <p:extLst>
      <p:ext uri="{BB962C8B-B14F-4D97-AF65-F5344CB8AC3E}">
        <p14:creationId xmlns:p14="http://schemas.microsoft.com/office/powerpoint/2010/main" val="1286050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Line 7">
            <a:extLst>
              <a:ext uri="{FF2B5EF4-FFF2-40B4-BE49-F238E27FC236}">
                <a16:creationId xmlns:a16="http://schemas.microsoft.com/office/drawing/2014/main" id="{64DAEC76-BEE9-4818-9738-9EA2C531C615}"/>
              </a:ext>
            </a:extLst>
          </p:cNvPr>
          <p:cNvSpPr>
            <a:spLocks noChangeShapeType="1"/>
          </p:cNvSpPr>
          <p:nvPr/>
        </p:nvSpPr>
        <p:spPr bwMode="auto">
          <a:xfrm flipH="1" flipV="1">
            <a:off x="3888606" y="1101033"/>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rgbClr val="002060"/>
              </a:solidFill>
              <a:latin typeface="Gotham Book"/>
            </a:endParaRPr>
          </a:p>
        </p:txBody>
      </p:sp>
      <p:sp>
        <p:nvSpPr>
          <p:cNvPr id="25" name="Line 8">
            <a:extLst>
              <a:ext uri="{FF2B5EF4-FFF2-40B4-BE49-F238E27FC236}">
                <a16:creationId xmlns:a16="http://schemas.microsoft.com/office/drawing/2014/main" id="{59256325-E0E1-43E3-887B-A0319F062172}"/>
              </a:ext>
            </a:extLst>
          </p:cNvPr>
          <p:cNvSpPr>
            <a:spLocks noChangeShapeType="1"/>
          </p:cNvSpPr>
          <p:nvPr/>
        </p:nvSpPr>
        <p:spPr bwMode="auto">
          <a:xfrm flipV="1">
            <a:off x="2071117" y="1098650"/>
            <a:ext cx="513873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rgbClr val="002060"/>
              </a:solidFill>
              <a:latin typeface="Gotham Book"/>
            </a:endParaRPr>
          </a:p>
        </p:txBody>
      </p:sp>
      <p:sp>
        <p:nvSpPr>
          <p:cNvPr id="12" name="TextBox 11">
            <a:extLst>
              <a:ext uri="{FF2B5EF4-FFF2-40B4-BE49-F238E27FC236}">
                <a16:creationId xmlns:a16="http://schemas.microsoft.com/office/drawing/2014/main" id="{97C0E09D-5AAA-4144-8FFC-8F9E1D00986E}"/>
              </a:ext>
            </a:extLst>
          </p:cNvPr>
          <p:cNvSpPr txBox="1"/>
          <p:nvPr/>
        </p:nvSpPr>
        <p:spPr>
          <a:xfrm>
            <a:off x="228600" y="25305"/>
            <a:ext cx="3133725" cy="584295"/>
          </a:xfrm>
          <a:prstGeom prst="rect">
            <a:avLst/>
          </a:prstGeom>
          <a:noFill/>
        </p:spPr>
        <p:txBody>
          <a:bodyPr wrap="square" lIns="64291" tIns="32146" rIns="64291" bIns="32146" rtlCol="0">
            <a:spAutoFit/>
          </a:bodyPr>
          <a:lstStyle/>
          <a:p>
            <a:pPr algn="l"/>
            <a:r>
              <a:rPr lang="en-US" sz="3400" b="1" dirty="0">
                <a:solidFill>
                  <a:srgbClr val="002060"/>
                </a:solidFill>
                <a:latin typeface="Gotham Book"/>
              </a:rPr>
              <a:t>CONCLUSION</a:t>
            </a:r>
            <a:endParaRPr lang="en-US" sz="2500" b="1" dirty="0">
              <a:solidFill>
                <a:srgbClr val="002060"/>
              </a:solidFill>
              <a:latin typeface="Gotham Book"/>
            </a:endParaRPr>
          </a:p>
        </p:txBody>
      </p:sp>
      <p:cxnSp>
        <p:nvCxnSpPr>
          <p:cNvPr id="13" name="Straight Connector 12">
            <a:extLst>
              <a:ext uri="{FF2B5EF4-FFF2-40B4-BE49-F238E27FC236}">
                <a16:creationId xmlns:a16="http://schemas.microsoft.com/office/drawing/2014/main" id="{4F955A19-1E82-4A99-B6E2-007B7439390F}"/>
              </a:ext>
            </a:extLst>
          </p:cNvPr>
          <p:cNvCxnSpPr/>
          <p:nvPr/>
        </p:nvCxnSpPr>
        <p:spPr>
          <a:xfrm>
            <a:off x="142875" y="6858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2">
            <a:extLst>
              <a:ext uri="{FF2B5EF4-FFF2-40B4-BE49-F238E27FC236}">
                <a16:creationId xmlns:a16="http://schemas.microsoft.com/office/drawing/2014/main" id="{FC29ED3B-9312-47B7-9399-A0BD78C4D27D}"/>
              </a:ext>
            </a:extLst>
          </p:cNvPr>
          <p:cNvSpPr txBox="1">
            <a:spLocks/>
          </p:cNvSpPr>
          <p:nvPr/>
        </p:nvSpPr>
        <p:spPr>
          <a:xfrm>
            <a:off x="6127720" y="16032"/>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Book"/>
              </a:rPr>
              <a:t>David’s Sacrifice</a:t>
            </a:r>
          </a:p>
        </p:txBody>
      </p:sp>
      <p:grpSp>
        <p:nvGrpSpPr>
          <p:cNvPr id="4" name="Group 3">
            <a:extLst>
              <a:ext uri="{FF2B5EF4-FFF2-40B4-BE49-F238E27FC236}">
                <a16:creationId xmlns:a16="http://schemas.microsoft.com/office/drawing/2014/main" id="{19DFEEAE-0199-D7CA-2D7F-BF6902201FB3}"/>
              </a:ext>
            </a:extLst>
          </p:cNvPr>
          <p:cNvGrpSpPr/>
          <p:nvPr/>
        </p:nvGrpSpPr>
        <p:grpSpPr>
          <a:xfrm>
            <a:off x="142875" y="685800"/>
            <a:ext cx="8772525" cy="6200274"/>
            <a:chOff x="685800" y="914400"/>
            <a:chExt cx="8229600" cy="6200274"/>
          </a:xfrm>
        </p:grpSpPr>
        <p:sp>
          <p:nvSpPr>
            <p:cNvPr id="34" name="Rectangle: Rounded Corners 6">
              <a:extLst>
                <a:ext uri="{FF2B5EF4-FFF2-40B4-BE49-F238E27FC236}">
                  <a16:creationId xmlns:a16="http://schemas.microsoft.com/office/drawing/2014/main" id="{D82785E0-3C9B-4F1C-9A82-A8C079C0E258}"/>
                </a:ext>
              </a:extLst>
            </p:cNvPr>
            <p:cNvSpPr txBox="1"/>
            <p:nvPr/>
          </p:nvSpPr>
          <p:spPr>
            <a:xfrm>
              <a:off x="685800" y="914400"/>
              <a:ext cx="8229600" cy="5139908"/>
            </a:xfrm>
            <a:prstGeom prst="rect">
              <a:avLst/>
            </a:prstGeom>
            <a:solidFill>
              <a:srgbClr val="002060">
                <a:alpha val="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t" anchorCtr="0">
              <a:noAutofit/>
            </a:bodyPr>
            <a:lstStyle/>
            <a:p>
              <a:pPr defTabSz="562550">
                <a:lnSpc>
                  <a:spcPct val="90000"/>
                </a:lnSpc>
                <a:spcBef>
                  <a:spcPct val="0"/>
                </a:spcBef>
                <a:spcAft>
                  <a:spcPct val="35000"/>
                </a:spcAft>
              </a:pPr>
              <a:r>
                <a:rPr lang="en-US" sz="2800" b="1" u="sng" cap="small" dirty="0">
                  <a:solidFill>
                    <a:srgbClr val="002060"/>
                  </a:solidFill>
                  <a:latin typeface="Gotham Book"/>
                  <a:ea typeface="+mn-lt"/>
                  <a:cs typeface="Arial" panose="020B0604020202020204" pitchFamily="34" charset="0"/>
                </a:rPr>
                <a:t>Community Suffering</a:t>
              </a:r>
            </a:p>
          </p:txBody>
        </p:sp>
        <p:sp>
          <p:nvSpPr>
            <p:cNvPr id="16" name="TextBox 15">
              <a:extLst>
                <a:ext uri="{FF2B5EF4-FFF2-40B4-BE49-F238E27FC236}">
                  <a16:creationId xmlns:a16="http://schemas.microsoft.com/office/drawing/2014/main" id="{603EA4E3-414D-4A56-8DD5-A9D429758B9C}"/>
                </a:ext>
              </a:extLst>
            </p:cNvPr>
            <p:cNvSpPr txBox="1"/>
            <p:nvPr/>
          </p:nvSpPr>
          <p:spPr>
            <a:xfrm>
              <a:off x="766220" y="1408625"/>
              <a:ext cx="8149180" cy="5706049"/>
            </a:xfrm>
            <a:prstGeom prst="rect">
              <a:avLst/>
            </a:prstGeom>
            <a:solidFill>
              <a:srgbClr val="002060">
                <a:alpha val="55000"/>
              </a:srgbClr>
            </a:solidFill>
          </p:spPr>
          <p:txBody>
            <a:bodyPr wrap="square">
              <a:spAutoFit/>
            </a:bodyPr>
            <a:lstStyle/>
            <a:p>
              <a:pPr marL="5080" marR="7620">
                <a:lnSpc>
                  <a:spcPct val="107000"/>
                </a:lnSpc>
                <a:spcBef>
                  <a:spcPts val="0"/>
                </a:spcBef>
                <a:spcAft>
                  <a:spcPts val="0"/>
                </a:spcAft>
              </a:pPr>
              <a:r>
                <a:rPr lang="en-US" sz="2400" b="1" dirty="0">
                  <a:solidFill>
                    <a:schemeClr val="bg1"/>
                  </a:solidFill>
                  <a:effectLst/>
                  <a:latin typeface="Gotham Book"/>
                  <a:ea typeface="Calibri" panose="020F0502020204030204" pitchFamily="34" charset="0"/>
                  <a:cs typeface="Calibri" panose="020F0502020204030204" pitchFamily="34" charset="0"/>
                </a:rPr>
                <a:t>Large numbers of people suffer deeply from the mistakes of a single individual. Think about the assassination of Archduke Franz Ferdinand by a Serbian student in 1914, which kicked off World War I and the deaths of millions. In the Bible, consider the gross sins of King Manasseh, which resulted in God’s sending Israel into the Baby­lonian exile (Jeremiah 15:4; see 2 Kings 21:16). At the birth of Jesus, the insecurity and ruthless­ness of King Herod led to the massacre of inno­cent babies and children in Bethlehem and nearby areas (Matthew 2:16).</a:t>
              </a:r>
              <a:r>
                <a:rPr lang="en-US" sz="600" b="1" dirty="0">
                  <a:solidFill>
                    <a:schemeClr val="bg1"/>
                  </a:solidFill>
                  <a:effectLst/>
                  <a:latin typeface="Gotham Book"/>
                  <a:ea typeface="Calibri" panose="020F0502020204030204" pitchFamily="34" charset="0"/>
                  <a:cs typeface="Calibri" panose="020F0502020204030204" pitchFamily="34" charset="0"/>
                </a:rPr>
                <a:t> </a:t>
              </a:r>
            </a:p>
            <a:p>
              <a:pPr marL="5080" marR="7620">
                <a:lnSpc>
                  <a:spcPct val="107000"/>
                </a:lnSpc>
                <a:spcBef>
                  <a:spcPts val="0"/>
                </a:spcBef>
                <a:spcAft>
                  <a:spcPts val="0"/>
                </a:spcAft>
              </a:pPr>
              <a:r>
                <a:rPr lang="en-US" sz="600" b="1" dirty="0">
                  <a:solidFill>
                    <a:schemeClr val="bg1"/>
                  </a:solidFill>
                  <a:effectLst/>
                  <a:latin typeface="Gotham Book"/>
                  <a:ea typeface="Calibri" panose="020F0502020204030204" pitchFamily="34" charset="0"/>
                  <a:cs typeface="Calibri" panose="020F0502020204030204" pitchFamily="34" charset="0"/>
                </a:rPr>
                <a:t> </a:t>
              </a:r>
            </a:p>
            <a:p>
              <a:pPr marL="5080" marR="7620">
                <a:lnSpc>
                  <a:spcPct val="107000"/>
                </a:lnSpc>
                <a:spcBef>
                  <a:spcPts val="0"/>
                </a:spcBef>
                <a:spcAft>
                  <a:spcPts val="0"/>
                </a:spcAft>
              </a:pPr>
              <a:r>
                <a:rPr lang="en-US" sz="2400" b="1" dirty="0">
                  <a:solidFill>
                    <a:schemeClr val="bg1"/>
                  </a:solidFill>
                  <a:effectLst/>
                  <a:latin typeface="Gotham Book"/>
                  <a:ea typeface="Calibri" panose="020F0502020204030204" pitchFamily="34" charset="0"/>
                  <a:cs typeface="Calibri" panose="020F0502020204030204" pitchFamily="34" charset="0"/>
                </a:rPr>
                <a:t>David understood that his prideful sin had resulted in the deaths of 70,000 men. The nearly 10 months it took before the census-takers returned (2 Samuel 24:8) can be seen as God’s waiting period before He acted. He is patient—but His patience has limits (2 Peter 3:9). </a:t>
              </a:r>
            </a:p>
          </p:txBody>
        </p:sp>
      </p:grpSp>
    </p:spTree>
    <p:extLst>
      <p:ext uri="{BB962C8B-B14F-4D97-AF65-F5344CB8AC3E}">
        <p14:creationId xmlns:p14="http://schemas.microsoft.com/office/powerpoint/2010/main" val="4109805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Line 7">
            <a:extLst>
              <a:ext uri="{FF2B5EF4-FFF2-40B4-BE49-F238E27FC236}">
                <a16:creationId xmlns:a16="http://schemas.microsoft.com/office/drawing/2014/main" id="{64DAEC76-BEE9-4818-9738-9EA2C531C615}"/>
              </a:ext>
            </a:extLst>
          </p:cNvPr>
          <p:cNvSpPr>
            <a:spLocks noChangeShapeType="1"/>
          </p:cNvSpPr>
          <p:nvPr/>
        </p:nvSpPr>
        <p:spPr bwMode="auto">
          <a:xfrm flipH="1" flipV="1">
            <a:off x="3888606" y="1101033"/>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Book"/>
            </a:endParaRPr>
          </a:p>
        </p:txBody>
      </p:sp>
      <p:sp>
        <p:nvSpPr>
          <p:cNvPr id="25" name="Line 8">
            <a:extLst>
              <a:ext uri="{FF2B5EF4-FFF2-40B4-BE49-F238E27FC236}">
                <a16:creationId xmlns:a16="http://schemas.microsoft.com/office/drawing/2014/main" id="{59256325-E0E1-43E3-887B-A0319F062172}"/>
              </a:ext>
            </a:extLst>
          </p:cNvPr>
          <p:cNvSpPr>
            <a:spLocks noChangeShapeType="1"/>
          </p:cNvSpPr>
          <p:nvPr/>
        </p:nvSpPr>
        <p:spPr bwMode="auto">
          <a:xfrm flipV="1">
            <a:off x="2071117" y="1098650"/>
            <a:ext cx="513873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rgbClr val="002060"/>
              </a:solidFill>
              <a:latin typeface="Gotham Book"/>
            </a:endParaRPr>
          </a:p>
        </p:txBody>
      </p:sp>
      <p:sp>
        <p:nvSpPr>
          <p:cNvPr id="34" name="Rectangle: Rounded Corners 6">
            <a:extLst>
              <a:ext uri="{FF2B5EF4-FFF2-40B4-BE49-F238E27FC236}">
                <a16:creationId xmlns:a16="http://schemas.microsoft.com/office/drawing/2014/main" id="{D82785E0-3C9B-4F1C-9A82-A8C079C0E258}"/>
              </a:ext>
            </a:extLst>
          </p:cNvPr>
          <p:cNvSpPr txBox="1"/>
          <p:nvPr/>
        </p:nvSpPr>
        <p:spPr>
          <a:xfrm>
            <a:off x="161926" y="790851"/>
            <a:ext cx="7952611" cy="3171549"/>
          </a:xfrm>
          <a:prstGeom prst="rect">
            <a:avLst/>
          </a:prstGeom>
          <a:solidFill>
            <a:srgbClr val="002060">
              <a:alpha val="5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t" anchorCtr="0">
            <a:noAutofit/>
          </a:bodyPr>
          <a:lstStyle/>
          <a:p>
            <a:pPr defTabSz="562550">
              <a:lnSpc>
                <a:spcPct val="90000"/>
              </a:lnSpc>
              <a:spcBef>
                <a:spcPct val="0"/>
              </a:spcBef>
              <a:spcAft>
                <a:spcPct val="35000"/>
              </a:spcAft>
            </a:pPr>
            <a:r>
              <a:rPr lang="en-US" sz="2800" b="1" cap="small" dirty="0">
                <a:solidFill>
                  <a:schemeClr val="bg1"/>
                </a:solidFill>
                <a:latin typeface="Gotham Book"/>
                <a:ea typeface="+mn-lt"/>
                <a:cs typeface="Arial" panose="020B0604020202020204" pitchFamily="34" charset="0"/>
              </a:rPr>
              <a:t>Life Response</a:t>
            </a:r>
            <a:r>
              <a:rPr lang="en-US" sz="2800" b="1" dirty="0">
                <a:solidFill>
                  <a:schemeClr val="bg1"/>
                </a:solidFill>
                <a:latin typeface="Gotham Book"/>
                <a:ea typeface="+mn-lt"/>
                <a:cs typeface="Arial" panose="020B0604020202020204" pitchFamily="34" charset="0"/>
              </a:rPr>
              <a:t>: </a:t>
            </a:r>
            <a:endParaRPr lang="en-US" sz="2400" b="1" dirty="0">
              <a:solidFill>
                <a:schemeClr val="bg1"/>
              </a:solidFill>
              <a:effectLst/>
              <a:latin typeface="Gotham Book"/>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76F4F9A0-D6DB-2CB5-6996-69B92EF238F3}"/>
              </a:ext>
            </a:extLst>
          </p:cNvPr>
          <p:cNvGrpSpPr/>
          <p:nvPr/>
        </p:nvGrpSpPr>
        <p:grpSpPr>
          <a:xfrm>
            <a:off x="161926" y="3912105"/>
            <a:ext cx="7952611" cy="1716038"/>
            <a:chOff x="142874" y="4294596"/>
            <a:chExt cx="6180340" cy="1927006"/>
          </a:xfrm>
          <a:solidFill>
            <a:srgbClr val="002060">
              <a:alpha val="55000"/>
            </a:srgbClr>
          </a:solidFill>
        </p:grpSpPr>
        <p:sp>
          <p:nvSpPr>
            <p:cNvPr id="36" name="Rectangle 35">
              <a:extLst>
                <a:ext uri="{FF2B5EF4-FFF2-40B4-BE49-F238E27FC236}">
                  <a16:creationId xmlns:a16="http://schemas.microsoft.com/office/drawing/2014/main" id="{7162ED1C-2844-4C7B-A56A-B259E1880355}"/>
                </a:ext>
              </a:extLst>
            </p:cNvPr>
            <p:cNvSpPr/>
            <p:nvPr/>
          </p:nvSpPr>
          <p:spPr>
            <a:xfrm>
              <a:off x="142874" y="4731682"/>
              <a:ext cx="6180340" cy="1489920"/>
            </a:xfrm>
            <a:prstGeom prst="rect">
              <a:avLst/>
            </a:prstGeom>
            <a:grpFill/>
          </p:spPr>
          <p:txBody>
            <a:bodyPr wrap="square" lIns="64291" tIns="32146" rIns="64291" bIns="32146">
              <a:spAutoFit/>
            </a:bodyPr>
            <a:lstStyle/>
            <a:p>
              <a:pPr marR="57785" lvl="2"/>
              <a:r>
                <a:rPr lang="en-US" sz="2000" b="1" dirty="0">
                  <a:solidFill>
                    <a:schemeClr val="bg1"/>
                  </a:solidFill>
                  <a:effectLst/>
                  <a:latin typeface="Gotham Book"/>
                  <a:ea typeface="Calibri" panose="020F0502020204030204" pitchFamily="34" charset="0"/>
                  <a:cs typeface="Calibri" panose="020F0502020204030204" pitchFamily="34" charset="0"/>
                </a:rPr>
                <a:t>Take my life and let it be consecrated Lord, to Thee, Take my moments and my days; let them flow in ceaseless praise, Lord, I give my life to Thee, Thine forever to be”</a:t>
              </a:r>
              <a:endParaRPr lang="en-US" sz="200" b="1" dirty="0">
                <a:solidFill>
                  <a:schemeClr val="bg1"/>
                </a:solidFill>
                <a:effectLst/>
                <a:latin typeface="Gotham Book"/>
                <a:ea typeface="Calibri" panose="020F0502020204030204" pitchFamily="34" charset="0"/>
                <a:cs typeface="Calibri" panose="020F0502020204030204" pitchFamily="34" charset="0"/>
              </a:endParaRPr>
            </a:p>
            <a:p>
              <a:pPr marR="57785">
                <a:spcBef>
                  <a:spcPts val="0"/>
                </a:spcBef>
                <a:spcAft>
                  <a:spcPts val="0"/>
                </a:spcAft>
              </a:pPr>
              <a:endParaRPr lang="en-US" sz="200" b="1" dirty="0">
                <a:solidFill>
                  <a:schemeClr val="bg1"/>
                </a:solidFill>
                <a:latin typeface="Gotham Book"/>
                <a:ea typeface="Calibri" panose="020F0502020204030204" pitchFamily="34" charset="0"/>
                <a:cs typeface="Calibri" panose="020F0502020204030204" pitchFamily="34" charset="0"/>
              </a:endParaRPr>
            </a:p>
            <a:p>
              <a:pPr marR="57785" algn="r">
                <a:spcBef>
                  <a:spcPts val="0"/>
                </a:spcBef>
                <a:spcAft>
                  <a:spcPts val="0"/>
                </a:spcAft>
              </a:pPr>
              <a:r>
                <a:rPr lang="en-US" sz="2000" b="1" dirty="0">
                  <a:solidFill>
                    <a:schemeClr val="bg1"/>
                  </a:solidFill>
                  <a:effectLst/>
                  <a:latin typeface="Gotham Book"/>
                  <a:ea typeface="Calibri" panose="020F0502020204030204" pitchFamily="34" charset="0"/>
                  <a:cs typeface="Calibri" panose="020F0502020204030204" pitchFamily="34" charset="0"/>
                </a:rPr>
                <a:t> —Frances Ridley Havergal, 1874</a:t>
              </a:r>
            </a:p>
          </p:txBody>
        </p:sp>
        <p:sp>
          <p:nvSpPr>
            <p:cNvPr id="37" name="Rectangle 36">
              <a:extLst>
                <a:ext uri="{FF2B5EF4-FFF2-40B4-BE49-F238E27FC236}">
                  <a16:creationId xmlns:a16="http://schemas.microsoft.com/office/drawing/2014/main" id="{B7EBB468-20BA-4B18-8229-1029ADCE524A}"/>
                </a:ext>
              </a:extLst>
            </p:cNvPr>
            <p:cNvSpPr/>
            <p:nvPr/>
          </p:nvSpPr>
          <p:spPr>
            <a:xfrm>
              <a:off x="142874" y="4294596"/>
              <a:ext cx="6180340" cy="567634"/>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548640" lvl="1">
                <a:lnSpc>
                  <a:spcPct val="107000"/>
                </a:lnSpc>
              </a:pPr>
              <a:r>
                <a:rPr lang="en-US" sz="2800" b="1" u="sng" cap="small" dirty="0">
                  <a:solidFill>
                    <a:schemeClr val="bg1"/>
                  </a:solidFill>
                  <a:effectLst/>
                  <a:latin typeface="Gotham Book"/>
                  <a:ea typeface="Arial" panose="020B0604020202020204" pitchFamily="34" charset="0"/>
                </a:rPr>
                <a:t>Take My Life, and Let It Be. </a:t>
              </a:r>
            </a:p>
          </p:txBody>
        </p:sp>
      </p:grpSp>
      <p:sp>
        <p:nvSpPr>
          <p:cNvPr id="12" name="TextBox 11">
            <a:extLst>
              <a:ext uri="{FF2B5EF4-FFF2-40B4-BE49-F238E27FC236}">
                <a16:creationId xmlns:a16="http://schemas.microsoft.com/office/drawing/2014/main" id="{97C0E09D-5AAA-4144-8FFC-8F9E1D00986E}"/>
              </a:ext>
            </a:extLst>
          </p:cNvPr>
          <p:cNvSpPr txBox="1"/>
          <p:nvPr/>
        </p:nvSpPr>
        <p:spPr>
          <a:xfrm>
            <a:off x="228600" y="20669"/>
            <a:ext cx="3133725" cy="584295"/>
          </a:xfrm>
          <a:prstGeom prst="rect">
            <a:avLst/>
          </a:prstGeom>
          <a:noFill/>
        </p:spPr>
        <p:txBody>
          <a:bodyPr wrap="square" lIns="64291" tIns="32146" rIns="64291" bIns="32146" rtlCol="0">
            <a:spAutoFit/>
          </a:bodyPr>
          <a:lstStyle/>
          <a:p>
            <a:pPr algn="l"/>
            <a:r>
              <a:rPr lang="en-US" sz="3400" b="1" dirty="0">
                <a:solidFill>
                  <a:srgbClr val="002060"/>
                </a:solidFill>
                <a:latin typeface="Gotham Book"/>
              </a:rPr>
              <a:t>CONCLUSION</a:t>
            </a:r>
            <a:endParaRPr lang="en-US" sz="2500" b="1" dirty="0">
              <a:solidFill>
                <a:srgbClr val="002060"/>
              </a:solidFill>
              <a:latin typeface="Gotham Book"/>
            </a:endParaRPr>
          </a:p>
        </p:txBody>
      </p:sp>
      <p:cxnSp>
        <p:nvCxnSpPr>
          <p:cNvPr id="13" name="Straight Connector 12">
            <a:extLst>
              <a:ext uri="{FF2B5EF4-FFF2-40B4-BE49-F238E27FC236}">
                <a16:creationId xmlns:a16="http://schemas.microsoft.com/office/drawing/2014/main" id="{4F955A19-1E82-4A99-B6E2-007B7439390F}"/>
              </a:ext>
            </a:extLst>
          </p:cNvPr>
          <p:cNvCxnSpPr/>
          <p:nvPr/>
        </p:nvCxnSpPr>
        <p:spPr>
          <a:xfrm>
            <a:off x="142875" y="6858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2">
            <a:extLst>
              <a:ext uri="{FF2B5EF4-FFF2-40B4-BE49-F238E27FC236}">
                <a16:creationId xmlns:a16="http://schemas.microsoft.com/office/drawing/2014/main" id="{FC29ED3B-9312-47B7-9399-A0BD78C4D27D}"/>
              </a:ext>
            </a:extLst>
          </p:cNvPr>
          <p:cNvSpPr txBox="1">
            <a:spLocks/>
          </p:cNvSpPr>
          <p:nvPr/>
        </p:nvSpPr>
        <p:spPr>
          <a:xfrm>
            <a:off x="6127720" y="55641"/>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Book"/>
              </a:rPr>
              <a:t>David’s Sacrifice</a:t>
            </a:r>
          </a:p>
        </p:txBody>
      </p:sp>
      <p:sp>
        <p:nvSpPr>
          <p:cNvPr id="16" name="TextBox 15">
            <a:extLst>
              <a:ext uri="{FF2B5EF4-FFF2-40B4-BE49-F238E27FC236}">
                <a16:creationId xmlns:a16="http://schemas.microsoft.com/office/drawing/2014/main" id="{603EA4E3-414D-4A56-8DD5-A9D429758B9C}"/>
              </a:ext>
            </a:extLst>
          </p:cNvPr>
          <p:cNvSpPr txBox="1"/>
          <p:nvPr/>
        </p:nvSpPr>
        <p:spPr>
          <a:xfrm>
            <a:off x="419862" y="1416487"/>
            <a:ext cx="7952611" cy="2053639"/>
          </a:xfrm>
          <a:prstGeom prst="rect">
            <a:avLst/>
          </a:prstGeom>
          <a:noFill/>
        </p:spPr>
        <p:txBody>
          <a:bodyPr wrap="square">
            <a:spAutoFit/>
          </a:bodyPr>
          <a:lstStyle/>
          <a:p>
            <a:pPr marL="5080" marR="7620">
              <a:lnSpc>
                <a:spcPct val="107000"/>
              </a:lnSpc>
              <a:spcBef>
                <a:spcPts val="0"/>
              </a:spcBef>
              <a:spcAft>
                <a:spcPts val="0"/>
              </a:spcAft>
            </a:pPr>
            <a:r>
              <a:rPr lang="en-US" sz="2000" b="1" dirty="0">
                <a:solidFill>
                  <a:schemeClr val="bg1"/>
                </a:solidFill>
                <a:effectLst/>
                <a:latin typeface="Gotham Book"/>
                <a:ea typeface="Calibri" panose="020F0502020204030204" pitchFamily="34" charset="0"/>
                <a:cs typeface="Calibri" panose="020F0502020204030204" pitchFamily="34" charset="0"/>
              </a:rPr>
              <a:t>Just as David knew the importance of giving God a worthy sacrifice, we are called to present God with our best sacrifice, ourselves. God confirmed to David that his sacrifice was pleasing by sending down fire. Jesus is the ultimate example of costly sacrifice, since He was willing to give up His life and die for us. We need to evaluate our lives to ensure that we are “living sacrifices,” pleasing to God. </a:t>
            </a:r>
          </a:p>
        </p:txBody>
      </p:sp>
      <p:sp>
        <p:nvSpPr>
          <p:cNvPr id="17" name="TextBox 16">
            <a:extLst>
              <a:ext uri="{FF2B5EF4-FFF2-40B4-BE49-F238E27FC236}">
                <a16:creationId xmlns:a16="http://schemas.microsoft.com/office/drawing/2014/main" id="{7BE771C7-C1FD-4AF2-BEA2-ED884E489E27}"/>
              </a:ext>
            </a:extLst>
          </p:cNvPr>
          <p:cNvSpPr txBox="1"/>
          <p:nvPr/>
        </p:nvSpPr>
        <p:spPr>
          <a:xfrm>
            <a:off x="2057400" y="888365"/>
            <a:ext cx="7162800" cy="407035"/>
          </a:xfrm>
          <a:prstGeom prst="rect">
            <a:avLst/>
          </a:prstGeom>
          <a:noFill/>
        </p:spPr>
        <p:txBody>
          <a:bodyPr wrap="square">
            <a:spAutoFit/>
          </a:bodyPr>
          <a:lstStyle/>
          <a:p>
            <a:pPr marL="136525" marR="0">
              <a:lnSpc>
                <a:spcPct val="107000"/>
              </a:lnSpc>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rPr>
              <a:t>Practice giving our best to God. </a:t>
            </a:r>
          </a:p>
        </p:txBody>
      </p:sp>
    </p:spTree>
    <p:extLst>
      <p:ext uri="{BB962C8B-B14F-4D97-AF65-F5344CB8AC3E}">
        <p14:creationId xmlns:p14="http://schemas.microsoft.com/office/powerpoint/2010/main" val="408365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B26558-0863-62B0-2417-AFD82BBFBB11}"/>
              </a:ext>
            </a:extLst>
          </p:cNvPr>
          <p:cNvSpPr/>
          <p:nvPr/>
        </p:nvSpPr>
        <p:spPr>
          <a:xfrm>
            <a:off x="0" y="685801"/>
            <a:ext cx="9144000" cy="6172200"/>
          </a:xfrm>
          <a:prstGeom prst="rect">
            <a:avLst/>
          </a:prstGeom>
          <a:blipFill dpi="0" rotWithShape="1">
            <a:blip r:embed="rId3">
              <a:alphaModFix amt="60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sp>
        <p:nvSpPr>
          <p:cNvPr id="16" name="Rectangle 15">
            <a:extLst>
              <a:ext uri="{FF2B5EF4-FFF2-40B4-BE49-F238E27FC236}">
                <a16:creationId xmlns:a16="http://schemas.microsoft.com/office/drawing/2014/main" id="{42D81312-EC24-4AE0-B13D-2FAB2FD9637B}"/>
              </a:ext>
            </a:extLst>
          </p:cNvPr>
          <p:cNvSpPr/>
          <p:nvPr/>
        </p:nvSpPr>
        <p:spPr>
          <a:xfrm>
            <a:off x="419100" y="1167135"/>
            <a:ext cx="8305800" cy="4316340"/>
          </a:xfrm>
          <a:prstGeom prst="rect">
            <a:avLst/>
          </a:prstGeom>
          <a:solidFill>
            <a:schemeClr val="tx2">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4000" b="1" i="1" u="sng" cap="small" dirty="0">
                <a:solidFill>
                  <a:srgbClr val="002060"/>
                </a:solidFill>
                <a:effectLst>
                  <a:outerShdw blurRad="38100" dist="38100" dir="2700000" algn="tl">
                    <a:srgbClr val="000000">
                      <a:alpha val="43137"/>
                    </a:srgbClr>
                  </a:outerShdw>
                </a:effectLst>
                <a:latin typeface="Gotham Book"/>
                <a:ea typeface="Helvetica Neue"/>
                <a:cs typeface="Helvetica Neue"/>
                <a:sym typeface="Helvetica Neue"/>
              </a:rPr>
              <a:t>Prayer</a:t>
            </a:r>
          </a:p>
          <a:p>
            <a:pPr marL="457200" marR="0">
              <a:lnSpc>
                <a:spcPct val="107000"/>
              </a:lnSpc>
              <a:spcBef>
                <a:spcPts val="0"/>
              </a:spcBef>
              <a:spcAft>
                <a:spcPts val="800"/>
              </a:spcAft>
            </a:pPr>
            <a:r>
              <a:rPr lang="en-US" sz="2400" b="1" dirty="0">
                <a:solidFill>
                  <a:srgbClr val="002060"/>
                </a:solidFill>
                <a:effectLst/>
                <a:latin typeface="Gotham Medium"/>
                <a:ea typeface="Times New Roman" panose="02020603050405020304" pitchFamily="18" charset="0"/>
                <a:cs typeface="Calibri" panose="020F0502020204030204" pitchFamily="34" charset="0"/>
              </a:rPr>
              <a:t>Lord God, we, like David, are imperfect ser­vants because of our sins. May we never be so prideful or isolated from others that we do not see how our actions can affect those around us. Help us to choose responsibility and repentance for our sins so that others may not bear our consequences. We pray in the name of Jesus. Amen. </a:t>
            </a:r>
          </a:p>
          <a:p>
            <a:pPr marR="0">
              <a:lnSpc>
                <a:spcPct val="107000"/>
              </a:lnSpc>
              <a:spcBef>
                <a:spcPts val="0"/>
              </a:spcBef>
              <a:spcAft>
                <a:spcPts val="0"/>
              </a:spcAft>
            </a:pPr>
            <a:r>
              <a:rPr lang="en-US" sz="4000" b="1" i="1" u="sng" cap="small" dirty="0">
                <a:solidFill>
                  <a:srgbClr val="002060"/>
                </a:solidFill>
                <a:effectLst>
                  <a:outerShdw blurRad="38100" dist="38100" dir="2700000" algn="tl">
                    <a:srgbClr val="000000">
                      <a:alpha val="43137"/>
                    </a:srgbClr>
                  </a:outerShdw>
                </a:effectLst>
                <a:latin typeface="Gotham Book"/>
              </a:rPr>
              <a:t>Thought to Remember</a:t>
            </a:r>
          </a:p>
          <a:p>
            <a:pPr lvl="3">
              <a:lnSpc>
                <a:spcPct val="107000"/>
              </a:lnSpc>
            </a:pPr>
            <a:r>
              <a:rPr lang="en-US" sz="3200" b="1" dirty="0">
                <a:solidFill>
                  <a:srgbClr val="002060"/>
                </a:solidFill>
                <a:latin typeface="Gotham Medium"/>
                <a:cs typeface="Calibri" panose="020F0502020204030204" pitchFamily="34" charset="0"/>
              </a:rPr>
              <a:t>Our sin affects others</a:t>
            </a:r>
          </a:p>
        </p:txBody>
      </p:sp>
    </p:spTree>
    <p:extLst>
      <p:ext uri="{BB962C8B-B14F-4D97-AF65-F5344CB8AC3E}">
        <p14:creationId xmlns:p14="http://schemas.microsoft.com/office/powerpoint/2010/main" val="3640834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1" name="Rectangle 10">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12">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794604" y="-1108988"/>
            <a:ext cx="5384871"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3" name="Rectangle 2">
            <a:extLst>
              <a:ext uri="{FF2B5EF4-FFF2-40B4-BE49-F238E27FC236}">
                <a16:creationId xmlns:a16="http://schemas.microsoft.com/office/drawing/2014/main" id="{8EED6A45-FD68-7687-E291-EEF3B8D7DCFC}"/>
              </a:ext>
            </a:extLst>
          </p:cNvPr>
          <p:cNvSpPr/>
          <p:nvPr/>
        </p:nvSpPr>
        <p:spPr>
          <a:xfrm>
            <a:off x="33336" y="1"/>
            <a:ext cx="9144000" cy="6934170"/>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sp>
        <p:nvSpPr>
          <p:cNvPr id="4" name="Title 1">
            <a:extLst>
              <a:ext uri="{FF2B5EF4-FFF2-40B4-BE49-F238E27FC236}">
                <a16:creationId xmlns:a16="http://schemas.microsoft.com/office/drawing/2014/main" id="{4143080C-D9F0-4838-B7B3-61D60D7146E8}"/>
              </a:ext>
            </a:extLst>
          </p:cNvPr>
          <p:cNvSpPr txBox="1">
            <a:spLocks/>
          </p:cNvSpPr>
          <p:nvPr/>
        </p:nvSpPr>
        <p:spPr>
          <a:xfrm>
            <a:off x="262864" y="404579"/>
            <a:ext cx="2733367" cy="2414488"/>
          </a:xfrm>
          <a:prstGeom prst="rect">
            <a:avLst/>
          </a:prstGeom>
          <a:scene3d>
            <a:camera prst="orthographicFront">
              <a:rot lat="0" lon="0" rev="0"/>
            </a:camera>
            <a:lightRig rig="balanced" dir="t">
              <a:rot lat="0" lon="0" rev="8700000"/>
            </a:lightRig>
          </a:scene3d>
        </p:spPr>
        <p:txBody>
          <a:bodyPr vert="horz" lIns="91440" tIns="45720" rIns="91440" bIns="45720" rtlCol="0" anchor="t">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90000"/>
              </a:lnSpc>
              <a:spcAft>
                <a:spcPts val="450"/>
              </a:spcAft>
            </a:pPr>
            <a:r>
              <a:rPr lang="en-US" sz="4300" b="1" kern="1200" cap="small" dirty="0">
                <a:solidFill>
                  <a:srgbClr val="FFFFFF"/>
                </a:solidFill>
                <a:effectLst>
                  <a:outerShdw blurRad="38100" dist="38100" dir="2700000" algn="tl">
                    <a:srgbClr val="000000">
                      <a:alpha val="43137"/>
                    </a:srgbClr>
                  </a:outerShdw>
                </a:effectLst>
                <a:latin typeface="+mj-lt"/>
                <a:ea typeface="+mj-ea"/>
                <a:cs typeface="+mj-cs"/>
              </a:rPr>
              <a:t>David’s Sacrifice</a:t>
            </a:r>
          </a:p>
        </p:txBody>
      </p:sp>
      <p:sp>
        <p:nvSpPr>
          <p:cNvPr id="15" name="Content Placeholder 1">
            <a:extLst>
              <a:ext uri="{FF2B5EF4-FFF2-40B4-BE49-F238E27FC236}">
                <a16:creationId xmlns:a16="http://schemas.microsoft.com/office/drawing/2014/main" id="{85906ACE-C46E-4A5C-BAD8-E87D3F8CA04B}"/>
              </a:ext>
            </a:extLst>
          </p:cNvPr>
          <p:cNvSpPr txBox="1">
            <a:spLocks/>
          </p:cNvSpPr>
          <p:nvPr/>
        </p:nvSpPr>
        <p:spPr>
          <a:xfrm>
            <a:off x="4072864" y="2720354"/>
            <a:ext cx="5026914" cy="2306011"/>
          </a:xfrm>
          <a:prstGeom prst="rect">
            <a:avLst/>
          </a:prstGeom>
          <a:solidFill>
            <a:srgbClr val="002060">
              <a:alpha val="3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anchor="ctr">
            <a:noAutofit/>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9pPr>
          </a:lstStyle>
          <a:p>
            <a:pPr marL="342900" lvl="1" indent="-342900" defTabSz="914400">
              <a:spcBef>
                <a:spcPct val="20000"/>
              </a:spcBef>
              <a:buNone/>
            </a:pPr>
            <a:r>
              <a:rPr lang="en-US" sz="1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342900" lvl="1" indent="-342900" defTabSz="914400">
              <a:spcBef>
                <a:spcPct val="20000"/>
              </a:spcBef>
              <a:buNone/>
            </a:pPr>
            <a:r>
              <a:rPr lang="en-US" sz="1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1800" b="1"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upon</a:t>
            </a:r>
            <a:r>
              <a:rPr lang="en-US" sz="1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thee, and be gracious unto thee:</a:t>
            </a:r>
          </a:p>
          <a:p>
            <a:pPr marL="342900" lvl="1" indent="-342900" defTabSz="914400">
              <a:spcBef>
                <a:spcPct val="20000"/>
              </a:spcBef>
              <a:buNone/>
            </a:pPr>
            <a:r>
              <a:rPr lang="en-US" sz="1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  - Numbers 6:24-26, </a:t>
            </a:r>
          </a:p>
        </p:txBody>
      </p:sp>
      <p:grpSp>
        <p:nvGrpSpPr>
          <p:cNvPr id="2" name="Group 1">
            <a:extLst>
              <a:ext uri="{FF2B5EF4-FFF2-40B4-BE49-F238E27FC236}">
                <a16:creationId xmlns:a16="http://schemas.microsoft.com/office/drawing/2014/main" id="{13325015-209E-4A48-80A5-46F6E6AFDA45}"/>
              </a:ext>
            </a:extLst>
          </p:cNvPr>
          <p:cNvGrpSpPr/>
          <p:nvPr/>
        </p:nvGrpSpPr>
        <p:grpSpPr>
          <a:xfrm>
            <a:off x="56774" y="5606169"/>
            <a:ext cx="4820026" cy="1009592"/>
            <a:chOff x="2514600" y="5632163"/>
            <a:chExt cx="5048626" cy="803577"/>
          </a:xfrm>
        </p:grpSpPr>
        <p:grpSp>
          <p:nvGrpSpPr>
            <p:cNvPr id="7" name="Group 11">
              <a:extLst>
                <a:ext uri="{FF2B5EF4-FFF2-40B4-BE49-F238E27FC236}">
                  <a16:creationId xmlns:a16="http://schemas.microsoft.com/office/drawing/2014/main" id="{CE31AB50-FE1D-456D-A352-69C0EF7D7471}"/>
                </a:ext>
              </a:extLst>
            </p:cNvPr>
            <p:cNvGrpSpPr/>
            <p:nvPr/>
          </p:nvGrpSpPr>
          <p:grpSpPr>
            <a:xfrm>
              <a:off x="3200400" y="5632163"/>
              <a:ext cx="3659864" cy="488077"/>
              <a:chOff x="3142974" y="6231582"/>
              <a:chExt cx="6718852" cy="1093970"/>
            </a:xfrm>
          </p:grpSpPr>
          <p:sp>
            <p:nvSpPr>
              <p:cNvPr id="8" name="Rectangle: Rounded Corners 7">
                <a:extLst>
                  <a:ext uri="{FF2B5EF4-FFF2-40B4-BE49-F238E27FC236}">
                    <a16:creationId xmlns:a16="http://schemas.microsoft.com/office/drawing/2014/main" id="{447DCB02-EC39-4CF0-8812-0F0B47D35BA6}"/>
                  </a:ext>
                </a:extLst>
              </p:cNvPr>
              <p:cNvSpPr/>
              <p:nvPr/>
            </p:nvSpPr>
            <p:spPr>
              <a:xfrm>
                <a:off x="3142974" y="6231582"/>
                <a:ext cx="6718852" cy="1093970"/>
              </a:xfrm>
              <a:prstGeom prst="roundRect">
                <a:avLst/>
              </a:prstGeom>
              <a:blipFill rotWithShape="1">
                <a:blip r:embed="rId4" cstate="print"/>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hangingPunct="0"/>
                <a:endParaRPr lang="en-US" sz="2200" dirty="0">
                  <a:solidFill>
                    <a:srgbClr val="002060"/>
                  </a:solidFill>
                  <a:effectLst>
                    <a:outerShdw blurRad="63500" dist="25400" dir="2700000" rotWithShape="0">
                      <a:srgbClr val="000000">
                        <a:alpha val="70000"/>
                      </a:srgbClr>
                    </a:outerShdw>
                  </a:effectLst>
                  <a:sym typeface="Chalkduster"/>
                </a:endParaRPr>
              </a:p>
            </p:txBody>
          </p:sp>
          <p:grpSp>
            <p:nvGrpSpPr>
              <p:cNvPr id="9" name="Group 13">
                <a:extLst>
                  <a:ext uri="{FF2B5EF4-FFF2-40B4-BE49-F238E27FC236}">
                    <a16:creationId xmlns:a16="http://schemas.microsoft.com/office/drawing/2014/main" id="{FE3ADA40-2026-4E4B-BCED-95A182FE86D8}"/>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10" name="Picture 9" descr="A picture containing drawing, room&#10;&#10;Description automatically generated">
                  <a:extLst>
                    <a:ext uri="{FF2B5EF4-FFF2-40B4-BE49-F238E27FC236}">
                      <a16:creationId xmlns:a16="http://schemas.microsoft.com/office/drawing/2014/main" id="{78BBCA1E-C525-4115-BA1E-4DA23725099F}"/>
                    </a:ext>
                  </a:extLst>
                </p:cNvPr>
                <p:cNvPicPr>
                  <a:picLocks noChangeAspect="1"/>
                </p:cNvPicPr>
                <p:nvPr/>
              </p:nvPicPr>
              <p:blipFill>
                <a:blip r:embed="rId5" cstate="print"/>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1" name="Picture 10" descr="A close up of a logo&#10;&#10;Description automatically generated">
                  <a:extLst>
                    <a:ext uri="{FF2B5EF4-FFF2-40B4-BE49-F238E27FC236}">
                      <a16:creationId xmlns:a16="http://schemas.microsoft.com/office/drawing/2014/main" id="{69B5E95A-C529-435D-A164-F47CD8710F45}"/>
                    </a:ext>
                  </a:extLst>
                </p:cNvPr>
                <p:cNvPicPr>
                  <a:picLocks noChangeAspect="1"/>
                </p:cNvPicPr>
                <p:nvPr/>
              </p:nvPicPr>
              <p:blipFill>
                <a:blip r:embed="rId6" cstate="print"/>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2" name="Picture 11">
                  <a:extLst>
                    <a:ext uri="{FF2B5EF4-FFF2-40B4-BE49-F238E27FC236}">
                      <a16:creationId xmlns:a16="http://schemas.microsoft.com/office/drawing/2014/main" id="{559F03CB-FE5C-41CC-9844-00C1B351EE71}"/>
                    </a:ext>
                  </a:extLst>
                </p:cNvPr>
                <p:cNvPicPr>
                  <a:picLocks noChangeAspect="1"/>
                </p:cNvPicPr>
                <p:nvPr/>
              </p:nvPicPr>
              <p:blipFill>
                <a:blip r:embed="rId7" cstate="print"/>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3" name="Rectangle 12">
              <a:extLst>
                <a:ext uri="{FF2B5EF4-FFF2-40B4-BE49-F238E27FC236}">
                  <a16:creationId xmlns:a16="http://schemas.microsoft.com/office/drawing/2014/main" id="{862762E4-A624-4F4B-A187-53277326BA1B}"/>
                </a:ext>
              </a:extLst>
            </p:cNvPr>
            <p:cNvSpPr/>
            <p:nvPr/>
          </p:nvSpPr>
          <p:spPr>
            <a:xfrm>
              <a:off x="2514600" y="6188090"/>
              <a:ext cx="5048626" cy="247650"/>
            </a:xfrm>
            <a:prstGeom prst="rect">
              <a:avLst/>
            </a:prstGeom>
            <a:solidFill>
              <a:srgbClr val="002060"/>
            </a:solidFill>
          </p:spPr>
          <p:txBody>
            <a:bodyPr wrap="square" lIns="64291" tIns="32146" rIns="64291" bIns="32146">
              <a:spAutoFit/>
            </a:bodyPr>
            <a:lstStyle/>
            <a:p>
              <a:pPr algn="ctr"/>
              <a:r>
                <a:rPr lang="en-US" sz="800" dirty="0">
                  <a:solidFill>
                    <a:schemeClr val="bg1"/>
                  </a:solidFill>
                  <a:latin typeface="Gotham Book"/>
                  <a:cs typeface="Lucida Sans Unicode" panose="020B0602030504020204" pitchFamily="34" charset="0"/>
                </a:rPr>
                <a:t>Material adapted by Stanford W. Bowman Jr. from Echoes® Adult and Bible-in-Life® Adult Spring 2025 quarter with permission, © David C Cook, https://davidccook.org. May not be further reproduced. All rights reserved.</a:t>
              </a:r>
            </a:p>
          </p:txBody>
        </p:sp>
      </p:grpSp>
    </p:spTree>
    <p:extLst>
      <p:ext uri="{BB962C8B-B14F-4D97-AF65-F5344CB8AC3E}">
        <p14:creationId xmlns:p14="http://schemas.microsoft.com/office/powerpoint/2010/main" val="3114670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0F5410-47C5-FB0F-1DDB-BC67061DE291}"/>
              </a:ext>
            </a:extLst>
          </p:cNvPr>
          <p:cNvSpPr/>
          <p:nvPr/>
        </p:nvSpPr>
        <p:spPr>
          <a:xfrm>
            <a:off x="33336" y="1"/>
            <a:ext cx="9144000" cy="6934170"/>
          </a:xfrm>
          <a:prstGeom prst="rect">
            <a:avLst/>
          </a:prstGeom>
          <a:blipFill dpi="0" rotWithShape="1">
            <a:blip r:embed="rId3">
              <a:alphaModFix amt="60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sp>
        <p:nvSpPr>
          <p:cNvPr id="36869" name="Line 8"/>
          <p:cNvSpPr>
            <a:spLocks noChangeShapeType="1"/>
          </p:cNvSpPr>
          <p:nvPr/>
        </p:nvSpPr>
        <p:spPr bwMode="auto">
          <a:xfrm flipV="1">
            <a:off x="1815541" y="1338110"/>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rgbClr val="002060"/>
              </a:solidFill>
              <a:latin typeface="Gotham Book"/>
            </a:endParaRPr>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5524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rgbClr val="002060"/>
              </a:solidFill>
              <a:latin typeface="Gotham Book"/>
            </a:endParaRPr>
          </a:p>
        </p:txBody>
      </p:sp>
      <p:sp>
        <p:nvSpPr>
          <p:cNvPr id="22" name="Line 13">
            <a:extLst>
              <a:ext uri="{FF2B5EF4-FFF2-40B4-BE49-F238E27FC236}">
                <a16:creationId xmlns:a16="http://schemas.microsoft.com/office/drawing/2014/main" id="{0C7FFC4C-261E-4796-B920-0B95A901E3D2}"/>
              </a:ext>
            </a:extLst>
          </p:cNvPr>
          <p:cNvSpPr>
            <a:spLocks noChangeShapeType="1"/>
          </p:cNvSpPr>
          <p:nvPr/>
        </p:nvSpPr>
        <p:spPr bwMode="auto">
          <a:xfrm>
            <a:off x="-173970" y="10766316"/>
            <a:ext cx="9503327" cy="32107"/>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rgbClr val="002060"/>
              </a:solidFill>
              <a:latin typeface="Gotham Book"/>
            </a:endParaRPr>
          </a:p>
        </p:txBody>
      </p:sp>
      <p:pic>
        <p:nvPicPr>
          <p:cNvPr id="5" name="Picture 4" descr="A picture containing food, drawing&#10;&#10;Description automatically generated">
            <a:hlinkClick r:id="rId5" action="ppaction://hlinksldjump"/>
            <a:extLst>
              <a:ext uri="{FF2B5EF4-FFF2-40B4-BE49-F238E27FC236}">
                <a16:creationId xmlns:a16="http://schemas.microsoft.com/office/drawing/2014/main" id="{84AB845F-1232-4D9E-9840-6D383870ECB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27021" y="9910780"/>
            <a:ext cx="412552" cy="541139"/>
          </a:xfrm>
          <a:prstGeom prst="rect">
            <a:avLst/>
          </a:prstGeom>
          <a:solidFill>
            <a:schemeClr val="tx2">
              <a:lumMod val="40000"/>
              <a:lumOff val="60000"/>
              <a:alpha val="50000"/>
            </a:schemeClr>
          </a:solidFill>
        </p:spPr>
      </p:pic>
      <p:sp>
        <p:nvSpPr>
          <p:cNvPr id="26" name="Line 13">
            <a:extLst>
              <a:ext uri="{FF2B5EF4-FFF2-40B4-BE49-F238E27FC236}">
                <a16:creationId xmlns:a16="http://schemas.microsoft.com/office/drawing/2014/main" id="{EE87FC64-D645-44F0-AE5F-9456B65C5578}"/>
              </a:ext>
            </a:extLst>
          </p:cNvPr>
          <p:cNvSpPr>
            <a:spLocks noChangeShapeType="1"/>
          </p:cNvSpPr>
          <p:nvPr/>
        </p:nvSpPr>
        <p:spPr bwMode="auto">
          <a:xfrm>
            <a:off x="142875" y="9774923"/>
            <a:ext cx="8808244" cy="32107"/>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rgbClr val="002060"/>
              </a:solidFill>
              <a:latin typeface="Gotham Book"/>
            </a:endParaRPr>
          </a:p>
        </p:txBody>
      </p:sp>
      <p:sp>
        <p:nvSpPr>
          <p:cNvPr id="27" name="TextBox 26">
            <a:extLst>
              <a:ext uri="{FF2B5EF4-FFF2-40B4-BE49-F238E27FC236}">
                <a16:creationId xmlns:a16="http://schemas.microsoft.com/office/drawing/2014/main" id="{179360E6-2B9F-4F9B-A245-89821C837B3F}"/>
              </a:ext>
            </a:extLst>
          </p:cNvPr>
          <p:cNvSpPr txBox="1"/>
          <p:nvPr/>
        </p:nvSpPr>
        <p:spPr>
          <a:xfrm>
            <a:off x="180975" y="-17975"/>
            <a:ext cx="4179082" cy="584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Book"/>
              </a:rPr>
              <a:t>QUESTION &amp; ANSWER</a:t>
            </a:r>
            <a:endParaRPr lang="en-US" sz="2500" b="1" dirty="0">
              <a:solidFill>
                <a:schemeClr val="bg1"/>
              </a:solidFill>
              <a:effectLst>
                <a:outerShdw blurRad="38100" dist="38100" dir="2700000" algn="tl">
                  <a:srgbClr val="000000">
                    <a:alpha val="43137"/>
                  </a:srgbClr>
                </a:outerShdw>
              </a:effectLst>
              <a:latin typeface="Gotham Book"/>
            </a:endParaRPr>
          </a:p>
        </p:txBody>
      </p:sp>
      <p:sp>
        <p:nvSpPr>
          <p:cNvPr id="3" name="Rectangle 2">
            <a:extLst>
              <a:ext uri="{FF2B5EF4-FFF2-40B4-BE49-F238E27FC236}">
                <a16:creationId xmlns:a16="http://schemas.microsoft.com/office/drawing/2014/main" id="{C173528E-EDC8-4FBE-9BE9-878B206B957E}"/>
              </a:ext>
            </a:extLst>
          </p:cNvPr>
          <p:cNvSpPr/>
          <p:nvPr/>
        </p:nvSpPr>
        <p:spPr>
          <a:xfrm>
            <a:off x="308505" y="1689600"/>
            <a:ext cx="9064095" cy="5010889"/>
          </a:xfrm>
          <a:prstGeom prst="rect">
            <a:avLst/>
          </a:prstGeom>
          <a:noFill/>
        </p:spPr>
        <p:txBody>
          <a:bodyPr wrap="square" lIns="64291" tIns="32146" rIns="64291" bIns="32146">
            <a:spAutoFit/>
          </a:bodyPr>
          <a:lstStyle/>
          <a:p>
            <a:pPr marL="0" marR="0">
              <a:lnSpc>
                <a:spcPct val="107000"/>
              </a:lnSpc>
              <a:spcBef>
                <a:spcPts val="0"/>
              </a:spcBef>
              <a:spcAft>
                <a:spcPts val="0"/>
              </a:spcAft>
            </a:pPr>
            <a:r>
              <a:rPr lang="en-US" sz="2000" b="1" dirty="0">
                <a:solidFill>
                  <a:schemeClr val="bg1"/>
                </a:solidFill>
                <a:effectLst/>
                <a:latin typeface="Gotham Book"/>
                <a:ea typeface="Calibri" panose="020F0502020204030204" pitchFamily="34" charset="0"/>
                <a:cs typeface="Calibri" panose="020F0502020204030204" pitchFamily="34" charset="0"/>
              </a:rPr>
              <a:t>4. Why does God relent after sending a plague on Israel?</a:t>
            </a:r>
          </a:p>
          <a:p>
            <a:endParaRPr lang="en-US" sz="2000" b="1" dirty="0">
              <a:solidFill>
                <a:schemeClr val="bg1"/>
              </a:solidFill>
              <a:highlight>
                <a:srgbClr val="00FFFF"/>
              </a:highlight>
              <a:latin typeface="Gotham Book"/>
              <a:cs typeface="Times New Roman" panose="02020603050405020304" pitchFamily="18" charset="0"/>
            </a:endParaRPr>
          </a:p>
          <a:p>
            <a:endParaRPr lang="en-US" sz="2000" b="1" dirty="0">
              <a:solidFill>
                <a:schemeClr val="bg1"/>
              </a:solidFill>
              <a:highlight>
                <a:srgbClr val="00FFFF"/>
              </a:highlight>
              <a:latin typeface="Gotham Book"/>
              <a:cs typeface="Times New Roman" panose="02020603050405020304" pitchFamily="18" charset="0"/>
            </a:endParaRPr>
          </a:p>
          <a:p>
            <a:endParaRPr lang="en-US" sz="2000" b="1" dirty="0">
              <a:solidFill>
                <a:schemeClr val="bg1"/>
              </a:solidFill>
              <a:highlight>
                <a:srgbClr val="00FFFF"/>
              </a:highlight>
              <a:latin typeface="Gotham Book"/>
              <a:cs typeface="Times New Roman" panose="02020603050405020304" pitchFamily="18" charset="0"/>
            </a:endParaRPr>
          </a:p>
          <a:p>
            <a:r>
              <a:rPr lang="en-US" sz="2000" b="1" dirty="0">
                <a:solidFill>
                  <a:schemeClr val="bg1"/>
                </a:solidFill>
                <a:effectLst/>
                <a:latin typeface="Gotham Book"/>
                <a:ea typeface="Calibri" panose="020F0502020204030204" pitchFamily="34" charset="0"/>
                <a:cs typeface="Calibri" panose="020F0502020204030204" pitchFamily="34" charset="0"/>
              </a:rPr>
              <a:t>5. What does this action show about God’s mercy? </a:t>
            </a:r>
          </a:p>
          <a:p>
            <a:endParaRPr lang="en-US" sz="2000" b="1" dirty="0">
              <a:solidFill>
                <a:schemeClr val="bg1"/>
              </a:solidFill>
              <a:latin typeface="Gotham Book"/>
              <a:ea typeface="Calibri" panose="020F0502020204030204" pitchFamily="34" charset="0"/>
              <a:cs typeface="Calibri" panose="020F0502020204030204" pitchFamily="34" charset="0"/>
            </a:endParaRPr>
          </a:p>
          <a:p>
            <a:endParaRPr lang="en-US" sz="2000" b="1" dirty="0">
              <a:solidFill>
                <a:schemeClr val="bg1"/>
              </a:solidFill>
              <a:effectLst/>
              <a:latin typeface="Gotham Book"/>
              <a:ea typeface="Calibri" panose="020F0502020204030204" pitchFamily="34" charset="0"/>
              <a:cs typeface="Calibri" panose="020F0502020204030204" pitchFamily="34" charset="0"/>
            </a:endParaRPr>
          </a:p>
          <a:p>
            <a:endParaRPr lang="en-US" sz="2000" b="1" dirty="0">
              <a:solidFill>
                <a:schemeClr val="bg1"/>
              </a:solidFill>
              <a:latin typeface="Gotham Book"/>
              <a:ea typeface="Calibri" panose="020F0502020204030204" pitchFamily="34" charset="0"/>
              <a:cs typeface="Calibri" panose="020F0502020204030204" pitchFamily="34" charset="0"/>
            </a:endParaRPr>
          </a:p>
          <a:p>
            <a:endParaRPr lang="en-US" sz="2000" b="1" dirty="0">
              <a:solidFill>
                <a:schemeClr val="bg1"/>
              </a:solidFill>
              <a:effectLst/>
              <a:latin typeface="Gotham Book"/>
              <a:ea typeface="Calibri" panose="020F0502020204030204" pitchFamily="34" charset="0"/>
              <a:cs typeface="Calibri" panose="020F0502020204030204" pitchFamily="34" charset="0"/>
            </a:endParaRPr>
          </a:p>
          <a:p>
            <a:r>
              <a:rPr lang="en-US" sz="2000" b="1" dirty="0">
                <a:solidFill>
                  <a:schemeClr val="bg1"/>
                </a:solidFill>
                <a:effectLst/>
                <a:latin typeface="Gotham Book"/>
                <a:ea typeface="Calibri" panose="020F0502020204030204" pitchFamily="34" charset="0"/>
                <a:cs typeface="Calibri" panose="020F0502020204030204" pitchFamily="34" charset="0"/>
              </a:rPr>
              <a:t>6. Why would God ask David to build an altar to Him?</a:t>
            </a:r>
          </a:p>
          <a:p>
            <a:pPr algn="l"/>
            <a:endParaRPr lang="en-US" sz="2000" b="1" u="sng" dirty="0">
              <a:solidFill>
                <a:schemeClr val="bg1"/>
              </a:solidFill>
              <a:highlight>
                <a:srgbClr val="FF00FF"/>
              </a:highlight>
              <a:uFill>
                <a:solidFill>
                  <a:srgbClr val="002060"/>
                </a:solidFill>
              </a:uFill>
              <a:latin typeface="Gotham Book"/>
              <a:sym typeface="Helvetica Neue"/>
            </a:endParaRPr>
          </a:p>
          <a:p>
            <a:pPr algn="l"/>
            <a:endParaRPr lang="en-US" sz="2000" b="1" u="sng" dirty="0">
              <a:solidFill>
                <a:schemeClr val="bg1"/>
              </a:solidFill>
              <a:highlight>
                <a:srgbClr val="FF00FF"/>
              </a:highlight>
              <a:uFill>
                <a:solidFill>
                  <a:srgbClr val="002060"/>
                </a:solidFill>
              </a:uFill>
              <a:latin typeface="Gotham Book"/>
              <a:sym typeface="Helvetica Neue"/>
            </a:endParaRPr>
          </a:p>
          <a:p>
            <a:pPr algn="l"/>
            <a:endParaRPr lang="en-US" sz="2000" b="1" u="sng" dirty="0">
              <a:solidFill>
                <a:schemeClr val="bg1"/>
              </a:solidFill>
              <a:highlight>
                <a:srgbClr val="FF00FF"/>
              </a:highlight>
              <a:uFill>
                <a:solidFill>
                  <a:srgbClr val="002060"/>
                </a:solidFill>
              </a:uFill>
              <a:latin typeface="Gotham Book"/>
              <a:sym typeface="Helvetica Neue"/>
            </a:endParaRPr>
          </a:p>
          <a:p>
            <a:pPr algn="l"/>
            <a:endParaRPr lang="en-US" sz="2000" b="1" u="sng" dirty="0">
              <a:solidFill>
                <a:schemeClr val="bg1"/>
              </a:solidFill>
              <a:highlight>
                <a:srgbClr val="FF00FF"/>
              </a:highlight>
              <a:uFill>
                <a:solidFill>
                  <a:srgbClr val="002060"/>
                </a:solidFill>
              </a:uFill>
              <a:latin typeface="Gotham Book"/>
              <a:sym typeface="Helvetica Neue"/>
            </a:endParaRPr>
          </a:p>
          <a:p>
            <a:pPr algn="l"/>
            <a:endParaRPr lang="en-US" sz="2000" b="1" u="sng" dirty="0">
              <a:solidFill>
                <a:schemeClr val="bg1"/>
              </a:solidFill>
              <a:highlight>
                <a:srgbClr val="FF00FF"/>
              </a:highlight>
              <a:uFill>
                <a:solidFill>
                  <a:srgbClr val="002060"/>
                </a:solidFill>
              </a:uFill>
              <a:latin typeface="Gotham Book"/>
              <a:sym typeface="Helvetica Neue"/>
            </a:endParaRPr>
          </a:p>
          <a:p>
            <a:pPr algn="l"/>
            <a:endParaRPr lang="en-US" sz="2000" b="1" u="sng" dirty="0">
              <a:solidFill>
                <a:schemeClr val="bg1"/>
              </a:solidFill>
              <a:highlight>
                <a:srgbClr val="FF00FF"/>
              </a:highlight>
              <a:uFill>
                <a:solidFill>
                  <a:srgbClr val="002060"/>
                </a:solidFill>
              </a:uFill>
              <a:latin typeface="Gotham Book"/>
              <a:sym typeface="Helvetica Neue"/>
            </a:endParaRPr>
          </a:p>
        </p:txBody>
      </p:sp>
      <p:sp>
        <p:nvSpPr>
          <p:cNvPr id="21" name="Rectangle 20">
            <a:extLst>
              <a:ext uri="{FF2B5EF4-FFF2-40B4-BE49-F238E27FC236}">
                <a16:creationId xmlns:a16="http://schemas.microsoft.com/office/drawing/2014/main" id="{D5CA7739-1376-4613-8ADE-73CDD8360891}"/>
              </a:ext>
            </a:extLst>
          </p:cNvPr>
          <p:cNvSpPr/>
          <p:nvPr/>
        </p:nvSpPr>
        <p:spPr>
          <a:xfrm>
            <a:off x="312355" y="2064682"/>
            <a:ext cx="8358188" cy="618918"/>
          </a:xfrm>
          <a:prstGeom prst="rect">
            <a:avLst/>
          </a:prstGeom>
          <a:solidFill>
            <a:schemeClr val="bg1">
              <a:alpha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marR="0">
              <a:spcBef>
                <a:spcPts val="0"/>
              </a:spcBef>
              <a:spcAft>
                <a:spcPts val="0"/>
              </a:spcAft>
            </a:pPr>
            <a:r>
              <a:rPr lang="en-US" b="1" dirty="0">
                <a:solidFill>
                  <a:srgbClr val="002060"/>
                </a:solidFill>
                <a:latin typeface="Gotham Book"/>
                <a:ea typeface="Calibri" panose="020F0502020204030204" pitchFamily="34" charset="0"/>
                <a:cs typeface="Calibri" panose="020F0502020204030204" pitchFamily="34" charset="0"/>
              </a:rPr>
              <a:t>God has compassion on His people when He sees their distress. As David admits, he was the responsible party for the census, not the people of Jerusalem. </a:t>
            </a: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5638800" y="1012425"/>
            <a:ext cx="3048000" cy="557784"/>
          </a:xfrm>
          <a:prstGeom prst="rect">
            <a:avLst/>
          </a:prstGeom>
          <a:solidFill>
            <a:srgbClr val="002060">
              <a:alpha val="5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7620" marR="0" indent="-6350">
              <a:lnSpc>
                <a:spcPct val="107000"/>
              </a:lnSpc>
              <a:spcBef>
                <a:spcPts val="0"/>
              </a:spcBef>
              <a:spcAft>
                <a:spcPts val="0"/>
              </a:spcAft>
            </a:pPr>
            <a:r>
              <a:rPr lang="en-US" sz="2400" b="1" dirty="0">
                <a:solidFill>
                  <a:schemeClr val="bg1"/>
                </a:solidFill>
                <a:effectLst/>
                <a:latin typeface="Gotham Book"/>
                <a:ea typeface="Franklin Gothic"/>
                <a:cs typeface="Franklin Gothic"/>
              </a:rPr>
              <a:t>GOD SENDS A PLAGUE</a:t>
            </a:r>
          </a:p>
        </p:txBody>
      </p:sp>
      <p:sp>
        <p:nvSpPr>
          <p:cNvPr id="41" name="Rectangle 40">
            <a:extLst>
              <a:ext uri="{FF2B5EF4-FFF2-40B4-BE49-F238E27FC236}">
                <a16:creationId xmlns:a16="http://schemas.microsoft.com/office/drawing/2014/main" id="{A08F2ABD-684F-47A5-BE62-ECDC7B7897D2}"/>
              </a:ext>
            </a:extLst>
          </p:cNvPr>
          <p:cNvSpPr/>
          <p:nvPr/>
        </p:nvSpPr>
        <p:spPr>
          <a:xfrm>
            <a:off x="297570" y="3276600"/>
            <a:ext cx="8358188" cy="1172915"/>
          </a:xfrm>
          <a:prstGeom prst="rect">
            <a:avLst/>
          </a:prstGeom>
          <a:solidFill>
            <a:schemeClr val="bg1">
              <a:alpha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marR="0">
              <a:spcBef>
                <a:spcPts val="0"/>
              </a:spcBef>
              <a:spcAft>
                <a:spcPts val="0"/>
              </a:spcAft>
            </a:pPr>
            <a:r>
              <a:rPr lang="en-US" b="1" dirty="0">
                <a:solidFill>
                  <a:srgbClr val="002060"/>
                </a:solidFill>
                <a:latin typeface="Gotham Book"/>
                <a:ea typeface="Calibri" panose="020F0502020204030204" pitchFamily="34" charset="0"/>
                <a:cs typeface="Calibri" panose="020F0502020204030204" pitchFamily="34" charset="0"/>
              </a:rPr>
              <a:t>God shows abundant mercy: “[his] thoughts are not [our] thoughts, neither are [his] ways [our] ways” (Isa. 55:7–8). Even when we deserve certain consequences, God may choose to be merciful. In Romans 5:8, Paul reflects on the mercy of a God who shows love “while we were still sinners. ”</a:t>
            </a:r>
          </a:p>
        </p:txBody>
      </p:sp>
      <p:sp>
        <p:nvSpPr>
          <p:cNvPr id="24" name="Title 2">
            <a:extLst>
              <a:ext uri="{FF2B5EF4-FFF2-40B4-BE49-F238E27FC236}">
                <a16:creationId xmlns:a16="http://schemas.microsoft.com/office/drawing/2014/main" id="{73CA73ED-E258-491C-A8C5-3B7FA0697A1D}"/>
              </a:ext>
            </a:extLst>
          </p:cNvPr>
          <p:cNvSpPr txBox="1">
            <a:spLocks/>
          </p:cNvSpPr>
          <p:nvPr/>
        </p:nvSpPr>
        <p:spPr>
          <a:xfrm>
            <a:off x="6127720" y="-31868"/>
            <a:ext cx="3016280" cy="585216"/>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Book"/>
              </a:rPr>
              <a:t>David’s Sacrifice</a:t>
            </a:r>
          </a:p>
        </p:txBody>
      </p:sp>
      <p:cxnSp>
        <p:nvCxnSpPr>
          <p:cNvPr id="19" name="Straight Connector 18">
            <a:extLst>
              <a:ext uri="{FF2B5EF4-FFF2-40B4-BE49-F238E27FC236}">
                <a16:creationId xmlns:a16="http://schemas.microsoft.com/office/drawing/2014/main" id="{5700E1CE-5AA5-4B3E-B93B-9955BAB2CB28}"/>
              </a:ext>
            </a:extLst>
          </p:cNvPr>
          <p:cNvCxnSpPr/>
          <p:nvPr/>
        </p:nvCxnSpPr>
        <p:spPr>
          <a:xfrm>
            <a:off x="142875" y="6858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13A0B61-6BD7-9B36-9718-1D2768EAC654}"/>
              </a:ext>
            </a:extLst>
          </p:cNvPr>
          <p:cNvSpPr/>
          <p:nvPr/>
        </p:nvSpPr>
        <p:spPr>
          <a:xfrm>
            <a:off x="367903" y="4810660"/>
            <a:ext cx="8358188" cy="895917"/>
          </a:xfrm>
          <a:prstGeom prst="rect">
            <a:avLst/>
          </a:prstGeom>
          <a:solidFill>
            <a:schemeClr val="bg1">
              <a:alpha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marR="0">
              <a:spcBef>
                <a:spcPts val="0"/>
              </a:spcBef>
              <a:spcAft>
                <a:spcPts val="0"/>
              </a:spcAft>
            </a:pPr>
            <a:r>
              <a:rPr lang="en-US" b="1" dirty="0">
                <a:solidFill>
                  <a:srgbClr val="002060"/>
                </a:solidFill>
                <a:latin typeface="Gotham Book"/>
                <a:ea typeface="Calibri" panose="020F0502020204030204" pitchFamily="34" charset="0"/>
                <a:cs typeface="Calibri" panose="020F0502020204030204" pitchFamily="34" charset="0"/>
              </a:rPr>
              <a:t>Confession of sin requires a person to turn away from their behavior and to seek God. Building the altar is a way for David to express regret for wrongdoing and gratitude to God, whom he hopes will show mercy. </a:t>
            </a:r>
          </a:p>
        </p:txBody>
      </p:sp>
    </p:spTree>
    <p:extLst>
      <p:ext uri="{BB962C8B-B14F-4D97-AF65-F5344CB8AC3E}">
        <p14:creationId xmlns:p14="http://schemas.microsoft.com/office/powerpoint/2010/main" val="2995943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1"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97DFD-165A-598E-918C-D7737C415CC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5E84835-ECF6-3E90-8EEB-B9FCC1ABA538}"/>
              </a:ext>
            </a:extLst>
          </p:cNvPr>
          <p:cNvSpPr/>
          <p:nvPr/>
        </p:nvSpPr>
        <p:spPr>
          <a:xfrm>
            <a:off x="33336" y="1"/>
            <a:ext cx="9144000" cy="6934170"/>
          </a:xfrm>
          <a:prstGeom prst="rect">
            <a:avLst/>
          </a:prstGeom>
          <a:blipFill dpi="0" rotWithShape="1">
            <a:blip r:embed="rId3">
              <a:alphaModFix amt="60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sp>
        <p:nvSpPr>
          <p:cNvPr id="36869" name="Line 8">
            <a:extLst>
              <a:ext uri="{FF2B5EF4-FFF2-40B4-BE49-F238E27FC236}">
                <a16:creationId xmlns:a16="http://schemas.microsoft.com/office/drawing/2014/main" id="{EC3BD255-A9F9-8227-9B03-34CD0EDE898C}"/>
              </a:ext>
            </a:extLst>
          </p:cNvPr>
          <p:cNvSpPr>
            <a:spLocks noChangeShapeType="1"/>
          </p:cNvSpPr>
          <p:nvPr/>
        </p:nvSpPr>
        <p:spPr bwMode="auto">
          <a:xfrm flipV="1">
            <a:off x="1815541" y="1338110"/>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rgbClr val="002060"/>
              </a:solidFill>
              <a:latin typeface="Gotham Book"/>
            </a:endParaRPr>
          </a:p>
        </p:txBody>
      </p:sp>
      <p:sp>
        <p:nvSpPr>
          <p:cNvPr id="11" name="Line 7">
            <a:extLst>
              <a:ext uri="{FF2B5EF4-FFF2-40B4-BE49-F238E27FC236}">
                <a16:creationId xmlns:a16="http://schemas.microsoft.com/office/drawing/2014/main" id="{A75852A1-45B8-FAD8-2FC6-FEA3A6D55391}"/>
              </a:ext>
            </a:extLst>
          </p:cNvPr>
          <p:cNvSpPr>
            <a:spLocks noChangeShapeType="1"/>
          </p:cNvSpPr>
          <p:nvPr/>
        </p:nvSpPr>
        <p:spPr bwMode="auto">
          <a:xfrm flipH="1" flipV="1">
            <a:off x="5524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rgbClr val="002060"/>
              </a:solidFill>
              <a:latin typeface="Gotham Book"/>
            </a:endParaRPr>
          </a:p>
        </p:txBody>
      </p:sp>
      <p:sp>
        <p:nvSpPr>
          <p:cNvPr id="22" name="Line 13">
            <a:extLst>
              <a:ext uri="{FF2B5EF4-FFF2-40B4-BE49-F238E27FC236}">
                <a16:creationId xmlns:a16="http://schemas.microsoft.com/office/drawing/2014/main" id="{4505C905-0528-AFA7-7A22-535F5CF34B58}"/>
              </a:ext>
            </a:extLst>
          </p:cNvPr>
          <p:cNvSpPr>
            <a:spLocks noChangeShapeType="1"/>
          </p:cNvSpPr>
          <p:nvPr/>
        </p:nvSpPr>
        <p:spPr bwMode="auto">
          <a:xfrm>
            <a:off x="-173970" y="10766316"/>
            <a:ext cx="9503327" cy="32107"/>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rgbClr val="002060"/>
              </a:solidFill>
              <a:latin typeface="Gotham Book"/>
            </a:endParaRPr>
          </a:p>
        </p:txBody>
      </p:sp>
      <p:pic>
        <p:nvPicPr>
          <p:cNvPr id="5" name="Picture 4" descr="A picture containing food, drawing&#10;&#10;Description automatically generated">
            <a:hlinkClick r:id="rId5" action="ppaction://hlinksldjump"/>
            <a:extLst>
              <a:ext uri="{FF2B5EF4-FFF2-40B4-BE49-F238E27FC236}">
                <a16:creationId xmlns:a16="http://schemas.microsoft.com/office/drawing/2014/main" id="{82EFFF75-0378-FDA6-7885-8DC48731D94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27021" y="9910780"/>
            <a:ext cx="412552" cy="541139"/>
          </a:xfrm>
          <a:prstGeom prst="rect">
            <a:avLst/>
          </a:prstGeom>
          <a:solidFill>
            <a:schemeClr val="tx2">
              <a:lumMod val="40000"/>
              <a:lumOff val="60000"/>
              <a:alpha val="50000"/>
            </a:schemeClr>
          </a:solidFill>
        </p:spPr>
      </p:pic>
      <p:sp>
        <p:nvSpPr>
          <p:cNvPr id="26" name="Line 13">
            <a:extLst>
              <a:ext uri="{FF2B5EF4-FFF2-40B4-BE49-F238E27FC236}">
                <a16:creationId xmlns:a16="http://schemas.microsoft.com/office/drawing/2014/main" id="{7E1D87E6-B9F4-4ED2-8179-26D3B6709FC2}"/>
              </a:ext>
            </a:extLst>
          </p:cNvPr>
          <p:cNvSpPr>
            <a:spLocks noChangeShapeType="1"/>
          </p:cNvSpPr>
          <p:nvPr/>
        </p:nvSpPr>
        <p:spPr bwMode="auto">
          <a:xfrm>
            <a:off x="142875" y="9774923"/>
            <a:ext cx="8808244" cy="32107"/>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rgbClr val="002060"/>
              </a:solidFill>
              <a:latin typeface="Gotham Book"/>
            </a:endParaRPr>
          </a:p>
        </p:txBody>
      </p:sp>
      <p:sp>
        <p:nvSpPr>
          <p:cNvPr id="27" name="TextBox 26">
            <a:extLst>
              <a:ext uri="{FF2B5EF4-FFF2-40B4-BE49-F238E27FC236}">
                <a16:creationId xmlns:a16="http://schemas.microsoft.com/office/drawing/2014/main" id="{8811AC34-09DD-6741-4F4F-40407506ED9B}"/>
              </a:ext>
            </a:extLst>
          </p:cNvPr>
          <p:cNvSpPr txBox="1"/>
          <p:nvPr/>
        </p:nvSpPr>
        <p:spPr>
          <a:xfrm>
            <a:off x="180975" y="-17975"/>
            <a:ext cx="4179082" cy="584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Book"/>
              </a:rPr>
              <a:t>QUESTION &amp; ANSWER</a:t>
            </a:r>
            <a:endParaRPr lang="en-US" sz="2500" b="1" dirty="0">
              <a:solidFill>
                <a:schemeClr val="bg1"/>
              </a:solidFill>
              <a:effectLst>
                <a:outerShdw blurRad="38100" dist="38100" dir="2700000" algn="tl">
                  <a:srgbClr val="000000">
                    <a:alpha val="43137"/>
                  </a:srgbClr>
                </a:outerShdw>
              </a:effectLst>
              <a:latin typeface="Gotham Book"/>
            </a:endParaRPr>
          </a:p>
        </p:txBody>
      </p:sp>
      <p:sp>
        <p:nvSpPr>
          <p:cNvPr id="3" name="Rectangle 2">
            <a:extLst>
              <a:ext uri="{FF2B5EF4-FFF2-40B4-BE49-F238E27FC236}">
                <a16:creationId xmlns:a16="http://schemas.microsoft.com/office/drawing/2014/main" id="{EB554833-CE04-3F8C-2EE1-ED114DB92E3C}"/>
              </a:ext>
            </a:extLst>
          </p:cNvPr>
          <p:cNvSpPr/>
          <p:nvPr/>
        </p:nvSpPr>
        <p:spPr>
          <a:xfrm>
            <a:off x="308505" y="1689600"/>
            <a:ext cx="9064095" cy="2305533"/>
          </a:xfrm>
          <a:prstGeom prst="rect">
            <a:avLst/>
          </a:prstGeom>
          <a:noFill/>
        </p:spPr>
        <p:txBody>
          <a:bodyPr wrap="square" lIns="64291" tIns="32146" rIns="64291" bIns="32146">
            <a:spAutoFit/>
          </a:bodyPr>
          <a:lstStyle/>
          <a:p>
            <a:pPr marL="0" marR="0">
              <a:lnSpc>
                <a:spcPct val="107000"/>
              </a:lnSpc>
              <a:spcBef>
                <a:spcPts val="0"/>
              </a:spcBef>
              <a:spcAft>
                <a:spcPts val="0"/>
              </a:spcAft>
            </a:pPr>
            <a:r>
              <a:rPr lang="en-US" sz="2000" b="1" dirty="0">
                <a:solidFill>
                  <a:schemeClr val="bg1"/>
                </a:solidFill>
                <a:effectLst/>
                <a:latin typeface="Gotham Book"/>
                <a:ea typeface="Calibri" panose="020F0502020204030204" pitchFamily="34" charset="0"/>
                <a:cs typeface="Calibri" panose="020F0502020204030204" pitchFamily="34" charset="0"/>
              </a:rPr>
              <a:t>7. Why does David pay for the threshing floor?</a:t>
            </a:r>
          </a:p>
          <a:p>
            <a:pPr marL="0" marR="0">
              <a:lnSpc>
                <a:spcPct val="107000"/>
              </a:lnSpc>
              <a:spcBef>
                <a:spcPts val="0"/>
              </a:spcBef>
              <a:spcAft>
                <a:spcPts val="0"/>
              </a:spcAft>
            </a:pPr>
            <a:endParaRPr lang="en-US" sz="2000" b="1" dirty="0">
              <a:solidFill>
                <a:schemeClr val="bg1"/>
              </a:solidFill>
              <a:latin typeface="Gotham Book"/>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2000" b="1" dirty="0">
              <a:solidFill>
                <a:schemeClr val="bg1"/>
              </a:solidFill>
              <a:effectLst/>
              <a:latin typeface="Gotham Book"/>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2000" b="1" dirty="0">
              <a:solidFill>
                <a:schemeClr val="bg1"/>
              </a:solidFill>
              <a:effectLst/>
              <a:latin typeface="Gotham Book"/>
              <a:ea typeface="Calibri" panose="020F0502020204030204" pitchFamily="34" charset="0"/>
              <a:cs typeface="Calibri" panose="020F0502020204030204" pitchFamily="34" charset="0"/>
            </a:endParaRPr>
          </a:p>
          <a:p>
            <a:endParaRPr lang="en-US" sz="2000" b="1" dirty="0">
              <a:solidFill>
                <a:schemeClr val="bg1"/>
              </a:solidFill>
              <a:highlight>
                <a:srgbClr val="00FFFF"/>
              </a:highlight>
              <a:latin typeface="Gotham Book"/>
              <a:cs typeface="Times New Roman" panose="02020603050405020304" pitchFamily="18" charset="0"/>
            </a:endParaRPr>
          </a:p>
          <a:p>
            <a:endParaRPr lang="en-US" sz="2000" b="1" dirty="0">
              <a:solidFill>
                <a:schemeClr val="bg1"/>
              </a:solidFill>
              <a:highlight>
                <a:srgbClr val="00FFFF"/>
              </a:highlight>
              <a:latin typeface="Gotham Book"/>
              <a:cs typeface="Times New Roman" panose="02020603050405020304" pitchFamily="18" charset="0"/>
            </a:endParaRPr>
          </a:p>
          <a:p>
            <a:r>
              <a:rPr lang="en-US" sz="2000" b="1" dirty="0">
                <a:solidFill>
                  <a:schemeClr val="bg1"/>
                </a:solidFill>
                <a:effectLst/>
                <a:latin typeface="Gotham Book"/>
                <a:ea typeface="Calibri" panose="020F0502020204030204" pitchFamily="34" charset="0"/>
                <a:cs typeface="Calibri" panose="020F0502020204030204" pitchFamily="34" charset="0"/>
              </a:rPr>
              <a:t>8. Why does God send fire from heaven?</a:t>
            </a:r>
          </a:p>
        </p:txBody>
      </p:sp>
      <p:sp>
        <p:nvSpPr>
          <p:cNvPr id="21" name="Rectangle 20">
            <a:extLst>
              <a:ext uri="{FF2B5EF4-FFF2-40B4-BE49-F238E27FC236}">
                <a16:creationId xmlns:a16="http://schemas.microsoft.com/office/drawing/2014/main" id="{CF00D7FB-BBA8-3FD6-747E-508126001822}"/>
              </a:ext>
            </a:extLst>
          </p:cNvPr>
          <p:cNvSpPr/>
          <p:nvPr/>
        </p:nvSpPr>
        <p:spPr>
          <a:xfrm>
            <a:off x="312355" y="2064682"/>
            <a:ext cx="8358188" cy="1172915"/>
          </a:xfrm>
          <a:prstGeom prst="rect">
            <a:avLst/>
          </a:prstGeom>
          <a:solidFill>
            <a:schemeClr val="bg1">
              <a:alpha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marR="0">
              <a:spcBef>
                <a:spcPts val="0"/>
              </a:spcBef>
              <a:spcAft>
                <a:spcPts val="0"/>
              </a:spcAft>
            </a:pPr>
            <a:r>
              <a:rPr lang="en-US" b="1" dirty="0">
                <a:solidFill>
                  <a:srgbClr val="002060"/>
                </a:solidFill>
                <a:latin typeface="Gotham Book"/>
                <a:ea typeface="Calibri" panose="020F0502020204030204" pitchFamily="34" charset="0"/>
                <a:cs typeface="Calibri" panose="020F0502020204030204" pitchFamily="34" charset="0"/>
              </a:rPr>
              <a:t>David anticipates that God would not be pleased by “a burnt offering that cost [him] nothing” (v. 24). He takes responsibility for his actions and is willing to sacrifice himself to save his people (1 Chron. 21:17). Since this altar shows David’s gratitude, he avoids a “cheap” deal on the land. </a:t>
            </a:r>
          </a:p>
        </p:txBody>
      </p:sp>
      <p:sp>
        <p:nvSpPr>
          <p:cNvPr id="23" name="Title 2">
            <a:extLst>
              <a:ext uri="{FF2B5EF4-FFF2-40B4-BE49-F238E27FC236}">
                <a16:creationId xmlns:a16="http://schemas.microsoft.com/office/drawing/2014/main" id="{C11328E0-E637-2AE5-13CE-2B72DE1E0E20}"/>
              </a:ext>
            </a:extLst>
          </p:cNvPr>
          <p:cNvSpPr txBox="1">
            <a:spLocks/>
          </p:cNvSpPr>
          <p:nvPr/>
        </p:nvSpPr>
        <p:spPr>
          <a:xfrm>
            <a:off x="5638800" y="1012425"/>
            <a:ext cx="3048000" cy="557784"/>
          </a:xfrm>
          <a:prstGeom prst="rect">
            <a:avLst/>
          </a:prstGeom>
          <a:solidFill>
            <a:srgbClr val="002060">
              <a:alpha val="5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7620" marR="0" indent="-6350">
              <a:lnSpc>
                <a:spcPct val="107000"/>
              </a:lnSpc>
              <a:spcBef>
                <a:spcPts val="0"/>
              </a:spcBef>
              <a:spcAft>
                <a:spcPts val="0"/>
              </a:spcAft>
            </a:pPr>
            <a:r>
              <a:rPr lang="en-US" sz="2400" b="1" dirty="0">
                <a:solidFill>
                  <a:schemeClr val="bg1"/>
                </a:solidFill>
                <a:effectLst/>
                <a:latin typeface="Gotham Book"/>
                <a:ea typeface="Franklin Gothic"/>
                <a:cs typeface="Franklin Gothic"/>
              </a:rPr>
              <a:t>DAVID’S OFFERING</a:t>
            </a:r>
          </a:p>
        </p:txBody>
      </p:sp>
      <p:sp>
        <p:nvSpPr>
          <p:cNvPr id="41" name="Rectangle 40">
            <a:extLst>
              <a:ext uri="{FF2B5EF4-FFF2-40B4-BE49-F238E27FC236}">
                <a16:creationId xmlns:a16="http://schemas.microsoft.com/office/drawing/2014/main" id="{A92C36D2-CE88-26ED-F11B-213B710DEE58}"/>
              </a:ext>
            </a:extLst>
          </p:cNvPr>
          <p:cNvSpPr/>
          <p:nvPr/>
        </p:nvSpPr>
        <p:spPr>
          <a:xfrm>
            <a:off x="292463" y="3975432"/>
            <a:ext cx="8358188" cy="618918"/>
          </a:xfrm>
          <a:prstGeom prst="rect">
            <a:avLst/>
          </a:prstGeom>
          <a:solidFill>
            <a:schemeClr val="bg1">
              <a:alpha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marR="0">
              <a:spcBef>
                <a:spcPts val="0"/>
              </a:spcBef>
              <a:spcAft>
                <a:spcPts val="0"/>
              </a:spcAft>
            </a:pPr>
            <a:r>
              <a:rPr lang="en-US" b="1" dirty="0">
                <a:solidFill>
                  <a:srgbClr val="002060"/>
                </a:solidFill>
                <a:latin typeface="Gotham Book"/>
                <a:ea typeface="Calibri" panose="020F0502020204030204" pitchFamily="34" charset="0"/>
                <a:cs typeface="Calibri" panose="020F0502020204030204" pitchFamily="34" charset="0"/>
              </a:rPr>
              <a:t>God is pleased with what David has done. He provides the fire necessary to complete the sacrifice, showing that He is merciful and forgiving. </a:t>
            </a:r>
          </a:p>
        </p:txBody>
      </p:sp>
      <p:sp>
        <p:nvSpPr>
          <p:cNvPr id="24" name="Title 2">
            <a:extLst>
              <a:ext uri="{FF2B5EF4-FFF2-40B4-BE49-F238E27FC236}">
                <a16:creationId xmlns:a16="http://schemas.microsoft.com/office/drawing/2014/main" id="{201E2111-BCFC-4C18-3BA7-8511404947A8}"/>
              </a:ext>
            </a:extLst>
          </p:cNvPr>
          <p:cNvSpPr txBox="1">
            <a:spLocks/>
          </p:cNvSpPr>
          <p:nvPr/>
        </p:nvSpPr>
        <p:spPr>
          <a:xfrm>
            <a:off x="6127720" y="-31868"/>
            <a:ext cx="3016280" cy="585216"/>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Book"/>
              </a:rPr>
              <a:t>David’s Sacrifice</a:t>
            </a:r>
          </a:p>
        </p:txBody>
      </p:sp>
      <p:cxnSp>
        <p:nvCxnSpPr>
          <p:cNvPr id="19" name="Straight Connector 18">
            <a:extLst>
              <a:ext uri="{FF2B5EF4-FFF2-40B4-BE49-F238E27FC236}">
                <a16:creationId xmlns:a16="http://schemas.microsoft.com/office/drawing/2014/main" id="{9112108F-7E4B-6654-B6E6-4D33F190E5A9}"/>
              </a:ext>
            </a:extLst>
          </p:cNvPr>
          <p:cNvCxnSpPr/>
          <p:nvPr/>
        </p:nvCxnSpPr>
        <p:spPr>
          <a:xfrm>
            <a:off x="142875" y="6858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160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4BF03-0B76-4AE1-9CB4-B18691CEAC9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B3D7989-7256-F00D-0E65-CA05DF4D3AAC}"/>
              </a:ext>
            </a:extLst>
          </p:cNvPr>
          <p:cNvSpPr/>
          <p:nvPr/>
        </p:nvSpPr>
        <p:spPr>
          <a:xfrm>
            <a:off x="33336" y="1"/>
            <a:ext cx="9144000" cy="6934170"/>
          </a:xfrm>
          <a:prstGeom prst="rect">
            <a:avLst/>
          </a:prstGeom>
          <a:blipFill dpi="0" rotWithShape="1">
            <a:blip r:embed="rId3">
              <a:alphaModFix amt="60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sp>
        <p:nvSpPr>
          <p:cNvPr id="36869" name="Line 8">
            <a:extLst>
              <a:ext uri="{FF2B5EF4-FFF2-40B4-BE49-F238E27FC236}">
                <a16:creationId xmlns:a16="http://schemas.microsoft.com/office/drawing/2014/main" id="{EF8A37AC-B0FF-4B1B-80EE-258893A6DE90}"/>
              </a:ext>
            </a:extLst>
          </p:cNvPr>
          <p:cNvSpPr>
            <a:spLocks noChangeShapeType="1"/>
          </p:cNvSpPr>
          <p:nvPr/>
        </p:nvSpPr>
        <p:spPr bwMode="auto">
          <a:xfrm flipV="1">
            <a:off x="1815541" y="1338110"/>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rgbClr val="002060"/>
              </a:solidFill>
              <a:latin typeface="Gotham Book"/>
            </a:endParaRPr>
          </a:p>
        </p:txBody>
      </p:sp>
      <p:sp>
        <p:nvSpPr>
          <p:cNvPr id="11" name="Line 7">
            <a:extLst>
              <a:ext uri="{FF2B5EF4-FFF2-40B4-BE49-F238E27FC236}">
                <a16:creationId xmlns:a16="http://schemas.microsoft.com/office/drawing/2014/main" id="{BF3159EF-410E-79FD-0F47-056924C89EB9}"/>
              </a:ext>
            </a:extLst>
          </p:cNvPr>
          <p:cNvSpPr>
            <a:spLocks noChangeShapeType="1"/>
          </p:cNvSpPr>
          <p:nvPr/>
        </p:nvSpPr>
        <p:spPr bwMode="auto">
          <a:xfrm flipH="1" flipV="1">
            <a:off x="5524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rgbClr val="002060"/>
              </a:solidFill>
              <a:latin typeface="Gotham Book"/>
            </a:endParaRPr>
          </a:p>
        </p:txBody>
      </p:sp>
      <p:sp>
        <p:nvSpPr>
          <p:cNvPr id="22" name="Line 13">
            <a:extLst>
              <a:ext uri="{FF2B5EF4-FFF2-40B4-BE49-F238E27FC236}">
                <a16:creationId xmlns:a16="http://schemas.microsoft.com/office/drawing/2014/main" id="{6B5FFECC-9902-8052-FA56-E42956B8A976}"/>
              </a:ext>
            </a:extLst>
          </p:cNvPr>
          <p:cNvSpPr>
            <a:spLocks noChangeShapeType="1"/>
          </p:cNvSpPr>
          <p:nvPr/>
        </p:nvSpPr>
        <p:spPr bwMode="auto">
          <a:xfrm>
            <a:off x="-173970" y="10766316"/>
            <a:ext cx="9503327" cy="32107"/>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rgbClr val="002060"/>
              </a:solidFill>
              <a:latin typeface="Gotham Book"/>
            </a:endParaRPr>
          </a:p>
        </p:txBody>
      </p:sp>
      <p:pic>
        <p:nvPicPr>
          <p:cNvPr id="5" name="Picture 4" descr="A picture containing food, drawing&#10;&#10;Description automatically generated">
            <a:hlinkClick r:id="rId5" action="ppaction://hlinksldjump"/>
            <a:extLst>
              <a:ext uri="{FF2B5EF4-FFF2-40B4-BE49-F238E27FC236}">
                <a16:creationId xmlns:a16="http://schemas.microsoft.com/office/drawing/2014/main" id="{6D9B0C12-A0B3-85A4-6470-5DDA08167C8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27021" y="9910780"/>
            <a:ext cx="412552" cy="541139"/>
          </a:xfrm>
          <a:prstGeom prst="rect">
            <a:avLst/>
          </a:prstGeom>
          <a:solidFill>
            <a:schemeClr val="tx2">
              <a:lumMod val="40000"/>
              <a:lumOff val="60000"/>
              <a:alpha val="50000"/>
            </a:schemeClr>
          </a:solidFill>
        </p:spPr>
      </p:pic>
      <p:sp>
        <p:nvSpPr>
          <p:cNvPr id="26" name="Line 13">
            <a:extLst>
              <a:ext uri="{FF2B5EF4-FFF2-40B4-BE49-F238E27FC236}">
                <a16:creationId xmlns:a16="http://schemas.microsoft.com/office/drawing/2014/main" id="{1FEBFBA3-0246-3AB8-AF36-F3CB5850DF94}"/>
              </a:ext>
            </a:extLst>
          </p:cNvPr>
          <p:cNvSpPr>
            <a:spLocks noChangeShapeType="1"/>
          </p:cNvSpPr>
          <p:nvPr/>
        </p:nvSpPr>
        <p:spPr bwMode="auto">
          <a:xfrm>
            <a:off x="142875" y="9774923"/>
            <a:ext cx="8808244" cy="32107"/>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rgbClr val="002060"/>
              </a:solidFill>
              <a:latin typeface="Gotham Book"/>
            </a:endParaRPr>
          </a:p>
        </p:txBody>
      </p:sp>
      <p:sp>
        <p:nvSpPr>
          <p:cNvPr id="27" name="TextBox 26">
            <a:extLst>
              <a:ext uri="{FF2B5EF4-FFF2-40B4-BE49-F238E27FC236}">
                <a16:creationId xmlns:a16="http://schemas.microsoft.com/office/drawing/2014/main" id="{8177EC10-CDB6-6B63-9DFF-6687C961739D}"/>
              </a:ext>
            </a:extLst>
          </p:cNvPr>
          <p:cNvSpPr txBox="1"/>
          <p:nvPr/>
        </p:nvSpPr>
        <p:spPr>
          <a:xfrm>
            <a:off x="180975" y="-17975"/>
            <a:ext cx="4179082" cy="584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Book"/>
              </a:rPr>
              <a:t>QUESTION &amp; ANSWER</a:t>
            </a:r>
            <a:endParaRPr lang="en-US" sz="2500" b="1" dirty="0">
              <a:solidFill>
                <a:schemeClr val="bg1"/>
              </a:solidFill>
              <a:effectLst>
                <a:outerShdw blurRad="38100" dist="38100" dir="2700000" algn="tl">
                  <a:srgbClr val="000000">
                    <a:alpha val="43137"/>
                  </a:srgbClr>
                </a:outerShdw>
              </a:effectLst>
              <a:latin typeface="Gotham Book"/>
            </a:endParaRPr>
          </a:p>
        </p:txBody>
      </p:sp>
      <p:sp>
        <p:nvSpPr>
          <p:cNvPr id="3" name="Rectangle 2">
            <a:extLst>
              <a:ext uri="{FF2B5EF4-FFF2-40B4-BE49-F238E27FC236}">
                <a16:creationId xmlns:a16="http://schemas.microsoft.com/office/drawing/2014/main" id="{7049B79C-A3B8-0031-A888-75A133EB1CF3}"/>
              </a:ext>
            </a:extLst>
          </p:cNvPr>
          <p:cNvSpPr/>
          <p:nvPr/>
        </p:nvSpPr>
        <p:spPr>
          <a:xfrm>
            <a:off x="308505" y="1689600"/>
            <a:ext cx="9064095" cy="1997757"/>
          </a:xfrm>
          <a:prstGeom prst="rect">
            <a:avLst/>
          </a:prstGeom>
          <a:noFill/>
        </p:spPr>
        <p:txBody>
          <a:bodyPr wrap="square" lIns="64291" tIns="32146" rIns="64291" bIns="32146">
            <a:spAutoFit/>
          </a:bodyPr>
          <a:lstStyle/>
          <a:p>
            <a:pPr marL="0" marR="0">
              <a:lnSpc>
                <a:spcPct val="107000"/>
              </a:lnSpc>
              <a:spcBef>
                <a:spcPts val="0"/>
              </a:spcBef>
              <a:spcAft>
                <a:spcPts val="0"/>
              </a:spcAft>
            </a:pPr>
            <a:r>
              <a:rPr lang="en-US" sz="2000" b="1" dirty="0">
                <a:solidFill>
                  <a:schemeClr val="bg1"/>
                </a:solidFill>
                <a:effectLst/>
                <a:latin typeface="Gotham Book"/>
                <a:ea typeface="Calibri" panose="020F0502020204030204" pitchFamily="34" charset="0"/>
                <a:cs typeface="Calibri" panose="020F0502020204030204" pitchFamily="34" charset="0"/>
              </a:rPr>
              <a:t>9. What does sheathed sword communicate (v. 27)?</a:t>
            </a:r>
          </a:p>
          <a:p>
            <a:pPr marL="0" marR="0">
              <a:lnSpc>
                <a:spcPct val="107000"/>
              </a:lnSpc>
              <a:spcBef>
                <a:spcPts val="0"/>
              </a:spcBef>
              <a:spcAft>
                <a:spcPts val="0"/>
              </a:spcAft>
            </a:pPr>
            <a:endParaRPr lang="en-US" sz="2000" b="1" dirty="0">
              <a:solidFill>
                <a:schemeClr val="bg1"/>
              </a:solidFill>
              <a:latin typeface="Gotham Book"/>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2000" b="1" dirty="0">
              <a:solidFill>
                <a:schemeClr val="bg1"/>
              </a:solidFill>
              <a:effectLst/>
              <a:latin typeface="Gotham Book"/>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2000" b="1" dirty="0">
              <a:solidFill>
                <a:schemeClr val="bg1"/>
              </a:solidFill>
              <a:effectLst/>
              <a:latin typeface="Gotham Book"/>
              <a:ea typeface="Calibri" panose="020F0502020204030204" pitchFamily="34" charset="0"/>
              <a:cs typeface="Calibri" panose="020F0502020204030204" pitchFamily="34" charset="0"/>
            </a:endParaRPr>
          </a:p>
          <a:p>
            <a:endParaRPr lang="en-US" sz="2000" b="1" dirty="0">
              <a:solidFill>
                <a:schemeClr val="bg1"/>
              </a:solidFill>
              <a:highlight>
                <a:srgbClr val="00FFFF"/>
              </a:highlight>
              <a:latin typeface="Gotham Book"/>
              <a:cs typeface="Times New Roman" panose="02020603050405020304" pitchFamily="18" charset="0"/>
            </a:endParaRPr>
          </a:p>
          <a:p>
            <a:r>
              <a:rPr lang="en-US" sz="2000" b="1" dirty="0">
                <a:solidFill>
                  <a:schemeClr val="bg1"/>
                </a:solidFill>
                <a:effectLst/>
                <a:latin typeface="Gotham Book"/>
                <a:ea typeface="Calibri" panose="020F0502020204030204" pitchFamily="34" charset="0"/>
                <a:cs typeface="Calibri" panose="020F0502020204030204" pitchFamily="34" charset="0"/>
              </a:rPr>
              <a:t> 10. Why might David continue to be afraid (v. 29)? </a:t>
            </a:r>
          </a:p>
        </p:txBody>
      </p:sp>
      <p:sp>
        <p:nvSpPr>
          <p:cNvPr id="21" name="Rectangle 20">
            <a:extLst>
              <a:ext uri="{FF2B5EF4-FFF2-40B4-BE49-F238E27FC236}">
                <a16:creationId xmlns:a16="http://schemas.microsoft.com/office/drawing/2014/main" id="{B4BFCD31-EE81-7D01-B758-8307265C5C75}"/>
              </a:ext>
            </a:extLst>
          </p:cNvPr>
          <p:cNvSpPr/>
          <p:nvPr/>
        </p:nvSpPr>
        <p:spPr>
          <a:xfrm>
            <a:off x="312355" y="2064682"/>
            <a:ext cx="8358188" cy="618918"/>
          </a:xfrm>
          <a:prstGeom prst="rect">
            <a:avLst/>
          </a:prstGeom>
          <a:solidFill>
            <a:schemeClr val="bg1">
              <a:alpha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marR="0">
              <a:spcBef>
                <a:spcPts val="0"/>
              </a:spcBef>
              <a:spcAft>
                <a:spcPts val="0"/>
              </a:spcAft>
            </a:pPr>
            <a:r>
              <a:rPr lang="en-US" b="1" dirty="0">
                <a:solidFill>
                  <a:srgbClr val="002060"/>
                </a:solidFill>
                <a:latin typeface="Gotham Book"/>
                <a:ea typeface="Calibri" panose="020F0502020204030204" pitchFamily="34" charset="0"/>
                <a:cs typeface="Calibri" panose="020F0502020204030204" pitchFamily="34" charset="0"/>
              </a:rPr>
              <a:t>David’s sacrifice is accepted and his guilt is removed. It is a sign to David saying, God’s judgement is over. </a:t>
            </a:r>
          </a:p>
        </p:txBody>
      </p:sp>
      <p:sp>
        <p:nvSpPr>
          <p:cNvPr id="23" name="Title 2">
            <a:extLst>
              <a:ext uri="{FF2B5EF4-FFF2-40B4-BE49-F238E27FC236}">
                <a16:creationId xmlns:a16="http://schemas.microsoft.com/office/drawing/2014/main" id="{93813B7B-1965-F311-1BD4-5C175DE537E4}"/>
              </a:ext>
            </a:extLst>
          </p:cNvPr>
          <p:cNvSpPr txBox="1">
            <a:spLocks/>
          </p:cNvSpPr>
          <p:nvPr/>
        </p:nvSpPr>
        <p:spPr>
          <a:xfrm>
            <a:off x="6553200" y="1012425"/>
            <a:ext cx="2133600" cy="557784"/>
          </a:xfrm>
          <a:prstGeom prst="rect">
            <a:avLst/>
          </a:prstGeom>
          <a:solidFill>
            <a:srgbClr val="002060">
              <a:alpha val="5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7620" marR="0" indent="-6350">
              <a:lnSpc>
                <a:spcPct val="107000"/>
              </a:lnSpc>
              <a:spcBef>
                <a:spcPts val="0"/>
              </a:spcBef>
              <a:spcAft>
                <a:spcPts val="0"/>
              </a:spcAft>
            </a:pPr>
            <a:r>
              <a:rPr lang="en-US" sz="2400" b="1" dirty="0">
                <a:solidFill>
                  <a:schemeClr val="bg1"/>
                </a:solidFill>
                <a:effectLst/>
                <a:latin typeface="Gotham Book"/>
                <a:ea typeface="Franklin Gothic"/>
                <a:cs typeface="Franklin Gothic"/>
              </a:rPr>
              <a:t>GOD FORGIVES</a:t>
            </a:r>
          </a:p>
        </p:txBody>
      </p:sp>
      <p:sp>
        <p:nvSpPr>
          <p:cNvPr id="41" name="Rectangle 40">
            <a:extLst>
              <a:ext uri="{FF2B5EF4-FFF2-40B4-BE49-F238E27FC236}">
                <a16:creationId xmlns:a16="http://schemas.microsoft.com/office/drawing/2014/main" id="{8230285A-B4AB-A543-31E1-39A12A4E53A0}"/>
              </a:ext>
            </a:extLst>
          </p:cNvPr>
          <p:cNvSpPr/>
          <p:nvPr/>
        </p:nvSpPr>
        <p:spPr>
          <a:xfrm>
            <a:off x="292463" y="3657600"/>
            <a:ext cx="8358188" cy="1172915"/>
          </a:xfrm>
          <a:prstGeom prst="rect">
            <a:avLst/>
          </a:prstGeom>
          <a:solidFill>
            <a:schemeClr val="bg1">
              <a:alpha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marR="0">
              <a:spcBef>
                <a:spcPts val="0"/>
              </a:spcBef>
              <a:spcAft>
                <a:spcPts val="0"/>
              </a:spcAft>
            </a:pPr>
            <a:r>
              <a:rPr lang="en-US" b="1" dirty="0">
                <a:solidFill>
                  <a:srgbClr val="002060"/>
                </a:solidFill>
                <a:latin typeface="Gotham Book"/>
                <a:ea typeface="Calibri" panose="020F0502020204030204" pitchFamily="34" charset="0"/>
                <a:cs typeface="Calibri" panose="020F0502020204030204" pitchFamily="34" charset="0"/>
              </a:rPr>
              <a:t>Responses will vary, but David witnessed a terrifying display of God’s power. Even though David obeyed, offered appropriate sacrifices, and received God’s mercy, David is still an imperfect person (like us). He did not want to be reminded of this experience. </a:t>
            </a:r>
          </a:p>
        </p:txBody>
      </p:sp>
      <p:sp>
        <p:nvSpPr>
          <p:cNvPr id="24" name="Title 2">
            <a:extLst>
              <a:ext uri="{FF2B5EF4-FFF2-40B4-BE49-F238E27FC236}">
                <a16:creationId xmlns:a16="http://schemas.microsoft.com/office/drawing/2014/main" id="{730DC5C7-570D-C7E3-CFD9-3AC788E36E86}"/>
              </a:ext>
            </a:extLst>
          </p:cNvPr>
          <p:cNvSpPr txBox="1">
            <a:spLocks/>
          </p:cNvSpPr>
          <p:nvPr/>
        </p:nvSpPr>
        <p:spPr>
          <a:xfrm>
            <a:off x="6127720" y="-31868"/>
            <a:ext cx="3016280" cy="585216"/>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Book"/>
              </a:rPr>
              <a:t>David’s Sacrifice</a:t>
            </a:r>
          </a:p>
        </p:txBody>
      </p:sp>
      <p:cxnSp>
        <p:nvCxnSpPr>
          <p:cNvPr id="19" name="Straight Connector 18">
            <a:extLst>
              <a:ext uri="{FF2B5EF4-FFF2-40B4-BE49-F238E27FC236}">
                <a16:creationId xmlns:a16="http://schemas.microsoft.com/office/drawing/2014/main" id="{5B6BE006-8A55-AB1C-F0D9-BC641E634B19}"/>
              </a:ext>
            </a:extLst>
          </p:cNvPr>
          <p:cNvCxnSpPr/>
          <p:nvPr/>
        </p:nvCxnSpPr>
        <p:spPr>
          <a:xfrm>
            <a:off x="142875" y="6858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4679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D5AED-3CA1-3748-C184-121E1A9737FD}"/>
            </a:ext>
          </a:extLst>
        </p:cNvPr>
        <p:cNvGrpSpPr/>
        <p:nvPr/>
      </p:nvGrpSpPr>
      <p:grpSpPr>
        <a:xfrm>
          <a:off x="0" y="0"/>
          <a:ext cx="0" cy="0"/>
          <a:chOff x="0" y="0"/>
          <a:chExt cx="0" cy="0"/>
        </a:xfrm>
      </p:grpSpPr>
      <p:sp useBgFill="1">
        <p:nvSpPr>
          <p:cNvPr id="61" name="Rectangle 10">
            <a:extLst>
              <a:ext uri="{FF2B5EF4-FFF2-40B4-BE49-F238E27FC236}">
                <a16:creationId xmlns:a16="http://schemas.microsoft.com/office/drawing/2014/main" id="{3BF48A2D-A325-36C5-E775-0C100B78B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12">
            <a:extLst>
              <a:ext uri="{FF2B5EF4-FFF2-40B4-BE49-F238E27FC236}">
                <a16:creationId xmlns:a16="http://schemas.microsoft.com/office/drawing/2014/main" id="{CA45419E-7C54-D964-67FC-666E65C01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794604" y="-1108988"/>
            <a:ext cx="5384871"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3" name="Rectangle 2">
            <a:extLst>
              <a:ext uri="{FF2B5EF4-FFF2-40B4-BE49-F238E27FC236}">
                <a16:creationId xmlns:a16="http://schemas.microsoft.com/office/drawing/2014/main" id="{E15D8A68-40F8-C699-7E45-07D1DF7FA09C}"/>
              </a:ext>
            </a:extLst>
          </p:cNvPr>
          <p:cNvSpPr/>
          <p:nvPr/>
        </p:nvSpPr>
        <p:spPr>
          <a:xfrm>
            <a:off x="33336" y="1"/>
            <a:ext cx="9144000" cy="6934170"/>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sp>
        <p:nvSpPr>
          <p:cNvPr id="4" name="Title 1">
            <a:extLst>
              <a:ext uri="{FF2B5EF4-FFF2-40B4-BE49-F238E27FC236}">
                <a16:creationId xmlns:a16="http://schemas.microsoft.com/office/drawing/2014/main" id="{2A4C704A-9F5B-55B4-7C0A-4952DC45CD15}"/>
              </a:ext>
            </a:extLst>
          </p:cNvPr>
          <p:cNvSpPr txBox="1">
            <a:spLocks/>
          </p:cNvSpPr>
          <p:nvPr/>
        </p:nvSpPr>
        <p:spPr>
          <a:xfrm>
            <a:off x="262864" y="404579"/>
            <a:ext cx="2733367" cy="2414488"/>
          </a:xfrm>
          <a:prstGeom prst="rect">
            <a:avLst/>
          </a:prstGeom>
          <a:scene3d>
            <a:camera prst="orthographicFront">
              <a:rot lat="0" lon="0" rev="0"/>
            </a:camera>
            <a:lightRig rig="balanced" dir="t">
              <a:rot lat="0" lon="0" rev="8700000"/>
            </a:lightRig>
          </a:scene3d>
        </p:spPr>
        <p:txBody>
          <a:bodyPr vert="horz" lIns="91440" tIns="45720" rIns="91440" bIns="45720" rtlCol="0" anchor="t">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90000"/>
              </a:lnSpc>
              <a:spcAft>
                <a:spcPts val="450"/>
              </a:spcAft>
            </a:pPr>
            <a:r>
              <a:rPr lang="en-US" sz="4300" b="1" kern="1200" cap="small" dirty="0">
                <a:solidFill>
                  <a:srgbClr val="FFFFFF"/>
                </a:solidFill>
                <a:effectLst>
                  <a:outerShdw blurRad="38100" dist="38100" dir="2700000" algn="tl">
                    <a:srgbClr val="000000">
                      <a:alpha val="43137"/>
                    </a:srgbClr>
                  </a:outerShdw>
                </a:effectLst>
                <a:latin typeface="+mj-lt"/>
                <a:ea typeface="+mj-ea"/>
                <a:cs typeface="+mj-cs"/>
              </a:rPr>
              <a:t>David’s Sacrifice</a:t>
            </a:r>
          </a:p>
        </p:txBody>
      </p:sp>
      <p:sp>
        <p:nvSpPr>
          <p:cNvPr id="15" name="Content Placeholder 1">
            <a:extLst>
              <a:ext uri="{FF2B5EF4-FFF2-40B4-BE49-F238E27FC236}">
                <a16:creationId xmlns:a16="http://schemas.microsoft.com/office/drawing/2014/main" id="{A5A20E9A-EFEB-E4E1-775C-586184B831F2}"/>
              </a:ext>
            </a:extLst>
          </p:cNvPr>
          <p:cNvSpPr txBox="1">
            <a:spLocks/>
          </p:cNvSpPr>
          <p:nvPr/>
        </p:nvSpPr>
        <p:spPr>
          <a:xfrm>
            <a:off x="4072864" y="2720354"/>
            <a:ext cx="5026914" cy="2306011"/>
          </a:xfrm>
          <a:prstGeom prst="rect">
            <a:avLst/>
          </a:prstGeom>
          <a:solidFill>
            <a:srgbClr val="002060">
              <a:alpha val="3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anchor="ctr">
            <a:noAutofit/>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9pPr>
          </a:lstStyle>
          <a:p>
            <a:pPr marL="342900" lvl="1" indent="-342900" defTabSz="914400">
              <a:spcBef>
                <a:spcPct val="20000"/>
              </a:spcBef>
              <a:buNone/>
            </a:pPr>
            <a:r>
              <a:rPr lang="en-US" sz="1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342900" lvl="1" indent="-342900" defTabSz="914400">
              <a:spcBef>
                <a:spcPct val="20000"/>
              </a:spcBef>
              <a:buNone/>
            </a:pPr>
            <a:r>
              <a:rPr lang="en-US" sz="1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1800" b="1"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upon</a:t>
            </a:r>
            <a:r>
              <a:rPr lang="en-US" sz="1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thee, and be gracious unto thee:</a:t>
            </a:r>
          </a:p>
          <a:p>
            <a:pPr marL="342900" lvl="1" indent="-342900" defTabSz="914400">
              <a:spcBef>
                <a:spcPct val="20000"/>
              </a:spcBef>
              <a:buNone/>
            </a:pPr>
            <a:r>
              <a:rPr lang="en-US" sz="1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  - Numbers 6:24-26, </a:t>
            </a:r>
          </a:p>
        </p:txBody>
      </p:sp>
      <p:grpSp>
        <p:nvGrpSpPr>
          <p:cNvPr id="2" name="Group 1">
            <a:extLst>
              <a:ext uri="{FF2B5EF4-FFF2-40B4-BE49-F238E27FC236}">
                <a16:creationId xmlns:a16="http://schemas.microsoft.com/office/drawing/2014/main" id="{14E994D6-A24F-5202-B581-06FF4B42E0D3}"/>
              </a:ext>
            </a:extLst>
          </p:cNvPr>
          <p:cNvGrpSpPr/>
          <p:nvPr/>
        </p:nvGrpSpPr>
        <p:grpSpPr>
          <a:xfrm>
            <a:off x="56774" y="5606169"/>
            <a:ext cx="4820026" cy="1009592"/>
            <a:chOff x="2514600" y="5632163"/>
            <a:chExt cx="5048626" cy="803577"/>
          </a:xfrm>
        </p:grpSpPr>
        <p:grpSp>
          <p:nvGrpSpPr>
            <p:cNvPr id="7" name="Group 11">
              <a:extLst>
                <a:ext uri="{FF2B5EF4-FFF2-40B4-BE49-F238E27FC236}">
                  <a16:creationId xmlns:a16="http://schemas.microsoft.com/office/drawing/2014/main" id="{1AC964F1-6799-15F6-BEFC-7A6146B179E0}"/>
                </a:ext>
              </a:extLst>
            </p:cNvPr>
            <p:cNvGrpSpPr/>
            <p:nvPr/>
          </p:nvGrpSpPr>
          <p:grpSpPr>
            <a:xfrm>
              <a:off x="3200400" y="5632163"/>
              <a:ext cx="3659864" cy="488077"/>
              <a:chOff x="3142974" y="6231582"/>
              <a:chExt cx="6718852" cy="1093970"/>
            </a:xfrm>
          </p:grpSpPr>
          <p:sp>
            <p:nvSpPr>
              <p:cNvPr id="8" name="Rectangle: Rounded Corners 7">
                <a:extLst>
                  <a:ext uri="{FF2B5EF4-FFF2-40B4-BE49-F238E27FC236}">
                    <a16:creationId xmlns:a16="http://schemas.microsoft.com/office/drawing/2014/main" id="{44EADA5F-5341-43F4-27ED-9624519926B0}"/>
                  </a:ext>
                </a:extLst>
              </p:cNvPr>
              <p:cNvSpPr/>
              <p:nvPr/>
            </p:nvSpPr>
            <p:spPr>
              <a:xfrm>
                <a:off x="3142974" y="6231582"/>
                <a:ext cx="6718852" cy="1093970"/>
              </a:xfrm>
              <a:prstGeom prst="roundRect">
                <a:avLst/>
              </a:prstGeom>
              <a:blipFill rotWithShape="1">
                <a:blip r:embed="rId4" cstate="print"/>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hangingPunct="0"/>
                <a:endParaRPr lang="en-US" sz="2200" dirty="0">
                  <a:solidFill>
                    <a:srgbClr val="002060"/>
                  </a:solidFill>
                  <a:effectLst>
                    <a:outerShdw blurRad="63500" dist="25400" dir="2700000" rotWithShape="0">
                      <a:srgbClr val="000000">
                        <a:alpha val="70000"/>
                      </a:srgbClr>
                    </a:outerShdw>
                  </a:effectLst>
                  <a:sym typeface="Chalkduster"/>
                </a:endParaRPr>
              </a:p>
            </p:txBody>
          </p:sp>
          <p:grpSp>
            <p:nvGrpSpPr>
              <p:cNvPr id="9" name="Group 13">
                <a:extLst>
                  <a:ext uri="{FF2B5EF4-FFF2-40B4-BE49-F238E27FC236}">
                    <a16:creationId xmlns:a16="http://schemas.microsoft.com/office/drawing/2014/main" id="{EE7AF9AE-BDDB-31D7-884F-B00CC60EB0E4}"/>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10" name="Picture 9" descr="A picture containing drawing, room&#10;&#10;Description automatically generated">
                  <a:extLst>
                    <a:ext uri="{FF2B5EF4-FFF2-40B4-BE49-F238E27FC236}">
                      <a16:creationId xmlns:a16="http://schemas.microsoft.com/office/drawing/2014/main" id="{7162019D-6BF1-F274-A304-B90B3146D860}"/>
                    </a:ext>
                  </a:extLst>
                </p:cNvPr>
                <p:cNvPicPr>
                  <a:picLocks noChangeAspect="1"/>
                </p:cNvPicPr>
                <p:nvPr/>
              </p:nvPicPr>
              <p:blipFill>
                <a:blip r:embed="rId5" cstate="print"/>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1" name="Picture 10" descr="A close up of a logo&#10;&#10;Description automatically generated">
                  <a:extLst>
                    <a:ext uri="{FF2B5EF4-FFF2-40B4-BE49-F238E27FC236}">
                      <a16:creationId xmlns:a16="http://schemas.microsoft.com/office/drawing/2014/main" id="{8825B556-9E62-C2C3-751B-BF946ABCF61D}"/>
                    </a:ext>
                  </a:extLst>
                </p:cNvPr>
                <p:cNvPicPr>
                  <a:picLocks noChangeAspect="1"/>
                </p:cNvPicPr>
                <p:nvPr/>
              </p:nvPicPr>
              <p:blipFill>
                <a:blip r:embed="rId6" cstate="print"/>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2" name="Picture 11">
                  <a:extLst>
                    <a:ext uri="{FF2B5EF4-FFF2-40B4-BE49-F238E27FC236}">
                      <a16:creationId xmlns:a16="http://schemas.microsoft.com/office/drawing/2014/main" id="{8EE0E062-1876-7652-314B-D141BD33E210}"/>
                    </a:ext>
                  </a:extLst>
                </p:cNvPr>
                <p:cNvPicPr>
                  <a:picLocks noChangeAspect="1"/>
                </p:cNvPicPr>
                <p:nvPr/>
              </p:nvPicPr>
              <p:blipFill>
                <a:blip r:embed="rId7" cstate="print"/>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3" name="Rectangle 12">
              <a:extLst>
                <a:ext uri="{FF2B5EF4-FFF2-40B4-BE49-F238E27FC236}">
                  <a16:creationId xmlns:a16="http://schemas.microsoft.com/office/drawing/2014/main" id="{6832B4DB-6218-215E-B02A-A18E6A501628}"/>
                </a:ext>
              </a:extLst>
            </p:cNvPr>
            <p:cNvSpPr/>
            <p:nvPr/>
          </p:nvSpPr>
          <p:spPr>
            <a:xfrm>
              <a:off x="2514600" y="6188090"/>
              <a:ext cx="5048626" cy="247650"/>
            </a:xfrm>
            <a:prstGeom prst="rect">
              <a:avLst/>
            </a:prstGeom>
            <a:solidFill>
              <a:srgbClr val="002060"/>
            </a:solidFill>
          </p:spPr>
          <p:txBody>
            <a:bodyPr wrap="square" lIns="64291" tIns="32146" rIns="64291" bIns="32146">
              <a:spAutoFit/>
            </a:bodyPr>
            <a:lstStyle/>
            <a:p>
              <a:pPr algn="ctr"/>
              <a:r>
                <a:rPr lang="en-US" sz="800" dirty="0">
                  <a:solidFill>
                    <a:schemeClr val="bg1"/>
                  </a:solidFill>
                  <a:latin typeface="Gotham Book"/>
                  <a:cs typeface="Lucida Sans Unicode" panose="020B0602030504020204" pitchFamily="34" charset="0"/>
                </a:rPr>
                <a:t>Material adapted by Stanford W. Bowman Jr. from Echoes® Adult and Bible-in-Life® Adult Spring 2025 quarter with permission, © David C Cook, https://davidccook.org. May not be further reproduced. All rights reserved.</a:t>
              </a:r>
            </a:p>
          </p:txBody>
        </p:sp>
      </p:grpSp>
    </p:spTree>
    <p:extLst>
      <p:ext uri="{BB962C8B-B14F-4D97-AF65-F5344CB8AC3E}">
        <p14:creationId xmlns:p14="http://schemas.microsoft.com/office/powerpoint/2010/main" val="2052145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C6D3F2-81D4-7372-DD38-D9E2FF80303A}"/>
              </a:ext>
            </a:extLst>
          </p:cNvPr>
          <p:cNvSpPr/>
          <p:nvPr/>
        </p:nvSpPr>
        <p:spPr>
          <a:xfrm>
            <a:off x="0" y="685801"/>
            <a:ext cx="9296400" cy="6172200"/>
          </a:xfrm>
          <a:prstGeom prst="rect">
            <a:avLst/>
          </a:prstGeom>
          <a:blipFill dpi="0" rotWithShape="1">
            <a:blip r:embed="rId3">
              <a:alphaModFix amt="60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sp>
        <p:nvSpPr>
          <p:cNvPr id="17" name="Rectangle 16">
            <a:extLst>
              <a:ext uri="{FF2B5EF4-FFF2-40B4-BE49-F238E27FC236}">
                <a16:creationId xmlns:a16="http://schemas.microsoft.com/office/drawing/2014/main" id="{6F5EEDA2-7AE0-43EF-AF75-D8672D8B6481}"/>
              </a:ext>
            </a:extLst>
          </p:cNvPr>
          <p:cNvSpPr/>
          <p:nvPr/>
        </p:nvSpPr>
        <p:spPr>
          <a:xfrm>
            <a:off x="738414" y="3853019"/>
            <a:ext cx="7736813" cy="2893002"/>
          </a:xfrm>
          <a:prstGeom prst="rect">
            <a:avLst/>
          </a:prstGeom>
          <a:solidFill>
            <a:schemeClr val="bg1">
              <a:alpha val="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664357" lvl="1" indent="-342900" hangingPunct="0">
              <a:buFont typeface="Wingdings" panose="05000000000000000000" pitchFamily="2" charset="2"/>
              <a:buChar char="q"/>
              <a:tabLst>
                <a:tab pos="642915" algn="l"/>
              </a:tabLst>
            </a:pPr>
            <a:r>
              <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257300" marR="7620" lvl="2" indent="-342900">
              <a:lnSpc>
                <a:spcPct val="107000"/>
              </a:lnSpc>
              <a:buFont typeface="Wingdings" panose="05000000000000000000" pitchFamily="2" charset="2"/>
              <a:buChar char="q"/>
            </a:pPr>
            <a:r>
              <a:rPr lang="en-US" b="1" dirty="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Calibri" panose="020F0502020204030204" pitchFamily="34" charset="0"/>
              </a:rPr>
              <a:t>God Sends a Plague - 1 Chronicles 21:14–19 NIV</a:t>
            </a:r>
          </a:p>
          <a:p>
            <a:pPr marL="1257300" marR="7620" lvl="2" indent="-342900">
              <a:lnSpc>
                <a:spcPct val="107000"/>
              </a:lnSpc>
              <a:buFont typeface="Wingdings" panose="05000000000000000000" pitchFamily="2" charset="2"/>
              <a:buChar char="q"/>
            </a:pPr>
            <a:r>
              <a:rPr lang="en-US" b="1" dirty="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Calibri" panose="020F0502020204030204" pitchFamily="34" charset="0"/>
              </a:rPr>
              <a:t>David’s Offering - 1 Chronicles 21:20–26 NIV</a:t>
            </a:r>
          </a:p>
          <a:p>
            <a:pPr marL="1257300" marR="7620" lvl="2" indent="-342900">
              <a:lnSpc>
                <a:spcPct val="107000"/>
              </a:lnSpc>
              <a:buFont typeface="Wingdings" panose="05000000000000000000" pitchFamily="2" charset="2"/>
              <a:buChar char="q"/>
            </a:pPr>
            <a:r>
              <a:rPr lang="en-US" b="1" dirty="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Calibri" panose="020F0502020204030204" pitchFamily="34" charset="0"/>
              </a:rPr>
              <a:t>God Forgives - 1 Chronicles 21:27–30 NIV</a:t>
            </a:r>
          </a:p>
          <a:p>
            <a:pPr marL="664357" lvl="1" indent="-342900" hangingPunct="0">
              <a:buFont typeface="Wingdings" panose="05000000000000000000" pitchFamily="2" charset="2"/>
              <a:buChar char="q"/>
              <a:tabLst>
                <a:tab pos="642915" algn="l"/>
              </a:tabLst>
            </a:pPr>
            <a:r>
              <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Bible Application</a:t>
            </a:r>
          </a:p>
          <a:p>
            <a:pPr marL="664357" lvl="1" indent="-342900" hangingPunct="0">
              <a:buFont typeface="Wingdings" panose="05000000000000000000" pitchFamily="2" charset="2"/>
              <a:buChar char="q"/>
              <a:tabLst>
                <a:tab pos="642915" algn="l"/>
              </a:tabLst>
            </a:pPr>
            <a:r>
              <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Conclusion</a:t>
            </a:r>
            <a:endPar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endParaRPr lang="en-US" b="1"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p:txBody>
      </p:sp>
      <p:sp>
        <p:nvSpPr>
          <p:cNvPr id="19" name="TextBox 18">
            <a:extLst>
              <a:ext uri="{FF2B5EF4-FFF2-40B4-BE49-F238E27FC236}">
                <a16:creationId xmlns:a16="http://schemas.microsoft.com/office/drawing/2014/main" id="{1D44A659-E713-4F38-BC1E-5EC58DB61D99}"/>
              </a:ext>
            </a:extLst>
          </p:cNvPr>
          <p:cNvSpPr txBox="1"/>
          <p:nvPr/>
        </p:nvSpPr>
        <p:spPr>
          <a:xfrm>
            <a:off x="337738" y="688"/>
            <a:ext cx="3360436" cy="59924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effectLst>
                  <a:outerShdw blurRad="38100" dist="38100" dir="2700000" algn="tl">
                    <a:srgbClr val="000000">
                      <a:alpha val="43137"/>
                    </a:srgbClr>
                  </a:outerShdw>
                </a:effectLst>
                <a:latin typeface="Gotham Medium" panose="02000604030000020004"/>
              </a:rPr>
              <a:t>LESSON OUTLINE</a:t>
            </a:r>
          </a:p>
        </p:txBody>
      </p:sp>
      <p:sp>
        <p:nvSpPr>
          <p:cNvPr id="21" name="Title 2">
            <a:extLst>
              <a:ext uri="{FF2B5EF4-FFF2-40B4-BE49-F238E27FC236}">
                <a16:creationId xmlns:a16="http://schemas.microsoft.com/office/drawing/2014/main" id="{1E7CC980-62F4-44F2-A590-6EE022FD46AA}"/>
              </a:ext>
            </a:extLst>
          </p:cNvPr>
          <p:cNvSpPr txBox="1">
            <a:spLocks/>
          </p:cNvSpPr>
          <p:nvPr/>
        </p:nvSpPr>
        <p:spPr>
          <a:xfrm>
            <a:off x="6050544" y="67380"/>
            <a:ext cx="3093456" cy="52751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effectLst>
                  <a:outerShdw blurRad="38100" dist="38100" dir="2700000" algn="tl">
                    <a:srgbClr val="000000">
                      <a:alpha val="43137"/>
                    </a:srgbClr>
                  </a:outerShdw>
                </a:effectLst>
                <a:latin typeface="Gotham Medium" panose="02000604030000020004"/>
              </a:rPr>
              <a:t>David’s Sacrifice</a:t>
            </a:r>
          </a:p>
        </p:txBody>
      </p:sp>
      <p:cxnSp>
        <p:nvCxnSpPr>
          <p:cNvPr id="13" name="Straight Connector 12">
            <a:extLst>
              <a:ext uri="{FF2B5EF4-FFF2-40B4-BE49-F238E27FC236}">
                <a16:creationId xmlns:a16="http://schemas.microsoft.com/office/drawing/2014/main" id="{4FAEFB60-1222-4D15-AC05-C93E04F3F44D}"/>
              </a:ext>
            </a:extLst>
          </p:cNvPr>
          <p:cNvCxnSpPr>
            <a:cxnSpLocks/>
          </p:cNvCxnSpPr>
          <p:nvPr/>
        </p:nvCxnSpPr>
        <p:spPr>
          <a:xfrm flipV="1">
            <a:off x="-153244" y="762002"/>
            <a:ext cx="9640407" cy="3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E2F6E14A-D5BE-4775-8F80-D55EF2724E0B}"/>
              </a:ext>
            </a:extLst>
          </p:cNvPr>
          <p:cNvSpPr>
            <a:spLocks noChangeShapeType="1"/>
          </p:cNvSpPr>
          <p:nvPr/>
        </p:nvSpPr>
        <p:spPr bwMode="auto">
          <a:xfrm flipV="1">
            <a:off x="-591687" y="3439169"/>
            <a:ext cx="9966960" cy="66031"/>
          </a:xfrm>
          <a:prstGeom prst="line">
            <a:avLst/>
          </a:prstGeom>
          <a:noFill/>
          <a:ln w="254000">
            <a:solidFill>
              <a:srgbClr val="002060"/>
            </a:solidFill>
            <a:round/>
            <a:headEnd/>
            <a:tailEnd/>
          </a:ln>
        </p:spPr>
        <p:txBody>
          <a:bodyPr lIns="64291" tIns="32146" rIns="64291" bIns="32146"/>
          <a:lstStyle/>
          <a:p>
            <a:pPr algn="l"/>
            <a:endParaRPr lang="en-US" sz="1400" b="1" dirty="0">
              <a:solidFill>
                <a:srgbClr val="002060"/>
              </a:solidFill>
              <a:effectLst>
                <a:outerShdw blurRad="38100" dist="38100" dir="2700000" algn="tl">
                  <a:srgbClr val="000000">
                    <a:alpha val="43137"/>
                  </a:srgbClr>
                </a:outerShdw>
              </a:effectLst>
              <a:latin typeface="Gotham Medium" panose="02000604030000020004"/>
            </a:endParaRPr>
          </a:p>
        </p:txBody>
      </p:sp>
      <p:grpSp>
        <p:nvGrpSpPr>
          <p:cNvPr id="3" name="Group 2">
            <a:extLst>
              <a:ext uri="{FF2B5EF4-FFF2-40B4-BE49-F238E27FC236}">
                <a16:creationId xmlns:a16="http://schemas.microsoft.com/office/drawing/2014/main" id="{FEA84E64-5F5B-D8D9-8395-290DE016B502}"/>
              </a:ext>
            </a:extLst>
          </p:cNvPr>
          <p:cNvGrpSpPr/>
          <p:nvPr/>
        </p:nvGrpSpPr>
        <p:grpSpPr>
          <a:xfrm>
            <a:off x="76200" y="1227030"/>
            <a:ext cx="8915400" cy="1972045"/>
            <a:chOff x="76200" y="1271934"/>
            <a:chExt cx="8915400" cy="1972045"/>
          </a:xfrm>
          <a:solidFill>
            <a:schemeClr val="bg1">
              <a:alpha val="5000"/>
            </a:schemeClr>
          </a:solidFill>
        </p:grpSpPr>
        <p:sp>
          <p:nvSpPr>
            <p:cNvPr id="23" name="Rectangle 22">
              <a:extLst>
                <a:ext uri="{FF2B5EF4-FFF2-40B4-BE49-F238E27FC236}">
                  <a16:creationId xmlns:a16="http://schemas.microsoft.com/office/drawing/2014/main" id="{053F7D8E-C164-4279-B3C8-C0ABBD107279}"/>
                </a:ext>
              </a:extLst>
            </p:cNvPr>
            <p:cNvSpPr/>
            <p:nvPr/>
          </p:nvSpPr>
          <p:spPr>
            <a:xfrm>
              <a:off x="76200" y="1271934"/>
              <a:ext cx="8915400" cy="1972045"/>
            </a:xfrm>
            <a:prstGeom prst="rect">
              <a:avLst/>
            </a:prstGeom>
            <a:solidFill>
              <a:schemeClr val="bg1">
                <a:alpha val="1700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lvl="1" defTabSz="562578">
                <a:lnSpc>
                  <a:spcPct val="90000"/>
                </a:lnSpc>
                <a:spcBef>
                  <a:spcPct val="0"/>
                </a:spcBef>
                <a:spcAft>
                  <a:spcPct val="15000"/>
                </a:spcAft>
              </a:pPr>
              <a:r>
                <a:rPr lang="en-US" sz="2400" b="1" spc="50" dirty="0">
                  <a:ln w="0"/>
                  <a:solidFill>
                    <a:srgbClr val="002060"/>
                  </a:solidFill>
                  <a:effectLst>
                    <a:outerShdw blurRad="38100" dist="38100" dir="2700000" algn="tl">
                      <a:srgbClr val="000000">
                        <a:alpha val="43137"/>
                      </a:srgbClr>
                    </a:outerShdw>
                  </a:effectLst>
                  <a:latin typeface="Gotham Medium" panose="02000604030000020004"/>
                </a:rPr>
                <a:t>Lesson Scripture: </a:t>
              </a:r>
              <a:r>
                <a:rPr lang="en-US" sz="2400" b="1" dirty="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Calibri" panose="020F0502020204030204" pitchFamily="34" charset="0"/>
                </a:rPr>
                <a:t>1 Chronicles 21:14–30</a:t>
              </a:r>
              <a:endPar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466090" marR="8890" lvl="1">
                <a:lnSpc>
                  <a:spcPct val="107000"/>
                </a:lnSpc>
              </a:pPr>
              <a:r>
                <a:rPr lang="en-US" sz="2400" b="1" spc="50" dirty="0">
                  <a:ln w="0"/>
                  <a:solidFill>
                    <a:srgbClr val="002060"/>
                  </a:solidFill>
                  <a:effectLst>
                    <a:outerShdw blurRad="38100" dist="38100" dir="2700000" algn="tl">
                      <a:srgbClr val="000000">
                        <a:alpha val="43137"/>
                      </a:srgbClr>
                    </a:outerShdw>
                  </a:effectLst>
                  <a:latin typeface="Gotham Medium" panose="02000604030000020004"/>
                </a:rPr>
                <a:t>Lesson Focus:</a:t>
              </a:r>
              <a:endPar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defTabSz="562578">
                <a:lnSpc>
                  <a:spcPct val="90000"/>
                </a:lnSpc>
                <a:spcBef>
                  <a:spcPct val="0"/>
                </a:spcBef>
                <a:spcAft>
                  <a:spcPct val="15000"/>
                </a:spcAft>
              </a:pPr>
              <a:r>
                <a:rPr lang="en-US" sz="2400" b="1" spc="50" dirty="0">
                  <a:ln w="0"/>
                  <a:solidFill>
                    <a:srgbClr val="002060"/>
                  </a:solidFill>
                  <a:effectLst>
                    <a:outerShdw blurRad="38100" dist="38100" dir="2700000" algn="tl">
                      <a:srgbClr val="000000">
                        <a:alpha val="43137"/>
                      </a:srgbClr>
                    </a:outerShdw>
                  </a:effectLst>
                  <a:latin typeface="Gotham Medium"/>
                </a:rPr>
                <a:t>Life Response: </a:t>
              </a:r>
              <a:endParaRPr lang="en-US" sz="100" b="1" spc="50" dirty="0">
                <a:ln w="0"/>
                <a:solidFill>
                  <a:srgbClr val="002060"/>
                </a:solidFill>
                <a:effectLst>
                  <a:outerShdw blurRad="38100" dist="38100" dir="2700000" algn="tl">
                    <a:srgbClr val="000000">
                      <a:alpha val="43137"/>
                    </a:srgbClr>
                  </a:outerShdw>
                </a:effectLst>
                <a:latin typeface="Gotham Medium"/>
              </a:endParaRPr>
            </a:p>
            <a:p>
              <a:pPr lvl="1" defTabSz="562578">
                <a:lnSpc>
                  <a:spcPct val="90000"/>
                </a:lnSpc>
                <a:spcBef>
                  <a:spcPct val="0"/>
                </a:spcBef>
                <a:spcAft>
                  <a:spcPct val="15000"/>
                </a:spcAft>
              </a:pPr>
              <a:endParaRPr lang="en-US" sz="100" b="1" spc="50" dirty="0">
                <a:ln w="0"/>
                <a:solidFill>
                  <a:srgbClr val="002060"/>
                </a:solidFill>
                <a:effectLst>
                  <a:outerShdw blurRad="38100" dist="38100" dir="2700000" algn="tl">
                    <a:srgbClr val="000000">
                      <a:alpha val="43137"/>
                    </a:srgbClr>
                  </a:outerShdw>
                </a:effectLst>
                <a:latin typeface="Gotham Medium"/>
              </a:endParaRPr>
            </a:p>
            <a:p>
              <a:pPr lvl="1" defTabSz="562578">
                <a:lnSpc>
                  <a:spcPct val="90000"/>
                </a:lnSpc>
                <a:spcBef>
                  <a:spcPct val="0"/>
                </a:spcBef>
                <a:spcAft>
                  <a:spcPct val="15000"/>
                </a:spcAft>
              </a:pPr>
              <a:r>
                <a:rPr lang="en-US" sz="2400" b="1" spc="50" dirty="0">
                  <a:ln w="0"/>
                  <a:solidFill>
                    <a:srgbClr val="002060"/>
                  </a:solidFill>
                  <a:effectLst>
                    <a:outerShdw blurRad="38100" dist="38100" dir="2700000" algn="tl">
                      <a:srgbClr val="000000">
                        <a:alpha val="43137"/>
                      </a:srgbClr>
                    </a:outerShdw>
                  </a:effectLst>
                  <a:latin typeface="Gotham Medium"/>
                </a:rPr>
                <a:t>Bible Application:</a:t>
              </a:r>
            </a:p>
            <a:p>
              <a:pPr defTabSz="562578">
                <a:lnSpc>
                  <a:spcPct val="90000"/>
                </a:lnSpc>
                <a:spcBef>
                  <a:spcPct val="0"/>
                </a:spcBef>
                <a:spcAft>
                  <a:spcPct val="15000"/>
                </a:spcAft>
              </a:pPr>
              <a:endParaRPr lang="en-US" sz="2400" b="1" spc="50" dirty="0">
                <a:ln w="0"/>
                <a:solidFill>
                  <a:srgbClr val="002060"/>
                </a:solidFill>
                <a:effectLst>
                  <a:outerShdw blurRad="38100" dist="38100" dir="2700000" algn="tl">
                    <a:srgbClr val="000000">
                      <a:alpha val="43137"/>
                    </a:srgbClr>
                  </a:outerShdw>
                </a:effectLst>
                <a:latin typeface="Gotham Medium"/>
              </a:endParaRPr>
            </a:p>
          </p:txBody>
        </p:sp>
        <p:sp>
          <p:nvSpPr>
            <p:cNvPr id="10" name="TextBox 9">
              <a:extLst>
                <a:ext uri="{FF2B5EF4-FFF2-40B4-BE49-F238E27FC236}">
                  <a16:creationId xmlns:a16="http://schemas.microsoft.com/office/drawing/2014/main" id="{3B526511-26E9-4F76-A374-A46D2C0C50C3}"/>
                </a:ext>
              </a:extLst>
            </p:cNvPr>
            <p:cNvSpPr txBox="1"/>
            <p:nvPr/>
          </p:nvSpPr>
          <p:spPr>
            <a:xfrm>
              <a:off x="2895600" y="2402639"/>
              <a:ext cx="5795095" cy="461665"/>
            </a:xfrm>
            <a:prstGeom prst="rect">
              <a:avLst/>
            </a:prstGeom>
            <a:grpFill/>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Consider that God deserves our best. </a:t>
              </a:r>
              <a:endParaRPr lang="en-US" sz="4000" b="1" dirty="0">
                <a:solidFill>
                  <a:srgbClr val="002060"/>
                </a:solidFill>
                <a:effectLst>
                  <a:outerShdw blurRad="38100" dist="38100" dir="2700000" algn="tl">
                    <a:srgbClr val="000000">
                      <a:alpha val="43137"/>
                    </a:srgbClr>
                  </a:outerShdw>
                </a:effectLst>
                <a:latin typeface="Gotham Medium" panose="02000604030000020004"/>
              </a:endParaRPr>
            </a:p>
          </p:txBody>
        </p:sp>
        <p:sp>
          <p:nvSpPr>
            <p:cNvPr id="11" name="TextBox 10">
              <a:extLst>
                <a:ext uri="{FF2B5EF4-FFF2-40B4-BE49-F238E27FC236}">
                  <a16:creationId xmlns:a16="http://schemas.microsoft.com/office/drawing/2014/main" id="{BAA04937-5DE5-4963-957D-26544B08DF42}"/>
                </a:ext>
              </a:extLst>
            </p:cNvPr>
            <p:cNvSpPr txBox="1"/>
            <p:nvPr/>
          </p:nvSpPr>
          <p:spPr>
            <a:xfrm>
              <a:off x="2590276" y="1989272"/>
              <a:ext cx="6176094" cy="461665"/>
            </a:xfrm>
            <a:prstGeom prst="rect">
              <a:avLst/>
            </a:prstGeom>
            <a:grpFill/>
          </p:spPr>
          <p:style>
            <a:lnRef idx="0">
              <a:schemeClr val="accent1"/>
            </a:lnRef>
            <a:fillRef idx="3">
              <a:schemeClr val="accent1"/>
            </a:fillRef>
            <a:effectRef idx="3">
              <a:schemeClr val="accent1"/>
            </a:effectRef>
            <a:fontRef idx="minor">
              <a:schemeClr val="lt1"/>
            </a:fontRef>
          </p:style>
          <p:txBody>
            <a:bodyPr wrap="square">
              <a:spAutoFit/>
            </a:bodyPr>
            <a:lstStyle/>
            <a:p>
              <a:pPr defTabSz="562578"/>
              <a:r>
                <a:rPr lang="en-US" sz="2400" b="1" spc="50" dirty="0">
                  <a:ln w="0"/>
                  <a:solidFill>
                    <a:srgbClr val="002060"/>
                  </a:solidFill>
                  <a:effectLst>
                    <a:outerShdw blurRad="38100" dist="38100" dir="2700000" algn="tl">
                      <a:srgbClr val="000000">
                        <a:alpha val="43137"/>
                      </a:srgbClr>
                    </a:outerShdw>
                  </a:effectLst>
                  <a:latin typeface="Gotham Medium" panose="02000604030000020004"/>
                </a:rPr>
                <a:t>Practice giving our best to God.</a:t>
              </a:r>
            </a:p>
          </p:txBody>
        </p:sp>
        <p:sp>
          <p:nvSpPr>
            <p:cNvPr id="15" name="TextBox 14">
              <a:extLst>
                <a:ext uri="{FF2B5EF4-FFF2-40B4-BE49-F238E27FC236}">
                  <a16:creationId xmlns:a16="http://schemas.microsoft.com/office/drawing/2014/main" id="{264BC10D-9BDF-491E-8972-A91BFC7A8B3F}"/>
                </a:ext>
              </a:extLst>
            </p:cNvPr>
            <p:cNvSpPr txBox="1"/>
            <p:nvPr/>
          </p:nvSpPr>
          <p:spPr>
            <a:xfrm>
              <a:off x="2590276" y="1645104"/>
              <a:ext cx="5258324" cy="461665"/>
            </a:xfrm>
            <a:prstGeom prst="rect">
              <a:avLst/>
            </a:prstGeom>
            <a:grpFill/>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Give God the sacrifice He deserves.</a:t>
              </a:r>
              <a:endParaRPr lang="en-US" sz="4000" b="1" dirty="0">
                <a:solidFill>
                  <a:srgbClr val="002060"/>
                </a:solidFill>
                <a:effectLst>
                  <a:outerShdw blurRad="38100" dist="38100" dir="2700000" algn="tl">
                    <a:srgbClr val="000000">
                      <a:alpha val="43137"/>
                    </a:srgbClr>
                  </a:outerShdw>
                </a:effectLst>
                <a:latin typeface="Gotham Medium" panose="02000604030000020004"/>
              </a:endParaRPr>
            </a:p>
          </p:txBody>
        </p:sp>
      </p:grpSp>
    </p:spTree>
    <p:extLst>
      <p:ext uri="{BB962C8B-B14F-4D97-AF65-F5344CB8AC3E}">
        <p14:creationId xmlns:p14="http://schemas.microsoft.com/office/powerpoint/2010/main" val="321731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F53EBE-DFCD-FD93-7290-9F16384BA6C6}"/>
              </a:ext>
            </a:extLst>
          </p:cNvPr>
          <p:cNvSpPr/>
          <p:nvPr/>
        </p:nvSpPr>
        <p:spPr>
          <a:xfrm>
            <a:off x="0" y="685801"/>
            <a:ext cx="9296400" cy="6172200"/>
          </a:xfrm>
          <a:prstGeom prst="rect">
            <a:avLst/>
          </a:prstGeom>
          <a:blipFill dpi="0" rotWithShape="1">
            <a:blip r:embed="rId3">
              <a:alphaModFix amt="60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sp>
        <p:nvSpPr>
          <p:cNvPr id="16" name="Rectangle 15">
            <a:extLst>
              <a:ext uri="{FF2B5EF4-FFF2-40B4-BE49-F238E27FC236}">
                <a16:creationId xmlns:a16="http://schemas.microsoft.com/office/drawing/2014/main" id="{42D81312-EC24-4AE0-B13D-2FAB2FD9637B}"/>
              </a:ext>
            </a:extLst>
          </p:cNvPr>
          <p:cNvSpPr/>
          <p:nvPr/>
        </p:nvSpPr>
        <p:spPr>
          <a:xfrm>
            <a:off x="419100" y="810267"/>
            <a:ext cx="8305800" cy="5389454"/>
          </a:xfrm>
          <a:prstGeom prst="rect">
            <a:avLst/>
          </a:prstGeom>
          <a:solidFill>
            <a:schemeClr val="tx2">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4000" b="1" i="1" u="sng" cap="small"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Plagues and Punishment</a:t>
            </a:r>
            <a:endParaRPr lang="en-US" b="1" dirty="0">
              <a:solidFill>
                <a:srgbClr val="002060"/>
              </a:solidFill>
              <a:effectLst/>
              <a:latin typeface="Gotham Medium" panose="02000604030000020004"/>
              <a:ea typeface="Times New Roman" panose="02020603050405020304" pitchFamily="18" charset="0"/>
              <a:cs typeface="Calibri" panose="020F0502020204030204" pitchFamily="34" charset="0"/>
            </a:endParaRPr>
          </a:p>
          <a:p>
            <a:pPr marL="457200" marR="0"/>
            <a:r>
              <a:rPr lang="en-US" b="1" dirty="0">
                <a:solidFill>
                  <a:srgbClr val="002060"/>
                </a:solidFill>
                <a:effectLst/>
                <a:latin typeface="Gotham Medium" panose="02000604030000020004"/>
                <a:ea typeface="Times New Roman" panose="02020603050405020304" pitchFamily="18" charset="0"/>
                <a:cs typeface="Calibri" panose="020F0502020204030204" pitchFamily="34" charset="0"/>
              </a:rPr>
              <a:t>In the fourteenth century, the Black Death (bubonic plague) came to Europe and caused sud­den, widespread fatalities. A common estimate is that one-third of the people of Europe died within five years. Since the science of the time could not explain the plague, many people believed the dis­ease to be God’s punishment for the corrupt life­styles of Christians and the church’s tolerance of sin. This belief often led to persecution of per­ceived heretics. </a:t>
            </a:r>
          </a:p>
          <a:p>
            <a:pPr marL="457200" marR="0"/>
            <a:r>
              <a:rPr lang="en-US" b="1" dirty="0">
                <a:solidFill>
                  <a:srgbClr val="002060"/>
                </a:solidFill>
                <a:effectLst/>
                <a:latin typeface="Gotham Medium" panose="02000604030000020004"/>
                <a:ea typeface="Times New Roman" panose="02020603050405020304" pitchFamily="18" charset="0"/>
                <a:cs typeface="Calibri" panose="020F0502020204030204" pitchFamily="34" charset="0"/>
              </a:rPr>
              <a:t> </a:t>
            </a:r>
          </a:p>
          <a:p>
            <a:pPr marL="457200" marR="0"/>
            <a:r>
              <a:rPr lang="en-US" b="1" dirty="0">
                <a:solidFill>
                  <a:srgbClr val="002060"/>
                </a:solidFill>
                <a:effectLst/>
                <a:latin typeface="Gotham Medium" panose="02000604030000020004"/>
                <a:ea typeface="Times New Roman" panose="02020603050405020304" pitchFamily="18" charset="0"/>
                <a:cs typeface="Calibri" panose="020F0502020204030204" pitchFamily="34" charset="0"/>
              </a:rPr>
              <a:t>More recently, widespread outbreaks of viral disease—the 1918 Great Influenza pandemic, the 1980s AIDS epidemic, and the COVID-19 pan­demic of the 2020s—have been perceived by some as punishments by God for societal sins. Those who saw these health crises that way proclaimed justification from Scripture. </a:t>
            </a:r>
          </a:p>
          <a:p>
            <a:pPr marL="457200" marR="0"/>
            <a:r>
              <a:rPr lang="en-US" b="1" dirty="0">
                <a:solidFill>
                  <a:srgbClr val="002060"/>
                </a:solidFill>
                <a:effectLst/>
                <a:latin typeface="Gotham Medium" panose="02000604030000020004"/>
                <a:ea typeface="Times New Roman" panose="02020603050405020304" pitchFamily="18" charset="0"/>
                <a:cs typeface="Calibri" panose="020F0502020204030204" pitchFamily="34" charset="0"/>
              </a:rPr>
              <a:t> </a:t>
            </a:r>
          </a:p>
          <a:p>
            <a:pPr marL="457200" marR="0"/>
            <a:r>
              <a:rPr lang="en-US" b="1" dirty="0">
                <a:solidFill>
                  <a:srgbClr val="002060"/>
                </a:solidFill>
                <a:effectLst/>
                <a:latin typeface="Gotham Medium" panose="02000604030000020004"/>
                <a:ea typeface="Times New Roman" panose="02020603050405020304" pitchFamily="18" charset="0"/>
                <a:cs typeface="Calibri" panose="020F0502020204030204" pitchFamily="34" charset="0"/>
              </a:rPr>
              <a:t>Well-known are the 10 plagues inflicted on the people of Egypt (Exodus 7:14–11:10). But most, if not all, of these don’t fit our usual understanding of the word plague as referring to a disease result­ing from a bacterial or viral infection. In today’s lesson, a plague sent as God’s punishment takes place during the reign of Israel’s greatest ruler, King David. </a:t>
            </a:r>
          </a:p>
        </p:txBody>
      </p:sp>
      <p:cxnSp>
        <p:nvCxnSpPr>
          <p:cNvPr id="3" name="Straight Connector 2">
            <a:extLst>
              <a:ext uri="{FF2B5EF4-FFF2-40B4-BE49-F238E27FC236}">
                <a16:creationId xmlns:a16="http://schemas.microsoft.com/office/drawing/2014/main" id="{CA122F7E-BCA6-4546-81BB-65632D690A90}"/>
              </a:ext>
            </a:extLst>
          </p:cNvPr>
          <p:cNvCxnSpPr>
            <a:cxnSpLocks/>
          </p:cNvCxnSpPr>
          <p:nvPr/>
        </p:nvCxnSpPr>
        <p:spPr>
          <a:xfrm flipV="1">
            <a:off x="-202692" y="609879"/>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2">
            <a:extLst>
              <a:ext uri="{FF2B5EF4-FFF2-40B4-BE49-F238E27FC236}">
                <a16:creationId xmlns:a16="http://schemas.microsoft.com/office/drawing/2014/main" id="{0DBF0380-7D6E-4EC4-BAC1-B109C59E8F54}"/>
              </a:ext>
            </a:extLst>
          </p:cNvPr>
          <p:cNvSpPr txBox="1">
            <a:spLocks/>
          </p:cNvSpPr>
          <p:nvPr/>
        </p:nvSpPr>
        <p:spPr>
          <a:xfrm>
            <a:off x="6153628" y="25584"/>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David’s Sacrifice</a:t>
            </a:r>
          </a:p>
        </p:txBody>
      </p:sp>
      <p:sp>
        <p:nvSpPr>
          <p:cNvPr id="5" name="TextBox 4">
            <a:extLst>
              <a:ext uri="{FF2B5EF4-FFF2-40B4-BE49-F238E27FC236}">
                <a16:creationId xmlns:a16="http://schemas.microsoft.com/office/drawing/2014/main" id="{2F67C6F0-99DE-482D-9F3A-FE0F96616E9F}"/>
              </a:ext>
            </a:extLst>
          </p:cNvPr>
          <p:cNvSpPr txBox="1"/>
          <p:nvPr/>
        </p:nvSpPr>
        <p:spPr>
          <a:xfrm>
            <a:off x="213597" y="25584"/>
            <a:ext cx="3444003" cy="584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CONTEXT</a:t>
            </a:r>
          </a:p>
        </p:txBody>
      </p:sp>
    </p:spTree>
    <p:extLst>
      <p:ext uri="{BB962C8B-B14F-4D97-AF65-F5344CB8AC3E}">
        <p14:creationId xmlns:p14="http://schemas.microsoft.com/office/powerpoint/2010/main" val="3341324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D94F6D-D8BE-021F-D2D2-7AE47D1ACBBE}"/>
              </a:ext>
            </a:extLst>
          </p:cNvPr>
          <p:cNvSpPr/>
          <p:nvPr/>
        </p:nvSpPr>
        <p:spPr>
          <a:xfrm>
            <a:off x="0" y="25584"/>
            <a:ext cx="9436510" cy="6891798"/>
          </a:xfrm>
          <a:prstGeom prst="rect">
            <a:avLst/>
          </a:prstGeom>
          <a:blipFill dpi="0" rotWithShape="1">
            <a:blip r:embed="rId3">
              <a:alphaModFix amt="60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graphicFrame>
        <p:nvGraphicFramePr>
          <p:cNvPr id="5" name="Diagram 4">
            <a:extLst>
              <a:ext uri="{FF2B5EF4-FFF2-40B4-BE49-F238E27FC236}">
                <a16:creationId xmlns:a16="http://schemas.microsoft.com/office/drawing/2014/main" id="{C48158C6-F1A0-43DC-9031-5900947AC1C7}"/>
              </a:ext>
            </a:extLst>
          </p:cNvPr>
          <p:cNvGraphicFramePr/>
          <p:nvPr>
            <p:extLst>
              <p:ext uri="{D42A27DB-BD31-4B8C-83A1-F6EECF244321}">
                <p14:modId xmlns:p14="http://schemas.microsoft.com/office/powerpoint/2010/main" val="3928177257"/>
              </p:ext>
            </p:extLst>
          </p:nvPr>
        </p:nvGraphicFramePr>
        <p:xfrm>
          <a:off x="336769" y="1665816"/>
          <a:ext cx="8470462" cy="35105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7" name="Straight Connector 6">
            <a:extLst>
              <a:ext uri="{FF2B5EF4-FFF2-40B4-BE49-F238E27FC236}">
                <a16:creationId xmlns:a16="http://schemas.microsoft.com/office/drawing/2014/main" id="{51A9401A-7913-4F7A-8B68-17A4A8999448}"/>
              </a:ext>
            </a:extLst>
          </p:cNvPr>
          <p:cNvCxnSpPr>
            <a:cxnSpLocks/>
          </p:cNvCxnSpPr>
          <p:nvPr/>
        </p:nvCxnSpPr>
        <p:spPr>
          <a:xfrm flipV="1">
            <a:off x="-202692" y="609879"/>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B71F8FDB-010D-48A4-B863-6716B467D5F5}"/>
              </a:ext>
            </a:extLst>
          </p:cNvPr>
          <p:cNvSpPr txBox="1">
            <a:spLocks/>
          </p:cNvSpPr>
          <p:nvPr/>
        </p:nvSpPr>
        <p:spPr>
          <a:xfrm>
            <a:off x="6153628" y="25584"/>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Book"/>
              </a:rPr>
              <a:t>David’s Sacrifice</a:t>
            </a:r>
          </a:p>
        </p:txBody>
      </p:sp>
      <p:sp>
        <p:nvSpPr>
          <p:cNvPr id="9" name="TextBox 8">
            <a:extLst>
              <a:ext uri="{FF2B5EF4-FFF2-40B4-BE49-F238E27FC236}">
                <a16:creationId xmlns:a16="http://schemas.microsoft.com/office/drawing/2014/main" id="{1840FE3A-CA66-40C5-941D-7E7DF5CDF2F4}"/>
              </a:ext>
            </a:extLst>
          </p:cNvPr>
          <p:cNvSpPr txBox="1"/>
          <p:nvPr/>
        </p:nvSpPr>
        <p:spPr>
          <a:xfrm>
            <a:off x="213597" y="25584"/>
            <a:ext cx="3444003" cy="584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Book"/>
              </a:rPr>
              <a:t>LESSON CONTEXT</a:t>
            </a:r>
          </a:p>
        </p:txBody>
      </p:sp>
    </p:spTree>
    <p:extLst>
      <p:ext uri="{BB962C8B-B14F-4D97-AF65-F5344CB8AC3E}">
        <p14:creationId xmlns:p14="http://schemas.microsoft.com/office/powerpoint/2010/main" val="3814557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072D0-6A2C-CB61-E9B8-A75C0CA0F4E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FE380A6-8871-BA1C-A1C6-8A25624E250C}"/>
              </a:ext>
            </a:extLst>
          </p:cNvPr>
          <p:cNvSpPr/>
          <p:nvPr/>
        </p:nvSpPr>
        <p:spPr>
          <a:xfrm>
            <a:off x="0" y="25584"/>
            <a:ext cx="9436510" cy="6891798"/>
          </a:xfrm>
          <a:prstGeom prst="rect">
            <a:avLst/>
          </a:prstGeom>
          <a:blipFill dpi="0" rotWithShape="1">
            <a:blip r:embed="rId3">
              <a:alphaModFix amt="60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graphicFrame>
        <p:nvGraphicFramePr>
          <p:cNvPr id="5" name="Diagram 4">
            <a:extLst>
              <a:ext uri="{FF2B5EF4-FFF2-40B4-BE49-F238E27FC236}">
                <a16:creationId xmlns:a16="http://schemas.microsoft.com/office/drawing/2014/main" id="{18805767-20FA-0C93-50CE-2272B6E4686D}"/>
              </a:ext>
            </a:extLst>
          </p:cNvPr>
          <p:cNvGraphicFramePr/>
          <p:nvPr>
            <p:extLst>
              <p:ext uri="{D42A27DB-BD31-4B8C-83A1-F6EECF244321}">
                <p14:modId xmlns:p14="http://schemas.microsoft.com/office/powerpoint/2010/main" val="3782847462"/>
              </p:ext>
            </p:extLst>
          </p:nvPr>
        </p:nvGraphicFramePr>
        <p:xfrm>
          <a:off x="336769" y="1665815"/>
          <a:ext cx="8470462" cy="45253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7" name="Straight Connector 6">
            <a:extLst>
              <a:ext uri="{FF2B5EF4-FFF2-40B4-BE49-F238E27FC236}">
                <a16:creationId xmlns:a16="http://schemas.microsoft.com/office/drawing/2014/main" id="{63DD6D69-7E0E-9EC6-3AF8-7A98D2613B50}"/>
              </a:ext>
            </a:extLst>
          </p:cNvPr>
          <p:cNvCxnSpPr>
            <a:cxnSpLocks/>
          </p:cNvCxnSpPr>
          <p:nvPr/>
        </p:nvCxnSpPr>
        <p:spPr>
          <a:xfrm flipV="1">
            <a:off x="-202692" y="609879"/>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4EF3C2AC-F88B-C913-A94E-39A5896C84DB}"/>
              </a:ext>
            </a:extLst>
          </p:cNvPr>
          <p:cNvSpPr txBox="1">
            <a:spLocks/>
          </p:cNvSpPr>
          <p:nvPr/>
        </p:nvSpPr>
        <p:spPr>
          <a:xfrm>
            <a:off x="6153628" y="25584"/>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Book"/>
              </a:rPr>
              <a:t>David’s Sacrifice</a:t>
            </a:r>
          </a:p>
        </p:txBody>
      </p:sp>
      <p:sp>
        <p:nvSpPr>
          <p:cNvPr id="9" name="TextBox 8">
            <a:extLst>
              <a:ext uri="{FF2B5EF4-FFF2-40B4-BE49-F238E27FC236}">
                <a16:creationId xmlns:a16="http://schemas.microsoft.com/office/drawing/2014/main" id="{77CEAC12-7919-A30B-C31E-0E265E9FA584}"/>
              </a:ext>
            </a:extLst>
          </p:cNvPr>
          <p:cNvSpPr txBox="1"/>
          <p:nvPr/>
        </p:nvSpPr>
        <p:spPr>
          <a:xfrm>
            <a:off x="213597" y="25584"/>
            <a:ext cx="3444003" cy="584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Book"/>
              </a:rPr>
              <a:t>LESSON CONTEXT</a:t>
            </a:r>
          </a:p>
        </p:txBody>
      </p:sp>
    </p:spTree>
    <p:extLst>
      <p:ext uri="{BB962C8B-B14F-4D97-AF65-F5344CB8AC3E}">
        <p14:creationId xmlns:p14="http://schemas.microsoft.com/office/powerpoint/2010/main" val="693072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08D14-44E0-0102-9EDD-C723FEA9B8E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3961A84-ACFE-4F6F-5336-06DD65E0F24E}"/>
              </a:ext>
            </a:extLst>
          </p:cNvPr>
          <p:cNvSpPr/>
          <p:nvPr/>
        </p:nvSpPr>
        <p:spPr>
          <a:xfrm>
            <a:off x="0" y="25584"/>
            <a:ext cx="9436510" cy="6891798"/>
          </a:xfrm>
          <a:prstGeom prst="rect">
            <a:avLst/>
          </a:prstGeom>
          <a:blipFill dpi="0" rotWithShape="1">
            <a:blip r:embed="rId3">
              <a:alphaModFix amt="60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graphicFrame>
        <p:nvGraphicFramePr>
          <p:cNvPr id="5" name="Diagram 4">
            <a:extLst>
              <a:ext uri="{FF2B5EF4-FFF2-40B4-BE49-F238E27FC236}">
                <a16:creationId xmlns:a16="http://schemas.microsoft.com/office/drawing/2014/main" id="{47AF4ED1-03D1-365E-B6A5-CE08B87C6A18}"/>
              </a:ext>
            </a:extLst>
          </p:cNvPr>
          <p:cNvGraphicFramePr/>
          <p:nvPr>
            <p:extLst>
              <p:ext uri="{D42A27DB-BD31-4B8C-83A1-F6EECF244321}">
                <p14:modId xmlns:p14="http://schemas.microsoft.com/office/powerpoint/2010/main" val="2817387348"/>
              </p:ext>
            </p:extLst>
          </p:nvPr>
        </p:nvGraphicFramePr>
        <p:xfrm>
          <a:off x="336769" y="1124228"/>
          <a:ext cx="8470462" cy="57081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7" name="Straight Connector 6">
            <a:extLst>
              <a:ext uri="{FF2B5EF4-FFF2-40B4-BE49-F238E27FC236}">
                <a16:creationId xmlns:a16="http://schemas.microsoft.com/office/drawing/2014/main" id="{3A73F3A6-76B0-0DAB-3054-E806BC0DA28A}"/>
              </a:ext>
            </a:extLst>
          </p:cNvPr>
          <p:cNvCxnSpPr>
            <a:cxnSpLocks/>
          </p:cNvCxnSpPr>
          <p:nvPr/>
        </p:nvCxnSpPr>
        <p:spPr>
          <a:xfrm flipV="1">
            <a:off x="-202692" y="609879"/>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66084407-7AB5-1F49-39BA-77C762208F12}"/>
              </a:ext>
            </a:extLst>
          </p:cNvPr>
          <p:cNvSpPr txBox="1">
            <a:spLocks/>
          </p:cNvSpPr>
          <p:nvPr/>
        </p:nvSpPr>
        <p:spPr>
          <a:xfrm>
            <a:off x="6153628" y="25584"/>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Book"/>
              </a:rPr>
              <a:t>David’s Sacrifice</a:t>
            </a:r>
          </a:p>
        </p:txBody>
      </p:sp>
      <p:sp>
        <p:nvSpPr>
          <p:cNvPr id="9" name="TextBox 8">
            <a:extLst>
              <a:ext uri="{FF2B5EF4-FFF2-40B4-BE49-F238E27FC236}">
                <a16:creationId xmlns:a16="http://schemas.microsoft.com/office/drawing/2014/main" id="{35DD8F7E-E8D7-62DB-104C-EAC300135695}"/>
              </a:ext>
            </a:extLst>
          </p:cNvPr>
          <p:cNvSpPr txBox="1"/>
          <p:nvPr/>
        </p:nvSpPr>
        <p:spPr>
          <a:xfrm>
            <a:off x="213597" y="25584"/>
            <a:ext cx="3444003" cy="584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Book"/>
              </a:rPr>
              <a:t>LESSON CONTEXT</a:t>
            </a:r>
          </a:p>
        </p:txBody>
      </p:sp>
    </p:spTree>
    <p:extLst>
      <p:ext uri="{BB962C8B-B14F-4D97-AF65-F5344CB8AC3E}">
        <p14:creationId xmlns:p14="http://schemas.microsoft.com/office/powerpoint/2010/main" val="2180185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1DB451-98F1-ECC2-4EE6-0EB7BDD84ABD}"/>
              </a:ext>
            </a:extLst>
          </p:cNvPr>
          <p:cNvSpPr/>
          <p:nvPr/>
        </p:nvSpPr>
        <p:spPr>
          <a:xfrm>
            <a:off x="-25146" y="505427"/>
            <a:ext cx="9296400" cy="6628885"/>
          </a:xfrm>
          <a:prstGeom prst="rect">
            <a:avLst/>
          </a:prstGeom>
          <a:blipFill dpi="0" rotWithShape="1">
            <a:blip r:embed="rId3">
              <a:alphaModFix amt="60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sp>
        <p:nvSpPr>
          <p:cNvPr id="16" name="Rectangle 15">
            <a:extLst>
              <a:ext uri="{FF2B5EF4-FFF2-40B4-BE49-F238E27FC236}">
                <a16:creationId xmlns:a16="http://schemas.microsoft.com/office/drawing/2014/main" id="{42D81312-EC24-4AE0-B13D-2FAB2FD9637B}"/>
              </a:ext>
            </a:extLst>
          </p:cNvPr>
          <p:cNvSpPr/>
          <p:nvPr/>
        </p:nvSpPr>
        <p:spPr>
          <a:xfrm>
            <a:off x="16382" y="609600"/>
            <a:ext cx="9144001" cy="6312784"/>
          </a:xfrm>
          <a:prstGeom prst="rect">
            <a:avLst/>
          </a:prstGeom>
          <a:solidFill>
            <a:srgbClr val="002060">
              <a:alpha val="5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effectLst/>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a:p>
            <a:pPr marL="457200" marR="0">
              <a:spcBef>
                <a:spcPts val="0"/>
              </a:spcBef>
            </a:pPr>
            <a:endParaRPr lang="en-US" sz="1400" b="1" dirty="0">
              <a:solidFill>
                <a:schemeClr val="bg1"/>
              </a:solidFill>
              <a:latin typeface="Gotham Medium"/>
              <a:ea typeface="Times New Roman" panose="02020603050405020304" pitchFamily="18" charset="0"/>
              <a:cs typeface="Calibri" panose="020F0502020204030204" pitchFamily="34" charset="0"/>
            </a:endParaRPr>
          </a:p>
        </p:txBody>
      </p:sp>
      <p:cxnSp>
        <p:nvCxnSpPr>
          <p:cNvPr id="3" name="Straight Connector 2">
            <a:extLst>
              <a:ext uri="{FF2B5EF4-FFF2-40B4-BE49-F238E27FC236}">
                <a16:creationId xmlns:a16="http://schemas.microsoft.com/office/drawing/2014/main" id="{C56E3AD1-8050-4928-8BF8-D7BCE65F2A9C}"/>
              </a:ext>
            </a:extLst>
          </p:cNvPr>
          <p:cNvCxnSpPr>
            <a:cxnSpLocks/>
          </p:cNvCxnSpPr>
          <p:nvPr/>
        </p:nvCxnSpPr>
        <p:spPr>
          <a:xfrm flipV="1">
            <a:off x="-202692" y="609879"/>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2">
            <a:extLst>
              <a:ext uri="{FF2B5EF4-FFF2-40B4-BE49-F238E27FC236}">
                <a16:creationId xmlns:a16="http://schemas.microsoft.com/office/drawing/2014/main" id="{C500DA22-14DC-4F01-B8C5-FBF7A13175BD}"/>
              </a:ext>
            </a:extLst>
          </p:cNvPr>
          <p:cNvSpPr txBox="1">
            <a:spLocks/>
          </p:cNvSpPr>
          <p:nvPr/>
        </p:nvSpPr>
        <p:spPr>
          <a:xfrm>
            <a:off x="6153628" y="25584"/>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Book"/>
              </a:rPr>
              <a:t>David’s Sacrifice</a:t>
            </a:r>
          </a:p>
        </p:txBody>
      </p:sp>
      <p:sp>
        <p:nvSpPr>
          <p:cNvPr id="5" name="TextBox 4">
            <a:extLst>
              <a:ext uri="{FF2B5EF4-FFF2-40B4-BE49-F238E27FC236}">
                <a16:creationId xmlns:a16="http://schemas.microsoft.com/office/drawing/2014/main" id="{D29CB473-4D87-47B4-A222-242F800ECF11}"/>
              </a:ext>
            </a:extLst>
          </p:cNvPr>
          <p:cNvSpPr txBox="1"/>
          <p:nvPr/>
        </p:nvSpPr>
        <p:spPr>
          <a:xfrm>
            <a:off x="213597" y="25584"/>
            <a:ext cx="3444003" cy="584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Book"/>
              </a:rPr>
              <a:t>LESSON CONTEXT</a:t>
            </a:r>
          </a:p>
        </p:txBody>
      </p:sp>
      <p:sp>
        <p:nvSpPr>
          <p:cNvPr id="7" name="TextBox 6">
            <a:extLst>
              <a:ext uri="{FF2B5EF4-FFF2-40B4-BE49-F238E27FC236}">
                <a16:creationId xmlns:a16="http://schemas.microsoft.com/office/drawing/2014/main" id="{1A0993ED-C1BD-1DF3-54D8-7D19DB994822}"/>
              </a:ext>
            </a:extLst>
          </p:cNvPr>
          <p:cNvSpPr txBox="1"/>
          <p:nvPr/>
        </p:nvSpPr>
        <p:spPr>
          <a:xfrm>
            <a:off x="213596" y="800875"/>
            <a:ext cx="8701803" cy="5509200"/>
          </a:xfrm>
          <a:prstGeom prst="rect">
            <a:avLst/>
          </a:prstGeom>
          <a:noFill/>
        </p:spPr>
        <p:txBody>
          <a:bodyPr wrap="square">
            <a:spAutoFit/>
          </a:bodyPr>
          <a:lstStyle/>
          <a:p>
            <a:pPr marL="182880"/>
            <a:r>
              <a:rPr lang="en-US" b="1" dirty="0">
                <a:solidFill>
                  <a:schemeClr val="bg1"/>
                </a:solidFill>
                <a:effectLst/>
                <a:latin typeface="Gotham Medium"/>
                <a:ea typeface="Times New Roman" panose="02020603050405020304" pitchFamily="18" charset="0"/>
                <a:cs typeface="Calibri" panose="020F0502020204030204" pitchFamily="34" charset="0"/>
              </a:rPr>
              <a:t>Despite being portrayed as “a man after [God’s] own heart” (1 Samuel 13:14; Acts 13:22), King David committed grievous sins. Most remem­bered are the sins of adultery and murder in his seduction of Bathsheba and the death of her hus­band, Uriah (2 Samuel 11). The “God’s own heart” part of David seems to have gained traction after he was confronted by the prophet Nathan about the violation of the sixth and seventh command­ments (Exodus 20:13-14). The result was the ten­der prayer of Psalm 51:10, “Create in me a clean heart, O God; and renew a right spirit within me. ” </a:t>
            </a:r>
            <a:endParaRPr lang="en-US" sz="500" b="1" dirty="0">
              <a:solidFill>
                <a:schemeClr val="bg1"/>
              </a:solidFill>
              <a:effectLst/>
              <a:latin typeface="Gotham Medium"/>
              <a:ea typeface="Times New Roman" panose="02020603050405020304" pitchFamily="18" charset="0"/>
              <a:cs typeface="Calibri" panose="020F0502020204030204" pitchFamily="34" charset="0"/>
            </a:endParaRPr>
          </a:p>
          <a:p>
            <a:pPr marL="182880"/>
            <a:r>
              <a:rPr lang="en-US" sz="500" b="1" dirty="0">
                <a:solidFill>
                  <a:schemeClr val="bg1"/>
                </a:solidFill>
                <a:effectLst/>
                <a:latin typeface="Gotham Medium"/>
                <a:ea typeface="Times New Roman" panose="02020603050405020304" pitchFamily="18" charset="0"/>
                <a:cs typeface="Calibri" panose="020F0502020204030204" pitchFamily="34" charset="0"/>
              </a:rPr>
              <a:t> </a:t>
            </a:r>
          </a:p>
          <a:p>
            <a:pPr marL="182880"/>
            <a:r>
              <a:rPr lang="en-US" b="1" dirty="0">
                <a:solidFill>
                  <a:schemeClr val="bg1"/>
                </a:solidFill>
                <a:effectLst/>
                <a:latin typeface="Gotham Medium"/>
                <a:ea typeface="Times New Roman" panose="02020603050405020304" pitchFamily="18" charset="0"/>
                <a:cs typeface="Calibri" panose="020F0502020204030204" pitchFamily="34" charset="0"/>
              </a:rPr>
              <a:t>More consequential for a greater number of people, however, was the sin of David concern­ing a census he took of Israel to know the poten­tial size of his army (2 Samuel 24:2; 1 Chronicles 21:2). The results of the survey must have astonished David: there were over one million men who “drew the sword” (2 Samuel 24:9). This census angered the Lord, for David’s pride drove it as he rejected his reliance upon God for Israel’s security.</a:t>
            </a:r>
            <a:r>
              <a:rPr lang="en-US" sz="500" b="1" dirty="0">
                <a:solidFill>
                  <a:schemeClr val="bg1"/>
                </a:solidFill>
                <a:effectLst/>
                <a:latin typeface="Gotham Medium"/>
                <a:ea typeface="Times New Roman" panose="02020603050405020304" pitchFamily="18" charset="0"/>
                <a:cs typeface="Calibri" panose="020F0502020204030204" pitchFamily="34" charset="0"/>
              </a:rPr>
              <a:t> </a:t>
            </a:r>
          </a:p>
          <a:p>
            <a:pPr marL="182880"/>
            <a:r>
              <a:rPr lang="en-US" sz="500" b="1" dirty="0">
                <a:solidFill>
                  <a:schemeClr val="bg1"/>
                </a:solidFill>
                <a:effectLst/>
                <a:latin typeface="Gotham Medium"/>
                <a:ea typeface="Times New Roman" panose="02020603050405020304" pitchFamily="18" charset="0"/>
                <a:cs typeface="Calibri" panose="020F0502020204030204" pitchFamily="34" charset="0"/>
              </a:rPr>
              <a:t> </a:t>
            </a:r>
          </a:p>
          <a:p>
            <a:pPr marL="182880"/>
            <a:r>
              <a:rPr lang="en-US" b="1" dirty="0">
                <a:solidFill>
                  <a:schemeClr val="bg1"/>
                </a:solidFill>
                <a:effectLst/>
                <a:latin typeface="Gotham Medium"/>
                <a:ea typeface="Times New Roman" panose="02020603050405020304" pitchFamily="18" charset="0"/>
                <a:cs typeface="Calibri" panose="020F0502020204030204" pitchFamily="34" charset="0"/>
              </a:rPr>
              <a:t>The prophet Gad delivered God’s judgment to David, and it came with a twist: David could choose from among three punishments, of vary­ing impacts on Israel, for his sins. The choices were three years of famine, three months of attacks by the nation’s enemies, or three days of a pestilent plague (1 Chronicles 21:12). These three had been ways the Lord showed His wrath to Israel (see Jer­emiah 14:12). David chose the third option, with horrific results for his people. </a:t>
            </a:r>
          </a:p>
        </p:txBody>
      </p:sp>
    </p:spTree>
    <p:extLst>
      <p:ext uri="{BB962C8B-B14F-4D97-AF65-F5344CB8AC3E}">
        <p14:creationId xmlns:p14="http://schemas.microsoft.com/office/powerpoint/2010/main" val="787521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52EE12-2BA7-0CE4-CA85-D120181A5E83}"/>
              </a:ext>
            </a:extLst>
          </p:cNvPr>
          <p:cNvSpPr/>
          <p:nvPr/>
        </p:nvSpPr>
        <p:spPr>
          <a:xfrm>
            <a:off x="33336" y="685799"/>
            <a:ext cx="9144000" cy="6248371"/>
          </a:xfrm>
          <a:prstGeom prst="rect">
            <a:avLst/>
          </a:prstGeom>
          <a:blipFill dpi="0" rotWithShape="1">
            <a:blip r:embed="rId3">
              <a:alphaModFix amt="60000"/>
              <a:extLst>
                <a:ext uri="{96DAC541-7B7A-43D3-8B79-37D633B846F1}">
                  <asvg:svgBlip xmlns:asvg="http://schemas.microsoft.com/office/drawing/2016/SVG/main" r:embe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2060"/>
              </a:solidFill>
              <a:latin typeface="Gotham Book"/>
            </a:endParaRPr>
          </a:p>
        </p:txBody>
      </p:sp>
      <p:cxnSp>
        <p:nvCxnSpPr>
          <p:cNvPr id="15" name="Straight Connector 14">
            <a:extLst>
              <a:ext uri="{FF2B5EF4-FFF2-40B4-BE49-F238E27FC236}">
                <a16:creationId xmlns:a16="http://schemas.microsoft.com/office/drawing/2014/main" id="{BC2B38BF-1A47-459D-87EB-87E2FF84AAA4}"/>
              </a:ext>
            </a:extLst>
          </p:cNvPr>
          <p:cNvCxnSpPr>
            <a:cxnSpLocks/>
          </p:cNvCxnSpPr>
          <p:nvPr/>
        </p:nvCxnSpPr>
        <p:spPr>
          <a:xfrm flipV="1">
            <a:off x="-202692" y="733513"/>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31A16FEB-443E-4763-A54F-08668CDCC13B}"/>
              </a:ext>
            </a:extLst>
          </p:cNvPr>
          <p:cNvSpPr>
            <a:spLocks noChangeShapeType="1"/>
          </p:cNvSpPr>
          <p:nvPr/>
        </p:nvSpPr>
        <p:spPr bwMode="auto">
          <a:xfrm>
            <a:off x="-202692" y="7193280"/>
            <a:ext cx="9579769" cy="0"/>
          </a:xfrm>
          <a:prstGeom prst="line">
            <a:avLst/>
          </a:prstGeom>
          <a:ln w="76200">
            <a:solidFill>
              <a:schemeClr val="bg1"/>
            </a:solidFill>
            <a:headEnd/>
            <a:tailEnd/>
          </a:ln>
        </p:spPr>
        <p:style>
          <a:lnRef idx="1">
            <a:schemeClr val="accent3"/>
          </a:lnRef>
          <a:fillRef idx="0">
            <a:schemeClr val="accent3"/>
          </a:fillRef>
          <a:effectRef idx="0">
            <a:schemeClr val="accent3"/>
          </a:effectRef>
          <a:fontRef idx="minor">
            <a:schemeClr val="tx1"/>
          </a:fontRef>
        </p:style>
        <p:txBody>
          <a:bodyPr lIns="64291" tIns="32146" rIns="64291" bIns="32146"/>
          <a:lstStyle/>
          <a:p>
            <a:pPr algn="l"/>
            <a:endParaRPr lang="en-US" sz="1400" b="1" dirty="0">
              <a:ln>
                <a:solidFill>
                  <a:schemeClr val="accent3">
                    <a:shade val="95000"/>
                    <a:satMod val="104999"/>
                  </a:schemeClr>
                </a:solidFill>
              </a:ln>
              <a:solidFill>
                <a:schemeClr val="bg1"/>
              </a:solidFill>
              <a:latin typeface="Gotham Book"/>
            </a:endParaRPr>
          </a:p>
        </p:txBody>
      </p:sp>
      <p:sp>
        <p:nvSpPr>
          <p:cNvPr id="14" name="Title 2">
            <a:extLst>
              <a:ext uri="{FF2B5EF4-FFF2-40B4-BE49-F238E27FC236}">
                <a16:creationId xmlns:a16="http://schemas.microsoft.com/office/drawing/2014/main" id="{73CA73ED-E258-491C-A8C5-3B7FA0697A1D}"/>
              </a:ext>
            </a:extLst>
          </p:cNvPr>
          <p:cNvSpPr txBox="1">
            <a:spLocks/>
          </p:cNvSpPr>
          <p:nvPr/>
        </p:nvSpPr>
        <p:spPr>
          <a:xfrm>
            <a:off x="6153628" y="25584"/>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Book"/>
              </a:rPr>
              <a:t>David’s Sacrifice</a:t>
            </a:r>
          </a:p>
        </p:txBody>
      </p: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flipV="1">
            <a:off x="-202692" y="7174616"/>
            <a:ext cx="9735312" cy="64384"/>
          </a:xfrm>
          <a:prstGeom prst="line">
            <a:avLst/>
          </a:prstGeom>
          <a:noFill/>
          <a:ln w="77063">
            <a:solidFill>
              <a:schemeClr val="bg1"/>
            </a:solidFill>
            <a:round/>
            <a:headEnd/>
            <a:tailEnd/>
          </a:ln>
        </p:spPr>
        <p:txBody>
          <a:bodyPr lIns="64291" tIns="32146" rIns="64291" bIns="32146"/>
          <a:lstStyle/>
          <a:p>
            <a:pPr algn="l"/>
            <a:endParaRPr lang="en-US" sz="1400" b="1" dirty="0">
              <a:solidFill>
                <a:schemeClr val="bg1"/>
              </a:solidFill>
              <a:latin typeface="Gotham Book"/>
            </a:endParaRPr>
          </a:p>
        </p:txBody>
      </p:sp>
      <p:graphicFrame>
        <p:nvGraphicFramePr>
          <p:cNvPr id="2" name="Diagram 1">
            <a:extLst>
              <a:ext uri="{FF2B5EF4-FFF2-40B4-BE49-F238E27FC236}">
                <a16:creationId xmlns:a16="http://schemas.microsoft.com/office/drawing/2014/main" id="{56D5263E-968B-4321-8424-87004D7EBD1B}"/>
              </a:ext>
            </a:extLst>
          </p:cNvPr>
          <p:cNvGraphicFramePr/>
          <p:nvPr>
            <p:extLst>
              <p:ext uri="{D42A27DB-BD31-4B8C-83A1-F6EECF244321}">
                <p14:modId xmlns:p14="http://schemas.microsoft.com/office/powerpoint/2010/main" val="1040348132"/>
              </p:ext>
            </p:extLst>
          </p:nvPr>
        </p:nvGraphicFramePr>
        <p:xfrm>
          <a:off x="-76199" y="907865"/>
          <a:ext cx="9313164" cy="36356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TextBox 19">
            <a:extLst>
              <a:ext uri="{FF2B5EF4-FFF2-40B4-BE49-F238E27FC236}">
                <a16:creationId xmlns:a16="http://schemas.microsoft.com/office/drawing/2014/main" id="{EAAD62DA-A570-4EBA-8554-1E88A67ED9C9}"/>
              </a:ext>
            </a:extLst>
          </p:cNvPr>
          <p:cNvSpPr txBox="1"/>
          <p:nvPr/>
        </p:nvSpPr>
        <p:spPr>
          <a:xfrm>
            <a:off x="213597" y="25584"/>
            <a:ext cx="3444003" cy="5842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Book"/>
              </a:rPr>
              <a:t>LESSON CONTEXT</a:t>
            </a:r>
          </a:p>
        </p:txBody>
      </p:sp>
      <p:sp>
        <p:nvSpPr>
          <p:cNvPr id="16" name="Line 10">
            <a:extLst>
              <a:ext uri="{FF2B5EF4-FFF2-40B4-BE49-F238E27FC236}">
                <a16:creationId xmlns:a16="http://schemas.microsoft.com/office/drawing/2014/main" id="{0823EC3C-10C1-492C-AC3D-003D006894F8}"/>
              </a:ext>
            </a:extLst>
          </p:cNvPr>
          <p:cNvSpPr>
            <a:spLocks noChangeShapeType="1"/>
          </p:cNvSpPr>
          <p:nvPr/>
        </p:nvSpPr>
        <p:spPr bwMode="auto">
          <a:xfrm flipV="1">
            <a:off x="2000728" y="7136516"/>
            <a:ext cx="658368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7" name="Line 10">
            <a:extLst>
              <a:ext uri="{FF2B5EF4-FFF2-40B4-BE49-F238E27FC236}">
                <a16:creationId xmlns:a16="http://schemas.microsoft.com/office/drawing/2014/main" id="{BC502928-6230-4373-A06A-D2EA19236A2D}"/>
              </a:ext>
            </a:extLst>
          </p:cNvPr>
          <p:cNvSpPr>
            <a:spLocks noChangeShapeType="1"/>
          </p:cNvSpPr>
          <p:nvPr/>
        </p:nvSpPr>
        <p:spPr bwMode="auto">
          <a:xfrm flipV="1">
            <a:off x="6770848" y="7746116"/>
            <a:ext cx="228600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8" name="Line 10">
            <a:extLst>
              <a:ext uri="{FF2B5EF4-FFF2-40B4-BE49-F238E27FC236}">
                <a16:creationId xmlns:a16="http://schemas.microsoft.com/office/drawing/2014/main" id="{87B353FA-9715-4729-96B7-2960771AE7AB}"/>
              </a:ext>
            </a:extLst>
          </p:cNvPr>
          <p:cNvSpPr>
            <a:spLocks noChangeShapeType="1"/>
          </p:cNvSpPr>
          <p:nvPr/>
        </p:nvSpPr>
        <p:spPr bwMode="auto">
          <a:xfrm flipV="1">
            <a:off x="781528" y="8050916"/>
            <a:ext cx="365760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graphicFrame>
        <p:nvGraphicFramePr>
          <p:cNvPr id="4" name="Diagram 3">
            <a:extLst>
              <a:ext uri="{FF2B5EF4-FFF2-40B4-BE49-F238E27FC236}">
                <a16:creationId xmlns:a16="http://schemas.microsoft.com/office/drawing/2014/main" id="{CD3F42B3-02A2-4A02-1456-8F0111C8598E}"/>
              </a:ext>
            </a:extLst>
          </p:cNvPr>
          <p:cNvGraphicFramePr/>
          <p:nvPr>
            <p:extLst>
              <p:ext uri="{D42A27DB-BD31-4B8C-83A1-F6EECF244321}">
                <p14:modId xmlns:p14="http://schemas.microsoft.com/office/powerpoint/2010/main" val="724612429"/>
              </p:ext>
            </p:extLst>
          </p:nvPr>
        </p:nvGraphicFramePr>
        <p:xfrm>
          <a:off x="56358" y="4009311"/>
          <a:ext cx="9313164" cy="363564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111815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4641</TotalTime>
  <Words>9958</Words>
  <Application>Microsoft Office PowerPoint</Application>
  <PresentationFormat>On-screen Show (4:3)</PresentationFormat>
  <Paragraphs>632</Paragraphs>
  <Slides>24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Arial</vt:lpstr>
      <vt:lpstr>Arial Black</vt:lpstr>
      <vt:lpstr>Calibri</vt:lpstr>
      <vt:lpstr>Chalkduster</vt:lpstr>
      <vt:lpstr>Gotham Book</vt:lpstr>
      <vt:lpstr>Gotham Medium</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Stanford Bowman</dc:creator>
  <cp:lastModifiedBy>Stanford Bowman</cp:lastModifiedBy>
  <cp:revision>20</cp:revision>
  <dcterms:created xsi:type="dcterms:W3CDTF">2020-11-21T22:39:58Z</dcterms:created>
  <dcterms:modified xsi:type="dcterms:W3CDTF">2025-04-28T01:38:43Z</dcterms:modified>
</cp:coreProperties>
</file>